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 id="2147483738" r:id="rId2"/>
  </p:sldMasterIdLst>
  <p:notesMasterIdLst>
    <p:notesMasterId r:id="rId47"/>
  </p:notesMasterIdLst>
  <p:handoutMasterIdLst>
    <p:handoutMasterId r:id="rId48"/>
  </p:handoutMasterIdLst>
  <p:sldIdLst>
    <p:sldId id="679" r:id="rId3"/>
    <p:sldId id="680" r:id="rId4"/>
    <p:sldId id="716" r:id="rId5"/>
    <p:sldId id="771" r:id="rId6"/>
    <p:sldId id="791" r:id="rId7"/>
    <p:sldId id="792" r:id="rId8"/>
    <p:sldId id="814" r:id="rId9"/>
    <p:sldId id="793" r:id="rId10"/>
    <p:sldId id="802" r:id="rId11"/>
    <p:sldId id="761" r:id="rId12"/>
    <p:sldId id="777" r:id="rId13"/>
    <p:sldId id="778" r:id="rId14"/>
    <p:sldId id="779" r:id="rId15"/>
    <p:sldId id="803" r:id="rId16"/>
    <p:sldId id="780" r:id="rId17"/>
    <p:sldId id="782" r:id="rId18"/>
    <p:sldId id="783" r:id="rId19"/>
    <p:sldId id="784" r:id="rId20"/>
    <p:sldId id="801" r:id="rId21"/>
    <p:sldId id="785" r:id="rId22"/>
    <p:sldId id="786" r:id="rId23"/>
    <p:sldId id="804" r:id="rId24"/>
    <p:sldId id="787" r:id="rId25"/>
    <p:sldId id="772" r:id="rId26"/>
    <p:sldId id="788" r:id="rId27"/>
    <p:sldId id="824" r:id="rId28"/>
    <p:sldId id="820" r:id="rId29"/>
    <p:sldId id="827" r:id="rId30"/>
    <p:sldId id="773" r:id="rId31"/>
    <p:sldId id="774" r:id="rId32"/>
    <p:sldId id="790" r:id="rId33"/>
    <p:sldId id="775" r:id="rId34"/>
    <p:sldId id="815" r:id="rId35"/>
    <p:sldId id="813" r:id="rId36"/>
    <p:sldId id="794" r:id="rId37"/>
    <p:sldId id="776" r:id="rId38"/>
    <p:sldId id="806" r:id="rId39"/>
    <p:sldId id="809" r:id="rId40"/>
    <p:sldId id="811" r:id="rId41"/>
    <p:sldId id="812" r:id="rId42"/>
    <p:sldId id="819" r:id="rId43"/>
    <p:sldId id="818" r:id="rId44"/>
    <p:sldId id="807" r:id="rId45"/>
    <p:sldId id="800"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2" userDrawn="1">
          <p15:clr>
            <a:srgbClr val="A4A3A4"/>
          </p15:clr>
        </p15:guide>
        <p15:guide id="2" orient="horz" pos="799" userDrawn="1">
          <p15:clr>
            <a:srgbClr val="A4A3A4"/>
          </p15:clr>
        </p15:guide>
        <p15:guide id="3" orient="horz" pos="482" userDrawn="1">
          <p15:clr>
            <a:srgbClr val="A4A3A4"/>
          </p15:clr>
        </p15:guide>
        <p15:guide id="4" pos="381" userDrawn="1">
          <p15:clr>
            <a:srgbClr val="A4A3A4"/>
          </p15:clr>
        </p15:guide>
        <p15:guide id="5" pos="3689" userDrawn="1">
          <p15:clr>
            <a:srgbClr val="A4A3A4"/>
          </p15:clr>
        </p15:guide>
        <p15:guide id="6" pos="3991" userDrawn="1">
          <p15:clr>
            <a:srgbClr val="A4A3A4"/>
          </p15:clr>
        </p15:guide>
        <p15:guide id="7"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ez, Julio" initials="GJ" lastIdx="3" clrIdx="0">
    <p:extLst>
      <p:ext uri="{19B8F6BF-5375-455C-9EA6-DF929625EA0E}">
        <p15:presenceInfo xmlns:p15="http://schemas.microsoft.com/office/powerpoint/2012/main" userId="S-1-5-21-57989841-1897051121-725345543-8409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75787B"/>
    <a:srgbClr val="A7A8AA"/>
    <a:srgbClr val="D0D0CE"/>
    <a:srgbClr val="0097A9"/>
    <a:srgbClr val="107FAD"/>
    <a:srgbClr val="0070C0"/>
    <a:srgbClr val="C4C4C4"/>
    <a:srgbClr val="0D8390"/>
    <a:srgbClr val="00A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6235" autoAdjust="0"/>
  </p:normalViewPr>
  <p:slideViewPr>
    <p:cSldViewPr snapToGrid="0">
      <p:cViewPr varScale="1">
        <p:scale>
          <a:sx n="64" d="100"/>
          <a:sy n="64" d="100"/>
        </p:scale>
        <p:origin x="704" y="64"/>
      </p:cViewPr>
      <p:guideLst>
        <p:guide orient="horz" pos="3452"/>
        <p:guide orient="horz" pos="799"/>
        <p:guide orient="horz" pos="482"/>
        <p:guide pos="381"/>
        <p:guide pos="3689"/>
        <p:guide pos="3991"/>
        <p:guide pos="73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3" d="100"/>
          <a:sy n="83"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a:noFill/>
              </a:ln>
            </c:spPr>
            <c:extLst>
              <c:ext xmlns:c16="http://schemas.microsoft.com/office/drawing/2014/chart" uri="{C3380CC4-5D6E-409C-BE32-E72D297353CC}">
                <c16:uniqueId val="{00000001-C156-4578-BBBD-0560214E3755}"/>
              </c:ext>
            </c:extLst>
          </c:dPt>
          <c:dPt>
            <c:idx val="1"/>
            <c:bubble3D val="0"/>
            <c:spPr>
              <a:solidFill>
                <a:schemeClr val="accent5"/>
              </a:solidFill>
              <a:ln>
                <a:noFill/>
              </a:ln>
            </c:spPr>
            <c:extLst>
              <c:ext xmlns:c16="http://schemas.microsoft.com/office/drawing/2014/chart" uri="{C3380CC4-5D6E-409C-BE32-E72D297353CC}">
                <c16:uniqueId val="{00000003-C156-4578-BBBD-0560214E3755}"/>
              </c:ext>
            </c:extLst>
          </c:dPt>
          <c:dPt>
            <c:idx val="2"/>
            <c:bubble3D val="0"/>
            <c:spPr>
              <a:solidFill>
                <a:schemeClr val="accent6"/>
              </a:solidFill>
              <a:ln>
                <a:noFill/>
              </a:ln>
            </c:spPr>
            <c:extLst>
              <c:ext xmlns:c16="http://schemas.microsoft.com/office/drawing/2014/chart" uri="{C3380CC4-5D6E-409C-BE32-E72D297353CC}">
                <c16:uniqueId val="{00000005-C156-4578-BBBD-0560214E3755}"/>
              </c:ext>
            </c:extLst>
          </c:dPt>
          <c:dPt>
            <c:idx val="3"/>
            <c:bubble3D val="0"/>
            <c:spPr>
              <a:solidFill>
                <a:schemeClr val="bg1">
                  <a:lumMod val="75000"/>
                </a:schemeClr>
              </a:solidFill>
              <a:ln>
                <a:noFill/>
              </a:ln>
            </c:spPr>
            <c:extLst>
              <c:ext xmlns:c16="http://schemas.microsoft.com/office/drawing/2014/chart" uri="{C3380CC4-5D6E-409C-BE32-E72D297353CC}">
                <c16:uniqueId val="{00000007-C156-4578-BBBD-0560214E3755}"/>
              </c:ext>
            </c:extLst>
          </c:dPt>
          <c:cat>
            <c:strRef>
              <c:f>Sheet1!$A$2:$A$4</c:f>
              <c:strCache>
                <c:ptCount val="3"/>
                <c:pt idx="0">
                  <c:v>1st Qtr</c:v>
                </c:pt>
                <c:pt idx="1">
                  <c:v>2nd Qtr</c:v>
                </c:pt>
                <c:pt idx="2">
                  <c:v>3rd Qtr</c:v>
                </c:pt>
              </c:strCache>
            </c:strRef>
          </c:cat>
          <c:val>
            <c:numRef>
              <c:f>Sheet1!$B$2:$B$4</c:f>
              <c:numCache>
                <c:formatCode>0%</c:formatCode>
                <c:ptCount val="3"/>
                <c:pt idx="0">
                  <c:v>0.3</c:v>
                </c:pt>
                <c:pt idx="1">
                  <c:v>0.3</c:v>
                </c:pt>
                <c:pt idx="2">
                  <c:v>0.3</c:v>
                </c:pt>
              </c:numCache>
            </c:numRef>
          </c:val>
          <c:extLst>
            <c:ext xmlns:c16="http://schemas.microsoft.com/office/drawing/2014/chart" uri="{C3380CC4-5D6E-409C-BE32-E72D297353CC}">
              <c16:uniqueId val="{00000008-C156-4578-BBBD-0560214E3755}"/>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es-V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67624505793397"/>
          <c:y val="0.16052580488424301"/>
          <c:w val="0.45976502544412901"/>
          <c:h val="0.66728757761824198"/>
        </c:manualLayout>
      </c:layout>
      <c:radarChart>
        <c:radarStyle val="marker"/>
        <c:varyColors val="0"/>
        <c:ser>
          <c:idx val="0"/>
          <c:order val="0"/>
          <c:tx>
            <c:strRef>
              <c:f>Sheet1!$B$1</c:f>
              <c:strCache>
                <c:ptCount val="1"/>
                <c:pt idx="0">
                  <c:v>SCV System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Sheet1!$B$2:$B$10</c:f>
              <c:numCache>
                <c:formatCode>0.00%</c:formatCode>
                <c:ptCount val="9"/>
                <c:pt idx="0">
                  <c:v>1</c:v>
                </c:pt>
                <c:pt idx="1">
                  <c:v>1</c:v>
                </c:pt>
                <c:pt idx="2">
                  <c:v>1</c:v>
                </c:pt>
                <c:pt idx="3">
                  <c:v>1</c:v>
                </c:pt>
                <c:pt idx="4">
                  <c:v>1</c:v>
                </c:pt>
                <c:pt idx="5">
                  <c:v>1</c:v>
                </c:pt>
                <c:pt idx="6">
                  <c:v>1</c:v>
                </c:pt>
                <c:pt idx="7">
                  <c:v>1</c:v>
                </c:pt>
                <c:pt idx="8">
                  <c:v>0.25</c:v>
                </c:pt>
              </c:numCache>
            </c:numRef>
          </c:val>
          <c:extLst>
            <c:ext xmlns:c16="http://schemas.microsoft.com/office/drawing/2014/chart" uri="{C3380CC4-5D6E-409C-BE32-E72D297353CC}">
              <c16:uniqueId val="{00000000-EE2C-455A-9954-7EB7248DE2C2}"/>
            </c:ext>
          </c:extLst>
        </c:ser>
        <c:ser>
          <c:idx val="1"/>
          <c:order val="1"/>
          <c:tx>
            <c:strRef>
              <c:f>Sheet1!$C$1</c:f>
              <c:strCache>
                <c:ptCount val="1"/>
                <c:pt idx="0">
                  <c:v>SAP Business One
</c:v>
                </c:pt>
              </c:strCache>
            </c:strRef>
          </c:tx>
          <c:spPr>
            <a:ln w="28575" cap="rnd">
              <a:solidFill>
                <a:schemeClr val="accent2"/>
              </a:solidFill>
              <a:round/>
            </a:ln>
            <a:effectLst/>
          </c:spPr>
          <c:marker>
            <c:symbol val="none"/>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Sheet1!$C$2:$C$10</c:f>
              <c:numCache>
                <c:formatCode>0.00%</c:formatCode>
                <c:ptCount val="9"/>
                <c:pt idx="0">
                  <c:v>1</c:v>
                </c:pt>
                <c:pt idx="1">
                  <c:v>0.75</c:v>
                </c:pt>
                <c:pt idx="2">
                  <c:v>1</c:v>
                </c:pt>
                <c:pt idx="3">
                  <c:v>1</c:v>
                </c:pt>
                <c:pt idx="4">
                  <c:v>1</c:v>
                </c:pt>
                <c:pt idx="5">
                  <c:v>0.25</c:v>
                </c:pt>
                <c:pt idx="6">
                  <c:v>0.75</c:v>
                </c:pt>
                <c:pt idx="7">
                  <c:v>0.5</c:v>
                </c:pt>
                <c:pt idx="8">
                  <c:v>1</c:v>
                </c:pt>
              </c:numCache>
            </c:numRef>
          </c:val>
          <c:extLst>
            <c:ext xmlns:c16="http://schemas.microsoft.com/office/drawing/2014/chart" uri="{C3380CC4-5D6E-409C-BE32-E72D297353CC}">
              <c16:uniqueId val="{00000001-EE2C-455A-9954-7EB7248DE2C2}"/>
            </c:ext>
          </c:extLst>
        </c:ser>
        <c:ser>
          <c:idx val="2"/>
          <c:order val="2"/>
          <c:tx>
            <c:strRef>
              <c:f>Sheet1!$D$1</c:f>
              <c:strCache>
                <c:ptCount val="1"/>
                <c:pt idx="0">
                  <c:v>IEscala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Sheet1!$D$2:$D$10</c:f>
              <c:numCache>
                <c:formatCode>0.00%</c:formatCode>
                <c:ptCount val="9"/>
                <c:pt idx="0">
                  <c:v>0.5</c:v>
                </c:pt>
                <c:pt idx="1">
                  <c:v>0.75</c:v>
                </c:pt>
                <c:pt idx="2">
                  <c:v>0.5</c:v>
                </c:pt>
                <c:pt idx="3">
                  <c:v>0.75</c:v>
                </c:pt>
                <c:pt idx="4">
                  <c:v>0.5</c:v>
                </c:pt>
                <c:pt idx="5">
                  <c:v>0.25</c:v>
                </c:pt>
                <c:pt idx="6">
                  <c:v>0.25</c:v>
                </c:pt>
                <c:pt idx="7">
                  <c:v>0.25</c:v>
                </c:pt>
                <c:pt idx="8">
                  <c:v>0.75</c:v>
                </c:pt>
              </c:numCache>
            </c:numRef>
          </c:val>
          <c:extLst>
            <c:ext xmlns:c16="http://schemas.microsoft.com/office/drawing/2014/chart" uri="{C3380CC4-5D6E-409C-BE32-E72D297353CC}">
              <c16:uniqueId val="{00000000-6BDF-4B5A-9434-BA869D61E596}"/>
            </c:ext>
          </c:extLst>
        </c:ser>
        <c:ser>
          <c:idx val="3"/>
          <c:order val="3"/>
          <c:tx>
            <c:strRef>
              <c:f>Sheet1!$E$1</c:f>
              <c:strCache>
                <c:ptCount val="1"/>
                <c:pt idx="0">
                  <c:v>Profit Plus
</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Sheet1!$E$2:$E$10</c:f>
              <c:numCache>
                <c:formatCode>0.00%</c:formatCode>
                <c:ptCount val="9"/>
                <c:pt idx="0">
                  <c:v>0.75</c:v>
                </c:pt>
                <c:pt idx="1">
                  <c:v>0.75</c:v>
                </c:pt>
                <c:pt idx="2">
                  <c:v>0.5</c:v>
                </c:pt>
                <c:pt idx="3">
                  <c:v>0.5</c:v>
                </c:pt>
                <c:pt idx="4">
                  <c:v>0.5</c:v>
                </c:pt>
                <c:pt idx="5">
                  <c:v>1</c:v>
                </c:pt>
                <c:pt idx="6">
                  <c:v>0.25</c:v>
                </c:pt>
                <c:pt idx="7">
                  <c:v>0.25</c:v>
                </c:pt>
                <c:pt idx="8">
                  <c:v>0.5</c:v>
                </c:pt>
              </c:numCache>
            </c:numRef>
          </c:val>
          <c:extLst>
            <c:ext xmlns:c16="http://schemas.microsoft.com/office/drawing/2014/chart" uri="{C3380CC4-5D6E-409C-BE32-E72D297353CC}">
              <c16:uniqueId val="{00000001-6BDF-4B5A-9434-BA869D61E596}"/>
            </c:ext>
          </c:extLst>
        </c:ser>
        <c:ser>
          <c:idx val="4"/>
          <c:order val="4"/>
          <c:tx>
            <c:strRef>
              <c:f>Sheet1!$F$1</c:f>
              <c:strCache>
                <c:ptCount val="1"/>
                <c:pt idx="0">
                  <c:v>Galac Software
</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Sheet1!$F$2:$F$10</c:f>
              <c:numCache>
                <c:formatCode>0.00%</c:formatCode>
                <c:ptCount val="9"/>
                <c:pt idx="0">
                  <c:v>0.5</c:v>
                </c:pt>
                <c:pt idx="1">
                  <c:v>0.5</c:v>
                </c:pt>
                <c:pt idx="2">
                  <c:v>0.25</c:v>
                </c:pt>
                <c:pt idx="3">
                  <c:v>0.25</c:v>
                </c:pt>
                <c:pt idx="4">
                  <c:v>0.5</c:v>
                </c:pt>
                <c:pt idx="5">
                  <c:v>0.5</c:v>
                </c:pt>
                <c:pt idx="6">
                  <c:v>0.25</c:v>
                </c:pt>
                <c:pt idx="7">
                  <c:v>0.25</c:v>
                </c:pt>
                <c:pt idx="8">
                  <c:v>0.5</c:v>
                </c:pt>
              </c:numCache>
            </c:numRef>
          </c:val>
          <c:extLst>
            <c:ext xmlns:c16="http://schemas.microsoft.com/office/drawing/2014/chart" uri="{C3380CC4-5D6E-409C-BE32-E72D297353CC}">
              <c16:uniqueId val="{00000002-6BDF-4B5A-9434-BA869D61E596}"/>
            </c:ext>
          </c:extLst>
        </c:ser>
        <c:ser>
          <c:idx val="5"/>
          <c:order val="5"/>
          <c:tx>
            <c:strRef>
              <c:f>Sheet1!$G$1</c:f>
              <c:strCache>
                <c:ptCount val="1"/>
                <c:pt idx="0">
                  <c:v>Saint
</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Sheet1!$G$2:$G$10</c:f>
              <c:numCache>
                <c:formatCode>0.00%</c:formatCode>
                <c:ptCount val="9"/>
                <c:pt idx="0">
                  <c:v>0.5</c:v>
                </c:pt>
                <c:pt idx="1">
                  <c:v>0.5</c:v>
                </c:pt>
                <c:pt idx="2">
                  <c:v>0.5</c:v>
                </c:pt>
                <c:pt idx="3">
                  <c:v>0.75</c:v>
                </c:pt>
                <c:pt idx="4">
                  <c:v>0.5</c:v>
                </c:pt>
                <c:pt idx="5">
                  <c:v>0.75</c:v>
                </c:pt>
                <c:pt idx="6">
                  <c:v>0.25</c:v>
                </c:pt>
                <c:pt idx="7">
                  <c:v>0.25</c:v>
                </c:pt>
                <c:pt idx="8">
                  <c:v>0.25</c:v>
                </c:pt>
              </c:numCache>
            </c:numRef>
          </c:val>
          <c:extLst>
            <c:ext xmlns:c16="http://schemas.microsoft.com/office/drawing/2014/chart" uri="{C3380CC4-5D6E-409C-BE32-E72D297353CC}">
              <c16:uniqueId val="{00000003-6BDF-4B5A-9434-BA869D61E596}"/>
            </c:ext>
          </c:extLst>
        </c:ser>
        <c:ser>
          <c:idx val="6"/>
          <c:order val="6"/>
          <c:tx>
            <c:strRef>
              <c:f>Sheet1!$H$1</c:f>
              <c:strCache>
                <c:ptCount val="1"/>
                <c:pt idx="0">
                  <c:v>Dynamics 365
</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Sheet1!$A$2:$A$10</c:f>
              <c:strCache>
                <c:ptCount val="9"/>
                <c:pt idx="0">
                  <c:v>Integrado</c:v>
                </c:pt>
                <c:pt idx="1">
                  <c:v>Personalización y Adaptable</c:v>
                </c:pt>
                <c:pt idx="2">
                  <c:v>Multicompañia, multiusuario y multimoneda</c:v>
                </c:pt>
                <c:pt idx="3">
                  <c:v>Licenciamiento</c:v>
                </c:pt>
                <c:pt idx="4">
                  <c:v>Seguridad</c:v>
                </c:pt>
                <c:pt idx="5">
                  <c:v>Localizado a Venezuela</c:v>
                </c:pt>
                <c:pt idx="6">
                  <c:v>Power BI (Analíticos)</c:v>
                </c:pt>
                <c:pt idx="7">
                  <c:v>Validación in Real Time</c:v>
                </c:pt>
                <c:pt idx="8">
                  <c:v>Costos</c:v>
                </c:pt>
              </c:strCache>
            </c:strRef>
          </c:cat>
          <c:val>
            <c:numRef>
              <c:f>Sheet1!$H$2:$H$10</c:f>
              <c:numCache>
                <c:formatCode>0.00%</c:formatCode>
                <c:ptCount val="9"/>
                <c:pt idx="0">
                  <c:v>0.75</c:v>
                </c:pt>
                <c:pt idx="1">
                  <c:v>0.5</c:v>
                </c:pt>
                <c:pt idx="2">
                  <c:v>0.75</c:v>
                </c:pt>
                <c:pt idx="3">
                  <c:v>0.5</c:v>
                </c:pt>
                <c:pt idx="4">
                  <c:v>0.75</c:v>
                </c:pt>
                <c:pt idx="5">
                  <c:v>0.25</c:v>
                </c:pt>
                <c:pt idx="6">
                  <c:v>0.25</c:v>
                </c:pt>
                <c:pt idx="7">
                  <c:v>0.25</c:v>
                </c:pt>
                <c:pt idx="8">
                  <c:v>1</c:v>
                </c:pt>
              </c:numCache>
            </c:numRef>
          </c:val>
          <c:extLst>
            <c:ext xmlns:c16="http://schemas.microsoft.com/office/drawing/2014/chart" uri="{C3380CC4-5D6E-409C-BE32-E72D297353CC}">
              <c16:uniqueId val="{00000004-6BDF-4B5A-9434-BA869D61E596}"/>
            </c:ext>
          </c:extLst>
        </c:ser>
        <c:dLbls>
          <c:showLegendKey val="0"/>
          <c:showVal val="0"/>
          <c:showCatName val="0"/>
          <c:showSerName val="0"/>
          <c:showPercent val="0"/>
          <c:showBubbleSize val="0"/>
        </c:dLbls>
        <c:axId val="21732416"/>
        <c:axId val="21734464"/>
      </c:radarChart>
      <c:catAx>
        <c:axId val="217324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VE"/>
          </a:p>
        </c:txPr>
        <c:crossAx val="21734464"/>
        <c:crosses val="autoZero"/>
        <c:auto val="1"/>
        <c:lblAlgn val="ctr"/>
        <c:lblOffset val="100"/>
        <c:noMultiLvlLbl val="0"/>
      </c:catAx>
      <c:valAx>
        <c:axId val="21734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VE"/>
          </a:p>
        </c:txPr>
        <c:crossAx val="21732416"/>
        <c:crosses val="autoZero"/>
        <c:crossBetween val="between"/>
        <c:majorUnit val="0.2"/>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VE"/>
        </a:p>
      </c:txPr>
    </c:legend>
    <c:plotVisOnly val="1"/>
    <c:dispBlanksAs val="gap"/>
    <c:showDLblsOverMax val="0"/>
  </c:chart>
  <c:spPr>
    <a:noFill/>
    <a:ln>
      <a:noFill/>
    </a:ln>
    <a:effectLst/>
  </c:spPr>
  <c:txPr>
    <a:bodyPr/>
    <a:lstStyle/>
    <a:p>
      <a:pPr>
        <a:defRPr/>
      </a:pPr>
      <a:endParaRPr lang="es-V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17501" y="0"/>
            <a:ext cx="6022997" cy="184666"/>
          </a:xfrm>
          <a:prstGeom prst="rect">
            <a:avLst/>
          </a:prstGeom>
        </p:spPr>
        <p:txBody>
          <a:bodyPr vert="horz" lIns="0" tIns="0" rIns="0" bIns="0" rtlCol="0">
            <a:spAutoFit/>
          </a:bodyPr>
          <a:lstStyle>
            <a:lvl1pPr algn="l">
              <a:defRPr sz="1200"/>
            </a:lvl1pPr>
          </a:lstStyle>
          <a:p>
            <a:endParaRPr lang="en-US" dirty="0">
              <a:solidFill>
                <a:schemeClr val="tx2"/>
              </a:solidFill>
            </a:endParaRPr>
          </a:p>
        </p:txBody>
      </p:sp>
      <p:sp>
        <p:nvSpPr>
          <p:cNvPr id="7" name="Footer Placeholder 3"/>
          <p:cNvSpPr>
            <a:spLocks noGrp="1"/>
          </p:cNvSpPr>
          <p:nvPr>
            <p:ph type="ftr" sz="quarter" idx="2"/>
          </p:nvPr>
        </p:nvSpPr>
        <p:spPr>
          <a:xfrm>
            <a:off x="885828" y="8959334"/>
            <a:ext cx="5686444" cy="184666"/>
          </a:xfrm>
          <a:prstGeom prst="rect">
            <a:avLst/>
          </a:prstGeom>
        </p:spPr>
        <p:txBody>
          <a:bodyPr vert="horz" lIns="0" tIns="0" rIns="0" bIns="0" rtlCol="0" anchor="b">
            <a:spAutoFit/>
          </a:bodyPr>
          <a:lstStyle>
            <a:lvl1pPr algn="l">
              <a:defRPr sz="1200"/>
            </a:lvl1pPr>
          </a:lstStyle>
          <a:p>
            <a:endParaRPr lang="en-US" dirty="0">
              <a:solidFill>
                <a:schemeClr val="tx2"/>
              </a:solidFill>
            </a:endParaRPr>
          </a:p>
        </p:txBody>
      </p:sp>
      <p:sp>
        <p:nvSpPr>
          <p:cNvPr id="8" name="Slide Number Placeholder 4"/>
          <p:cNvSpPr>
            <a:spLocks noGrp="1"/>
          </p:cNvSpPr>
          <p:nvPr>
            <p:ph type="sldNum" sz="quarter" idx="3"/>
          </p:nvPr>
        </p:nvSpPr>
        <p:spPr>
          <a:xfrm>
            <a:off x="417501" y="8959334"/>
            <a:ext cx="307957" cy="184666"/>
          </a:xfrm>
          <a:prstGeom prst="rect">
            <a:avLst/>
          </a:prstGeom>
        </p:spPr>
        <p:txBody>
          <a:bodyPr vert="horz" lIns="0" tIns="0" rIns="0" bIns="0" rtlCol="0" anchor="b">
            <a:spAutoFit/>
          </a:bodyPr>
          <a:lstStyle>
            <a:lvl1pPr algn="r">
              <a:defRPr sz="1200"/>
            </a:lvl1pPr>
          </a:lstStyle>
          <a:p>
            <a:pPr algn="l"/>
            <a:fld id="{BFD7D31E-B7A6-4842-BBF9-3F34BADCA650}" type="slidenum">
              <a:rPr lang="en-US" smtClean="0">
                <a:solidFill>
                  <a:schemeClr val="tx2"/>
                </a:solidFill>
              </a:rPr>
              <a:pPr algn="l"/>
              <a:t>‹#›</a:t>
            </a:fld>
            <a:endParaRPr lang="en-US" dirty="0">
              <a:solidFill>
                <a:schemeClr val="tx2"/>
              </a:solidFill>
            </a:endParaRPr>
          </a:p>
        </p:txBody>
      </p:sp>
    </p:spTree>
    <p:extLst>
      <p:ext uri="{BB962C8B-B14F-4D97-AF65-F5344CB8AC3E}">
        <p14:creationId xmlns:p14="http://schemas.microsoft.com/office/powerpoint/2010/main" val="35634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0" y="0"/>
            <a:ext cx="8636000" cy="4859338"/>
          </a:xfrm>
          <a:prstGeom prst="rect">
            <a:avLst/>
          </a:prstGeom>
          <a:noFill/>
          <a:ln w="12700">
            <a:solidFill>
              <a:prstClr val="black"/>
            </a:solidFill>
          </a:ln>
        </p:spPr>
        <p:txBody>
          <a:bodyPr vert="horz" lIns="91440" tIns="45720" rIns="91440" bIns="45720" rtlCol="0" anchor="ctr"/>
          <a:lstStyle/>
          <a:p>
            <a:endParaRPr lang="en-GB" dirty="0"/>
          </a:p>
        </p:txBody>
      </p:sp>
      <p:sp>
        <p:nvSpPr>
          <p:cNvPr id="9" name="Notes Placeholder 4"/>
          <p:cNvSpPr>
            <a:spLocks noGrp="1"/>
          </p:cNvSpPr>
          <p:nvPr>
            <p:ph type="body" sz="quarter" idx="3"/>
          </p:nvPr>
        </p:nvSpPr>
        <p:spPr>
          <a:xfrm>
            <a:off x="189000" y="4983480"/>
            <a:ext cx="6480000" cy="386334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5"/>
          <p:cNvSpPr>
            <a:spLocks noGrp="1"/>
          </p:cNvSpPr>
          <p:nvPr>
            <p:ph type="ftr" sz="quarter" idx="4"/>
          </p:nvPr>
        </p:nvSpPr>
        <p:spPr>
          <a:xfrm>
            <a:off x="655712" y="8959334"/>
            <a:ext cx="4162438" cy="184666"/>
          </a:xfrm>
          <a:prstGeom prst="rect">
            <a:avLst/>
          </a:prstGeom>
        </p:spPr>
        <p:txBody>
          <a:bodyPr vert="horz" lIns="0" tIns="0" rIns="0" bIns="0" rtlCol="0" anchor="b">
            <a:spAutoFit/>
          </a:bodyPr>
          <a:lstStyle>
            <a:lvl1pPr algn="l">
              <a:defRPr sz="1200">
                <a:solidFill>
                  <a:schemeClr val="tx2"/>
                </a:solidFill>
                <a:latin typeface="+mn-lt"/>
              </a:defRPr>
            </a:lvl1pPr>
          </a:lstStyle>
          <a:p>
            <a:endParaRPr lang="en-GB" dirty="0"/>
          </a:p>
        </p:txBody>
      </p:sp>
      <p:sp>
        <p:nvSpPr>
          <p:cNvPr id="11" name="Slide Number Placeholder 6"/>
          <p:cNvSpPr>
            <a:spLocks noGrp="1"/>
          </p:cNvSpPr>
          <p:nvPr>
            <p:ph type="sldNum" sz="quarter" idx="5"/>
          </p:nvPr>
        </p:nvSpPr>
        <p:spPr>
          <a:xfrm>
            <a:off x="189000" y="8959334"/>
            <a:ext cx="409562" cy="184666"/>
          </a:xfrm>
          <a:prstGeom prst="rect">
            <a:avLst/>
          </a:prstGeom>
        </p:spPr>
        <p:txBody>
          <a:bodyPr vert="horz" lIns="0" tIns="0" rIns="0" bIns="0" rtlCol="0" anchor="b">
            <a:spAutoFit/>
          </a:bodyPr>
          <a:lstStyle>
            <a:lvl1pPr algn="l">
              <a:defRPr sz="1200">
                <a:solidFill>
                  <a:schemeClr val="tx2"/>
                </a:solidFill>
                <a:latin typeface="+mn-lt"/>
              </a:defRPr>
            </a:lvl1pPr>
          </a:lstStyle>
          <a:p>
            <a:fld id="{4A426251-0EF9-476B-92C8-BC4528CE61B1}" type="slidenum">
              <a:rPr lang="en-GB" smtClean="0"/>
              <a:pPr/>
              <a:t>‹#›</a:t>
            </a:fld>
            <a:endParaRPr lang="en-GB" dirty="0"/>
          </a:p>
        </p:txBody>
      </p:sp>
    </p:spTree>
    <p:extLst>
      <p:ext uri="{BB962C8B-B14F-4D97-AF65-F5344CB8AC3E}">
        <p14:creationId xmlns:p14="http://schemas.microsoft.com/office/powerpoint/2010/main" val="393308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354013" indent="0" algn="l" defTabSz="914400" rtl="0" eaLnBrk="1" latinLnBrk="0" hangingPunct="1">
      <a:defRPr sz="1200" kern="1200">
        <a:solidFill>
          <a:schemeClr val="tx2"/>
        </a:solidFill>
        <a:latin typeface="+mn-lt"/>
        <a:ea typeface="+mn-ea"/>
        <a:cs typeface="+mn-cs"/>
      </a:defRPr>
    </a:lvl2pPr>
    <a:lvl3pPr marL="720725" indent="0" algn="l" defTabSz="914400" rtl="0" eaLnBrk="1" latinLnBrk="0" hangingPunct="1">
      <a:defRPr sz="1200" kern="1200">
        <a:solidFill>
          <a:schemeClr val="tx2"/>
        </a:solidFill>
        <a:latin typeface="+mn-lt"/>
        <a:ea typeface="+mn-ea"/>
        <a:cs typeface="+mn-cs"/>
      </a:defRPr>
    </a:lvl3pPr>
    <a:lvl4pPr marL="1074738" indent="0" algn="l" defTabSz="914400" rtl="0" eaLnBrk="1" latinLnBrk="0" hangingPunct="1">
      <a:defRPr sz="1200" kern="1200">
        <a:solidFill>
          <a:schemeClr val="tx2"/>
        </a:solidFill>
        <a:latin typeface="+mn-lt"/>
        <a:ea typeface="+mn-ea"/>
        <a:cs typeface="+mn-cs"/>
      </a:defRPr>
    </a:lvl4pPr>
    <a:lvl5pPr marL="1439863" indent="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3</a:t>
            </a:fld>
            <a:endParaRPr lang="es-MX" dirty="0"/>
          </a:p>
        </p:txBody>
      </p:sp>
    </p:spTree>
    <p:extLst>
      <p:ext uri="{BB962C8B-B14F-4D97-AF65-F5344CB8AC3E}">
        <p14:creationId xmlns:p14="http://schemas.microsoft.com/office/powerpoint/2010/main" val="2868036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17</a:t>
            </a:fld>
            <a:endParaRPr lang="es-MX" dirty="0"/>
          </a:p>
        </p:txBody>
      </p:sp>
    </p:spTree>
    <p:extLst>
      <p:ext uri="{BB962C8B-B14F-4D97-AF65-F5344CB8AC3E}">
        <p14:creationId xmlns:p14="http://schemas.microsoft.com/office/powerpoint/2010/main" val="224691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18</a:t>
            </a:fld>
            <a:endParaRPr lang="es-MX" dirty="0"/>
          </a:p>
        </p:txBody>
      </p:sp>
    </p:spTree>
    <p:extLst>
      <p:ext uri="{BB962C8B-B14F-4D97-AF65-F5344CB8AC3E}">
        <p14:creationId xmlns:p14="http://schemas.microsoft.com/office/powerpoint/2010/main" val="44111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19</a:t>
            </a:fld>
            <a:endParaRPr lang="en-US"/>
          </a:p>
        </p:txBody>
      </p:sp>
    </p:spTree>
    <p:extLst>
      <p:ext uri="{BB962C8B-B14F-4D97-AF65-F5344CB8AC3E}">
        <p14:creationId xmlns:p14="http://schemas.microsoft.com/office/powerpoint/2010/main" val="221569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20</a:t>
            </a:fld>
            <a:endParaRPr lang="es-MX" dirty="0"/>
          </a:p>
        </p:txBody>
      </p:sp>
    </p:spTree>
    <p:extLst>
      <p:ext uri="{BB962C8B-B14F-4D97-AF65-F5344CB8AC3E}">
        <p14:creationId xmlns:p14="http://schemas.microsoft.com/office/powerpoint/2010/main" val="43005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21</a:t>
            </a:fld>
            <a:endParaRPr lang="es-MX" dirty="0"/>
          </a:p>
        </p:txBody>
      </p:sp>
    </p:spTree>
    <p:extLst>
      <p:ext uri="{BB962C8B-B14F-4D97-AF65-F5344CB8AC3E}">
        <p14:creationId xmlns:p14="http://schemas.microsoft.com/office/powerpoint/2010/main" val="80218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22</a:t>
            </a:fld>
            <a:endParaRPr lang="es-MX" dirty="0"/>
          </a:p>
        </p:txBody>
      </p:sp>
    </p:spTree>
    <p:extLst>
      <p:ext uri="{BB962C8B-B14F-4D97-AF65-F5344CB8AC3E}">
        <p14:creationId xmlns:p14="http://schemas.microsoft.com/office/powerpoint/2010/main" val="219496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23</a:t>
            </a:fld>
            <a:endParaRPr lang="es-MX" dirty="0"/>
          </a:p>
        </p:txBody>
      </p:sp>
    </p:spTree>
    <p:extLst>
      <p:ext uri="{BB962C8B-B14F-4D97-AF65-F5344CB8AC3E}">
        <p14:creationId xmlns:p14="http://schemas.microsoft.com/office/powerpoint/2010/main" val="417898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25</a:t>
            </a:fld>
            <a:endParaRPr lang="es-MX" dirty="0"/>
          </a:p>
        </p:txBody>
      </p:sp>
    </p:spTree>
    <p:extLst>
      <p:ext uri="{BB962C8B-B14F-4D97-AF65-F5344CB8AC3E}">
        <p14:creationId xmlns:p14="http://schemas.microsoft.com/office/powerpoint/2010/main" val="3411765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27</a:t>
            </a:fld>
            <a:endParaRPr lang="en-US" dirty="0"/>
          </a:p>
        </p:txBody>
      </p:sp>
    </p:spTree>
    <p:extLst>
      <p:ext uri="{BB962C8B-B14F-4D97-AF65-F5344CB8AC3E}">
        <p14:creationId xmlns:p14="http://schemas.microsoft.com/office/powerpoint/2010/main" val="2617491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31</a:t>
            </a:fld>
            <a:endParaRPr lang="es-MX" dirty="0"/>
          </a:p>
        </p:txBody>
      </p:sp>
    </p:spTree>
    <p:extLst>
      <p:ext uri="{BB962C8B-B14F-4D97-AF65-F5344CB8AC3E}">
        <p14:creationId xmlns:p14="http://schemas.microsoft.com/office/powerpoint/2010/main" val="87586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9</a:t>
            </a:fld>
            <a:endParaRPr lang="es-MX" dirty="0"/>
          </a:p>
        </p:txBody>
      </p:sp>
    </p:spTree>
    <p:extLst>
      <p:ext uri="{BB962C8B-B14F-4D97-AF65-F5344CB8AC3E}">
        <p14:creationId xmlns:p14="http://schemas.microsoft.com/office/powerpoint/2010/main" val="1310509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33</a:t>
            </a:fld>
            <a:endParaRPr lang="en-US" dirty="0"/>
          </a:p>
        </p:txBody>
      </p:sp>
    </p:spTree>
    <p:extLst>
      <p:ext uri="{BB962C8B-B14F-4D97-AF65-F5344CB8AC3E}">
        <p14:creationId xmlns:p14="http://schemas.microsoft.com/office/powerpoint/2010/main" val="1912883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34</a:t>
            </a:fld>
            <a:endParaRPr lang="en-US" dirty="0"/>
          </a:p>
        </p:txBody>
      </p:sp>
    </p:spTree>
    <p:extLst>
      <p:ext uri="{BB962C8B-B14F-4D97-AF65-F5344CB8AC3E}">
        <p14:creationId xmlns:p14="http://schemas.microsoft.com/office/powerpoint/2010/main" val="173311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19444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73299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56780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42</a:t>
            </a:fld>
            <a:endParaRPr lang="en-US" dirty="0"/>
          </a:p>
        </p:txBody>
      </p:sp>
    </p:spTree>
    <p:extLst>
      <p:ext uri="{BB962C8B-B14F-4D97-AF65-F5344CB8AC3E}">
        <p14:creationId xmlns:p14="http://schemas.microsoft.com/office/powerpoint/2010/main" val="2198093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565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10</a:t>
            </a:fld>
            <a:endParaRPr lang="es-MX" dirty="0"/>
          </a:p>
        </p:txBody>
      </p:sp>
    </p:spTree>
    <p:extLst>
      <p:ext uri="{BB962C8B-B14F-4D97-AF65-F5344CB8AC3E}">
        <p14:creationId xmlns:p14="http://schemas.microsoft.com/office/powerpoint/2010/main" val="31869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11</a:t>
            </a:fld>
            <a:endParaRPr lang="es-MX" dirty="0"/>
          </a:p>
        </p:txBody>
      </p:sp>
    </p:spTree>
    <p:extLst>
      <p:ext uri="{BB962C8B-B14F-4D97-AF65-F5344CB8AC3E}">
        <p14:creationId xmlns:p14="http://schemas.microsoft.com/office/powerpoint/2010/main" val="35309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12</a:t>
            </a:fld>
            <a:endParaRPr lang="es-MX" dirty="0"/>
          </a:p>
        </p:txBody>
      </p:sp>
    </p:spTree>
    <p:extLst>
      <p:ext uri="{BB962C8B-B14F-4D97-AF65-F5344CB8AC3E}">
        <p14:creationId xmlns:p14="http://schemas.microsoft.com/office/powerpoint/2010/main" val="389629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13</a:t>
            </a:fld>
            <a:endParaRPr lang="es-MX" dirty="0"/>
          </a:p>
        </p:txBody>
      </p:sp>
    </p:spTree>
    <p:extLst>
      <p:ext uri="{BB962C8B-B14F-4D97-AF65-F5344CB8AC3E}">
        <p14:creationId xmlns:p14="http://schemas.microsoft.com/office/powerpoint/2010/main" val="76349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14</a:t>
            </a:fld>
            <a:endParaRPr lang="en-US"/>
          </a:p>
        </p:txBody>
      </p:sp>
    </p:spTree>
    <p:extLst>
      <p:ext uri="{BB962C8B-B14F-4D97-AF65-F5344CB8AC3E}">
        <p14:creationId xmlns:p14="http://schemas.microsoft.com/office/powerpoint/2010/main" val="60193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15</a:t>
            </a:fld>
            <a:endParaRPr lang="es-MX" dirty="0"/>
          </a:p>
        </p:txBody>
      </p:sp>
    </p:spTree>
    <p:extLst>
      <p:ext uri="{BB962C8B-B14F-4D97-AF65-F5344CB8AC3E}">
        <p14:creationId xmlns:p14="http://schemas.microsoft.com/office/powerpoint/2010/main" val="374497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16</a:t>
            </a:fld>
            <a:endParaRPr lang="es-MX" dirty="0"/>
          </a:p>
        </p:txBody>
      </p:sp>
    </p:spTree>
    <p:extLst>
      <p:ext uri="{BB962C8B-B14F-4D97-AF65-F5344CB8AC3E}">
        <p14:creationId xmlns:p14="http://schemas.microsoft.com/office/powerpoint/2010/main" val="149788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1" y="1665818"/>
            <a:ext cx="9163050" cy="4633383"/>
          </a:xfrm>
          <a:prstGeom prst="rect">
            <a:avLst/>
          </a:prstGeom>
        </p:spPr>
        <p:txBody>
          <a:bodyPr vert="horz" lIns="0" tIns="0" rIns="0" bIns="0" rtlCol="0">
            <a:noAutofit/>
          </a:bodyPr>
          <a:lstStyle>
            <a:lvl1pPr>
              <a:spcBef>
                <a:spcPts val="600"/>
              </a:spcBef>
              <a:spcAft>
                <a:spcPts val="600"/>
              </a:spcAft>
              <a:defRPr/>
            </a:lvl1pPr>
            <a:lvl2pPr>
              <a:spcBef>
                <a:spcPts val="600"/>
              </a:spcBef>
              <a:spcAft>
                <a:spcPts val="600"/>
              </a:spcAft>
              <a:defRPr/>
            </a:lvl2pPr>
            <a:lvl3pPr marL="180000" indent="-180000">
              <a:spcBef>
                <a:spcPts val="600"/>
              </a:spcBef>
              <a:spcAft>
                <a:spcPts val="600"/>
              </a:spcAft>
              <a:defRPr/>
            </a:lvl3pPr>
            <a:lvl4pPr marL="360000" indent="-180000">
              <a:spcBef>
                <a:spcPts val="600"/>
              </a:spcBef>
              <a:spcAft>
                <a:spcPts val="600"/>
              </a:spcAft>
              <a:defRPr/>
            </a:lvl4pPr>
            <a:lvl5pPr marL="540000" indent="-180000">
              <a:spcBef>
                <a:spcPts val="600"/>
              </a:spcBef>
              <a:spcAft>
                <a:spcPts val="600"/>
              </a:spcAft>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178673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163050"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5267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1" y="2054581"/>
            <a:ext cx="916495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1" y="1659816"/>
            <a:ext cx="91649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0"/>
            <a:ext cx="916495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1" y="736688"/>
            <a:ext cx="91649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1" y="402587"/>
            <a:ext cx="91649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199100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4612" y="2125013"/>
            <a:ext cx="4478338"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4613" y="1644503"/>
            <a:ext cx="4478338"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1" y="2125013"/>
            <a:ext cx="449103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9" y="1655763"/>
            <a:ext cx="4491037" cy="409427"/>
          </a:xfrm>
        </p:spPr>
        <p:txBody>
          <a:bodyPr>
            <a:noAutofit/>
          </a:bodyPr>
          <a:lstStyle/>
          <a:p>
            <a:pPr lvl="0"/>
            <a:r>
              <a:rPr lang="en-US" noProof="0" dirty="0"/>
              <a:t>Click to edit Master text styles</a:t>
            </a:r>
          </a:p>
        </p:txBody>
      </p:sp>
      <p:sp>
        <p:nvSpPr>
          <p:cNvPr id="14" name="Text Placeholder 7"/>
          <p:cNvSpPr>
            <a:spLocks noGrp="1"/>
          </p:cNvSpPr>
          <p:nvPr>
            <p:ph type="body" sz="quarter" idx="23"/>
          </p:nvPr>
        </p:nvSpPr>
        <p:spPr>
          <a:xfrm>
            <a:off x="468001" y="5982790"/>
            <a:ext cx="9164949"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1" y="736688"/>
            <a:ext cx="9164948"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1" y="402587"/>
            <a:ext cx="9164948"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637205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55762"/>
            <a:ext cx="4491038" cy="4327027"/>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154613" y="2125014"/>
            <a:ext cx="4478337" cy="3857776"/>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5154613" y="1655763"/>
            <a:ext cx="447833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0"/>
            <a:ext cx="916305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540908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79417" y="2051998"/>
            <a:ext cx="2924184"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79417" y="1659145"/>
            <a:ext cx="2924184" cy="373803"/>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598574" y="2051998"/>
            <a:ext cx="2919701"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98574" y="1659145"/>
            <a:ext cx="2919701" cy="373803"/>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716569" y="2051998"/>
            <a:ext cx="2916382"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716569" y="1659145"/>
            <a:ext cx="2916382" cy="379660"/>
          </a:xfrm>
        </p:spPr>
        <p:txBody>
          <a:bodyPr/>
          <a:lstStyle/>
          <a:p>
            <a:pPr lvl="0"/>
            <a:r>
              <a:rPr lang="en-US" noProof="0" dirty="0"/>
              <a:t>Click to edit Master text styles</a:t>
            </a:r>
          </a:p>
        </p:txBody>
      </p:sp>
      <p:sp>
        <p:nvSpPr>
          <p:cNvPr id="11" name="Text Placeholder 7"/>
          <p:cNvSpPr>
            <a:spLocks noGrp="1"/>
          </p:cNvSpPr>
          <p:nvPr>
            <p:ph type="body" sz="quarter" idx="23"/>
          </p:nvPr>
        </p:nvSpPr>
        <p:spPr>
          <a:xfrm>
            <a:off x="468001" y="5982790"/>
            <a:ext cx="9164950"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6"/>
            <a:ext cx="916305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94007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4820908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Rectangle 3"/>
          <p:cNvSpPr/>
          <p:nvPr userDrawn="1"/>
        </p:nvSpPr>
        <p:spPr>
          <a:xfrm>
            <a:off x="469900"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141914"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5141914"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userDrawn="1">
            <p:ph type="pic" sz="quarter" idx="25"/>
          </p:nvPr>
        </p:nvSpPr>
        <p:spPr>
          <a:xfrm>
            <a:off x="481597" y="1867018"/>
            <a:ext cx="1364665" cy="1025821"/>
          </a:xfrm>
        </p:spPr>
        <p:txBody>
          <a:bodyPr/>
          <a:lstStyle>
            <a:lvl1pPr algn="ctr">
              <a:defRPr/>
            </a:lvl1pPr>
          </a:lstStyle>
          <a:p>
            <a:r>
              <a:rPr lang="en-US" noProof="0" dirty="0"/>
              <a:t>Click icon to add picture</a:t>
            </a:r>
          </a:p>
        </p:txBody>
      </p:sp>
      <p:sp>
        <p:nvSpPr>
          <p:cNvPr id="9" name="Picture Placeholder 11"/>
          <p:cNvSpPr>
            <a:spLocks noGrp="1"/>
          </p:cNvSpPr>
          <p:nvPr userDrawn="1">
            <p:ph type="pic" sz="quarter" idx="27"/>
          </p:nvPr>
        </p:nvSpPr>
        <p:spPr>
          <a:xfrm>
            <a:off x="5153610" y="1867018"/>
            <a:ext cx="1364665" cy="1025821"/>
          </a:xfrm>
        </p:spPr>
        <p:txBody>
          <a:bodyPr/>
          <a:lstStyle>
            <a:lvl1pPr algn="ctr">
              <a:defRPr lang="en-US" noProof="0" dirty="0"/>
            </a:lvl1pPr>
          </a:lstStyle>
          <a:p>
            <a:r>
              <a:rPr lang="en-US" noProof="0"/>
              <a:t>Click icon to add picture</a:t>
            </a:r>
            <a:endParaRPr lang="en-US" noProof="0" dirty="0"/>
          </a:p>
        </p:txBody>
      </p:sp>
      <p:sp>
        <p:nvSpPr>
          <p:cNvPr id="10" name="Picture Placeholder 11"/>
          <p:cNvSpPr>
            <a:spLocks noGrp="1"/>
          </p:cNvSpPr>
          <p:nvPr userDrawn="1">
            <p:ph type="pic" sz="quarter" idx="29"/>
          </p:nvPr>
        </p:nvSpPr>
        <p:spPr>
          <a:xfrm>
            <a:off x="481597" y="4243017"/>
            <a:ext cx="1364665" cy="1025821"/>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userDrawn="1">
            <p:ph type="pic" sz="quarter" idx="31"/>
          </p:nvPr>
        </p:nvSpPr>
        <p:spPr>
          <a:xfrm>
            <a:off x="5153610" y="4243017"/>
            <a:ext cx="1364665" cy="1025821"/>
          </a:xfrm>
        </p:spPr>
        <p:txBody>
          <a:bodyPr/>
          <a:lstStyle>
            <a:lvl1pPr algn="ctr">
              <a:defRPr lang="en-US" noProof="0" dirty="0"/>
            </a:lvl1pPr>
          </a:lstStyle>
          <a:p>
            <a:r>
              <a:rPr lang="en-US" noProof="0"/>
              <a:t>Click icon to add picture</a:t>
            </a:r>
            <a:endParaRPr lang="en-US" noProof="0" dirty="0"/>
          </a:p>
        </p:txBody>
      </p:sp>
      <p:sp>
        <p:nvSpPr>
          <p:cNvPr id="13" name="Text Placeholder 12"/>
          <p:cNvSpPr>
            <a:spLocks noGrp="1"/>
          </p:cNvSpPr>
          <p:nvPr userDrawn="1">
            <p:ph type="body" sz="quarter" idx="32"/>
          </p:nvPr>
        </p:nvSpPr>
        <p:spPr>
          <a:xfrm>
            <a:off x="2041945" y="1867018"/>
            <a:ext cx="2918993"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userDrawn="1">
            <p:ph type="body" sz="quarter" idx="33"/>
          </p:nvPr>
        </p:nvSpPr>
        <p:spPr>
          <a:xfrm>
            <a:off x="6711951" y="1867018"/>
            <a:ext cx="2920999" cy="1944000"/>
          </a:xfrm>
        </p:spPr>
        <p:txBody>
          <a:bodyPr/>
          <a:lstStyle>
            <a:lvl1pPr>
              <a:spcAft>
                <a:spcPts val="0"/>
              </a:spcAft>
              <a:defRPr lang="en-US" noProof="0" dirty="0" smtClean="0"/>
            </a:lvl1pPr>
            <a:lvl2pPr>
              <a:spcAft>
                <a:spcPts val="0"/>
              </a:spcAft>
              <a:defRPr lang="en-US" noProof="0" dirty="0" smtClean="0"/>
            </a:lvl2pPr>
          </a:lstStyle>
          <a:p>
            <a:pPr lvl="0"/>
            <a:r>
              <a:rPr lang="en-US" noProof="0" dirty="0"/>
              <a:t>Click to edit Master text styles</a:t>
            </a:r>
          </a:p>
          <a:p>
            <a:pPr lvl="1"/>
            <a:r>
              <a:rPr lang="en-US" noProof="0" dirty="0"/>
              <a:t>Second level</a:t>
            </a:r>
          </a:p>
        </p:txBody>
      </p:sp>
      <p:sp>
        <p:nvSpPr>
          <p:cNvPr id="15" name="Text Placeholder 12"/>
          <p:cNvSpPr>
            <a:spLocks noGrp="1"/>
          </p:cNvSpPr>
          <p:nvPr userDrawn="1">
            <p:ph type="body" sz="quarter" idx="34"/>
          </p:nvPr>
        </p:nvSpPr>
        <p:spPr>
          <a:xfrm>
            <a:off x="2041945" y="4243017"/>
            <a:ext cx="2918993"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userDrawn="1">
            <p:ph type="body" sz="quarter" idx="35"/>
          </p:nvPr>
        </p:nvSpPr>
        <p:spPr>
          <a:xfrm>
            <a:off x="6711951" y="4243017"/>
            <a:ext cx="2920999" cy="1944000"/>
          </a:xfrm>
        </p:spPr>
        <p:txBody>
          <a:bodyPr/>
          <a:lstStyle>
            <a:lvl1pPr>
              <a:spcAft>
                <a:spcPts val="0"/>
              </a:spcAft>
              <a:defRPr lang="en-US" noProof="0" smtClean="0"/>
            </a:lvl1pPr>
            <a:lvl2pPr>
              <a:spcAft>
                <a:spcPts val="0"/>
              </a:spcAft>
              <a:defRPr lang="en-US" noProof="0" smtClean="0"/>
            </a:lvl2pPr>
          </a:lstStyle>
          <a:p>
            <a:pPr lvl="0"/>
            <a:r>
              <a:rPr lang="en-US" noProof="0" dirty="0"/>
              <a:t>Click to edit Master text styles</a:t>
            </a:r>
          </a:p>
          <a:p>
            <a:pPr lvl="1"/>
            <a:r>
              <a:rPr lang="en-US" noProof="0" dirty="0"/>
              <a:t>Second level</a:t>
            </a:r>
          </a:p>
        </p:txBody>
      </p:sp>
      <p:sp>
        <p:nvSpPr>
          <p:cNvPr id="18" name="Text Placeholder 8"/>
          <p:cNvSpPr>
            <a:spLocks noGrp="1"/>
          </p:cNvSpPr>
          <p:nvPr userDrawn="1">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userDrawn="1">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610106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3584634" y="1851441"/>
            <a:ext cx="293364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8" name="Text Placeholder 8"/>
          <p:cNvSpPr>
            <a:spLocks noGrp="1"/>
          </p:cNvSpPr>
          <p:nvPr>
            <p:ph type="body" sz="quarter" idx="18"/>
          </p:nvPr>
        </p:nvSpPr>
        <p:spPr>
          <a:xfrm>
            <a:off x="481229" y="1851441"/>
            <a:ext cx="292237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718313" y="1851441"/>
            <a:ext cx="2914638"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11"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Rectangle 3"/>
          <p:cNvSpPr/>
          <p:nvPr userDrawn="1"/>
        </p:nvSpPr>
        <p:spPr>
          <a:xfrm>
            <a:off x="3584576" y="1705968"/>
            <a:ext cx="296147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81755" y="1705968"/>
            <a:ext cx="293253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6714983" y="1705968"/>
            <a:ext cx="291769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25849123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88108"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7503501"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6" name="Text Placeholder 8"/>
          <p:cNvSpPr>
            <a:spLocks noGrp="1"/>
          </p:cNvSpPr>
          <p:nvPr>
            <p:ph type="body" sz="quarter" idx="19"/>
          </p:nvPr>
        </p:nvSpPr>
        <p:spPr>
          <a:xfrm>
            <a:off x="2826572"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7" name="Text Placeholder 8"/>
          <p:cNvSpPr>
            <a:spLocks noGrp="1"/>
          </p:cNvSpPr>
          <p:nvPr>
            <p:ph type="body" sz="quarter" idx="20"/>
          </p:nvPr>
        </p:nvSpPr>
        <p:spPr>
          <a:xfrm>
            <a:off x="5165036"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9" name="Text Placeholder 8"/>
          <p:cNvSpPr>
            <a:spLocks noGrp="1"/>
          </p:cNvSpPr>
          <p:nvPr>
            <p:ph type="body" sz="quarter" idx="13" hasCustomPrompt="1"/>
          </p:nvPr>
        </p:nvSpPr>
        <p:spPr>
          <a:xfrm>
            <a:off x="469901" y="736688"/>
            <a:ext cx="91757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1" y="402587"/>
            <a:ext cx="91757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293588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725222109"/>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163050" cy="4633910"/>
          </a:xfrm>
          <a:prstGeom prst="rect">
            <a:avLst/>
          </a:prstGeom>
        </p:spPr>
        <p:txBody>
          <a:bodyPr/>
          <a:lstStyle>
            <a:lvl1pPr>
              <a:spcBef>
                <a:spcPts val="600"/>
              </a:spcBef>
              <a:spcAft>
                <a:spcPts val="600"/>
              </a:spcAft>
              <a:tabLst>
                <a:tab pos="8972326" algn="r"/>
              </a:tabLst>
              <a:defRPr/>
            </a:lvl1pPr>
            <a:lvl2pPr>
              <a:spcBef>
                <a:spcPts val="600"/>
              </a:spcBef>
              <a:spcAft>
                <a:spcPts val="600"/>
              </a:spcAft>
              <a:tabLst>
                <a:tab pos="8972326" algn="r"/>
              </a:tabLst>
              <a:defRPr/>
            </a:lvl2pPr>
            <a:lvl3pPr marL="180000" indent="-180000">
              <a:spcBef>
                <a:spcPts val="600"/>
              </a:spcBef>
              <a:spcAft>
                <a:spcPts val="600"/>
              </a:spcAft>
              <a:tabLst>
                <a:tab pos="8972326" algn="r"/>
              </a:tabLst>
              <a:defRPr/>
            </a:lvl3pPr>
            <a:lvl4pPr marL="360000" indent="-180000">
              <a:spcBef>
                <a:spcPts val="600"/>
              </a:spcBef>
              <a:spcAft>
                <a:spcPts val="600"/>
              </a:spcAft>
              <a:tabLst>
                <a:tab pos="8972326" algn="r"/>
              </a:tabLst>
              <a:defRPr/>
            </a:lvl4pPr>
            <a:lvl5pPr marL="540000" indent="-180000">
              <a:spcBef>
                <a:spcPts val="600"/>
              </a:spcBef>
              <a:spcAft>
                <a:spcPts val="600"/>
              </a:spcAft>
              <a:buFont typeface="Arial" panose="020B0604020202020204" pitchFamily="34" charset="0"/>
              <a:buChar cha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6051446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divider slide">
    <p:spTree>
      <p:nvGrpSpPr>
        <p:cNvPr id="1" name=""/>
        <p:cNvGrpSpPr/>
        <p:nvPr/>
      </p:nvGrpSpPr>
      <p:grpSpPr>
        <a:xfrm>
          <a:off x="0" y="0"/>
          <a:ext cx="0" cy="0"/>
          <a:chOff x="0" y="0"/>
          <a:chExt cx="0" cy="0"/>
        </a:xfrm>
      </p:grpSpPr>
      <p:sp>
        <p:nvSpPr>
          <p:cNvPr id="6" name="Picture Placeholder 8"/>
          <p:cNvSpPr>
            <a:spLocks noGrp="1"/>
          </p:cNvSpPr>
          <p:nvPr>
            <p:ph type="pic" sz="quarter" idx="11"/>
          </p:nvPr>
        </p:nvSpPr>
        <p:spPr>
          <a:xfrm>
            <a:off x="0" y="0"/>
            <a:ext cx="10104438" cy="6858000"/>
          </a:xfrm>
          <a:prstGeom prst="rect">
            <a:avLst/>
          </a:prstGeom>
        </p:spPr>
        <p:txBody>
          <a:bodyPr/>
          <a:lstStyle/>
          <a:p>
            <a:r>
              <a:rPr lang="en-US" noProof="0" dirty="0"/>
              <a:t>Click icon to add picture</a:t>
            </a:r>
          </a:p>
        </p:txBody>
      </p:sp>
      <p:sp>
        <p:nvSpPr>
          <p:cNvPr id="5" name="Subtitle 2"/>
          <p:cNvSpPr>
            <a:spLocks noGrp="1"/>
          </p:cNvSpPr>
          <p:nvPr>
            <p:ph type="subTitle" idx="1" hasCustomPrompt="1"/>
          </p:nvPr>
        </p:nvSpPr>
        <p:spPr bwMode="gray">
          <a:xfrm>
            <a:off x="475327" y="473843"/>
            <a:ext cx="5260311"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bg1"/>
                </a:solidFill>
              </a:defRPr>
            </a:lvl1pPr>
            <a:lvl2pPr marL="0" indent="0" algn="l">
              <a:buNone/>
              <a:defRPr sz="20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Tree>
    <p:extLst>
      <p:ext uri="{BB962C8B-B14F-4D97-AF65-F5344CB8AC3E}">
        <p14:creationId xmlns:p14="http://schemas.microsoft.com/office/powerpoint/2010/main" val="6566920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smtClean="0"/>
              <a:t>Edit Master text styles</a:t>
            </a:r>
            <a:endParaRPr lang="en-US" noProof="0" dirty="0"/>
          </a:p>
        </p:txBody>
      </p:sp>
      <p:grpSp>
        <p:nvGrpSpPr>
          <p:cNvPr id="22" name="Group 21"/>
          <p:cNvGrpSpPr>
            <a:grpSpLocks noChangeAspect="1"/>
          </p:cNvGrpSpPr>
          <p:nvPr userDrawn="1"/>
        </p:nvGrpSpPr>
        <p:grpSpPr>
          <a:xfrm>
            <a:off x="475200" y="540395"/>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75887262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0587" y="727200"/>
            <a:ext cx="7200000" cy="5400000"/>
          </a:xfrm>
          <a:prstGeom prst="rect">
            <a:avLst/>
          </a:prstGeom>
        </p:spPr>
        <p:txBody>
          <a:bodyPr/>
          <a:lstStyle/>
          <a:p>
            <a:r>
              <a:rPr lang="en-US" smtClean="0"/>
              <a:t>Click icon to add picture</a:t>
            </a:r>
            <a:endParaRPr lang="en-GB"/>
          </a:p>
        </p:txBody>
      </p:sp>
      <p:sp>
        <p:nvSpPr>
          <p:cNvPr id="2" name="Title 1"/>
          <p:cNvSpPr>
            <a:spLocks noGrp="1"/>
          </p:cNvSpPr>
          <p:nvPr>
            <p:ph type="ctrTitle"/>
          </p:nvPr>
        </p:nvSpPr>
        <p:spPr bwMode="gray">
          <a:xfrm>
            <a:off x="527051" y="5549440"/>
            <a:ext cx="5568949"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527051" y="5864230"/>
            <a:ext cx="5568948" cy="505645"/>
          </a:xfrm>
          <a:prstGeom prst="rect">
            <a:avLst/>
          </a:prstGeom>
        </p:spPr>
        <p:txBody>
          <a:bodyPr lIns="0" tIns="0" rIns="0" bIns="0">
            <a:noAutofit/>
          </a:bodyPr>
          <a:lstStyle>
            <a:lvl1pPr marL="0" indent="0" algn="l">
              <a:lnSpc>
                <a:spcPct val="11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Text Placeholder 4"/>
          <p:cNvSpPr>
            <a:spLocks noGrp="1"/>
          </p:cNvSpPr>
          <p:nvPr>
            <p:ph type="body" sz="quarter" idx="10"/>
          </p:nvPr>
        </p:nvSpPr>
        <p:spPr>
          <a:xfrm>
            <a:off x="527051" y="6399564"/>
            <a:ext cx="55689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051" y="404814"/>
            <a:ext cx="2178308" cy="307849"/>
          </a:xfrm>
          <a:prstGeom prst="rect">
            <a:avLst/>
          </a:prstGeom>
        </p:spPr>
      </p:pic>
    </p:spTree>
    <p:extLst>
      <p:ext uri="{BB962C8B-B14F-4D97-AF65-F5344CB8AC3E}">
        <p14:creationId xmlns:p14="http://schemas.microsoft.com/office/powerpoint/2010/main" val="705076196"/>
      </p:ext>
    </p:extLst>
  </p:cSld>
  <p:clrMapOvr>
    <a:masterClrMapping/>
  </p:clrMapOvr>
  <p:transition>
    <p:fade/>
  </p:transition>
  <p:hf hdr="0" ftr="0" dt="0"/>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0587" y="727200"/>
            <a:ext cx="7200000" cy="5400000"/>
          </a:xfrm>
          <a:prstGeom prst="rect">
            <a:avLst/>
          </a:prstGeom>
        </p:spPr>
        <p:txBody>
          <a:bodyPr/>
          <a:lstStyle/>
          <a:p>
            <a:r>
              <a:rPr lang="en-US" smtClean="0"/>
              <a:t>Click icon to add picture</a:t>
            </a:r>
            <a:endParaRPr lang="en-GB" dirty="0"/>
          </a:p>
        </p:txBody>
      </p:sp>
      <p:sp>
        <p:nvSpPr>
          <p:cNvPr id="2" name="Title 1"/>
          <p:cNvSpPr>
            <a:spLocks noGrp="1"/>
          </p:cNvSpPr>
          <p:nvPr>
            <p:ph type="ctrTitle"/>
          </p:nvPr>
        </p:nvSpPr>
        <p:spPr bwMode="gray">
          <a:xfrm>
            <a:off x="527051" y="5549440"/>
            <a:ext cx="55689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527051" y="5864230"/>
            <a:ext cx="5568948" cy="505645"/>
          </a:xfrm>
          <a:prstGeom prst="rect">
            <a:avLst/>
          </a:prstGeom>
        </p:spPr>
        <p:txBody>
          <a:bodyPr lIns="0" tIns="0" rIns="0" bIns="0">
            <a:noAutofit/>
          </a:bodyPr>
          <a:lstStyle>
            <a:lvl1pPr marL="0" indent="0" algn="l">
              <a:lnSpc>
                <a:spcPct val="11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Text Placeholder 4"/>
          <p:cNvSpPr>
            <a:spLocks noGrp="1"/>
          </p:cNvSpPr>
          <p:nvPr>
            <p:ph type="body" sz="quarter" idx="10"/>
          </p:nvPr>
        </p:nvSpPr>
        <p:spPr>
          <a:xfrm>
            <a:off x="527051" y="6399564"/>
            <a:ext cx="55689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051" y="405929"/>
            <a:ext cx="2178308" cy="305616"/>
          </a:xfrm>
          <a:prstGeom prst="rect">
            <a:avLst/>
          </a:prstGeom>
        </p:spPr>
      </p:pic>
    </p:spTree>
    <p:extLst>
      <p:ext uri="{BB962C8B-B14F-4D97-AF65-F5344CB8AC3E}">
        <p14:creationId xmlns:p14="http://schemas.microsoft.com/office/powerpoint/2010/main" val="672565224"/>
      </p:ext>
    </p:extLst>
  </p:cSld>
  <p:clrMapOvr>
    <a:masterClrMapping/>
  </p:clrMapOvr>
  <p:transition>
    <p:fade/>
  </p:transition>
  <p:hf hdr="0" ftr="0" dt="0"/>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051" y="404814"/>
            <a:ext cx="2178308" cy="307849"/>
          </a:xfrm>
          <a:prstGeom prst="rect">
            <a:avLst/>
          </a:prstGeom>
        </p:spPr>
      </p:pic>
      <p:sp>
        <p:nvSpPr>
          <p:cNvPr id="23" name="Subtitle 2"/>
          <p:cNvSpPr>
            <a:spLocks noGrp="1"/>
          </p:cNvSpPr>
          <p:nvPr>
            <p:ph type="subTitle" idx="1"/>
          </p:nvPr>
        </p:nvSpPr>
        <p:spPr bwMode="gray">
          <a:xfrm>
            <a:off x="527051" y="5864230"/>
            <a:ext cx="5568948" cy="505645"/>
          </a:xfrm>
          <a:prstGeom prst="rect">
            <a:avLst/>
          </a:prstGeom>
        </p:spPr>
        <p:txBody>
          <a:bodyPr lIns="0" tIns="0" rIns="0" bIns="0">
            <a:noAutofit/>
          </a:bodyPr>
          <a:lstStyle>
            <a:lvl1pPr marL="0" indent="0" algn="l">
              <a:lnSpc>
                <a:spcPct val="11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4" name="Text Placeholder 4"/>
          <p:cNvSpPr>
            <a:spLocks noGrp="1"/>
          </p:cNvSpPr>
          <p:nvPr>
            <p:ph type="body" sz="quarter" idx="10"/>
          </p:nvPr>
        </p:nvSpPr>
        <p:spPr>
          <a:xfrm>
            <a:off x="527051" y="6399564"/>
            <a:ext cx="55689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2881590398"/>
      </p:ext>
    </p:extLst>
  </p:cSld>
  <p:clrMapOvr>
    <a:overrideClrMapping bg1="lt1" tx1="dk1" bg2="lt2" tx2="dk2" accent1="accent1" accent2="accent2" accent3="accent3" accent4="accent4" accent5="accent5" accent6="accent6" hlink="hlink" folHlink="folHlink"/>
  </p:clrMapOvr>
  <p:transition>
    <p:fade/>
  </p:transition>
  <p:hf hdr="0" ftr="0" dt="0"/>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Subtitle 2"/>
          <p:cNvSpPr>
            <a:spLocks noGrp="1"/>
          </p:cNvSpPr>
          <p:nvPr>
            <p:ph type="subTitle" idx="1"/>
          </p:nvPr>
        </p:nvSpPr>
        <p:spPr bwMode="gray">
          <a:xfrm>
            <a:off x="527051" y="5864230"/>
            <a:ext cx="5568948" cy="505645"/>
          </a:xfrm>
          <a:prstGeom prst="rect">
            <a:avLst/>
          </a:prstGeom>
        </p:spPr>
        <p:txBody>
          <a:bodyPr lIns="0" tIns="0" rIns="0" bIns="0">
            <a:noAutofit/>
          </a:bodyPr>
          <a:lstStyle>
            <a:lvl1pPr marL="0" indent="0" algn="l">
              <a:lnSpc>
                <a:spcPct val="11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Text Placeholder 4"/>
          <p:cNvSpPr>
            <a:spLocks noGrp="1"/>
          </p:cNvSpPr>
          <p:nvPr>
            <p:ph type="body" sz="quarter" idx="10"/>
          </p:nvPr>
        </p:nvSpPr>
        <p:spPr>
          <a:xfrm>
            <a:off x="527051" y="6399564"/>
            <a:ext cx="55689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051" y="405929"/>
            <a:ext cx="2178308" cy="305616"/>
          </a:xfrm>
          <a:prstGeom prst="rect">
            <a:avLst/>
          </a:prstGeom>
        </p:spPr>
      </p:pic>
    </p:spTree>
    <p:extLst>
      <p:ext uri="{BB962C8B-B14F-4D97-AF65-F5344CB8AC3E}">
        <p14:creationId xmlns:p14="http://schemas.microsoft.com/office/powerpoint/2010/main" val="1298656414"/>
      </p:ext>
    </p:extLst>
  </p:cSld>
  <p:clrMapOvr>
    <a:masterClrMapping/>
  </p:clrMapOvr>
  <p:transition>
    <p:fade/>
  </p:transition>
  <p:hf hdr="0" ftr="0" dt="0"/>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671107703"/>
      </p:ext>
    </p:extLst>
  </p:cSld>
  <p:clrMapOvr>
    <a:masterClrMapping/>
  </p:clrMapOvr>
  <p:transition>
    <p:fade/>
  </p:transition>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973003622"/>
      </p:ext>
    </p:extLst>
  </p:cSld>
  <p:clrMapOvr>
    <a:masterClrMapping/>
  </p:clrMapOvr>
  <p:transition>
    <p:fade/>
  </p:transition>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72445456"/>
      </p:ext>
    </p:extLst>
  </p:cSld>
  <p:clrMapOvr>
    <a:masterClrMapping/>
  </p:clrMapOvr>
  <p:transition>
    <p:fade/>
  </p:transition>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625520937"/>
      </p:ext>
    </p:extLst>
  </p:cSld>
  <p:clrMapOvr>
    <a:masterClrMapping/>
  </p:clrMapOvr>
  <p:transition>
    <p:fade/>
  </p:transition>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5483856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338211346"/>
      </p:ext>
    </p:extLst>
  </p:cSld>
  <p:clrMapOvr>
    <a:masterClrMapping/>
  </p:clrMapOvr>
  <p:transition>
    <p:fade/>
  </p:transition>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98172205"/>
      </p:ext>
    </p:extLst>
  </p:cSld>
  <p:clrMapOvr>
    <a:masterClrMapping/>
  </p:clrMapOvr>
  <p:transition>
    <p:fade/>
  </p:transition>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4934" y="1628775"/>
            <a:ext cx="9129087"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Edit Master text styles</a:t>
            </a:r>
          </a:p>
        </p:txBody>
      </p:sp>
    </p:spTree>
    <p:extLst>
      <p:ext uri="{BB962C8B-B14F-4D97-AF65-F5344CB8AC3E}">
        <p14:creationId xmlns:p14="http://schemas.microsoft.com/office/powerpoint/2010/main" val="545402974"/>
      </p:ext>
    </p:extLst>
  </p:cSld>
  <p:clrMapOvr>
    <a:masterClrMapping/>
  </p:clrMapOvr>
  <p:transition>
    <p:fade/>
  </p:transition>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4934" y="1628775"/>
            <a:ext cx="9129087"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Edit Master text styles</a:t>
            </a:r>
          </a:p>
        </p:txBody>
      </p:sp>
    </p:spTree>
    <p:extLst>
      <p:ext uri="{BB962C8B-B14F-4D97-AF65-F5344CB8AC3E}">
        <p14:creationId xmlns:p14="http://schemas.microsoft.com/office/powerpoint/2010/main" val="2547272114"/>
      </p:ext>
    </p:extLst>
  </p:cSld>
  <p:clrMapOvr>
    <a:masterClrMapping/>
  </p:clrMapOvr>
  <p:transition>
    <p:fade/>
  </p:transition>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Key statement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4934" y="1628775"/>
            <a:ext cx="9129087"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Edit Master text styles</a:t>
            </a:r>
          </a:p>
        </p:txBody>
      </p:sp>
    </p:spTree>
    <p:extLst>
      <p:ext uri="{BB962C8B-B14F-4D97-AF65-F5344CB8AC3E}">
        <p14:creationId xmlns:p14="http://schemas.microsoft.com/office/powerpoint/2010/main" val="4136004053"/>
      </p:ext>
    </p:extLst>
  </p:cSld>
  <p:clrMapOvr>
    <a:masterClrMapping/>
  </p:clrMapOvr>
  <p:transition>
    <p:fade/>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4934" y="1628775"/>
            <a:ext cx="9129087"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Edit Master text styles</a:t>
            </a:r>
          </a:p>
        </p:txBody>
      </p:sp>
    </p:spTree>
    <p:extLst>
      <p:ext uri="{BB962C8B-B14F-4D97-AF65-F5344CB8AC3E}">
        <p14:creationId xmlns:p14="http://schemas.microsoft.com/office/powerpoint/2010/main" val="241567471"/>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4934" y="1628775"/>
            <a:ext cx="9129087" cy="4678730"/>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Edit Master text styles</a:t>
            </a:r>
          </a:p>
        </p:txBody>
      </p:sp>
    </p:spTree>
    <p:extLst>
      <p:ext uri="{BB962C8B-B14F-4D97-AF65-F5344CB8AC3E}">
        <p14:creationId xmlns:p14="http://schemas.microsoft.com/office/powerpoint/2010/main" val="3889459444"/>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24933" y="1700213"/>
            <a:ext cx="9293691" cy="4681538"/>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527999" y="295683"/>
            <a:ext cx="11153884" cy="1129080"/>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246885240"/>
      </p:ext>
    </p:extLst>
  </p:cSld>
  <p:clrMapOvr>
    <a:masterClrMapping/>
  </p:clrMapOvr>
  <p:transition>
    <p:fade/>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7999" y="295683"/>
            <a:ext cx="11132495" cy="11290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5" name="Picture Placeholder 9"/>
          <p:cNvSpPr>
            <a:spLocks noGrp="1"/>
          </p:cNvSpPr>
          <p:nvPr>
            <p:ph type="pic" sz="quarter" idx="15"/>
          </p:nvPr>
        </p:nvSpPr>
        <p:spPr>
          <a:xfrm>
            <a:off x="5151744" y="1701800"/>
            <a:ext cx="6515323" cy="4679950"/>
          </a:xfrm>
        </p:spPr>
        <p:txBody>
          <a:bodyPr/>
          <a:lstStyle/>
          <a:p>
            <a:r>
              <a:rPr lang="en-US" smtClean="0"/>
              <a:t>Click icon to add picture</a:t>
            </a:r>
            <a:endParaRPr lang="en-US"/>
          </a:p>
        </p:txBody>
      </p:sp>
      <p:sp>
        <p:nvSpPr>
          <p:cNvPr id="6" name="Content Placeholder 3"/>
          <p:cNvSpPr>
            <a:spLocks noGrp="1"/>
          </p:cNvSpPr>
          <p:nvPr>
            <p:ph sz="quarter" idx="10"/>
          </p:nvPr>
        </p:nvSpPr>
        <p:spPr>
          <a:xfrm>
            <a:off x="524933" y="1700213"/>
            <a:ext cx="4083067"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921389606"/>
      </p:ext>
    </p:extLst>
  </p:cSld>
  <p:clrMapOvr>
    <a:masterClrMapping/>
  </p:clrMapOvr>
  <p:transition>
    <p:fade/>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4" name="Text Placeholder 18"/>
          <p:cNvSpPr>
            <a:spLocks noGrp="1"/>
          </p:cNvSpPr>
          <p:nvPr>
            <p:ph idx="1"/>
          </p:nvPr>
        </p:nvSpPr>
        <p:spPr>
          <a:xfrm>
            <a:off x="528000" y="1700213"/>
            <a:ext cx="11139067" cy="46815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279067575"/>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1075242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smtClean="0"/>
              <a:t>Click to edit Master title style</a:t>
            </a:r>
            <a:endParaRPr lang="en-US" dirty="0"/>
          </a:p>
        </p:txBody>
      </p:sp>
      <p:sp>
        <p:nvSpPr>
          <p:cNvPr id="8" name="Text Placeholder 18"/>
          <p:cNvSpPr>
            <a:spLocks noGrp="1"/>
          </p:cNvSpPr>
          <p:nvPr>
            <p:ph idx="1"/>
          </p:nvPr>
        </p:nvSpPr>
        <p:spPr>
          <a:xfrm>
            <a:off x="528000" y="1700213"/>
            <a:ext cx="11139067" cy="4678986"/>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64024589"/>
      </p:ext>
    </p:extLst>
  </p:cSld>
  <p:clrMapOvr>
    <a:masterClrMapping/>
  </p:clrMapOvr>
  <p:transition>
    <p:fade/>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smtClean="0"/>
              <a:t>Click to edit Master title style</a:t>
            </a:r>
            <a:endParaRPr lang="en-US" dirty="0"/>
          </a:p>
        </p:txBody>
      </p:sp>
      <p:sp>
        <p:nvSpPr>
          <p:cNvPr id="8" name="Text Placeholder 18"/>
          <p:cNvSpPr>
            <a:spLocks noGrp="1"/>
          </p:cNvSpPr>
          <p:nvPr>
            <p:ph idx="1"/>
          </p:nvPr>
        </p:nvSpPr>
        <p:spPr>
          <a:xfrm>
            <a:off x="524934" y="1700213"/>
            <a:ext cx="11142133"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240050614"/>
      </p:ext>
    </p:extLst>
  </p:cSld>
  <p:clrMapOvr>
    <a:masterClrMapping/>
  </p:clrMapOvr>
  <p:transition>
    <p:fade/>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21439" y="2052000"/>
            <a:ext cx="11145628" cy="4069013"/>
          </a:xfrm>
          <a:prstGeom prst="rect">
            <a:avLst/>
          </a:prstGeom>
        </p:spPr>
        <p:txBody>
          <a:bodyPr/>
          <a:lstStyle/>
          <a:p>
            <a:r>
              <a:rPr lang="en-US" smtClean="0"/>
              <a:t>Click icon to add chart</a:t>
            </a:r>
            <a:endParaRPr lang="en-GB" dirty="0"/>
          </a:p>
        </p:txBody>
      </p:sp>
      <p:sp>
        <p:nvSpPr>
          <p:cNvPr id="18" name="Text Placeholder 8"/>
          <p:cNvSpPr>
            <a:spLocks noGrp="1"/>
          </p:cNvSpPr>
          <p:nvPr>
            <p:ph type="body" sz="quarter" idx="18"/>
          </p:nvPr>
        </p:nvSpPr>
        <p:spPr>
          <a:xfrm>
            <a:off x="528000" y="1700214"/>
            <a:ext cx="11136001" cy="357187"/>
          </a:xfrm>
        </p:spPr>
        <p:txBody>
          <a:bodyPr/>
          <a:lstStyle/>
          <a:p>
            <a:pPr lvl="0"/>
            <a:r>
              <a:rPr lang="en-US" smtClean="0"/>
              <a:t>Edit Master text styles</a:t>
            </a:r>
          </a:p>
        </p:txBody>
      </p:sp>
      <p:sp>
        <p:nvSpPr>
          <p:cNvPr id="19" name="Text Placeholder 7"/>
          <p:cNvSpPr>
            <a:spLocks noGrp="1"/>
          </p:cNvSpPr>
          <p:nvPr>
            <p:ph type="body" sz="quarter" idx="23"/>
          </p:nvPr>
        </p:nvSpPr>
        <p:spPr>
          <a:xfrm>
            <a:off x="521441" y="6121014"/>
            <a:ext cx="11145627" cy="256647"/>
          </a:xfrm>
        </p:spPr>
        <p:txBody>
          <a:bodyPr>
            <a:normAutofit/>
          </a:bodyPr>
          <a:lstStyle>
            <a:lvl1pPr>
              <a:spcAft>
                <a:spcPts val="0"/>
              </a:spcAft>
              <a:defRPr sz="900"/>
            </a:lvl1pPr>
          </a:lstStyle>
          <a:p>
            <a:pPr lvl="0"/>
            <a:r>
              <a:rPr lang="en-US" smtClean="0"/>
              <a:t>Edit Master text styles</a:t>
            </a:r>
          </a:p>
        </p:txBody>
      </p:sp>
    </p:spTree>
    <p:extLst>
      <p:ext uri="{BB962C8B-B14F-4D97-AF65-F5344CB8AC3E}">
        <p14:creationId xmlns:p14="http://schemas.microsoft.com/office/powerpoint/2010/main" val="629262155"/>
      </p:ext>
    </p:extLst>
  </p:cSld>
  <p:clrMapOvr>
    <a:masterClrMapping/>
  </p:clrMapOvr>
  <p:transition>
    <p:fade/>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21439" y="2052000"/>
            <a:ext cx="11145628" cy="4069013"/>
          </a:xfrm>
          <a:prstGeom prst="rect">
            <a:avLst/>
          </a:prstGeom>
        </p:spPr>
        <p:txBody>
          <a:bodyPr/>
          <a:lstStyle/>
          <a:p>
            <a:r>
              <a:rPr lang="en-US" smtClean="0"/>
              <a:t>Click icon to add chart</a:t>
            </a:r>
            <a:endParaRPr lang="en-GB" dirty="0"/>
          </a:p>
        </p:txBody>
      </p:sp>
      <p:sp>
        <p:nvSpPr>
          <p:cNvPr id="18" name="Text Placeholder 8"/>
          <p:cNvSpPr>
            <a:spLocks noGrp="1"/>
          </p:cNvSpPr>
          <p:nvPr>
            <p:ph type="body" sz="quarter" idx="18"/>
          </p:nvPr>
        </p:nvSpPr>
        <p:spPr>
          <a:xfrm>
            <a:off x="528000" y="1700214"/>
            <a:ext cx="11136001" cy="357187"/>
          </a:xfrm>
        </p:spPr>
        <p:txBody>
          <a:bodyPr/>
          <a:lstStyle/>
          <a:p>
            <a:pPr lvl="0"/>
            <a:r>
              <a:rPr lang="en-US" smtClean="0"/>
              <a:t>Edit Master text styles</a:t>
            </a:r>
          </a:p>
        </p:txBody>
      </p:sp>
      <p:sp>
        <p:nvSpPr>
          <p:cNvPr id="19" name="Text Placeholder 7"/>
          <p:cNvSpPr>
            <a:spLocks noGrp="1"/>
          </p:cNvSpPr>
          <p:nvPr>
            <p:ph type="body" sz="quarter" idx="23"/>
          </p:nvPr>
        </p:nvSpPr>
        <p:spPr>
          <a:xfrm>
            <a:off x="521441" y="6121014"/>
            <a:ext cx="11145627" cy="256647"/>
          </a:xfrm>
        </p:spPr>
        <p:txBody>
          <a:bodyPr>
            <a:normAutofit/>
          </a:bodyPr>
          <a:lstStyle>
            <a:lvl1pPr>
              <a:spcAft>
                <a:spcPts val="0"/>
              </a:spcAft>
              <a:defRPr sz="900"/>
            </a:lvl1pPr>
          </a:lstStyle>
          <a:p>
            <a:pPr lvl="0"/>
            <a:r>
              <a:rPr lang="en-US" smtClean="0"/>
              <a:t>Edit Master text styles</a:t>
            </a:r>
          </a:p>
        </p:txBody>
      </p:sp>
      <p:sp>
        <p:nvSpPr>
          <p:cNvPr id="7" name="TextBox 6"/>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969265170"/>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24933" y="2051999"/>
            <a:ext cx="3522776" cy="4069014"/>
          </a:xfrm>
          <a:prstGeom prst="rect">
            <a:avLst/>
          </a:prstGeom>
        </p:spPr>
        <p:txBody>
          <a:bodyPr/>
          <a:lstStyle/>
          <a:p>
            <a:r>
              <a:rPr lang="en-US" smtClean="0"/>
              <a:t>Click icon to add chart</a:t>
            </a:r>
            <a:endParaRPr lang="en-GB" dirty="0"/>
          </a:p>
        </p:txBody>
      </p:sp>
      <p:sp>
        <p:nvSpPr>
          <p:cNvPr id="18" name="Text Placeholder 8"/>
          <p:cNvSpPr>
            <a:spLocks noGrp="1"/>
          </p:cNvSpPr>
          <p:nvPr>
            <p:ph type="body" sz="quarter" idx="18"/>
          </p:nvPr>
        </p:nvSpPr>
        <p:spPr>
          <a:xfrm>
            <a:off x="527999" y="1700214"/>
            <a:ext cx="3537600" cy="357187"/>
          </a:xfrm>
        </p:spPr>
        <p:txBody>
          <a:bodyPr/>
          <a:lstStyle/>
          <a:p>
            <a:pPr lvl="0"/>
            <a:r>
              <a:rPr lang="en-US" smtClean="0"/>
              <a:t>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r>
              <a:rPr lang="en-US" smtClean="0"/>
              <a:t>Click icon to add chart</a:t>
            </a:r>
            <a:endParaRPr lang="en-GB" dirty="0"/>
          </a:p>
        </p:txBody>
      </p:sp>
      <p:sp>
        <p:nvSpPr>
          <p:cNvPr id="8" name="Text Placeholder 8"/>
          <p:cNvSpPr>
            <a:spLocks noGrp="1"/>
          </p:cNvSpPr>
          <p:nvPr>
            <p:ph type="body" sz="quarter" idx="20"/>
          </p:nvPr>
        </p:nvSpPr>
        <p:spPr>
          <a:xfrm>
            <a:off x="4327199" y="1700214"/>
            <a:ext cx="3537600" cy="357187"/>
          </a:xfrm>
        </p:spPr>
        <p:txBody>
          <a:bodyPr/>
          <a:lstStyle/>
          <a:p>
            <a:pPr lvl="0"/>
            <a:r>
              <a:rPr lang="en-US" smtClean="0"/>
              <a:t>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r>
              <a:rPr lang="en-US" smtClean="0"/>
              <a:t>Click icon to add chart</a:t>
            </a:r>
            <a:endParaRPr lang="en-GB" dirty="0"/>
          </a:p>
        </p:txBody>
      </p:sp>
      <p:sp>
        <p:nvSpPr>
          <p:cNvPr id="10" name="Text Placeholder 8"/>
          <p:cNvSpPr>
            <a:spLocks noGrp="1"/>
          </p:cNvSpPr>
          <p:nvPr>
            <p:ph type="body" sz="quarter" idx="22"/>
          </p:nvPr>
        </p:nvSpPr>
        <p:spPr>
          <a:xfrm>
            <a:off x="8126397" y="1700214"/>
            <a:ext cx="3540671" cy="357187"/>
          </a:xfrm>
        </p:spPr>
        <p:txBody>
          <a:bodyPr/>
          <a:lstStyle/>
          <a:p>
            <a:pPr lvl="0"/>
            <a:r>
              <a:rPr lang="en-US" smtClean="0"/>
              <a:t>Edit Master text styles</a:t>
            </a:r>
          </a:p>
        </p:txBody>
      </p:sp>
      <p:sp>
        <p:nvSpPr>
          <p:cNvPr id="12" name="Text Placeholder 7"/>
          <p:cNvSpPr>
            <a:spLocks noGrp="1"/>
          </p:cNvSpPr>
          <p:nvPr>
            <p:ph type="body" sz="quarter" idx="23"/>
          </p:nvPr>
        </p:nvSpPr>
        <p:spPr>
          <a:xfrm>
            <a:off x="521441" y="6121014"/>
            <a:ext cx="11145627" cy="256647"/>
          </a:xfrm>
        </p:spPr>
        <p:txBody>
          <a:bodyPr>
            <a:normAutofit/>
          </a:bodyPr>
          <a:lstStyle>
            <a:lvl1pPr>
              <a:spcAft>
                <a:spcPts val="0"/>
              </a:spcAft>
              <a:defRPr sz="900"/>
            </a:lvl1pPr>
          </a:lstStyle>
          <a:p>
            <a:pPr lvl="0"/>
            <a:r>
              <a:rPr lang="en-US" smtClean="0"/>
              <a:t>Edit Master text styles</a:t>
            </a:r>
          </a:p>
        </p:txBody>
      </p:sp>
    </p:spTree>
    <p:extLst>
      <p:ext uri="{BB962C8B-B14F-4D97-AF65-F5344CB8AC3E}">
        <p14:creationId xmlns:p14="http://schemas.microsoft.com/office/powerpoint/2010/main" val="1152303900"/>
      </p:ext>
    </p:extLst>
  </p:cSld>
  <p:clrMapOvr>
    <a:masterClrMapping/>
  </p:clrMapOvr>
  <p:transition>
    <p:fade/>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3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24933" y="2051999"/>
            <a:ext cx="3522776" cy="4069014"/>
          </a:xfrm>
          <a:prstGeom prst="rect">
            <a:avLst/>
          </a:prstGeom>
        </p:spPr>
        <p:txBody>
          <a:bodyPr/>
          <a:lstStyle/>
          <a:p>
            <a:r>
              <a:rPr lang="en-US" smtClean="0"/>
              <a:t>Click icon to add chart</a:t>
            </a:r>
            <a:endParaRPr lang="en-GB" dirty="0"/>
          </a:p>
        </p:txBody>
      </p:sp>
      <p:sp>
        <p:nvSpPr>
          <p:cNvPr id="18" name="Text Placeholder 8"/>
          <p:cNvSpPr>
            <a:spLocks noGrp="1"/>
          </p:cNvSpPr>
          <p:nvPr>
            <p:ph type="body" sz="quarter" idx="18"/>
          </p:nvPr>
        </p:nvSpPr>
        <p:spPr>
          <a:xfrm>
            <a:off x="527999" y="1700214"/>
            <a:ext cx="3537600" cy="357187"/>
          </a:xfrm>
        </p:spPr>
        <p:txBody>
          <a:bodyPr/>
          <a:lstStyle/>
          <a:p>
            <a:pPr lvl="0"/>
            <a:r>
              <a:rPr lang="en-US" smtClean="0"/>
              <a:t>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r>
              <a:rPr lang="en-US" smtClean="0"/>
              <a:t>Click icon to add chart</a:t>
            </a:r>
            <a:endParaRPr lang="en-GB" dirty="0"/>
          </a:p>
        </p:txBody>
      </p:sp>
      <p:sp>
        <p:nvSpPr>
          <p:cNvPr id="8" name="Text Placeholder 8"/>
          <p:cNvSpPr>
            <a:spLocks noGrp="1"/>
          </p:cNvSpPr>
          <p:nvPr>
            <p:ph type="body" sz="quarter" idx="20"/>
          </p:nvPr>
        </p:nvSpPr>
        <p:spPr>
          <a:xfrm>
            <a:off x="4327199" y="1700214"/>
            <a:ext cx="3537600" cy="357187"/>
          </a:xfrm>
        </p:spPr>
        <p:txBody>
          <a:bodyPr/>
          <a:lstStyle/>
          <a:p>
            <a:pPr lvl="0"/>
            <a:r>
              <a:rPr lang="en-US" smtClean="0"/>
              <a:t>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r>
              <a:rPr lang="en-US" smtClean="0"/>
              <a:t>Click icon to add chart</a:t>
            </a:r>
            <a:endParaRPr lang="en-GB" dirty="0"/>
          </a:p>
        </p:txBody>
      </p:sp>
      <p:sp>
        <p:nvSpPr>
          <p:cNvPr id="10" name="Text Placeholder 8"/>
          <p:cNvSpPr>
            <a:spLocks noGrp="1"/>
          </p:cNvSpPr>
          <p:nvPr>
            <p:ph type="body" sz="quarter" idx="22"/>
          </p:nvPr>
        </p:nvSpPr>
        <p:spPr>
          <a:xfrm>
            <a:off x="8126397" y="1700214"/>
            <a:ext cx="3540671" cy="357187"/>
          </a:xfrm>
        </p:spPr>
        <p:txBody>
          <a:bodyPr/>
          <a:lstStyle/>
          <a:p>
            <a:pPr lvl="0"/>
            <a:r>
              <a:rPr lang="en-US" smtClean="0"/>
              <a:t>Edit Master text styles</a:t>
            </a:r>
          </a:p>
        </p:txBody>
      </p:sp>
      <p:sp>
        <p:nvSpPr>
          <p:cNvPr id="12" name="Text Placeholder 7"/>
          <p:cNvSpPr>
            <a:spLocks noGrp="1"/>
          </p:cNvSpPr>
          <p:nvPr>
            <p:ph type="body" sz="quarter" idx="23"/>
          </p:nvPr>
        </p:nvSpPr>
        <p:spPr>
          <a:xfrm>
            <a:off x="521441" y="6121014"/>
            <a:ext cx="11145627" cy="256647"/>
          </a:xfrm>
        </p:spPr>
        <p:txBody>
          <a:bodyPr>
            <a:normAutofit/>
          </a:bodyPr>
          <a:lstStyle>
            <a:lvl1pPr>
              <a:spcAft>
                <a:spcPts val="0"/>
              </a:spcAft>
              <a:defRPr sz="900"/>
            </a:lvl1pPr>
          </a:lstStyle>
          <a:p>
            <a:pPr lvl="0"/>
            <a:r>
              <a:rPr lang="en-US" smtClean="0"/>
              <a:t>Edit Master text styles</a:t>
            </a:r>
          </a:p>
        </p:txBody>
      </p:sp>
      <p:sp>
        <p:nvSpPr>
          <p:cNvPr id="11" name="TextBox 10"/>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366649747"/>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27229" y="295683"/>
            <a:ext cx="11177091"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527229" y="651600"/>
            <a:ext cx="11177091"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524933" y="1700213"/>
            <a:ext cx="5282296"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p:cNvSpPr>
            <a:spLocks noGrp="1"/>
          </p:cNvSpPr>
          <p:nvPr>
            <p:ph sz="quarter" idx="20"/>
          </p:nvPr>
        </p:nvSpPr>
        <p:spPr>
          <a:xfrm>
            <a:off x="6381539" y="1700213"/>
            <a:ext cx="5285527"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7642417"/>
      </p:ext>
    </p:extLst>
  </p:cSld>
  <p:clrMapOvr>
    <a:masterClrMapping/>
  </p:clrMapOvr>
  <p:transition>
    <p:fade/>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1" name="Content Placeholder 3"/>
          <p:cNvSpPr>
            <a:spLocks noGrp="1"/>
          </p:cNvSpPr>
          <p:nvPr>
            <p:ph sz="quarter" idx="10"/>
          </p:nvPr>
        </p:nvSpPr>
        <p:spPr>
          <a:xfrm>
            <a:off x="524933" y="1700213"/>
            <a:ext cx="5282296" cy="4681537"/>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20"/>
          </p:nvPr>
        </p:nvSpPr>
        <p:spPr>
          <a:xfrm>
            <a:off x="6384000" y="1700213"/>
            <a:ext cx="5283067" cy="4681536"/>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0319656"/>
      </p:ext>
    </p:extLst>
  </p:cSld>
  <p:clrMapOvr>
    <a:masterClrMapping/>
  </p:clrMapOvr>
  <p:transition>
    <p:fade/>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27229" y="1700213"/>
            <a:ext cx="5280000" cy="4420800"/>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hart Placeholder 2"/>
          <p:cNvSpPr>
            <a:spLocks noGrp="1"/>
          </p:cNvSpPr>
          <p:nvPr>
            <p:ph type="chart" sz="quarter" idx="21"/>
          </p:nvPr>
        </p:nvSpPr>
        <p:spPr>
          <a:xfrm>
            <a:off x="6341223" y="2125013"/>
            <a:ext cx="5325844" cy="3996000"/>
          </a:xfrm>
        </p:spPr>
        <p:txBody>
          <a:bodyPr/>
          <a:lstStyle/>
          <a:p>
            <a:r>
              <a:rPr lang="en-US" smtClean="0"/>
              <a:t>Click icon to add chart</a:t>
            </a:r>
            <a:endParaRPr lang="en-GB" dirty="0"/>
          </a:p>
        </p:txBody>
      </p:sp>
      <p:sp>
        <p:nvSpPr>
          <p:cNvPr id="6" name="Text Placeholder 5"/>
          <p:cNvSpPr>
            <a:spLocks noGrp="1"/>
          </p:cNvSpPr>
          <p:nvPr>
            <p:ph type="body" sz="quarter" idx="22"/>
          </p:nvPr>
        </p:nvSpPr>
        <p:spPr>
          <a:xfrm>
            <a:off x="6341223" y="1700213"/>
            <a:ext cx="5319272" cy="385762"/>
          </a:xfrm>
        </p:spPr>
        <p:txBody>
          <a:bodyPr/>
          <a:lstStyle/>
          <a:p>
            <a:pPr lvl="0"/>
            <a:r>
              <a:rPr lang="en-US" smtClean="0"/>
              <a:t>Edit Master text styles</a:t>
            </a:r>
          </a:p>
        </p:txBody>
      </p:sp>
      <p:sp>
        <p:nvSpPr>
          <p:cNvPr id="11"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21440" y="6121014"/>
            <a:ext cx="11145627" cy="256647"/>
          </a:xfrm>
        </p:spPr>
        <p:txBody>
          <a:bodyPr>
            <a:normAutofit/>
          </a:bodyPr>
          <a:lstStyle>
            <a:lvl1pPr>
              <a:spcAft>
                <a:spcPts val="0"/>
              </a:spcAft>
              <a:defRPr sz="900"/>
            </a:lvl1pPr>
          </a:lstStyle>
          <a:p>
            <a:pPr lvl="0"/>
            <a:r>
              <a:rPr lang="en-US" smtClean="0"/>
              <a:t>Edit Master text styles</a:t>
            </a:r>
          </a:p>
        </p:txBody>
      </p:sp>
    </p:spTree>
    <p:extLst>
      <p:ext uri="{BB962C8B-B14F-4D97-AF65-F5344CB8AC3E}">
        <p14:creationId xmlns:p14="http://schemas.microsoft.com/office/powerpoint/2010/main" val="2708150652"/>
      </p:ext>
    </p:extLst>
  </p:cSld>
  <p:clrMapOvr>
    <a:masterClrMapping/>
  </p:clrMapOvr>
  <p:transition>
    <p:fade/>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38155" y="2125013"/>
            <a:ext cx="5325845" cy="3996000"/>
          </a:xfrm>
        </p:spPr>
        <p:txBody>
          <a:bodyPr/>
          <a:lstStyle/>
          <a:p>
            <a:r>
              <a:rPr lang="en-US" smtClean="0"/>
              <a:t>Click icon to add chart</a:t>
            </a:r>
            <a:endParaRPr lang="en-GB" dirty="0"/>
          </a:p>
        </p:txBody>
      </p:sp>
      <p:sp>
        <p:nvSpPr>
          <p:cNvPr id="6" name="Text Placeholder 5"/>
          <p:cNvSpPr>
            <a:spLocks noGrp="1"/>
          </p:cNvSpPr>
          <p:nvPr>
            <p:ph type="body" sz="quarter" idx="22"/>
          </p:nvPr>
        </p:nvSpPr>
        <p:spPr>
          <a:xfrm>
            <a:off x="6338157" y="1700213"/>
            <a:ext cx="5325844" cy="385762"/>
          </a:xfrm>
        </p:spPr>
        <p:txBody>
          <a:bodyPr/>
          <a:lstStyle/>
          <a:p>
            <a:pPr lvl="0"/>
            <a:r>
              <a:rPr lang="en-US" smtClean="0"/>
              <a:t>Edit Master text styles</a:t>
            </a:r>
          </a:p>
        </p:txBody>
      </p:sp>
      <p:sp>
        <p:nvSpPr>
          <p:cNvPr id="11"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21441" y="6121014"/>
            <a:ext cx="11145627" cy="256647"/>
          </a:xfrm>
        </p:spPr>
        <p:txBody>
          <a:bodyPr>
            <a:normAutofit/>
          </a:bodyPr>
          <a:lstStyle>
            <a:lvl1pPr>
              <a:spcAft>
                <a:spcPts val="0"/>
              </a:spcAft>
              <a:defRPr sz="900"/>
            </a:lvl1pPr>
          </a:lstStyle>
          <a:p>
            <a:pPr lvl="0"/>
            <a:r>
              <a:rPr lang="en-US" smtClean="0"/>
              <a:t>Edit Master text styles</a:t>
            </a:r>
          </a:p>
        </p:txBody>
      </p:sp>
      <p:sp>
        <p:nvSpPr>
          <p:cNvPr id="9" name="Chart Placeholder 2"/>
          <p:cNvSpPr>
            <a:spLocks noGrp="1"/>
          </p:cNvSpPr>
          <p:nvPr>
            <p:ph type="chart" sz="quarter" idx="24"/>
          </p:nvPr>
        </p:nvSpPr>
        <p:spPr>
          <a:xfrm>
            <a:off x="528001" y="2125013"/>
            <a:ext cx="5316825" cy="3996000"/>
          </a:xfrm>
        </p:spPr>
        <p:txBody>
          <a:bodyPr/>
          <a:lstStyle/>
          <a:p>
            <a:r>
              <a:rPr lang="en-US" smtClean="0"/>
              <a:t>Click icon to add chart</a:t>
            </a:r>
            <a:endParaRPr lang="en-GB" dirty="0"/>
          </a:p>
        </p:txBody>
      </p:sp>
      <p:sp>
        <p:nvSpPr>
          <p:cNvPr id="12" name="Text Placeholder 5"/>
          <p:cNvSpPr>
            <a:spLocks noGrp="1"/>
          </p:cNvSpPr>
          <p:nvPr>
            <p:ph type="body" sz="quarter" idx="25"/>
          </p:nvPr>
        </p:nvSpPr>
        <p:spPr>
          <a:xfrm>
            <a:off x="528000" y="1700213"/>
            <a:ext cx="5319272" cy="385762"/>
          </a:xfrm>
        </p:spPr>
        <p:txBody>
          <a:bodyPr/>
          <a:lstStyle/>
          <a:p>
            <a:pPr lvl="0"/>
            <a:r>
              <a:rPr lang="en-US" smtClean="0"/>
              <a:t>Edit Master text styles</a:t>
            </a:r>
          </a:p>
        </p:txBody>
      </p:sp>
    </p:spTree>
    <p:extLst>
      <p:ext uri="{BB962C8B-B14F-4D97-AF65-F5344CB8AC3E}">
        <p14:creationId xmlns:p14="http://schemas.microsoft.com/office/powerpoint/2010/main" val="2382709807"/>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3137472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hart Placeholder 2"/>
          <p:cNvSpPr>
            <a:spLocks noGrp="1"/>
          </p:cNvSpPr>
          <p:nvPr>
            <p:ph type="chart" sz="quarter" idx="21"/>
          </p:nvPr>
        </p:nvSpPr>
        <p:spPr>
          <a:xfrm>
            <a:off x="6338155" y="2125013"/>
            <a:ext cx="5325845" cy="3996000"/>
          </a:xfrm>
        </p:spPr>
        <p:txBody>
          <a:bodyPr/>
          <a:lstStyle/>
          <a:p>
            <a:r>
              <a:rPr lang="en-US" smtClean="0"/>
              <a:t>Click icon to add chart</a:t>
            </a:r>
            <a:endParaRPr lang="en-GB" dirty="0"/>
          </a:p>
        </p:txBody>
      </p:sp>
      <p:sp>
        <p:nvSpPr>
          <p:cNvPr id="6" name="Text Placeholder 5"/>
          <p:cNvSpPr>
            <a:spLocks noGrp="1"/>
          </p:cNvSpPr>
          <p:nvPr>
            <p:ph type="body" sz="quarter" idx="22"/>
          </p:nvPr>
        </p:nvSpPr>
        <p:spPr>
          <a:xfrm>
            <a:off x="6338157" y="1700213"/>
            <a:ext cx="5325844" cy="385762"/>
          </a:xfrm>
        </p:spPr>
        <p:txBody>
          <a:bodyPr/>
          <a:lstStyle/>
          <a:p>
            <a:pPr lvl="0"/>
            <a:r>
              <a:rPr lang="en-US" smtClean="0"/>
              <a:t>Edit Master text styles</a:t>
            </a:r>
          </a:p>
        </p:txBody>
      </p:sp>
      <p:sp>
        <p:nvSpPr>
          <p:cNvPr id="15" name="Text Placeholder 7"/>
          <p:cNvSpPr>
            <a:spLocks noGrp="1"/>
          </p:cNvSpPr>
          <p:nvPr>
            <p:ph type="body" sz="quarter" idx="23"/>
          </p:nvPr>
        </p:nvSpPr>
        <p:spPr>
          <a:xfrm>
            <a:off x="521441" y="6121014"/>
            <a:ext cx="11145627" cy="256647"/>
          </a:xfrm>
        </p:spPr>
        <p:txBody>
          <a:bodyPr>
            <a:normAutofit/>
          </a:bodyPr>
          <a:lstStyle>
            <a:lvl1pPr>
              <a:spcAft>
                <a:spcPts val="0"/>
              </a:spcAft>
              <a:defRPr sz="900"/>
            </a:lvl1pPr>
          </a:lstStyle>
          <a:p>
            <a:pPr lvl="0"/>
            <a:r>
              <a:rPr lang="en-US" smtClean="0"/>
              <a:t>Edit Master text styles</a:t>
            </a:r>
          </a:p>
        </p:txBody>
      </p:sp>
      <p:sp>
        <p:nvSpPr>
          <p:cNvPr id="9" name="Chart Placeholder 2"/>
          <p:cNvSpPr>
            <a:spLocks noGrp="1"/>
          </p:cNvSpPr>
          <p:nvPr>
            <p:ph type="chart" sz="quarter" idx="24"/>
          </p:nvPr>
        </p:nvSpPr>
        <p:spPr>
          <a:xfrm>
            <a:off x="528001" y="2125013"/>
            <a:ext cx="5316825" cy="3996000"/>
          </a:xfrm>
        </p:spPr>
        <p:txBody>
          <a:bodyPr/>
          <a:lstStyle/>
          <a:p>
            <a:r>
              <a:rPr lang="en-US" smtClean="0"/>
              <a:t>Click icon to add chart</a:t>
            </a:r>
            <a:endParaRPr lang="en-GB" dirty="0"/>
          </a:p>
        </p:txBody>
      </p:sp>
      <p:sp>
        <p:nvSpPr>
          <p:cNvPr id="12" name="Text Placeholder 5"/>
          <p:cNvSpPr>
            <a:spLocks noGrp="1"/>
          </p:cNvSpPr>
          <p:nvPr>
            <p:ph type="body" sz="quarter" idx="25"/>
          </p:nvPr>
        </p:nvSpPr>
        <p:spPr>
          <a:xfrm>
            <a:off x="528000" y="1700213"/>
            <a:ext cx="5319272" cy="385762"/>
          </a:xfrm>
        </p:spPr>
        <p:txBody>
          <a:bodyPr/>
          <a:lstStyle/>
          <a:p>
            <a:pPr lvl="0"/>
            <a:r>
              <a:rPr lang="en-US" smtClean="0"/>
              <a:t>Edit Master text styles</a:t>
            </a:r>
          </a:p>
        </p:txBody>
      </p:sp>
      <p:sp>
        <p:nvSpPr>
          <p:cNvPr id="10" name="TextBox 9"/>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426186183"/>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7999" y="295683"/>
            <a:ext cx="11153884" cy="11290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524933" y="1700213"/>
            <a:ext cx="4351867"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quarter" idx="16"/>
          </p:nvPr>
        </p:nvSpPr>
        <p:spPr>
          <a:xfrm>
            <a:off x="5172687" y="1700213"/>
            <a:ext cx="6494380"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053399121"/>
      </p:ext>
    </p:extLst>
  </p:cSld>
  <p:clrMapOvr>
    <a:masterClrMapping/>
  </p:clrMapOvr>
  <p:transition>
    <p:fade/>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7999" y="295683"/>
            <a:ext cx="11153884" cy="11290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7577883" y="1700213"/>
            <a:ext cx="4089184" cy="4681539"/>
          </a:xfrm>
          <a:prstGeom prst="rect">
            <a:avLst/>
          </a:prstGeom>
        </p:spPr>
        <p:txBody>
          <a:bodyPr>
            <a:norm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p:txBody>
      </p:sp>
      <p:sp>
        <p:nvSpPr>
          <p:cNvPr id="8" name="Content Placeholder 3"/>
          <p:cNvSpPr>
            <a:spLocks noGrp="1"/>
          </p:cNvSpPr>
          <p:nvPr>
            <p:ph sz="quarter" idx="16"/>
          </p:nvPr>
        </p:nvSpPr>
        <p:spPr>
          <a:xfrm>
            <a:off x="524934" y="1700212"/>
            <a:ext cx="6483065" cy="4681538"/>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595693813"/>
      </p:ext>
    </p:extLst>
  </p:cSld>
  <p:clrMapOvr>
    <a:masterClrMapping/>
  </p:clrMapOvr>
  <p:transition>
    <p:fade/>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Picture Placeholder 6"/>
          <p:cNvSpPr>
            <a:spLocks noGrp="1"/>
          </p:cNvSpPr>
          <p:nvPr>
            <p:ph type="pic" sz="quarter" idx="13"/>
          </p:nvPr>
        </p:nvSpPr>
        <p:spPr>
          <a:xfrm>
            <a:off x="527049" y="1700213"/>
            <a:ext cx="2712000" cy="1260000"/>
          </a:xfrm>
        </p:spPr>
        <p:txBody>
          <a:bodyPr lIns="0" tIns="0" rIns="0" bIns="0">
            <a:noAutofit/>
          </a:bodyPr>
          <a:lstStyle/>
          <a:p>
            <a:r>
              <a:rPr lang="en-US" smtClean="0"/>
              <a:t>Click icon to add picture</a:t>
            </a:r>
            <a:endParaRPr lang="en-GB" dirty="0"/>
          </a:p>
        </p:txBody>
      </p:sp>
      <p:sp>
        <p:nvSpPr>
          <p:cNvPr id="5" name="Picture Placeholder 6"/>
          <p:cNvSpPr>
            <a:spLocks noGrp="1"/>
          </p:cNvSpPr>
          <p:nvPr>
            <p:ph type="pic" sz="quarter" idx="14"/>
          </p:nvPr>
        </p:nvSpPr>
        <p:spPr>
          <a:xfrm>
            <a:off x="3336000" y="1700213"/>
            <a:ext cx="2712000" cy="1260000"/>
          </a:xfrm>
        </p:spPr>
        <p:txBody>
          <a:bodyPr lIns="0" tIns="0" rIns="0" bIns="0">
            <a:noAutofit/>
          </a:bodyPr>
          <a:lstStyle/>
          <a:p>
            <a:r>
              <a:rPr lang="en-US" smtClean="0"/>
              <a:t>Click icon to add picture</a:t>
            </a:r>
            <a:endParaRPr lang="en-GB"/>
          </a:p>
        </p:txBody>
      </p:sp>
      <p:sp>
        <p:nvSpPr>
          <p:cNvPr id="6" name="Picture Placeholder 6"/>
          <p:cNvSpPr>
            <a:spLocks noGrp="1"/>
          </p:cNvSpPr>
          <p:nvPr>
            <p:ph type="pic" sz="quarter" idx="15"/>
          </p:nvPr>
        </p:nvSpPr>
        <p:spPr>
          <a:xfrm>
            <a:off x="6143147" y="1700213"/>
            <a:ext cx="2712000" cy="1260000"/>
          </a:xfrm>
        </p:spPr>
        <p:txBody>
          <a:bodyPr lIns="0" tIns="0" rIns="0" bIns="0">
            <a:noAutofit/>
          </a:bodyPr>
          <a:lstStyle/>
          <a:p>
            <a:r>
              <a:rPr lang="en-US" smtClean="0"/>
              <a:t>Click icon to add picture</a:t>
            </a:r>
            <a:endParaRPr lang="en-GB"/>
          </a:p>
        </p:txBody>
      </p:sp>
      <p:sp>
        <p:nvSpPr>
          <p:cNvPr id="7" name="Picture Placeholder 6"/>
          <p:cNvSpPr>
            <a:spLocks noGrp="1"/>
          </p:cNvSpPr>
          <p:nvPr>
            <p:ph type="pic" sz="quarter" idx="16"/>
          </p:nvPr>
        </p:nvSpPr>
        <p:spPr>
          <a:xfrm>
            <a:off x="8951999" y="1700213"/>
            <a:ext cx="2712000" cy="1260000"/>
          </a:xfrm>
        </p:spPr>
        <p:txBody>
          <a:bodyPr lIns="0" tIns="0" rIns="0" bIns="0">
            <a:noAutofit/>
          </a:bodyPr>
          <a:lstStyle/>
          <a:p>
            <a:r>
              <a:rPr lang="en-US" smtClean="0"/>
              <a:t>Click icon to add picture</a:t>
            </a:r>
            <a:endParaRPr lang="en-GB" dirty="0"/>
          </a:p>
        </p:txBody>
      </p:sp>
      <p:sp>
        <p:nvSpPr>
          <p:cNvPr id="9" name="Text Placeholder 8"/>
          <p:cNvSpPr>
            <a:spLocks noGrp="1"/>
          </p:cNvSpPr>
          <p:nvPr>
            <p:ph type="body" sz="quarter" idx="17"/>
          </p:nvPr>
        </p:nvSpPr>
        <p:spPr>
          <a:xfrm>
            <a:off x="524933" y="3124200"/>
            <a:ext cx="2697184"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8"/>
          <p:cNvSpPr>
            <a:spLocks noGrp="1"/>
          </p:cNvSpPr>
          <p:nvPr>
            <p:ph type="body" sz="quarter" idx="20"/>
          </p:nvPr>
        </p:nvSpPr>
        <p:spPr>
          <a:xfrm>
            <a:off x="8969885" y="3108510"/>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21" hasCustomPrompt="1"/>
          </p:nvPr>
        </p:nvSpPr>
        <p:spPr>
          <a:xfrm>
            <a:off x="528000" y="651600"/>
            <a:ext cx="11136000" cy="757255"/>
          </a:xfrm>
          <a:prstGeom prst="rect">
            <a:avLst/>
          </a:prstGeom>
        </p:spPr>
        <p:txBody>
          <a:bodyPr lIns="0" tIns="0" rIns="0" bIns="0">
            <a:noAutofit/>
          </a:bodyPr>
          <a:lstStyle>
            <a:lvl1pPr marL="0" indent="0">
              <a:buNone/>
              <a:defRPr sz="16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098638146"/>
      </p:ext>
    </p:extLst>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Rectangle 3"/>
          <p:cNvSpPr/>
          <p:nvPr/>
        </p:nvSpPr>
        <p:spPr>
          <a:xfrm>
            <a:off x="527051"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5" name="Rectangle 4"/>
          <p:cNvSpPr/>
          <p:nvPr/>
        </p:nvSpPr>
        <p:spPr>
          <a:xfrm>
            <a:off x="6192000"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6" name="Rectangle 5"/>
          <p:cNvSpPr/>
          <p:nvPr/>
        </p:nvSpPr>
        <p:spPr>
          <a:xfrm>
            <a:off x="527051"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7" name="Rectangle 6"/>
          <p:cNvSpPr/>
          <p:nvPr/>
        </p:nvSpPr>
        <p:spPr>
          <a:xfrm>
            <a:off x="6192000"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8" name="Picture Placeholder 11"/>
          <p:cNvSpPr>
            <a:spLocks noGrp="1"/>
          </p:cNvSpPr>
          <p:nvPr>
            <p:ph type="pic" sz="quarter" idx="25"/>
          </p:nvPr>
        </p:nvSpPr>
        <p:spPr>
          <a:xfrm>
            <a:off x="527051" y="1880213"/>
            <a:ext cx="1968000" cy="1476000"/>
          </a:xfrm>
        </p:spPr>
        <p:txBody>
          <a:bodyPr/>
          <a:lstStyle>
            <a:lvl1pPr>
              <a:defRPr/>
            </a:lvl1pPr>
          </a:lstStyle>
          <a:p>
            <a:r>
              <a:rPr lang="en-US" smtClean="0"/>
              <a:t>Click icon to add picture</a:t>
            </a:r>
            <a:endParaRPr lang="en-GB" dirty="0"/>
          </a:p>
        </p:txBody>
      </p:sp>
      <p:sp>
        <p:nvSpPr>
          <p:cNvPr id="9" name="Picture Placeholder 11"/>
          <p:cNvSpPr>
            <a:spLocks noGrp="1"/>
          </p:cNvSpPr>
          <p:nvPr>
            <p:ph type="pic" sz="quarter" idx="27"/>
          </p:nvPr>
        </p:nvSpPr>
        <p:spPr>
          <a:xfrm>
            <a:off x="6192000" y="1880213"/>
            <a:ext cx="1968000" cy="1476000"/>
          </a:xfrm>
        </p:spPr>
        <p:txBody>
          <a:bodyPr/>
          <a:lstStyle>
            <a:lvl1pPr>
              <a:defRPr/>
            </a:lvl1pPr>
          </a:lstStyle>
          <a:p>
            <a:r>
              <a:rPr lang="en-US" smtClean="0"/>
              <a:t>Click icon to add picture</a:t>
            </a:r>
            <a:endParaRPr lang="en-GB" dirty="0"/>
          </a:p>
        </p:txBody>
      </p:sp>
      <p:sp>
        <p:nvSpPr>
          <p:cNvPr id="10" name="Picture Placeholder 11"/>
          <p:cNvSpPr>
            <a:spLocks noGrp="1"/>
          </p:cNvSpPr>
          <p:nvPr>
            <p:ph type="pic" sz="quarter" idx="29"/>
          </p:nvPr>
        </p:nvSpPr>
        <p:spPr>
          <a:xfrm>
            <a:off x="527051" y="4256213"/>
            <a:ext cx="1968000" cy="1476000"/>
          </a:xfrm>
        </p:spPr>
        <p:txBody>
          <a:bodyPr/>
          <a:lstStyle>
            <a:lvl1pPr>
              <a:defRPr/>
            </a:lvl1pPr>
          </a:lstStyle>
          <a:p>
            <a:r>
              <a:rPr lang="en-US" smtClean="0"/>
              <a:t>Click icon to add picture</a:t>
            </a:r>
            <a:endParaRPr lang="en-GB" dirty="0"/>
          </a:p>
        </p:txBody>
      </p:sp>
      <p:sp>
        <p:nvSpPr>
          <p:cNvPr id="11" name="Picture Placeholder 11"/>
          <p:cNvSpPr>
            <a:spLocks noGrp="1"/>
          </p:cNvSpPr>
          <p:nvPr>
            <p:ph type="pic" sz="quarter" idx="31"/>
          </p:nvPr>
        </p:nvSpPr>
        <p:spPr>
          <a:xfrm>
            <a:off x="6192000" y="4256213"/>
            <a:ext cx="1968000" cy="1476000"/>
          </a:xfrm>
        </p:spPr>
        <p:txBody>
          <a:bodyPr/>
          <a:lstStyle>
            <a:lvl1pPr>
              <a:defRPr/>
            </a:lvl1pPr>
          </a:lstStyle>
          <a:p>
            <a:r>
              <a:rPr lang="en-US" smtClean="0"/>
              <a:t>Click icon to add picture</a:t>
            </a:r>
            <a:endParaRPr lang="en-GB" dirty="0"/>
          </a:p>
        </p:txBody>
      </p:sp>
      <p:sp>
        <p:nvSpPr>
          <p:cNvPr id="13" name="Text Placeholder 12"/>
          <p:cNvSpPr>
            <a:spLocks noGrp="1"/>
          </p:cNvSpPr>
          <p:nvPr>
            <p:ph type="body" sz="quarter" idx="32"/>
          </p:nvPr>
        </p:nvSpPr>
        <p:spPr>
          <a:xfrm>
            <a:off x="2699525" y="1880213"/>
            <a:ext cx="3288000" cy="1944000"/>
          </a:xfrm>
        </p:spPr>
        <p:txBody>
          <a:bodyPr/>
          <a:lstStyle>
            <a:lvl1pPr>
              <a:spcAft>
                <a:spcPts val="0"/>
              </a:spcAft>
              <a:defRPr b="1"/>
            </a:lvl1pPr>
            <a:lvl2pPr>
              <a:spcAft>
                <a:spcPts val="0"/>
              </a:spcAft>
              <a:defRPr b="0"/>
            </a:lvl2pPr>
          </a:lstStyle>
          <a:p>
            <a:pPr lvl="0"/>
            <a:r>
              <a:rPr lang="en-US" smtClean="0"/>
              <a:t>Edit Master text styles</a:t>
            </a:r>
          </a:p>
          <a:p>
            <a:pPr lvl="1"/>
            <a:r>
              <a:rPr lang="en-US" smtClean="0"/>
              <a:t>Second level</a:t>
            </a:r>
          </a:p>
        </p:txBody>
      </p:sp>
      <p:sp>
        <p:nvSpPr>
          <p:cNvPr id="14" name="Text Placeholder 12"/>
          <p:cNvSpPr>
            <a:spLocks noGrp="1"/>
          </p:cNvSpPr>
          <p:nvPr>
            <p:ph type="body" sz="quarter" idx="33"/>
          </p:nvPr>
        </p:nvSpPr>
        <p:spPr>
          <a:xfrm>
            <a:off x="8364475" y="1880213"/>
            <a:ext cx="3302592" cy="1944000"/>
          </a:xfrm>
        </p:spPr>
        <p:txBody>
          <a:bodyPr/>
          <a:lstStyle>
            <a:lvl1pPr>
              <a:spcAft>
                <a:spcPts val="0"/>
              </a:spcAft>
              <a:defRPr b="1"/>
            </a:lvl1pPr>
            <a:lvl2pPr>
              <a:spcAft>
                <a:spcPts val="0"/>
              </a:spcAft>
              <a:defRPr b="0"/>
            </a:lvl2pPr>
          </a:lstStyle>
          <a:p>
            <a:pPr lvl="0"/>
            <a:r>
              <a:rPr lang="en-US" smtClean="0"/>
              <a:t>Edit Master text styles</a:t>
            </a:r>
          </a:p>
          <a:p>
            <a:pPr lvl="1"/>
            <a:r>
              <a:rPr lang="en-US" smtClean="0"/>
              <a:t>Second level</a:t>
            </a:r>
          </a:p>
        </p:txBody>
      </p:sp>
      <p:sp>
        <p:nvSpPr>
          <p:cNvPr id="15" name="Text Placeholder 12"/>
          <p:cNvSpPr>
            <a:spLocks noGrp="1"/>
          </p:cNvSpPr>
          <p:nvPr>
            <p:ph type="body" sz="quarter" idx="34"/>
          </p:nvPr>
        </p:nvSpPr>
        <p:spPr>
          <a:xfrm>
            <a:off x="2699525" y="4256213"/>
            <a:ext cx="3288000" cy="1944000"/>
          </a:xfrm>
        </p:spPr>
        <p:txBody>
          <a:bodyPr/>
          <a:lstStyle>
            <a:lvl1pPr>
              <a:spcAft>
                <a:spcPts val="0"/>
              </a:spcAft>
              <a:defRPr b="1"/>
            </a:lvl1pPr>
            <a:lvl2pPr>
              <a:spcAft>
                <a:spcPts val="0"/>
              </a:spcAft>
              <a:defRPr b="0"/>
            </a:lvl2pPr>
          </a:lstStyle>
          <a:p>
            <a:pPr lvl="0"/>
            <a:r>
              <a:rPr lang="en-US" smtClean="0"/>
              <a:t>Edit Master text styles</a:t>
            </a:r>
          </a:p>
          <a:p>
            <a:pPr lvl="1"/>
            <a:r>
              <a:rPr lang="en-US" smtClean="0"/>
              <a:t>Second level</a:t>
            </a:r>
          </a:p>
        </p:txBody>
      </p:sp>
      <p:sp>
        <p:nvSpPr>
          <p:cNvPr id="16" name="Text Placeholder 12"/>
          <p:cNvSpPr>
            <a:spLocks noGrp="1"/>
          </p:cNvSpPr>
          <p:nvPr>
            <p:ph type="body" sz="quarter" idx="35"/>
          </p:nvPr>
        </p:nvSpPr>
        <p:spPr>
          <a:xfrm>
            <a:off x="8364475" y="4256213"/>
            <a:ext cx="3302592" cy="1944000"/>
          </a:xfrm>
        </p:spPr>
        <p:txBody>
          <a:bodyPr/>
          <a:lstStyle>
            <a:lvl1pPr>
              <a:spcAft>
                <a:spcPts val="0"/>
              </a:spcAft>
              <a:defRPr b="1"/>
            </a:lvl1pPr>
            <a:lvl2pPr>
              <a:spcAft>
                <a:spcPts val="0"/>
              </a:spcAft>
              <a:defRPr b="0"/>
            </a:lvl2pPr>
          </a:lstStyle>
          <a:p>
            <a:pPr lvl="0"/>
            <a:r>
              <a:rPr lang="en-US" smtClean="0"/>
              <a:t>Edit Master text styles</a:t>
            </a:r>
          </a:p>
          <a:p>
            <a:pPr lvl="1"/>
            <a:r>
              <a:rPr lang="en-US" smtClean="0"/>
              <a:t>Second level</a:t>
            </a:r>
          </a:p>
        </p:txBody>
      </p:sp>
      <p:sp>
        <p:nvSpPr>
          <p:cNvPr id="17"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877389190"/>
      </p:ext>
    </p:extLst>
  </p:cSld>
  <p:clrMapOvr>
    <a:masterClrMapping/>
  </p:clrMapOvr>
  <p:transition>
    <p:fade/>
  </p:transition>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Picture Placeholder 7"/>
          <p:cNvSpPr>
            <a:spLocks noGrp="1"/>
          </p:cNvSpPr>
          <p:nvPr>
            <p:ph type="pic" sz="quarter" idx="13"/>
          </p:nvPr>
        </p:nvSpPr>
        <p:spPr>
          <a:xfrm>
            <a:off x="524934" y="1700214"/>
            <a:ext cx="3672417" cy="1971675"/>
          </a:xfrm>
        </p:spPr>
        <p:txBody>
          <a:bodyPr/>
          <a:lstStyle/>
          <a:p>
            <a:r>
              <a:rPr lang="en-US" smtClean="0"/>
              <a:t>Click icon to add picture</a:t>
            </a:r>
            <a:endParaRPr lang="en-GB"/>
          </a:p>
        </p:txBody>
      </p:sp>
      <p:sp>
        <p:nvSpPr>
          <p:cNvPr id="5" name="Picture Placeholder 7"/>
          <p:cNvSpPr>
            <a:spLocks noGrp="1"/>
          </p:cNvSpPr>
          <p:nvPr>
            <p:ph type="pic" sz="quarter" idx="14"/>
          </p:nvPr>
        </p:nvSpPr>
        <p:spPr>
          <a:xfrm>
            <a:off x="8006398" y="1700214"/>
            <a:ext cx="3660668" cy="1971675"/>
          </a:xfrm>
        </p:spPr>
        <p:txBody>
          <a:bodyPr/>
          <a:lstStyle/>
          <a:p>
            <a:r>
              <a:rPr lang="en-US" smtClean="0"/>
              <a:t>Click icon to add picture</a:t>
            </a:r>
            <a:endParaRPr lang="en-GB" dirty="0"/>
          </a:p>
        </p:txBody>
      </p:sp>
      <p:sp>
        <p:nvSpPr>
          <p:cNvPr id="6" name="Picture Placeholder 7"/>
          <p:cNvSpPr>
            <a:spLocks noGrp="1"/>
          </p:cNvSpPr>
          <p:nvPr>
            <p:ph type="pic" sz="quarter" idx="15"/>
          </p:nvPr>
        </p:nvSpPr>
        <p:spPr>
          <a:xfrm>
            <a:off x="4273075" y="1700214"/>
            <a:ext cx="3657600" cy="1971675"/>
          </a:xfrm>
        </p:spPr>
        <p:txBody>
          <a:bodyPr/>
          <a:lstStyle/>
          <a:p>
            <a:r>
              <a:rPr lang="en-US" smtClean="0"/>
              <a:t>Click icon to add picture</a:t>
            </a:r>
            <a:endParaRPr lang="en-GB"/>
          </a:p>
        </p:txBody>
      </p:sp>
      <p:sp>
        <p:nvSpPr>
          <p:cNvPr id="9" name="Text Placeholder 18"/>
          <p:cNvSpPr>
            <a:spLocks noGrp="1"/>
          </p:cNvSpPr>
          <p:nvPr>
            <p:ph idx="1" hasCustomPrompt="1"/>
          </p:nvPr>
        </p:nvSpPr>
        <p:spPr>
          <a:xfrm>
            <a:off x="528000" y="3832225"/>
            <a:ext cx="3657600" cy="2095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p:cNvSpPr>
            <a:spLocks noGrp="1"/>
          </p:cNvSpPr>
          <p:nvPr>
            <p:ph idx="17" hasCustomPrompt="1"/>
          </p:nvPr>
        </p:nvSpPr>
        <p:spPr>
          <a:xfrm>
            <a:off x="8006398" y="3832225"/>
            <a:ext cx="3660668" cy="2095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8"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067892909"/>
      </p:ext>
    </p:extLst>
  </p:cSld>
  <p:clrMapOvr>
    <a:masterClrMapping/>
  </p:clrMapOvr>
  <p:transition>
    <p:fade/>
  </p:transition>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4" name="Copyright">
            <a:extLst>
              <a:ext uri="{FF2B5EF4-FFF2-40B4-BE49-F238E27FC236}">
                <a16:creationId xmlns:a16="http://schemas.microsoft.com/office/drawing/2014/main" id="{59B33737-CCD9-4E76-A694-98AA4AC64CFA}"/>
              </a:ext>
            </a:extLst>
          </p:cNvPr>
          <p:cNvSpPr txBox="1"/>
          <p:nvPr userDrawn="1"/>
        </p:nvSpPr>
        <p:spPr>
          <a:xfrm>
            <a:off x="469900" y="664516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2019 Deloitte Development LLC. All rights reserved.</a:t>
            </a:r>
          </a:p>
        </p:txBody>
      </p:sp>
    </p:spTree>
    <p:extLst>
      <p:ext uri="{BB962C8B-B14F-4D97-AF65-F5344CB8AC3E}">
        <p14:creationId xmlns:p14="http://schemas.microsoft.com/office/powerpoint/2010/main" val="1378948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amp; subtitle">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3148729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24935"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21"/>
          </p:nvPr>
        </p:nvSpPr>
        <p:spPr>
          <a:xfrm>
            <a:off x="6214110"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GB"/>
          </a:p>
        </p:txBody>
      </p:sp>
      <p:sp>
        <p:nvSpPr>
          <p:cNvPr id="4" name="Rectangle 3"/>
          <p:cNvSpPr/>
          <p:nvPr/>
        </p:nvSpPr>
        <p:spPr>
          <a:xfrm>
            <a:off x="527051" y="171172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5" name="Rectangle 4"/>
          <p:cNvSpPr/>
          <p:nvPr/>
        </p:nvSpPr>
        <p:spPr>
          <a:xfrm>
            <a:off x="6214110" y="171172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6" name="Picture Placeholder 29"/>
          <p:cNvSpPr>
            <a:spLocks noGrp="1"/>
          </p:cNvSpPr>
          <p:nvPr>
            <p:ph type="pic" sz="quarter" idx="19" hasCustomPrompt="1"/>
          </p:nvPr>
        </p:nvSpPr>
        <p:spPr>
          <a:xfrm>
            <a:off x="4783669"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389924831"/>
      </p:ext>
    </p:extLst>
  </p:cSld>
  <p:clrMapOvr>
    <a:masterClrMapping/>
  </p:clrMapOvr>
  <p:transition>
    <p:fade/>
  </p:transition>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24935"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21"/>
          </p:nvPr>
        </p:nvSpPr>
        <p:spPr>
          <a:xfrm>
            <a:off x="6214110"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GB"/>
          </a:p>
        </p:txBody>
      </p:sp>
      <p:sp>
        <p:nvSpPr>
          <p:cNvPr id="4" name="Rectangle 3"/>
          <p:cNvSpPr/>
          <p:nvPr/>
        </p:nvSpPr>
        <p:spPr>
          <a:xfrm>
            <a:off x="527051" y="171172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5" name="Rectangle 4"/>
          <p:cNvSpPr/>
          <p:nvPr/>
        </p:nvSpPr>
        <p:spPr>
          <a:xfrm>
            <a:off x="6214110" y="171172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6" name="Picture Placeholder 29"/>
          <p:cNvSpPr>
            <a:spLocks noGrp="1"/>
          </p:cNvSpPr>
          <p:nvPr>
            <p:ph type="pic" sz="quarter" idx="19" hasCustomPrompt="1"/>
          </p:nvPr>
        </p:nvSpPr>
        <p:spPr>
          <a:xfrm>
            <a:off x="4783669"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527051"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8"/>
          <p:cNvSpPr>
            <a:spLocks noGrp="1"/>
          </p:cNvSpPr>
          <p:nvPr>
            <p:ph type="body" sz="quarter" idx="23"/>
          </p:nvPr>
        </p:nvSpPr>
        <p:spPr>
          <a:xfrm>
            <a:off x="6214109"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524933"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13" name="Rectangle 12"/>
          <p:cNvSpPr/>
          <p:nvPr/>
        </p:nvSpPr>
        <p:spPr>
          <a:xfrm>
            <a:off x="6214109"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prstClr val="white"/>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94686562"/>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Title whi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5" name="Picture Placeholder 9"/>
          <p:cNvSpPr>
            <a:spLocks noGrp="1"/>
          </p:cNvSpPr>
          <p:nvPr>
            <p:ph type="pic" sz="quarter" idx="15"/>
          </p:nvPr>
        </p:nvSpPr>
        <p:spPr>
          <a:xfrm>
            <a:off x="469901" y="1700213"/>
            <a:ext cx="9163049" cy="4598988"/>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346720049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Rectangle 3"/>
          <p:cNvSpPr/>
          <p:nvPr/>
        </p:nvSpPr>
        <p:spPr>
          <a:xfrm>
            <a:off x="4320001" y="1705968"/>
            <a:ext cx="354057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5" name="Rectangle 4"/>
          <p:cNvSpPr/>
          <p:nvPr/>
        </p:nvSpPr>
        <p:spPr>
          <a:xfrm>
            <a:off x="524934" y="1700214"/>
            <a:ext cx="3525761"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6" name="Rectangle 5"/>
          <p:cNvSpPr/>
          <p:nvPr/>
        </p:nvSpPr>
        <p:spPr>
          <a:xfrm>
            <a:off x="8141308" y="1705968"/>
            <a:ext cx="352576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prstClr val="white"/>
              </a:solidFill>
            </a:endParaRPr>
          </a:p>
        </p:txBody>
      </p:sp>
      <p:sp>
        <p:nvSpPr>
          <p:cNvPr id="7" name="Text Placeholder 8"/>
          <p:cNvSpPr>
            <a:spLocks noGrp="1"/>
          </p:cNvSpPr>
          <p:nvPr>
            <p:ph type="body" sz="quarter" idx="17"/>
          </p:nvPr>
        </p:nvSpPr>
        <p:spPr>
          <a:xfrm>
            <a:off x="4325712" y="1784680"/>
            <a:ext cx="3540577" cy="3914258"/>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8"/>
          </p:nvPr>
        </p:nvSpPr>
        <p:spPr>
          <a:xfrm>
            <a:off x="528000" y="1784680"/>
            <a:ext cx="3522693" cy="3914258"/>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9"/>
          </p:nvPr>
        </p:nvSpPr>
        <p:spPr>
          <a:xfrm>
            <a:off x="8141307" y="1784680"/>
            <a:ext cx="3525760" cy="3914258"/>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2478853967"/>
      </p:ext>
    </p:extLst>
  </p:cSld>
  <p:clrMapOvr>
    <a:masterClrMapping/>
  </p:clrMapOvr>
  <p:transition>
    <p:fade/>
  </p:transition>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Text Placeholder 8"/>
          <p:cNvSpPr>
            <a:spLocks noGrp="1"/>
          </p:cNvSpPr>
          <p:nvPr>
            <p:ph type="body" sz="quarter" idx="17"/>
          </p:nvPr>
        </p:nvSpPr>
        <p:spPr>
          <a:xfrm>
            <a:off x="528000" y="2556000"/>
            <a:ext cx="25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8"/>
          <p:cNvSpPr>
            <a:spLocks noGrp="1"/>
          </p:cNvSpPr>
          <p:nvPr>
            <p:ph type="body" sz="quarter" idx="18"/>
          </p:nvPr>
        </p:nvSpPr>
        <p:spPr>
          <a:xfrm>
            <a:off x="9120000" y="2556000"/>
            <a:ext cx="2547067"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8"/>
          <p:cNvSpPr>
            <a:spLocks noGrp="1"/>
          </p:cNvSpPr>
          <p:nvPr>
            <p:ph type="body" sz="quarter" idx="19"/>
          </p:nvPr>
        </p:nvSpPr>
        <p:spPr>
          <a:xfrm>
            <a:off x="3392000" y="2556000"/>
            <a:ext cx="25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20"/>
          </p:nvPr>
        </p:nvSpPr>
        <p:spPr>
          <a:xfrm>
            <a:off x="6256000" y="2556000"/>
            <a:ext cx="25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433052239"/>
      </p:ext>
    </p:extLst>
  </p:cSld>
  <p:clrMapOvr>
    <a:masterClrMapping/>
  </p:clrMapOvr>
  <p:transition>
    <p:fade/>
  </p:transition>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dirty="0"/>
          </a:p>
        </p:txBody>
      </p:sp>
      <p:sp>
        <p:nvSpPr>
          <p:cNvPr id="4" name="Text Placeholder 8"/>
          <p:cNvSpPr>
            <a:spLocks noGrp="1"/>
          </p:cNvSpPr>
          <p:nvPr>
            <p:ph type="body" sz="quarter" idx="17"/>
          </p:nvPr>
        </p:nvSpPr>
        <p:spPr>
          <a:xfrm>
            <a:off x="528000" y="2556000"/>
            <a:ext cx="25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tx1"/>
                </a:solidFill>
              </a:defRPr>
            </a:lvl6pPr>
            <a:lvl7pPr marL="356400" indent="-176400">
              <a:spcAft>
                <a:spcPts val="1000"/>
              </a:spcAft>
              <a:defRPr>
                <a:solidFill>
                  <a:schemeClr val="tx1"/>
                </a:solidFill>
              </a:defRPr>
            </a:lvl7pPr>
            <a:lvl8pPr marL="356400" indent="-176400">
              <a:spcAft>
                <a:spcPts val="1000"/>
              </a:spcAft>
              <a:defRPr>
                <a:solidFill>
                  <a:schemeClr val="tx1"/>
                </a:solidFill>
              </a:defRPr>
            </a:lvl8pPr>
            <a:lvl9pPr marL="356400" indent="-176400">
              <a:spcAft>
                <a:spcPts val="1000"/>
              </a:spcAft>
              <a:defRPr>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8"/>
          <p:cNvSpPr>
            <a:spLocks noGrp="1"/>
          </p:cNvSpPr>
          <p:nvPr>
            <p:ph type="body" sz="quarter" idx="18"/>
          </p:nvPr>
        </p:nvSpPr>
        <p:spPr>
          <a:xfrm>
            <a:off x="9120000" y="2556000"/>
            <a:ext cx="2547067"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tx1"/>
                </a:solidFill>
              </a:defRPr>
            </a:lvl6pPr>
            <a:lvl7pPr marL="356400" indent="-176400">
              <a:spcAft>
                <a:spcPts val="1000"/>
              </a:spcAft>
              <a:defRPr>
                <a:solidFill>
                  <a:schemeClr val="tx1"/>
                </a:solidFill>
              </a:defRPr>
            </a:lvl7pPr>
            <a:lvl8pPr marL="356400" indent="-176400">
              <a:spcAft>
                <a:spcPts val="1000"/>
              </a:spcAft>
              <a:defRPr>
                <a:solidFill>
                  <a:schemeClr val="tx1"/>
                </a:solidFill>
              </a:defRPr>
            </a:lvl8pPr>
            <a:lvl9pPr marL="356400" indent="-176400">
              <a:spcAft>
                <a:spcPts val="1000"/>
              </a:spcAft>
              <a:defRPr>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8"/>
          <p:cNvSpPr>
            <a:spLocks noGrp="1"/>
          </p:cNvSpPr>
          <p:nvPr>
            <p:ph type="body" sz="quarter" idx="19"/>
          </p:nvPr>
        </p:nvSpPr>
        <p:spPr>
          <a:xfrm>
            <a:off x="3392000" y="2556000"/>
            <a:ext cx="25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tx1"/>
                </a:solidFill>
              </a:defRPr>
            </a:lvl6pPr>
            <a:lvl7pPr marL="356400" indent="-176400">
              <a:spcAft>
                <a:spcPts val="1000"/>
              </a:spcAft>
              <a:defRPr>
                <a:solidFill>
                  <a:schemeClr val="tx1"/>
                </a:solidFill>
              </a:defRPr>
            </a:lvl7pPr>
            <a:lvl8pPr marL="356400" indent="-176400">
              <a:spcAft>
                <a:spcPts val="1000"/>
              </a:spcAft>
              <a:defRPr>
                <a:solidFill>
                  <a:schemeClr val="tx1"/>
                </a:solidFill>
              </a:defRPr>
            </a:lvl8pPr>
            <a:lvl9pPr marL="356400" indent="-176400">
              <a:spcAft>
                <a:spcPts val="1000"/>
              </a:spcAft>
              <a:defRPr>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20"/>
          </p:nvPr>
        </p:nvSpPr>
        <p:spPr>
          <a:xfrm>
            <a:off x="6256000" y="2556000"/>
            <a:ext cx="25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tx1"/>
                </a:solidFill>
              </a:defRPr>
            </a:lvl6pPr>
            <a:lvl7pPr marL="356400" indent="-176400">
              <a:spcAft>
                <a:spcPts val="1000"/>
              </a:spcAft>
              <a:defRPr>
                <a:solidFill>
                  <a:schemeClr val="tx1"/>
                </a:solidFill>
              </a:defRPr>
            </a:lvl7pPr>
            <a:lvl8pPr marL="356400" indent="-176400">
              <a:spcAft>
                <a:spcPts val="1000"/>
              </a:spcAft>
              <a:defRPr>
                <a:solidFill>
                  <a:schemeClr val="tx1"/>
                </a:solidFill>
              </a:defRPr>
            </a:lvl8pPr>
            <a:lvl9pPr marL="356400" indent="-176400">
              <a:spcAft>
                <a:spcPts val="1000"/>
              </a:spcAft>
              <a:defRPr>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chemeClr val="tx1"/>
                </a:solidFill>
              </a:defRPr>
            </a:lvl1pPr>
          </a:lstStyle>
          <a:p>
            <a:pPr lvl="0"/>
            <a:r>
              <a:rPr lang="en-US" dirty="0"/>
              <a:t>Click to add subtitle</a:t>
            </a:r>
          </a:p>
        </p:txBody>
      </p:sp>
      <p:sp>
        <p:nvSpPr>
          <p:cNvPr id="9" name="TextBox 8"/>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156647345"/>
      </p:ext>
    </p:extLst>
  </p:cSld>
  <p:clrMapOvr>
    <a:masterClrMapping/>
  </p:clrMapOvr>
  <p:transition>
    <p:fade/>
  </p:transition>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28000" y="1700213"/>
            <a:ext cx="5568000" cy="46815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07763230"/>
      </p:ext>
    </p:extLst>
  </p:cSld>
  <p:clrMapOvr>
    <a:masterClrMapping/>
  </p:clrMapOvr>
  <p:transition>
    <p:fade/>
  </p:transition>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28000" y="1700213"/>
            <a:ext cx="5568000" cy="46815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Box 4"/>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142068442"/>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554788"/>
      </p:ext>
    </p:extLst>
  </p:cSld>
  <p:clrMapOvr>
    <a:masterClrMapping/>
  </p:clrMapOvr>
  <p:transition>
    <p:fade/>
  </p:transition>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016742"/>
      </p:ext>
    </p:extLst>
  </p:cSld>
  <p:clrMapOvr>
    <a:masterClrMapping/>
  </p:clrMapOvr>
  <p:transition>
    <p:fade/>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itle Only">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4" name="TextBox 3"/>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0660244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27050" y="4211955"/>
            <a:ext cx="8503537" cy="2169796"/>
          </a:xfrm>
        </p:spPr>
        <p:txBody>
          <a:bodyPr anchor="b" anchorCtr="0"/>
          <a:lstStyle>
            <a:lvl1pPr>
              <a:lnSpc>
                <a:spcPct val="100000"/>
              </a:lnSpc>
              <a:spcAft>
                <a:spcPts val="600"/>
              </a:spcAft>
              <a:defRPr sz="900"/>
            </a:lvl1pPr>
          </a:lstStyle>
          <a:p>
            <a:pPr lvl="0"/>
            <a:r>
              <a:rPr lang="en-US" smtClean="0"/>
              <a:t>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051" y="404813"/>
            <a:ext cx="2232000" cy="313154"/>
          </a:xfrm>
          <a:prstGeom prst="rect">
            <a:avLst/>
          </a:prstGeom>
        </p:spPr>
      </p:pic>
      <p:sp>
        <p:nvSpPr>
          <p:cNvPr id="3" name="Picture Placeholder 2"/>
          <p:cNvSpPr>
            <a:spLocks noGrp="1"/>
          </p:cNvSpPr>
          <p:nvPr>
            <p:ph type="pic" sz="quarter" idx="14" hasCustomPrompt="1"/>
          </p:nvPr>
        </p:nvSpPr>
        <p:spPr>
          <a:xfrm>
            <a:off x="9370848" y="4535905"/>
            <a:ext cx="2012853" cy="1401498"/>
          </a:xfrm>
        </p:spPr>
        <p:txBody>
          <a:bodyPr anchor="ctr" anchorCtr="0"/>
          <a:lstStyle>
            <a:lvl1pPr algn="ctr">
              <a:defRPr sz="900"/>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012852" cy="363722"/>
          </a:xfrm>
        </p:spPr>
        <p:txBody>
          <a:bodyPr anchor="b" anchorCtr="0"/>
          <a:lstStyle>
            <a:lvl1pPr>
              <a:lnSpc>
                <a:spcPct val="100000"/>
              </a:lnSpc>
              <a:defRPr sz="950"/>
            </a:lvl1pPr>
          </a:lstStyle>
          <a:p>
            <a:pPr lvl="0"/>
            <a:r>
              <a:rPr lang="en-US" smtClean="0"/>
              <a:t>Edit Master text styles</a:t>
            </a:r>
          </a:p>
        </p:txBody>
      </p:sp>
    </p:spTree>
    <p:extLst>
      <p:ext uri="{BB962C8B-B14F-4D97-AF65-F5344CB8AC3E}">
        <p14:creationId xmlns:p14="http://schemas.microsoft.com/office/powerpoint/2010/main" val="942720567"/>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V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s-VE"/>
          </a:p>
        </p:txBody>
      </p:sp>
      <p:sp>
        <p:nvSpPr>
          <p:cNvPr id="4" name="Date Placeholder 3"/>
          <p:cNvSpPr>
            <a:spLocks noGrp="1"/>
          </p:cNvSpPr>
          <p:nvPr>
            <p:ph type="dt" sz="half" idx="10"/>
          </p:nvPr>
        </p:nvSpPr>
        <p:spPr/>
        <p:txBody>
          <a:bodyPr/>
          <a:lstStyle/>
          <a:p>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7A49AE-2E06-4D63-AC26-503E9ADA2CF2}" type="slidenum">
              <a:rPr lang="es-VE" smtClean="0"/>
              <a:t>‹#›</a:t>
            </a:fld>
            <a:endParaRPr lang="es-VE"/>
          </a:p>
        </p:txBody>
      </p:sp>
    </p:spTree>
    <p:extLst>
      <p:ext uri="{BB962C8B-B14F-4D97-AF65-F5344CB8AC3E}">
        <p14:creationId xmlns:p14="http://schemas.microsoft.com/office/powerpoint/2010/main" val="322332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4492938" cy="4622507"/>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154613" y="1656000"/>
            <a:ext cx="4478337" cy="4631795"/>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6085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F2D3631-B6C5-417F-AF6D-0E796766FA09}" type="slidenum">
              <a:rPr lang="es-VE" smtClean="0"/>
              <a:t>‹#›</a:t>
            </a:fld>
            <a:endParaRPr lang="es-VE"/>
          </a:p>
        </p:txBody>
      </p:sp>
    </p:spTree>
    <p:extLst>
      <p:ext uri="{BB962C8B-B14F-4D97-AF65-F5344CB8AC3E}">
        <p14:creationId xmlns:p14="http://schemas.microsoft.com/office/powerpoint/2010/main" val="5975119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spcAft>
                <a:spcPts val="0"/>
              </a:spcAft>
              <a:buNone/>
              <a:defRPr sz="2000" b="0">
                <a:solidFill>
                  <a:schemeClr val="accent1"/>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360000"/>
          </a:xfrm>
          <a:prstGeom prst="rect">
            <a:avLst/>
          </a:prstGeom>
        </p:spPr>
        <p:txBody>
          <a:bodyPr vert="horz" lIns="0" tIns="0" rIns="0" bIns="0" rtlCol="0" anchor="t" anchorCtr="0">
            <a:noAutofit/>
          </a:bodyPr>
          <a:lstStyle>
            <a:lvl1pPr>
              <a:defRPr sz="2000"/>
            </a:lvl1pPr>
          </a:lstStyle>
          <a:p>
            <a:r>
              <a:rPr lang="en-US" noProof="0" dirty="0" smtClean="0"/>
              <a:t>Click to edit Master title style</a:t>
            </a:r>
            <a:endParaRPr lang="en-US" noProof="0" dirty="0"/>
          </a:p>
        </p:txBody>
      </p:sp>
      <p:sp>
        <p:nvSpPr>
          <p:cNvPr id="7" name="Footer Placeholder 4"/>
          <p:cNvSpPr txBox="1">
            <a:spLocks/>
          </p:cNvSpPr>
          <p:nvPr userDrawn="1"/>
        </p:nvSpPr>
        <p:spPr>
          <a:xfrm>
            <a:off x="370113" y="6407835"/>
            <a:ext cx="7559473" cy="252000"/>
          </a:xfrm>
          <a:prstGeom prst="rect">
            <a:avLst/>
          </a:prstGeom>
        </p:spPr>
        <p:txBody>
          <a:bodyPr vert="horz" lIns="0" tIns="0" rIns="0" bIns="0" rtlCol="0" anchor="ctr" anchorCtr="0"/>
          <a:lstStyle>
            <a:defPPr>
              <a:defRPr lang="en-US"/>
            </a:defPPr>
            <a:lvl1pPr marL="0" algn="l" defTabSz="914400" rtl="0" eaLnBrk="1" latinLnBrk="0" hangingPunct="1">
              <a:defRPr sz="800" b="0" kern="1200">
                <a:solidFill>
                  <a:srgbClr val="8C8C8C"/>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Arial"/>
              </a:rPr>
              <a:t>©2019 Deloitte Touche Tohmatsu Limited. All rights reserved.</a:t>
            </a:r>
            <a:endParaRPr lang="en-US" dirty="0">
              <a:latin typeface="Arial"/>
            </a:endParaRPr>
          </a:p>
        </p:txBody>
      </p:sp>
    </p:spTree>
    <p:extLst>
      <p:ext uri="{BB962C8B-B14F-4D97-AF65-F5344CB8AC3E}">
        <p14:creationId xmlns:p14="http://schemas.microsoft.com/office/powerpoint/2010/main" val="269617340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395034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9700390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9200" y="1812924"/>
            <a:ext cx="6171941" cy="842400"/>
          </a:xfrm>
        </p:spPr>
        <p:txBody>
          <a:bodyPr>
            <a:noAutofit/>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499206" y="4357695"/>
            <a:ext cx="6171415" cy="1143008"/>
          </a:xfrm>
        </p:spPr>
        <p:txBody>
          <a:bodyPr>
            <a:normAutofit/>
          </a:bodyPr>
          <a:lstStyle>
            <a:lvl1pPr marL="0" indent="0" algn="l">
              <a:lnSpc>
                <a:spcPct val="120000"/>
              </a:lnSpc>
              <a:spcBef>
                <a:spcPts val="0"/>
              </a:spcBef>
              <a:spcAft>
                <a:spcPts val="0"/>
              </a:spcAft>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8" name="Text Placeholder 5"/>
          <p:cNvSpPr>
            <a:spLocks noGrp="1"/>
          </p:cNvSpPr>
          <p:nvPr>
            <p:ph type="body" sz="quarter" idx="10"/>
          </p:nvPr>
        </p:nvSpPr>
        <p:spPr>
          <a:xfrm>
            <a:off x="500067" y="2663187"/>
            <a:ext cx="61728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21960507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500820" y="1812924"/>
            <a:ext cx="3696000" cy="8424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8"/>
            <a:ext cx="3696000" cy="1048555"/>
          </a:xfrm>
        </p:spPr>
        <p:txBody>
          <a:bodyPr>
            <a:normAutofit/>
          </a:bodyPr>
          <a:lstStyle>
            <a:lvl1pPr marL="0" indent="0" algn="l">
              <a:lnSpc>
                <a:spcPct val="120000"/>
              </a:lnSpc>
              <a:spcBef>
                <a:spcPts val="0"/>
              </a:spcBef>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11" name="Text Placeholder 5"/>
          <p:cNvSpPr>
            <a:spLocks noGrp="1"/>
          </p:cNvSpPr>
          <p:nvPr>
            <p:ph type="body" sz="quarter" idx="10"/>
          </p:nvPr>
        </p:nvSpPr>
        <p:spPr>
          <a:xfrm>
            <a:off x="500067" y="2663187"/>
            <a:ext cx="36960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53018528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29120" y="1093316"/>
            <a:ext cx="6505141" cy="8496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20" y="2668130"/>
            <a:ext cx="6505141" cy="388187"/>
          </a:xfrm>
        </p:spPr>
        <p:txBody>
          <a:bodyPr>
            <a:normAutofit/>
          </a:bodyPr>
          <a:lstStyle>
            <a:lvl1pPr marL="0" indent="0" algn="l">
              <a:spcBef>
                <a:spcPts val="0"/>
              </a:spcBef>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11" name="Text Placeholder 5"/>
          <p:cNvSpPr>
            <a:spLocks noGrp="1"/>
          </p:cNvSpPr>
          <p:nvPr>
            <p:ph type="body" sz="quarter" idx="10"/>
          </p:nvPr>
        </p:nvSpPr>
        <p:spPr>
          <a:xfrm>
            <a:off x="829120" y="1953740"/>
            <a:ext cx="6505141" cy="7020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87535766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03543"/>
            <a:ext cx="11184000" cy="4536000"/>
          </a:xfrm>
        </p:spPr>
        <p:txBody>
          <a:bodyPr/>
          <a:lstStyle>
            <a:lvl1pPr marL="0" indent="0">
              <a:buNone/>
              <a:defRPr/>
            </a:lvl1pPr>
            <a:lvl2pPr marL="266693" indent="-26669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09319525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9"/>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05672"/>
            <a:ext cx="11184000" cy="4545033"/>
          </a:xfrm>
        </p:spPr>
        <p:txBody>
          <a:bodyPr/>
          <a:lstStyle>
            <a:lvl1pPr marL="0" indent="0" algn="l">
              <a:buNone/>
              <a:defRPr/>
            </a:lvl1pPr>
            <a:lvl2pPr marL="266693" indent="-26669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316462344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03543"/>
            <a:ext cx="5520000" cy="4536000"/>
          </a:xfrm>
        </p:spPr>
        <p:txBody>
          <a:bodyPr/>
          <a:lstStyle>
            <a:lvl4pPr marL="539737" indent="-273044">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03543"/>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423436428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53220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i="1"/>
            </a:lvl3pPr>
            <a:lvl4pPr marL="539737" indent="-273044">
              <a:buFont typeface="Arial" pitchFamily="34" charset="0"/>
              <a:buChar char="−"/>
              <a:defRPr i="0"/>
            </a:lvl4pPr>
            <a:lvl5pPr marL="806431" indent="-26669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154130382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716" y="2238199"/>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9" name="Text Placeholder 8"/>
          <p:cNvSpPr>
            <a:spLocks noGrp="1"/>
          </p:cNvSpPr>
          <p:nvPr>
            <p:ph type="body" sz="quarter" idx="14"/>
          </p:nvPr>
        </p:nvSpPr>
        <p:spPr>
          <a:xfrm>
            <a:off x="495717" y="1809587"/>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0" name="Content Placeholder 2"/>
          <p:cNvSpPr>
            <a:spLocks noGrp="1"/>
          </p:cNvSpPr>
          <p:nvPr>
            <p:ph idx="15"/>
          </p:nvPr>
        </p:nvSpPr>
        <p:spPr>
          <a:xfrm>
            <a:off x="495716" y="4487651"/>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8"/>
          <p:cNvSpPr>
            <a:spLocks noGrp="1"/>
          </p:cNvSpPr>
          <p:nvPr>
            <p:ph type="body" sz="quarter" idx="16"/>
          </p:nvPr>
        </p:nvSpPr>
        <p:spPr>
          <a:xfrm>
            <a:off x="495717" y="4059041"/>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2" name="Content Placeholder 2"/>
          <p:cNvSpPr>
            <a:spLocks noGrp="1"/>
          </p:cNvSpPr>
          <p:nvPr>
            <p:ph idx="17"/>
          </p:nvPr>
        </p:nvSpPr>
        <p:spPr>
          <a:xfrm>
            <a:off x="6161041" y="2238199"/>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8"/>
          <p:cNvSpPr>
            <a:spLocks noGrp="1"/>
          </p:cNvSpPr>
          <p:nvPr>
            <p:ph type="body" sz="quarter" idx="18"/>
          </p:nvPr>
        </p:nvSpPr>
        <p:spPr>
          <a:xfrm>
            <a:off x="6161041" y="1809587"/>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4" name="Content Placeholder 2"/>
          <p:cNvSpPr>
            <a:spLocks noGrp="1"/>
          </p:cNvSpPr>
          <p:nvPr>
            <p:ph idx="19"/>
          </p:nvPr>
        </p:nvSpPr>
        <p:spPr>
          <a:xfrm>
            <a:off x="6161041" y="4487651"/>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 Placeholder 8"/>
          <p:cNvSpPr>
            <a:spLocks noGrp="1"/>
          </p:cNvSpPr>
          <p:nvPr>
            <p:ph type="body" sz="quarter" idx="20"/>
          </p:nvPr>
        </p:nvSpPr>
        <p:spPr>
          <a:xfrm>
            <a:off x="6161041" y="4059041"/>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22748108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8" y="1809101"/>
            <a:ext cx="5412015" cy="4536504"/>
          </a:xfrm>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8"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8" y="765180"/>
            <a:ext cx="5412015"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255280397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17" y="1812930"/>
            <a:ext cx="6159543" cy="4187843"/>
          </a:xfrm>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8"/>
          <p:cNvSpPr>
            <a:spLocks noGrp="1"/>
          </p:cNvSpPr>
          <p:nvPr>
            <p:ph type="body" sz="quarter" idx="13"/>
          </p:nvPr>
        </p:nvSpPr>
        <p:spPr>
          <a:xfrm>
            <a:off x="755613" y="722455"/>
            <a:ext cx="6159888" cy="1090475"/>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81539226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2907975637"/>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60149659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269923913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812929"/>
            <a:ext cx="11184000" cy="4345991"/>
          </a:xfrm>
        </p:spPr>
        <p:txBody>
          <a:bodyPr>
            <a:noAutofit/>
          </a:bodyPr>
          <a:lstStyle>
            <a:lvl1pPr marL="0" indent="0">
              <a:spcBef>
                <a:spcPts val="1800"/>
              </a:spcBef>
              <a:spcAft>
                <a:spcPts val="0"/>
              </a:spcAft>
              <a:buNone/>
              <a:defRPr sz="1800" b="0">
                <a:solidFill>
                  <a:schemeClr val="bg1"/>
                </a:solidFill>
              </a:defRPr>
            </a:lvl1pPr>
            <a:lvl2pPr marL="268281" indent="-268281">
              <a:spcBef>
                <a:spcPts val="600"/>
              </a:spcBef>
              <a:spcAft>
                <a:spcPts val="0"/>
              </a:spcAft>
              <a:buFont typeface="Arial" pitchFamily="34" charset="0"/>
              <a:buChar char="•"/>
              <a:tabLst/>
              <a:defRPr sz="1800" b="0">
                <a:solidFill>
                  <a:schemeClr val="bg1"/>
                </a:solidFill>
              </a:defRPr>
            </a:lvl2pPr>
            <a:lvl3pPr marL="274632" indent="-274632">
              <a:spcBef>
                <a:spcPts val="600"/>
              </a:spcBef>
              <a:spcAft>
                <a:spcPts val="0"/>
              </a:spcAft>
              <a:buFont typeface="Arial" pitchFamily="34" charset="0"/>
              <a:buChar char="•"/>
              <a:defRPr sz="1800" b="0">
                <a:solidFill>
                  <a:schemeClr val="bg1"/>
                </a:solidFill>
              </a:defRPr>
            </a:lvl3pPr>
            <a:lvl4pPr>
              <a:spcBef>
                <a:spcPts val="600"/>
              </a:spcBef>
              <a:spcAft>
                <a:spcPts val="0"/>
              </a:spcAft>
              <a:buFont typeface="Arial" pitchFamily="34" charset="0"/>
              <a:buChar char="−"/>
              <a:defRPr sz="1800" b="0">
                <a:solidFill>
                  <a:schemeClr val="bg1"/>
                </a:solidFill>
              </a:defRPr>
            </a:lvl4pPr>
            <a:lvl5pPr marL="806431" indent="-266693">
              <a:spcBef>
                <a:spcPts val="600"/>
              </a:spcBef>
              <a:spcAft>
                <a:spcPts val="0"/>
              </a:spcAft>
              <a:buFont typeface="Arial" pitchFamily="34" charset="0"/>
              <a:buChar char="−"/>
              <a:defRPr sz="18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201"/>
            <a:ext cx="11184000" cy="1441411"/>
          </a:xfrm>
          <a:prstGeom prst="rect">
            <a:avLst/>
          </a:prstGeom>
        </p:spPr>
        <p:txBody>
          <a:bodyPr vert="horz" lIns="0" tIns="0" rIns="0" bIns="0" rtlCol="0" anchor="t" anchorCtr="0">
            <a:normAutofit/>
          </a:bodyPr>
          <a:lstStyle>
            <a:lvl1pPr>
              <a:defRPr sz="30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341489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812929"/>
            <a:ext cx="11184000" cy="4345991"/>
          </a:xfrm>
        </p:spPr>
        <p:txBody>
          <a:bodyPr>
            <a:noAutofit/>
          </a:bodyPr>
          <a:lstStyle>
            <a:lvl1pPr marL="0" indent="0">
              <a:spcBef>
                <a:spcPts val="1800"/>
              </a:spcBef>
              <a:spcAft>
                <a:spcPts val="0"/>
              </a:spcAft>
              <a:buNone/>
              <a:defRPr sz="1800" b="0">
                <a:solidFill>
                  <a:schemeClr val="tx2"/>
                </a:solidFill>
              </a:defRPr>
            </a:lvl1pPr>
            <a:lvl2pPr marL="268281" indent="-268281">
              <a:spcBef>
                <a:spcPts val="600"/>
              </a:spcBef>
              <a:spcAft>
                <a:spcPts val="0"/>
              </a:spcAft>
              <a:buFont typeface="Arial" pitchFamily="34" charset="0"/>
              <a:buChar char="•"/>
              <a:tabLst/>
              <a:defRPr sz="1800" b="0">
                <a:solidFill>
                  <a:schemeClr val="tx2"/>
                </a:solidFill>
              </a:defRPr>
            </a:lvl2pPr>
            <a:lvl3pPr marL="274632" indent="-274632">
              <a:spcBef>
                <a:spcPts val="600"/>
              </a:spcBef>
              <a:spcAft>
                <a:spcPts val="0"/>
              </a:spcAft>
              <a:buFont typeface="Arial" pitchFamily="34" charset="0"/>
              <a:buChar char="•"/>
              <a:defRPr sz="1800" b="0">
                <a:solidFill>
                  <a:schemeClr val="tx2"/>
                </a:solidFill>
              </a:defRPr>
            </a:lvl3pPr>
            <a:lvl4pPr>
              <a:spcBef>
                <a:spcPts val="600"/>
              </a:spcBef>
              <a:spcAft>
                <a:spcPts val="0"/>
              </a:spcAft>
              <a:buFont typeface="Arial" pitchFamily="34" charset="0"/>
              <a:buChar char="−"/>
              <a:defRPr sz="1800" b="0">
                <a:solidFill>
                  <a:schemeClr val="tx2"/>
                </a:solidFill>
              </a:defRPr>
            </a:lvl4pPr>
            <a:lvl5pPr marL="806431" indent="-266693">
              <a:spcBef>
                <a:spcPts val="600"/>
              </a:spcBef>
              <a:spcAft>
                <a:spcPts val="0"/>
              </a:spcAft>
              <a:buFont typeface="Arial" pitchFamily="34" charset="0"/>
              <a:buChar char="−"/>
              <a:defRPr sz="18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201"/>
            <a:ext cx="11184000" cy="1441411"/>
          </a:xfrm>
          <a:prstGeom prst="rect">
            <a:avLst/>
          </a:prstGeom>
        </p:spPr>
        <p:txBody>
          <a:bodyPr vert="horz" lIns="0" tIns="0" rIns="0" bIns="0" rtlCol="0" anchor="t" anchorCtr="0">
            <a:normAutofit/>
          </a:bodyPr>
          <a:lstStyle>
            <a:lvl1pPr>
              <a:defRPr sz="30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106798820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8116710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68"/>
            <a:ext cx="9163049"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9000"/>
            <a:ext cx="916305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934789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709231205"/>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563651006"/>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7" y="1812930"/>
            <a:ext cx="11131556" cy="75881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Text Placeholder 5"/>
          <p:cNvSpPr>
            <a:spLocks noGrp="1"/>
          </p:cNvSpPr>
          <p:nvPr>
            <p:ph type="body" sz="quarter" idx="10"/>
          </p:nvPr>
        </p:nvSpPr>
        <p:spPr>
          <a:xfrm>
            <a:off x="488987" y="2571744"/>
            <a:ext cx="11131556"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2635113843"/>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4" y="1812930"/>
            <a:ext cx="3702005" cy="544505"/>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Text Placeholder 5"/>
          <p:cNvSpPr>
            <a:spLocks noGrp="1"/>
          </p:cNvSpPr>
          <p:nvPr>
            <p:ph type="body" sz="quarter" idx="10"/>
          </p:nvPr>
        </p:nvSpPr>
        <p:spPr>
          <a:xfrm>
            <a:off x="488987" y="2374061"/>
            <a:ext cx="3702004" cy="3555275"/>
          </a:xfrm>
        </p:spPr>
        <p:txBody>
          <a:bodyPr>
            <a:noAutofit/>
          </a:bodyPr>
          <a:lstStyle>
            <a:lvl1pPr marL="0" indent="0">
              <a:buNone/>
              <a:defRPr sz="36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115009710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2032126211"/>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330701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6" name="Copyright">
            <a:extLst>
              <a:ext uri="{FF2B5EF4-FFF2-40B4-BE49-F238E27FC236}">
                <a16:creationId xmlns:a16="http://schemas.microsoft.com/office/drawing/2014/main" id="{59B33737-CCD9-4E76-A694-98AA4AC64CFA}"/>
              </a:ext>
            </a:extLst>
          </p:cNvPr>
          <p:cNvSpPr txBox="1"/>
          <p:nvPr userDrawn="1"/>
        </p:nvSpPr>
        <p:spPr>
          <a:xfrm>
            <a:off x="469900" y="664516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2019 Deloitte Development LLC. All rights reserved.</a:t>
            </a:r>
          </a:p>
        </p:txBody>
      </p:sp>
    </p:spTree>
    <p:extLst>
      <p:ext uri="{BB962C8B-B14F-4D97-AF65-F5344CB8AC3E}">
        <p14:creationId xmlns:p14="http://schemas.microsoft.com/office/powerpoint/2010/main" val="169412816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_Title &amp; subtitle">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94959442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slide" Target="../slides/slid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7.xml"/><Relationship Id="rId21" Type="http://schemas.openxmlformats.org/officeDocument/2006/relationships/slideLayout" Target="../slideLayouts/slideLayout42.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63" Type="http://schemas.openxmlformats.org/officeDocument/2006/relationships/slideLayout" Target="../slideLayouts/slideLayout84.xml"/><Relationship Id="rId68" Type="http://schemas.openxmlformats.org/officeDocument/2006/relationships/slideLayout" Target="../slideLayouts/slideLayout89.xml"/><Relationship Id="rId16" Type="http://schemas.openxmlformats.org/officeDocument/2006/relationships/slideLayout" Target="../slideLayouts/slideLayout37.xml"/><Relationship Id="rId11" Type="http://schemas.openxmlformats.org/officeDocument/2006/relationships/slideLayout" Target="../slideLayouts/slideLayout32.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53" Type="http://schemas.openxmlformats.org/officeDocument/2006/relationships/slideLayout" Target="../slideLayouts/slideLayout74.xml"/><Relationship Id="rId58" Type="http://schemas.openxmlformats.org/officeDocument/2006/relationships/slideLayout" Target="../slideLayouts/slideLayout79.xml"/><Relationship Id="rId74" Type="http://schemas.openxmlformats.org/officeDocument/2006/relationships/slideLayout" Target="../slideLayouts/slideLayout95.xml"/><Relationship Id="rId79" Type="http://schemas.openxmlformats.org/officeDocument/2006/relationships/tags" Target="../tags/tag3.xml"/><Relationship Id="rId5" Type="http://schemas.openxmlformats.org/officeDocument/2006/relationships/slideLayout" Target="../slideLayouts/slideLayout26.xml"/><Relationship Id="rId61" Type="http://schemas.openxmlformats.org/officeDocument/2006/relationships/slideLayout" Target="../slideLayouts/slideLayout82.xml"/><Relationship Id="rId19" Type="http://schemas.openxmlformats.org/officeDocument/2006/relationships/slideLayout" Target="../slideLayouts/slideLayout4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56" Type="http://schemas.openxmlformats.org/officeDocument/2006/relationships/slideLayout" Target="../slideLayouts/slideLayout77.xml"/><Relationship Id="rId64" Type="http://schemas.openxmlformats.org/officeDocument/2006/relationships/slideLayout" Target="../slideLayouts/slideLayout85.xml"/><Relationship Id="rId69" Type="http://schemas.openxmlformats.org/officeDocument/2006/relationships/slideLayout" Target="../slideLayouts/slideLayout90.xml"/><Relationship Id="rId77" Type="http://schemas.openxmlformats.org/officeDocument/2006/relationships/theme" Target="../theme/theme2.xml"/><Relationship Id="rId8" Type="http://schemas.openxmlformats.org/officeDocument/2006/relationships/slideLayout" Target="../slideLayouts/slideLayout29.xml"/><Relationship Id="rId51" Type="http://schemas.openxmlformats.org/officeDocument/2006/relationships/slideLayout" Target="../slideLayouts/slideLayout72.xml"/><Relationship Id="rId72" Type="http://schemas.openxmlformats.org/officeDocument/2006/relationships/slideLayout" Target="../slideLayouts/slideLayout93.xml"/><Relationship Id="rId80" Type="http://schemas.openxmlformats.org/officeDocument/2006/relationships/oleObject" Target="../embeddings/oleObject2.bin"/><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59" Type="http://schemas.openxmlformats.org/officeDocument/2006/relationships/slideLayout" Target="../slideLayouts/slideLayout80.xml"/><Relationship Id="rId67" Type="http://schemas.openxmlformats.org/officeDocument/2006/relationships/slideLayout" Target="../slideLayouts/slideLayout88.xml"/><Relationship Id="rId20" Type="http://schemas.openxmlformats.org/officeDocument/2006/relationships/slideLayout" Target="../slideLayouts/slideLayout41.xml"/><Relationship Id="rId41" Type="http://schemas.openxmlformats.org/officeDocument/2006/relationships/slideLayout" Target="../slideLayouts/slideLayout62.xml"/><Relationship Id="rId54" Type="http://schemas.openxmlformats.org/officeDocument/2006/relationships/slideLayout" Target="../slideLayouts/slideLayout75.xml"/><Relationship Id="rId62" Type="http://schemas.openxmlformats.org/officeDocument/2006/relationships/slideLayout" Target="../slideLayouts/slideLayout83.xml"/><Relationship Id="rId70" Type="http://schemas.openxmlformats.org/officeDocument/2006/relationships/slideLayout" Target="../slideLayouts/slideLayout91.xml"/><Relationship Id="rId75" Type="http://schemas.openxmlformats.org/officeDocument/2006/relationships/slideLayout" Target="../slideLayouts/slideLayout96.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slideLayout" Target="../slideLayouts/slideLayout70.xml"/><Relationship Id="rId57" Type="http://schemas.openxmlformats.org/officeDocument/2006/relationships/slideLayout" Target="../slideLayouts/slideLayout78.xml"/><Relationship Id="rId10" Type="http://schemas.openxmlformats.org/officeDocument/2006/relationships/slideLayout" Target="../slideLayouts/slideLayout31.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52" Type="http://schemas.openxmlformats.org/officeDocument/2006/relationships/slideLayout" Target="../slideLayouts/slideLayout73.xml"/><Relationship Id="rId60" Type="http://schemas.openxmlformats.org/officeDocument/2006/relationships/slideLayout" Target="../slideLayouts/slideLayout81.xml"/><Relationship Id="rId65" Type="http://schemas.openxmlformats.org/officeDocument/2006/relationships/slideLayout" Target="../slideLayouts/slideLayout86.xml"/><Relationship Id="rId73" Type="http://schemas.openxmlformats.org/officeDocument/2006/relationships/slideLayout" Target="../slideLayouts/slideLayout94.xml"/><Relationship Id="rId78" Type="http://schemas.openxmlformats.org/officeDocument/2006/relationships/vmlDrawing" Target="../drawings/vmlDrawing2.vml"/><Relationship Id="rId81"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slideLayout" Target="../slideLayouts/slideLayout30.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9" Type="http://schemas.openxmlformats.org/officeDocument/2006/relationships/slideLayout" Target="../slideLayouts/slideLayout60.xml"/><Relationship Id="rId34" Type="http://schemas.openxmlformats.org/officeDocument/2006/relationships/slideLayout" Target="../slideLayouts/slideLayout55.xml"/><Relationship Id="rId50" Type="http://schemas.openxmlformats.org/officeDocument/2006/relationships/slideLayout" Target="../slideLayouts/slideLayout71.xml"/><Relationship Id="rId55" Type="http://schemas.openxmlformats.org/officeDocument/2006/relationships/slideLayout" Target="../slideLayouts/slideLayout76.xml"/><Relationship Id="rId76" Type="http://schemas.openxmlformats.org/officeDocument/2006/relationships/slideLayout" Target="../slideLayouts/slideLayout97.xml"/><Relationship Id="rId7" Type="http://schemas.openxmlformats.org/officeDocument/2006/relationships/slideLayout" Target="../slideLayouts/slideLayout28.xml"/><Relationship Id="rId71" Type="http://schemas.openxmlformats.org/officeDocument/2006/relationships/slideLayout" Target="../slideLayouts/slideLayout92.xml"/><Relationship Id="rId2" Type="http://schemas.openxmlformats.org/officeDocument/2006/relationships/slideLayout" Target="../slideLayouts/slideLayout23.xml"/><Relationship Id="rId29" Type="http://schemas.openxmlformats.org/officeDocument/2006/relationships/slideLayout" Target="../slideLayouts/slideLayout50.xml"/><Relationship Id="rId24" Type="http://schemas.openxmlformats.org/officeDocument/2006/relationships/slideLayout" Target="../slideLayouts/slideLayout45.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66"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185" name="think-cell Slide" r:id="rId25" imgW="270" imgH="270" progId="TCLayout.ActiveDocument.1">
                  <p:embed/>
                </p:oleObj>
              </mc:Choice>
              <mc:Fallback>
                <p:oleObj name="think-cell Slide" r:id="rId25" imgW="270" imgH="270" progId="TCLayout.ActiveDocument.1">
                  <p:embed/>
                  <p:pic>
                    <p:nvPicPr>
                      <p:cNvPr id="4" name="Object 3" hidden="1"/>
                      <p:cNvPicPr/>
                      <p:nvPr/>
                    </p:nvPicPr>
                    <p:blipFill>
                      <a:blip r:embed="rId2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1" y="402586"/>
            <a:ext cx="9163049"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1" y="1665290"/>
            <a:ext cx="916305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a:t>
            </a:r>
            <a:r>
              <a:rPr lang="fr-FR" sz="650" noProof="0" dirty="0" smtClean="0">
                <a:solidFill>
                  <a:schemeClr val="tx1"/>
                </a:solidFill>
              </a:rPr>
              <a:t>2020</a:t>
            </a:r>
            <a:r>
              <a:rPr lang="fr-FR" sz="650" baseline="0" noProof="0" dirty="0" smtClean="0">
                <a:solidFill>
                  <a:schemeClr val="tx1"/>
                </a:solidFill>
              </a:rPr>
              <a:t> </a:t>
            </a:r>
            <a:r>
              <a:rPr lang="fr-FR" sz="650" noProof="0" dirty="0" smtClean="0">
                <a:solidFill>
                  <a:schemeClr val="tx1"/>
                </a:solidFill>
              </a:rPr>
              <a:t>Deloitte </a:t>
            </a:r>
            <a:r>
              <a:rPr lang="fr-FR" sz="650" noProof="0" dirty="0">
                <a:solidFill>
                  <a:schemeClr val="tx1"/>
                </a:solidFill>
              </a:rPr>
              <a:t>Touche </a:t>
            </a:r>
            <a:r>
              <a:rPr lang="fr-FR" sz="650" noProof="0" dirty="0" err="1">
                <a:solidFill>
                  <a:schemeClr val="tx1"/>
                </a:solidFill>
              </a:rPr>
              <a:t>Tohmatsu</a:t>
            </a:r>
            <a:r>
              <a:rPr lang="fr-FR" sz="650" noProof="0" dirty="0">
                <a:solidFill>
                  <a:schemeClr val="tx1"/>
                </a:solidFill>
              </a:rPr>
              <a:t> </a:t>
            </a:r>
            <a:r>
              <a:rPr lang="fr-FR" sz="650" noProof="0" dirty="0" smtClean="0">
                <a:solidFill>
                  <a:schemeClr val="tx1"/>
                </a:solidFill>
              </a:rPr>
              <a:t>Limited. All</a:t>
            </a:r>
            <a:r>
              <a:rPr lang="fr-FR" sz="650" baseline="0" noProof="0" dirty="0" smtClean="0">
                <a:solidFill>
                  <a:schemeClr val="tx1"/>
                </a:solidFill>
              </a:rPr>
              <a:t> </a:t>
            </a:r>
            <a:r>
              <a:rPr lang="fr-FR" sz="650" baseline="0" noProof="0" dirty="0" err="1" smtClean="0">
                <a:solidFill>
                  <a:schemeClr val="tx1"/>
                </a:solidFill>
              </a:rPr>
              <a:t>rights</a:t>
            </a:r>
            <a:r>
              <a:rPr lang="fr-FR" sz="650" baseline="0" noProof="0" dirty="0" smtClean="0">
                <a:solidFill>
                  <a:schemeClr val="tx1"/>
                </a:solidFill>
              </a:rPr>
              <a:t> </a:t>
            </a:r>
            <a:r>
              <a:rPr lang="fr-FR" sz="650" baseline="0" noProof="0" dirty="0" err="1" smtClean="0">
                <a:solidFill>
                  <a:schemeClr val="tx1"/>
                </a:solidFill>
              </a:rPr>
              <a:t>reserved</a:t>
            </a:r>
            <a:endParaRPr lang="fr-FR" sz="650" baseline="0" noProof="0" dirty="0" smtClean="0">
              <a:solidFill>
                <a:schemeClr val="tx1"/>
              </a:solidFill>
            </a:endParaRPr>
          </a:p>
        </p:txBody>
      </p:sp>
      <p:sp>
        <p:nvSpPr>
          <p:cNvPr id="8" name="Rectangle 7"/>
          <p:cNvSpPr/>
          <p:nvPr userDrawn="1"/>
        </p:nvSpPr>
        <p:spPr>
          <a:xfrm>
            <a:off x="10104440" y="0"/>
            <a:ext cx="208756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2"/>
              </a:solidFill>
            </a:endParaRPr>
          </a:p>
        </p:txBody>
      </p:sp>
      <p:sp>
        <p:nvSpPr>
          <p:cNvPr id="12" name="TextBox 11"/>
          <p:cNvSpPr txBox="1"/>
          <p:nvPr userDrawn="1"/>
        </p:nvSpPr>
        <p:spPr>
          <a:xfrm>
            <a:off x="10275095" y="6309311"/>
            <a:ext cx="1724818" cy="169277"/>
          </a:xfrm>
          <a:prstGeom prst="rect">
            <a:avLst/>
          </a:prstGeom>
          <a:noFill/>
        </p:spPr>
        <p:txBody>
          <a:bodyPr wrap="square" lIns="0" tIns="0" rIns="0" bIns="0" rtlCol="0">
            <a:spAutoFit/>
          </a:bodyPr>
          <a:lstStyle/>
          <a:p>
            <a:pPr marL="0" indent="0" algn="r">
              <a:spcBef>
                <a:spcPts val="800"/>
              </a:spcBef>
              <a:buSzPct val="100000"/>
              <a:buFont typeface="Arial"/>
              <a:buNone/>
            </a:pPr>
            <a:r>
              <a:rPr lang="en-US" sz="1100" noProof="0" dirty="0">
                <a:solidFill>
                  <a:schemeClr val="accent6"/>
                </a:solidFill>
              </a:rPr>
              <a:t>Slide </a:t>
            </a:r>
            <a:fld id="{C58DF478-B544-4ED8-9ED4-6A2648E2D233}" type="slidenum">
              <a:rPr lang="en-US" sz="1100" noProof="0" smtClean="0">
                <a:solidFill>
                  <a:schemeClr val="accent6"/>
                </a:solidFill>
              </a:rPr>
              <a:pPr marL="0" indent="0" algn="r">
                <a:spcBef>
                  <a:spcPts val="800"/>
                </a:spcBef>
                <a:buSzPct val="100000"/>
                <a:buFont typeface="Arial"/>
                <a:buNone/>
              </a:pPr>
              <a:t>‹#›</a:t>
            </a:fld>
            <a:r>
              <a:rPr lang="en-US" sz="1100" noProof="0" dirty="0">
                <a:solidFill>
                  <a:schemeClr val="accent6"/>
                </a:solidFill>
              </a:rPr>
              <a:t> of </a:t>
            </a:r>
            <a:r>
              <a:rPr lang="en-US" sz="1100" noProof="0" dirty="0" smtClean="0">
                <a:solidFill>
                  <a:schemeClr val="accent6"/>
                </a:solidFill>
              </a:rPr>
              <a:t>52</a:t>
            </a:r>
            <a:endParaRPr lang="en-US" sz="1100" noProof="0" dirty="0">
              <a:solidFill>
                <a:schemeClr val="accent6"/>
              </a:solidFill>
            </a:endParaRPr>
          </a:p>
        </p:txBody>
      </p:sp>
      <p:sp>
        <p:nvSpPr>
          <p:cNvPr id="9" name="Freeform 314">
            <a:hlinkClick r:id="rId27" action="ppaction://hlinksldjump"/>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rgbClr val="BBBCBC"/>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0486039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0">
          <p15:clr>
            <a:srgbClr val="A4A3A4"/>
          </p15:clr>
        </p15:guide>
        <p15:guide id="2" orient="horz" pos="2160">
          <p15:clr>
            <a:srgbClr val="A4A3A4"/>
          </p15:clr>
        </p15:guide>
        <p15:guide id="3" orient="horz" pos="3968">
          <p15:clr>
            <a:srgbClr val="A4A3A4"/>
          </p15:clr>
        </p15:guide>
        <p15:guide id="4" pos="296">
          <p15:clr>
            <a:srgbClr val="A4A3A4"/>
          </p15:clr>
        </p15:guide>
        <p15:guide id="5" pos="6068">
          <p15:clr>
            <a:srgbClr val="A4A3A4"/>
          </p15:clr>
        </p15:guide>
        <p15:guide id="6" orient="horz" pos="1071">
          <p15:clr>
            <a:srgbClr val="A4A3A4"/>
          </p15:clr>
        </p15:guide>
        <p15:guide id="7" orient="horz" pos="245">
          <p15:clr>
            <a:srgbClr val="A4A3A4"/>
          </p15:clr>
        </p15:guide>
        <p15:guide id="8" orient="horz" pos="4081">
          <p15:clr>
            <a:srgbClr val="A4A3A4"/>
          </p15:clr>
        </p15:guide>
        <p15:guide id="10" pos="4106">
          <p15:clr>
            <a:srgbClr val="A4A3A4"/>
          </p15:clr>
        </p15:guide>
        <p15:guide id="12" pos="1163">
          <p15:clr>
            <a:srgbClr val="A4A3A4"/>
          </p15:clr>
        </p15:guide>
        <p15:guide id="13" pos="1277">
          <p15:clr>
            <a:srgbClr val="A4A3A4"/>
          </p15:clr>
        </p15:guide>
        <p15:guide id="14" pos="2144">
          <p15:clr>
            <a:srgbClr val="A4A3A4"/>
          </p15:clr>
        </p15:guide>
        <p15:guide id="15" pos="2258">
          <p15:clr>
            <a:srgbClr val="A4A3A4"/>
          </p15:clr>
        </p15:guide>
        <p15:guide id="16" pos="5087">
          <p15:clr>
            <a:srgbClr val="A4A3A4"/>
          </p15:clr>
        </p15:guide>
        <p15:guide id="17" pos="3125">
          <p15:clr>
            <a:srgbClr val="A4A3A4"/>
          </p15:clr>
        </p15:guide>
        <p15:guide id="18" pos="3182">
          <p15:clr>
            <a:srgbClr val="A4A3A4"/>
          </p15:clr>
        </p15:guide>
        <p15:guide id="19" pos="3239">
          <p15:clr>
            <a:srgbClr val="A4A3A4"/>
          </p15:clr>
        </p15:guide>
        <p15:guide id="20" pos="5201">
          <p15:clr>
            <a:srgbClr val="A4A3A4"/>
          </p15:clr>
        </p15:guide>
        <p15:guide id="21" orient="horz" pos="1049">
          <p15:clr>
            <a:srgbClr val="A4A3A4"/>
          </p15:clr>
        </p15:guide>
        <p15:guide id="22" orient="horz" pos="641">
          <p15:clr>
            <a:srgbClr val="A4A3A4"/>
          </p15:clr>
        </p15:guide>
        <p15:guide id="23" orient="horz" pos="288">
          <p15:clr>
            <a:srgbClr val="A4A3A4"/>
          </p15:clr>
        </p15:guide>
        <p15:guide id="24" pos="7559">
          <p15:clr>
            <a:srgbClr val="A4A3A4"/>
          </p15:clr>
        </p15:guide>
        <p15:guide id="25" pos="6365">
          <p15:clr>
            <a:srgbClr val="A4A3A4"/>
          </p15:clr>
        </p15:guide>
        <p15:guide id="26" pos="647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graphicFrame>
        <p:nvGraphicFramePr>
          <p:cNvPr id="4" name="Object 3" hidden="1"/>
          <p:cNvGraphicFramePr>
            <a:graphicFrameLocks noChangeAspect="1"/>
          </p:cNvGraphicFramePr>
          <p:nvPr>
            <p:custDataLst>
              <p:tags r:id="rId79"/>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106" name="think-cell Slide" r:id="rId80" imgW="270" imgH="270" progId="TCLayout.ActiveDocument.1">
                  <p:embed/>
                </p:oleObj>
              </mc:Choice>
              <mc:Fallback>
                <p:oleObj name="think-cell Slide" r:id="rId80" imgW="270" imgH="270" progId="TCLayout.ActiveDocument.1">
                  <p:embed/>
                  <p:pic>
                    <p:nvPicPr>
                      <p:cNvPr id="4" name="Object 3" hidden="1"/>
                      <p:cNvPicPr/>
                      <p:nvPr/>
                    </p:nvPicPr>
                    <p:blipFill>
                      <a:blip r:embed="rId81"/>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28000" y="295683"/>
            <a:ext cx="11136000" cy="124419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19" name="Text Placeholder 18"/>
          <p:cNvSpPr>
            <a:spLocks noGrp="1"/>
          </p:cNvSpPr>
          <p:nvPr>
            <p:ph type="body" idx="1"/>
          </p:nvPr>
        </p:nvSpPr>
        <p:spPr>
          <a:xfrm>
            <a:off x="524934" y="1700214"/>
            <a:ext cx="11142133" cy="4681537"/>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Box 8"/>
          <p:cNvSpPr txBox="1"/>
          <p:nvPr/>
        </p:nvSpPr>
        <p:spPr>
          <a:xfrm>
            <a:off x="6335184" y="64897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GB" sz="650" dirty="0">
                <a:solidFill>
                  <a:schemeClr val="tx1"/>
                </a:solidFill>
              </a:rPr>
              <a:t>PowerPoint Timesaver</a:t>
            </a:r>
          </a:p>
        </p:txBody>
      </p:sp>
    </p:spTree>
    <p:extLst>
      <p:ext uri="{BB962C8B-B14F-4D97-AF65-F5344CB8AC3E}">
        <p14:creationId xmlns:p14="http://schemas.microsoft.com/office/powerpoint/2010/main" val="286749468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685" r:id="rId53"/>
    <p:sldLayoutId id="2147483686" r:id="rId54"/>
    <p:sldLayoutId id="2147483687" r:id="rId55"/>
    <p:sldLayoutId id="2147483688" r:id="rId56"/>
    <p:sldLayoutId id="2147483689" r:id="rId57"/>
    <p:sldLayoutId id="2147483690" r:id="rId58"/>
    <p:sldLayoutId id="2147483691" r:id="rId59"/>
    <p:sldLayoutId id="2147483692" r:id="rId60"/>
    <p:sldLayoutId id="2147483693" r:id="rId61"/>
    <p:sldLayoutId id="2147483694" r:id="rId62"/>
    <p:sldLayoutId id="2147483695" r:id="rId63"/>
    <p:sldLayoutId id="2147483696" r:id="rId64"/>
    <p:sldLayoutId id="2147483697" r:id="rId65"/>
    <p:sldLayoutId id="2147483698" r:id="rId66"/>
    <p:sldLayoutId id="2147483699" r:id="rId67"/>
    <p:sldLayoutId id="2147483700" r:id="rId68"/>
    <p:sldLayoutId id="2147483701" r:id="rId69"/>
    <p:sldLayoutId id="2147483702" r:id="rId70"/>
    <p:sldLayoutId id="2147483703" r:id="rId71"/>
    <p:sldLayoutId id="2147483704" r:id="rId72"/>
    <p:sldLayoutId id="2147483705" r:id="rId73"/>
    <p:sldLayoutId id="2147483711" r:id="rId74"/>
    <p:sldLayoutId id="2147483713" r:id="rId75"/>
    <p:sldLayoutId id="2147483737" r:id="rId76"/>
  </p:sldLayoutIdLst>
  <p:transition>
    <p:fade/>
  </p:transition>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guide id="3" orient="horz" pos="4020">
          <p15:clr>
            <a:srgbClr val="F26B43"/>
          </p15:clr>
        </p15:guide>
        <p15:guide id="4" pos="248">
          <p15:clr>
            <a:srgbClr val="F26B43"/>
          </p15:clr>
        </p15:guide>
        <p15:guide id="5" pos="5512">
          <p15:clr>
            <a:srgbClr val="F26B43"/>
          </p15:clr>
        </p15:guide>
        <p15:guide id="6" orient="horz" pos="1071">
          <p15:clr>
            <a:srgbClr val="F26B43"/>
          </p15:clr>
        </p15:guide>
        <p15:guide id="7" orient="horz" pos="178">
          <p15:clr>
            <a:srgbClr val="F26B43"/>
          </p15:clr>
        </p15:guide>
        <p15:guide id="8" orient="horz" pos="4088">
          <p15:clr>
            <a:srgbClr val="F26B43"/>
          </p15:clr>
        </p15:guide>
        <p15:guide id="9" pos="2767">
          <p15:clr>
            <a:srgbClr val="F26B43"/>
          </p15:clr>
        </p15:guide>
        <p15:guide id="10" pos="299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6.xml"/><Relationship Id="rId5" Type="http://schemas.openxmlformats.org/officeDocument/2006/relationships/hyperlink" Target="https://www.instagram.com/transformingsoftware/?hl=es-la" TargetMode="External"/><Relationship Id="rId4" Type="http://schemas.openxmlformats.org/officeDocument/2006/relationships/hyperlink" Target="https://www.youtube.com/watch?v=SXzQWxk-6Ck"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6.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17" Type="http://schemas.openxmlformats.org/officeDocument/2006/relationships/tags" Target="../tags/tag120.xml"/><Relationship Id="rId21" Type="http://schemas.openxmlformats.org/officeDocument/2006/relationships/tags" Target="../tags/tag24.xml"/><Relationship Id="rId42" Type="http://schemas.openxmlformats.org/officeDocument/2006/relationships/tags" Target="../tags/tag45.xml"/><Relationship Id="rId63" Type="http://schemas.openxmlformats.org/officeDocument/2006/relationships/tags" Target="../tags/tag66.xml"/><Relationship Id="rId84" Type="http://schemas.openxmlformats.org/officeDocument/2006/relationships/tags" Target="../tags/tag87.xml"/><Relationship Id="rId138" Type="http://schemas.openxmlformats.org/officeDocument/2006/relationships/tags" Target="../tags/tag141.xml"/><Relationship Id="rId159" Type="http://schemas.openxmlformats.org/officeDocument/2006/relationships/tags" Target="../tags/tag162.xml"/><Relationship Id="rId170" Type="http://schemas.openxmlformats.org/officeDocument/2006/relationships/tags" Target="../tags/tag173.xml"/><Relationship Id="rId191" Type="http://schemas.openxmlformats.org/officeDocument/2006/relationships/tags" Target="../tags/tag194.xml"/><Relationship Id="rId107" Type="http://schemas.openxmlformats.org/officeDocument/2006/relationships/tags" Target="../tags/tag110.xml"/><Relationship Id="rId11" Type="http://schemas.openxmlformats.org/officeDocument/2006/relationships/tags" Target="../tags/tag14.xml"/><Relationship Id="rId32" Type="http://schemas.openxmlformats.org/officeDocument/2006/relationships/tags" Target="../tags/tag35.xml"/><Relationship Id="rId53" Type="http://schemas.openxmlformats.org/officeDocument/2006/relationships/tags" Target="../tags/tag56.xml"/><Relationship Id="rId74" Type="http://schemas.openxmlformats.org/officeDocument/2006/relationships/tags" Target="../tags/tag77.xml"/><Relationship Id="rId128" Type="http://schemas.openxmlformats.org/officeDocument/2006/relationships/tags" Target="../tags/tag131.xml"/><Relationship Id="rId149" Type="http://schemas.openxmlformats.org/officeDocument/2006/relationships/tags" Target="../tags/tag152.xml"/><Relationship Id="rId5" Type="http://schemas.openxmlformats.org/officeDocument/2006/relationships/tags" Target="../tags/tag8.xml"/><Relationship Id="rId95" Type="http://schemas.openxmlformats.org/officeDocument/2006/relationships/tags" Target="../tags/tag98.xml"/><Relationship Id="rId160" Type="http://schemas.openxmlformats.org/officeDocument/2006/relationships/tags" Target="../tags/tag163.xml"/><Relationship Id="rId181" Type="http://schemas.openxmlformats.org/officeDocument/2006/relationships/tags" Target="../tags/tag184.xml"/><Relationship Id="rId22" Type="http://schemas.openxmlformats.org/officeDocument/2006/relationships/tags" Target="../tags/tag25.xml"/><Relationship Id="rId43" Type="http://schemas.openxmlformats.org/officeDocument/2006/relationships/tags" Target="../tags/tag46.xml"/><Relationship Id="rId64" Type="http://schemas.openxmlformats.org/officeDocument/2006/relationships/tags" Target="../tags/tag67.xml"/><Relationship Id="rId118" Type="http://schemas.openxmlformats.org/officeDocument/2006/relationships/tags" Target="../tags/tag121.xml"/><Relationship Id="rId139" Type="http://schemas.openxmlformats.org/officeDocument/2006/relationships/tags" Target="../tags/tag142.xml"/><Relationship Id="rId85" Type="http://schemas.openxmlformats.org/officeDocument/2006/relationships/tags" Target="../tags/tag88.xml"/><Relationship Id="rId150" Type="http://schemas.openxmlformats.org/officeDocument/2006/relationships/tags" Target="../tags/tag153.xml"/><Relationship Id="rId171" Type="http://schemas.openxmlformats.org/officeDocument/2006/relationships/tags" Target="../tags/tag174.xml"/><Relationship Id="rId192" Type="http://schemas.openxmlformats.org/officeDocument/2006/relationships/tags" Target="../tags/tag195.xml"/><Relationship Id="rId12" Type="http://schemas.openxmlformats.org/officeDocument/2006/relationships/tags" Target="../tags/tag15.xml"/><Relationship Id="rId33" Type="http://schemas.openxmlformats.org/officeDocument/2006/relationships/tags" Target="../tags/tag36.xml"/><Relationship Id="rId108" Type="http://schemas.openxmlformats.org/officeDocument/2006/relationships/tags" Target="../tags/tag111.xml"/><Relationship Id="rId129" Type="http://schemas.openxmlformats.org/officeDocument/2006/relationships/tags" Target="../tags/tag132.xml"/><Relationship Id="rId54" Type="http://schemas.openxmlformats.org/officeDocument/2006/relationships/tags" Target="../tags/tag57.xml"/><Relationship Id="rId75" Type="http://schemas.openxmlformats.org/officeDocument/2006/relationships/tags" Target="../tags/tag78.xml"/><Relationship Id="rId96" Type="http://schemas.openxmlformats.org/officeDocument/2006/relationships/tags" Target="../tags/tag99.xml"/><Relationship Id="rId140" Type="http://schemas.openxmlformats.org/officeDocument/2006/relationships/tags" Target="../tags/tag143.xml"/><Relationship Id="rId161" Type="http://schemas.openxmlformats.org/officeDocument/2006/relationships/tags" Target="../tags/tag164.xml"/><Relationship Id="rId182" Type="http://schemas.openxmlformats.org/officeDocument/2006/relationships/tags" Target="../tags/tag185.xml"/><Relationship Id="rId6" Type="http://schemas.openxmlformats.org/officeDocument/2006/relationships/tags" Target="../tags/tag9.xml"/><Relationship Id="rId23" Type="http://schemas.openxmlformats.org/officeDocument/2006/relationships/tags" Target="../tags/tag26.xml"/><Relationship Id="rId119" Type="http://schemas.openxmlformats.org/officeDocument/2006/relationships/tags" Target="../tags/tag122.xml"/><Relationship Id="rId44" Type="http://schemas.openxmlformats.org/officeDocument/2006/relationships/tags" Target="../tags/tag47.xml"/><Relationship Id="rId65" Type="http://schemas.openxmlformats.org/officeDocument/2006/relationships/tags" Target="../tags/tag68.xml"/><Relationship Id="rId86" Type="http://schemas.openxmlformats.org/officeDocument/2006/relationships/tags" Target="../tags/tag89.xml"/><Relationship Id="rId130" Type="http://schemas.openxmlformats.org/officeDocument/2006/relationships/tags" Target="../tags/tag133.xml"/><Relationship Id="rId151" Type="http://schemas.openxmlformats.org/officeDocument/2006/relationships/tags" Target="../tags/tag154.xml"/><Relationship Id="rId172" Type="http://schemas.openxmlformats.org/officeDocument/2006/relationships/tags" Target="../tags/tag175.xml"/><Relationship Id="rId193" Type="http://schemas.openxmlformats.org/officeDocument/2006/relationships/tags" Target="../tags/tag196.xml"/><Relationship Id="rId13" Type="http://schemas.openxmlformats.org/officeDocument/2006/relationships/tags" Target="../tags/tag16.xml"/><Relationship Id="rId109" Type="http://schemas.openxmlformats.org/officeDocument/2006/relationships/tags" Target="../tags/tag112.xml"/><Relationship Id="rId34" Type="http://schemas.openxmlformats.org/officeDocument/2006/relationships/tags" Target="../tags/tag37.xml"/><Relationship Id="rId50" Type="http://schemas.openxmlformats.org/officeDocument/2006/relationships/tags" Target="../tags/tag53.xml"/><Relationship Id="rId55" Type="http://schemas.openxmlformats.org/officeDocument/2006/relationships/tags" Target="../tags/tag58.xml"/><Relationship Id="rId76" Type="http://schemas.openxmlformats.org/officeDocument/2006/relationships/tags" Target="../tags/tag79.xml"/><Relationship Id="rId97" Type="http://schemas.openxmlformats.org/officeDocument/2006/relationships/tags" Target="../tags/tag100.xml"/><Relationship Id="rId104" Type="http://schemas.openxmlformats.org/officeDocument/2006/relationships/tags" Target="../tags/tag107.xml"/><Relationship Id="rId120" Type="http://schemas.openxmlformats.org/officeDocument/2006/relationships/tags" Target="../tags/tag123.xml"/><Relationship Id="rId125" Type="http://schemas.openxmlformats.org/officeDocument/2006/relationships/tags" Target="../tags/tag128.xml"/><Relationship Id="rId141" Type="http://schemas.openxmlformats.org/officeDocument/2006/relationships/tags" Target="../tags/tag144.xml"/><Relationship Id="rId146" Type="http://schemas.openxmlformats.org/officeDocument/2006/relationships/tags" Target="../tags/tag149.xml"/><Relationship Id="rId167" Type="http://schemas.openxmlformats.org/officeDocument/2006/relationships/tags" Target="../tags/tag170.xml"/><Relationship Id="rId188" Type="http://schemas.openxmlformats.org/officeDocument/2006/relationships/tags" Target="../tags/tag191.xml"/><Relationship Id="rId7" Type="http://schemas.openxmlformats.org/officeDocument/2006/relationships/tags" Target="../tags/tag10.xml"/><Relationship Id="rId71" Type="http://schemas.openxmlformats.org/officeDocument/2006/relationships/tags" Target="../tags/tag74.xml"/><Relationship Id="rId92" Type="http://schemas.openxmlformats.org/officeDocument/2006/relationships/tags" Target="../tags/tag95.xml"/><Relationship Id="rId162" Type="http://schemas.openxmlformats.org/officeDocument/2006/relationships/tags" Target="../tags/tag165.xml"/><Relationship Id="rId183" Type="http://schemas.openxmlformats.org/officeDocument/2006/relationships/tags" Target="../tags/tag186.xml"/><Relationship Id="rId2" Type="http://schemas.openxmlformats.org/officeDocument/2006/relationships/tags" Target="../tags/tag5.xml"/><Relationship Id="rId29" Type="http://schemas.openxmlformats.org/officeDocument/2006/relationships/tags" Target="../tags/tag32.xml"/><Relationship Id="rId24" Type="http://schemas.openxmlformats.org/officeDocument/2006/relationships/tags" Target="../tags/tag27.xml"/><Relationship Id="rId40" Type="http://schemas.openxmlformats.org/officeDocument/2006/relationships/tags" Target="../tags/tag43.xml"/><Relationship Id="rId45" Type="http://schemas.openxmlformats.org/officeDocument/2006/relationships/tags" Target="../tags/tag48.xml"/><Relationship Id="rId66" Type="http://schemas.openxmlformats.org/officeDocument/2006/relationships/tags" Target="../tags/tag69.xml"/><Relationship Id="rId87" Type="http://schemas.openxmlformats.org/officeDocument/2006/relationships/tags" Target="../tags/tag90.xml"/><Relationship Id="rId110" Type="http://schemas.openxmlformats.org/officeDocument/2006/relationships/tags" Target="../tags/tag113.xml"/><Relationship Id="rId115" Type="http://schemas.openxmlformats.org/officeDocument/2006/relationships/tags" Target="../tags/tag118.xml"/><Relationship Id="rId131" Type="http://schemas.openxmlformats.org/officeDocument/2006/relationships/tags" Target="../tags/tag134.xml"/><Relationship Id="rId136" Type="http://schemas.openxmlformats.org/officeDocument/2006/relationships/tags" Target="../tags/tag139.xml"/><Relationship Id="rId157" Type="http://schemas.openxmlformats.org/officeDocument/2006/relationships/tags" Target="../tags/tag160.xml"/><Relationship Id="rId178" Type="http://schemas.openxmlformats.org/officeDocument/2006/relationships/tags" Target="../tags/tag181.xml"/><Relationship Id="rId61" Type="http://schemas.openxmlformats.org/officeDocument/2006/relationships/tags" Target="../tags/tag64.xml"/><Relationship Id="rId82" Type="http://schemas.openxmlformats.org/officeDocument/2006/relationships/tags" Target="../tags/tag85.xml"/><Relationship Id="rId152" Type="http://schemas.openxmlformats.org/officeDocument/2006/relationships/tags" Target="../tags/tag155.xml"/><Relationship Id="rId173" Type="http://schemas.openxmlformats.org/officeDocument/2006/relationships/tags" Target="../tags/tag176.xml"/><Relationship Id="rId194" Type="http://schemas.openxmlformats.org/officeDocument/2006/relationships/slideLayout" Target="../slideLayouts/slideLayout56.xml"/><Relationship Id="rId19" Type="http://schemas.openxmlformats.org/officeDocument/2006/relationships/tags" Target="../tags/tag22.xml"/><Relationship Id="rId14" Type="http://schemas.openxmlformats.org/officeDocument/2006/relationships/tags" Target="../tags/tag17.xml"/><Relationship Id="rId30" Type="http://schemas.openxmlformats.org/officeDocument/2006/relationships/tags" Target="../tags/tag33.xml"/><Relationship Id="rId35" Type="http://schemas.openxmlformats.org/officeDocument/2006/relationships/tags" Target="../tags/tag38.xml"/><Relationship Id="rId56" Type="http://schemas.openxmlformats.org/officeDocument/2006/relationships/tags" Target="../tags/tag59.xml"/><Relationship Id="rId77" Type="http://schemas.openxmlformats.org/officeDocument/2006/relationships/tags" Target="../tags/tag80.xml"/><Relationship Id="rId100" Type="http://schemas.openxmlformats.org/officeDocument/2006/relationships/tags" Target="../tags/tag103.xml"/><Relationship Id="rId105" Type="http://schemas.openxmlformats.org/officeDocument/2006/relationships/tags" Target="../tags/tag108.xml"/><Relationship Id="rId126" Type="http://schemas.openxmlformats.org/officeDocument/2006/relationships/tags" Target="../tags/tag129.xml"/><Relationship Id="rId147" Type="http://schemas.openxmlformats.org/officeDocument/2006/relationships/tags" Target="../tags/tag150.xml"/><Relationship Id="rId168" Type="http://schemas.openxmlformats.org/officeDocument/2006/relationships/tags" Target="../tags/tag171.xml"/><Relationship Id="rId8" Type="http://schemas.openxmlformats.org/officeDocument/2006/relationships/tags" Target="../tags/tag11.xml"/><Relationship Id="rId51" Type="http://schemas.openxmlformats.org/officeDocument/2006/relationships/tags" Target="../tags/tag54.xml"/><Relationship Id="rId72" Type="http://schemas.openxmlformats.org/officeDocument/2006/relationships/tags" Target="../tags/tag75.xml"/><Relationship Id="rId93" Type="http://schemas.openxmlformats.org/officeDocument/2006/relationships/tags" Target="../tags/tag96.xml"/><Relationship Id="rId98" Type="http://schemas.openxmlformats.org/officeDocument/2006/relationships/tags" Target="../tags/tag101.xml"/><Relationship Id="rId121" Type="http://schemas.openxmlformats.org/officeDocument/2006/relationships/tags" Target="../tags/tag124.xml"/><Relationship Id="rId142" Type="http://schemas.openxmlformats.org/officeDocument/2006/relationships/tags" Target="../tags/tag145.xml"/><Relationship Id="rId163" Type="http://schemas.openxmlformats.org/officeDocument/2006/relationships/tags" Target="../tags/tag166.xml"/><Relationship Id="rId184" Type="http://schemas.openxmlformats.org/officeDocument/2006/relationships/tags" Target="../tags/tag187.xml"/><Relationship Id="rId189" Type="http://schemas.openxmlformats.org/officeDocument/2006/relationships/tags" Target="../tags/tag192.xml"/><Relationship Id="rId3" Type="http://schemas.openxmlformats.org/officeDocument/2006/relationships/tags" Target="../tags/tag6.xml"/><Relationship Id="rId25" Type="http://schemas.openxmlformats.org/officeDocument/2006/relationships/tags" Target="../tags/tag28.xml"/><Relationship Id="rId46" Type="http://schemas.openxmlformats.org/officeDocument/2006/relationships/tags" Target="../tags/tag49.xml"/><Relationship Id="rId67" Type="http://schemas.openxmlformats.org/officeDocument/2006/relationships/tags" Target="../tags/tag70.xml"/><Relationship Id="rId116" Type="http://schemas.openxmlformats.org/officeDocument/2006/relationships/tags" Target="../tags/tag119.xml"/><Relationship Id="rId137" Type="http://schemas.openxmlformats.org/officeDocument/2006/relationships/tags" Target="../tags/tag140.xml"/><Relationship Id="rId158" Type="http://schemas.openxmlformats.org/officeDocument/2006/relationships/tags" Target="../tags/tag161.xml"/><Relationship Id="rId20" Type="http://schemas.openxmlformats.org/officeDocument/2006/relationships/tags" Target="../tags/tag23.xml"/><Relationship Id="rId41" Type="http://schemas.openxmlformats.org/officeDocument/2006/relationships/tags" Target="../tags/tag44.xml"/><Relationship Id="rId62" Type="http://schemas.openxmlformats.org/officeDocument/2006/relationships/tags" Target="../tags/tag65.xml"/><Relationship Id="rId83" Type="http://schemas.openxmlformats.org/officeDocument/2006/relationships/tags" Target="../tags/tag86.xml"/><Relationship Id="rId88" Type="http://schemas.openxmlformats.org/officeDocument/2006/relationships/tags" Target="../tags/tag91.xml"/><Relationship Id="rId111" Type="http://schemas.openxmlformats.org/officeDocument/2006/relationships/tags" Target="../tags/tag114.xml"/><Relationship Id="rId132" Type="http://schemas.openxmlformats.org/officeDocument/2006/relationships/tags" Target="../tags/tag135.xml"/><Relationship Id="rId153" Type="http://schemas.openxmlformats.org/officeDocument/2006/relationships/tags" Target="../tags/tag156.xml"/><Relationship Id="rId174" Type="http://schemas.openxmlformats.org/officeDocument/2006/relationships/tags" Target="../tags/tag177.xml"/><Relationship Id="rId179" Type="http://schemas.openxmlformats.org/officeDocument/2006/relationships/tags" Target="../tags/tag182.xml"/><Relationship Id="rId195" Type="http://schemas.openxmlformats.org/officeDocument/2006/relationships/image" Target="../media/image8.PNG"/><Relationship Id="rId190" Type="http://schemas.openxmlformats.org/officeDocument/2006/relationships/tags" Target="../tags/tag193.xml"/><Relationship Id="rId15" Type="http://schemas.openxmlformats.org/officeDocument/2006/relationships/tags" Target="../tags/tag18.xml"/><Relationship Id="rId36" Type="http://schemas.openxmlformats.org/officeDocument/2006/relationships/tags" Target="../tags/tag39.xml"/><Relationship Id="rId57" Type="http://schemas.openxmlformats.org/officeDocument/2006/relationships/tags" Target="../tags/tag60.xml"/><Relationship Id="rId106" Type="http://schemas.openxmlformats.org/officeDocument/2006/relationships/tags" Target="../tags/tag109.xml"/><Relationship Id="rId127" Type="http://schemas.openxmlformats.org/officeDocument/2006/relationships/tags" Target="../tags/tag130.xml"/><Relationship Id="rId10" Type="http://schemas.openxmlformats.org/officeDocument/2006/relationships/tags" Target="../tags/tag13.xml"/><Relationship Id="rId31" Type="http://schemas.openxmlformats.org/officeDocument/2006/relationships/tags" Target="../tags/tag34.xml"/><Relationship Id="rId52" Type="http://schemas.openxmlformats.org/officeDocument/2006/relationships/tags" Target="../tags/tag55.xml"/><Relationship Id="rId73" Type="http://schemas.openxmlformats.org/officeDocument/2006/relationships/tags" Target="../tags/tag76.xml"/><Relationship Id="rId78" Type="http://schemas.openxmlformats.org/officeDocument/2006/relationships/tags" Target="../tags/tag81.xml"/><Relationship Id="rId94" Type="http://schemas.openxmlformats.org/officeDocument/2006/relationships/tags" Target="../tags/tag97.xml"/><Relationship Id="rId99" Type="http://schemas.openxmlformats.org/officeDocument/2006/relationships/tags" Target="../tags/tag102.xml"/><Relationship Id="rId101" Type="http://schemas.openxmlformats.org/officeDocument/2006/relationships/tags" Target="../tags/tag104.xml"/><Relationship Id="rId122" Type="http://schemas.openxmlformats.org/officeDocument/2006/relationships/tags" Target="../tags/tag125.xml"/><Relationship Id="rId143" Type="http://schemas.openxmlformats.org/officeDocument/2006/relationships/tags" Target="../tags/tag146.xml"/><Relationship Id="rId148" Type="http://schemas.openxmlformats.org/officeDocument/2006/relationships/tags" Target="../tags/tag151.xml"/><Relationship Id="rId164" Type="http://schemas.openxmlformats.org/officeDocument/2006/relationships/tags" Target="../tags/tag167.xml"/><Relationship Id="rId169" Type="http://schemas.openxmlformats.org/officeDocument/2006/relationships/tags" Target="../tags/tag172.xml"/><Relationship Id="rId185" Type="http://schemas.openxmlformats.org/officeDocument/2006/relationships/tags" Target="../tags/tag188.xml"/><Relationship Id="rId4" Type="http://schemas.openxmlformats.org/officeDocument/2006/relationships/tags" Target="../tags/tag7.xml"/><Relationship Id="rId9" Type="http://schemas.openxmlformats.org/officeDocument/2006/relationships/tags" Target="../tags/tag12.xml"/><Relationship Id="rId180" Type="http://schemas.openxmlformats.org/officeDocument/2006/relationships/tags" Target="../tags/tag183.xml"/><Relationship Id="rId26" Type="http://schemas.openxmlformats.org/officeDocument/2006/relationships/tags" Target="../tags/tag29.xml"/><Relationship Id="rId47" Type="http://schemas.openxmlformats.org/officeDocument/2006/relationships/tags" Target="../tags/tag50.xml"/><Relationship Id="rId68" Type="http://schemas.openxmlformats.org/officeDocument/2006/relationships/tags" Target="../tags/tag71.xml"/><Relationship Id="rId89" Type="http://schemas.openxmlformats.org/officeDocument/2006/relationships/tags" Target="../tags/tag92.xml"/><Relationship Id="rId112" Type="http://schemas.openxmlformats.org/officeDocument/2006/relationships/tags" Target="../tags/tag115.xml"/><Relationship Id="rId133" Type="http://schemas.openxmlformats.org/officeDocument/2006/relationships/tags" Target="../tags/tag136.xml"/><Relationship Id="rId154" Type="http://schemas.openxmlformats.org/officeDocument/2006/relationships/tags" Target="../tags/tag157.xml"/><Relationship Id="rId175" Type="http://schemas.openxmlformats.org/officeDocument/2006/relationships/tags" Target="../tags/tag178.xml"/><Relationship Id="rId16" Type="http://schemas.openxmlformats.org/officeDocument/2006/relationships/tags" Target="../tags/tag19.xml"/><Relationship Id="rId37" Type="http://schemas.openxmlformats.org/officeDocument/2006/relationships/tags" Target="../tags/tag40.xml"/><Relationship Id="rId58" Type="http://schemas.openxmlformats.org/officeDocument/2006/relationships/tags" Target="../tags/tag61.xml"/><Relationship Id="rId79" Type="http://schemas.openxmlformats.org/officeDocument/2006/relationships/tags" Target="../tags/tag82.xml"/><Relationship Id="rId102" Type="http://schemas.openxmlformats.org/officeDocument/2006/relationships/tags" Target="../tags/tag105.xml"/><Relationship Id="rId123" Type="http://schemas.openxmlformats.org/officeDocument/2006/relationships/tags" Target="../tags/tag126.xml"/><Relationship Id="rId144" Type="http://schemas.openxmlformats.org/officeDocument/2006/relationships/tags" Target="../tags/tag147.xml"/><Relationship Id="rId90" Type="http://schemas.openxmlformats.org/officeDocument/2006/relationships/tags" Target="../tags/tag93.xml"/><Relationship Id="rId165" Type="http://schemas.openxmlformats.org/officeDocument/2006/relationships/tags" Target="../tags/tag168.xml"/><Relationship Id="rId186" Type="http://schemas.openxmlformats.org/officeDocument/2006/relationships/tags" Target="../tags/tag189.xml"/><Relationship Id="rId27" Type="http://schemas.openxmlformats.org/officeDocument/2006/relationships/tags" Target="../tags/tag30.xml"/><Relationship Id="rId48" Type="http://schemas.openxmlformats.org/officeDocument/2006/relationships/tags" Target="../tags/tag51.xml"/><Relationship Id="rId69" Type="http://schemas.openxmlformats.org/officeDocument/2006/relationships/tags" Target="../tags/tag72.xml"/><Relationship Id="rId113" Type="http://schemas.openxmlformats.org/officeDocument/2006/relationships/tags" Target="../tags/tag116.xml"/><Relationship Id="rId134" Type="http://schemas.openxmlformats.org/officeDocument/2006/relationships/tags" Target="../tags/tag137.xml"/><Relationship Id="rId80" Type="http://schemas.openxmlformats.org/officeDocument/2006/relationships/tags" Target="../tags/tag83.xml"/><Relationship Id="rId155" Type="http://schemas.openxmlformats.org/officeDocument/2006/relationships/tags" Target="../tags/tag158.xml"/><Relationship Id="rId176" Type="http://schemas.openxmlformats.org/officeDocument/2006/relationships/tags" Target="../tags/tag179.xml"/><Relationship Id="rId17" Type="http://schemas.openxmlformats.org/officeDocument/2006/relationships/tags" Target="../tags/tag20.xml"/><Relationship Id="rId38" Type="http://schemas.openxmlformats.org/officeDocument/2006/relationships/tags" Target="../tags/tag41.xml"/><Relationship Id="rId59" Type="http://schemas.openxmlformats.org/officeDocument/2006/relationships/tags" Target="../tags/tag62.xml"/><Relationship Id="rId103" Type="http://schemas.openxmlformats.org/officeDocument/2006/relationships/tags" Target="../tags/tag106.xml"/><Relationship Id="rId124" Type="http://schemas.openxmlformats.org/officeDocument/2006/relationships/tags" Target="../tags/tag127.xml"/><Relationship Id="rId70" Type="http://schemas.openxmlformats.org/officeDocument/2006/relationships/tags" Target="../tags/tag73.xml"/><Relationship Id="rId91" Type="http://schemas.openxmlformats.org/officeDocument/2006/relationships/tags" Target="../tags/tag94.xml"/><Relationship Id="rId145" Type="http://schemas.openxmlformats.org/officeDocument/2006/relationships/tags" Target="../tags/tag148.xml"/><Relationship Id="rId166" Type="http://schemas.openxmlformats.org/officeDocument/2006/relationships/tags" Target="../tags/tag169.xml"/><Relationship Id="rId187" Type="http://schemas.openxmlformats.org/officeDocument/2006/relationships/tags" Target="../tags/tag190.xml"/><Relationship Id="rId1" Type="http://schemas.openxmlformats.org/officeDocument/2006/relationships/tags" Target="../tags/tag4.xml"/><Relationship Id="rId28" Type="http://schemas.openxmlformats.org/officeDocument/2006/relationships/tags" Target="../tags/tag31.xml"/><Relationship Id="rId49" Type="http://schemas.openxmlformats.org/officeDocument/2006/relationships/tags" Target="../tags/tag52.xml"/><Relationship Id="rId114" Type="http://schemas.openxmlformats.org/officeDocument/2006/relationships/tags" Target="../tags/tag117.xml"/><Relationship Id="rId60" Type="http://schemas.openxmlformats.org/officeDocument/2006/relationships/tags" Target="../tags/tag63.xml"/><Relationship Id="rId81" Type="http://schemas.openxmlformats.org/officeDocument/2006/relationships/tags" Target="../tags/tag84.xml"/><Relationship Id="rId135" Type="http://schemas.openxmlformats.org/officeDocument/2006/relationships/tags" Target="../tags/tag138.xml"/><Relationship Id="rId156" Type="http://schemas.openxmlformats.org/officeDocument/2006/relationships/tags" Target="../tags/tag159.xml"/><Relationship Id="rId177" Type="http://schemas.openxmlformats.org/officeDocument/2006/relationships/tags" Target="../tags/tag180.xml"/><Relationship Id="rId18" Type="http://schemas.openxmlformats.org/officeDocument/2006/relationships/tags" Target="../tags/tag21.xml"/><Relationship Id="rId39" Type="http://schemas.openxmlformats.org/officeDocument/2006/relationships/tags" Target="../tags/tag4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p:cNvSpPr>
            <a:spLocks noGrp="1"/>
          </p:cNvSpPr>
          <p:nvPr>
            <p:ph type="subTitle" idx="1"/>
          </p:nvPr>
        </p:nvSpPr>
        <p:spPr>
          <a:xfrm>
            <a:off x="665018" y="5972319"/>
            <a:ext cx="2222096" cy="494696"/>
          </a:xfrm>
        </p:spPr>
        <p:txBody>
          <a:bodyPr>
            <a:normAutofit/>
          </a:bodyPr>
          <a:lstStyle/>
          <a:p>
            <a:r>
              <a:rPr lang="es-VE" sz="1800" b="1" dirty="0" smtClean="0">
                <a:solidFill>
                  <a:schemeClr val="bg1"/>
                </a:solidFill>
                <a:latin typeface="Calibri" panose="020F0502020204030204" pitchFamily="34" charset="0"/>
                <a:ea typeface="Verdana" panose="020B0604030504040204" pitchFamily="34" charset="0"/>
                <a:cs typeface="Calibri" panose="020F0502020204030204" pitchFamily="34" charset="0"/>
              </a:rPr>
              <a:t>2021</a:t>
            </a:r>
            <a:endParaRPr lang="es-VE" sz="18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1E7A49AE-2E06-4D63-AC26-503E9ADA2CF2}" type="slidenum">
              <a:rPr lang="es-VE" smtClean="0"/>
              <a:t>1</a:t>
            </a:fld>
            <a:endParaRPr lang="es-VE"/>
          </a:p>
        </p:txBody>
      </p:sp>
      <p:sp>
        <p:nvSpPr>
          <p:cNvPr id="11" name="Rectangle 10"/>
          <p:cNvSpPr/>
          <p:nvPr/>
        </p:nvSpPr>
        <p:spPr>
          <a:xfrm>
            <a:off x="570281" y="2828926"/>
            <a:ext cx="2391583" cy="1077218"/>
          </a:xfrm>
          <a:prstGeom prst="rect">
            <a:avLst/>
          </a:prstGeom>
        </p:spPr>
        <p:txBody>
          <a:bodyPr wrap="square">
            <a:spAutoFit/>
          </a:bodyPr>
          <a:lstStyle/>
          <a:p>
            <a:pPr algn="ctr"/>
            <a:r>
              <a:rPr lang="es-VE" sz="3200" b="1" dirty="0" smtClean="0">
                <a:solidFill>
                  <a:schemeClr val="bg1"/>
                </a:solidFill>
                <a:latin typeface="Calibri" panose="020F0502020204030204" pitchFamily="34" charset="0"/>
                <a:ea typeface="Verdana" panose="020B0604030504040204" pitchFamily="34" charset="0"/>
                <a:cs typeface="Calibri" panose="020F0502020204030204" pitchFamily="34" charset="0"/>
              </a:rPr>
              <a:t>Sistema SCV ERP</a:t>
            </a:r>
            <a:endParaRPr lang="es-VE" sz="32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314" y="0"/>
            <a:ext cx="8697686" cy="6861694"/>
          </a:xfrm>
          <a:prstGeom prst="rect">
            <a:avLst/>
          </a:prstGeom>
        </p:spPr>
      </p:pic>
    </p:spTree>
    <p:extLst>
      <p:ext uri="{BB962C8B-B14F-4D97-AF65-F5344CB8AC3E}">
        <p14:creationId xmlns:p14="http://schemas.microsoft.com/office/powerpoint/2010/main" val="4533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El módulo de gestión ofrece diversas herramientas para el control y configuración del sistema. En este modulo se definen las configuraciones requeridas para operar el software, la gestión y permisologia de los usuarios y demás información primaria para el correcto funcionamiento del mismo.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Gestión</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p:cNvGrpSpPr/>
          <p:nvPr/>
        </p:nvGrpSpPr>
        <p:grpSpPr>
          <a:xfrm>
            <a:off x="1767492" y="2344742"/>
            <a:ext cx="9220028" cy="4012349"/>
            <a:chOff x="1989165" y="2410832"/>
            <a:chExt cx="9220028" cy="4012349"/>
          </a:xfrm>
        </p:grpSpPr>
        <p:grpSp>
          <p:nvGrpSpPr>
            <p:cNvPr id="3" name="Group 2"/>
            <p:cNvGrpSpPr/>
            <p:nvPr/>
          </p:nvGrpSpPr>
          <p:grpSpPr>
            <a:xfrm>
              <a:off x="1989165" y="2410832"/>
              <a:ext cx="5381455" cy="3975723"/>
              <a:chOff x="3028297" y="785224"/>
              <a:chExt cx="8397347" cy="5861113"/>
            </a:xfrm>
          </p:grpSpPr>
          <p:grpSp>
            <p:nvGrpSpPr>
              <p:cNvPr id="56" name="Group 55"/>
              <p:cNvGrpSpPr/>
              <p:nvPr/>
            </p:nvGrpSpPr>
            <p:grpSpPr>
              <a:xfrm>
                <a:off x="3578213" y="1000982"/>
                <a:ext cx="7847431" cy="5435880"/>
                <a:chOff x="958366" y="982450"/>
                <a:chExt cx="7847431" cy="5435880"/>
              </a:xfrm>
            </p:grpSpPr>
            <p:sp>
              <p:nvSpPr>
                <p:cNvPr id="57" name="Oval 56"/>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sp>
              <p:nvSpPr>
                <p:cNvPr id="58" name="Rectangle 57"/>
                <p:cNvSpPr/>
                <p:nvPr/>
              </p:nvSpPr>
              <p:spPr bwMode="gray">
                <a:xfrm>
                  <a:off x="958366" y="982450"/>
                  <a:ext cx="5060516" cy="5435880"/>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grpSp>
          <p:grpSp>
            <p:nvGrpSpPr>
              <p:cNvPr id="60" name="Group 59"/>
              <p:cNvGrpSpPr/>
              <p:nvPr/>
            </p:nvGrpSpPr>
            <p:grpSpPr>
              <a:xfrm>
                <a:off x="5818157" y="785224"/>
                <a:ext cx="2908129" cy="683204"/>
                <a:chOff x="3198310" y="766692"/>
                <a:chExt cx="2908129" cy="683204"/>
              </a:xfrm>
            </p:grpSpPr>
            <p:sp>
              <p:nvSpPr>
                <p:cNvPr id="64" name="Rectangle 63"/>
                <p:cNvSpPr/>
                <p:nvPr/>
              </p:nvSpPr>
              <p:spPr bwMode="gray">
                <a:xfrm>
                  <a:off x="3942427" y="841715"/>
                  <a:ext cx="2164012" cy="608181"/>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Tipo</a:t>
                  </a:r>
                  <a:r>
                    <a:rPr kumimoji="0" lang="en-US" sz="1100" b="1" i="0" u="none" strike="noStrike" kern="1200" cap="none" spc="0" normalizeH="0" baseline="0" noProof="0" dirty="0" smtClean="0">
                      <a:ln>
                        <a:noFill/>
                      </a:ln>
                      <a:solidFill>
                        <a:schemeClr val="bg1"/>
                      </a:solidFill>
                      <a:effectLst/>
                      <a:uLnTx/>
                      <a:uFillTx/>
                      <a:ea typeface="+mn-ea"/>
                      <a:cs typeface="+mn-cs"/>
                    </a:rPr>
                    <a:t> de </a:t>
                  </a:r>
                  <a:r>
                    <a:rPr kumimoji="0" lang="en-US" sz="1100" b="1" i="0" u="none" strike="noStrike" kern="1200" cap="none" spc="0" normalizeH="0" baseline="0" noProof="0" dirty="0" err="1" smtClean="0">
                      <a:ln>
                        <a:noFill/>
                      </a:ln>
                      <a:solidFill>
                        <a:schemeClr val="bg1"/>
                      </a:solidFill>
                      <a:effectLst/>
                      <a:uLnTx/>
                      <a:uFillTx/>
                      <a:ea typeface="+mn-ea"/>
                      <a:cs typeface="+mn-cs"/>
                    </a:rPr>
                    <a:t>Cambio</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65" name="TextBox 64"/>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01</a:t>
                  </a:r>
                </a:p>
              </p:txBody>
            </p:sp>
          </p:grpSp>
          <p:grpSp>
            <p:nvGrpSpPr>
              <p:cNvPr id="66" name="Group 65"/>
              <p:cNvGrpSpPr/>
              <p:nvPr/>
            </p:nvGrpSpPr>
            <p:grpSpPr>
              <a:xfrm>
                <a:off x="3955738" y="1562099"/>
                <a:ext cx="2908129" cy="683204"/>
                <a:chOff x="3198310" y="507985"/>
                <a:chExt cx="2908129" cy="683204"/>
              </a:xfrm>
            </p:grpSpPr>
            <p:sp>
              <p:nvSpPr>
                <p:cNvPr id="67" name="Rectangle 66"/>
                <p:cNvSpPr/>
                <p:nvPr/>
              </p:nvSpPr>
              <p:spPr bwMode="gray">
                <a:xfrm>
                  <a:off x="3942427" y="583008"/>
                  <a:ext cx="2164012" cy="608181"/>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Seleccionar</a:t>
                  </a:r>
                  <a:r>
                    <a:rPr kumimoji="0" lang="en-US" sz="1100" b="1" i="0" u="none" strike="noStrike" kern="1200" cap="none" spc="0" normalizeH="0" baseline="0" noProof="0" dirty="0" smtClean="0">
                      <a:ln>
                        <a:noFill/>
                      </a:ln>
                      <a:solidFill>
                        <a:schemeClr val="bg1"/>
                      </a:solidFill>
                      <a:effectLst/>
                      <a:uLnTx/>
                      <a:uFillTx/>
                      <a:ea typeface="+mn-ea"/>
                      <a:cs typeface="+mn-cs"/>
                    </a:rPr>
                    <a:t> </a:t>
                  </a:r>
                  <a:r>
                    <a:rPr kumimoji="0" lang="en-US" sz="1100" b="1" i="0" u="none" strike="noStrike" kern="1200" cap="none" spc="0" normalizeH="0" baseline="0" noProof="0" dirty="0" err="1" smtClean="0">
                      <a:ln>
                        <a:noFill/>
                      </a:ln>
                      <a:solidFill>
                        <a:schemeClr val="bg1"/>
                      </a:solidFill>
                      <a:effectLst/>
                      <a:uLnTx/>
                      <a:uFillTx/>
                      <a:ea typeface="+mn-ea"/>
                      <a:cs typeface="+mn-cs"/>
                    </a:rPr>
                    <a:t>Sociedad</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68" name="TextBox 67"/>
                <p:cNvSpPr txBox="1"/>
                <p:nvPr/>
              </p:nvSpPr>
              <p:spPr>
                <a:xfrm>
                  <a:off x="3198310" y="507985"/>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02</a:t>
                  </a:r>
                </a:p>
              </p:txBody>
            </p:sp>
          </p:grpSp>
          <p:grpSp>
            <p:nvGrpSpPr>
              <p:cNvPr id="69" name="Group 68"/>
              <p:cNvGrpSpPr/>
              <p:nvPr/>
            </p:nvGrpSpPr>
            <p:grpSpPr>
              <a:xfrm>
                <a:off x="3415255" y="2379816"/>
                <a:ext cx="2908129" cy="683205"/>
                <a:chOff x="3198310" y="290120"/>
                <a:chExt cx="2908129" cy="683205"/>
              </a:xfrm>
            </p:grpSpPr>
            <p:sp>
              <p:nvSpPr>
                <p:cNvPr id="70" name="Rectangle 69"/>
                <p:cNvSpPr/>
                <p:nvPr/>
              </p:nvSpPr>
              <p:spPr bwMode="gray">
                <a:xfrm>
                  <a:off x="3942427" y="365142"/>
                  <a:ext cx="2164012" cy="608183"/>
                </a:xfrm>
                <a:prstGeom prst="rect">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Detalles</a:t>
                  </a:r>
                  <a:r>
                    <a:rPr kumimoji="0" lang="en-US" sz="1100" b="1" i="0" u="none" strike="noStrike" kern="1200" cap="none" spc="0" normalizeH="0" baseline="0" noProof="0" dirty="0" smtClean="0">
                      <a:ln>
                        <a:noFill/>
                      </a:ln>
                      <a:solidFill>
                        <a:schemeClr val="bg1"/>
                      </a:solidFill>
                      <a:effectLst/>
                      <a:uLnTx/>
                      <a:uFillTx/>
                      <a:ea typeface="+mn-ea"/>
                      <a:cs typeface="+mn-cs"/>
                    </a:rPr>
                    <a:t> de </a:t>
                  </a:r>
                  <a:r>
                    <a:rPr kumimoji="0" lang="en-US" sz="1100" b="1" i="0" u="none" strike="noStrike" kern="1200" cap="none" spc="0" normalizeH="0" baseline="0" noProof="0" dirty="0" err="1" smtClean="0">
                      <a:ln>
                        <a:noFill/>
                      </a:ln>
                      <a:solidFill>
                        <a:schemeClr val="bg1"/>
                      </a:solidFill>
                      <a:effectLst/>
                      <a:uLnTx/>
                      <a:uFillTx/>
                      <a:ea typeface="+mn-ea"/>
                      <a:cs typeface="+mn-cs"/>
                    </a:rPr>
                    <a:t>Sociedad</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71" name="TextBox 70"/>
                <p:cNvSpPr txBox="1"/>
                <p:nvPr/>
              </p:nvSpPr>
              <p:spPr>
                <a:xfrm>
                  <a:off x="3198310" y="290120"/>
                  <a:ext cx="805845" cy="63522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03</a:t>
                  </a:r>
                </a:p>
              </p:txBody>
            </p:sp>
          </p:grpSp>
          <p:grpSp>
            <p:nvGrpSpPr>
              <p:cNvPr id="72" name="Group 71"/>
              <p:cNvGrpSpPr/>
              <p:nvPr/>
            </p:nvGrpSpPr>
            <p:grpSpPr>
              <a:xfrm>
                <a:off x="3029445" y="3252003"/>
                <a:ext cx="2908128" cy="683206"/>
                <a:chOff x="2852393" y="126725"/>
                <a:chExt cx="2908128" cy="683206"/>
              </a:xfrm>
            </p:grpSpPr>
            <p:sp>
              <p:nvSpPr>
                <p:cNvPr id="73" name="Rectangle 72"/>
                <p:cNvSpPr/>
                <p:nvPr/>
              </p:nvSpPr>
              <p:spPr bwMode="gray">
                <a:xfrm>
                  <a:off x="3596509" y="201748"/>
                  <a:ext cx="2164012" cy="608183"/>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Determinación</a:t>
                  </a:r>
                  <a:r>
                    <a:rPr kumimoji="0" lang="en-US" sz="1100" b="1" i="0" u="none" strike="noStrike" kern="1200" cap="none" spc="0" normalizeH="0" baseline="0" noProof="0" dirty="0" smtClean="0">
                      <a:ln>
                        <a:noFill/>
                      </a:ln>
                      <a:solidFill>
                        <a:schemeClr val="bg1"/>
                      </a:solidFill>
                      <a:effectLst/>
                      <a:uLnTx/>
                      <a:uFillTx/>
                      <a:ea typeface="+mn-ea"/>
                      <a:cs typeface="+mn-cs"/>
                    </a:rPr>
                    <a:t> de Mayor</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74" name="TextBox 73"/>
                <p:cNvSpPr txBox="1"/>
                <p:nvPr/>
              </p:nvSpPr>
              <p:spPr>
                <a:xfrm>
                  <a:off x="2852393" y="126725"/>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04</a:t>
                  </a:r>
                </a:p>
              </p:txBody>
            </p:sp>
          </p:grpSp>
          <p:grpSp>
            <p:nvGrpSpPr>
              <p:cNvPr id="75" name="Group 74"/>
              <p:cNvGrpSpPr/>
              <p:nvPr/>
            </p:nvGrpSpPr>
            <p:grpSpPr>
              <a:xfrm>
                <a:off x="3028297" y="4110568"/>
                <a:ext cx="2908129" cy="683207"/>
                <a:chOff x="2275894" y="-50292"/>
                <a:chExt cx="2908129" cy="683207"/>
              </a:xfrm>
            </p:grpSpPr>
            <p:sp>
              <p:nvSpPr>
                <p:cNvPr id="90" name="Rectangle 89"/>
                <p:cNvSpPr/>
                <p:nvPr/>
              </p:nvSpPr>
              <p:spPr bwMode="gray">
                <a:xfrm>
                  <a:off x="3020011" y="24731"/>
                  <a:ext cx="2164012" cy="608184"/>
                </a:xfrm>
                <a:prstGeom prst="rect">
                  <a:avLst/>
                </a:prstGeom>
                <a:solidFill>
                  <a:schemeClr val="accent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Períodos</a:t>
                  </a:r>
                  <a:r>
                    <a:rPr kumimoji="0" lang="en-US" sz="1100" b="1" i="0" u="none" strike="noStrike" kern="1200" cap="none" spc="0" normalizeH="0" baseline="0" noProof="0" dirty="0" smtClean="0">
                      <a:ln>
                        <a:noFill/>
                      </a:ln>
                      <a:solidFill>
                        <a:schemeClr val="bg1"/>
                      </a:solidFill>
                      <a:effectLst/>
                      <a:uLnTx/>
                      <a:uFillTx/>
                      <a:ea typeface="+mn-ea"/>
                      <a:cs typeface="+mn-cs"/>
                    </a:rPr>
                    <a:t> </a:t>
                  </a:r>
                  <a:r>
                    <a:rPr kumimoji="0" lang="en-US" sz="1100" b="1" i="0" u="none" strike="noStrike" kern="1200" cap="none" spc="0" normalizeH="0" baseline="0" noProof="0" dirty="0" err="1" smtClean="0">
                      <a:ln>
                        <a:noFill/>
                      </a:ln>
                      <a:solidFill>
                        <a:schemeClr val="bg1"/>
                      </a:solidFill>
                      <a:effectLst/>
                      <a:uLnTx/>
                      <a:uFillTx/>
                      <a:ea typeface="+mn-ea"/>
                      <a:cs typeface="+mn-cs"/>
                    </a:rPr>
                    <a:t>Contables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91" name="TextBox 90"/>
                <p:cNvSpPr txBox="1"/>
                <p:nvPr/>
              </p:nvSpPr>
              <p:spPr>
                <a:xfrm>
                  <a:off x="2275894" y="-502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05</a:t>
                  </a:r>
                </a:p>
              </p:txBody>
            </p:sp>
          </p:grpSp>
          <p:grpSp>
            <p:nvGrpSpPr>
              <p:cNvPr id="92" name="Group 91"/>
              <p:cNvGrpSpPr/>
              <p:nvPr/>
            </p:nvGrpSpPr>
            <p:grpSpPr>
              <a:xfrm>
                <a:off x="5820247" y="5963133"/>
                <a:ext cx="2908129" cy="683204"/>
                <a:chOff x="3198310" y="766692"/>
                <a:chExt cx="2908129" cy="683204"/>
              </a:xfrm>
            </p:grpSpPr>
            <p:sp>
              <p:nvSpPr>
                <p:cNvPr id="93" name="Rectangle 92"/>
                <p:cNvSpPr/>
                <p:nvPr/>
              </p:nvSpPr>
              <p:spPr bwMode="gray">
                <a:xfrm>
                  <a:off x="3942427" y="841715"/>
                  <a:ext cx="2164012" cy="608181"/>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Usuarios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94" name="TextBox 93"/>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07</a:t>
                  </a:r>
                  <a:endParaRPr kumimoji="0" lang="en-US" sz="2800" b="0" i="0" u="none" strike="noStrike" kern="1200" cap="none" spc="0" normalizeH="0" baseline="0" noProof="0" dirty="0">
                    <a:ln>
                      <a:noFill/>
                    </a:ln>
                    <a:effectLst/>
                    <a:uLnTx/>
                    <a:uFillTx/>
                    <a:latin typeface="Calibri Light"/>
                    <a:ea typeface="+mn-ea"/>
                    <a:cs typeface="+mn-cs"/>
                  </a:endParaRPr>
                </a:p>
              </p:txBody>
            </p:sp>
          </p:grpSp>
        </p:grpSp>
        <p:grpSp>
          <p:nvGrpSpPr>
            <p:cNvPr id="95" name="Group 94"/>
            <p:cNvGrpSpPr/>
            <p:nvPr/>
          </p:nvGrpSpPr>
          <p:grpSpPr>
            <a:xfrm rot="10800000">
              <a:off x="5957060" y="2410834"/>
              <a:ext cx="5252133" cy="4012347"/>
              <a:chOff x="3230096" y="656018"/>
              <a:chExt cx="8195547" cy="5915107"/>
            </a:xfrm>
          </p:grpSpPr>
          <p:grpSp>
            <p:nvGrpSpPr>
              <p:cNvPr id="96" name="Group 95"/>
              <p:cNvGrpSpPr/>
              <p:nvPr/>
            </p:nvGrpSpPr>
            <p:grpSpPr>
              <a:xfrm>
                <a:off x="3578213" y="1000982"/>
                <a:ext cx="7847430" cy="5435880"/>
                <a:chOff x="958366" y="982450"/>
                <a:chExt cx="7847430" cy="5435880"/>
              </a:xfrm>
            </p:grpSpPr>
            <p:sp>
              <p:nvSpPr>
                <p:cNvPr id="116" name="Oval 115"/>
                <p:cNvSpPr/>
                <p:nvPr/>
              </p:nvSpPr>
              <p:spPr bwMode="gray">
                <a:xfrm>
                  <a:off x="3601232" y="1032890"/>
                  <a:ext cx="5204564" cy="5204566"/>
                </a:xfrm>
                <a:prstGeom prst="ellipse">
                  <a:avLst/>
                </a:prstGeom>
                <a:noFill/>
                <a:ln w="317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sp>
              <p:nvSpPr>
                <p:cNvPr id="117" name="Rectangle 116"/>
                <p:cNvSpPr/>
                <p:nvPr/>
              </p:nvSpPr>
              <p:spPr bwMode="gray">
                <a:xfrm>
                  <a:off x="958366" y="982450"/>
                  <a:ext cx="5060516" cy="5435880"/>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grpSp>
          <p:grpSp>
            <p:nvGrpSpPr>
              <p:cNvPr id="98" name="Group 97"/>
              <p:cNvGrpSpPr/>
              <p:nvPr/>
            </p:nvGrpSpPr>
            <p:grpSpPr>
              <a:xfrm>
                <a:off x="5731685" y="656018"/>
                <a:ext cx="2994602" cy="655504"/>
                <a:chOff x="3111838" y="637486"/>
                <a:chExt cx="2994602" cy="655504"/>
              </a:xfrm>
            </p:grpSpPr>
            <p:sp>
              <p:nvSpPr>
                <p:cNvPr id="114" name="Rectangle 113"/>
                <p:cNvSpPr/>
                <p:nvPr/>
              </p:nvSpPr>
              <p:spPr bwMode="gray">
                <a:xfrm flipV="1">
                  <a:off x="3942429" y="637486"/>
                  <a:ext cx="2164011" cy="608182"/>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Retención</a:t>
                  </a:r>
                  <a:r>
                    <a:rPr kumimoji="0" lang="en-US" sz="1100" b="1" i="0" u="none" strike="noStrike" kern="1200" cap="none" spc="0" normalizeH="0" baseline="0" noProof="0" dirty="0" smtClean="0">
                      <a:ln>
                        <a:noFill/>
                      </a:ln>
                      <a:solidFill>
                        <a:schemeClr val="bg1"/>
                      </a:solidFill>
                      <a:effectLst/>
                      <a:uLnTx/>
                      <a:uFillTx/>
                      <a:ea typeface="+mn-ea"/>
                      <a:cs typeface="+mn-cs"/>
                    </a:rPr>
                    <a:t> de </a:t>
                  </a:r>
                  <a:r>
                    <a:rPr kumimoji="0" lang="en-US" sz="1100" b="1" i="0" u="none" strike="noStrike" kern="1200" cap="none" spc="0" normalizeH="0" baseline="0" noProof="0" dirty="0" err="1" smtClean="0">
                      <a:ln>
                        <a:noFill/>
                      </a:ln>
                      <a:solidFill>
                        <a:schemeClr val="bg1"/>
                      </a:solidFill>
                      <a:effectLst/>
                      <a:uLnTx/>
                      <a:uFillTx/>
                      <a:ea typeface="+mn-ea"/>
                      <a:cs typeface="+mn-cs"/>
                    </a:rPr>
                    <a:t>Impuestos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115" name="TextBox 114"/>
                <p:cNvSpPr txBox="1"/>
                <p:nvPr/>
              </p:nvSpPr>
              <p:spPr>
                <a:xfrm rot="10800000">
                  <a:off x="3111838" y="657765"/>
                  <a:ext cx="805845" cy="6352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a:t>
                  </a:r>
                  <a:r>
                    <a:rPr lang="en-US" sz="2800" dirty="0">
                      <a:latin typeface="Calibri Light"/>
                    </a:rPr>
                    <a:t>4</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0" name="Group 99"/>
              <p:cNvGrpSpPr/>
              <p:nvPr/>
            </p:nvGrpSpPr>
            <p:grpSpPr>
              <a:xfrm>
                <a:off x="3230096" y="2454853"/>
                <a:ext cx="3066665" cy="641888"/>
                <a:chOff x="3013151" y="365157"/>
                <a:chExt cx="3066665" cy="641888"/>
              </a:xfrm>
            </p:grpSpPr>
            <p:sp>
              <p:nvSpPr>
                <p:cNvPr id="110" name="Rectangle 109"/>
                <p:cNvSpPr/>
                <p:nvPr/>
              </p:nvSpPr>
              <p:spPr bwMode="gray">
                <a:xfrm flipV="1">
                  <a:off x="3915805" y="365157"/>
                  <a:ext cx="2164011" cy="608186"/>
                </a:xfrm>
                <a:prstGeom prst="rect">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Códigos</a:t>
                  </a:r>
                  <a:r>
                    <a:rPr kumimoji="0" lang="en-US" sz="1100" b="1" i="0" u="none" strike="noStrike" kern="1200" cap="none" spc="0" normalizeH="0" noProof="0" dirty="0" smtClean="0">
                      <a:ln>
                        <a:noFill/>
                      </a:ln>
                      <a:solidFill>
                        <a:schemeClr val="bg1"/>
                      </a:solidFill>
                      <a:effectLst/>
                      <a:uLnTx/>
                      <a:uFillTx/>
                      <a:ea typeface="+mn-ea"/>
                      <a:cs typeface="+mn-cs"/>
                    </a:rPr>
                    <a:t> </a:t>
                  </a:r>
                  <a:r>
                    <a:rPr kumimoji="0" lang="en-US" sz="1100" b="1" i="0" u="none" strike="noStrike" kern="1200" cap="none" spc="0" normalizeH="0" noProof="0" dirty="0" err="1" smtClean="0">
                      <a:ln>
                        <a:noFill/>
                      </a:ln>
                      <a:solidFill>
                        <a:schemeClr val="bg1"/>
                      </a:solidFill>
                      <a:effectLst/>
                      <a:uLnTx/>
                      <a:uFillTx/>
                      <a:ea typeface="+mn-ea"/>
                      <a:cs typeface="+mn-cs"/>
                    </a:rPr>
                    <a:t>Fiscales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111" name="TextBox 110"/>
                <p:cNvSpPr txBox="1"/>
                <p:nvPr/>
              </p:nvSpPr>
              <p:spPr>
                <a:xfrm rot="10800000">
                  <a:off x="3013151" y="371822"/>
                  <a:ext cx="805846" cy="63522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12</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1" name="Group 100"/>
              <p:cNvGrpSpPr/>
              <p:nvPr/>
            </p:nvGrpSpPr>
            <p:grpSpPr>
              <a:xfrm>
                <a:off x="3231236" y="3327031"/>
                <a:ext cx="3081084" cy="641881"/>
                <a:chOff x="3054184" y="201753"/>
                <a:chExt cx="3081084" cy="641881"/>
              </a:xfrm>
            </p:grpSpPr>
            <p:sp>
              <p:nvSpPr>
                <p:cNvPr id="108" name="Rectangle 107"/>
                <p:cNvSpPr/>
                <p:nvPr/>
              </p:nvSpPr>
              <p:spPr bwMode="gray">
                <a:xfrm flipV="1">
                  <a:off x="3971255" y="201753"/>
                  <a:ext cx="2164013" cy="608185"/>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Clases</a:t>
                  </a:r>
                  <a:r>
                    <a:rPr kumimoji="0" lang="en-US" sz="1100" b="1" i="0" u="none" strike="noStrike" kern="1200" cap="none" spc="0" normalizeH="0" baseline="0" noProof="0" dirty="0" smtClean="0">
                      <a:ln>
                        <a:noFill/>
                      </a:ln>
                      <a:solidFill>
                        <a:schemeClr val="bg1"/>
                      </a:solidFill>
                      <a:effectLst/>
                      <a:uLnTx/>
                      <a:uFillTx/>
                      <a:ea typeface="+mn-ea"/>
                      <a:cs typeface="+mn-cs"/>
                    </a:rPr>
                    <a:t> de </a:t>
                  </a:r>
                  <a:r>
                    <a:rPr kumimoji="0" lang="en-US" sz="1100" b="1" i="0" u="none" strike="noStrike" kern="1200" cap="none" spc="0" normalizeH="0" baseline="0" noProof="0" dirty="0" err="1" smtClean="0">
                      <a:ln>
                        <a:noFill/>
                      </a:ln>
                      <a:solidFill>
                        <a:schemeClr val="bg1"/>
                      </a:solidFill>
                      <a:effectLst/>
                      <a:uLnTx/>
                      <a:uFillTx/>
                      <a:ea typeface="+mn-ea"/>
                      <a:cs typeface="+mn-cs"/>
                    </a:rPr>
                    <a:t>Impuestos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109" name="TextBox 108"/>
                <p:cNvSpPr txBox="1"/>
                <p:nvPr/>
              </p:nvSpPr>
              <p:spPr>
                <a:xfrm rot="10800000">
                  <a:off x="3054184" y="208408"/>
                  <a:ext cx="805844" cy="63522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11</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2" name="Group 101"/>
              <p:cNvGrpSpPr/>
              <p:nvPr/>
            </p:nvGrpSpPr>
            <p:grpSpPr>
              <a:xfrm>
                <a:off x="3561577" y="4240065"/>
                <a:ext cx="3138731" cy="641888"/>
                <a:chOff x="2809174" y="79205"/>
                <a:chExt cx="3138731" cy="641888"/>
              </a:xfrm>
            </p:grpSpPr>
            <p:sp>
              <p:nvSpPr>
                <p:cNvPr id="106" name="Rectangle 105"/>
                <p:cNvSpPr/>
                <p:nvPr/>
              </p:nvSpPr>
              <p:spPr bwMode="gray">
                <a:xfrm flipV="1">
                  <a:off x="3783894" y="79205"/>
                  <a:ext cx="2164011" cy="608181"/>
                </a:xfrm>
                <a:prstGeom prst="rect">
                  <a:avLst/>
                </a:prstGeom>
                <a:solidFill>
                  <a:schemeClr val="accent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Nro</a:t>
                  </a:r>
                  <a:r>
                    <a:rPr kumimoji="0" lang="en-US" sz="1100" b="1" i="0" u="none" strike="noStrike" kern="1200" cap="none" spc="0" normalizeH="0" baseline="0" noProof="0" dirty="0" smtClean="0">
                      <a:ln>
                        <a:noFill/>
                      </a:ln>
                      <a:solidFill>
                        <a:schemeClr val="bg1"/>
                      </a:solidFill>
                      <a:effectLst/>
                      <a:uLnTx/>
                      <a:uFillTx/>
                      <a:ea typeface="+mn-ea"/>
                      <a:cs typeface="+mn-cs"/>
                    </a:rPr>
                    <a:t>. </a:t>
                  </a:r>
                  <a:r>
                    <a:rPr kumimoji="0" lang="en-US" sz="1100" b="1" i="0" u="none" strike="noStrike" kern="1200" cap="none" spc="0" normalizeH="0" baseline="0" noProof="0" dirty="0" err="1" smtClean="0">
                      <a:ln>
                        <a:noFill/>
                      </a:ln>
                      <a:solidFill>
                        <a:schemeClr val="bg1"/>
                      </a:solidFill>
                      <a:effectLst/>
                      <a:uLnTx/>
                      <a:uFillTx/>
                      <a:ea typeface="+mn-ea"/>
                      <a:cs typeface="+mn-cs"/>
                    </a:rPr>
                    <a:t>Comprobantes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107" name="TextBox 106"/>
                <p:cNvSpPr txBox="1"/>
                <p:nvPr/>
              </p:nvSpPr>
              <p:spPr>
                <a:xfrm rot="10800000">
                  <a:off x="2809174" y="85867"/>
                  <a:ext cx="805846" cy="63522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10</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3" name="Group 102"/>
              <p:cNvGrpSpPr/>
              <p:nvPr/>
            </p:nvGrpSpPr>
            <p:grpSpPr>
              <a:xfrm>
                <a:off x="5733775" y="5915622"/>
                <a:ext cx="2994602" cy="655503"/>
                <a:chOff x="3111838" y="719181"/>
                <a:chExt cx="2994602" cy="655503"/>
              </a:xfrm>
            </p:grpSpPr>
            <p:sp>
              <p:nvSpPr>
                <p:cNvPr id="104" name="Rectangle 103"/>
                <p:cNvSpPr/>
                <p:nvPr/>
              </p:nvSpPr>
              <p:spPr bwMode="gray">
                <a:xfrm flipV="1">
                  <a:off x="3942429" y="719181"/>
                  <a:ext cx="2164011" cy="608182"/>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Monedas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105" name="TextBox 104"/>
                <p:cNvSpPr txBox="1"/>
                <p:nvPr/>
              </p:nvSpPr>
              <p:spPr>
                <a:xfrm rot="10800000">
                  <a:off x="3111838" y="739459"/>
                  <a:ext cx="805844" cy="6352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08</a:t>
                  </a:r>
                  <a:endParaRPr kumimoji="0" lang="en-US" sz="2800" b="0" i="0" u="none" strike="noStrike" kern="1200" cap="none" spc="0" normalizeH="0" baseline="0" noProof="0" dirty="0">
                    <a:ln>
                      <a:noFill/>
                    </a:ln>
                    <a:effectLst/>
                    <a:uLnTx/>
                    <a:uFillTx/>
                    <a:latin typeface="Calibri Light"/>
                    <a:ea typeface="+mn-ea"/>
                    <a:cs typeface="+mn-cs"/>
                  </a:endParaRPr>
                </a:p>
              </p:txBody>
            </p:sp>
          </p:grpSp>
        </p:grpSp>
      </p:gr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50" name="Freeform 26"/>
          <p:cNvSpPr>
            <a:spLocks noChangeAspect="1" noEditPoints="1"/>
          </p:cNvSpPr>
          <p:nvPr/>
        </p:nvSpPr>
        <p:spPr bwMode="auto">
          <a:xfrm>
            <a:off x="460800" y="2217600"/>
            <a:ext cx="791915" cy="799529"/>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1" name="Rectangle 50"/>
          <p:cNvSpPr/>
          <p:nvPr/>
        </p:nvSpPr>
        <p:spPr bwMode="gray">
          <a:xfrm>
            <a:off x="8625303" y="5319453"/>
            <a:ext cx="1386811" cy="412542"/>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schemeClr val="bg1"/>
                </a:solidFill>
                <a:effectLst/>
                <a:uLnTx/>
                <a:uFillTx/>
                <a:ea typeface="+mn-ea"/>
                <a:cs typeface="+mn-cs"/>
              </a:rPr>
              <a:t>Autorizaciones</a:t>
            </a:r>
            <a:endParaRPr kumimoji="0" lang="en-US" sz="1100" b="1" i="0" u="none" strike="noStrike" kern="1200" cap="none" spc="0" normalizeH="0" baseline="0" noProof="0" dirty="0">
              <a:ln>
                <a:noFill/>
              </a:ln>
              <a:solidFill>
                <a:schemeClr val="bg1"/>
              </a:solidFill>
              <a:effectLst/>
              <a:uLnTx/>
              <a:uFillTx/>
              <a:ea typeface="+mn-ea"/>
              <a:cs typeface="+mn-cs"/>
            </a:endParaRPr>
          </a:p>
        </p:txBody>
      </p:sp>
      <p:sp>
        <p:nvSpPr>
          <p:cNvPr id="53" name="TextBox 52"/>
          <p:cNvSpPr txBox="1"/>
          <p:nvPr/>
        </p:nvSpPr>
        <p:spPr>
          <a:xfrm>
            <a:off x="10113560" y="5288598"/>
            <a:ext cx="516427" cy="43088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13</a:t>
            </a:r>
            <a:endParaRPr kumimoji="0" lang="en-US" sz="2800" b="0" i="0" u="none" strike="noStrike" kern="1200" cap="none" spc="0" normalizeH="0" baseline="0" noProof="0" dirty="0">
              <a:ln>
                <a:noFill/>
              </a:ln>
              <a:effectLst/>
              <a:uLnTx/>
              <a:uFillTx/>
              <a:latin typeface="Calibri Light"/>
              <a:ea typeface="+mn-ea"/>
              <a:cs typeface="+mn-cs"/>
            </a:endParaRPr>
          </a:p>
        </p:txBody>
      </p:sp>
      <p:sp>
        <p:nvSpPr>
          <p:cNvPr id="54" name="Rectangle 53"/>
          <p:cNvSpPr/>
          <p:nvPr/>
        </p:nvSpPr>
        <p:spPr bwMode="gray">
          <a:xfrm>
            <a:off x="8546795" y="2931833"/>
            <a:ext cx="1386811" cy="412542"/>
          </a:xfrm>
          <a:prstGeom prst="rect">
            <a:avLst/>
          </a:prstGeom>
          <a:solidFill>
            <a:schemeClr val="accent5"/>
          </a:solidFill>
          <a:ln w="19050" algn="ctr">
            <a:noFill/>
            <a:miter lim="800000"/>
            <a:headEnd/>
            <a:tailEnd/>
          </a:ln>
        </p:spPr>
        <p:txBody>
          <a:bodyPr wrap="square" lIns="88900" tIns="88900" rIns="88900" bIns="88900" rtlCol="0" anchor="ctr"/>
          <a:lstStyle/>
          <a:p>
            <a:pPr algn="ctr"/>
            <a:r>
              <a:rPr lang="en-US" sz="1100" b="1" dirty="0" err="1">
                <a:solidFill>
                  <a:schemeClr val="bg1"/>
                </a:solidFill>
              </a:rPr>
              <a:t>Bancos</a:t>
            </a:r>
            <a:endParaRPr lang="en-US" sz="1100" b="1" dirty="0">
              <a:solidFill>
                <a:schemeClr val="bg1"/>
              </a:solidFill>
            </a:endParaRPr>
          </a:p>
        </p:txBody>
      </p:sp>
      <p:sp>
        <p:nvSpPr>
          <p:cNvPr id="55" name="TextBox 54"/>
          <p:cNvSpPr txBox="1"/>
          <p:nvPr/>
        </p:nvSpPr>
        <p:spPr>
          <a:xfrm>
            <a:off x="10020283" y="2913432"/>
            <a:ext cx="516427" cy="43088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noProof="0" dirty="0" smtClean="0">
                <a:latin typeface="Calibri Light"/>
              </a:rPr>
              <a:t>09</a:t>
            </a:r>
            <a:endParaRPr kumimoji="0" lang="en-US" sz="2800" b="0" i="0" u="none" strike="noStrike" kern="1200" cap="none" spc="0" normalizeH="0" baseline="0" noProof="0" dirty="0">
              <a:ln>
                <a:noFill/>
              </a:ln>
              <a:effectLst/>
              <a:uLnTx/>
              <a:uFillTx/>
              <a:latin typeface="Calibri Light"/>
              <a:ea typeface="+mn-ea"/>
              <a:cs typeface="+mn-cs"/>
            </a:endParaRPr>
          </a:p>
        </p:txBody>
      </p:sp>
      <p:sp>
        <p:nvSpPr>
          <p:cNvPr id="62" name="Rectangle 61"/>
          <p:cNvSpPr/>
          <p:nvPr/>
        </p:nvSpPr>
        <p:spPr bwMode="gray">
          <a:xfrm>
            <a:off x="2849735" y="5266672"/>
            <a:ext cx="1386811" cy="412542"/>
          </a:xfrm>
          <a:prstGeom prst="rect">
            <a:avLst/>
          </a:prstGeom>
          <a:solidFill>
            <a:schemeClr val="accent5"/>
          </a:solidFill>
          <a:ln w="19050" algn="ctr">
            <a:noFill/>
            <a:miter lim="800000"/>
            <a:headEnd/>
            <a:tailEnd/>
          </a:ln>
        </p:spPr>
        <p:txBody>
          <a:bodyPr wrap="square" lIns="88900" tIns="88900" rIns="88900" bIns="88900" rtlCol="0" anchor="ctr"/>
          <a:lstStyle/>
          <a:p>
            <a:pPr algn="ctr"/>
            <a:r>
              <a:rPr lang="en-US" sz="1100" b="1" dirty="0" err="1">
                <a:solidFill>
                  <a:schemeClr val="bg1"/>
                </a:solidFill>
              </a:rPr>
              <a:t>Almacenes</a:t>
            </a:r>
            <a:endParaRPr lang="en-US" sz="1100" b="1" dirty="0">
              <a:solidFill>
                <a:schemeClr val="bg1"/>
              </a:solidFill>
            </a:endParaRPr>
          </a:p>
        </p:txBody>
      </p:sp>
      <p:sp>
        <p:nvSpPr>
          <p:cNvPr id="63" name="TextBox 62"/>
          <p:cNvSpPr txBox="1"/>
          <p:nvPr/>
        </p:nvSpPr>
        <p:spPr>
          <a:xfrm>
            <a:off x="2417265" y="5269048"/>
            <a:ext cx="516427" cy="43088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06</a:t>
            </a:r>
            <a:endParaRPr kumimoji="0" lang="en-US" sz="2800" b="0" i="0" u="none" strike="noStrike" kern="1200" cap="none" spc="0" normalizeH="0" baseline="0" noProof="0" dirty="0">
              <a:ln>
                <a:noFill/>
              </a:ln>
              <a:effectLst/>
              <a:uLnTx/>
              <a:uFillTx/>
              <a:latin typeface="Calibri Light"/>
              <a:ea typeface="+mn-ea"/>
              <a:cs typeface="+mn-cs"/>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225390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351">
            <a:extLst>
              <a:ext uri="{FF2B5EF4-FFF2-40B4-BE49-F238E27FC236}">
                <a16:creationId xmlns:a16="http://schemas.microsoft.com/office/drawing/2014/main" id="{9D9C0D04-3A79-46FF-890D-A396FEE861F2}"/>
              </a:ext>
            </a:extLst>
          </p:cNvPr>
          <p:cNvSpPr>
            <a:spLocks noChangeAspect="1" noEditPoints="1"/>
          </p:cNvSpPr>
          <p:nvPr/>
        </p:nvSpPr>
        <p:spPr bwMode="auto">
          <a:xfrm>
            <a:off x="462058" y="2216504"/>
            <a:ext cx="803842" cy="803842"/>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Logra automatizar los procesos claves cotidianos como actualización de libros diarios, transacciones en distintas monedas y operaciones tributarias</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También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es gestionable la actividad bancaria mediante el registro de conciliaciones y movimientos de bancos. </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Finanzas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50" name="Group 49">
            <a:extLst>
              <a:ext uri="{FF2B5EF4-FFF2-40B4-BE49-F238E27FC236}">
                <a16:creationId xmlns:a16="http://schemas.microsoft.com/office/drawing/2014/main" id="{DBBA0420-00AE-4C9D-9421-C654167D6F66}"/>
              </a:ext>
            </a:extLst>
          </p:cNvPr>
          <p:cNvGrpSpPr/>
          <p:nvPr/>
        </p:nvGrpSpPr>
        <p:grpSpPr>
          <a:xfrm>
            <a:off x="1476137" y="2077964"/>
            <a:ext cx="8071468" cy="4334077"/>
            <a:chOff x="183007" y="1451600"/>
            <a:chExt cx="8658590" cy="4649339"/>
          </a:xfrm>
        </p:grpSpPr>
        <p:grpSp>
          <p:nvGrpSpPr>
            <p:cNvPr id="51" name="Group 50">
              <a:extLst>
                <a:ext uri="{FF2B5EF4-FFF2-40B4-BE49-F238E27FC236}">
                  <a16:creationId xmlns:a16="http://schemas.microsoft.com/office/drawing/2014/main" id="{87810F1D-291A-4C1A-BE9A-9ABCE3922507}"/>
                </a:ext>
              </a:extLst>
            </p:cNvPr>
            <p:cNvGrpSpPr/>
            <p:nvPr/>
          </p:nvGrpSpPr>
          <p:grpSpPr>
            <a:xfrm>
              <a:off x="465327" y="2515231"/>
              <a:ext cx="7699730" cy="2471371"/>
              <a:chOff x="751586" y="2271014"/>
              <a:chExt cx="6609396" cy="2121408"/>
            </a:xfrm>
          </p:grpSpPr>
          <p:sp>
            <p:nvSpPr>
              <p:cNvPr id="123" name="Hexagon 10">
                <a:extLst>
                  <a:ext uri="{FF2B5EF4-FFF2-40B4-BE49-F238E27FC236}">
                    <a16:creationId xmlns:a16="http://schemas.microsoft.com/office/drawing/2014/main" id="{4ED4AE5B-720C-45AB-AA9B-8BBC3938757E}"/>
                  </a:ext>
                </a:extLst>
              </p:cNvPr>
              <p:cNvSpPr/>
              <p:nvPr/>
            </p:nvSpPr>
            <p:spPr bwMode="gray">
              <a:xfrm rot="5400000">
                <a:off x="658336"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1"/>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4" name="Hexagon 10">
                <a:extLst>
                  <a:ext uri="{FF2B5EF4-FFF2-40B4-BE49-F238E27FC236}">
                    <a16:creationId xmlns:a16="http://schemas.microsoft.com/office/drawing/2014/main" id="{BCA4F1B8-2949-4C17-9741-D7FF5088B684}"/>
                  </a:ext>
                </a:extLst>
              </p:cNvPr>
              <p:cNvSpPr/>
              <p:nvPr/>
            </p:nvSpPr>
            <p:spPr bwMode="gray">
              <a:xfrm rot="5400000" flipH="1">
                <a:off x="2015648"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A3E0"/>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5" name="Hexagon 10">
                <a:extLst>
                  <a:ext uri="{FF2B5EF4-FFF2-40B4-BE49-F238E27FC236}">
                    <a16:creationId xmlns:a16="http://schemas.microsoft.com/office/drawing/2014/main" id="{C9331E50-927B-4389-99AF-19427034F54D}"/>
                  </a:ext>
                </a:extLst>
              </p:cNvPr>
              <p:cNvSpPr/>
              <p:nvPr/>
            </p:nvSpPr>
            <p:spPr bwMode="gray">
              <a:xfrm rot="5400000">
                <a:off x="3349148"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9A44"/>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6" name="Hexagon 10">
                <a:extLst>
                  <a:ext uri="{FF2B5EF4-FFF2-40B4-BE49-F238E27FC236}">
                    <a16:creationId xmlns:a16="http://schemas.microsoft.com/office/drawing/2014/main" id="{89CAD43D-125B-470A-81BD-B874BA7EBC10}"/>
                  </a:ext>
                </a:extLst>
              </p:cNvPr>
              <p:cNvSpPr/>
              <p:nvPr/>
            </p:nvSpPr>
            <p:spPr bwMode="gray">
              <a:xfrm rot="5400000" flipH="1">
                <a:off x="4706460"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6">
                    <a:lumMod val="50000"/>
                  </a:schemeClr>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7" name="Hexagon 10">
                <a:extLst>
                  <a:ext uri="{FF2B5EF4-FFF2-40B4-BE49-F238E27FC236}">
                    <a16:creationId xmlns:a16="http://schemas.microsoft.com/office/drawing/2014/main" id="{A985C7DC-1271-40D4-8F26-D26D86212BF8}"/>
                  </a:ext>
                </a:extLst>
              </p:cNvPr>
              <p:cNvSpPr/>
              <p:nvPr/>
            </p:nvSpPr>
            <p:spPr bwMode="gray">
              <a:xfrm rot="5400000">
                <a:off x="6039960"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48" name="Hexagon 10">
                <a:extLst>
                  <a:ext uri="{FF2B5EF4-FFF2-40B4-BE49-F238E27FC236}">
                    <a16:creationId xmlns:a16="http://schemas.microsoft.com/office/drawing/2014/main" id="{A985C7DC-1271-40D4-8F26-D26D86212BF8}"/>
                  </a:ext>
                </a:extLst>
              </p:cNvPr>
              <p:cNvSpPr/>
              <p:nvPr/>
            </p:nvSpPr>
            <p:spPr bwMode="gray">
              <a:xfrm rot="5400000">
                <a:off x="6039960" y="2364265"/>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7" name="Hexagon 10">
                <a:extLst>
                  <a:ext uri="{FF2B5EF4-FFF2-40B4-BE49-F238E27FC236}">
                    <a16:creationId xmlns:a16="http://schemas.microsoft.com/office/drawing/2014/main" id="{A985C7DC-1271-40D4-8F26-D26D86212BF8}"/>
                  </a:ext>
                </a:extLst>
              </p:cNvPr>
              <p:cNvSpPr/>
              <p:nvPr/>
            </p:nvSpPr>
            <p:spPr bwMode="gray">
              <a:xfrm rot="5400000">
                <a:off x="6039960" y="2364266"/>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sp>
          <p:nvSpPr>
            <p:cNvPr id="53" name="Hexagon 52">
              <a:extLst>
                <a:ext uri="{FF2B5EF4-FFF2-40B4-BE49-F238E27FC236}">
                  <a16:creationId xmlns:a16="http://schemas.microsoft.com/office/drawing/2014/main" id="{BAB72693-D087-4056-8E36-8053277E574E}"/>
                </a:ext>
              </a:extLst>
            </p:cNvPr>
            <p:cNvSpPr/>
            <p:nvPr/>
          </p:nvSpPr>
          <p:spPr bwMode="gray">
            <a:xfrm rot="16200000">
              <a:off x="479746" y="2745513"/>
              <a:ext cx="1390115" cy="1198375"/>
            </a:xfrm>
            <a:prstGeom prst="hexagon">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4" name="Hexagon 53">
              <a:extLst>
                <a:ext uri="{FF2B5EF4-FFF2-40B4-BE49-F238E27FC236}">
                  <a16:creationId xmlns:a16="http://schemas.microsoft.com/office/drawing/2014/main" id="{659B4A7D-0844-41F5-A419-0B334866B3EB}"/>
                </a:ext>
              </a:extLst>
            </p:cNvPr>
            <p:cNvSpPr/>
            <p:nvPr/>
          </p:nvSpPr>
          <p:spPr bwMode="gray">
            <a:xfrm rot="16200000">
              <a:off x="2066650" y="3563624"/>
              <a:ext cx="1390115" cy="1198375"/>
            </a:xfrm>
            <a:prstGeom prst="hexagon">
              <a:avLst/>
            </a:prstGeom>
            <a:solidFill>
              <a:schemeClr val="accent5">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5" name="Hexagon 54">
              <a:extLst>
                <a:ext uri="{FF2B5EF4-FFF2-40B4-BE49-F238E27FC236}">
                  <a16:creationId xmlns:a16="http://schemas.microsoft.com/office/drawing/2014/main" id="{39CD0D0D-52EE-43A0-B437-4A5DC53A2B2B}"/>
                </a:ext>
              </a:extLst>
            </p:cNvPr>
            <p:cNvSpPr/>
            <p:nvPr/>
          </p:nvSpPr>
          <p:spPr bwMode="gray">
            <a:xfrm rot="16200000">
              <a:off x="3620134" y="2739833"/>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9" name="Hexagon 58">
              <a:extLst>
                <a:ext uri="{FF2B5EF4-FFF2-40B4-BE49-F238E27FC236}">
                  <a16:creationId xmlns:a16="http://schemas.microsoft.com/office/drawing/2014/main" id="{258E714D-32F8-4B67-8B12-C7AC0F5D8002}"/>
                </a:ext>
              </a:extLst>
            </p:cNvPr>
            <p:cNvSpPr/>
            <p:nvPr/>
          </p:nvSpPr>
          <p:spPr bwMode="gray">
            <a:xfrm rot="16200000">
              <a:off x="5201358" y="3563624"/>
              <a:ext cx="1390115" cy="1198375"/>
            </a:xfrm>
            <a:prstGeom prst="hexagon">
              <a:avLst/>
            </a:prstGeom>
            <a:solidFill>
              <a:schemeClr val="accent6">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1" name="Hexagon 60">
              <a:extLst>
                <a:ext uri="{FF2B5EF4-FFF2-40B4-BE49-F238E27FC236}">
                  <a16:creationId xmlns:a16="http://schemas.microsoft.com/office/drawing/2014/main" id="{B734B82A-0564-4D2F-A03F-719737AE7B1C}"/>
                </a:ext>
              </a:extLst>
            </p:cNvPr>
            <p:cNvSpPr/>
            <p:nvPr/>
          </p:nvSpPr>
          <p:spPr bwMode="gray">
            <a:xfrm rot="16200000">
              <a:off x="6754842" y="2739834"/>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nvGrpSpPr>
            <p:cNvPr id="62" name="Group 61">
              <a:extLst>
                <a:ext uri="{FF2B5EF4-FFF2-40B4-BE49-F238E27FC236}">
                  <a16:creationId xmlns:a16="http://schemas.microsoft.com/office/drawing/2014/main" id="{861B5FD5-B463-4F96-9154-1A61ED15EDC1}"/>
                </a:ext>
              </a:extLst>
            </p:cNvPr>
            <p:cNvGrpSpPr/>
            <p:nvPr/>
          </p:nvGrpSpPr>
          <p:grpSpPr>
            <a:xfrm>
              <a:off x="1169125" y="1948070"/>
              <a:ext cx="6282218" cy="572840"/>
              <a:chOff x="1425933" y="1146206"/>
              <a:chExt cx="6282218" cy="1374704"/>
            </a:xfrm>
          </p:grpSpPr>
          <p:cxnSp>
            <p:nvCxnSpPr>
              <p:cNvPr id="120" name="Straight Connector 119">
                <a:extLst>
                  <a:ext uri="{FF2B5EF4-FFF2-40B4-BE49-F238E27FC236}">
                    <a16:creationId xmlns:a16="http://schemas.microsoft.com/office/drawing/2014/main" id="{C374A749-0585-4784-9822-B5042377F5C8}"/>
                  </a:ext>
                </a:extLst>
              </p:cNvPr>
              <p:cNvCxnSpPr>
                <a:cxnSpLocks/>
              </p:cNvCxnSpPr>
              <p:nvPr/>
            </p:nvCxnSpPr>
            <p:spPr>
              <a:xfrm flipH="1" flipV="1">
                <a:off x="1425933"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56DC8ED-469A-4467-BCD6-19E8DE40CB24}"/>
                  </a:ext>
                </a:extLst>
              </p:cNvPr>
              <p:cNvCxnSpPr>
                <a:cxnSpLocks/>
              </p:cNvCxnSpPr>
              <p:nvPr/>
            </p:nvCxnSpPr>
            <p:spPr>
              <a:xfrm flipH="1" flipV="1">
                <a:off x="4566698"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9C4A9E9-50FC-440D-9686-456AD566C60B}"/>
                  </a:ext>
                </a:extLst>
              </p:cNvPr>
              <p:cNvCxnSpPr>
                <a:cxnSpLocks/>
              </p:cNvCxnSpPr>
              <p:nvPr/>
            </p:nvCxnSpPr>
            <p:spPr>
              <a:xfrm flipH="1" flipV="1">
                <a:off x="7707463"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A33CC60-777A-4936-9273-7ED808709BB2}"/>
                </a:ext>
              </a:extLst>
            </p:cNvPr>
            <p:cNvGrpSpPr/>
            <p:nvPr/>
          </p:nvGrpSpPr>
          <p:grpSpPr>
            <a:xfrm>
              <a:off x="2756205" y="4992915"/>
              <a:ext cx="3130094" cy="488554"/>
              <a:chOff x="3013013" y="5005847"/>
              <a:chExt cx="3130094" cy="938942"/>
            </a:xfrm>
          </p:grpSpPr>
          <p:cxnSp>
            <p:nvCxnSpPr>
              <p:cNvPr id="118" name="Straight Connector 117">
                <a:extLst>
                  <a:ext uri="{FF2B5EF4-FFF2-40B4-BE49-F238E27FC236}">
                    <a16:creationId xmlns:a16="http://schemas.microsoft.com/office/drawing/2014/main" id="{28B0631A-F3BC-440A-8185-4EA0E157A934}"/>
                  </a:ext>
                </a:extLst>
              </p:cNvPr>
              <p:cNvCxnSpPr>
                <a:cxnSpLocks/>
              </p:cNvCxnSpPr>
              <p:nvPr/>
            </p:nvCxnSpPr>
            <p:spPr>
              <a:xfrm flipH="1">
                <a:off x="6142419" y="5005849"/>
                <a:ext cx="688" cy="938940"/>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4BBA98-AFEB-483B-8E94-326F615FABF7}"/>
                  </a:ext>
                </a:extLst>
              </p:cNvPr>
              <p:cNvCxnSpPr>
                <a:cxnSpLocks/>
              </p:cNvCxnSpPr>
              <p:nvPr/>
            </p:nvCxnSpPr>
            <p:spPr>
              <a:xfrm flipH="1">
                <a:off x="3013013" y="5005847"/>
                <a:ext cx="688" cy="938939"/>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55FA6DEC-11A3-4D91-8455-BFE252B719EF}"/>
                </a:ext>
              </a:extLst>
            </p:cNvPr>
            <p:cNvSpPr/>
            <p:nvPr/>
          </p:nvSpPr>
          <p:spPr>
            <a:xfrm>
              <a:off x="183007" y="1461508"/>
              <a:ext cx="2030229" cy="330165"/>
            </a:xfrm>
            <a:prstGeom prst="rect">
              <a:avLst/>
            </a:prstGeom>
          </p:spPr>
          <p:txBody>
            <a:bodyPr wrap="square">
              <a:spAutoFit/>
            </a:bodyPr>
            <a:lstStyle/>
            <a:p>
              <a:pPr lvl="0" algn="ctr"/>
              <a:r>
                <a:rPr lang="en-US" sz="1400" dirty="0" smtClean="0">
                  <a:solidFill>
                    <a:prstClr val="black"/>
                  </a:solidFill>
                </a:rPr>
                <a:t>Plan de </a:t>
              </a:r>
              <a:r>
                <a:rPr lang="en-US" sz="1400" dirty="0" err="1" smtClean="0">
                  <a:solidFill>
                    <a:prstClr val="black"/>
                  </a:solidFill>
                </a:rPr>
                <a:t>Cuentas</a:t>
              </a:r>
              <a:endParaRPr lang="en-US" sz="1400" dirty="0">
                <a:solidFill>
                  <a:prstClr val="black"/>
                </a:solidFill>
              </a:endParaRPr>
            </a:p>
          </p:txBody>
        </p:sp>
        <p:sp>
          <p:nvSpPr>
            <p:cNvPr id="77" name="Rectangle 76">
              <a:extLst>
                <a:ext uri="{FF2B5EF4-FFF2-40B4-BE49-F238E27FC236}">
                  <a16:creationId xmlns:a16="http://schemas.microsoft.com/office/drawing/2014/main" id="{4852D554-FF31-4EE7-8223-88927D8D9303}"/>
                </a:ext>
              </a:extLst>
            </p:cNvPr>
            <p:cNvSpPr/>
            <p:nvPr/>
          </p:nvSpPr>
          <p:spPr>
            <a:xfrm>
              <a:off x="3600035" y="1451600"/>
              <a:ext cx="1430316" cy="330165"/>
            </a:xfrm>
            <a:prstGeom prst="rect">
              <a:avLst/>
            </a:prstGeom>
          </p:spPr>
          <p:txBody>
            <a:bodyPr wrap="square">
              <a:spAutoFit/>
            </a:bodyPr>
            <a:lstStyle/>
            <a:p>
              <a:pPr lvl="0" algn="ctr"/>
              <a:r>
                <a:rPr lang="en-US" sz="1400" dirty="0" err="1" smtClean="0">
                  <a:solidFill>
                    <a:prstClr val="black"/>
                  </a:solidFill>
                </a:rPr>
                <a:t>Asiento</a:t>
              </a:r>
              <a:endParaRPr kumimoji="0" lang="en-US" sz="1400" i="0" u="none" strike="noStrike" kern="1200" cap="none" spc="0" normalizeH="0" baseline="0" noProof="0" dirty="0">
                <a:ln>
                  <a:noFill/>
                </a:ln>
                <a:solidFill>
                  <a:prstClr val="black"/>
                </a:solidFill>
                <a:effectLst/>
                <a:uLnTx/>
                <a:uFillTx/>
                <a:latin typeface="Calibri Light"/>
              </a:endParaRPr>
            </a:p>
          </p:txBody>
        </p:sp>
        <p:sp>
          <p:nvSpPr>
            <p:cNvPr id="78" name="Rectangle 77">
              <a:extLst>
                <a:ext uri="{FF2B5EF4-FFF2-40B4-BE49-F238E27FC236}">
                  <a16:creationId xmlns:a16="http://schemas.microsoft.com/office/drawing/2014/main" id="{60AD9F76-90C2-4D17-B9ED-D031D7BD523A}"/>
                </a:ext>
              </a:extLst>
            </p:cNvPr>
            <p:cNvSpPr/>
            <p:nvPr/>
          </p:nvSpPr>
          <p:spPr>
            <a:xfrm>
              <a:off x="6093806" y="1451600"/>
              <a:ext cx="2747791" cy="330165"/>
            </a:xfrm>
            <a:prstGeom prst="rect">
              <a:avLst/>
            </a:prstGeom>
          </p:spPr>
          <p:txBody>
            <a:bodyPr wrap="square">
              <a:spAutoFit/>
            </a:bodyPr>
            <a:lstStyle/>
            <a:p>
              <a:pPr lvl="0" algn="ctr"/>
              <a:r>
                <a:rPr lang="en-US" sz="1400" dirty="0" err="1" smtClean="0">
                  <a:solidFill>
                    <a:prstClr val="black"/>
                  </a:solidFill>
                </a:rPr>
                <a:t>Diferencia</a:t>
              </a:r>
              <a:r>
                <a:rPr lang="en-US" sz="1400" dirty="0" smtClean="0">
                  <a:solidFill>
                    <a:prstClr val="black"/>
                  </a:solidFill>
                </a:rPr>
                <a:t> de </a:t>
              </a:r>
              <a:r>
                <a:rPr lang="en-US" sz="1400" dirty="0" err="1" smtClean="0">
                  <a:solidFill>
                    <a:prstClr val="black"/>
                  </a:solidFill>
                </a:rPr>
                <a:t>conversión</a:t>
              </a:r>
              <a:endParaRPr lang="en-US" sz="1400" dirty="0">
                <a:solidFill>
                  <a:prstClr val="black"/>
                </a:solidFill>
              </a:endParaRPr>
            </a:p>
          </p:txBody>
        </p:sp>
        <p:sp>
          <p:nvSpPr>
            <p:cNvPr id="79" name="Rectangle 78">
              <a:extLst>
                <a:ext uri="{FF2B5EF4-FFF2-40B4-BE49-F238E27FC236}">
                  <a16:creationId xmlns:a16="http://schemas.microsoft.com/office/drawing/2014/main" id="{FE1E89D1-DA33-49E3-B1CB-3566838BF3E7}"/>
                </a:ext>
              </a:extLst>
            </p:cNvPr>
            <p:cNvSpPr/>
            <p:nvPr/>
          </p:nvSpPr>
          <p:spPr>
            <a:xfrm>
              <a:off x="1895642" y="5539660"/>
              <a:ext cx="1706162" cy="561279"/>
            </a:xfrm>
            <a:prstGeom prst="rect">
              <a:avLst/>
            </a:prstGeom>
          </p:spPr>
          <p:txBody>
            <a:bodyPr wrap="square">
              <a:spAutoFit/>
            </a:bodyPr>
            <a:lstStyle/>
            <a:p>
              <a:pPr lvl="0" algn="ctr"/>
              <a:r>
                <a:rPr lang="en-US" sz="1400" dirty="0" err="1" smtClean="0">
                  <a:solidFill>
                    <a:prstClr val="black"/>
                  </a:solidFill>
                </a:rPr>
                <a:t>Tratar</a:t>
              </a:r>
              <a:r>
                <a:rPr lang="en-US" sz="1400" dirty="0" smtClean="0">
                  <a:solidFill>
                    <a:prstClr val="black"/>
                  </a:solidFill>
                </a:rPr>
                <a:t> plan de </a:t>
              </a:r>
              <a:r>
                <a:rPr lang="en-US" sz="1400" dirty="0" err="1" smtClean="0">
                  <a:solidFill>
                    <a:prstClr val="black"/>
                  </a:solidFill>
                </a:rPr>
                <a:t>cuentas</a:t>
              </a:r>
              <a:endParaRPr lang="en-US" sz="1400" dirty="0">
                <a:solidFill>
                  <a:prstClr val="black"/>
                </a:solidFill>
              </a:endParaRPr>
            </a:p>
          </p:txBody>
        </p:sp>
        <p:sp>
          <p:nvSpPr>
            <p:cNvPr id="80" name="Rectangle 79">
              <a:extLst>
                <a:ext uri="{FF2B5EF4-FFF2-40B4-BE49-F238E27FC236}">
                  <a16:creationId xmlns:a16="http://schemas.microsoft.com/office/drawing/2014/main" id="{903748DA-D9F3-4F2A-9F36-86DD6DC39FBE}"/>
                </a:ext>
              </a:extLst>
            </p:cNvPr>
            <p:cNvSpPr/>
            <p:nvPr/>
          </p:nvSpPr>
          <p:spPr>
            <a:xfrm>
              <a:off x="4527338" y="5539660"/>
              <a:ext cx="2747791" cy="330165"/>
            </a:xfrm>
            <a:prstGeom prst="rect">
              <a:avLst/>
            </a:prstGeom>
          </p:spPr>
          <p:txBody>
            <a:bodyPr wrap="square">
              <a:spAutoFit/>
            </a:bodyPr>
            <a:lstStyle/>
            <a:p>
              <a:pPr lvl="0" algn="ctr"/>
              <a:r>
                <a:rPr lang="en-US" sz="1400" dirty="0" err="1" smtClean="0">
                  <a:solidFill>
                    <a:prstClr val="black"/>
                  </a:solidFill>
                </a:rPr>
                <a:t>Diferencias</a:t>
              </a:r>
              <a:r>
                <a:rPr lang="en-US" sz="1400" dirty="0" smtClean="0">
                  <a:solidFill>
                    <a:prstClr val="black"/>
                  </a:solidFill>
                </a:rPr>
                <a:t> de </a:t>
              </a:r>
              <a:r>
                <a:rPr lang="en-US" sz="1400" dirty="0" err="1" smtClean="0">
                  <a:solidFill>
                    <a:prstClr val="black"/>
                  </a:solidFill>
                </a:rPr>
                <a:t>tipo</a:t>
              </a:r>
              <a:r>
                <a:rPr lang="en-US" sz="1400" dirty="0" smtClean="0">
                  <a:solidFill>
                    <a:prstClr val="black"/>
                  </a:solidFill>
                </a:rPr>
                <a:t> de </a:t>
              </a:r>
              <a:r>
                <a:rPr lang="en-US" sz="1400" dirty="0" err="1" smtClean="0">
                  <a:solidFill>
                    <a:prstClr val="black"/>
                  </a:solidFill>
                </a:rPr>
                <a:t>cambio</a:t>
              </a:r>
              <a:endParaRPr lang="en-US" sz="1400" dirty="0">
                <a:solidFill>
                  <a:prstClr val="black"/>
                </a:solidFill>
              </a:endParaRPr>
            </a:p>
          </p:txBody>
        </p:sp>
        <p:sp>
          <p:nvSpPr>
            <p:cNvPr id="89" name="Hexagon 58">
              <a:extLst>
                <a:ext uri="{FF2B5EF4-FFF2-40B4-BE49-F238E27FC236}">
                  <a16:creationId xmlns:a16="http://schemas.microsoft.com/office/drawing/2014/main" id="{4756334F-4805-44ED-AAC1-318B70ABA3FE}"/>
                </a:ext>
              </a:extLst>
            </p:cNvPr>
            <p:cNvSpPr/>
            <p:nvPr/>
          </p:nvSpPr>
          <p:spPr bwMode="gray">
            <a:xfrm rot="16200000">
              <a:off x="999230" y="343577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97" name="Hexagon 58">
              <a:extLst>
                <a:ext uri="{FF2B5EF4-FFF2-40B4-BE49-F238E27FC236}">
                  <a16:creationId xmlns:a16="http://schemas.microsoft.com/office/drawing/2014/main" id="{B98B866F-1A2F-4DC8-81FB-CAFAA2A20A39}"/>
                </a:ext>
              </a:extLst>
            </p:cNvPr>
            <p:cNvSpPr/>
            <p:nvPr/>
          </p:nvSpPr>
          <p:spPr bwMode="gray">
            <a:xfrm rot="16200000">
              <a:off x="4128183" y="343009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99" name="Hexagon 58">
              <a:extLst>
                <a:ext uri="{FF2B5EF4-FFF2-40B4-BE49-F238E27FC236}">
                  <a16:creationId xmlns:a16="http://schemas.microsoft.com/office/drawing/2014/main" id="{F7BB3D0F-EF3F-44E4-84DD-6C6BC9FDFC52}"/>
                </a:ext>
              </a:extLst>
            </p:cNvPr>
            <p:cNvSpPr/>
            <p:nvPr/>
          </p:nvSpPr>
          <p:spPr bwMode="gray">
            <a:xfrm rot="16200000">
              <a:off x="7257136" y="342441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2" name="Hexagon 58">
              <a:extLst>
                <a:ext uri="{FF2B5EF4-FFF2-40B4-BE49-F238E27FC236}">
                  <a16:creationId xmlns:a16="http://schemas.microsoft.com/office/drawing/2014/main" id="{26882EF8-F3B4-4994-8E70-C264A35792B3}"/>
                </a:ext>
              </a:extLst>
            </p:cNvPr>
            <p:cNvSpPr/>
            <p:nvPr/>
          </p:nvSpPr>
          <p:spPr bwMode="gray">
            <a:xfrm rot="5400000" flipV="1">
              <a:off x="5690081" y="259735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3" name="Hexagon 58">
              <a:extLst>
                <a:ext uri="{FF2B5EF4-FFF2-40B4-BE49-F238E27FC236}">
                  <a16:creationId xmlns:a16="http://schemas.microsoft.com/office/drawing/2014/main" id="{E0DEA7E1-4E4D-421C-BF7B-732260EA2527}"/>
                </a:ext>
              </a:extLst>
            </p:cNvPr>
            <p:cNvSpPr/>
            <p:nvPr/>
          </p:nvSpPr>
          <p:spPr bwMode="gray">
            <a:xfrm rot="5400000" flipV="1">
              <a:off x="2577792" y="261400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6" name="Hexagon 55">
              <a:extLst>
                <a:ext uri="{FF2B5EF4-FFF2-40B4-BE49-F238E27FC236}">
                  <a16:creationId xmlns:a16="http://schemas.microsoft.com/office/drawing/2014/main" id="{B734B82A-0564-4D2F-A03F-719737AE7B1C}"/>
                </a:ext>
              </a:extLst>
            </p:cNvPr>
            <p:cNvSpPr/>
            <p:nvPr/>
          </p:nvSpPr>
          <p:spPr bwMode="gray">
            <a:xfrm rot="16200000">
              <a:off x="6754842" y="2739835"/>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8" name="Hexagon 58">
              <a:extLst>
                <a:ext uri="{FF2B5EF4-FFF2-40B4-BE49-F238E27FC236}">
                  <a16:creationId xmlns:a16="http://schemas.microsoft.com/office/drawing/2014/main" id="{F7BB3D0F-EF3F-44E4-84DD-6C6BC9FDFC52}"/>
                </a:ext>
              </a:extLst>
            </p:cNvPr>
            <p:cNvSpPr/>
            <p:nvPr/>
          </p:nvSpPr>
          <p:spPr bwMode="gray">
            <a:xfrm rot="16200000">
              <a:off x="7257136" y="3424411"/>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60" name="Hexagon 59">
              <a:extLst>
                <a:ext uri="{FF2B5EF4-FFF2-40B4-BE49-F238E27FC236}">
                  <a16:creationId xmlns:a16="http://schemas.microsoft.com/office/drawing/2014/main" id="{B734B82A-0564-4D2F-A03F-719737AE7B1C}"/>
                </a:ext>
              </a:extLst>
            </p:cNvPr>
            <p:cNvSpPr/>
            <p:nvPr/>
          </p:nvSpPr>
          <p:spPr bwMode="gray">
            <a:xfrm rot="16200000">
              <a:off x="6754842" y="2739836"/>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grpSp>
        <p:nvGrpSpPr>
          <p:cNvPr id="131" name="Group 763">
            <a:extLst>
              <a:ext uri="{FF2B5EF4-FFF2-40B4-BE49-F238E27FC236}">
                <a16:creationId xmlns:a16="http://schemas.microsoft.com/office/drawing/2014/main" id="{95386278-AF72-4A50-A4F0-134E82B7D5E9}"/>
              </a:ext>
            </a:extLst>
          </p:cNvPr>
          <p:cNvGrpSpPr>
            <a:grpSpLocks noChangeAspect="1"/>
          </p:cNvGrpSpPr>
          <p:nvPr/>
        </p:nvGrpSpPr>
        <p:grpSpPr bwMode="auto">
          <a:xfrm>
            <a:off x="7897229" y="3450610"/>
            <a:ext cx="747285" cy="745094"/>
            <a:chOff x="3203" y="3365"/>
            <a:chExt cx="341" cy="340"/>
          </a:xfrm>
          <a:solidFill>
            <a:schemeClr val="accent3"/>
          </a:solidFill>
        </p:grpSpPr>
        <p:sp>
          <p:nvSpPr>
            <p:cNvPr id="132" name="Freeform 764">
              <a:extLst>
                <a:ext uri="{FF2B5EF4-FFF2-40B4-BE49-F238E27FC236}">
                  <a16:creationId xmlns:a16="http://schemas.microsoft.com/office/drawing/2014/main" id="{06BEE1BC-6553-4958-9BD9-613DE3EE8098}"/>
                </a:ext>
              </a:extLst>
            </p:cNvPr>
            <p:cNvSpPr>
              <a:spLocks noEditPoints="1"/>
            </p:cNvSpPr>
            <p:nvPr/>
          </p:nvSpPr>
          <p:spPr bwMode="auto">
            <a:xfrm>
              <a:off x="3295" y="3429"/>
              <a:ext cx="156" cy="212"/>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3" name="Freeform 765">
              <a:extLst>
                <a:ext uri="{FF2B5EF4-FFF2-40B4-BE49-F238E27FC236}">
                  <a16:creationId xmlns:a16="http://schemas.microsoft.com/office/drawing/2014/main" id="{FA1748CA-8F1A-49A4-A362-193AF4027568}"/>
                </a:ext>
              </a:extLst>
            </p:cNvPr>
            <p:cNvSpPr>
              <a:spLocks noEditPoints="1"/>
            </p:cNvSpPr>
            <p:nvPr/>
          </p:nvSpPr>
          <p:spPr bwMode="auto">
            <a:xfrm>
              <a:off x="3203" y="336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4" name="Group 781">
            <a:extLst>
              <a:ext uri="{FF2B5EF4-FFF2-40B4-BE49-F238E27FC236}">
                <a16:creationId xmlns:a16="http://schemas.microsoft.com/office/drawing/2014/main" id="{3594053E-FE54-4E76-95A6-7F1690E6A309}"/>
              </a:ext>
            </a:extLst>
          </p:cNvPr>
          <p:cNvGrpSpPr>
            <a:grpSpLocks noChangeAspect="1"/>
          </p:cNvGrpSpPr>
          <p:nvPr/>
        </p:nvGrpSpPr>
        <p:grpSpPr bwMode="auto">
          <a:xfrm>
            <a:off x="4950509" y="3437559"/>
            <a:ext cx="744383" cy="744383"/>
            <a:chOff x="7332" y="2771"/>
            <a:chExt cx="340" cy="340"/>
          </a:xfrm>
          <a:solidFill>
            <a:schemeClr val="accent1"/>
          </a:solidFill>
        </p:grpSpPr>
        <p:sp>
          <p:nvSpPr>
            <p:cNvPr id="135" name="Freeform 782">
              <a:extLst>
                <a:ext uri="{FF2B5EF4-FFF2-40B4-BE49-F238E27FC236}">
                  <a16:creationId xmlns:a16="http://schemas.microsoft.com/office/drawing/2014/main" id="{C6F2118B-E092-4FB3-AF91-8E8BC17E7D81}"/>
                </a:ext>
              </a:extLst>
            </p:cNvPr>
            <p:cNvSpPr>
              <a:spLocks noEditPoints="1"/>
            </p:cNvSpPr>
            <p:nvPr/>
          </p:nvSpPr>
          <p:spPr bwMode="auto">
            <a:xfrm>
              <a:off x="7332" y="2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6" name="Freeform 783">
              <a:extLst>
                <a:ext uri="{FF2B5EF4-FFF2-40B4-BE49-F238E27FC236}">
                  <a16:creationId xmlns:a16="http://schemas.microsoft.com/office/drawing/2014/main" id="{465B2255-A02F-4B1A-89FF-EB3FC8FFA390}"/>
                </a:ext>
              </a:extLst>
            </p:cNvPr>
            <p:cNvSpPr>
              <a:spLocks noEditPoints="1"/>
            </p:cNvSpPr>
            <p:nvPr/>
          </p:nvSpPr>
          <p:spPr bwMode="auto">
            <a:xfrm>
              <a:off x="7436" y="2835"/>
              <a:ext cx="144" cy="212"/>
            </a:xfrm>
            <a:custGeom>
              <a:avLst/>
              <a:gdLst>
                <a:gd name="T0" fmla="*/ 216 w 216"/>
                <a:gd name="T1" fmla="*/ 277 h 320"/>
                <a:gd name="T2" fmla="*/ 195 w 216"/>
                <a:gd name="T3" fmla="*/ 277 h 320"/>
                <a:gd name="T4" fmla="*/ 184 w 216"/>
                <a:gd name="T5" fmla="*/ 245 h 320"/>
                <a:gd name="T6" fmla="*/ 173 w 216"/>
                <a:gd name="T7" fmla="*/ 266 h 320"/>
                <a:gd name="T8" fmla="*/ 152 w 216"/>
                <a:gd name="T9" fmla="*/ 266 h 320"/>
                <a:gd name="T10" fmla="*/ 141 w 216"/>
                <a:gd name="T11" fmla="*/ 224 h 320"/>
                <a:gd name="T12" fmla="*/ 131 w 216"/>
                <a:gd name="T13" fmla="*/ 266 h 320"/>
                <a:gd name="T14" fmla="*/ 109 w 216"/>
                <a:gd name="T15" fmla="*/ 266 h 320"/>
                <a:gd name="T16" fmla="*/ 99 w 216"/>
                <a:gd name="T17" fmla="*/ 160 h 320"/>
                <a:gd name="T18" fmla="*/ 88 w 216"/>
                <a:gd name="T19" fmla="*/ 298 h 320"/>
                <a:gd name="T20" fmla="*/ 82 w 216"/>
                <a:gd name="T21" fmla="*/ 312 h 320"/>
                <a:gd name="T22" fmla="*/ 53 w 216"/>
                <a:gd name="T23" fmla="*/ 275 h 320"/>
                <a:gd name="T24" fmla="*/ 31 w 216"/>
                <a:gd name="T25" fmla="*/ 256 h 320"/>
                <a:gd name="T26" fmla="*/ 25 w 216"/>
                <a:gd name="T27" fmla="*/ 260 h 320"/>
                <a:gd name="T28" fmla="*/ 32 w 216"/>
                <a:gd name="T29" fmla="*/ 284 h 320"/>
                <a:gd name="T30" fmla="*/ 36 w 216"/>
                <a:gd name="T31" fmla="*/ 319 h 320"/>
                <a:gd name="T32" fmla="*/ 22 w 216"/>
                <a:gd name="T33" fmla="*/ 314 h 320"/>
                <a:gd name="T34" fmla="*/ 5 w 216"/>
                <a:gd name="T35" fmla="*/ 252 h 320"/>
                <a:gd name="T36" fmla="*/ 49 w 216"/>
                <a:gd name="T37" fmla="*/ 239 h 320"/>
                <a:gd name="T38" fmla="*/ 67 w 216"/>
                <a:gd name="T39" fmla="*/ 170 h 320"/>
                <a:gd name="T40" fmla="*/ 131 w 216"/>
                <a:gd name="T41" fmla="*/ 170 h 320"/>
                <a:gd name="T42" fmla="*/ 141 w 216"/>
                <a:gd name="T43" fmla="*/ 202 h 320"/>
                <a:gd name="T44" fmla="*/ 184 w 216"/>
                <a:gd name="T45" fmla="*/ 224 h 320"/>
                <a:gd name="T46" fmla="*/ 24 w 216"/>
                <a:gd name="T47" fmla="*/ 42 h 320"/>
                <a:gd name="T48" fmla="*/ 24 w 216"/>
                <a:gd name="T49" fmla="*/ 0 h 320"/>
                <a:gd name="T50" fmla="*/ 24 w 216"/>
                <a:gd name="T51" fmla="*/ 42 h 320"/>
                <a:gd name="T52" fmla="*/ 120 w 216"/>
                <a:gd name="T53" fmla="*/ 21 h 320"/>
                <a:gd name="T54" fmla="*/ 78 w 216"/>
                <a:gd name="T55" fmla="*/ 21 h 320"/>
                <a:gd name="T56" fmla="*/ 173 w 216"/>
                <a:gd name="T57" fmla="*/ 42 h 320"/>
                <a:gd name="T58" fmla="*/ 173 w 216"/>
                <a:gd name="T59" fmla="*/ 0 h 320"/>
                <a:gd name="T60" fmla="*/ 173 w 216"/>
                <a:gd name="T61" fmla="*/ 42 h 320"/>
                <a:gd name="T62" fmla="*/ 45 w 216"/>
                <a:gd name="T63" fmla="*/ 96 h 320"/>
                <a:gd name="T64" fmla="*/ 3 w 216"/>
                <a:gd name="T65" fmla="*/ 96 h 320"/>
                <a:gd name="T66" fmla="*/ 24 w 216"/>
                <a:gd name="T67" fmla="*/ 191 h 320"/>
                <a:gd name="T68" fmla="*/ 24 w 216"/>
                <a:gd name="T69" fmla="*/ 149 h 320"/>
                <a:gd name="T70" fmla="*/ 24 w 216"/>
                <a:gd name="T71" fmla="*/ 191 h 320"/>
                <a:gd name="T72" fmla="*/ 120 w 216"/>
                <a:gd name="T73" fmla="*/ 96 h 320"/>
                <a:gd name="T74" fmla="*/ 78 w 216"/>
                <a:gd name="T75" fmla="*/ 96 h 320"/>
                <a:gd name="T76" fmla="*/ 173 w 216"/>
                <a:gd name="T77" fmla="*/ 117 h 320"/>
                <a:gd name="T78" fmla="*/ 173 w 216"/>
                <a:gd name="T79" fmla="*/ 75 h 320"/>
                <a:gd name="T80" fmla="*/ 173 w 216"/>
                <a:gd name="T81" fmla="*/ 117 h 320"/>
                <a:gd name="T82" fmla="*/ 194 w 216"/>
                <a:gd name="T83" fmla="*/ 170 h 320"/>
                <a:gd name="T84" fmla="*/ 152 w 216"/>
                <a:gd name="T85" fmla="*/ 17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20">
                  <a:moveTo>
                    <a:pt x="216" y="256"/>
                  </a:moveTo>
                  <a:cubicBezTo>
                    <a:pt x="216" y="277"/>
                    <a:pt x="216" y="277"/>
                    <a:pt x="216" y="277"/>
                  </a:cubicBezTo>
                  <a:cubicBezTo>
                    <a:pt x="216" y="283"/>
                    <a:pt x="211" y="288"/>
                    <a:pt x="205" y="288"/>
                  </a:cubicBezTo>
                  <a:cubicBezTo>
                    <a:pt x="199" y="288"/>
                    <a:pt x="195" y="283"/>
                    <a:pt x="195" y="277"/>
                  </a:cubicBezTo>
                  <a:cubicBezTo>
                    <a:pt x="195" y="256"/>
                    <a:pt x="195" y="256"/>
                    <a:pt x="195" y="256"/>
                  </a:cubicBezTo>
                  <a:cubicBezTo>
                    <a:pt x="195" y="250"/>
                    <a:pt x="190" y="245"/>
                    <a:pt x="184" y="245"/>
                  </a:cubicBezTo>
                  <a:cubicBezTo>
                    <a:pt x="178" y="245"/>
                    <a:pt x="173" y="250"/>
                    <a:pt x="173" y="256"/>
                  </a:cubicBezTo>
                  <a:cubicBezTo>
                    <a:pt x="173" y="266"/>
                    <a:pt x="173" y="266"/>
                    <a:pt x="173" y="266"/>
                  </a:cubicBezTo>
                  <a:cubicBezTo>
                    <a:pt x="173" y="272"/>
                    <a:pt x="169" y="277"/>
                    <a:pt x="163" y="277"/>
                  </a:cubicBezTo>
                  <a:cubicBezTo>
                    <a:pt x="157" y="277"/>
                    <a:pt x="152" y="272"/>
                    <a:pt x="152" y="266"/>
                  </a:cubicBezTo>
                  <a:cubicBezTo>
                    <a:pt x="152" y="234"/>
                    <a:pt x="152" y="234"/>
                    <a:pt x="152" y="234"/>
                  </a:cubicBezTo>
                  <a:cubicBezTo>
                    <a:pt x="152" y="228"/>
                    <a:pt x="147" y="224"/>
                    <a:pt x="141" y="224"/>
                  </a:cubicBezTo>
                  <a:cubicBezTo>
                    <a:pt x="135" y="224"/>
                    <a:pt x="131" y="228"/>
                    <a:pt x="131" y="234"/>
                  </a:cubicBezTo>
                  <a:cubicBezTo>
                    <a:pt x="131" y="266"/>
                    <a:pt x="131" y="266"/>
                    <a:pt x="131" y="266"/>
                  </a:cubicBezTo>
                  <a:cubicBezTo>
                    <a:pt x="131" y="272"/>
                    <a:pt x="126" y="277"/>
                    <a:pt x="120" y="277"/>
                  </a:cubicBezTo>
                  <a:cubicBezTo>
                    <a:pt x="114" y="277"/>
                    <a:pt x="109" y="272"/>
                    <a:pt x="109" y="266"/>
                  </a:cubicBezTo>
                  <a:cubicBezTo>
                    <a:pt x="109" y="170"/>
                    <a:pt x="109" y="170"/>
                    <a:pt x="109" y="170"/>
                  </a:cubicBezTo>
                  <a:cubicBezTo>
                    <a:pt x="109" y="164"/>
                    <a:pt x="105" y="160"/>
                    <a:pt x="99" y="160"/>
                  </a:cubicBezTo>
                  <a:cubicBezTo>
                    <a:pt x="93" y="160"/>
                    <a:pt x="88" y="164"/>
                    <a:pt x="88" y="170"/>
                  </a:cubicBezTo>
                  <a:cubicBezTo>
                    <a:pt x="88" y="298"/>
                    <a:pt x="88" y="298"/>
                    <a:pt x="88" y="298"/>
                  </a:cubicBezTo>
                  <a:cubicBezTo>
                    <a:pt x="88" y="299"/>
                    <a:pt x="88" y="299"/>
                    <a:pt x="88" y="300"/>
                  </a:cubicBezTo>
                  <a:cubicBezTo>
                    <a:pt x="89" y="305"/>
                    <a:pt x="87" y="310"/>
                    <a:pt x="82" y="312"/>
                  </a:cubicBezTo>
                  <a:cubicBezTo>
                    <a:pt x="77" y="314"/>
                    <a:pt x="70" y="312"/>
                    <a:pt x="68" y="307"/>
                  </a:cubicBezTo>
                  <a:cubicBezTo>
                    <a:pt x="53" y="275"/>
                    <a:pt x="53" y="275"/>
                    <a:pt x="53" y="275"/>
                  </a:cubicBezTo>
                  <a:cubicBezTo>
                    <a:pt x="50" y="269"/>
                    <a:pt x="46" y="262"/>
                    <a:pt x="38" y="258"/>
                  </a:cubicBezTo>
                  <a:cubicBezTo>
                    <a:pt x="36" y="257"/>
                    <a:pt x="33" y="255"/>
                    <a:pt x="31" y="256"/>
                  </a:cubicBezTo>
                  <a:cubicBezTo>
                    <a:pt x="31" y="256"/>
                    <a:pt x="30" y="256"/>
                    <a:pt x="29" y="257"/>
                  </a:cubicBezTo>
                  <a:cubicBezTo>
                    <a:pt x="26" y="257"/>
                    <a:pt x="25" y="259"/>
                    <a:pt x="25" y="260"/>
                  </a:cubicBezTo>
                  <a:cubicBezTo>
                    <a:pt x="23" y="264"/>
                    <a:pt x="24" y="272"/>
                    <a:pt x="31" y="283"/>
                  </a:cubicBezTo>
                  <a:cubicBezTo>
                    <a:pt x="31" y="283"/>
                    <a:pt x="32" y="283"/>
                    <a:pt x="32" y="284"/>
                  </a:cubicBezTo>
                  <a:cubicBezTo>
                    <a:pt x="41" y="305"/>
                    <a:pt x="41" y="305"/>
                    <a:pt x="41" y="305"/>
                  </a:cubicBezTo>
                  <a:cubicBezTo>
                    <a:pt x="44" y="310"/>
                    <a:pt x="42" y="316"/>
                    <a:pt x="36" y="319"/>
                  </a:cubicBezTo>
                  <a:cubicBezTo>
                    <a:pt x="35" y="319"/>
                    <a:pt x="33" y="320"/>
                    <a:pt x="32" y="320"/>
                  </a:cubicBezTo>
                  <a:cubicBezTo>
                    <a:pt x="28" y="320"/>
                    <a:pt x="24" y="317"/>
                    <a:pt x="22" y="314"/>
                  </a:cubicBezTo>
                  <a:cubicBezTo>
                    <a:pt x="13" y="293"/>
                    <a:pt x="13" y="293"/>
                    <a:pt x="13" y="293"/>
                  </a:cubicBezTo>
                  <a:cubicBezTo>
                    <a:pt x="3" y="278"/>
                    <a:pt x="0" y="263"/>
                    <a:pt x="5" y="252"/>
                  </a:cubicBezTo>
                  <a:cubicBezTo>
                    <a:pt x="8" y="244"/>
                    <a:pt x="15" y="238"/>
                    <a:pt x="23" y="236"/>
                  </a:cubicBezTo>
                  <a:cubicBezTo>
                    <a:pt x="31" y="233"/>
                    <a:pt x="40" y="234"/>
                    <a:pt x="49" y="239"/>
                  </a:cubicBezTo>
                  <a:cubicBezTo>
                    <a:pt x="56" y="243"/>
                    <a:pt x="61" y="249"/>
                    <a:pt x="67" y="256"/>
                  </a:cubicBezTo>
                  <a:cubicBezTo>
                    <a:pt x="67" y="170"/>
                    <a:pt x="67" y="170"/>
                    <a:pt x="67" y="170"/>
                  </a:cubicBezTo>
                  <a:cubicBezTo>
                    <a:pt x="67" y="153"/>
                    <a:pt x="81" y="138"/>
                    <a:pt x="99" y="138"/>
                  </a:cubicBezTo>
                  <a:cubicBezTo>
                    <a:pt x="116" y="138"/>
                    <a:pt x="131" y="153"/>
                    <a:pt x="131" y="170"/>
                  </a:cubicBezTo>
                  <a:cubicBezTo>
                    <a:pt x="131" y="204"/>
                    <a:pt x="131" y="204"/>
                    <a:pt x="131" y="204"/>
                  </a:cubicBezTo>
                  <a:cubicBezTo>
                    <a:pt x="135" y="203"/>
                    <a:pt x="138" y="202"/>
                    <a:pt x="141" y="202"/>
                  </a:cubicBezTo>
                  <a:cubicBezTo>
                    <a:pt x="156" y="202"/>
                    <a:pt x="168" y="212"/>
                    <a:pt x="172" y="226"/>
                  </a:cubicBezTo>
                  <a:cubicBezTo>
                    <a:pt x="176" y="225"/>
                    <a:pt x="180" y="224"/>
                    <a:pt x="184" y="224"/>
                  </a:cubicBezTo>
                  <a:cubicBezTo>
                    <a:pt x="202" y="224"/>
                    <a:pt x="216" y="238"/>
                    <a:pt x="216" y="256"/>
                  </a:cubicBezTo>
                  <a:close/>
                  <a:moveTo>
                    <a:pt x="24" y="42"/>
                  </a:moveTo>
                  <a:cubicBezTo>
                    <a:pt x="36" y="42"/>
                    <a:pt x="45" y="33"/>
                    <a:pt x="45" y="21"/>
                  </a:cubicBezTo>
                  <a:cubicBezTo>
                    <a:pt x="45" y="9"/>
                    <a:pt x="36" y="0"/>
                    <a:pt x="24" y="0"/>
                  </a:cubicBezTo>
                  <a:cubicBezTo>
                    <a:pt x="12" y="0"/>
                    <a:pt x="3" y="9"/>
                    <a:pt x="3" y="21"/>
                  </a:cubicBezTo>
                  <a:cubicBezTo>
                    <a:pt x="3" y="33"/>
                    <a:pt x="12" y="42"/>
                    <a:pt x="24" y="42"/>
                  </a:cubicBezTo>
                  <a:close/>
                  <a:moveTo>
                    <a:pt x="99" y="42"/>
                  </a:moveTo>
                  <a:cubicBezTo>
                    <a:pt x="110" y="42"/>
                    <a:pt x="120" y="33"/>
                    <a:pt x="120" y="21"/>
                  </a:cubicBezTo>
                  <a:cubicBezTo>
                    <a:pt x="120" y="9"/>
                    <a:pt x="110" y="0"/>
                    <a:pt x="99" y="0"/>
                  </a:cubicBezTo>
                  <a:cubicBezTo>
                    <a:pt x="87" y="0"/>
                    <a:pt x="78" y="9"/>
                    <a:pt x="78" y="21"/>
                  </a:cubicBezTo>
                  <a:cubicBezTo>
                    <a:pt x="78" y="33"/>
                    <a:pt x="87" y="42"/>
                    <a:pt x="99" y="42"/>
                  </a:cubicBezTo>
                  <a:close/>
                  <a:moveTo>
                    <a:pt x="173" y="42"/>
                  </a:moveTo>
                  <a:cubicBezTo>
                    <a:pt x="185" y="42"/>
                    <a:pt x="194" y="33"/>
                    <a:pt x="194" y="21"/>
                  </a:cubicBezTo>
                  <a:cubicBezTo>
                    <a:pt x="194" y="9"/>
                    <a:pt x="185" y="0"/>
                    <a:pt x="173" y="0"/>
                  </a:cubicBezTo>
                  <a:cubicBezTo>
                    <a:pt x="162" y="0"/>
                    <a:pt x="152" y="9"/>
                    <a:pt x="152" y="21"/>
                  </a:cubicBezTo>
                  <a:cubicBezTo>
                    <a:pt x="152" y="33"/>
                    <a:pt x="162" y="42"/>
                    <a:pt x="173" y="42"/>
                  </a:cubicBezTo>
                  <a:close/>
                  <a:moveTo>
                    <a:pt x="24" y="117"/>
                  </a:moveTo>
                  <a:cubicBezTo>
                    <a:pt x="36" y="117"/>
                    <a:pt x="45" y="107"/>
                    <a:pt x="45" y="96"/>
                  </a:cubicBezTo>
                  <a:cubicBezTo>
                    <a:pt x="45" y="84"/>
                    <a:pt x="36" y="75"/>
                    <a:pt x="24" y="75"/>
                  </a:cubicBezTo>
                  <a:cubicBezTo>
                    <a:pt x="12" y="75"/>
                    <a:pt x="3" y="84"/>
                    <a:pt x="3" y="96"/>
                  </a:cubicBezTo>
                  <a:cubicBezTo>
                    <a:pt x="3" y="107"/>
                    <a:pt x="12" y="117"/>
                    <a:pt x="24" y="117"/>
                  </a:cubicBezTo>
                  <a:close/>
                  <a:moveTo>
                    <a:pt x="24" y="191"/>
                  </a:moveTo>
                  <a:cubicBezTo>
                    <a:pt x="36" y="191"/>
                    <a:pt x="45" y="182"/>
                    <a:pt x="45" y="170"/>
                  </a:cubicBezTo>
                  <a:cubicBezTo>
                    <a:pt x="45" y="159"/>
                    <a:pt x="36" y="149"/>
                    <a:pt x="24" y="149"/>
                  </a:cubicBezTo>
                  <a:cubicBezTo>
                    <a:pt x="12" y="149"/>
                    <a:pt x="3" y="159"/>
                    <a:pt x="3" y="170"/>
                  </a:cubicBezTo>
                  <a:cubicBezTo>
                    <a:pt x="3" y="182"/>
                    <a:pt x="12" y="191"/>
                    <a:pt x="24" y="191"/>
                  </a:cubicBezTo>
                  <a:close/>
                  <a:moveTo>
                    <a:pt x="99" y="117"/>
                  </a:moveTo>
                  <a:cubicBezTo>
                    <a:pt x="110" y="117"/>
                    <a:pt x="120" y="107"/>
                    <a:pt x="120" y="96"/>
                  </a:cubicBezTo>
                  <a:cubicBezTo>
                    <a:pt x="120" y="84"/>
                    <a:pt x="110" y="75"/>
                    <a:pt x="99" y="75"/>
                  </a:cubicBezTo>
                  <a:cubicBezTo>
                    <a:pt x="87" y="75"/>
                    <a:pt x="78" y="84"/>
                    <a:pt x="78" y="96"/>
                  </a:cubicBezTo>
                  <a:cubicBezTo>
                    <a:pt x="78" y="107"/>
                    <a:pt x="87" y="117"/>
                    <a:pt x="99" y="117"/>
                  </a:cubicBezTo>
                  <a:close/>
                  <a:moveTo>
                    <a:pt x="173" y="117"/>
                  </a:moveTo>
                  <a:cubicBezTo>
                    <a:pt x="185" y="117"/>
                    <a:pt x="194" y="107"/>
                    <a:pt x="194" y="96"/>
                  </a:cubicBezTo>
                  <a:cubicBezTo>
                    <a:pt x="194" y="84"/>
                    <a:pt x="185" y="75"/>
                    <a:pt x="173" y="75"/>
                  </a:cubicBezTo>
                  <a:cubicBezTo>
                    <a:pt x="162" y="75"/>
                    <a:pt x="152" y="84"/>
                    <a:pt x="152" y="96"/>
                  </a:cubicBezTo>
                  <a:cubicBezTo>
                    <a:pt x="152" y="107"/>
                    <a:pt x="162" y="117"/>
                    <a:pt x="173" y="117"/>
                  </a:cubicBezTo>
                  <a:close/>
                  <a:moveTo>
                    <a:pt x="173" y="191"/>
                  </a:moveTo>
                  <a:cubicBezTo>
                    <a:pt x="185" y="191"/>
                    <a:pt x="194" y="182"/>
                    <a:pt x="194" y="170"/>
                  </a:cubicBezTo>
                  <a:cubicBezTo>
                    <a:pt x="194" y="159"/>
                    <a:pt x="185" y="149"/>
                    <a:pt x="173" y="149"/>
                  </a:cubicBezTo>
                  <a:cubicBezTo>
                    <a:pt x="162" y="149"/>
                    <a:pt x="152" y="159"/>
                    <a:pt x="152" y="170"/>
                  </a:cubicBezTo>
                  <a:cubicBezTo>
                    <a:pt x="152" y="182"/>
                    <a:pt x="162" y="191"/>
                    <a:pt x="173" y="19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7" name="Group 144">
            <a:extLst>
              <a:ext uri="{FF2B5EF4-FFF2-40B4-BE49-F238E27FC236}">
                <a16:creationId xmlns:a16="http://schemas.microsoft.com/office/drawing/2014/main" id="{9B52A525-9D52-4B6A-B7C9-158EA54C3C42}"/>
              </a:ext>
            </a:extLst>
          </p:cNvPr>
          <p:cNvGrpSpPr>
            <a:grpSpLocks noChangeAspect="1"/>
          </p:cNvGrpSpPr>
          <p:nvPr/>
        </p:nvGrpSpPr>
        <p:grpSpPr bwMode="auto">
          <a:xfrm>
            <a:off x="2024613" y="3440510"/>
            <a:ext cx="744383" cy="744383"/>
            <a:chOff x="2963" y="1300"/>
            <a:chExt cx="340" cy="340"/>
          </a:xfrm>
          <a:solidFill>
            <a:schemeClr val="tx2"/>
          </a:solidFill>
        </p:grpSpPr>
        <p:sp>
          <p:nvSpPr>
            <p:cNvPr id="138" name="Freeform 145">
              <a:extLst>
                <a:ext uri="{FF2B5EF4-FFF2-40B4-BE49-F238E27FC236}">
                  <a16:creationId xmlns:a16="http://schemas.microsoft.com/office/drawing/2014/main" id="{2C80C1FD-8D8A-4721-BD7E-E87D4826A8FE}"/>
                </a:ext>
              </a:extLst>
            </p:cNvPr>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9" name="Freeform 146">
              <a:extLst>
                <a:ext uri="{FF2B5EF4-FFF2-40B4-BE49-F238E27FC236}">
                  <a16:creationId xmlns:a16="http://schemas.microsoft.com/office/drawing/2014/main" id="{C29D54A1-ACAC-42C2-A35A-DDB01D3A4C2D}"/>
                </a:ext>
              </a:extLst>
            </p:cNvPr>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0"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6417091" y="4216780"/>
            <a:ext cx="743189" cy="74318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1" name="Freeform 984">
            <a:extLst>
              <a:ext uri="{FF2B5EF4-FFF2-40B4-BE49-F238E27FC236}">
                <a16:creationId xmlns:a16="http://schemas.microsoft.com/office/drawing/2014/main" id="{3E7EA930-DBBB-436C-89CD-60E96B7F5228}"/>
              </a:ext>
            </a:extLst>
          </p:cNvPr>
          <p:cNvSpPr>
            <a:spLocks noChangeAspect="1" noEditPoints="1"/>
          </p:cNvSpPr>
          <p:nvPr/>
        </p:nvSpPr>
        <p:spPr bwMode="auto">
          <a:xfrm>
            <a:off x="3498008" y="4207216"/>
            <a:ext cx="745094" cy="74509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17 h 512"/>
              <a:gd name="T22" fmla="*/ 309 w 512"/>
              <a:gd name="T23" fmla="*/ 117 h 512"/>
              <a:gd name="T24" fmla="*/ 309 w 512"/>
              <a:gd name="T25" fmla="*/ 106 h 512"/>
              <a:gd name="T26" fmla="*/ 298 w 512"/>
              <a:gd name="T27" fmla="*/ 96 h 512"/>
              <a:gd name="T28" fmla="*/ 213 w 512"/>
              <a:gd name="T29" fmla="*/ 96 h 512"/>
              <a:gd name="T30" fmla="*/ 202 w 512"/>
              <a:gd name="T31" fmla="*/ 106 h 512"/>
              <a:gd name="T32" fmla="*/ 202 w 512"/>
              <a:gd name="T33" fmla="*/ 117 h 512"/>
              <a:gd name="T34" fmla="*/ 149 w 512"/>
              <a:gd name="T35" fmla="*/ 117 h 512"/>
              <a:gd name="T36" fmla="*/ 138 w 512"/>
              <a:gd name="T37" fmla="*/ 128 h 512"/>
              <a:gd name="T38" fmla="*/ 138 w 512"/>
              <a:gd name="T39" fmla="*/ 405 h 512"/>
              <a:gd name="T40" fmla="*/ 149 w 512"/>
              <a:gd name="T41" fmla="*/ 416 h 512"/>
              <a:gd name="T42" fmla="*/ 362 w 512"/>
              <a:gd name="T43" fmla="*/ 416 h 512"/>
              <a:gd name="T44" fmla="*/ 373 w 512"/>
              <a:gd name="T45" fmla="*/ 405 h 512"/>
              <a:gd name="T46" fmla="*/ 373 w 512"/>
              <a:gd name="T47" fmla="*/ 128 h 512"/>
              <a:gd name="T48" fmla="*/ 362 w 512"/>
              <a:gd name="T49" fmla="*/ 117 h 512"/>
              <a:gd name="T50" fmla="*/ 224 w 512"/>
              <a:gd name="T51" fmla="*/ 117 h 512"/>
              <a:gd name="T52" fmla="*/ 288 w 512"/>
              <a:gd name="T53" fmla="*/ 117 h 512"/>
              <a:gd name="T54" fmla="*/ 288 w 512"/>
              <a:gd name="T55" fmla="*/ 138 h 512"/>
              <a:gd name="T56" fmla="*/ 224 w 512"/>
              <a:gd name="T57" fmla="*/ 138 h 512"/>
              <a:gd name="T58" fmla="*/ 224 w 512"/>
              <a:gd name="T59" fmla="*/ 117 h 512"/>
              <a:gd name="T60" fmla="*/ 352 w 512"/>
              <a:gd name="T61" fmla="*/ 394 h 512"/>
              <a:gd name="T62" fmla="*/ 160 w 512"/>
              <a:gd name="T63" fmla="*/ 394 h 512"/>
              <a:gd name="T64" fmla="*/ 160 w 512"/>
              <a:gd name="T65" fmla="*/ 138 h 512"/>
              <a:gd name="T66" fmla="*/ 202 w 512"/>
              <a:gd name="T67" fmla="*/ 138 h 512"/>
              <a:gd name="T68" fmla="*/ 202 w 512"/>
              <a:gd name="T69" fmla="*/ 149 h 512"/>
              <a:gd name="T70" fmla="*/ 213 w 512"/>
              <a:gd name="T71" fmla="*/ 160 h 512"/>
              <a:gd name="T72" fmla="*/ 298 w 512"/>
              <a:gd name="T73" fmla="*/ 160 h 512"/>
              <a:gd name="T74" fmla="*/ 309 w 512"/>
              <a:gd name="T75" fmla="*/ 149 h 512"/>
              <a:gd name="T76" fmla="*/ 309 w 512"/>
              <a:gd name="T77" fmla="*/ 138 h 512"/>
              <a:gd name="T78" fmla="*/ 352 w 512"/>
              <a:gd name="T79" fmla="*/ 138 h 512"/>
              <a:gd name="T80" fmla="*/ 352 w 512"/>
              <a:gd name="T81"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17"/>
                </a:move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28"/>
                  <a:pt x="373" y="128"/>
                  <a:pt x="373" y="128"/>
                </a:cubicBezTo>
                <a:cubicBezTo>
                  <a:pt x="373" y="122"/>
                  <a:pt x="368" y="117"/>
                  <a:pt x="362" y="117"/>
                </a:cubicBezTo>
                <a:close/>
                <a:moveTo>
                  <a:pt x="224" y="117"/>
                </a:moveTo>
                <a:cubicBezTo>
                  <a:pt x="288" y="117"/>
                  <a:pt x="288" y="117"/>
                  <a:pt x="288" y="117"/>
                </a:cubicBezTo>
                <a:cubicBezTo>
                  <a:pt x="288" y="138"/>
                  <a:pt x="288" y="138"/>
                  <a:pt x="288" y="138"/>
                </a:cubicBezTo>
                <a:cubicBezTo>
                  <a:pt x="224" y="138"/>
                  <a:pt x="224" y="138"/>
                  <a:pt x="224" y="138"/>
                </a:cubicBezTo>
                <a:lnTo>
                  <a:pt x="224" y="117"/>
                </a:lnTo>
                <a:close/>
                <a:moveTo>
                  <a:pt x="352" y="394"/>
                </a:moveTo>
                <a:cubicBezTo>
                  <a:pt x="160" y="394"/>
                  <a:pt x="160" y="394"/>
                  <a:pt x="160" y="394"/>
                </a:cubicBezTo>
                <a:cubicBezTo>
                  <a:pt x="160" y="138"/>
                  <a:pt x="160" y="138"/>
                  <a:pt x="160" y="138"/>
                </a:cubicBezTo>
                <a:cubicBezTo>
                  <a:pt x="202" y="138"/>
                  <a:pt x="202" y="138"/>
                  <a:pt x="202" y="138"/>
                </a:cubicBezTo>
                <a:cubicBezTo>
                  <a:pt x="202" y="149"/>
                  <a:pt x="202" y="149"/>
                  <a:pt x="202" y="149"/>
                </a:cubicBezTo>
                <a:cubicBezTo>
                  <a:pt x="202" y="155"/>
                  <a:pt x="207" y="160"/>
                  <a:pt x="213" y="160"/>
                </a:cubicBezTo>
                <a:cubicBezTo>
                  <a:pt x="298" y="160"/>
                  <a:pt x="298" y="160"/>
                  <a:pt x="298" y="160"/>
                </a:cubicBezTo>
                <a:cubicBezTo>
                  <a:pt x="304" y="160"/>
                  <a:pt x="309" y="155"/>
                  <a:pt x="309" y="149"/>
                </a:cubicBezTo>
                <a:cubicBezTo>
                  <a:pt x="309" y="138"/>
                  <a:pt x="309" y="138"/>
                  <a:pt x="309" y="138"/>
                </a:cubicBezTo>
                <a:cubicBezTo>
                  <a:pt x="352" y="138"/>
                  <a:pt x="352" y="138"/>
                  <a:pt x="352" y="138"/>
                </a:cubicBezTo>
                <a:lnTo>
                  <a:pt x="352" y="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64" name="Hexagon 10">
            <a:extLst>
              <a:ext uri="{FF2B5EF4-FFF2-40B4-BE49-F238E27FC236}">
                <a16:creationId xmlns:a16="http://schemas.microsoft.com/office/drawing/2014/main" id="{A985C7DC-1271-40D4-8F26-D26D86212BF8}"/>
              </a:ext>
            </a:extLst>
          </p:cNvPr>
          <p:cNvSpPr/>
          <p:nvPr/>
        </p:nvSpPr>
        <p:spPr bwMode="gray">
          <a:xfrm rot="5400000">
            <a:off x="10264917" y="3148482"/>
            <a:ext cx="1535861" cy="1333328"/>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65" name="Straight Connector 64">
            <a:extLst>
              <a:ext uri="{FF2B5EF4-FFF2-40B4-BE49-F238E27FC236}">
                <a16:creationId xmlns:a16="http://schemas.microsoft.com/office/drawing/2014/main" id="{59C4A9E9-50FC-440D-9686-456AD566C60B}"/>
              </a:ext>
            </a:extLst>
          </p:cNvPr>
          <p:cNvCxnSpPr>
            <a:cxnSpLocks/>
          </p:cNvCxnSpPr>
          <p:nvPr/>
        </p:nvCxnSpPr>
        <p:spPr>
          <a:xfrm flipH="1" flipV="1">
            <a:off x="11033553" y="2518509"/>
            <a:ext cx="641" cy="533997"/>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60AD9F76-90C2-4D17-B9ED-D031D7BD523A}"/>
              </a:ext>
            </a:extLst>
          </p:cNvPr>
          <p:cNvSpPr/>
          <p:nvPr/>
        </p:nvSpPr>
        <p:spPr>
          <a:xfrm>
            <a:off x="9768708" y="2086526"/>
            <a:ext cx="2561469" cy="307777"/>
          </a:xfrm>
          <a:prstGeom prst="rect">
            <a:avLst/>
          </a:prstGeom>
        </p:spPr>
        <p:txBody>
          <a:bodyPr wrap="square">
            <a:spAutoFit/>
          </a:bodyPr>
          <a:lstStyle/>
          <a:p>
            <a:pPr lvl="0" algn="ctr"/>
            <a:r>
              <a:rPr lang="en-US" sz="1400" dirty="0" err="1" smtClean="0">
                <a:solidFill>
                  <a:prstClr val="black"/>
                </a:solidFill>
              </a:rPr>
              <a:t>Contabilidad</a:t>
            </a:r>
            <a:r>
              <a:rPr lang="en-US" sz="1400" dirty="0" smtClean="0">
                <a:solidFill>
                  <a:prstClr val="black"/>
                </a:solidFill>
              </a:rPr>
              <a:t> de </a:t>
            </a:r>
            <a:r>
              <a:rPr lang="en-US" sz="1400" dirty="0" err="1" smtClean="0">
                <a:solidFill>
                  <a:prstClr val="black"/>
                </a:solidFill>
              </a:rPr>
              <a:t>Costos</a:t>
            </a:r>
            <a:endParaRPr lang="en-US" sz="1400" dirty="0">
              <a:solidFill>
                <a:prstClr val="black"/>
              </a:solidFill>
            </a:endParaRPr>
          </a:p>
        </p:txBody>
      </p:sp>
      <p:sp>
        <p:nvSpPr>
          <p:cNvPr id="67" name="Hexagon 58">
            <a:extLst>
              <a:ext uri="{FF2B5EF4-FFF2-40B4-BE49-F238E27FC236}">
                <a16:creationId xmlns:a16="http://schemas.microsoft.com/office/drawing/2014/main" id="{F7BB3D0F-EF3F-44E4-84DD-6C6BC9FDFC52}"/>
              </a:ext>
            </a:extLst>
          </p:cNvPr>
          <p:cNvSpPr/>
          <p:nvPr/>
        </p:nvSpPr>
        <p:spPr bwMode="gray">
          <a:xfrm rot="16200000">
            <a:off x="10853155" y="3894743"/>
            <a:ext cx="337928" cy="1351710"/>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68" name="Hexagon 67">
            <a:extLst>
              <a:ext uri="{FF2B5EF4-FFF2-40B4-BE49-F238E27FC236}">
                <a16:creationId xmlns:a16="http://schemas.microsoft.com/office/drawing/2014/main" id="{B734B82A-0564-4D2F-A03F-719737AE7B1C}"/>
              </a:ext>
            </a:extLst>
          </p:cNvPr>
          <p:cNvSpPr/>
          <p:nvPr/>
        </p:nvSpPr>
        <p:spPr bwMode="gray">
          <a:xfrm rot="16200000">
            <a:off x="10382036" y="3254896"/>
            <a:ext cx="1295854" cy="1117116"/>
          </a:xfrm>
          <a:prstGeom prst="hexagon">
            <a:avLst/>
          </a:prstGeom>
          <a:solidFill>
            <a:schemeClr val="accent4">
              <a:lumMod val="40000"/>
              <a:lumOff val="6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69" name="Hexagon 10">
            <a:extLst>
              <a:ext uri="{FF2B5EF4-FFF2-40B4-BE49-F238E27FC236}">
                <a16:creationId xmlns:a16="http://schemas.microsoft.com/office/drawing/2014/main" id="{89CAD43D-125B-470A-81BD-B874BA7EBC10}"/>
              </a:ext>
            </a:extLst>
          </p:cNvPr>
          <p:cNvSpPr/>
          <p:nvPr/>
        </p:nvSpPr>
        <p:spPr bwMode="gray">
          <a:xfrm rot="5400000" flipH="1">
            <a:off x="8898971" y="3967781"/>
            <a:ext cx="1535861" cy="1333328"/>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6">
                <a:lumMod val="75000"/>
              </a:schemeClr>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70" name="Hexagon 69">
            <a:extLst>
              <a:ext uri="{FF2B5EF4-FFF2-40B4-BE49-F238E27FC236}">
                <a16:creationId xmlns:a16="http://schemas.microsoft.com/office/drawing/2014/main" id="{258E714D-32F8-4B67-8B12-C7AC0F5D8002}"/>
              </a:ext>
            </a:extLst>
          </p:cNvPr>
          <p:cNvSpPr/>
          <p:nvPr/>
        </p:nvSpPr>
        <p:spPr bwMode="gray">
          <a:xfrm rot="16200000">
            <a:off x="9008700" y="4075888"/>
            <a:ext cx="1295854" cy="1117116"/>
          </a:xfrm>
          <a:prstGeom prst="hexagon">
            <a:avLst/>
          </a:prstGeom>
          <a:solidFill>
            <a:schemeClr val="accent4">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cxnSp>
        <p:nvCxnSpPr>
          <p:cNvPr id="71" name="Straight Connector 70">
            <a:extLst>
              <a:ext uri="{FF2B5EF4-FFF2-40B4-BE49-F238E27FC236}">
                <a16:creationId xmlns:a16="http://schemas.microsoft.com/office/drawing/2014/main" id="{28B0631A-F3BC-440A-8185-4EA0E157A934}"/>
              </a:ext>
            </a:extLst>
          </p:cNvPr>
          <p:cNvCxnSpPr>
            <a:cxnSpLocks/>
          </p:cNvCxnSpPr>
          <p:nvPr/>
        </p:nvCxnSpPr>
        <p:spPr>
          <a:xfrm flipH="1">
            <a:off x="9646555" y="5408263"/>
            <a:ext cx="641" cy="455425"/>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903748DA-D9F3-4F2A-9F36-86DD6DC39FBE}"/>
              </a:ext>
            </a:extLst>
          </p:cNvPr>
          <p:cNvSpPr/>
          <p:nvPr/>
        </p:nvSpPr>
        <p:spPr>
          <a:xfrm>
            <a:off x="8380383" y="5917933"/>
            <a:ext cx="2561469" cy="307777"/>
          </a:xfrm>
          <a:prstGeom prst="rect">
            <a:avLst/>
          </a:prstGeom>
        </p:spPr>
        <p:txBody>
          <a:bodyPr wrap="square">
            <a:spAutoFit/>
          </a:bodyPr>
          <a:lstStyle/>
          <a:p>
            <a:pPr lvl="0" algn="ctr"/>
            <a:r>
              <a:rPr lang="en-US" sz="1400" dirty="0" smtClean="0">
                <a:solidFill>
                  <a:prstClr val="black"/>
                </a:solidFill>
              </a:rPr>
              <a:t> </a:t>
            </a:r>
            <a:r>
              <a:rPr lang="en-US" sz="1400" dirty="0" err="1" smtClean="0">
                <a:solidFill>
                  <a:prstClr val="black"/>
                </a:solidFill>
              </a:rPr>
              <a:t>Gestión</a:t>
            </a:r>
            <a:r>
              <a:rPr lang="en-US" sz="1400" dirty="0" smtClean="0">
                <a:solidFill>
                  <a:prstClr val="black"/>
                </a:solidFill>
              </a:rPr>
              <a:t> de </a:t>
            </a:r>
            <a:r>
              <a:rPr lang="en-US" sz="1400" dirty="0" err="1" smtClean="0">
                <a:solidFill>
                  <a:prstClr val="black"/>
                </a:solidFill>
              </a:rPr>
              <a:t>Proyectos</a:t>
            </a:r>
            <a:endParaRPr lang="en-US" sz="1400" dirty="0">
              <a:solidFill>
                <a:prstClr val="black"/>
              </a:solidFill>
            </a:endParaRPr>
          </a:p>
        </p:txBody>
      </p:sp>
      <p:sp>
        <p:nvSpPr>
          <p:cNvPr id="73" name="Hexagon 58">
            <a:extLst>
              <a:ext uri="{FF2B5EF4-FFF2-40B4-BE49-F238E27FC236}">
                <a16:creationId xmlns:a16="http://schemas.microsoft.com/office/drawing/2014/main" id="{26882EF8-F3B4-4994-8E70-C264A35792B3}"/>
              </a:ext>
            </a:extLst>
          </p:cNvPr>
          <p:cNvSpPr/>
          <p:nvPr/>
        </p:nvSpPr>
        <p:spPr bwMode="gray">
          <a:xfrm rot="5400000" flipV="1">
            <a:off x="9464283" y="3175138"/>
            <a:ext cx="337928" cy="1351710"/>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nvGrpSpPr>
          <p:cNvPr id="74" name="Group 675"/>
          <p:cNvGrpSpPr>
            <a:grpSpLocks noChangeAspect="1"/>
          </p:cNvGrpSpPr>
          <p:nvPr/>
        </p:nvGrpSpPr>
        <p:grpSpPr bwMode="auto">
          <a:xfrm>
            <a:off x="9287147" y="4216780"/>
            <a:ext cx="760978" cy="760978"/>
            <a:chOff x="6583" y="2681"/>
            <a:chExt cx="340" cy="340"/>
          </a:xfrm>
          <a:solidFill>
            <a:schemeClr val="accent2"/>
          </a:solidFill>
        </p:grpSpPr>
        <p:sp>
          <p:nvSpPr>
            <p:cNvPr id="75" name="Freeform 676"/>
            <p:cNvSpPr>
              <a:spLocks noEditPoints="1"/>
            </p:cNvSpPr>
            <p:nvPr/>
          </p:nvSpPr>
          <p:spPr bwMode="auto">
            <a:xfrm>
              <a:off x="6583" y="26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677"/>
            <p:cNvSpPr>
              <a:spLocks noEditPoints="1"/>
            </p:cNvSpPr>
            <p:nvPr/>
          </p:nvSpPr>
          <p:spPr bwMode="auto">
            <a:xfrm>
              <a:off x="6672" y="2741"/>
              <a:ext cx="162" cy="224"/>
            </a:xfrm>
            <a:custGeom>
              <a:avLst/>
              <a:gdLst>
                <a:gd name="T0" fmla="*/ 233 w 244"/>
                <a:gd name="T1" fmla="*/ 122 h 336"/>
                <a:gd name="T2" fmla="*/ 241 w 244"/>
                <a:gd name="T3" fmla="*/ 90 h 336"/>
                <a:gd name="T4" fmla="*/ 218 w 244"/>
                <a:gd name="T5" fmla="*/ 67 h 336"/>
                <a:gd name="T6" fmla="*/ 209 w 244"/>
                <a:gd name="T7" fmla="*/ 35 h 336"/>
                <a:gd name="T8" fmla="*/ 177 w 244"/>
                <a:gd name="T9" fmla="*/ 26 h 336"/>
                <a:gd name="T10" fmla="*/ 154 w 244"/>
                <a:gd name="T11" fmla="*/ 2 h 336"/>
                <a:gd name="T12" fmla="*/ 122 w 244"/>
                <a:gd name="T13" fmla="*/ 11 h 336"/>
                <a:gd name="T14" fmla="*/ 90 w 244"/>
                <a:gd name="T15" fmla="*/ 2 h 336"/>
                <a:gd name="T16" fmla="*/ 66 w 244"/>
                <a:gd name="T17" fmla="*/ 26 h 336"/>
                <a:gd name="T18" fmla="*/ 34 w 244"/>
                <a:gd name="T19" fmla="*/ 35 h 336"/>
                <a:gd name="T20" fmla="*/ 26 w 244"/>
                <a:gd name="T21" fmla="*/ 67 h 336"/>
                <a:gd name="T22" fmla="*/ 2 w 244"/>
                <a:gd name="T23" fmla="*/ 90 h 336"/>
                <a:gd name="T24" fmla="*/ 11 w 244"/>
                <a:gd name="T25" fmla="*/ 122 h 336"/>
                <a:gd name="T26" fmla="*/ 2 w 244"/>
                <a:gd name="T27" fmla="*/ 154 h 336"/>
                <a:gd name="T28" fmla="*/ 26 w 244"/>
                <a:gd name="T29" fmla="*/ 177 h 336"/>
                <a:gd name="T30" fmla="*/ 34 w 244"/>
                <a:gd name="T31" fmla="*/ 209 h 336"/>
                <a:gd name="T32" fmla="*/ 58 w 244"/>
                <a:gd name="T33" fmla="*/ 217 h 336"/>
                <a:gd name="T34" fmla="*/ 63 w 244"/>
                <a:gd name="T35" fmla="*/ 334 h 336"/>
                <a:gd name="T36" fmla="*/ 122 w 244"/>
                <a:gd name="T37" fmla="*/ 305 h 336"/>
                <a:gd name="T38" fmla="*/ 175 w 244"/>
                <a:gd name="T39" fmla="*/ 335 h 336"/>
                <a:gd name="T40" fmla="*/ 186 w 244"/>
                <a:gd name="T41" fmla="*/ 325 h 336"/>
                <a:gd name="T42" fmla="*/ 186 w 244"/>
                <a:gd name="T43" fmla="*/ 217 h 336"/>
                <a:gd name="T44" fmla="*/ 217 w 244"/>
                <a:gd name="T45" fmla="*/ 187 h 336"/>
                <a:gd name="T46" fmla="*/ 225 w 244"/>
                <a:gd name="T47" fmla="*/ 172 h 336"/>
                <a:gd name="T48" fmla="*/ 236 w 244"/>
                <a:gd name="T49" fmla="*/ 131 h 336"/>
                <a:gd name="T50" fmla="*/ 116 w 244"/>
                <a:gd name="T51" fmla="*/ 284 h 336"/>
                <a:gd name="T52" fmla="*/ 79 w 244"/>
                <a:gd name="T53" fmla="*/ 235 h 336"/>
                <a:gd name="T54" fmla="*/ 95 w 244"/>
                <a:gd name="T55" fmla="*/ 242 h 336"/>
                <a:gd name="T56" fmla="*/ 122 w 244"/>
                <a:gd name="T57" fmla="*/ 233 h 336"/>
                <a:gd name="T58" fmla="*/ 154 w 244"/>
                <a:gd name="T59" fmla="*/ 242 h 336"/>
                <a:gd name="T60" fmla="*/ 164 w 244"/>
                <a:gd name="T61" fmla="*/ 306 h 336"/>
                <a:gd name="T62" fmla="*/ 213 w 244"/>
                <a:gd name="T63" fmla="*/ 154 h 336"/>
                <a:gd name="T64" fmla="*/ 195 w 244"/>
                <a:gd name="T65" fmla="*/ 185 h 336"/>
                <a:gd name="T66" fmla="*/ 185 w 244"/>
                <a:gd name="T67" fmla="*/ 195 h 336"/>
                <a:gd name="T68" fmla="*/ 154 w 244"/>
                <a:gd name="T69" fmla="*/ 212 h 336"/>
                <a:gd name="T70" fmla="*/ 148 w 244"/>
                <a:gd name="T71" fmla="*/ 218 h 336"/>
                <a:gd name="T72" fmla="*/ 122 w 244"/>
                <a:gd name="T73" fmla="*/ 212 h 336"/>
                <a:gd name="T74" fmla="*/ 95 w 244"/>
                <a:gd name="T75" fmla="*/ 221 h 336"/>
                <a:gd name="T76" fmla="*/ 77 w 244"/>
                <a:gd name="T77" fmla="*/ 200 h 336"/>
                <a:gd name="T78" fmla="*/ 49 w 244"/>
                <a:gd name="T79" fmla="*/ 195 h 336"/>
                <a:gd name="T80" fmla="*/ 44 w 244"/>
                <a:gd name="T81" fmla="*/ 167 h 336"/>
                <a:gd name="T82" fmla="*/ 23 w 244"/>
                <a:gd name="T83" fmla="*/ 149 h 336"/>
                <a:gd name="T84" fmla="*/ 32 w 244"/>
                <a:gd name="T85" fmla="*/ 122 h 336"/>
                <a:gd name="T86" fmla="*/ 23 w 244"/>
                <a:gd name="T87" fmla="*/ 96 h 336"/>
                <a:gd name="T88" fmla="*/ 44 w 244"/>
                <a:gd name="T89" fmla="*/ 77 h 336"/>
                <a:gd name="T90" fmla="*/ 49 w 244"/>
                <a:gd name="T91" fmla="*/ 50 h 336"/>
                <a:gd name="T92" fmla="*/ 77 w 244"/>
                <a:gd name="T93" fmla="*/ 45 h 336"/>
                <a:gd name="T94" fmla="*/ 95 w 244"/>
                <a:gd name="T95" fmla="*/ 26 h 336"/>
                <a:gd name="T96" fmla="*/ 103 w 244"/>
                <a:gd name="T97" fmla="*/ 28 h 336"/>
                <a:gd name="T98" fmla="*/ 140 w 244"/>
                <a:gd name="T99" fmla="*/ 27 h 336"/>
                <a:gd name="T100" fmla="*/ 154 w 244"/>
                <a:gd name="T101" fmla="*/ 30 h 336"/>
                <a:gd name="T102" fmla="*/ 185 w 244"/>
                <a:gd name="T103" fmla="*/ 48 h 336"/>
                <a:gd name="T104" fmla="*/ 195 w 244"/>
                <a:gd name="T105" fmla="*/ 59 h 336"/>
                <a:gd name="T106" fmla="*/ 213 w 244"/>
                <a:gd name="T107" fmla="*/ 90 h 336"/>
                <a:gd name="T108" fmla="*/ 217 w 244"/>
                <a:gd name="T109" fmla="*/ 104 h 336"/>
                <a:gd name="T110" fmla="*/ 217 w 244"/>
                <a:gd name="T111" fmla="*/ 140 h 336"/>
                <a:gd name="T112" fmla="*/ 213 w 244"/>
                <a:gd name="T113" fmla="*/ 15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4" h="336">
                  <a:moveTo>
                    <a:pt x="236" y="131"/>
                  </a:moveTo>
                  <a:cubicBezTo>
                    <a:pt x="235" y="128"/>
                    <a:pt x="233" y="124"/>
                    <a:pt x="233" y="122"/>
                  </a:cubicBezTo>
                  <a:cubicBezTo>
                    <a:pt x="233" y="120"/>
                    <a:pt x="235" y="116"/>
                    <a:pt x="236" y="113"/>
                  </a:cubicBezTo>
                  <a:cubicBezTo>
                    <a:pt x="239" y="107"/>
                    <a:pt x="244" y="99"/>
                    <a:pt x="241" y="90"/>
                  </a:cubicBezTo>
                  <a:cubicBezTo>
                    <a:pt x="239" y="81"/>
                    <a:pt x="231" y="76"/>
                    <a:pt x="225" y="72"/>
                  </a:cubicBezTo>
                  <a:cubicBezTo>
                    <a:pt x="222" y="70"/>
                    <a:pt x="219" y="68"/>
                    <a:pt x="218" y="67"/>
                  </a:cubicBezTo>
                  <a:cubicBezTo>
                    <a:pt x="217" y="65"/>
                    <a:pt x="217" y="61"/>
                    <a:pt x="217" y="57"/>
                  </a:cubicBezTo>
                  <a:cubicBezTo>
                    <a:pt x="216" y="50"/>
                    <a:pt x="216" y="41"/>
                    <a:pt x="209" y="35"/>
                  </a:cubicBezTo>
                  <a:cubicBezTo>
                    <a:pt x="203" y="28"/>
                    <a:pt x="194" y="28"/>
                    <a:pt x="186" y="27"/>
                  </a:cubicBezTo>
                  <a:cubicBezTo>
                    <a:pt x="183" y="27"/>
                    <a:pt x="179" y="27"/>
                    <a:pt x="177" y="26"/>
                  </a:cubicBezTo>
                  <a:cubicBezTo>
                    <a:pt x="176" y="25"/>
                    <a:pt x="173" y="21"/>
                    <a:pt x="172" y="19"/>
                  </a:cubicBezTo>
                  <a:cubicBezTo>
                    <a:pt x="168" y="13"/>
                    <a:pt x="163" y="5"/>
                    <a:pt x="154" y="2"/>
                  </a:cubicBezTo>
                  <a:cubicBezTo>
                    <a:pt x="145" y="0"/>
                    <a:pt x="137" y="4"/>
                    <a:pt x="130" y="8"/>
                  </a:cubicBezTo>
                  <a:cubicBezTo>
                    <a:pt x="128" y="9"/>
                    <a:pt x="123" y="11"/>
                    <a:pt x="122" y="11"/>
                  </a:cubicBezTo>
                  <a:cubicBezTo>
                    <a:pt x="120" y="11"/>
                    <a:pt x="116" y="9"/>
                    <a:pt x="113" y="8"/>
                  </a:cubicBezTo>
                  <a:cubicBezTo>
                    <a:pt x="106" y="4"/>
                    <a:pt x="98" y="0"/>
                    <a:pt x="90" y="2"/>
                  </a:cubicBezTo>
                  <a:cubicBezTo>
                    <a:pt x="81" y="5"/>
                    <a:pt x="76" y="13"/>
                    <a:pt x="72" y="19"/>
                  </a:cubicBezTo>
                  <a:cubicBezTo>
                    <a:pt x="70" y="21"/>
                    <a:pt x="68" y="25"/>
                    <a:pt x="66" y="26"/>
                  </a:cubicBezTo>
                  <a:cubicBezTo>
                    <a:pt x="65" y="27"/>
                    <a:pt x="60" y="27"/>
                    <a:pt x="57" y="27"/>
                  </a:cubicBezTo>
                  <a:cubicBezTo>
                    <a:pt x="50" y="28"/>
                    <a:pt x="41" y="28"/>
                    <a:pt x="34" y="35"/>
                  </a:cubicBezTo>
                  <a:cubicBezTo>
                    <a:pt x="28" y="41"/>
                    <a:pt x="27" y="50"/>
                    <a:pt x="27" y="57"/>
                  </a:cubicBezTo>
                  <a:cubicBezTo>
                    <a:pt x="27" y="61"/>
                    <a:pt x="26" y="65"/>
                    <a:pt x="26" y="67"/>
                  </a:cubicBezTo>
                  <a:cubicBezTo>
                    <a:pt x="25" y="68"/>
                    <a:pt x="21" y="70"/>
                    <a:pt x="18" y="72"/>
                  </a:cubicBezTo>
                  <a:cubicBezTo>
                    <a:pt x="12" y="76"/>
                    <a:pt x="5" y="81"/>
                    <a:pt x="2" y="90"/>
                  </a:cubicBezTo>
                  <a:cubicBezTo>
                    <a:pt x="0" y="99"/>
                    <a:pt x="4" y="107"/>
                    <a:pt x="7" y="113"/>
                  </a:cubicBezTo>
                  <a:cubicBezTo>
                    <a:pt x="9" y="116"/>
                    <a:pt x="11" y="120"/>
                    <a:pt x="11" y="122"/>
                  </a:cubicBezTo>
                  <a:cubicBezTo>
                    <a:pt x="11" y="124"/>
                    <a:pt x="9" y="128"/>
                    <a:pt x="7" y="131"/>
                  </a:cubicBezTo>
                  <a:cubicBezTo>
                    <a:pt x="4" y="137"/>
                    <a:pt x="0" y="145"/>
                    <a:pt x="2" y="154"/>
                  </a:cubicBezTo>
                  <a:cubicBezTo>
                    <a:pt x="5" y="163"/>
                    <a:pt x="12" y="168"/>
                    <a:pt x="18" y="172"/>
                  </a:cubicBezTo>
                  <a:cubicBezTo>
                    <a:pt x="21" y="174"/>
                    <a:pt x="25" y="176"/>
                    <a:pt x="26" y="177"/>
                  </a:cubicBezTo>
                  <a:cubicBezTo>
                    <a:pt x="26" y="179"/>
                    <a:pt x="27" y="183"/>
                    <a:pt x="27" y="187"/>
                  </a:cubicBezTo>
                  <a:cubicBezTo>
                    <a:pt x="27" y="194"/>
                    <a:pt x="28" y="203"/>
                    <a:pt x="34" y="209"/>
                  </a:cubicBezTo>
                  <a:cubicBezTo>
                    <a:pt x="41" y="216"/>
                    <a:pt x="50" y="216"/>
                    <a:pt x="57" y="217"/>
                  </a:cubicBezTo>
                  <a:cubicBezTo>
                    <a:pt x="57" y="217"/>
                    <a:pt x="57" y="217"/>
                    <a:pt x="58" y="217"/>
                  </a:cubicBezTo>
                  <a:cubicBezTo>
                    <a:pt x="58" y="325"/>
                    <a:pt x="58" y="325"/>
                    <a:pt x="58" y="325"/>
                  </a:cubicBezTo>
                  <a:cubicBezTo>
                    <a:pt x="58" y="329"/>
                    <a:pt x="60" y="332"/>
                    <a:pt x="63" y="334"/>
                  </a:cubicBezTo>
                  <a:cubicBezTo>
                    <a:pt x="66" y="336"/>
                    <a:pt x="71" y="336"/>
                    <a:pt x="74" y="334"/>
                  </a:cubicBezTo>
                  <a:cubicBezTo>
                    <a:pt x="122" y="305"/>
                    <a:pt x="122" y="305"/>
                    <a:pt x="122" y="305"/>
                  </a:cubicBezTo>
                  <a:cubicBezTo>
                    <a:pt x="170" y="334"/>
                    <a:pt x="170" y="334"/>
                    <a:pt x="170" y="334"/>
                  </a:cubicBezTo>
                  <a:cubicBezTo>
                    <a:pt x="171" y="335"/>
                    <a:pt x="173" y="335"/>
                    <a:pt x="175" y="335"/>
                  </a:cubicBezTo>
                  <a:cubicBezTo>
                    <a:pt x="177" y="335"/>
                    <a:pt x="179" y="335"/>
                    <a:pt x="180" y="334"/>
                  </a:cubicBezTo>
                  <a:cubicBezTo>
                    <a:pt x="184" y="332"/>
                    <a:pt x="186" y="329"/>
                    <a:pt x="186" y="325"/>
                  </a:cubicBezTo>
                  <a:cubicBezTo>
                    <a:pt x="186" y="217"/>
                    <a:pt x="186" y="217"/>
                    <a:pt x="186" y="217"/>
                  </a:cubicBezTo>
                  <a:cubicBezTo>
                    <a:pt x="186" y="217"/>
                    <a:pt x="186" y="217"/>
                    <a:pt x="186" y="217"/>
                  </a:cubicBezTo>
                  <a:cubicBezTo>
                    <a:pt x="194" y="216"/>
                    <a:pt x="203" y="216"/>
                    <a:pt x="209" y="209"/>
                  </a:cubicBezTo>
                  <a:cubicBezTo>
                    <a:pt x="216" y="203"/>
                    <a:pt x="216" y="194"/>
                    <a:pt x="217" y="187"/>
                  </a:cubicBezTo>
                  <a:cubicBezTo>
                    <a:pt x="217" y="183"/>
                    <a:pt x="217" y="179"/>
                    <a:pt x="218" y="177"/>
                  </a:cubicBezTo>
                  <a:cubicBezTo>
                    <a:pt x="219" y="176"/>
                    <a:pt x="222" y="174"/>
                    <a:pt x="225" y="172"/>
                  </a:cubicBezTo>
                  <a:cubicBezTo>
                    <a:pt x="231" y="168"/>
                    <a:pt x="239" y="163"/>
                    <a:pt x="241" y="154"/>
                  </a:cubicBezTo>
                  <a:cubicBezTo>
                    <a:pt x="244" y="145"/>
                    <a:pt x="239" y="137"/>
                    <a:pt x="236" y="131"/>
                  </a:cubicBezTo>
                  <a:close/>
                  <a:moveTo>
                    <a:pt x="127" y="284"/>
                  </a:moveTo>
                  <a:cubicBezTo>
                    <a:pt x="124" y="282"/>
                    <a:pt x="120" y="282"/>
                    <a:pt x="116" y="284"/>
                  </a:cubicBezTo>
                  <a:cubicBezTo>
                    <a:pt x="79" y="306"/>
                    <a:pt x="79" y="306"/>
                    <a:pt x="79" y="306"/>
                  </a:cubicBezTo>
                  <a:cubicBezTo>
                    <a:pt x="79" y="235"/>
                    <a:pt x="79" y="235"/>
                    <a:pt x="79" y="235"/>
                  </a:cubicBezTo>
                  <a:cubicBezTo>
                    <a:pt x="82" y="238"/>
                    <a:pt x="85" y="240"/>
                    <a:pt x="90" y="242"/>
                  </a:cubicBezTo>
                  <a:cubicBezTo>
                    <a:pt x="91" y="242"/>
                    <a:pt x="93" y="242"/>
                    <a:pt x="95" y="242"/>
                  </a:cubicBezTo>
                  <a:cubicBezTo>
                    <a:pt x="102" y="242"/>
                    <a:pt x="108" y="239"/>
                    <a:pt x="113" y="236"/>
                  </a:cubicBezTo>
                  <a:cubicBezTo>
                    <a:pt x="116" y="235"/>
                    <a:pt x="120" y="233"/>
                    <a:pt x="122" y="233"/>
                  </a:cubicBezTo>
                  <a:cubicBezTo>
                    <a:pt x="123" y="233"/>
                    <a:pt x="128" y="235"/>
                    <a:pt x="130" y="236"/>
                  </a:cubicBezTo>
                  <a:cubicBezTo>
                    <a:pt x="137" y="240"/>
                    <a:pt x="145" y="244"/>
                    <a:pt x="154" y="242"/>
                  </a:cubicBezTo>
                  <a:cubicBezTo>
                    <a:pt x="158" y="240"/>
                    <a:pt x="161" y="238"/>
                    <a:pt x="164" y="235"/>
                  </a:cubicBezTo>
                  <a:cubicBezTo>
                    <a:pt x="164" y="306"/>
                    <a:pt x="164" y="306"/>
                    <a:pt x="164" y="306"/>
                  </a:cubicBezTo>
                  <a:lnTo>
                    <a:pt x="127" y="284"/>
                  </a:lnTo>
                  <a:close/>
                  <a:moveTo>
                    <a:pt x="213" y="154"/>
                  </a:moveTo>
                  <a:cubicBezTo>
                    <a:pt x="208" y="157"/>
                    <a:pt x="203" y="161"/>
                    <a:pt x="199" y="167"/>
                  </a:cubicBezTo>
                  <a:cubicBezTo>
                    <a:pt x="196" y="173"/>
                    <a:pt x="196" y="179"/>
                    <a:pt x="195" y="185"/>
                  </a:cubicBezTo>
                  <a:cubicBezTo>
                    <a:pt x="195" y="188"/>
                    <a:pt x="195" y="193"/>
                    <a:pt x="194" y="194"/>
                  </a:cubicBezTo>
                  <a:cubicBezTo>
                    <a:pt x="193" y="195"/>
                    <a:pt x="188" y="195"/>
                    <a:pt x="185" y="195"/>
                  </a:cubicBezTo>
                  <a:cubicBezTo>
                    <a:pt x="179" y="195"/>
                    <a:pt x="172" y="195"/>
                    <a:pt x="166" y="199"/>
                  </a:cubicBezTo>
                  <a:cubicBezTo>
                    <a:pt x="161" y="202"/>
                    <a:pt x="157" y="207"/>
                    <a:pt x="154" y="212"/>
                  </a:cubicBezTo>
                  <a:cubicBezTo>
                    <a:pt x="152" y="215"/>
                    <a:pt x="149" y="218"/>
                    <a:pt x="148" y="218"/>
                  </a:cubicBezTo>
                  <a:cubicBezTo>
                    <a:pt x="148" y="218"/>
                    <a:pt x="148" y="218"/>
                    <a:pt x="148" y="218"/>
                  </a:cubicBezTo>
                  <a:cubicBezTo>
                    <a:pt x="147" y="218"/>
                    <a:pt x="143" y="217"/>
                    <a:pt x="140" y="216"/>
                  </a:cubicBezTo>
                  <a:cubicBezTo>
                    <a:pt x="135" y="213"/>
                    <a:pt x="129" y="212"/>
                    <a:pt x="122" y="212"/>
                  </a:cubicBezTo>
                  <a:cubicBezTo>
                    <a:pt x="115" y="212"/>
                    <a:pt x="109" y="215"/>
                    <a:pt x="103" y="217"/>
                  </a:cubicBezTo>
                  <a:cubicBezTo>
                    <a:pt x="101" y="219"/>
                    <a:pt x="96" y="221"/>
                    <a:pt x="95" y="221"/>
                  </a:cubicBezTo>
                  <a:cubicBezTo>
                    <a:pt x="94" y="220"/>
                    <a:pt x="91" y="216"/>
                    <a:pt x="90" y="214"/>
                  </a:cubicBezTo>
                  <a:cubicBezTo>
                    <a:pt x="86" y="209"/>
                    <a:pt x="83" y="203"/>
                    <a:pt x="77" y="200"/>
                  </a:cubicBezTo>
                  <a:cubicBezTo>
                    <a:pt x="71" y="196"/>
                    <a:pt x="64" y="196"/>
                    <a:pt x="58" y="196"/>
                  </a:cubicBezTo>
                  <a:cubicBezTo>
                    <a:pt x="55" y="195"/>
                    <a:pt x="50" y="195"/>
                    <a:pt x="49" y="195"/>
                  </a:cubicBezTo>
                  <a:cubicBezTo>
                    <a:pt x="49" y="193"/>
                    <a:pt x="48" y="188"/>
                    <a:pt x="48" y="185"/>
                  </a:cubicBezTo>
                  <a:cubicBezTo>
                    <a:pt x="48" y="179"/>
                    <a:pt x="47" y="173"/>
                    <a:pt x="44" y="167"/>
                  </a:cubicBezTo>
                  <a:cubicBezTo>
                    <a:pt x="41" y="161"/>
                    <a:pt x="35" y="157"/>
                    <a:pt x="30" y="154"/>
                  </a:cubicBezTo>
                  <a:cubicBezTo>
                    <a:pt x="28" y="152"/>
                    <a:pt x="23" y="150"/>
                    <a:pt x="23" y="149"/>
                  </a:cubicBezTo>
                  <a:cubicBezTo>
                    <a:pt x="23" y="147"/>
                    <a:pt x="25" y="143"/>
                    <a:pt x="26" y="140"/>
                  </a:cubicBezTo>
                  <a:cubicBezTo>
                    <a:pt x="29" y="135"/>
                    <a:pt x="32" y="129"/>
                    <a:pt x="32" y="122"/>
                  </a:cubicBezTo>
                  <a:cubicBezTo>
                    <a:pt x="32" y="115"/>
                    <a:pt x="29" y="109"/>
                    <a:pt x="26" y="104"/>
                  </a:cubicBezTo>
                  <a:cubicBezTo>
                    <a:pt x="25" y="101"/>
                    <a:pt x="23" y="97"/>
                    <a:pt x="23" y="96"/>
                  </a:cubicBezTo>
                  <a:cubicBezTo>
                    <a:pt x="23" y="94"/>
                    <a:pt x="28" y="92"/>
                    <a:pt x="30" y="90"/>
                  </a:cubicBezTo>
                  <a:cubicBezTo>
                    <a:pt x="35" y="87"/>
                    <a:pt x="41" y="83"/>
                    <a:pt x="44" y="77"/>
                  </a:cubicBezTo>
                  <a:cubicBezTo>
                    <a:pt x="47" y="71"/>
                    <a:pt x="48" y="65"/>
                    <a:pt x="48" y="59"/>
                  </a:cubicBezTo>
                  <a:cubicBezTo>
                    <a:pt x="48" y="56"/>
                    <a:pt x="49" y="51"/>
                    <a:pt x="49" y="50"/>
                  </a:cubicBezTo>
                  <a:cubicBezTo>
                    <a:pt x="50" y="49"/>
                    <a:pt x="55" y="49"/>
                    <a:pt x="58" y="49"/>
                  </a:cubicBezTo>
                  <a:cubicBezTo>
                    <a:pt x="64" y="49"/>
                    <a:pt x="71" y="49"/>
                    <a:pt x="77" y="45"/>
                  </a:cubicBezTo>
                  <a:cubicBezTo>
                    <a:pt x="83" y="42"/>
                    <a:pt x="86" y="37"/>
                    <a:pt x="90" y="32"/>
                  </a:cubicBezTo>
                  <a:cubicBezTo>
                    <a:pt x="91" y="29"/>
                    <a:pt x="94" y="26"/>
                    <a:pt x="95" y="26"/>
                  </a:cubicBezTo>
                  <a:cubicBezTo>
                    <a:pt x="95" y="26"/>
                    <a:pt x="95" y="26"/>
                    <a:pt x="95" y="26"/>
                  </a:cubicBezTo>
                  <a:cubicBezTo>
                    <a:pt x="96" y="26"/>
                    <a:pt x="101" y="27"/>
                    <a:pt x="103" y="28"/>
                  </a:cubicBezTo>
                  <a:cubicBezTo>
                    <a:pt x="109" y="31"/>
                    <a:pt x="115" y="32"/>
                    <a:pt x="122" y="32"/>
                  </a:cubicBezTo>
                  <a:cubicBezTo>
                    <a:pt x="129" y="32"/>
                    <a:pt x="135" y="29"/>
                    <a:pt x="140" y="27"/>
                  </a:cubicBezTo>
                  <a:cubicBezTo>
                    <a:pt x="143" y="25"/>
                    <a:pt x="147" y="23"/>
                    <a:pt x="148" y="23"/>
                  </a:cubicBezTo>
                  <a:cubicBezTo>
                    <a:pt x="149" y="24"/>
                    <a:pt x="152" y="28"/>
                    <a:pt x="154" y="30"/>
                  </a:cubicBezTo>
                  <a:cubicBezTo>
                    <a:pt x="157" y="35"/>
                    <a:pt x="161" y="41"/>
                    <a:pt x="166" y="44"/>
                  </a:cubicBezTo>
                  <a:cubicBezTo>
                    <a:pt x="172" y="48"/>
                    <a:pt x="179" y="48"/>
                    <a:pt x="185" y="48"/>
                  </a:cubicBezTo>
                  <a:cubicBezTo>
                    <a:pt x="188" y="49"/>
                    <a:pt x="193" y="49"/>
                    <a:pt x="194" y="49"/>
                  </a:cubicBezTo>
                  <a:cubicBezTo>
                    <a:pt x="195" y="51"/>
                    <a:pt x="195" y="56"/>
                    <a:pt x="195" y="59"/>
                  </a:cubicBezTo>
                  <a:cubicBezTo>
                    <a:pt x="196" y="65"/>
                    <a:pt x="196" y="71"/>
                    <a:pt x="199" y="77"/>
                  </a:cubicBezTo>
                  <a:cubicBezTo>
                    <a:pt x="203" y="83"/>
                    <a:pt x="208" y="87"/>
                    <a:pt x="213" y="90"/>
                  </a:cubicBezTo>
                  <a:cubicBezTo>
                    <a:pt x="216" y="92"/>
                    <a:pt x="220" y="94"/>
                    <a:pt x="221" y="95"/>
                  </a:cubicBezTo>
                  <a:cubicBezTo>
                    <a:pt x="221" y="97"/>
                    <a:pt x="218" y="101"/>
                    <a:pt x="217" y="104"/>
                  </a:cubicBezTo>
                  <a:cubicBezTo>
                    <a:pt x="214" y="109"/>
                    <a:pt x="211" y="115"/>
                    <a:pt x="211" y="122"/>
                  </a:cubicBezTo>
                  <a:cubicBezTo>
                    <a:pt x="211" y="129"/>
                    <a:pt x="214" y="135"/>
                    <a:pt x="217" y="140"/>
                  </a:cubicBezTo>
                  <a:cubicBezTo>
                    <a:pt x="218" y="143"/>
                    <a:pt x="221" y="147"/>
                    <a:pt x="221" y="148"/>
                  </a:cubicBezTo>
                  <a:cubicBezTo>
                    <a:pt x="220" y="150"/>
                    <a:pt x="216" y="152"/>
                    <a:pt x="213" y="1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678"/>
            <p:cNvSpPr>
              <a:spLocks noEditPoints="1"/>
            </p:cNvSpPr>
            <p:nvPr/>
          </p:nvSpPr>
          <p:spPr bwMode="auto">
            <a:xfrm>
              <a:off x="6717" y="2787"/>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6" name="Group 262"/>
          <p:cNvGrpSpPr>
            <a:grpSpLocks noChangeAspect="1"/>
          </p:cNvGrpSpPr>
          <p:nvPr/>
        </p:nvGrpSpPr>
        <p:grpSpPr bwMode="gray">
          <a:xfrm>
            <a:off x="10678896" y="3493570"/>
            <a:ext cx="702134" cy="702134"/>
            <a:chOff x="5035" y="791"/>
            <a:chExt cx="340" cy="340"/>
          </a:xfrm>
          <a:solidFill>
            <a:schemeClr val="bg1"/>
          </a:solidFill>
        </p:grpSpPr>
        <p:sp>
          <p:nvSpPr>
            <p:cNvPr id="87" name="Freeform 263"/>
            <p:cNvSpPr>
              <a:spLocks noEditPoints="1"/>
            </p:cNvSpPr>
            <p:nvPr/>
          </p:nvSpPr>
          <p:spPr bwMode="gray">
            <a:xfrm>
              <a:off x="5035" y="79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264"/>
            <p:cNvSpPr>
              <a:spLocks noEditPoints="1"/>
            </p:cNvSpPr>
            <p:nvPr/>
          </p:nvSpPr>
          <p:spPr bwMode="gray">
            <a:xfrm>
              <a:off x="5126" y="882"/>
              <a:ext cx="157" cy="157"/>
            </a:xfrm>
            <a:custGeom>
              <a:avLst/>
              <a:gdLst>
                <a:gd name="T0" fmla="*/ 12 w 237"/>
                <a:gd name="T1" fmla="*/ 236 h 236"/>
                <a:gd name="T2" fmla="*/ 4 w 237"/>
                <a:gd name="T3" fmla="*/ 233 h 236"/>
                <a:gd name="T4" fmla="*/ 4 w 237"/>
                <a:gd name="T5" fmla="*/ 218 h 236"/>
                <a:gd name="T6" fmla="*/ 218 w 237"/>
                <a:gd name="T7" fmla="*/ 4 h 236"/>
                <a:gd name="T8" fmla="*/ 233 w 237"/>
                <a:gd name="T9" fmla="*/ 4 h 236"/>
                <a:gd name="T10" fmla="*/ 233 w 237"/>
                <a:gd name="T11" fmla="*/ 20 h 236"/>
                <a:gd name="T12" fmla="*/ 20 w 237"/>
                <a:gd name="T13" fmla="*/ 233 h 236"/>
                <a:gd name="T14" fmla="*/ 12 w 237"/>
                <a:gd name="T15" fmla="*/ 236 h 236"/>
                <a:gd name="T16" fmla="*/ 215 w 237"/>
                <a:gd name="T17" fmla="*/ 193 h 236"/>
                <a:gd name="T18" fmla="*/ 193 w 237"/>
                <a:gd name="T19" fmla="*/ 172 h 236"/>
                <a:gd name="T20" fmla="*/ 172 w 237"/>
                <a:gd name="T21" fmla="*/ 193 h 236"/>
                <a:gd name="T22" fmla="*/ 193 w 237"/>
                <a:gd name="T23" fmla="*/ 215 h 236"/>
                <a:gd name="T24" fmla="*/ 215 w 237"/>
                <a:gd name="T25" fmla="*/ 193 h 236"/>
                <a:gd name="T26" fmla="*/ 65 w 237"/>
                <a:gd name="T27" fmla="*/ 44 h 236"/>
                <a:gd name="T28" fmla="*/ 44 w 237"/>
                <a:gd name="T29" fmla="*/ 23 h 236"/>
                <a:gd name="T30" fmla="*/ 23 w 237"/>
                <a:gd name="T31" fmla="*/ 44 h 236"/>
                <a:gd name="T32" fmla="*/ 44 w 237"/>
                <a:gd name="T33" fmla="*/ 65 h 236"/>
                <a:gd name="T34" fmla="*/ 65 w 237"/>
                <a:gd name="T35"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236">
                  <a:moveTo>
                    <a:pt x="12" y="236"/>
                  </a:moveTo>
                  <a:cubicBezTo>
                    <a:pt x="9" y="236"/>
                    <a:pt x="7" y="235"/>
                    <a:pt x="4" y="233"/>
                  </a:cubicBezTo>
                  <a:cubicBezTo>
                    <a:pt x="0" y="229"/>
                    <a:pt x="0" y="222"/>
                    <a:pt x="4" y="218"/>
                  </a:cubicBezTo>
                  <a:cubicBezTo>
                    <a:pt x="218" y="4"/>
                    <a:pt x="218" y="4"/>
                    <a:pt x="218" y="4"/>
                  </a:cubicBezTo>
                  <a:cubicBezTo>
                    <a:pt x="222" y="0"/>
                    <a:pt x="229" y="0"/>
                    <a:pt x="233" y="4"/>
                  </a:cubicBezTo>
                  <a:cubicBezTo>
                    <a:pt x="237" y="9"/>
                    <a:pt x="237" y="15"/>
                    <a:pt x="233" y="20"/>
                  </a:cubicBezTo>
                  <a:cubicBezTo>
                    <a:pt x="20" y="233"/>
                    <a:pt x="20" y="233"/>
                    <a:pt x="20" y="233"/>
                  </a:cubicBezTo>
                  <a:cubicBezTo>
                    <a:pt x="17" y="235"/>
                    <a:pt x="15" y="236"/>
                    <a:pt x="12" y="236"/>
                  </a:cubicBezTo>
                  <a:close/>
                  <a:moveTo>
                    <a:pt x="215" y="193"/>
                  </a:moveTo>
                  <a:cubicBezTo>
                    <a:pt x="215" y="182"/>
                    <a:pt x="205" y="172"/>
                    <a:pt x="193" y="172"/>
                  </a:cubicBezTo>
                  <a:cubicBezTo>
                    <a:pt x="182" y="172"/>
                    <a:pt x="172" y="182"/>
                    <a:pt x="172" y="193"/>
                  </a:cubicBezTo>
                  <a:cubicBezTo>
                    <a:pt x="172" y="205"/>
                    <a:pt x="182" y="215"/>
                    <a:pt x="193" y="215"/>
                  </a:cubicBezTo>
                  <a:cubicBezTo>
                    <a:pt x="205" y="215"/>
                    <a:pt x="215" y="205"/>
                    <a:pt x="215" y="193"/>
                  </a:cubicBezTo>
                  <a:close/>
                  <a:moveTo>
                    <a:pt x="65" y="44"/>
                  </a:moveTo>
                  <a:cubicBezTo>
                    <a:pt x="65" y="32"/>
                    <a:pt x="56" y="23"/>
                    <a:pt x="44" y="23"/>
                  </a:cubicBezTo>
                  <a:cubicBezTo>
                    <a:pt x="32" y="23"/>
                    <a:pt x="23" y="32"/>
                    <a:pt x="23" y="44"/>
                  </a:cubicBezTo>
                  <a:cubicBezTo>
                    <a:pt x="23" y="56"/>
                    <a:pt x="32" y="65"/>
                    <a:pt x="44" y="65"/>
                  </a:cubicBezTo>
                  <a:cubicBezTo>
                    <a:pt x="56" y="65"/>
                    <a:pt x="65" y="56"/>
                    <a:pt x="6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83" name="Picture 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216572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462058" y="2216504"/>
            <a:ext cx="800814" cy="800814"/>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El área de ventas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ofrece </a:t>
            </a:r>
            <a:r>
              <a:rPr lang="es-VE" sz="1600" dirty="0">
                <a:solidFill>
                  <a:schemeClr val="tx1">
                    <a:lumMod val="65000"/>
                    <a:lumOff val="35000"/>
                  </a:schemeClr>
                </a:solidFill>
                <a:latin typeface="Calibri" panose="020F0502020204030204" pitchFamily="34" charset="0"/>
                <a:cs typeface="Calibri" panose="020F0502020204030204" pitchFamily="34" charset="0"/>
              </a:rPr>
              <a:t>integración y automatización en los registros de facturas y documentos como en el sector de compras.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Siguiendo </a:t>
            </a:r>
            <a:r>
              <a:rPr lang="es-VE" sz="1600" dirty="0">
                <a:solidFill>
                  <a:schemeClr val="tx1">
                    <a:lumMod val="65000"/>
                    <a:lumOff val="35000"/>
                  </a:schemeClr>
                </a:solidFill>
                <a:latin typeface="Calibri" panose="020F0502020204030204" pitchFamily="34" charset="0"/>
                <a:cs typeface="Calibri" panose="020F0502020204030204" pitchFamily="34" charset="0"/>
              </a:rPr>
              <a:t>las buenas prácticas, abarca extensivamente el ciclo de ventas. También ofrece gestión de ventas y mercadeo para explotar la fuerza de ventas.</a:t>
            </a:r>
          </a:p>
          <a:p>
            <a:r>
              <a:rPr lang="en-US" sz="1600" dirty="0" smtClean="0">
                <a:solidFill>
                  <a:schemeClr val="tx1">
                    <a:lumMod val="50000"/>
                    <a:lumOff val="50000"/>
                  </a:schemeClr>
                </a:solidFill>
                <a:latin typeface="Calibri" panose="020F0502020204030204" pitchFamily="34" charset="0"/>
                <a:cs typeface="Calibri" panose="020F0502020204030204" pitchFamily="34" charset="0"/>
              </a:rPr>
              <a:t> </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Ventas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44" name="Group 59">
            <a:extLst>
              <a:ext uri="{FF2B5EF4-FFF2-40B4-BE49-F238E27FC236}">
                <a16:creationId xmlns:a16="http://schemas.microsoft.com/office/drawing/2014/main" id="{A96ED933-240F-A942-A7BA-D21484C36F85}"/>
              </a:ext>
            </a:extLst>
          </p:cNvPr>
          <p:cNvGrpSpPr/>
          <p:nvPr/>
        </p:nvGrpSpPr>
        <p:grpSpPr>
          <a:xfrm>
            <a:off x="2877011" y="1768992"/>
            <a:ext cx="6701098" cy="4919870"/>
            <a:chOff x="382397" y="1253727"/>
            <a:chExt cx="6258527" cy="4594938"/>
          </a:xfrm>
        </p:grpSpPr>
        <p:grpSp>
          <p:nvGrpSpPr>
            <p:cNvPr id="149" name="Group 37">
              <a:extLst>
                <a:ext uri="{FF2B5EF4-FFF2-40B4-BE49-F238E27FC236}">
                  <a16:creationId xmlns:a16="http://schemas.microsoft.com/office/drawing/2014/main" id="{9D0E33E2-8733-B84A-B703-265E9AA10D25}"/>
                </a:ext>
              </a:extLst>
            </p:cNvPr>
            <p:cNvGrpSpPr/>
            <p:nvPr/>
          </p:nvGrpSpPr>
          <p:grpSpPr>
            <a:xfrm flipH="1">
              <a:off x="382397" y="1253727"/>
              <a:ext cx="4346410" cy="4461479"/>
              <a:chOff x="7231737" y="942428"/>
              <a:chExt cx="4763462" cy="4889572"/>
            </a:xfrm>
          </p:grpSpPr>
          <p:grpSp>
            <p:nvGrpSpPr>
              <p:cNvPr id="152" name="Group 34">
                <a:extLst>
                  <a:ext uri="{FF2B5EF4-FFF2-40B4-BE49-F238E27FC236}">
                    <a16:creationId xmlns:a16="http://schemas.microsoft.com/office/drawing/2014/main" id="{410A49CA-6B08-EB46-8DE9-B7F3EAC89EA5}"/>
                  </a:ext>
                </a:extLst>
              </p:cNvPr>
              <p:cNvGrpSpPr/>
              <p:nvPr/>
            </p:nvGrpSpPr>
            <p:grpSpPr>
              <a:xfrm>
                <a:off x="7231737" y="942428"/>
                <a:ext cx="4763462" cy="4889572"/>
                <a:chOff x="7231737" y="942428"/>
                <a:chExt cx="4763462" cy="4889572"/>
              </a:xfrm>
            </p:grpSpPr>
            <p:sp>
              <p:nvSpPr>
                <p:cNvPr id="168" name="Freeform 20">
                  <a:extLst>
                    <a:ext uri="{FF2B5EF4-FFF2-40B4-BE49-F238E27FC236}">
                      <a16:creationId xmlns:a16="http://schemas.microsoft.com/office/drawing/2014/main" id="{8C0F6492-4358-9241-A356-B4033A88F2F3}"/>
                    </a:ext>
                  </a:extLst>
                </p:cNvPr>
                <p:cNvSpPr>
                  <a:spLocks/>
                </p:cNvSpPr>
                <p:nvPr/>
              </p:nvSpPr>
              <p:spPr bwMode="auto">
                <a:xfrm flipH="1">
                  <a:off x="7231737" y="2656358"/>
                  <a:ext cx="226422" cy="1123512"/>
                </a:xfrm>
                <a:custGeom>
                  <a:avLst/>
                  <a:gdLst>
                    <a:gd name="T0" fmla="*/ 33 w 33"/>
                    <a:gd name="T1" fmla="*/ 86 h 165"/>
                    <a:gd name="T2" fmla="*/ 12 w 33"/>
                    <a:gd name="T3" fmla="*/ 11 h 165"/>
                    <a:gd name="T4" fmla="*/ 13 w 33"/>
                    <a:gd name="T5" fmla="*/ 7 h 165"/>
                    <a:gd name="T6" fmla="*/ 7 w 33"/>
                    <a:gd name="T7" fmla="*/ 0 h 165"/>
                    <a:gd name="T8" fmla="*/ 0 w 33"/>
                    <a:gd name="T9" fmla="*/ 7 h 165"/>
                    <a:gd name="T10" fmla="*/ 7 w 33"/>
                    <a:gd name="T11" fmla="*/ 14 h 165"/>
                    <a:gd name="T12" fmla="*/ 9 w 33"/>
                    <a:gd name="T13" fmla="*/ 13 h 165"/>
                    <a:gd name="T14" fmla="*/ 30 w 33"/>
                    <a:gd name="T15" fmla="*/ 86 h 165"/>
                    <a:gd name="T16" fmla="*/ 13 w 33"/>
                    <a:gd name="T17" fmla="*/ 152 h 165"/>
                    <a:gd name="T18" fmla="*/ 12 w 33"/>
                    <a:gd name="T19" fmla="*/ 152 h 165"/>
                    <a:gd name="T20" fmla="*/ 5 w 33"/>
                    <a:gd name="T21" fmla="*/ 159 h 165"/>
                    <a:gd name="T22" fmla="*/ 12 w 33"/>
                    <a:gd name="T23" fmla="*/ 165 h 165"/>
                    <a:gd name="T24" fmla="*/ 18 w 33"/>
                    <a:gd name="T25" fmla="*/ 159 h 165"/>
                    <a:gd name="T26" fmla="*/ 16 w 33"/>
                    <a:gd name="T27" fmla="*/ 154 h 165"/>
                    <a:gd name="T28" fmla="*/ 33 w 33"/>
                    <a:gd name="T29" fmla="*/ 8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65">
                      <a:moveTo>
                        <a:pt x="33" y="86"/>
                      </a:moveTo>
                      <a:cubicBezTo>
                        <a:pt x="33" y="59"/>
                        <a:pt x="25" y="33"/>
                        <a:pt x="12" y="11"/>
                      </a:cubicBezTo>
                      <a:cubicBezTo>
                        <a:pt x="13" y="10"/>
                        <a:pt x="13" y="9"/>
                        <a:pt x="13" y="7"/>
                      </a:cubicBezTo>
                      <a:cubicBezTo>
                        <a:pt x="13" y="3"/>
                        <a:pt x="10" y="0"/>
                        <a:pt x="7" y="0"/>
                      </a:cubicBezTo>
                      <a:cubicBezTo>
                        <a:pt x="3" y="0"/>
                        <a:pt x="0" y="3"/>
                        <a:pt x="0" y="7"/>
                      </a:cubicBezTo>
                      <a:cubicBezTo>
                        <a:pt x="0" y="11"/>
                        <a:pt x="3" y="14"/>
                        <a:pt x="7" y="14"/>
                      </a:cubicBezTo>
                      <a:cubicBezTo>
                        <a:pt x="8" y="14"/>
                        <a:pt x="8" y="13"/>
                        <a:pt x="9" y="13"/>
                      </a:cubicBezTo>
                      <a:cubicBezTo>
                        <a:pt x="22" y="34"/>
                        <a:pt x="30" y="59"/>
                        <a:pt x="30" y="86"/>
                      </a:cubicBezTo>
                      <a:cubicBezTo>
                        <a:pt x="30" y="110"/>
                        <a:pt x="24" y="133"/>
                        <a:pt x="13" y="152"/>
                      </a:cubicBezTo>
                      <a:cubicBezTo>
                        <a:pt x="13" y="152"/>
                        <a:pt x="12" y="152"/>
                        <a:pt x="12" y="152"/>
                      </a:cubicBezTo>
                      <a:cubicBezTo>
                        <a:pt x="8" y="152"/>
                        <a:pt x="5" y="155"/>
                        <a:pt x="5" y="159"/>
                      </a:cubicBezTo>
                      <a:cubicBezTo>
                        <a:pt x="5" y="162"/>
                        <a:pt x="8" y="165"/>
                        <a:pt x="12" y="165"/>
                      </a:cubicBezTo>
                      <a:cubicBezTo>
                        <a:pt x="15" y="165"/>
                        <a:pt x="18" y="162"/>
                        <a:pt x="18" y="159"/>
                      </a:cubicBezTo>
                      <a:cubicBezTo>
                        <a:pt x="18" y="157"/>
                        <a:pt x="17" y="155"/>
                        <a:pt x="16" y="154"/>
                      </a:cubicBezTo>
                      <a:cubicBezTo>
                        <a:pt x="27" y="134"/>
                        <a:pt x="33" y="111"/>
                        <a:pt x="33" y="86"/>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9" name="Freeform 21">
                  <a:extLst>
                    <a:ext uri="{FF2B5EF4-FFF2-40B4-BE49-F238E27FC236}">
                      <a16:creationId xmlns:a16="http://schemas.microsoft.com/office/drawing/2014/main" id="{E575BBBE-7A17-3145-8BC6-10C811BAA2FC}"/>
                    </a:ext>
                  </a:extLst>
                </p:cNvPr>
                <p:cNvSpPr>
                  <a:spLocks noEditPoints="1"/>
                </p:cNvSpPr>
                <p:nvPr/>
              </p:nvSpPr>
              <p:spPr bwMode="auto">
                <a:xfrm flipH="1">
                  <a:off x="7483953" y="942428"/>
                  <a:ext cx="4373673" cy="4889572"/>
                </a:xfrm>
                <a:custGeom>
                  <a:avLst/>
                  <a:gdLst>
                    <a:gd name="T0" fmla="*/ 405 w 643"/>
                    <a:gd name="T1" fmla="*/ 344 h 719"/>
                    <a:gd name="T2" fmla="*/ 292 w 643"/>
                    <a:gd name="T3" fmla="*/ 257 h 719"/>
                    <a:gd name="T4" fmla="*/ 331 w 643"/>
                    <a:gd name="T5" fmla="*/ 306 h 719"/>
                    <a:gd name="T6" fmla="*/ 329 w 643"/>
                    <a:gd name="T7" fmla="*/ 223 h 719"/>
                    <a:gd name="T8" fmla="*/ 388 w 643"/>
                    <a:gd name="T9" fmla="*/ 258 h 719"/>
                    <a:gd name="T10" fmla="*/ 360 w 643"/>
                    <a:gd name="T11" fmla="*/ 204 h 719"/>
                    <a:gd name="T12" fmla="*/ 352 w 643"/>
                    <a:gd name="T13" fmla="*/ 194 h 719"/>
                    <a:gd name="T14" fmla="*/ 321 w 643"/>
                    <a:gd name="T15" fmla="*/ 36 h 719"/>
                    <a:gd name="T16" fmla="*/ 319 w 643"/>
                    <a:gd name="T17" fmla="*/ 34 h 719"/>
                    <a:gd name="T18" fmla="*/ 165 w 643"/>
                    <a:gd name="T19" fmla="*/ 176 h 719"/>
                    <a:gd name="T20" fmla="*/ 299 w 643"/>
                    <a:gd name="T21" fmla="*/ 244 h 719"/>
                    <a:gd name="T22" fmla="*/ 161 w 643"/>
                    <a:gd name="T23" fmla="*/ 196 h 719"/>
                    <a:gd name="T24" fmla="*/ 226 w 643"/>
                    <a:gd name="T25" fmla="*/ 505 h 719"/>
                    <a:gd name="T26" fmla="*/ 122 w 643"/>
                    <a:gd name="T27" fmla="*/ 531 h 719"/>
                    <a:gd name="T28" fmla="*/ 161 w 643"/>
                    <a:gd name="T29" fmla="*/ 538 h 719"/>
                    <a:gd name="T30" fmla="*/ 206 w 643"/>
                    <a:gd name="T31" fmla="*/ 699 h 719"/>
                    <a:gd name="T32" fmla="*/ 193 w 643"/>
                    <a:gd name="T33" fmla="*/ 635 h 719"/>
                    <a:gd name="T34" fmla="*/ 214 w 643"/>
                    <a:gd name="T35" fmla="*/ 635 h 719"/>
                    <a:gd name="T36" fmla="*/ 367 w 643"/>
                    <a:gd name="T37" fmla="*/ 585 h 719"/>
                    <a:gd name="T38" fmla="*/ 297 w 643"/>
                    <a:gd name="T39" fmla="*/ 716 h 719"/>
                    <a:gd name="T40" fmla="*/ 268 w 643"/>
                    <a:gd name="T41" fmla="*/ 560 h 719"/>
                    <a:gd name="T42" fmla="*/ 333 w 643"/>
                    <a:gd name="T43" fmla="*/ 558 h 719"/>
                    <a:gd name="T44" fmla="*/ 261 w 643"/>
                    <a:gd name="T45" fmla="*/ 554 h 719"/>
                    <a:gd name="T46" fmla="*/ 327 w 643"/>
                    <a:gd name="T47" fmla="*/ 539 h 719"/>
                    <a:gd name="T48" fmla="*/ 367 w 643"/>
                    <a:gd name="T49" fmla="*/ 708 h 719"/>
                    <a:gd name="T50" fmla="*/ 334 w 643"/>
                    <a:gd name="T51" fmla="*/ 534 h 719"/>
                    <a:gd name="T52" fmla="*/ 344 w 643"/>
                    <a:gd name="T53" fmla="*/ 469 h 719"/>
                    <a:gd name="T54" fmla="*/ 427 w 643"/>
                    <a:gd name="T55" fmla="*/ 431 h 719"/>
                    <a:gd name="T56" fmla="*/ 418 w 643"/>
                    <a:gd name="T57" fmla="*/ 406 h 719"/>
                    <a:gd name="T58" fmla="*/ 541 w 643"/>
                    <a:gd name="T59" fmla="*/ 443 h 719"/>
                    <a:gd name="T60" fmla="*/ 538 w 643"/>
                    <a:gd name="T61" fmla="*/ 472 h 719"/>
                    <a:gd name="T62" fmla="*/ 578 w 643"/>
                    <a:gd name="T63" fmla="*/ 526 h 719"/>
                    <a:gd name="T64" fmla="*/ 460 w 643"/>
                    <a:gd name="T65" fmla="*/ 653 h 719"/>
                    <a:gd name="T66" fmla="*/ 629 w 643"/>
                    <a:gd name="T67" fmla="*/ 450 h 719"/>
                    <a:gd name="T68" fmla="*/ 552 w 643"/>
                    <a:gd name="T69" fmla="*/ 445 h 719"/>
                    <a:gd name="T70" fmla="*/ 568 w 643"/>
                    <a:gd name="T71" fmla="*/ 122 h 719"/>
                    <a:gd name="T72" fmla="*/ 354 w 643"/>
                    <a:gd name="T73" fmla="*/ 192 h 719"/>
                    <a:gd name="T74" fmla="*/ 161 w 643"/>
                    <a:gd name="T75" fmla="*/ 515 h 719"/>
                    <a:gd name="T76" fmla="*/ 285 w 643"/>
                    <a:gd name="T77" fmla="*/ 264 h 719"/>
                    <a:gd name="T78" fmla="*/ 293 w 643"/>
                    <a:gd name="T79" fmla="*/ 437 h 719"/>
                    <a:gd name="T80" fmla="*/ 238 w 643"/>
                    <a:gd name="T81" fmla="*/ 500 h 719"/>
                    <a:gd name="T82" fmla="*/ 304 w 643"/>
                    <a:gd name="T83" fmla="*/ 441 h 719"/>
                    <a:gd name="T84" fmla="*/ 326 w 643"/>
                    <a:gd name="T85" fmla="*/ 526 h 719"/>
                    <a:gd name="T86" fmla="*/ 289 w 643"/>
                    <a:gd name="T87" fmla="*/ 485 h 719"/>
                    <a:gd name="T88" fmla="*/ 326 w 643"/>
                    <a:gd name="T89" fmla="*/ 526 h 719"/>
                    <a:gd name="T90" fmla="*/ 338 w 643"/>
                    <a:gd name="T91" fmla="*/ 395 h 719"/>
                    <a:gd name="T92" fmla="*/ 316 w 643"/>
                    <a:gd name="T93" fmla="*/ 445 h 719"/>
                    <a:gd name="T94" fmla="*/ 322 w 643"/>
                    <a:gd name="T95" fmla="*/ 351 h 719"/>
                    <a:gd name="T96" fmla="*/ 449 w 643"/>
                    <a:gd name="T97" fmla="*/ 398 h 719"/>
                    <a:gd name="T98" fmla="*/ 435 w 643"/>
                    <a:gd name="T99" fmla="*/ 350 h 719"/>
                    <a:gd name="T100" fmla="*/ 539 w 643"/>
                    <a:gd name="T101" fmla="*/ 440 h 719"/>
                    <a:gd name="T102" fmla="*/ 438 w 643"/>
                    <a:gd name="T103" fmla="*/ 349 h 719"/>
                    <a:gd name="T104" fmla="*/ 553 w 643"/>
                    <a:gd name="T105" fmla="*/ 43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3" h="719">
                      <a:moveTo>
                        <a:pt x="643" y="338"/>
                      </a:moveTo>
                      <a:cubicBezTo>
                        <a:pt x="643" y="281"/>
                        <a:pt x="596" y="234"/>
                        <a:pt x="539" y="234"/>
                      </a:cubicBezTo>
                      <a:cubicBezTo>
                        <a:pt x="481" y="234"/>
                        <a:pt x="435" y="280"/>
                        <a:pt x="434" y="337"/>
                      </a:cubicBezTo>
                      <a:cubicBezTo>
                        <a:pt x="431" y="337"/>
                        <a:pt x="429" y="340"/>
                        <a:pt x="429" y="342"/>
                      </a:cubicBezTo>
                      <a:cubicBezTo>
                        <a:pt x="405" y="344"/>
                        <a:pt x="405" y="344"/>
                        <a:pt x="405" y="344"/>
                      </a:cubicBezTo>
                      <a:cubicBezTo>
                        <a:pt x="404" y="341"/>
                        <a:pt x="402" y="339"/>
                        <a:pt x="399" y="339"/>
                      </a:cubicBezTo>
                      <a:cubicBezTo>
                        <a:pt x="395" y="339"/>
                        <a:pt x="393" y="341"/>
                        <a:pt x="392" y="344"/>
                      </a:cubicBezTo>
                      <a:cubicBezTo>
                        <a:pt x="322" y="348"/>
                        <a:pt x="322" y="348"/>
                        <a:pt x="322" y="348"/>
                      </a:cubicBezTo>
                      <a:cubicBezTo>
                        <a:pt x="320" y="316"/>
                        <a:pt x="309" y="286"/>
                        <a:pt x="290" y="261"/>
                      </a:cubicBezTo>
                      <a:cubicBezTo>
                        <a:pt x="291" y="260"/>
                        <a:pt x="292" y="259"/>
                        <a:pt x="292" y="257"/>
                      </a:cubicBezTo>
                      <a:cubicBezTo>
                        <a:pt x="292" y="256"/>
                        <a:pt x="291" y="255"/>
                        <a:pt x="291" y="254"/>
                      </a:cubicBezTo>
                      <a:cubicBezTo>
                        <a:pt x="300" y="246"/>
                        <a:pt x="300" y="246"/>
                        <a:pt x="300" y="246"/>
                      </a:cubicBezTo>
                      <a:cubicBezTo>
                        <a:pt x="312" y="261"/>
                        <a:pt x="321" y="277"/>
                        <a:pt x="328" y="294"/>
                      </a:cubicBezTo>
                      <a:cubicBezTo>
                        <a:pt x="326" y="295"/>
                        <a:pt x="325" y="297"/>
                        <a:pt x="325" y="300"/>
                      </a:cubicBezTo>
                      <a:cubicBezTo>
                        <a:pt x="325" y="303"/>
                        <a:pt x="327" y="306"/>
                        <a:pt x="331" y="306"/>
                      </a:cubicBezTo>
                      <a:cubicBezTo>
                        <a:pt x="335" y="306"/>
                        <a:pt x="338" y="303"/>
                        <a:pt x="338" y="300"/>
                      </a:cubicBezTo>
                      <a:cubicBezTo>
                        <a:pt x="338" y="296"/>
                        <a:pt x="335" y="293"/>
                        <a:pt x="331" y="293"/>
                      </a:cubicBezTo>
                      <a:cubicBezTo>
                        <a:pt x="331" y="293"/>
                        <a:pt x="331" y="293"/>
                        <a:pt x="330" y="293"/>
                      </a:cubicBezTo>
                      <a:cubicBezTo>
                        <a:pt x="324" y="276"/>
                        <a:pt x="315" y="259"/>
                        <a:pt x="303" y="245"/>
                      </a:cubicBezTo>
                      <a:cubicBezTo>
                        <a:pt x="329" y="223"/>
                        <a:pt x="329" y="223"/>
                        <a:pt x="329" y="223"/>
                      </a:cubicBezTo>
                      <a:cubicBezTo>
                        <a:pt x="343" y="240"/>
                        <a:pt x="361" y="254"/>
                        <a:pt x="381" y="264"/>
                      </a:cubicBezTo>
                      <a:cubicBezTo>
                        <a:pt x="381" y="264"/>
                        <a:pt x="381" y="265"/>
                        <a:pt x="381" y="265"/>
                      </a:cubicBezTo>
                      <a:cubicBezTo>
                        <a:pt x="381" y="269"/>
                        <a:pt x="384" y="272"/>
                        <a:pt x="388" y="272"/>
                      </a:cubicBezTo>
                      <a:cubicBezTo>
                        <a:pt x="391" y="272"/>
                        <a:pt x="394" y="269"/>
                        <a:pt x="394" y="265"/>
                      </a:cubicBezTo>
                      <a:cubicBezTo>
                        <a:pt x="394" y="261"/>
                        <a:pt x="391" y="258"/>
                        <a:pt x="388" y="258"/>
                      </a:cubicBezTo>
                      <a:cubicBezTo>
                        <a:pt x="386" y="258"/>
                        <a:pt x="384" y="259"/>
                        <a:pt x="383" y="261"/>
                      </a:cubicBezTo>
                      <a:cubicBezTo>
                        <a:pt x="363" y="251"/>
                        <a:pt x="345" y="238"/>
                        <a:pt x="331" y="221"/>
                      </a:cubicBezTo>
                      <a:cubicBezTo>
                        <a:pt x="353" y="203"/>
                        <a:pt x="353" y="203"/>
                        <a:pt x="353" y="203"/>
                      </a:cubicBezTo>
                      <a:cubicBezTo>
                        <a:pt x="354" y="204"/>
                        <a:pt x="355" y="205"/>
                        <a:pt x="357" y="205"/>
                      </a:cubicBezTo>
                      <a:cubicBezTo>
                        <a:pt x="358" y="205"/>
                        <a:pt x="359" y="204"/>
                        <a:pt x="360" y="204"/>
                      </a:cubicBezTo>
                      <a:cubicBezTo>
                        <a:pt x="382" y="228"/>
                        <a:pt x="414" y="243"/>
                        <a:pt x="450" y="243"/>
                      </a:cubicBezTo>
                      <a:cubicBezTo>
                        <a:pt x="517" y="243"/>
                        <a:pt x="571" y="189"/>
                        <a:pt x="571" y="122"/>
                      </a:cubicBezTo>
                      <a:cubicBezTo>
                        <a:pt x="571" y="55"/>
                        <a:pt x="517" y="0"/>
                        <a:pt x="450" y="0"/>
                      </a:cubicBezTo>
                      <a:cubicBezTo>
                        <a:pt x="383" y="0"/>
                        <a:pt x="328" y="55"/>
                        <a:pt x="328" y="122"/>
                      </a:cubicBezTo>
                      <a:cubicBezTo>
                        <a:pt x="328" y="149"/>
                        <a:pt x="337" y="174"/>
                        <a:pt x="352" y="194"/>
                      </a:cubicBezTo>
                      <a:cubicBezTo>
                        <a:pt x="351" y="195"/>
                        <a:pt x="350" y="197"/>
                        <a:pt x="350" y="198"/>
                      </a:cubicBezTo>
                      <a:cubicBezTo>
                        <a:pt x="350" y="199"/>
                        <a:pt x="351" y="200"/>
                        <a:pt x="351" y="201"/>
                      </a:cubicBezTo>
                      <a:cubicBezTo>
                        <a:pt x="329" y="219"/>
                        <a:pt x="329" y="219"/>
                        <a:pt x="329" y="219"/>
                      </a:cubicBezTo>
                      <a:cubicBezTo>
                        <a:pt x="308" y="192"/>
                        <a:pt x="295" y="159"/>
                        <a:pt x="295" y="122"/>
                      </a:cubicBezTo>
                      <a:cubicBezTo>
                        <a:pt x="295" y="90"/>
                        <a:pt x="305" y="60"/>
                        <a:pt x="321" y="36"/>
                      </a:cubicBezTo>
                      <a:cubicBezTo>
                        <a:pt x="322" y="36"/>
                        <a:pt x="323" y="36"/>
                        <a:pt x="324" y="36"/>
                      </a:cubicBezTo>
                      <a:cubicBezTo>
                        <a:pt x="327" y="36"/>
                        <a:pt x="330" y="33"/>
                        <a:pt x="330" y="30"/>
                      </a:cubicBezTo>
                      <a:cubicBezTo>
                        <a:pt x="330" y="26"/>
                        <a:pt x="327" y="23"/>
                        <a:pt x="324" y="23"/>
                      </a:cubicBezTo>
                      <a:cubicBezTo>
                        <a:pt x="320" y="23"/>
                        <a:pt x="317" y="26"/>
                        <a:pt x="317" y="30"/>
                      </a:cubicBezTo>
                      <a:cubicBezTo>
                        <a:pt x="317" y="31"/>
                        <a:pt x="318" y="33"/>
                        <a:pt x="319" y="34"/>
                      </a:cubicBezTo>
                      <a:cubicBezTo>
                        <a:pt x="302" y="59"/>
                        <a:pt x="292" y="89"/>
                        <a:pt x="292" y="122"/>
                      </a:cubicBezTo>
                      <a:cubicBezTo>
                        <a:pt x="292" y="159"/>
                        <a:pt x="305" y="194"/>
                        <a:pt x="327" y="221"/>
                      </a:cubicBezTo>
                      <a:cubicBezTo>
                        <a:pt x="301" y="242"/>
                        <a:pt x="301" y="242"/>
                        <a:pt x="301" y="242"/>
                      </a:cubicBezTo>
                      <a:cubicBezTo>
                        <a:pt x="297" y="238"/>
                        <a:pt x="293" y="233"/>
                        <a:pt x="289" y="229"/>
                      </a:cubicBezTo>
                      <a:cubicBezTo>
                        <a:pt x="256" y="196"/>
                        <a:pt x="212" y="177"/>
                        <a:pt x="165" y="176"/>
                      </a:cubicBezTo>
                      <a:cubicBezTo>
                        <a:pt x="165" y="173"/>
                        <a:pt x="162" y="171"/>
                        <a:pt x="159" y="171"/>
                      </a:cubicBezTo>
                      <a:cubicBezTo>
                        <a:pt x="155" y="171"/>
                        <a:pt x="152" y="174"/>
                        <a:pt x="152" y="178"/>
                      </a:cubicBezTo>
                      <a:cubicBezTo>
                        <a:pt x="152" y="181"/>
                        <a:pt x="155" y="184"/>
                        <a:pt x="159" y="184"/>
                      </a:cubicBezTo>
                      <a:cubicBezTo>
                        <a:pt x="162" y="184"/>
                        <a:pt x="165" y="182"/>
                        <a:pt x="165" y="179"/>
                      </a:cubicBezTo>
                      <a:cubicBezTo>
                        <a:pt x="219" y="180"/>
                        <a:pt x="267" y="206"/>
                        <a:pt x="299" y="244"/>
                      </a:cubicBezTo>
                      <a:cubicBezTo>
                        <a:pt x="289" y="252"/>
                        <a:pt x="289" y="252"/>
                        <a:pt x="289" y="252"/>
                      </a:cubicBezTo>
                      <a:cubicBezTo>
                        <a:pt x="288" y="251"/>
                        <a:pt x="287" y="251"/>
                        <a:pt x="285" y="251"/>
                      </a:cubicBezTo>
                      <a:cubicBezTo>
                        <a:pt x="284" y="251"/>
                        <a:pt x="283" y="251"/>
                        <a:pt x="282" y="251"/>
                      </a:cubicBezTo>
                      <a:cubicBezTo>
                        <a:pt x="280" y="249"/>
                        <a:pt x="277" y="246"/>
                        <a:pt x="275" y="244"/>
                      </a:cubicBezTo>
                      <a:cubicBezTo>
                        <a:pt x="244" y="213"/>
                        <a:pt x="204" y="196"/>
                        <a:pt x="161" y="196"/>
                      </a:cubicBezTo>
                      <a:cubicBezTo>
                        <a:pt x="118" y="196"/>
                        <a:pt x="78" y="213"/>
                        <a:pt x="47" y="244"/>
                      </a:cubicBezTo>
                      <a:cubicBezTo>
                        <a:pt x="17" y="274"/>
                        <a:pt x="0" y="314"/>
                        <a:pt x="0" y="357"/>
                      </a:cubicBezTo>
                      <a:cubicBezTo>
                        <a:pt x="0" y="400"/>
                        <a:pt x="17" y="441"/>
                        <a:pt x="47" y="471"/>
                      </a:cubicBezTo>
                      <a:cubicBezTo>
                        <a:pt x="78" y="502"/>
                        <a:pt x="118" y="518"/>
                        <a:pt x="161" y="518"/>
                      </a:cubicBezTo>
                      <a:cubicBezTo>
                        <a:pt x="184" y="518"/>
                        <a:pt x="206" y="514"/>
                        <a:pt x="226" y="505"/>
                      </a:cubicBezTo>
                      <a:cubicBezTo>
                        <a:pt x="227" y="506"/>
                        <a:pt x="229" y="507"/>
                        <a:pt x="231" y="507"/>
                      </a:cubicBezTo>
                      <a:cubicBezTo>
                        <a:pt x="232" y="507"/>
                        <a:pt x="232" y="507"/>
                        <a:pt x="233" y="507"/>
                      </a:cubicBezTo>
                      <a:cubicBezTo>
                        <a:pt x="238" y="518"/>
                        <a:pt x="238" y="518"/>
                        <a:pt x="238" y="518"/>
                      </a:cubicBezTo>
                      <a:cubicBezTo>
                        <a:pt x="215" y="529"/>
                        <a:pt x="189" y="536"/>
                        <a:pt x="161" y="536"/>
                      </a:cubicBezTo>
                      <a:cubicBezTo>
                        <a:pt x="148" y="536"/>
                        <a:pt x="135" y="534"/>
                        <a:pt x="122" y="531"/>
                      </a:cubicBezTo>
                      <a:cubicBezTo>
                        <a:pt x="122" y="528"/>
                        <a:pt x="119" y="525"/>
                        <a:pt x="116" y="525"/>
                      </a:cubicBezTo>
                      <a:cubicBezTo>
                        <a:pt x="112" y="525"/>
                        <a:pt x="109" y="528"/>
                        <a:pt x="109" y="531"/>
                      </a:cubicBezTo>
                      <a:cubicBezTo>
                        <a:pt x="109" y="535"/>
                        <a:pt x="112" y="538"/>
                        <a:pt x="116" y="538"/>
                      </a:cubicBezTo>
                      <a:cubicBezTo>
                        <a:pt x="118" y="538"/>
                        <a:pt x="120" y="536"/>
                        <a:pt x="122" y="534"/>
                      </a:cubicBezTo>
                      <a:cubicBezTo>
                        <a:pt x="134" y="537"/>
                        <a:pt x="148" y="538"/>
                        <a:pt x="161" y="538"/>
                      </a:cubicBezTo>
                      <a:cubicBezTo>
                        <a:pt x="189" y="538"/>
                        <a:pt x="215" y="532"/>
                        <a:pt x="240" y="521"/>
                      </a:cubicBezTo>
                      <a:cubicBezTo>
                        <a:pt x="249" y="539"/>
                        <a:pt x="249" y="539"/>
                        <a:pt x="249" y="539"/>
                      </a:cubicBezTo>
                      <a:cubicBezTo>
                        <a:pt x="214" y="557"/>
                        <a:pt x="190" y="593"/>
                        <a:pt x="190" y="635"/>
                      </a:cubicBezTo>
                      <a:cubicBezTo>
                        <a:pt x="190" y="657"/>
                        <a:pt x="196" y="677"/>
                        <a:pt x="208" y="694"/>
                      </a:cubicBezTo>
                      <a:cubicBezTo>
                        <a:pt x="207" y="696"/>
                        <a:pt x="206" y="697"/>
                        <a:pt x="206" y="699"/>
                      </a:cubicBezTo>
                      <a:cubicBezTo>
                        <a:pt x="206" y="702"/>
                        <a:pt x="209" y="705"/>
                        <a:pt x="213" y="705"/>
                      </a:cubicBezTo>
                      <a:cubicBezTo>
                        <a:pt x="216" y="705"/>
                        <a:pt x="219" y="702"/>
                        <a:pt x="219" y="699"/>
                      </a:cubicBezTo>
                      <a:cubicBezTo>
                        <a:pt x="219" y="695"/>
                        <a:pt x="216" y="692"/>
                        <a:pt x="213" y="692"/>
                      </a:cubicBezTo>
                      <a:cubicBezTo>
                        <a:pt x="212" y="692"/>
                        <a:pt x="211" y="692"/>
                        <a:pt x="210" y="693"/>
                      </a:cubicBezTo>
                      <a:cubicBezTo>
                        <a:pt x="199" y="676"/>
                        <a:pt x="193" y="656"/>
                        <a:pt x="193" y="635"/>
                      </a:cubicBezTo>
                      <a:cubicBezTo>
                        <a:pt x="193" y="594"/>
                        <a:pt x="216" y="559"/>
                        <a:pt x="250" y="542"/>
                      </a:cubicBezTo>
                      <a:cubicBezTo>
                        <a:pt x="257" y="556"/>
                        <a:pt x="257" y="556"/>
                        <a:pt x="257" y="556"/>
                      </a:cubicBezTo>
                      <a:cubicBezTo>
                        <a:pt x="255" y="557"/>
                        <a:pt x="255" y="559"/>
                        <a:pt x="255" y="561"/>
                      </a:cubicBezTo>
                      <a:cubicBezTo>
                        <a:pt x="255" y="562"/>
                        <a:pt x="255" y="562"/>
                        <a:pt x="255" y="563"/>
                      </a:cubicBezTo>
                      <a:cubicBezTo>
                        <a:pt x="230" y="577"/>
                        <a:pt x="214" y="604"/>
                        <a:pt x="214" y="635"/>
                      </a:cubicBezTo>
                      <a:cubicBezTo>
                        <a:pt x="214" y="681"/>
                        <a:pt x="251" y="719"/>
                        <a:pt x="297" y="719"/>
                      </a:cubicBezTo>
                      <a:cubicBezTo>
                        <a:pt x="344" y="719"/>
                        <a:pt x="381" y="681"/>
                        <a:pt x="381" y="635"/>
                      </a:cubicBezTo>
                      <a:cubicBezTo>
                        <a:pt x="381" y="621"/>
                        <a:pt x="378" y="608"/>
                        <a:pt x="371" y="596"/>
                      </a:cubicBezTo>
                      <a:cubicBezTo>
                        <a:pt x="373" y="595"/>
                        <a:pt x="373" y="593"/>
                        <a:pt x="373" y="591"/>
                      </a:cubicBezTo>
                      <a:cubicBezTo>
                        <a:pt x="373" y="587"/>
                        <a:pt x="371" y="585"/>
                        <a:pt x="367" y="585"/>
                      </a:cubicBezTo>
                      <a:cubicBezTo>
                        <a:pt x="363" y="585"/>
                        <a:pt x="360" y="587"/>
                        <a:pt x="360" y="591"/>
                      </a:cubicBezTo>
                      <a:cubicBezTo>
                        <a:pt x="360" y="595"/>
                        <a:pt x="363" y="598"/>
                        <a:pt x="367" y="598"/>
                      </a:cubicBezTo>
                      <a:cubicBezTo>
                        <a:pt x="368" y="598"/>
                        <a:pt x="368" y="598"/>
                        <a:pt x="369" y="597"/>
                      </a:cubicBezTo>
                      <a:cubicBezTo>
                        <a:pt x="375" y="609"/>
                        <a:pt x="378" y="621"/>
                        <a:pt x="378" y="635"/>
                      </a:cubicBezTo>
                      <a:cubicBezTo>
                        <a:pt x="378" y="680"/>
                        <a:pt x="342" y="716"/>
                        <a:pt x="297" y="716"/>
                      </a:cubicBezTo>
                      <a:cubicBezTo>
                        <a:pt x="253" y="716"/>
                        <a:pt x="217" y="680"/>
                        <a:pt x="217" y="635"/>
                      </a:cubicBezTo>
                      <a:cubicBezTo>
                        <a:pt x="217" y="605"/>
                        <a:pt x="233" y="579"/>
                        <a:pt x="256" y="565"/>
                      </a:cubicBezTo>
                      <a:cubicBezTo>
                        <a:pt x="258" y="567"/>
                        <a:pt x="259" y="568"/>
                        <a:pt x="261" y="568"/>
                      </a:cubicBezTo>
                      <a:cubicBezTo>
                        <a:pt x="265" y="568"/>
                        <a:pt x="268" y="565"/>
                        <a:pt x="268" y="561"/>
                      </a:cubicBezTo>
                      <a:cubicBezTo>
                        <a:pt x="268" y="561"/>
                        <a:pt x="268" y="560"/>
                        <a:pt x="268" y="560"/>
                      </a:cubicBezTo>
                      <a:cubicBezTo>
                        <a:pt x="277" y="556"/>
                        <a:pt x="287" y="554"/>
                        <a:pt x="297" y="554"/>
                      </a:cubicBezTo>
                      <a:cubicBezTo>
                        <a:pt x="305" y="554"/>
                        <a:pt x="313" y="555"/>
                        <a:pt x="320" y="557"/>
                      </a:cubicBezTo>
                      <a:cubicBezTo>
                        <a:pt x="320" y="558"/>
                        <a:pt x="320" y="558"/>
                        <a:pt x="320" y="558"/>
                      </a:cubicBezTo>
                      <a:cubicBezTo>
                        <a:pt x="320" y="562"/>
                        <a:pt x="323" y="565"/>
                        <a:pt x="327" y="565"/>
                      </a:cubicBezTo>
                      <a:cubicBezTo>
                        <a:pt x="330" y="565"/>
                        <a:pt x="333" y="562"/>
                        <a:pt x="333" y="558"/>
                      </a:cubicBezTo>
                      <a:cubicBezTo>
                        <a:pt x="333" y="555"/>
                        <a:pt x="330" y="552"/>
                        <a:pt x="327" y="552"/>
                      </a:cubicBezTo>
                      <a:cubicBezTo>
                        <a:pt x="324" y="552"/>
                        <a:pt x="322" y="553"/>
                        <a:pt x="321" y="555"/>
                      </a:cubicBezTo>
                      <a:cubicBezTo>
                        <a:pt x="314" y="552"/>
                        <a:pt x="306" y="551"/>
                        <a:pt x="297" y="551"/>
                      </a:cubicBezTo>
                      <a:cubicBezTo>
                        <a:pt x="286" y="551"/>
                        <a:pt x="276" y="553"/>
                        <a:pt x="266" y="557"/>
                      </a:cubicBezTo>
                      <a:cubicBezTo>
                        <a:pt x="265" y="555"/>
                        <a:pt x="263" y="554"/>
                        <a:pt x="261" y="554"/>
                      </a:cubicBezTo>
                      <a:cubicBezTo>
                        <a:pt x="261" y="554"/>
                        <a:pt x="260" y="554"/>
                        <a:pt x="260" y="555"/>
                      </a:cubicBezTo>
                      <a:cubicBezTo>
                        <a:pt x="253" y="540"/>
                        <a:pt x="253" y="540"/>
                        <a:pt x="253" y="540"/>
                      </a:cubicBezTo>
                      <a:cubicBezTo>
                        <a:pt x="266" y="534"/>
                        <a:pt x="281" y="530"/>
                        <a:pt x="297" y="530"/>
                      </a:cubicBezTo>
                      <a:cubicBezTo>
                        <a:pt x="305" y="530"/>
                        <a:pt x="313" y="531"/>
                        <a:pt x="321" y="533"/>
                      </a:cubicBezTo>
                      <a:cubicBezTo>
                        <a:pt x="321" y="536"/>
                        <a:pt x="324" y="539"/>
                        <a:pt x="327" y="539"/>
                      </a:cubicBezTo>
                      <a:cubicBezTo>
                        <a:pt x="329" y="539"/>
                        <a:pt x="331" y="538"/>
                        <a:pt x="332" y="536"/>
                      </a:cubicBezTo>
                      <a:cubicBezTo>
                        <a:pt x="373" y="551"/>
                        <a:pt x="402" y="590"/>
                        <a:pt x="402" y="635"/>
                      </a:cubicBezTo>
                      <a:cubicBezTo>
                        <a:pt x="402" y="661"/>
                        <a:pt x="393" y="684"/>
                        <a:pt x="377" y="703"/>
                      </a:cubicBezTo>
                      <a:cubicBezTo>
                        <a:pt x="376" y="702"/>
                        <a:pt x="375" y="702"/>
                        <a:pt x="373" y="702"/>
                      </a:cubicBezTo>
                      <a:cubicBezTo>
                        <a:pt x="370" y="702"/>
                        <a:pt x="367" y="705"/>
                        <a:pt x="367" y="708"/>
                      </a:cubicBezTo>
                      <a:cubicBezTo>
                        <a:pt x="367" y="712"/>
                        <a:pt x="370" y="715"/>
                        <a:pt x="373" y="715"/>
                      </a:cubicBezTo>
                      <a:cubicBezTo>
                        <a:pt x="377" y="715"/>
                        <a:pt x="380" y="712"/>
                        <a:pt x="380" y="708"/>
                      </a:cubicBezTo>
                      <a:cubicBezTo>
                        <a:pt x="380" y="707"/>
                        <a:pt x="380" y="706"/>
                        <a:pt x="379" y="705"/>
                      </a:cubicBezTo>
                      <a:cubicBezTo>
                        <a:pt x="395" y="686"/>
                        <a:pt x="405" y="662"/>
                        <a:pt x="405" y="635"/>
                      </a:cubicBezTo>
                      <a:cubicBezTo>
                        <a:pt x="405" y="588"/>
                        <a:pt x="375" y="549"/>
                        <a:pt x="334" y="534"/>
                      </a:cubicBezTo>
                      <a:cubicBezTo>
                        <a:pt x="334" y="533"/>
                        <a:pt x="334" y="533"/>
                        <a:pt x="334" y="532"/>
                      </a:cubicBezTo>
                      <a:cubicBezTo>
                        <a:pt x="334" y="529"/>
                        <a:pt x="332" y="526"/>
                        <a:pt x="329" y="526"/>
                      </a:cubicBezTo>
                      <a:cubicBezTo>
                        <a:pt x="329" y="526"/>
                        <a:pt x="329" y="526"/>
                        <a:pt x="329" y="526"/>
                      </a:cubicBezTo>
                      <a:cubicBezTo>
                        <a:pt x="329" y="505"/>
                        <a:pt x="333" y="486"/>
                        <a:pt x="342" y="469"/>
                      </a:cubicBezTo>
                      <a:cubicBezTo>
                        <a:pt x="343" y="469"/>
                        <a:pt x="343" y="469"/>
                        <a:pt x="344" y="469"/>
                      </a:cubicBezTo>
                      <a:cubicBezTo>
                        <a:pt x="347" y="469"/>
                        <a:pt x="350" y="466"/>
                        <a:pt x="350" y="463"/>
                      </a:cubicBezTo>
                      <a:cubicBezTo>
                        <a:pt x="350" y="461"/>
                        <a:pt x="350" y="459"/>
                        <a:pt x="348" y="458"/>
                      </a:cubicBezTo>
                      <a:cubicBezTo>
                        <a:pt x="364" y="434"/>
                        <a:pt x="387" y="416"/>
                        <a:pt x="415" y="407"/>
                      </a:cubicBezTo>
                      <a:cubicBezTo>
                        <a:pt x="419" y="414"/>
                        <a:pt x="423" y="421"/>
                        <a:pt x="428" y="427"/>
                      </a:cubicBezTo>
                      <a:cubicBezTo>
                        <a:pt x="427" y="428"/>
                        <a:pt x="427" y="430"/>
                        <a:pt x="427" y="431"/>
                      </a:cubicBezTo>
                      <a:cubicBezTo>
                        <a:pt x="427" y="435"/>
                        <a:pt x="430" y="438"/>
                        <a:pt x="433" y="438"/>
                      </a:cubicBezTo>
                      <a:cubicBezTo>
                        <a:pt x="437" y="438"/>
                        <a:pt x="440" y="435"/>
                        <a:pt x="440" y="431"/>
                      </a:cubicBezTo>
                      <a:cubicBezTo>
                        <a:pt x="440" y="427"/>
                        <a:pt x="437" y="424"/>
                        <a:pt x="433" y="424"/>
                      </a:cubicBezTo>
                      <a:cubicBezTo>
                        <a:pt x="432" y="424"/>
                        <a:pt x="431" y="425"/>
                        <a:pt x="430" y="425"/>
                      </a:cubicBezTo>
                      <a:cubicBezTo>
                        <a:pt x="426" y="419"/>
                        <a:pt x="421" y="413"/>
                        <a:pt x="418" y="406"/>
                      </a:cubicBezTo>
                      <a:cubicBezTo>
                        <a:pt x="428" y="403"/>
                        <a:pt x="438" y="402"/>
                        <a:pt x="449" y="401"/>
                      </a:cubicBezTo>
                      <a:cubicBezTo>
                        <a:pt x="449" y="404"/>
                        <a:pt x="452" y="406"/>
                        <a:pt x="455" y="406"/>
                      </a:cubicBezTo>
                      <a:cubicBezTo>
                        <a:pt x="456" y="406"/>
                        <a:pt x="457" y="406"/>
                        <a:pt x="458" y="405"/>
                      </a:cubicBezTo>
                      <a:cubicBezTo>
                        <a:pt x="478" y="428"/>
                        <a:pt x="506" y="443"/>
                        <a:pt x="539" y="443"/>
                      </a:cubicBezTo>
                      <a:cubicBezTo>
                        <a:pt x="539" y="443"/>
                        <a:pt x="540" y="443"/>
                        <a:pt x="541" y="443"/>
                      </a:cubicBezTo>
                      <a:cubicBezTo>
                        <a:pt x="542" y="446"/>
                        <a:pt x="544" y="447"/>
                        <a:pt x="547" y="447"/>
                      </a:cubicBezTo>
                      <a:cubicBezTo>
                        <a:pt x="548" y="447"/>
                        <a:pt x="549" y="447"/>
                        <a:pt x="550" y="447"/>
                      </a:cubicBezTo>
                      <a:cubicBezTo>
                        <a:pt x="556" y="455"/>
                        <a:pt x="562" y="464"/>
                        <a:pt x="567" y="474"/>
                      </a:cubicBezTo>
                      <a:cubicBezTo>
                        <a:pt x="559" y="476"/>
                        <a:pt x="552" y="477"/>
                        <a:pt x="544" y="477"/>
                      </a:cubicBezTo>
                      <a:cubicBezTo>
                        <a:pt x="543" y="474"/>
                        <a:pt x="541" y="472"/>
                        <a:pt x="538" y="472"/>
                      </a:cubicBezTo>
                      <a:cubicBezTo>
                        <a:pt x="534" y="472"/>
                        <a:pt x="531" y="475"/>
                        <a:pt x="531" y="478"/>
                      </a:cubicBezTo>
                      <a:cubicBezTo>
                        <a:pt x="531" y="482"/>
                        <a:pt x="534" y="485"/>
                        <a:pt x="538" y="485"/>
                      </a:cubicBezTo>
                      <a:cubicBezTo>
                        <a:pt x="541" y="485"/>
                        <a:pt x="543" y="483"/>
                        <a:pt x="544" y="480"/>
                      </a:cubicBezTo>
                      <a:cubicBezTo>
                        <a:pt x="552" y="480"/>
                        <a:pt x="560" y="479"/>
                        <a:pt x="568" y="477"/>
                      </a:cubicBezTo>
                      <a:cubicBezTo>
                        <a:pt x="574" y="492"/>
                        <a:pt x="578" y="508"/>
                        <a:pt x="578" y="526"/>
                      </a:cubicBezTo>
                      <a:cubicBezTo>
                        <a:pt x="578" y="592"/>
                        <a:pt x="526" y="646"/>
                        <a:pt x="460" y="650"/>
                      </a:cubicBezTo>
                      <a:cubicBezTo>
                        <a:pt x="460" y="647"/>
                        <a:pt x="457" y="645"/>
                        <a:pt x="454" y="645"/>
                      </a:cubicBezTo>
                      <a:cubicBezTo>
                        <a:pt x="450" y="645"/>
                        <a:pt x="447" y="648"/>
                        <a:pt x="447" y="651"/>
                      </a:cubicBezTo>
                      <a:cubicBezTo>
                        <a:pt x="447" y="655"/>
                        <a:pt x="450" y="658"/>
                        <a:pt x="454" y="658"/>
                      </a:cubicBezTo>
                      <a:cubicBezTo>
                        <a:pt x="457" y="658"/>
                        <a:pt x="459" y="656"/>
                        <a:pt x="460" y="653"/>
                      </a:cubicBezTo>
                      <a:cubicBezTo>
                        <a:pt x="527" y="649"/>
                        <a:pt x="581" y="594"/>
                        <a:pt x="581" y="526"/>
                      </a:cubicBezTo>
                      <a:cubicBezTo>
                        <a:pt x="581" y="508"/>
                        <a:pt x="577" y="491"/>
                        <a:pt x="571" y="476"/>
                      </a:cubicBezTo>
                      <a:cubicBezTo>
                        <a:pt x="588" y="472"/>
                        <a:pt x="604" y="465"/>
                        <a:pt x="619" y="455"/>
                      </a:cubicBezTo>
                      <a:cubicBezTo>
                        <a:pt x="620" y="456"/>
                        <a:pt x="621" y="457"/>
                        <a:pt x="623" y="457"/>
                      </a:cubicBezTo>
                      <a:cubicBezTo>
                        <a:pt x="626" y="457"/>
                        <a:pt x="629" y="454"/>
                        <a:pt x="629" y="450"/>
                      </a:cubicBezTo>
                      <a:cubicBezTo>
                        <a:pt x="629" y="446"/>
                        <a:pt x="626" y="443"/>
                        <a:pt x="623" y="443"/>
                      </a:cubicBezTo>
                      <a:cubicBezTo>
                        <a:pt x="619" y="443"/>
                        <a:pt x="616" y="446"/>
                        <a:pt x="616" y="450"/>
                      </a:cubicBezTo>
                      <a:cubicBezTo>
                        <a:pt x="616" y="451"/>
                        <a:pt x="616" y="452"/>
                        <a:pt x="617" y="453"/>
                      </a:cubicBezTo>
                      <a:cubicBezTo>
                        <a:pt x="603" y="462"/>
                        <a:pt x="587" y="470"/>
                        <a:pt x="570" y="474"/>
                      </a:cubicBezTo>
                      <a:cubicBezTo>
                        <a:pt x="565" y="463"/>
                        <a:pt x="559" y="454"/>
                        <a:pt x="552" y="445"/>
                      </a:cubicBezTo>
                      <a:cubicBezTo>
                        <a:pt x="553" y="444"/>
                        <a:pt x="553" y="443"/>
                        <a:pt x="554" y="442"/>
                      </a:cubicBezTo>
                      <a:cubicBezTo>
                        <a:pt x="604" y="434"/>
                        <a:pt x="643" y="391"/>
                        <a:pt x="643" y="338"/>
                      </a:cubicBezTo>
                      <a:close/>
                      <a:moveTo>
                        <a:pt x="331" y="122"/>
                      </a:moveTo>
                      <a:cubicBezTo>
                        <a:pt x="331" y="56"/>
                        <a:pt x="384" y="3"/>
                        <a:pt x="450" y="3"/>
                      </a:cubicBezTo>
                      <a:cubicBezTo>
                        <a:pt x="515" y="3"/>
                        <a:pt x="568" y="56"/>
                        <a:pt x="568" y="122"/>
                      </a:cubicBezTo>
                      <a:cubicBezTo>
                        <a:pt x="568" y="187"/>
                        <a:pt x="515" y="240"/>
                        <a:pt x="450" y="240"/>
                      </a:cubicBezTo>
                      <a:cubicBezTo>
                        <a:pt x="415" y="240"/>
                        <a:pt x="384" y="226"/>
                        <a:pt x="362" y="202"/>
                      </a:cubicBezTo>
                      <a:cubicBezTo>
                        <a:pt x="363" y="201"/>
                        <a:pt x="363" y="200"/>
                        <a:pt x="363" y="198"/>
                      </a:cubicBezTo>
                      <a:cubicBezTo>
                        <a:pt x="363" y="195"/>
                        <a:pt x="361" y="192"/>
                        <a:pt x="357" y="192"/>
                      </a:cubicBezTo>
                      <a:cubicBezTo>
                        <a:pt x="356" y="192"/>
                        <a:pt x="355" y="192"/>
                        <a:pt x="354" y="192"/>
                      </a:cubicBezTo>
                      <a:cubicBezTo>
                        <a:pt x="340" y="172"/>
                        <a:pt x="331" y="148"/>
                        <a:pt x="331" y="122"/>
                      </a:cubicBezTo>
                      <a:close/>
                      <a:moveTo>
                        <a:pt x="231" y="494"/>
                      </a:moveTo>
                      <a:cubicBezTo>
                        <a:pt x="228" y="494"/>
                        <a:pt x="225" y="497"/>
                        <a:pt x="225" y="500"/>
                      </a:cubicBezTo>
                      <a:cubicBezTo>
                        <a:pt x="225" y="501"/>
                        <a:pt x="225" y="501"/>
                        <a:pt x="225" y="502"/>
                      </a:cubicBezTo>
                      <a:cubicBezTo>
                        <a:pt x="205" y="510"/>
                        <a:pt x="184" y="515"/>
                        <a:pt x="161" y="515"/>
                      </a:cubicBezTo>
                      <a:cubicBezTo>
                        <a:pt x="74" y="515"/>
                        <a:pt x="3" y="444"/>
                        <a:pt x="3" y="357"/>
                      </a:cubicBezTo>
                      <a:cubicBezTo>
                        <a:pt x="3" y="270"/>
                        <a:pt x="74" y="199"/>
                        <a:pt x="161" y="199"/>
                      </a:cubicBezTo>
                      <a:cubicBezTo>
                        <a:pt x="208" y="199"/>
                        <a:pt x="251" y="220"/>
                        <a:pt x="280" y="253"/>
                      </a:cubicBezTo>
                      <a:cubicBezTo>
                        <a:pt x="279" y="254"/>
                        <a:pt x="278" y="256"/>
                        <a:pt x="278" y="257"/>
                      </a:cubicBezTo>
                      <a:cubicBezTo>
                        <a:pt x="278" y="261"/>
                        <a:pt x="281" y="264"/>
                        <a:pt x="285" y="264"/>
                      </a:cubicBezTo>
                      <a:cubicBezTo>
                        <a:pt x="286" y="264"/>
                        <a:pt x="287" y="263"/>
                        <a:pt x="288" y="263"/>
                      </a:cubicBezTo>
                      <a:cubicBezTo>
                        <a:pt x="307" y="289"/>
                        <a:pt x="319" y="322"/>
                        <a:pt x="319" y="357"/>
                      </a:cubicBezTo>
                      <a:cubicBezTo>
                        <a:pt x="319" y="384"/>
                        <a:pt x="312" y="409"/>
                        <a:pt x="301" y="431"/>
                      </a:cubicBezTo>
                      <a:cubicBezTo>
                        <a:pt x="300" y="430"/>
                        <a:pt x="300" y="430"/>
                        <a:pt x="299" y="430"/>
                      </a:cubicBezTo>
                      <a:cubicBezTo>
                        <a:pt x="296" y="430"/>
                        <a:pt x="293" y="433"/>
                        <a:pt x="293" y="437"/>
                      </a:cubicBezTo>
                      <a:cubicBezTo>
                        <a:pt x="293" y="439"/>
                        <a:pt x="293" y="440"/>
                        <a:pt x="295" y="442"/>
                      </a:cubicBezTo>
                      <a:cubicBezTo>
                        <a:pt x="280" y="464"/>
                        <a:pt x="260" y="483"/>
                        <a:pt x="236" y="496"/>
                      </a:cubicBezTo>
                      <a:cubicBezTo>
                        <a:pt x="235" y="495"/>
                        <a:pt x="233" y="494"/>
                        <a:pt x="231" y="494"/>
                      </a:cubicBezTo>
                      <a:close/>
                      <a:moveTo>
                        <a:pt x="235" y="506"/>
                      </a:moveTo>
                      <a:cubicBezTo>
                        <a:pt x="237" y="504"/>
                        <a:pt x="238" y="503"/>
                        <a:pt x="238" y="500"/>
                      </a:cubicBezTo>
                      <a:cubicBezTo>
                        <a:pt x="238" y="500"/>
                        <a:pt x="238" y="499"/>
                        <a:pt x="238" y="499"/>
                      </a:cubicBezTo>
                      <a:cubicBezTo>
                        <a:pt x="251" y="492"/>
                        <a:pt x="264" y="482"/>
                        <a:pt x="275" y="471"/>
                      </a:cubicBezTo>
                      <a:cubicBezTo>
                        <a:pt x="283" y="463"/>
                        <a:pt x="291" y="453"/>
                        <a:pt x="297" y="443"/>
                      </a:cubicBezTo>
                      <a:cubicBezTo>
                        <a:pt x="298" y="443"/>
                        <a:pt x="298" y="443"/>
                        <a:pt x="299" y="443"/>
                      </a:cubicBezTo>
                      <a:cubicBezTo>
                        <a:pt x="301" y="443"/>
                        <a:pt x="303" y="443"/>
                        <a:pt x="304" y="441"/>
                      </a:cubicBezTo>
                      <a:cubicBezTo>
                        <a:pt x="315" y="448"/>
                        <a:pt x="315" y="448"/>
                        <a:pt x="315" y="448"/>
                      </a:cubicBezTo>
                      <a:cubicBezTo>
                        <a:pt x="297" y="477"/>
                        <a:pt x="272" y="501"/>
                        <a:pt x="241" y="517"/>
                      </a:cubicBezTo>
                      <a:lnTo>
                        <a:pt x="235" y="506"/>
                      </a:lnTo>
                      <a:close/>
                      <a:moveTo>
                        <a:pt x="326" y="526"/>
                      </a:moveTo>
                      <a:cubicBezTo>
                        <a:pt x="326" y="526"/>
                        <a:pt x="326" y="526"/>
                        <a:pt x="326" y="526"/>
                      </a:cubicBezTo>
                      <a:cubicBezTo>
                        <a:pt x="323" y="526"/>
                        <a:pt x="322" y="528"/>
                        <a:pt x="321" y="530"/>
                      </a:cubicBezTo>
                      <a:cubicBezTo>
                        <a:pt x="313" y="528"/>
                        <a:pt x="305" y="527"/>
                        <a:pt x="297" y="527"/>
                      </a:cubicBezTo>
                      <a:cubicBezTo>
                        <a:pt x="281" y="527"/>
                        <a:pt x="265" y="531"/>
                        <a:pt x="251" y="538"/>
                      </a:cubicBezTo>
                      <a:cubicBezTo>
                        <a:pt x="242" y="519"/>
                        <a:pt x="242" y="519"/>
                        <a:pt x="242" y="519"/>
                      </a:cubicBezTo>
                      <a:cubicBezTo>
                        <a:pt x="259" y="511"/>
                        <a:pt x="275" y="499"/>
                        <a:pt x="289" y="485"/>
                      </a:cubicBezTo>
                      <a:cubicBezTo>
                        <a:pt x="300" y="474"/>
                        <a:pt x="310" y="462"/>
                        <a:pt x="317" y="449"/>
                      </a:cubicBezTo>
                      <a:cubicBezTo>
                        <a:pt x="338" y="461"/>
                        <a:pt x="338" y="461"/>
                        <a:pt x="338" y="461"/>
                      </a:cubicBezTo>
                      <a:cubicBezTo>
                        <a:pt x="337" y="461"/>
                        <a:pt x="337" y="462"/>
                        <a:pt x="337" y="463"/>
                      </a:cubicBezTo>
                      <a:cubicBezTo>
                        <a:pt x="337" y="465"/>
                        <a:pt x="338" y="467"/>
                        <a:pt x="340" y="468"/>
                      </a:cubicBezTo>
                      <a:cubicBezTo>
                        <a:pt x="331" y="485"/>
                        <a:pt x="326" y="505"/>
                        <a:pt x="326" y="526"/>
                      </a:cubicBezTo>
                      <a:close/>
                      <a:moveTo>
                        <a:pt x="346" y="457"/>
                      </a:moveTo>
                      <a:cubicBezTo>
                        <a:pt x="345" y="456"/>
                        <a:pt x="345" y="456"/>
                        <a:pt x="344" y="456"/>
                      </a:cubicBezTo>
                      <a:cubicBezTo>
                        <a:pt x="342" y="456"/>
                        <a:pt x="340" y="457"/>
                        <a:pt x="339" y="458"/>
                      </a:cubicBezTo>
                      <a:cubicBezTo>
                        <a:pt x="319" y="447"/>
                        <a:pt x="319" y="447"/>
                        <a:pt x="319" y="447"/>
                      </a:cubicBezTo>
                      <a:cubicBezTo>
                        <a:pt x="328" y="431"/>
                        <a:pt x="334" y="413"/>
                        <a:pt x="338" y="395"/>
                      </a:cubicBezTo>
                      <a:cubicBezTo>
                        <a:pt x="342" y="395"/>
                        <a:pt x="344" y="392"/>
                        <a:pt x="344" y="389"/>
                      </a:cubicBezTo>
                      <a:cubicBezTo>
                        <a:pt x="344" y="385"/>
                        <a:pt x="342" y="382"/>
                        <a:pt x="338" y="382"/>
                      </a:cubicBezTo>
                      <a:cubicBezTo>
                        <a:pt x="334" y="382"/>
                        <a:pt x="331" y="385"/>
                        <a:pt x="331" y="389"/>
                      </a:cubicBezTo>
                      <a:cubicBezTo>
                        <a:pt x="331" y="391"/>
                        <a:pt x="333" y="394"/>
                        <a:pt x="335" y="395"/>
                      </a:cubicBezTo>
                      <a:cubicBezTo>
                        <a:pt x="331" y="413"/>
                        <a:pt x="325" y="429"/>
                        <a:pt x="316" y="445"/>
                      </a:cubicBezTo>
                      <a:cubicBezTo>
                        <a:pt x="305" y="439"/>
                        <a:pt x="305" y="439"/>
                        <a:pt x="305" y="439"/>
                      </a:cubicBezTo>
                      <a:cubicBezTo>
                        <a:pt x="306" y="438"/>
                        <a:pt x="306" y="438"/>
                        <a:pt x="306" y="437"/>
                      </a:cubicBezTo>
                      <a:cubicBezTo>
                        <a:pt x="306" y="435"/>
                        <a:pt x="305" y="433"/>
                        <a:pt x="304" y="432"/>
                      </a:cubicBezTo>
                      <a:cubicBezTo>
                        <a:pt x="316" y="409"/>
                        <a:pt x="322" y="384"/>
                        <a:pt x="322" y="357"/>
                      </a:cubicBezTo>
                      <a:cubicBezTo>
                        <a:pt x="322" y="355"/>
                        <a:pt x="322" y="353"/>
                        <a:pt x="322" y="351"/>
                      </a:cubicBezTo>
                      <a:cubicBezTo>
                        <a:pt x="392" y="347"/>
                        <a:pt x="392" y="347"/>
                        <a:pt x="392" y="347"/>
                      </a:cubicBezTo>
                      <a:cubicBezTo>
                        <a:pt x="393" y="350"/>
                        <a:pt x="395" y="352"/>
                        <a:pt x="398" y="352"/>
                      </a:cubicBezTo>
                      <a:cubicBezTo>
                        <a:pt x="399" y="371"/>
                        <a:pt x="405" y="389"/>
                        <a:pt x="413" y="405"/>
                      </a:cubicBezTo>
                      <a:cubicBezTo>
                        <a:pt x="385" y="414"/>
                        <a:pt x="362" y="432"/>
                        <a:pt x="346" y="457"/>
                      </a:cubicBezTo>
                      <a:close/>
                      <a:moveTo>
                        <a:pt x="449" y="398"/>
                      </a:moveTo>
                      <a:cubicBezTo>
                        <a:pt x="438" y="399"/>
                        <a:pt x="427" y="400"/>
                        <a:pt x="416" y="404"/>
                      </a:cubicBezTo>
                      <a:cubicBezTo>
                        <a:pt x="408" y="388"/>
                        <a:pt x="402" y="370"/>
                        <a:pt x="401" y="352"/>
                      </a:cubicBezTo>
                      <a:cubicBezTo>
                        <a:pt x="403" y="351"/>
                        <a:pt x="405" y="349"/>
                        <a:pt x="405" y="347"/>
                      </a:cubicBezTo>
                      <a:cubicBezTo>
                        <a:pt x="429" y="345"/>
                        <a:pt x="429" y="345"/>
                        <a:pt x="429" y="345"/>
                      </a:cubicBezTo>
                      <a:cubicBezTo>
                        <a:pt x="430" y="348"/>
                        <a:pt x="432" y="349"/>
                        <a:pt x="435" y="350"/>
                      </a:cubicBezTo>
                      <a:cubicBezTo>
                        <a:pt x="436" y="366"/>
                        <a:pt x="442" y="382"/>
                        <a:pt x="451" y="395"/>
                      </a:cubicBezTo>
                      <a:cubicBezTo>
                        <a:pt x="450" y="396"/>
                        <a:pt x="449" y="397"/>
                        <a:pt x="449" y="398"/>
                      </a:cubicBezTo>
                      <a:close/>
                      <a:moveTo>
                        <a:pt x="547" y="434"/>
                      </a:moveTo>
                      <a:cubicBezTo>
                        <a:pt x="544" y="434"/>
                        <a:pt x="541" y="437"/>
                        <a:pt x="541" y="440"/>
                      </a:cubicBezTo>
                      <a:cubicBezTo>
                        <a:pt x="540" y="440"/>
                        <a:pt x="539" y="440"/>
                        <a:pt x="539" y="440"/>
                      </a:cubicBezTo>
                      <a:cubicBezTo>
                        <a:pt x="507" y="440"/>
                        <a:pt x="479" y="426"/>
                        <a:pt x="461" y="403"/>
                      </a:cubicBezTo>
                      <a:cubicBezTo>
                        <a:pt x="461" y="402"/>
                        <a:pt x="462" y="401"/>
                        <a:pt x="462" y="400"/>
                      </a:cubicBezTo>
                      <a:cubicBezTo>
                        <a:pt x="462" y="396"/>
                        <a:pt x="459" y="393"/>
                        <a:pt x="455" y="393"/>
                      </a:cubicBezTo>
                      <a:cubicBezTo>
                        <a:pt x="455" y="393"/>
                        <a:pt x="454" y="393"/>
                        <a:pt x="453" y="393"/>
                      </a:cubicBezTo>
                      <a:cubicBezTo>
                        <a:pt x="445" y="380"/>
                        <a:pt x="439" y="365"/>
                        <a:pt x="438" y="349"/>
                      </a:cubicBezTo>
                      <a:cubicBezTo>
                        <a:pt x="440" y="349"/>
                        <a:pt x="442" y="346"/>
                        <a:pt x="442" y="343"/>
                      </a:cubicBezTo>
                      <a:cubicBezTo>
                        <a:pt x="442" y="340"/>
                        <a:pt x="440" y="337"/>
                        <a:pt x="437" y="337"/>
                      </a:cubicBezTo>
                      <a:cubicBezTo>
                        <a:pt x="438" y="281"/>
                        <a:pt x="483" y="237"/>
                        <a:pt x="539" y="237"/>
                      </a:cubicBezTo>
                      <a:cubicBezTo>
                        <a:pt x="595" y="237"/>
                        <a:pt x="640" y="282"/>
                        <a:pt x="640" y="338"/>
                      </a:cubicBezTo>
                      <a:cubicBezTo>
                        <a:pt x="640" y="389"/>
                        <a:pt x="602" y="432"/>
                        <a:pt x="553" y="439"/>
                      </a:cubicBezTo>
                      <a:cubicBezTo>
                        <a:pt x="552" y="436"/>
                        <a:pt x="550" y="434"/>
                        <a:pt x="547" y="434"/>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0" name="Freeform 22">
                  <a:extLst>
                    <a:ext uri="{FF2B5EF4-FFF2-40B4-BE49-F238E27FC236}">
                      <a16:creationId xmlns:a16="http://schemas.microsoft.com/office/drawing/2014/main" id="{8C26DD7B-C39D-7944-A964-1F9FFD049F03}"/>
                    </a:ext>
                  </a:extLst>
                </p:cNvPr>
                <p:cNvSpPr>
                  <a:spLocks/>
                </p:cNvSpPr>
                <p:nvPr/>
              </p:nvSpPr>
              <p:spPr bwMode="auto">
                <a:xfrm flipH="1">
                  <a:off x="11619740" y="2507321"/>
                  <a:ext cx="375459" cy="1673804"/>
                </a:xfrm>
                <a:custGeom>
                  <a:avLst/>
                  <a:gdLst>
                    <a:gd name="T0" fmla="*/ 40 w 55"/>
                    <a:gd name="T1" fmla="*/ 233 h 246"/>
                    <a:gd name="T2" fmla="*/ 38 w 55"/>
                    <a:gd name="T3" fmla="*/ 233 h 246"/>
                    <a:gd name="T4" fmla="*/ 3 w 55"/>
                    <a:gd name="T5" fmla="*/ 127 h 246"/>
                    <a:gd name="T6" fmla="*/ 45 w 55"/>
                    <a:gd name="T7" fmla="*/ 12 h 246"/>
                    <a:gd name="T8" fmla="*/ 48 w 55"/>
                    <a:gd name="T9" fmla="*/ 13 h 246"/>
                    <a:gd name="T10" fmla="*/ 55 w 55"/>
                    <a:gd name="T11" fmla="*/ 6 h 246"/>
                    <a:gd name="T12" fmla="*/ 48 w 55"/>
                    <a:gd name="T13" fmla="*/ 0 h 246"/>
                    <a:gd name="T14" fmla="*/ 42 w 55"/>
                    <a:gd name="T15" fmla="*/ 6 h 246"/>
                    <a:gd name="T16" fmla="*/ 43 w 55"/>
                    <a:gd name="T17" fmla="*/ 10 h 246"/>
                    <a:gd name="T18" fmla="*/ 0 w 55"/>
                    <a:gd name="T19" fmla="*/ 127 h 246"/>
                    <a:gd name="T20" fmla="*/ 35 w 55"/>
                    <a:gd name="T21" fmla="*/ 235 h 246"/>
                    <a:gd name="T22" fmla="*/ 34 w 55"/>
                    <a:gd name="T23" fmla="*/ 239 h 246"/>
                    <a:gd name="T24" fmla="*/ 40 w 55"/>
                    <a:gd name="T25" fmla="*/ 246 h 246"/>
                    <a:gd name="T26" fmla="*/ 47 w 55"/>
                    <a:gd name="T27" fmla="*/ 239 h 246"/>
                    <a:gd name="T28" fmla="*/ 40 w 55"/>
                    <a:gd name="T29" fmla="*/ 2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246">
                      <a:moveTo>
                        <a:pt x="40" y="233"/>
                      </a:moveTo>
                      <a:cubicBezTo>
                        <a:pt x="40" y="233"/>
                        <a:pt x="39" y="233"/>
                        <a:pt x="38" y="233"/>
                      </a:cubicBezTo>
                      <a:cubicBezTo>
                        <a:pt x="16" y="204"/>
                        <a:pt x="3" y="167"/>
                        <a:pt x="3" y="127"/>
                      </a:cubicBezTo>
                      <a:cubicBezTo>
                        <a:pt x="3" y="83"/>
                        <a:pt x="19" y="43"/>
                        <a:pt x="45" y="12"/>
                      </a:cubicBezTo>
                      <a:cubicBezTo>
                        <a:pt x="46" y="13"/>
                        <a:pt x="47" y="13"/>
                        <a:pt x="48" y="13"/>
                      </a:cubicBezTo>
                      <a:cubicBezTo>
                        <a:pt x="52" y="13"/>
                        <a:pt x="55" y="10"/>
                        <a:pt x="55" y="6"/>
                      </a:cubicBezTo>
                      <a:cubicBezTo>
                        <a:pt x="55" y="3"/>
                        <a:pt x="52" y="0"/>
                        <a:pt x="48" y="0"/>
                      </a:cubicBezTo>
                      <a:cubicBezTo>
                        <a:pt x="45" y="0"/>
                        <a:pt x="42" y="3"/>
                        <a:pt x="42" y="6"/>
                      </a:cubicBezTo>
                      <a:cubicBezTo>
                        <a:pt x="42" y="8"/>
                        <a:pt x="42" y="9"/>
                        <a:pt x="43" y="10"/>
                      </a:cubicBezTo>
                      <a:cubicBezTo>
                        <a:pt x="15" y="43"/>
                        <a:pt x="0" y="84"/>
                        <a:pt x="0" y="127"/>
                      </a:cubicBezTo>
                      <a:cubicBezTo>
                        <a:pt x="0" y="167"/>
                        <a:pt x="12" y="204"/>
                        <a:pt x="35" y="235"/>
                      </a:cubicBezTo>
                      <a:cubicBezTo>
                        <a:pt x="34" y="236"/>
                        <a:pt x="34" y="238"/>
                        <a:pt x="34" y="239"/>
                      </a:cubicBezTo>
                      <a:cubicBezTo>
                        <a:pt x="34" y="243"/>
                        <a:pt x="37" y="246"/>
                        <a:pt x="40" y="246"/>
                      </a:cubicBezTo>
                      <a:cubicBezTo>
                        <a:pt x="44" y="246"/>
                        <a:pt x="47" y="243"/>
                        <a:pt x="47" y="239"/>
                      </a:cubicBezTo>
                      <a:cubicBezTo>
                        <a:pt x="47" y="236"/>
                        <a:pt x="44" y="233"/>
                        <a:pt x="40" y="233"/>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1" name="Freeform 23">
                  <a:extLst>
                    <a:ext uri="{FF2B5EF4-FFF2-40B4-BE49-F238E27FC236}">
                      <a16:creationId xmlns:a16="http://schemas.microsoft.com/office/drawing/2014/main" id="{3A9582C2-8C4D-BD44-A5AA-36670219B78C}"/>
                    </a:ext>
                  </a:extLst>
                </p:cNvPr>
                <p:cNvSpPr>
                  <a:spLocks/>
                </p:cNvSpPr>
                <p:nvPr/>
              </p:nvSpPr>
              <p:spPr bwMode="auto">
                <a:xfrm flipH="1">
                  <a:off x="7730439" y="1154521"/>
                  <a:ext cx="217824" cy="1094851"/>
                </a:xfrm>
                <a:custGeom>
                  <a:avLst/>
                  <a:gdLst>
                    <a:gd name="T0" fmla="*/ 6 w 32"/>
                    <a:gd name="T1" fmla="*/ 13 h 161"/>
                    <a:gd name="T2" fmla="*/ 8 w 32"/>
                    <a:gd name="T3" fmla="*/ 12 h 161"/>
                    <a:gd name="T4" fmla="*/ 29 w 32"/>
                    <a:gd name="T5" fmla="*/ 91 h 161"/>
                    <a:gd name="T6" fmla="*/ 18 w 32"/>
                    <a:gd name="T7" fmla="*/ 148 h 161"/>
                    <a:gd name="T8" fmla="*/ 17 w 32"/>
                    <a:gd name="T9" fmla="*/ 148 h 161"/>
                    <a:gd name="T10" fmla="*/ 10 w 32"/>
                    <a:gd name="T11" fmla="*/ 155 h 161"/>
                    <a:gd name="T12" fmla="*/ 17 w 32"/>
                    <a:gd name="T13" fmla="*/ 161 h 161"/>
                    <a:gd name="T14" fmla="*/ 24 w 32"/>
                    <a:gd name="T15" fmla="*/ 155 h 161"/>
                    <a:gd name="T16" fmla="*/ 21 w 32"/>
                    <a:gd name="T17" fmla="*/ 149 h 161"/>
                    <a:gd name="T18" fmla="*/ 32 w 32"/>
                    <a:gd name="T19" fmla="*/ 91 h 161"/>
                    <a:gd name="T20" fmla="*/ 11 w 32"/>
                    <a:gd name="T21" fmla="*/ 11 h 161"/>
                    <a:gd name="T22" fmla="*/ 13 w 32"/>
                    <a:gd name="T23" fmla="*/ 6 h 161"/>
                    <a:gd name="T24" fmla="*/ 6 w 32"/>
                    <a:gd name="T25" fmla="*/ 0 h 161"/>
                    <a:gd name="T26" fmla="*/ 0 w 32"/>
                    <a:gd name="T27" fmla="*/ 6 h 161"/>
                    <a:gd name="T28" fmla="*/ 6 w 32"/>
                    <a:gd name="T29" fmla="*/ 1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61">
                      <a:moveTo>
                        <a:pt x="6" y="13"/>
                      </a:moveTo>
                      <a:cubicBezTo>
                        <a:pt x="7" y="13"/>
                        <a:pt x="7" y="13"/>
                        <a:pt x="8" y="12"/>
                      </a:cubicBezTo>
                      <a:cubicBezTo>
                        <a:pt x="22" y="35"/>
                        <a:pt x="29" y="62"/>
                        <a:pt x="29" y="91"/>
                      </a:cubicBezTo>
                      <a:cubicBezTo>
                        <a:pt x="29" y="111"/>
                        <a:pt x="26" y="130"/>
                        <a:pt x="18" y="148"/>
                      </a:cubicBezTo>
                      <a:cubicBezTo>
                        <a:pt x="18" y="148"/>
                        <a:pt x="18" y="148"/>
                        <a:pt x="17" y="148"/>
                      </a:cubicBezTo>
                      <a:cubicBezTo>
                        <a:pt x="13" y="148"/>
                        <a:pt x="10" y="151"/>
                        <a:pt x="10" y="155"/>
                      </a:cubicBezTo>
                      <a:cubicBezTo>
                        <a:pt x="10" y="158"/>
                        <a:pt x="13" y="161"/>
                        <a:pt x="17" y="161"/>
                      </a:cubicBezTo>
                      <a:cubicBezTo>
                        <a:pt x="21" y="161"/>
                        <a:pt x="24" y="158"/>
                        <a:pt x="24" y="155"/>
                      </a:cubicBezTo>
                      <a:cubicBezTo>
                        <a:pt x="24" y="153"/>
                        <a:pt x="23" y="151"/>
                        <a:pt x="21" y="149"/>
                      </a:cubicBezTo>
                      <a:cubicBezTo>
                        <a:pt x="28" y="131"/>
                        <a:pt x="32" y="112"/>
                        <a:pt x="32" y="91"/>
                      </a:cubicBezTo>
                      <a:cubicBezTo>
                        <a:pt x="32" y="62"/>
                        <a:pt x="24" y="34"/>
                        <a:pt x="11" y="11"/>
                      </a:cubicBezTo>
                      <a:cubicBezTo>
                        <a:pt x="12" y="10"/>
                        <a:pt x="13" y="8"/>
                        <a:pt x="13" y="6"/>
                      </a:cubicBezTo>
                      <a:cubicBezTo>
                        <a:pt x="13" y="3"/>
                        <a:pt x="10" y="0"/>
                        <a:pt x="6" y="0"/>
                      </a:cubicBezTo>
                      <a:cubicBezTo>
                        <a:pt x="3" y="0"/>
                        <a:pt x="0" y="3"/>
                        <a:pt x="0" y="6"/>
                      </a:cubicBezTo>
                      <a:cubicBezTo>
                        <a:pt x="0" y="10"/>
                        <a:pt x="3" y="13"/>
                        <a:pt x="6" y="13"/>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grpSp>
          <p:sp>
            <p:nvSpPr>
              <p:cNvPr id="153" name="Oval 5">
                <a:extLst>
                  <a:ext uri="{FF2B5EF4-FFF2-40B4-BE49-F238E27FC236}">
                    <a16:creationId xmlns:a16="http://schemas.microsoft.com/office/drawing/2014/main" id="{B8C3F290-2AD0-CA48-99F5-368A639AA69E}"/>
                  </a:ext>
                </a:extLst>
              </p:cNvPr>
              <p:cNvSpPr>
                <a:spLocks noChangeArrowheads="1"/>
              </p:cNvSpPr>
              <p:nvPr/>
            </p:nvSpPr>
            <p:spPr bwMode="auto">
              <a:xfrm flipH="1">
                <a:off x="9837024" y="2452865"/>
                <a:ext cx="1845770" cy="1842904"/>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4" name="Oval 6">
                <a:extLst>
                  <a:ext uri="{FF2B5EF4-FFF2-40B4-BE49-F238E27FC236}">
                    <a16:creationId xmlns:a16="http://schemas.microsoft.com/office/drawing/2014/main" id="{CC97045D-3FFE-F046-8AE2-F9BF46573FE3}"/>
                  </a:ext>
                </a:extLst>
              </p:cNvPr>
              <p:cNvSpPr>
                <a:spLocks noChangeArrowheads="1"/>
              </p:cNvSpPr>
              <p:nvPr/>
            </p:nvSpPr>
            <p:spPr bwMode="auto">
              <a:xfrm flipH="1">
                <a:off x="9865685" y="2472928"/>
                <a:ext cx="1794180" cy="1794179"/>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5" name="Oval 7">
                <a:extLst>
                  <a:ext uri="{FF2B5EF4-FFF2-40B4-BE49-F238E27FC236}">
                    <a16:creationId xmlns:a16="http://schemas.microsoft.com/office/drawing/2014/main" id="{9E7B7CC6-2517-EE46-B576-D488AA62D442}"/>
                  </a:ext>
                </a:extLst>
              </p:cNvPr>
              <p:cNvSpPr>
                <a:spLocks noChangeArrowheads="1"/>
              </p:cNvSpPr>
              <p:nvPr/>
            </p:nvSpPr>
            <p:spPr bwMode="auto">
              <a:xfrm flipH="1">
                <a:off x="8131693" y="1100065"/>
                <a:ext cx="1338470" cy="1338470"/>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6" name="Oval 8">
                <a:extLst>
                  <a:ext uri="{FF2B5EF4-FFF2-40B4-BE49-F238E27FC236}">
                    <a16:creationId xmlns:a16="http://schemas.microsoft.com/office/drawing/2014/main" id="{A41E0FCD-DC67-DB45-B32F-D42C84858505}"/>
                  </a:ext>
                </a:extLst>
              </p:cNvPr>
              <p:cNvSpPr>
                <a:spLocks noChangeArrowheads="1"/>
              </p:cNvSpPr>
              <p:nvPr/>
            </p:nvSpPr>
            <p:spPr bwMode="auto">
              <a:xfrm flipH="1">
                <a:off x="8143158" y="1120127"/>
                <a:ext cx="1306943" cy="1306943"/>
              </a:xfrm>
              <a:prstGeom prst="ellipse">
                <a:avLst/>
              </a:prstGeom>
              <a:solidFill>
                <a:srgbClr val="E8E8E7"/>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7" name="Oval 9">
                <a:extLst>
                  <a:ext uri="{FF2B5EF4-FFF2-40B4-BE49-F238E27FC236}">
                    <a16:creationId xmlns:a16="http://schemas.microsoft.com/office/drawing/2014/main" id="{C4A05EE0-443C-8946-8540-E037CC5C5023}"/>
                  </a:ext>
                </a:extLst>
              </p:cNvPr>
              <p:cNvSpPr>
                <a:spLocks noChangeArrowheads="1"/>
              </p:cNvSpPr>
              <p:nvPr/>
            </p:nvSpPr>
            <p:spPr bwMode="auto">
              <a:xfrm flipH="1">
                <a:off x="7607196" y="2656358"/>
                <a:ext cx="1175102" cy="1177968"/>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8" name="Oval 10">
                <a:extLst>
                  <a:ext uri="{FF2B5EF4-FFF2-40B4-BE49-F238E27FC236}">
                    <a16:creationId xmlns:a16="http://schemas.microsoft.com/office/drawing/2014/main" id="{891C0EAA-31AC-5141-BD60-2EAD4B14E2F6}"/>
                  </a:ext>
                </a:extLst>
              </p:cNvPr>
              <p:cNvSpPr>
                <a:spLocks noChangeArrowheads="1"/>
              </p:cNvSpPr>
              <p:nvPr/>
            </p:nvSpPr>
            <p:spPr bwMode="auto">
              <a:xfrm flipH="1">
                <a:off x="7621527" y="2670689"/>
                <a:ext cx="1149307" cy="1149307"/>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9" name="Oval 11">
                <a:extLst>
                  <a:ext uri="{FF2B5EF4-FFF2-40B4-BE49-F238E27FC236}">
                    <a16:creationId xmlns:a16="http://schemas.microsoft.com/office/drawing/2014/main" id="{98F575C4-2613-FE48-89E9-AB3D6869F71D}"/>
                  </a:ext>
                </a:extLst>
              </p:cNvPr>
              <p:cNvSpPr>
                <a:spLocks noChangeArrowheads="1"/>
              </p:cNvSpPr>
              <p:nvPr/>
            </p:nvSpPr>
            <p:spPr bwMode="auto">
              <a:xfrm flipH="1">
                <a:off x="8260668" y="4003427"/>
                <a:ext cx="1026065" cy="1026065"/>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0" name="Oval 12">
                <a:extLst>
                  <a:ext uri="{FF2B5EF4-FFF2-40B4-BE49-F238E27FC236}">
                    <a16:creationId xmlns:a16="http://schemas.microsoft.com/office/drawing/2014/main" id="{E18074D4-EF8A-BF48-BCE0-8C55AB3292C0}"/>
                  </a:ext>
                </a:extLst>
              </p:cNvPr>
              <p:cNvSpPr>
                <a:spLocks noChangeArrowheads="1"/>
              </p:cNvSpPr>
              <p:nvPr/>
            </p:nvSpPr>
            <p:spPr bwMode="auto">
              <a:xfrm flipH="1">
                <a:off x="8272132" y="4017757"/>
                <a:ext cx="1000270" cy="997404"/>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1" name="Oval 13">
                <a:extLst>
                  <a:ext uri="{FF2B5EF4-FFF2-40B4-BE49-F238E27FC236}">
                    <a16:creationId xmlns:a16="http://schemas.microsoft.com/office/drawing/2014/main" id="{49D972A6-857E-E848-B907-AC4CD6A178BF}"/>
                  </a:ext>
                </a:extLst>
              </p:cNvPr>
              <p:cNvSpPr>
                <a:spLocks noChangeArrowheads="1"/>
              </p:cNvSpPr>
              <p:nvPr/>
            </p:nvSpPr>
            <p:spPr bwMode="auto">
              <a:xfrm flipH="1">
                <a:off x="9409975" y="4831730"/>
                <a:ext cx="856965" cy="856965"/>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2" name="Oval 14">
                <a:extLst>
                  <a:ext uri="{FF2B5EF4-FFF2-40B4-BE49-F238E27FC236}">
                    <a16:creationId xmlns:a16="http://schemas.microsoft.com/office/drawing/2014/main" id="{432772F0-6299-964F-AD22-3F123EADDEF0}"/>
                  </a:ext>
                </a:extLst>
              </p:cNvPr>
              <p:cNvSpPr>
                <a:spLocks noChangeArrowheads="1"/>
              </p:cNvSpPr>
              <p:nvPr/>
            </p:nvSpPr>
            <p:spPr bwMode="auto">
              <a:xfrm flipH="1">
                <a:off x="9416905" y="4877782"/>
                <a:ext cx="836902" cy="828304"/>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3" name="Freeform 15">
                <a:extLst>
                  <a:ext uri="{FF2B5EF4-FFF2-40B4-BE49-F238E27FC236}">
                    <a16:creationId xmlns:a16="http://schemas.microsoft.com/office/drawing/2014/main" id="{1C2C7BB5-494F-1641-84CD-3CF8617C7916}"/>
                  </a:ext>
                </a:extLst>
              </p:cNvPr>
              <p:cNvSpPr>
                <a:spLocks/>
              </p:cNvSpPr>
              <p:nvPr/>
            </p:nvSpPr>
            <p:spPr bwMode="auto">
              <a:xfrm flipH="1">
                <a:off x="9994660" y="2601902"/>
                <a:ext cx="1536231" cy="1536231"/>
              </a:xfrm>
              <a:custGeom>
                <a:avLst/>
                <a:gdLst>
                  <a:gd name="T0" fmla="*/ 224 w 226"/>
                  <a:gd name="T1" fmla="*/ 117 h 226"/>
                  <a:gd name="T2" fmla="*/ 117 w 226"/>
                  <a:gd name="T3" fmla="*/ 2 h 226"/>
                  <a:gd name="T4" fmla="*/ 2 w 226"/>
                  <a:gd name="T5" fmla="*/ 110 h 226"/>
                  <a:gd name="T6" fmla="*/ 109 w 226"/>
                  <a:gd name="T7" fmla="*/ 224 h 226"/>
                  <a:gd name="T8" fmla="*/ 224 w 226"/>
                  <a:gd name="T9" fmla="*/ 117 h 226"/>
                </a:gdLst>
                <a:ahLst/>
                <a:cxnLst>
                  <a:cxn ang="0">
                    <a:pos x="T0" y="T1"/>
                  </a:cxn>
                  <a:cxn ang="0">
                    <a:pos x="T2" y="T3"/>
                  </a:cxn>
                  <a:cxn ang="0">
                    <a:pos x="T4" y="T5"/>
                  </a:cxn>
                  <a:cxn ang="0">
                    <a:pos x="T6" y="T7"/>
                  </a:cxn>
                  <a:cxn ang="0">
                    <a:pos x="T8" y="T9"/>
                  </a:cxn>
                </a:cxnLst>
                <a:rect l="0" t="0" r="r" b="b"/>
                <a:pathLst>
                  <a:path w="226" h="226">
                    <a:moveTo>
                      <a:pt x="224" y="117"/>
                    </a:moveTo>
                    <a:cubicBezTo>
                      <a:pt x="226" y="56"/>
                      <a:pt x="178" y="4"/>
                      <a:pt x="117" y="2"/>
                    </a:cubicBezTo>
                    <a:cubicBezTo>
                      <a:pt x="55" y="0"/>
                      <a:pt x="4" y="48"/>
                      <a:pt x="2" y="110"/>
                    </a:cubicBezTo>
                    <a:cubicBezTo>
                      <a:pt x="0" y="171"/>
                      <a:pt x="48" y="222"/>
                      <a:pt x="109" y="224"/>
                    </a:cubicBezTo>
                    <a:cubicBezTo>
                      <a:pt x="171" y="226"/>
                      <a:pt x="222" y="178"/>
                      <a:pt x="224" y="117"/>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grpSp>
        <p:sp>
          <p:nvSpPr>
            <p:cNvPr id="150" name="Rectangle 2">
              <a:extLst>
                <a:ext uri="{FF2B5EF4-FFF2-40B4-BE49-F238E27FC236}">
                  <a16:creationId xmlns:a16="http://schemas.microsoft.com/office/drawing/2014/main" id="{45D270B1-A19B-1742-A042-2806BA2245ED}"/>
                </a:ext>
              </a:extLst>
            </p:cNvPr>
            <p:cNvSpPr/>
            <p:nvPr/>
          </p:nvSpPr>
          <p:spPr>
            <a:xfrm>
              <a:off x="838323" y="3292596"/>
              <a:ext cx="1349568"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smtClean="0">
                  <a:solidFill>
                    <a:prstClr val="white"/>
                  </a:solidFill>
                  <a:latin typeface="Calibri"/>
                </a:rPr>
                <a:t>Módulo Ventas</a:t>
              </a:r>
              <a:endParaRPr kumimoji="0" lang="en-US" sz="1400" b="1" i="0" u="none" strike="noStrike" kern="0" cap="none" spc="-100" normalizeH="0" baseline="0" noProof="0" dirty="0">
                <a:ln>
                  <a:noFill/>
                </a:ln>
                <a:solidFill>
                  <a:prstClr val="white"/>
                </a:solidFill>
                <a:effectLst/>
                <a:uLnTx/>
                <a:uFillTx/>
                <a:latin typeface="Calibri"/>
              </a:endParaRPr>
            </a:p>
          </p:txBody>
        </p:sp>
        <p:sp>
          <p:nvSpPr>
            <p:cNvPr id="151" name="Freeform 20">
              <a:extLst>
                <a:ext uri="{FF2B5EF4-FFF2-40B4-BE49-F238E27FC236}">
                  <a16:creationId xmlns:a16="http://schemas.microsoft.com/office/drawing/2014/main" id="{EA93E018-1BE0-E146-B01A-5C44028E3FE3}"/>
                </a:ext>
              </a:extLst>
            </p:cNvPr>
            <p:cNvSpPr>
              <a:spLocks/>
            </p:cNvSpPr>
            <p:nvPr/>
          </p:nvSpPr>
          <p:spPr bwMode="auto">
            <a:xfrm rot="5225439">
              <a:off x="2310906" y="5232793"/>
              <a:ext cx="206598" cy="1025146"/>
            </a:xfrm>
            <a:custGeom>
              <a:avLst/>
              <a:gdLst>
                <a:gd name="T0" fmla="*/ 33 w 33"/>
                <a:gd name="T1" fmla="*/ 86 h 165"/>
                <a:gd name="T2" fmla="*/ 12 w 33"/>
                <a:gd name="T3" fmla="*/ 11 h 165"/>
                <a:gd name="T4" fmla="*/ 13 w 33"/>
                <a:gd name="T5" fmla="*/ 7 h 165"/>
                <a:gd name="T6" fmla="*/ 7 w 33"/>
                <a:gd name="T7" fmla="*/ 0 h 165"/>
                <a:gd name="T8" fmla="*/ 0 w 33"/>
                <a:gd name="T9" fmla="*/ 7 h 165"/>
                <a:gd name="T10" fmla="*/ 7 w 33"/>
                <a:gd name="T11" fmla="*/ 14 h 165"/>
                <a:gd name="T12" fmla="*/ 9 w 33"/>
                <a:gd name="T13" fmla="*/ 13 h 165"/>
                <a:gd name="T14" fmla="*/ 30 w 33"/>
                <a:gd name="T15" fmla="*/ 86 h 165"/>
                <a:gd name="T16" fmla="*/ 13 w 33"/>
                <a:gd name="T17" fmla="*/ 152 h 165"/>
                <a:gd name="T18" fmla="*/ 12 w 33"/>
                <a:gd name="T19" fmla="*/ 152 h 165"/>
                <a:gd name="T20" fmla="*/ 5 w 33"/>
                <a:gd name="T21" fmla="*/ 159 h 165"/>
                <a:gd name="T22" fmla="*/ 12 w 33"/>
                <a:gd name="T23" fmla="*/ 165 h 165"/>
                <a:gd name="T24" fmla="*/ 18 w 33"/>
                <a:gd name="T25" fmla="*/ 159 h 165"/>
                <a:gd name="T26" fmla="*/ 16 w 33"/>
                <a:gd name="T27" fmla="*/ 154 h 165"/>
                <a:gd name="T28" fmla="*/ 33 w 33"/>
                <a:gd name="T29" fmla="*/ 8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65">
                  <a:moveTo>
                    <a:pt x="33" y="86"/>
                  </a:moveTo>
                  <a:cubicBezTo>
                    <a:pt x="33" y="59"/>
                    <a:pt x="25" y="33"/>
                    <a:pt x="12" y="11"/>
                  </a:cubicBezTo>
                  <a:cubicBezTo>
                    <a:pt x="13" y="10"/>
                    <a:pt x="13" y="9"/>
                    <a:pt x="13" y="7"/>
                  </a:cubicBezTo>
                  <a:cubicBezTo>
                    <a:pt x="13" y="3"/>
                    <a:pt x="10" y="0"/>
                    <a:pt x="7" y="0"/>
                  </a:cubicBezTo>
                  <a:cubicBezTo>
                    <a:pt x="3" y="0"/>
                    <a:pt x="0" y="3"/>
                    <a:pt x="0" y="7"/>
                  </a:cubicBezTo>
                  <a:cubicBezTo>
                    <a:pt x="0" y="11"/>
                    <a:pt x="3" y="14"/>
                    <a:pt x="7" y="14"/>
                  </a:cubicBezTo>
                  <a:cubicBezTo>
                    <a:pt x="8" y="14"/>
                    <a:pt x="8" y="13"/>
                    <a:pt x="9" y="13"/>
                  </a:cubicBezTo>
                  <a:cubicBezTo>
                    <a:pt x="22" y="34"/>
                    <a:pt x="30" y="59"/>
                    <a:pt x="30" y="86"/>
                  </a:cubicBezTo>
                  <a:cubicBezTo>
                    <a:pt x="30" y="110"/>
                    <a:pt x="24" y="133"/>
                    <a:pt x="13" y="152"/>
                  </a:cubicBezTo>
                  <a:cubicBezTo>
                    <a:pt x="13" y="152"/>
                    <a:pt x="12" y="152"/>
                    <a:pt x="12" y="152"/>
                  </a:cubicBezTo>
                  <a:cubicBezTo>
                    <a:pt x="8" y="152"/>
                    <a:pt x="5" y="155"/>
                    <a:pt x="5" y="159"/>
                  </a:cubicBezTo>
                  <a:cubicBezTo>
                    <a:pt x="5" y="162"/>
                    <a:pt x="8" y="165"/>
                    <a:pt x="12" y="165"/>
                  </a:cubicBezTo>
                  <a:cubicBezTo>
                    <a:pt x="15" y="165"/>
                    <a:pt x="18" y="162"/>
                    <a:pt x="18" y="159"/>
                  </a:cubicBezTo>
                  <a:cubicBezTo>
                    <a:pt x="18" y="157"/>
                    <a:pt x="17" y="155"/>
                    <a:pt x="16" y="154"/>
                  </a:cubicBezTo>
                  <a:cubicBezTo>
                    <a:pt x="27" y="134"/>
                    <a:pt x="33" y="111"/>
                    <a:pt x="33" y="86"/>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2" name="Rectangle 2">
              <a:extLst>
                <a:ext uri="{FF2B5EF4-FFF2-40B4-BE49-F238E27FC236}">
                  <a16:creationId xmlns:a16="http://schemas.microsoft.com/office/drawing/2014/main" id="{45D270B1-A19B-1742-A042-2806BA2245ED}"/>
                </a:ext>
              </a:extLst>
            </p:cNvPr>
            <p:cNvSpPr/>
            <p:nvPr/>
          </p:nvSpPr>
          <p:spPr>
            <a:xfrm>
              <a:off x="4736075" y="3171827"/>
              <a:ext cx="1904849"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smtClean="0">
                  <a:solidFill>
                    <a:schemeClr val="tx1">
                      <a:lumMod val="50000"/>
                      <a:lumOff val="50000"/>
                    </a:schemeClr>
                  </a:solidFill>
                  <a:latin typeface="Calibri"/>
                </a:rPr>
                <a:t>Nota de </a:t>
              </a:r>
              <a:r>
                <a:rPr lang="en-US" sz="1400" b="1" kern="0" spc="-100" noProof="0" dirty="0" err="1" smtClean="0">
                  <a:solidFill>
                    <a:schemeClr val="tx1">
                      <a:lumMod val="50000"/>
                      <a:lumOff val="50000"/>
                    </a:schemeClr>
                  </a:solidFill>
                  <a:latin typeface="Calibri"/>
                </a:rPr>
                <a:t>débito</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3" name="Rectangle 2">
              <a:extLst>
                <a:ext uri="{FF2B5EF4-FFF2-40B4-BE49-F238E27FC236}">
                  <a16:creationId xmlns:a16="http://schemas.microsoft.com/office/drawing/2014/main" id="{45D270B1-A19B-1742-A042-2806BA2245ED}"/>
                </a:ext>
              </a:extLst>
            </p:cNvPr>
            <p:cNvSpPr/>
            <p:nvPr/>
          </p:nvSpPr>
          <p:spPr>
            <a:xfrm>
              <a:off x="4278880" y="1677692"/>
              <a:ext cx="2025617"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err="1" smtClean="0">
                  <a:solidFill>
                    <a:schemeClr val="tx1">
                      <a:lumMod val="50000"/>
                      <a:lumOff val="50000"/>
                    </a:schemeClr>
                  </a:solidFill>
                  <a:latin typeface="Calibri"/>
                </a:rPr>
                <a:t>Entrega</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mercancía</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4" name="Rectangle 2">
              <a:extLst>
                <a:ext uri="{FF2B5EF4-FFF2-40B4-BE49-F238E27FC236}">
                  <a16:creationId xmlns:a16="http://schemas.microsoft.com/office/drawing/2014/main" id="{45D270B1-A19B-1742-A042-2806BA2245ED}"/>
                </a:ext>
              </a:extLst>
            </p:cNvPr>
            <p:cNvSpPr/>
            <p:nvPr/>
          </p:nvSpPr>
          <p:spPr>
            <a:xfrm>
              <a:off x="4273768" y="4536225"/>
              <a:ext cx="1857966"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dirty="0" smtClean="0">
                  <a:solidFill>
                    <a:schemeClr val="tx1">
                      <a:lumMod val="50000"/>
                      <a:lumOff val="50000"/>
                    </a:schemeClr>
                  </a:solidFill>
                  <a:latin typeface="Calibri"/>
                </a:rPr>
                <a:t>Nota de </a:t>
              </a:r>
              <a:r>
                <a:rPr lang="en-US" sz="1400" b="1" kern="0" spc="-100" dirty="0" err="1" smtClean="0">
                  <a:solidFill>
                    <a:schemeClr val="tx1">
                      <a:lumMod val="50000"/>
                      <a:lumOff val="50000"/>
                    </a:schemeClr>
                  </a:solidFill>
                  <a:latin typeface="Calibri"/>
                </a:rPr>
                <a:t>crédito</a:t>
              </a:r>
              <a:r>
                <a:rPr lang="en-US" sz="1400" b="1" kern="0" spc="-100" dirty="0" smtClean="0">
                  <a:solidFill>
                    <a:schemeClr val="tx1">
                      <a:lumMod val="50000"/>
                      <a:lumOff val="50000"/>
                    </a:schemeClr>
                  </a:solidFill>
                  <a:latin typeface="Calibri"/>
                </a:rPr>
                <a:t> de </a:t>
              </a:r>
              <a:r>
                <a:rPr lang="en-US" sz="1400" b="1" kern="0" spc="-10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5" name="Rectangle 2">
              <a:extLst>
                <a:ext uri="{FF2B5EF4-FFF2-40B4-BE49-F238E27FC236}">
                  <a16:creationId xmlns:a16="http://schemas.microsoft.com/office/drawing/2014/main" id="{45D270B1-A19B-1742-A042-2806BA2245ED}"/>
                </a:ext>
              </a:extLst>
            </p:cNvPr>
            <p:cNvSpPr/>
            <p:nvPr/>
          </p:nvSpPr>
          <p:spPr>
            <a:xfrm>
              <a:off x="3271472" y="5468246"/>
              <a:ext cx="1607085"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err="1" smtClean="0">
                  <a:solidFill>
                    <a:schemeClr val="tx1">
                      <a:lumMod val="50000"/>
                      <a:lumOff val="50000"/>
                    </a:schemeClr>
                  </a:solidFill>
                  <a:latin typeface="Calibri"/>
                </a:rPr>
                <a:t>Factura</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grpSp>
      <p:sp>
        <p:nvSpPr>
          <p:cNvPr id="177" name="Freeform 153">
            <a:extLst>
              <a:ext uri="{FF2B5EF4-FFF2-40B4-BE49-F238E27FC236}">
                <a16:creationId xmlns:a16="http://schemas.microsoft.com/office/drawing/2014/main" id="{6AB4CCAD-EC5F-42F9-99CF-37C13E29491E}"/>
              </a:ext>
            </a:extLst>
          </p:cNvPr>
          <p:cNvSpPr>
            <a:spLocks noChangeAspect="1" noEditPoints="1"/>
          </p:cNvSpPr>
          <p:nvPr/>
        </p:nvSpPr>
        <p:spPr bwMode="auto">
          <a:xfrm>
            <a:off x="5474890" y="2030523"/>
            <a:ext cx="1087220" cy="1087220"/>
          </a:xfrm>
          <a:custGeom>
            <a:avLst/>
            <a:gdLst>
              <a:gd name="T0" fmla="*/ 378 w 512"/>
              <a:gd name="T1" fmla="*/ 181 h 512"/>
              <a:gd name="T2" fmla="*/ 256 w 512"/>
              <a:gd name="T3" fmla="*/ 233 h 512"/>
              <a:gd name="T4" fmla="*/ 208 w 512"/>
              <a:gd name="T5" fmla="*/ 213 h 512"/>
              <a:gd name="T6" fmla="*/ 330 w 512"/>
              <a:gd name="T7" fmla="*/ 161 h 512"/>
              <a:gd name="T8" fmla="*/ 378 w 512"/>
              <a:gd name="T9" fmla="*/ 181 h 512"/>
              <a:gd name="T10" fmla="*/ 303 w 512"/>
              <a:gd name="T11" fmla="*/ 149 h 512"/>
              <a:gd name="T12" fmla="*/ 256 w 512"/>
              <a:gd name="T13" fmla="*/ 129 h 512"/>
              <a:gd name="T14" fmla="*/ 133 w 512"/>
              <a:gd name="T15" fmla="*/ 181 h 512"/>
              <a:gd name="T16" fmla="*/ 181 w 512"/>
              <a:gd name="T17" fmla="*/ 201 h 512"/>
              <a:gd name="T18" fmla="*/ 303 w 512"/>
              <a:gd name="T19" fmla="*/ 149 h 512"/>
              <a:gd name="T20" fmla="*/ 117 w 512"/>
              <a:gd name="T21" fmla="*/ 324 h 512"/>
              <a:gd name="T22" fmla="*/ 245 w 512"/>
              <a:gd name="T23" fmla="*/ 388 h 512"/>
              <a:gd name="T24" fmla="*/ 245 w 512"/>
              <a:gd name="T25" fmla="*/ 252 h 512"/>
              <a:gd name="T26" fmla="*/ 117 w 512"/>
              <a:gd name="T27" fmla="*/ 197 h 512"/>
              <a:gd name="T28" fmla="*/ 117 w 512"/>
              <a:gd name="T29" fmla="*/ 324 h 512"/>
              <a:gd name="T30" fmla="*/ 334 w 512"/>
              <a:gd name="T31" fmla="*/ 292 h 512"/>
              <a:gd name="T32" fmla="*/ 309 w 512"/>
              <a:gd name="T33" fmla="*/ 302 h 512"/>
              <a:gd name="T34" fmla="*/ 309 w 512"/>
              <a:gd name="T35" fmla="*/ 325 h 512"/>
              <a:gd name="T36" fmla="*/ 334 w 512"/>
              <a:gd name="T37" fmla="*/ 314 h 512"/>
              <a:gd name="T38" fmla="*/ 334 w 512"/>
              <a:gd name="T39" fmla="*/ 292 h 512"/>
              <a:gd name="T40" fmla="*/ 266 w 512"/>
              <a:gd name="T41" fmla="*/ 252 h 512"/>
              <a:gd name="T42" fmla="*/ 394 w 512"/>
              <a:gd name="T43" fmla="*/ 197 h 512"/>
              <a:gd name="T44" fmla="*/ 394 w 512"/>
              <a:gd name="T45" fmla="*/ 334 h 512"/>
              <a:gd name="T46" fmla="*/ 266 w 512"/>
              <a:gd name="T47" fmla="*/ 389 h 512"/>
              <a:gd name="T48" fmla="*/ 266 w 512"/>
              <a:gd name="T49" fmla="*/ 252 h 512"/>
              <a:gd name="T50" fmla="*/ 288 w 512"/>
              <a:gd name="T51" fmla="*/ 341 h 512"/>
              <a:gd name="T52" fmla="*/ 292 w 512"/>
              <a:gd name="T53" fmla="*/ 350 h 512"/>
              <a:gd name="T54" fmla="*/ 298 w 512"/>
              <a:gd name="T55" fmla="*/ 352 h 512"/>
              <a:gd name="T56" fmla="*/ 303 w 512"/>
              <a:gd name="T57" fmla="*/ 351 h 512"/>
              <a:gd name="T58" fmla="*/ 348 w 512"/>
              <a:gd name="T59" fmla="*/ 331 h 512"/>
              <a:gd name="T60" fmla="*/ 355 w 512"/>
              <a:gd name="T61" fmla="*/ 321 h 512"/>
              <a:gd name="T62" fmla="*/ 355 w 512"/>
              <a:gd name="T63" fmla="*/ 275 h 512"/>
              <a:gd name="T64" fmla="*/ 350 w 512"/>
              <a:gd name="T65" fmla="*/ 267 h 512"/>
              <a:gd name="T66" fmla="*/ 340 w 512"/>
              <a:gd name="T67" fmla="*/ 266 h 512"/>
              <a:gd name="T68" fmla="*/ 294 w 512"/>
              <a:gd name="T69" fmla="*/ 285 h 512"/>
              <a:gd name="T70" fmla="*/ 288 w 512"/>
              <a:gd name="T71" fmla="*/ 295 h 512"/>
              <a:gd name="T72" fmla="*/ 288 w 512"/>
              <a:gd name="T73" fmla="*/ 341 h 512"/>
              <a:gd name="T74" fmla="*/ 512 w 512"/>
              <a:gd name="T75" fmla="*/ 256 h 512"/>
              <a:gd name="T76" fmla="*/ 256 w 512"/>
              <a:gd name="T77" fmla="*/ 512 h 512"/>
              <a:gd name="T78" fmla="*/ 0 w 512"/>
              <a:gd name="T79" fmla="*/ 256 h 512"/>
              <a:gd name="T80" fmla="*/ 256 w 512"/>
              <a:gd name="T81" fmla="*/ 0 h 512"/>
              <a:gd name="T82" fmla="*/ 512 w 512"/>
              <a:gd name="T83" fmla="*/ 256 h 512"/>
              <a:gd name="T84" fmla="*/ 416 w 512"/>
              <a:gd name="T85" fmla="*/ 181 h 512"/>
              <a:gd name="T86" fmla="*/ 409 w 512"/>
              <a:gd name="T87" fmla="*/ 171 h 512"/>
              <a:gd name="T88" fmla="*/ 260 w 512"/>
              <a:gd name="T89" fmla="*/ 107 h 512"/>
              <a:gd name="T90" fmla="*/ 251 w 512"/>
              <a:gd name="T91" fmla="*/ 107 h 512"/>
              <a:gd name="T92" fmla="*/ 102 w 512"/>
              <a:gd name="T93" fmla="*/ 171 h 512"/>
              <a:gd name="T94" fmla="*/ 102 w 512"/>
              <a:gd name="T95" fmla="*/ 171 h 512"/>
              <a:gd name="T96" fmla="*/ 102 w 512"/>
              <a:gd name="T97" fmla="*/ 171 h 512"/>
              <a:gd name="T98" fmla="*/ 102 w 512"/>
              <a:gd name="T99" fmla="*/ 171 h 512"/>
              <a:gd name="T100" fmla="*/ 96 w 512"/>
              <a:gd name="T101" fmla="*/ 181 h 512"/>
              <a:gd name="T102" fmla="*/ 96 w 512"/>
              <a:gd name="T103" fmla="*/ 330 h 512"/>
              <a:gd name="T104" fmla="*/ 102 w 512"/>
              <a:gd name="T105" fmla="*/ 340 h 512"/>
              <a:gd name="T106" fmla="*/ 251 w 512"/>
              <a:gd name="T107" fmla="*/ 415 h 512"/>
              <a:gd name="T108" fmla="*/ 256 w 512"/>
              <a:gd name="T109" fmla="*/ 416 h 512"/>
              <a:gd name="T110" fmla="*/ 256 w 512"/>
              <a:gd name="T111" fmla="*/ 416 h 512"/>
              <a:gd name="T112" fmla="*/ 256 w 512"/>
              <a:gd name="T113" fmla="*/ 416 h 512"/>
              <a:gd name="T114" fmla="*/ 256 w 512"/>
              <a:gd name="T115" fmla="*/ 416 h 512"/>
              <a:gd name="T116" fmla="*/ 259 w 512"/>
              <a:gd name="T117" fmla="*/ 415 h 512"/>
              <a:gd name="T118" fmla="*/ 260 w 512"/>
              <a:gd name="T119" fmla="*/ 415 h 512"/>
              <a:gd name="T120" fmla="*/ 409 w 512"/>
              <a:gd name="T121" fmla="*/ 351 h 512"/>
              <a:gd name="T122" fmla="*/ 416 w 512"/>
              <a:gd name="T123" fmla="*/ 341 h 512"/>
              <a:gd name="T124" fmla="*/ 416 w 512"/>
              <a:gd name="T125"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78" y="181"/>
                </a:moveTo>
                <a:cubicBezTo>
                  <a:pt x="256" y="233"/>
                  <a:pt x="256" y="233"/>
                  <a:pt x="256" y="233"/>
                </a:cubicBezTo>
                <a:cubicBezTo>
                  <a:pt x="208" y="213"/>
                  <a:pt x="208" y="213"/>
                  <a:pt x="208" y="213"/>
                </a:cubicBezTo>
                <a:cubicBezTo>
                  <a:pt x="330" y="161"/>
                  <a:pt x="330" y="161"/>
                  <a:pt x="330" y="161"/>
                </a:cubicBezTo>
                <a:lnTo>
                  <a:pt x="378" y="181"/>
                </a:lnTo>
                <a:close/>
                <a:moveTo>
                  <a:pt x="303" y="149"/>
                </a:moveTo>
                <a:cubicBezTo>
                  <a:pt x="256" y="129"/>
                  <a:pt x="256" y="129"/>
                  <a:pt x="256" y="129"/>
                </a:cubicBezTo>
                <a:cubicBezTo>
                  <a:pt x="133" y="181"/>
                  <a:pt x="133" y="181"/>
                  <a:pt x="133" y="181"/>
                </a:cubicBezTo>
                <a:cubicBezTo>
                  <a:pt x="181" y="201"/>
                  <a:pt x="181" y="201"/>
                  <a:pt x="181" y="201"/>
                </a:cubicBezTo>
                <a:lnTo>
                  <a:pt x="303" y="149"/>
                </a:lnTo>
                <a:close/>
                <a:moveTo>
                  <a:pt x="117" y="324"/>
                </a:moveTo>
                <a:cubicBezTo>
                  <a:pt x="245" y="388"/>
                  <a:pt x="245" y="388"/>
                  <a:pt x="245" y="388"/>
                </a:cubicBezTo>
                <a:cubicBezTo>
                  <a:pt x="245" y="252"/>
                  <a:pt x="245" y="252"/>
                  <a:pt x="245" y="252"/>
                </a:cubicBezTo>
                <a:cubicBezTo>
                  <a:pt x="117" y="197"/>
                  <a:pt x="117" y="197"/>
                  <a:pt x="117" y="197"/>
                </a:cubicBezTo>
                <a:lnTo>
                  <a:pt x="117" y="324"/>
                </a:lnTo>
                <a:close/>
                <a:moveTo>
                  <a:pt x="334" y="292"/>
                </a:moveTo>
                <a:cubicBezTo>
                  <a:pt x="309" y="302"/>
                  <a:pt x="309" y="302"/>
                  <a:pt x="309" y="302"/>
                </a:cubicBezTo>
                <a:cubicBezTo>
                  <a:pt x="309" y="325"/>
                  <a:pt x="309" y="325"/>
                  <a:pt x="309" y="325"/>
                </a:cubicBezTo>
                <a:cubicBezTo>
                  <a:pt x="334" y="314"/>
                  <a:pt x="334" y="314"/>
                  <a:pt x="334" y="314"/>
                </a:cubicBezTo>
                <a:lnTo>
                  <a:pt x="334" y="292"/>
                </a:lnTo>
                <a:close/>
                <a:moveTo>
                  <a:pt x="266" y="252"/>
                </a:moveTo>
                <a:cubicBezTo>
                  <a:pt x="394" y="197"/>
                  <a:pt x="394" y="197"/>
                  <a:pt x="394" y="197"/>
                </a:cubicBezTo>
                <a:cubicBezTo>
                  <a:pt x="394" y="223"/>
                  <a:pt x="394" y="334"/>
                  <a:pt x="394" y="334"/>
                </a:cubicBezTo>
                <a:cubicBezTo>
                  <a:pt x="266" y="389"/>
                  <a:pt x="266" y="389"/>
                  <a:pt x="266" y="389"/>
                </a:cubicBezTo>
                <a:lnTo>
                  <a:pt x="266" y="252"/>
                </a:lnTo>
                <a:close/>
                <a:moveTo>
                  <a:pt x="288" y="341"/>
                </a:moveTo>
                <a:cubicBezTo>
                  <a:pt x="288" y="345"/>
                  <a:pt x="289" y="348"/>
                  <a:pt x="292" y="350"/>
                </a:cubicBezTo>
                <a:cubicBezTo>
                  <a:pt x="294" y="351"/>
                  <a:pt x="296" y="352"/>
                  <a:pt x="298" y="352"/>
                </a:cubicBezTo>
                <a:cubicBezTo>
                  <a:pt x="300" y="352"/>
                  <a:pt x="301" y="351"/>
                  <a:pt x="303" y="351"/>
                </a:cubicBezTo>
                <a:cubicBezTo>
                  <a:pt x="348" y="331"/>
                  <a:pt x="348" y="331"/>
                  <a:pt x="348" y="331"/>
                </a:cubicBezTo>
                <a:cubicBezTo>
                  <a:pt x="352" y="329"/>
                  <a:pt x="355" y="326"/>
                  <a:pt x="355" y="321"/>
                </a:cubicBezTo>
                <a:cubicBezTo>
                  <a:pt x="355" y="275"/>
                  <a:pt x="355" y="275"/>
                  <a:pt x="355" y="275"/>
                </a:cubicBezTo>
                <a:cubicBezTo>
                  <a:pt x="355" y="272"/>
                  <a:pt x="353" y="269"/>
                  <a:pt x="350" y="267"/>
                </a:cubicBezTo>
                <a:cubicBezTo>
                  <a:pt x="347" y="265"/>
                  <a:pt x="343" y="264"/>
                  <a:pt x="340" y="266"/>
                </a:cubicBezTo>
                <a:cubicBezTo>
                  <a:pt x="294" y="285"/>
                  <a:pt x="294" y="285"/>
                  <a:pt x="294" y="285"/>
                </a:cubicBezTo>
                <a:cubicBezTo>
                  <a:pt x="290" y="287"/>
                  <a:pt x="288" y="291"/>
                  <a:pt x="288" y="295"/>
                </a:cubicBezTo>
                <a:lnTo>
                  <a:pt x="288"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77"/>
                  <a:pt x="413" y="173"/>
                  <a:pt x="409" y="171"/>
                </a:cubicBezTo>
                <a:cubicBezTo>
                  <a:pt x="260" y="107"/>
                  <a:pt x="260" y="107"/>
                  <a:pt x="260" y="107"/>
                </a:cubicBezTo>
                <a:cubicBezTo>
                  <a:pt x="257" y="106"/>
                  <a:pt x="254" y="106"/>
                  <a:pt x="251" y="107"/>
                </a:cubicBezTo>
                <a:cubicBezTo>
                  <a:pt x="102" y="171"/>
                  <a:pt x="102" y="171"/>
                  <a:pt x="102" y="171"/>
                </a:cubicBezTo>
                <a:cubicBezTo>
                  <a:pt x="102" y="171"/>
                  <a:pt x="102" y="171"/>
                  <a:pt x="102" y="171"/>
                </a:cubicBezTo>
                <a:cubicBezTo>
                  <a:pt x="102" y="171"/>
                  <a:pt x="102" y="171"/>
                  <a:pt x="102" y="171"/>
                </a:cubicBezTo>
                <a:cubicBezTo>
                  <a:pt x="102" y="171"/>
                  <a:pt x="102" y="171"/>
                  <a:pt x="102" y="171"/>
                </a:cubicBezTo>
                <a:cubicBezTo>
                  <a:pt x="98" y="173"/>
                  <a:pt x="96" y="177"/>
                  <a:pt x="96" y="181"/>
                </a:cubicBezTo>
                <a:cubicBezTo>
                  <a:pt x="96" y="330"/>
                  <a:pt x="96" y="330"/>
                  <a:pt x="96" y="330"/>
                </a:cubicBezTo>
                <a:cubicBezTo>
                  <a:pt x="96" y="334"/>
                  <a:pt x="98" y="338"/>
                  <a:pt x="102" y="340"/>
                </a:cubicBezTo>
                <a:cubicBezTo>
                  <a:pt x="251" y="415"/>
                  <a:pt x="251" y="415"/>
                  <a:pt x="251" y="415"/>
                </a:cubicBezTo>
                <a:cubicBezTo>
                  <a:pt x="252" y="415"/>
                  <a:pt x="254" y="416"/>
                  <a:pt x="256" y="416"/>
                </a:cubicBezTo>
                <a:cubicBezTo>
                  <a:pt x="256" y="416"/>
                  <a:pt x="256" y="416"/>
                  <a:pt x="256" y="416"/>
                </a:cubicBezTo>
                <a:cubicBezTo>
                  <a:pt x="256" y="416"/>
                  <a:pt x="256" y="416"/>
                  <a:pt x="256" y="416"/>
                </a:cubicBezTo>
                <a:cubicBezTo>
                  <a:pt x="256" y="416"/>
                  <a:pt x="256" y="416"/>
                  <a:pt x="256" y="416"/>
                </a:cubicBezTo>
                <a:cubicBezTo>
                  <a:pt x="257" y="416"/>
                  <a:pt x="258" y="415"/>
                  <a:pt x="259" y="415"/>
                </a:cubicBezTo>
                <a:cubicBezTo>
                  <a:pt x="260" y="415"/>
                  <a:pt x="260" y="415"/>
                  <a:pt x="260" y="415"/>
                </a:cubicBezTo>
                <a:cubicBezTo>
                  <a:pt x="409" y="351"/>
                  <a:pt x="409" y="351"/>
                  <a:pt x="409" y="351"/>
                </a:cubicBezTo>
                <a:cubicBezTo>
                  <a:pt x="413" y="349"/>
                  <a:pt x="416" y="345"/>
                  <a:pt x="416" y="341"/>
                </a:cubicBezTo>
                <a:lnTo>
                  <a:pt x="416" y="1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78" name="Freeform 980">
            <a:extLst>
              <a:ext uri="{FF2B5EF4-FFF2-40B4-BE49-F238E27FC236}">
                <a16:creationId xmlns:a16="http://schemas.microsoft.com/office/drawing/2014/main" id="{74EF2529-5783-4C58-907E-76BD23D18CC6}"/>
              </a:ext>
            </a:extLst>
          </p:cNvPr>
          <p:cNvSpPr>
            <a:spLocks noChangeAspect="1" noEditPoints="1"/>
          </p:cNvSpPr>
          <p:nvPr/>
        </p:nvSpPr>
        <p:spPr bwMode="auto">
          <a:xfrm>
            <a:off x="5625043" y="4853080"/>
            <a:ext cx="799460" cy="799460"/>
          </a:xfrm>
          <a:custGeom>
            <a:avLst/>
            <a:gdLst>
              <a:gd name="T0" fmla="*/ 288 w 512"/>
              <a:gd name="T1" fmla="*/ 138 h 512"/>
              <a:gd name="T2" fmla="*/ 224 w 512"/>
              <a:gd name="T3" fmla="*/ 138 h 512"/>
              <a:gd name="T4" fmla="*/ 224 w 512"/>
              <a:gd name="T5" fmla="*/ 117 h 512"/>
              <a:gd name="T6" fmla="*/ 288 w 512"/>
              <a:gd name="T7" fmla="*/ 117 h 512"/>
              <a:gd name="T8" fmla="*/ 288 w 512"/>
              <a:gd name="T9" fmla="*/ 138 h 512"/>
              <a:gd name="T10" fmla="*/ 309 w 512"/>
              <a:gd name="T11" fmla="*/ 149 h 512"/>
              <a:gd name="T12" fmla="*/ 298 w 512"/>
              <a:gd name="T13" fmla="*/ 160 h 512"/>
              <a:gd name="T14" fmla="*/ 213 w 512"/>
              <a:gd name="T15" fmla="*/ 160 h 512"/>
              <a:gd name="T16" fmla="*/ 202 w 512"/>
              <a:gd name="T17" fmla="*/ 149 h 512"/>
              <a:gd name="T18" fmla="*/ 202 w 512"/>
              <a:gd name="T19" fmla="*/ 138 h 512"/>
              <a:gd name="T20" fmla="*/ 160 w 512"/>
              <a:gd name="T21" fmla="*/ 138 h 512"/>
              <a:gd name="T22" fmla="*/ 160 w 512"/>
              <a:gd name="T23" fmla="*/ 394 h 512"/>
              <a:gd name="T24" fmla="*/ 352 w 512"/>
              <a:gd name="T25" fmla="*/ 394 h 512"/>
              <a:gd name="T26" fmla="*/ 352 w 512"/>
              <a:gd name="T27" fmla="*/ 138 h 512"/>
              <a:gd name="T28" fmla="*/ 309 w 512"/>
              <a:gd name="T29" fmla="*/ 138 h 512"/>
              <a:gd name="T30" fmla="*/ 309 w 512"/>
              <a:gd name="T31" fmla="*/ 149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373 w 512"/>
              <a:gd name="T43" fmla="*/ 128 h 512"/>
              <a:gd name="T44" fmla="*/ 362 w 512"/>
              <a:gd name="T45" fmla="*/ 117 h 512"/>
              <a:gd name="T46" fmla="*/ 309 w 512"/>
              <a:gd name="T47" fmla="*/ 117 h 512"/>
              <a:gd name="T48" fmla="*/ 309 w 512"/>
              <a:gd name="T49" fmla="*/ 106 h 512"/>
              <a:gd name="T50" fmla="*/ 298 w 512"/>
              <a:gd name="T51" fmla="*/ 96 h 512"/>
              <a:gd name="T52" fmla="*/ 213 w 512"/>
              <a:gd name="T53" fmla="*/ 96 h 512"/>
              <a:gd name="T54" fmla="*/ 202 w 512"/>
              <a:gd name="T55" fmla="*/ 106 h 512"/>
              <a:gd name="T56" fmla="*/ 202 w 512"/>
              <a:gd name="T57" fmla="*/ 117 h 512"/>
              <a:gd name="T58" fmla="*/ 149 w 512"/>
              <a:gd name="T59" fmla="*/ 117 h 512"/>
              <a:gd name="T60" fmla="*/ 138 w 512"/>
              <a:gd name="T61" fmla="*/ 128 h 512"/>
              <a:gd name="T62" fmla="*/ 138 w 512"/>
              <a:gd name="T63" fmla="*/ 405 h 512"/>
              <a:gd name="T64" fmla="*/ 149 w 512"/>
              <a:gd name="T65" fmla="*/ 416 h 512"/>
              <a:gd name="T66" fmla="*/ 362 w 512"/>
              <a:gd name="T67" fmla="*/ 416 h 512"/>
              <a:gd name="T68" fmla="*/ 373 w 512"/>
              <a:gd name="T69" fmla="*/ 405 h 512"/>
              <a:gd name="T70" fmla="*/ 373 w 512"/>
              <a:gd name="T71"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288" y="138"/>
                </a:moveTo>
                <a:cubicBezTo>
                  <a:pt x="224" y="138"/>
                  <a:pt x="224" y="138"/>
                  <a:pt x="224" y="138"/>
                </a:cubicBezTo>
                <a:cubicBezTo>
                  <a:pt x="224" y="117"/>
                  <a:pt x="224" y="117"/>
                  <a:pt x="224" y="117"/>
                </a:cubicBezTo>
                <a:cubicBezTo>
                  <a:pt x="288" y="117"/>
                  <a:pt x="288" y="117"/>
                  <a:pt x="288" y="117"/>
                </a:cubicBezTo>
                <a:lnTo>
                  <a:pt x="288" y="138"/>
                </a:lnTo>
                <a:close/>
                <a:moveTo>
                  <a:pt x="309" y="149"/>
                </a:moveTo>
                <a:cubicBezTo>
                  <a:pt x="309" y="155"/>
                  <a:pt x="304" y="160"/>
                  <a:pt x="298" y="160"/>
                </a:cubicBezTo>
                <a:cubicBezTo>
                  <a:pt x="213" y="160"/>
                  <a:pt x="213" y="160"/>
                  <a:pt x="213" y="160"/>
                </a:cubicBezTo>
                <a:cubicBezTo>
                  <a:pt x="207" y="160"/>
                  <a:pt x="202" y="155"/>
                  <a:pt x="202" y="149"/>
                </a:cubicBezTo>
                <a:cubicBezTo>
                  <a:pt x="202" y="138"/>
                  <a:pt x="202" y="138"/>
                  <a:pt x="202" y="138"/>
                </a:cubicBezTo>
                <a:cubicBezTo>
                  <a:pt x="160" y="138"/>
                  <a:pt x="160" y="138"/>
                  <a:pt x="160" y="138"/>
                </a:cubicBezTo>
                <a:cubicBezTo>
                  <a:pt x="160" y="394"/>
                  <a:pt x="160" y="394"/>
                  <a:pt x="160" y="394"/>
                </a:cubicBezTo>
                <a:cubicBezTo>
                  <a:pt x="352" y="394"/>
                  <a:pt x="352" y="394"/>
                  <a:pt x="352" y="394"/>
                </a:cubicBezTo>
                <a:cubicBezTo>
                  <a:pt x="352" y="138"/>
                  <a:pt x="352" y="138"/>
                  <a:pt x="352" y="138"/>
                </a:cubicBezTo>
                <a:cubicBezTo>
                  <a:pt x="309" y="138"/>
                  <a:pt x="309" y="138"/>
                  <a:pt x="309" y="138"/>
                </a:cubicBezTo>
                <a:lnTo>
                  <a:pt x="309" y="14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28"/>
                </a:moveTo>
                <a:cubicBezTo>
                  <a:pt x="373" y="122"/>
                  <a:pt x="368" y="117"/>
                  <a:pt x="362" y="117"/>
                </a:cubicBez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2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79" name="Freeform 914">
            <a:extLst>
              <a:ext uri="{FF2B5EF4-FFF2-40B4-BE49-F238E27FC236}">
                <a16:creationId xmlns:a16="http://schemas.microsoft.com/office/drawing/2014/main" id="{C8A26FF4-B34E-4CD9-84A6-155DA1D42E33}"/>
              </a:ext>
            </a:extLst>
          </p:cNvPr>
          <p:cNvSpPr>
            <a:spLocks noChangeAspect="1" noEditPoints="1"/>
          </p:cNvSpPr>
          <p:nvPr/>
        </p:nvSpPr>
        <p:spPr bwMode="auto">
          <a:xfrm>
            <a:off x="6155702" y="3564606"/>
            <a:ext cx="903206" cy="900558"/>
          </a:xfrm>
          <a:custGeom>
            <a:avLst/>
            <a:gdLst>
              <a:gd name="T0" fmla="*/ 192 w 512"/>
              <a:gd name="T1" fmla="*/ 224 h 512"/>
              <a:gd name="T2" fmla="*/ 352 w 512"/>
              <a:gd name="T3" fmla="*/ 224 h 512"/>
              <a:gd name="T4" fmla="*/ 352 w 512"/>
              <a:gd name="T5" fmla="*/ 352 h 512"/>
              <a:gd name="T6" fmla="*/ 117 w 512"/>
              <a:gd name="T7" fmla="*/ 352 h 512"/>
              <a:gd name="T8" fmla="*/ 117 w 512"/>
              <a:gd name="T9" fmla="*/ 202 h 512"/>
              <a:gd name="T10" fmla="*/ 174 w 512"/>
              <a:gd name="T11" fmla="*/ 202 h 512"/>
              <a:gd name="T12" fmla="*/ 182 w 512"/>
              <a:gd name="T13" fmla="*/ 218 h 512"/>
              <a:gd name="T14" fmla="*/ 192 w 512"/>
              <a:gd name="T15" fmla="*/ 224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373 w 512"/>
              <a:gd name="T27" fmla="*/ 213 h 512"/>
              <a:gd name="T28" fmla="*/ 362 w 512"/>
              <a:gd name="T29" fmla="*/ 202 h 512"/>
              <a:gd name="T30" fmla="*/ 198 w 512"/>
              <a:gd name="T31" fmla="*/ 202 h 512"/>
              <a:gd name="T32" fmla="*/ 191 w 512"/>
              <a:gd name="T33" fmla="*/ 187 h 512"/>
              <a:gd name="T34" fmla="*/ 181 w 512"/>
              <a:gd name="T35" fmla="*/ 181 h 512"/>
              <a:gd name="T36" fmla="*/ 106 w 512"/>
              <a:gd name="T37" fmla="*/ 181 h 512"/>
              <a:gd name="T38" fmla="*/ 96 w 512"/>
              <a:gd name="T39" fmla="*/ 192 h 512"/>
              <a:gd name="T40" fmla="*/ 96 w 512"/>
              <a:gd name="T41" fmla="*/ 362 h 512"/>
              <a:gd name="T42" fmla="*/ 106 w 512"/>
              <a:gd name="T43" fmla="*/ 373 h 512"/>
              <a:gd name="T44" fmla="*/ 362 w 512"/>
              <a:gd name="T45" fmla="*/ 373 h 512"/>
              <a:gd name="T46" fmla="*/ 373 w 512"/>
              <a:gd name="T47" fmla="*/ 362 h 512"/>
              <a:gd name="T48" fmla="*/ 373 w 512"/>
              <a:gd name="T49" fmla="*/ 213 h 512"/>
              <a:gd name="T50" fmla="*/ 416 w 512"/>
              <a:gd name="T51" fmla="*/ 170 h 512"/>
              <a:gd name="T52" fmla="*/ 405 w 512"/>
              <a:gd name="T53" fmla="*/ 160 h 512"/>
              <a:gd name="T54" fmla="*/ 241 w 512"/>
              <a:gd name="T55" fmla="*/ 160 h 512"/>
              <a:gd name="T56" fmla="*/ 233 w 512"/>
              <a:gd name="T57" fmla="*/ 144 h 512"/>
              <a:gd name="T58" fmla="*/ 224 w 512"/>
              <a:gd name="T59" fmla="*/ 138 h 512"/>
              <a:gd name="T60" fmla="*/ 149 w 512"/>
              <a:gd name="T61" fmla="*/ 138 h 512"/>
              <a:gd name="T62" fmla="*/ 138 w 512"/>
              <a:gd name="T63" fmla="*/ 149 h 512"/>
              <a:gd name="T64" fmla="*/ 149 w 512"/>
              <a:gd name="T65" fmla="*/ 160 h 512"/>
              <a:gd name="T66" fmla="*/ 217 w 512"/>
              <a:gd name="T67" fmla="*/ 160 h 512"/>
              <a:gd name="T68" fmla="*/ 225 w 512"/>
              <a:gd name="T69" fmla="*/ 175 h 512"/>
              <a:gd name="T70" fmla="*/ 234 w 512"/>
              <a:gd name="T71" fmla="*/ 181 h 512"/>
              <a:gd name="T72" fmla="*/ 394 w 512"/>
              <a:gd name="T73" fmla="*/ 181 h 512"/>
              <a:gd name="T74" fmla="*/ 394 w 512"/>
              <a:gd name="T75" fmla="*/ 320 h 512"/>
              <a:gd name="T76" fmla="*/ 405 w 512"/>
              <a:gd name="T77" fmla="*/ 330 h 512"/>
              <a:gd name="T78" fmla="*/ 416 w 512"/>
              <a:gd name="T79" fmla="*/ 320 h 512"/>
              <a:gd name="T80" fmla="*/ 416 w 512"/>
              <a:gd name="T8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192" y="224"/>
                </a:moveTo>
                <a:cubicBezTo>
                  <a:pt x="352" y="224"/>
                  <a:pt x="352" y="224"/>
                  <a:pt x="352" y="224"/>
                </a:cubicBezTo>
                <a:cubicBezTo>
                  <a:pt x="352" y="352"/>
                  <a:pt x="352" y="352"/>
                  <a:pt x="352" y="352"/>
                </a:cubicBezTo>
                <a:cubicBezTo>
                  <a:pt x="117" y="352"/>
                  <a:pt x="117" y="352"/>
                  <a:pt x="117" y="352"/>
                </a:cubicBezTo>
                <a:cubicBezTo>
                  <a:pt x="117" y="202"/>
                  <a:pt x="117" y="202"/>
                  <a:pt x="117" y="202"/>
                </a:cubicBezTo>
                <a:cubicBezTo>
                  <a:pt x="174" y="202"/>
                  <a:pt x="174" y="202"/>
                  <a:pt x="174" y="202"/>
                </a:cubicBezTo>
                <a:cubicBezTo>
                  <a:pt x="182" y="218"/>
                  <a:pt x="182" y="218"/>
                  <a:pt x="182" y="218"/>
                </a:cubicBezTo>
                <a:cubicBezTo>
                  <a:pt x="184" y="221"/>
                  <a:pt x="188" y="224"/>
                  <a:pt x="192" y="224"/>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207"/>
                  <a:pt x="368" y="202"/>
                  <a:pt x="362" y="202"/>
                </a:cubicBezTo>
                <a:cubicBezTo>
                  <a:pt x="198" y="202"/>
                  <a:pt x="198" y="202"/>
                  <a:pt x="198" y="202"/>
                </a:cubicBezTo>
                <a:cubicBezTo>
                  <a:pt x="191" y="187"/>
                  <a:pt x="191" y="187"/>
                  <a:pt x="191" y="187"/>
                </a:cubicBezTo>
                <a:cubicBezTo>
                  <a:pt x="189" y="183"/>
                  <a:pt x="185" y="181"/>
                  <a:pt x="181" y="181"/>
                </a:cubicBezTo>
                <a:cubicBezTo>
                  <a:pt x="106" y="181"/>
                  <a:pt x="106" y="181"/>
                  <a:pt x="106" y="181"/>
                </a:cubicBezTo>
                <a:cubicBezTo>
                  <a:pt x="100" y="181"/>
                  <a:pt x="96" y="186"/>
                  <a:pt x="96" y="192"/>
                </a:cubicBezTo>
                <a:cubicBezTo>
                  <a:pt x="96" y="362"/>
                  <a:pt x="96" y="362"/>
                  <a:pt x="96" y="362"/>
                </a:cubicBezTo>
                <a:cubicBezTo>
                  <a:pt x="96" y="368"/>
                  <a:pt x="100" y="373"/>
                  <a:pt x="106" y="373"/>
                </a:cubicBezTo>
                <a:cubicBezTo>
                  <a:pt x="362" y="373"/>
                  <a:pt x="362" y="373"/>
                  <a:pt x="362" y="373"/>
                </a:cubicBezTo>
                <a:cubicBezTo>
                  <a:pt x="368" y="373"/>
                  <a:pt x="373" y="368"/>
                  <a:pt x="373" y="362"/>
                </a:cubicBezTo>
                <a:lnTo>
                  <a:pt x="373" y="213"/>
                </a:lnTo>
                <a:close/>
                <a:moveTo>
                  <a:pt x="416" y="170"/>
                </a:moveTo>
                <a:cubicBezTo>
                  <a:pt x="416" y="164"/>
                  <a:pt x="411" y="160"/>
                  <a:pt x="405" y="160"/>
                </a:cubicBezTo>
                <a:cubicBezTo>
                  <a:pt x="241" y="160"/>
                  <a:pt x="241" y="160"/>
                  <a:pt x="241" y="160"/>
                </a:cubicBezTo>
                <a:cubicBezTo>
                  <a:pt x="233" y="144"/>
                  <a:pt x="233" y="144"/>
                  <a:pt x="233" y="144"/>
                </a:cubicBezTo>
                <a:cubicBezTo>
                  <a:pt x="231" y="141"/>
                  <a:pt x="228" y="138"/>
                  <a:pt x="224" y="138"/>
                </a:cubicBezTo>
                <a:cubicBezTo>
                  <a:pt x="149" y="138"/>
                  <a:pt x="149" y="138"/>
                  <a:pt x="149" y="138"/>
                </a:cubicBezTo>
                <a:cubicBezTo>
                  <a:pt x="143" y="138"/>
                  <a:pt x="138" y="143"/>
                  <a:pt x="138" y="149"/>
                </a:cubicBezTo>
                <a:cubicBezTo>
                  <a:pt x="138" y="155"/>
                  <a:pt x="143" y="160"/>
                  <a:pt x="149" y="160"/>
                </a:cubicBezTo>
                <a:cubicBezTo>
                  <a:pt x="217" y="160"/>
                  <a:pt x="217" y="160"/>
                  <a:pt x="217" y="160"/>
                </a:cubicBezTo>
                <a:cubicBezTo>
                  <a:pt x="225" y="175"/>
                  <a:pt x="225" y="175"/>
                  <a:pt x="225" y="175"/>
                </a:cubicBezTo>
                <a:cubicBezTo>
                  <a:pt x="227" y="179"/>
                  <a:pt x="230" y="181"/>
                  <a:pt x="234" y="181"/>
                </a:cubicBezTo>
                <a:cubicBezTo>
                  <a:pt x="394" y="181"/>
                  <a:pt x="394" y="181"/>
                  <a:pt x="394" y="181"/>
                </a:cubicBezTo>
                <a:cubicBezTo>
                  <a:pt x="394" y="320"/>
                  <a:pt x="394" y="320"/>
                  <a:pt x="394" y="320"/>
                </a:cubicBezTo>
                <a:cubicBezTo>
                  <a:pt x="394" y="326"/>
                  <a:pt x="399" y="330"/>
                  <a:pt x="405" y="330"/>
                </a:cubicBezTo>
                <a:cubicBezTo>
                  <a:pt x="411" y="330"/>
                  <a:pt x="416" y="326"/>
                  <a:pt x="416" y="320"/>
                </a:cubicBezTo>
                <a:lnTo>
                  <a:pt x="416" y="17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180" name="Group 354">
            <a:extLst>
              <a:ext uri="{FF2B5EF4-FFF2-40B4-BE49-F238E27FC236}">
                <a16:creationId xmlns:a16="http://schemas.microsoft.com/office/drawing/2014/main" id="{19FBD678-AD0D-4437-93CD-E06281D0ED96}"/>
              </a:ext>
            </a:extLst>
          </p:cNvPr>
          <p:cNvGrpSpPr>
            <a:grpSpLocks noChangeAspect="1"/>
          </p:cNvGrpSpPr>
          <p:nvPr/>
        </p:nvGrpSpPr>
        <p:grpSpPr bwMode="auto">
          <a:xfrm>
            <a:off x="4651710" y="5652540"/>
            <a:ext cx="674641" cy="674641"/>
            <a:chOff x="5414" y="1190"/>
            <a:chExt cx="340" cy="340"/>
          </a:xfrm>
          <a:solidFill>
            <a:schemeClr val="accent2"/>
          </a:solidFill>
        </p:grpSpPr>
        <p:sp>
          <p:nvSpPr>
            <p:cNvPr id="181" name="Freeform 355">
              <a:extLst>
                <a:ext uri="{FF2B5EF4-FFF2-40B4-BE49-F238E27FC236}">
                  <a16:creationId xmlns:a16="http://schemas.microsoft.com/office/drawing/2014/main" id="{46379FD0-3BB8-44D3-89FB-CD89C5149F3A}"/>
                </a:ext>
              </a:extLst>
            </p:cNvPr>
            <p:cNvSpPr>
              <a:spLocks/>
            </p:cNvSpPr>
            <p:nvPr/>
          </p:nvSpPr>
          <p:spPr bwMode="auto">
            <a:xfrm>
              <a:off x="5520" y="1268"/>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2" name="Freeform 356">
              <a:extLst>
                <a:ext uri="{FF2B5EF4-FFF2-40B4-BE49-F238E27FC236}">
                  <a16:creationId xmlns:a16="http://schemas.microsoft.com/office/drawing/2014/main" id="{2242F94C-83CA-4E96-92CE-1C0A0912428C}"/>
                </a:ext>
              </a:extLst>
            </p:cNvPr>
            <p:cNvSpPr>
              <a:spLocks/>
            </p:cNvSpPr>
            <p:nvPr/>
          </p:nvSpPr>
          <p:spPr bwMode="auto">
            <a:xfrm>
              <a:off x="5612" y="1278"/>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3" name="Freeform 357">
              <a:extLst>
                <a:ext uri="{FF2B5EF4-FFF2-40B4-BE49-F238E27FC236}">
                  <a16:creationId xmlns:a16="http://schemas.microsoft.com/office/drawing/2014/main" id="{966ECC23-7591-4561-9992-91765502E96C}"/>
                </a:ext>
              </a:extLst>
            </p:cNvPr>
            <p:cNvSpPr>
              <a:spLocks noEditPoints="1"/>
            </p:cNvSpPr>
            <p:nvPr/>
          </p:nvSpPr>
          <p:spPr bwMode="auto">
            <a:xfrm>
              <a:off x="5414" y="119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23346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69571" y="2505388"/>
            <a:ext cx="5889365" cy="35167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Freeform 351"/>
          <p:cNvSpPr>
            <a:spLocks noChangeAspect="1" noEditPoints="1"/>
          </p:cNvSpPr>
          <p:nvPr/>
        </p:nvSpPr>
        <p:spPr bwMode="auto">
          <a:xfrm>
            <a:off x="5003412" y="3266578"/>
            <a:ext cx="2065577" cy="2243738"/>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66"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1699361" y="3268049"/>
            <a:ext cx="1987556" cy="2242267"/>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5"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3357063" y="3271647"/>
            <a:ext cx="1984367" cy="223866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41" name="Group 531">
            <a:extLst>
              <a:ext uri="{FF2B5EF4-FFF2-40B4-BE49-F238E27FC236}">
                <a16:creationId xmlns:a16="http://schemas.microsoft.com/office/drawing/2014/main" id="{AECCFFA3-B9C6-47A6-894B-00978C5A069A}"/>
              </a:ext>
            </a:extLst>
          </p:cNvPr>
          <p:cNvGrpSpPr>
            <a:grpSpLocks noChangeAspect="1"/>
          </p:cNvGrpSpPr>
          <p:nvPr/>
        </p:nvGrpSpPr>
        <p:grpSpPr bwMode="auto">
          <a:xfrm>
            <a:off x="462058" y="2216504"/>
            <a:ext cx="803842" cy="803842"/>
            <a:chOff x="3061" y="1953"/>
            <a:chExt cx="340" cy="340"/>
          </a:xfrm>
          <a:solidFill>
            <a:schemeClr val="accent6"/>
          </a:solidFill>
        </p:grpSpPr>
        <p:sp>
          <p:nvSpPr>
            <p:cNvPr id="42" name="Freeform 532">
              <a:extLst>
                <a:ext uri="{FF2B5EF4-FFF2-40B4-BE49-F238E27FC236}">
                  <a16:creationId xmlns:a16="http://schemas.microsoft.com/office/drawing/2014/main" id="{502BA81F-94AB-454E-B92B-A299AF4C168B}"/>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33">
              <a:extLst>
                <a:ext uri="{FF2B5EF4-FFF2-40B4-BE49-F238E27FC236}">
                  <a16:creationId xmlns:a16="http://schemas.microsoft.com/office/drawing/2014/main" id="{AD46A816-5140-4694-8DB3-2DFEF82DC355}"/>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9571" name="Text Placeholder 5"/>
          <p:cNvSpPr>
            <a:spLocks noGrp="1"/>
          </p:cNvSpPr>
          <p:nvPr>
            <p:ph type="body" sz="quarter" idx="13"/>
          </p:nvPr>
        </p:nvSpPr>
        <p:spPr>
          <a:xfrm>
            <a:off x="486060" y="773543"/>
            <a:ext cx="11252200" cy="708107"/>
          </a:xfrm>
        </p:spPr>
        <p:txBody>
          <a:bodyPr/>
          <a:lstStyle/>
          <a:p>
            <a:r>
              <a:rPr lang="en-US" sz="1600" dirty="0" smtClean="0">
                <a:solidFill>
                  <a:schemeClr val="tx1">
                    <a:lumMod val="65000"/>
                    <a:lumOff val="35000"/>
                  </a:schemeClr>
                </a:solidFill>
                <a:latin typeface="Calibri" panose="020F0502020204030204" pitchFamily="34" charset="0"/>
                <a:cs typeface="Calibri" panose="020F0502020204030204" pitchFamily="34" charset="0"/>
              </a:rPr>
              <a:t>El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sistema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realiza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operaciones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diversas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con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los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bancos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asociados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organización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desde</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pagos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efectuados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pagos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recibidos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hasta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anticipos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pagos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Gestión de Bancos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3481781" y="2505388"/>
            <a:ext cx="1825191"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Pagos recibidos</a:t>
            </a:r>
            <a:endParaRPr lang="es-VE" sz="1600" dirty="0">
              <a:latin typeface="Calibri" panose="020F0502020204030204" pitchFamily="34" charset="0"/>
              <a:cs typeface="Calibri" panose="020F0502020204030204" pitchFamily="34" charset="0"/>
            </a:endParaRPr>
          </a:p>
        </p:txBody>
      </p:sp>
      <p:sp>
        <p:nvSpPr>
          <p:cNvPr id="54" name="TextBox 53"/>
          <p:cNvSpPr txBox="1"/>
          <p:nvPr/>
        </p:nvSpPr>
        <p:spPr>
          <a:xfrm>
            <a:off x="1512781" y="2505388"/>
            <a:ext cx="2207491"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Pagos efectuados</a:t>
            </a:r>
            <a:endParaRPr lang="es-VE" sz="1600" dirty="0">
              <a:latin typeface="Calibri" panose="020F0502020204030204" pitchFamily="34" charset="0"/>
              <a:cs typeface="Calibri" panose="020F0502020204030204" pitchFamily="34" charset="0"/>
            </a:endParaRPr>
          </a:p>
        </p:txBody>
      </p:sp>
      <p:cxnSp>
        <p:nvCxnSpPr>
          <p:cNvPr id="5" name="Elbow Connector 4"/>
          <p:cNvCxnSpPr>
            <a:stCxn id="3" idx="2"/>
          </p:cNvCxnSpPr>
          <p:nvPr/>
        </p:nvCxnSpPr>
        <p:spPr>
          <a:xfrm rot="5400000">
            <a:off x="4150524" y="3022725"/>
            <a:ext cx="422636" cy="6507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endCxn id="54" idx="2"/>
          </p:cNvCxnSpPr>
          <p:nvPr/>
        </p:nvCxnSpPr>
        <p:spPr>
          <a:xfrm rot="16200000" flipV="1">
            <a:off x="2450187" y="3010282"/>
            <a:ext cx="422636" cy="89956"/>
          </a:xfrm>
          <a:prstGeom prst="bentConnector3">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400000">
            <a:off x="6031287" y="3833037"/>
            <a:ext cx="3516722" cy="861425"/>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Rectangle 14"/>
          <p:cNvSpPr/>
          <p:nvPr/>
        </p:nvSpPr>
        <p:spPr>
          <a:xfrm>
            <a:off x="8222534" y="2724727"/>
            <a:ext cx="2410691" cy="3062515"/>
          </a:xfrm>
          <a:prstGeom prst="rect">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Calibri" panose="020F0502020204030204" pitchFamily="34" charset="0"/>
                <a:cs typeface="Calibri" panose="020F0502020204030204" pitchFamily="34" charset="0"/>
              </a:rPr>
              <a:t>P</a:t>
            </a:r>
            <a:r>
              <a:rPr lang="en-US" sz="1600" dirty="0" err="1" smtClean="0">
                <a:solidFill>
                  <a:schemeClr val="tx1"/>
                </a:solidFill>
                <a:latin typeface="Calibri" panose="020F0502020204030204" pitchFamily="34" charset="0"/>
                <a:cs typeface="Calibri" panose="020F0502020204030204" pitchFamily="34" charset="0"/>
              </a:rPr>
              <a:t>ermite</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mantener</a:t>
            </a:r>
            <a:r>
              <a:rPr lang="en-US" sz="1600" dirty="0">
                <a:solidFill>
                  <a:schemeClr val="tx1"/>
                </a:solidFill>
                <a:latin typeface="Calibri" panose="020F0502020204030204" pitchFamily="34" charset="0"/>
                <a:cs typeface="Calibri" panose="020F0502020204030204" pitchFamily="34" charset="0"/>
              </a:rPr>
              <a:t> un control y </a:t>
            </a:r>
            <a:r>
              <a:rPr lang="en-US" sz="1600" dirty="0" err="1">
                <a:solidFill>
                  <a:schemeClr val="tx1"/>
                </a:solidFill>
                <a:latin typeface="Calibri" panose="020F0502020204030204" pitchFamily="34" charset="0"/>
                <a:cs typeface="Calibri" panose="020F0502020204030204" pitchFamily="34" charset="0"/>
              </a:rPr>
              <a:t>monitoreo</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sobre</a:t>
            </a:r>
            <a:r>
              <a:rPr lang="en-US" sz="1600" dirty="0">
                <a:solidFill>
                  <a:schemeClr val="tx1"/>
                </a:solidFill>
                <a:latin typeface="Calibri" panose="020F0502020204030204" pitchFamily="34" charset="0"/>
                <a:cs typeface="Calibri" panose="020F0502020204030204" pitchFamily="34" charset="0"/>
              </a:rPr>
              <a:t> las </a:t>
            </a:r>
            <a:r>
              <a:rPr lang="en-US" sz="1600" dirty="0" err="1">
                <a:solidFill>
                  <a:schemeClr val="tx1"/>
                </a:solidFill>
                <a:latin typeface="Calibri" panose="020F0502020204030204" pitchFamily="34" charset="0"/>
                <a:cs typeface="Calibri" panose="020F0502020204030204" pitchFamily="34" charset="0"/>
              </a:rPr>
              <a:t>transacciones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efectuadas</a:t>
            </a:r>
            <a:r>
              <a:rPr lang="en-US" sz="1600" dirty="0">
                <a:solidFill>
                  <a:schemeClr val="tx1"/>
                </a:solidFill>
                <a:latin typeface="Calibri" panose="020F0502020204030204" pitchFamily="34" charset="0"/>
                <a:cs typeface="Calibri" panose="020F0502020204030204" pitchFamily="34" charset="0"/>
              </a:rPr>
              <a:t> a </a:t>
            </a:r>
            <a:r>
              <a:rPr lang="en-US" sz="1600" dirty="0" err="1">
                <a:solidFill>
                  <a:schemeClr val="tx1"/>
                </a:solidFill>
                <a:latin typeface="Calibri" panose="020F0502020204030204" pitchFamily="34" charset="0"/>
                <a:cs typeface="Calibri" panose="020F0502020204030204" pitchFamily="34" charset="0"/>
              </a:rPr>
              <a:t>dichas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entidades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financieras</a:t>
            </a:r>
            <a:r>
              <a:rPr lang="en-US" sz="1600" dirty="0">
                <a:solidFill>
                  <a:schemeClr val="tx1"/>
                </a:solidFill>
                <a:latin typeface="Calibri" panose="020F0502020204030204" pitchFamily="34" charset="0"/>
                <a:cs typeface="Calibri" panose="020F0502020204030204" pitchFamily="34" charset="0"/>
              </a:rPr>
              <a:t>. </a:t>
            </a:r>
            <a:endParaRPr lang="en-US" sz="1600" dirty="0" smtClean="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a:p>
            <a:r>
              <a:rPr lang="en-US" sz="1600" dirty="0" err="1">
                <a:solidFill>
                  <a:schemeClr val="tx1"/>
                </a:solidFill>
                <a:latin typeface="Calibri" panose="020F0502020204030204" pitchFamily="34" charset="0"/>
                <a:cs typeface="Calibri" panose="020F0502020204030204" pitchFamily="34" charset="0"/>
              </a:rPr>
              <a:t>Provee</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una</a:t>
            </a:r>
            <a:r>
              <a:rPr lang="en-US" sz="1600" dirty="0">
                <a:solidFill>
                  <a:schemeClr val="tx1"/>
                </a:solidFill>
                <a:latin typeface="Calibri" panose="020F0502020204030204" pitchFamily="34" charset="0"/>
                <a:cs typeface="Calibri" panose="020F0502020204030204" pitchFamily="34" charset="0"/>
              </a:rPr>
              <a:t> gran </a:t>
            </a:r>
            <a:r>
              <a:rPr lang="en-US" sz="1600" dirty="0" err="1">
                <a:solidFill>
                  <a:schemeClr val="tx1"/>
                </a:solidFill>
                <a:latin typeface="Calibri" panose="020F0502020204030204" pitchFamily="34" charset="0"/>
                <a:cs typeface="Calibri" panose="020F0502020204030204" pitchFamily="34" charset="0"/>
              </a:rPr>
              <a:t>gama</a:t>
            </a:r>
            <a:r>
              <a:rPr lang="en-US" sz="1600" dirty="0">
                <a:solidFill>
                  <a:schemeClr val="tx1"/>
                </a:solidFill>
                <a:latin typeface="Calibri" panose="020F0502020204030204" pitchFamily="34" charset="0"/>
                <a:cs typeface="Calibri" panose="020F0502020204030204" pitchFamily="34" charset="0"/>
              </a:rPr>
              <a:t> de </a:t>
            </a:r>
            <a:r>
              <a:rPr lang="en-US" sz="1600" dirty="0" err="1">
                <a:solidFill>
                  <a:schemeClr val="tx1"/>
                </a:solidFill>
                <a:latin typeface="Calibri" panose="020F0502020204030204" pitchFamily="34" charset="0"/>
                <a:cs typeface="Calibri" panose="020F0502020204030204" pitchFamily="34" charset="0"/>
              </a:rPr>
              <a:t>opciones</a:t>
            </a:r>
            <a:r>
              <a:rPr lang="en-US" sz="1600" dirty="0">
                <a:solidFill>
                  <a:schemeClr val="tx1"/>
                </a:solidFill>
                <a:latin typeface="Calibri" panose="020F0502020204030204" pitchFamily="34" charset="0"/>
                <a:cs typeface="Calibri" panose="020F0502020204030204" pitchFamily="34" charset="0"/>
              </a:rPr>
              <a:t> para </a:t>
            </a:r>
            <a:r>
              <a:rPr lang="en-US" sz="1600" dirty="0" err="1">
                <a:solidFill>
                  <a:schemeClr val="tx1"/>
                </a:solidFill>
                <a:latin typeface="Calibri" panose="020F0502020204030204" pitchFamily="34" charset="0"/>
                <a:cs typeface="Calibri" panose="020F0502020204030204" pitchFamily="34" charset="0"/>
              </a:rPr>
              <a:t>maximizar</a:t>
            </a:r>
            <a:r>
              <a:rPr lang="en-US" sz="1600" dirty="0">
                <a:solidFill>
                  <a:schemeClr val="tx1"/>
                </a:solidFill>
                <a:latin typeface="Calibri" panose="020F0502020204030204" pitchFamily="34" charset="0"/>
                <a:cs typeface="Calibri" panose="020F0502020204030204" pitchFamily="34" charset="0"/>
              </a:rPr>
              <a:t> las </a:t>
            </a:r>
            <a:r>
              <a:rPr lang="en-US" sz="1600" dirty="0" err="1">
                <a:solidFill>
                  <a:schemeClr val="tx1"/>
                </a:solidFill>
                <a:latin typeface="Calibri" panose="020F0502020204030204" pitchFamily="34" charset="0"/>
                <a:cs typeface="Calibri" panose="020F0502020204030204" pitchFamily="34" charset="0"/>
              </a:rPr>
              <a:t>operaciones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bancarias</a:t>
            </a:r>
            <a:endParaRPr lang="es-VE" sz="1600" dirty="0">
              <a:solidFill>
                <a:schemeClr val="tx1"/>
              </a:solidFill>
            </a:endParaRPr>
          </a:p>
        </p:txBody>
      </p:sp>
      <p:sp>
        <p:nvSpPr>
          <p:cNvPr id="68" name="Rectangle 67"/>
          <p:cNvSpPr/>
          <p:nvPr/>
        </p:nvSpPr>
        <p:spPr>
          <a:xfrm>
            <a:off x="8691263" y="2590331"/>
            <a:ext cx="1634992" cy="253610"/>
          </a:xfrm>
          <a:prstGeom prst="rect">
            <a:avLst/>
          </a:prstGeom>
          <a:solidFill>
            <a:schemeClr val="tx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latin typeface="Calibri" panose="020F0502020204030204" pitchFamily="34" charset="0"/>
                <a:cs typeface="Calibri" panose="020F0502020204030204" pitchFamily="34" charset="0"/>
              </a:rPr>
              <a:t>Gestión de Banco</a:t>
            </a:r>
            <a:endParaRPr lang="es-VE" sz="1600" dirty="0">
              <a:latin typeface="Calibri" panose="020F0502020204030204" pitchFamily="34" charset="0"/>
              <a:cs typeface="Calibri" panose="020F050202020403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cxnSp>
        <p:nvCxnSpPr>
          <p:cNvPr id="21" name="Elbow Connector 20"/>
          <p:cNvCxnSpPr/>
          <p:nvPr/>
        </p:nvCxnSpPr>
        <p:spPr>
          <a:xfrm rot="5400000">
            <a:off x="5991184" y="3045341"/>
            <a:ext cx="422636" cy="65070"/>
          </a:xfrm>
          <a:prstGeom prst="bentConnector3">
            <a:avLst>
              <a:gd name="adj1" fmla="val 50000"/>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V="1">
            <a:off x="5655068" y="3031014"/>
            <a:ext cx="422636" cy="89956"/>
          </a:xfrm>
          <a:prstGeom prst="bentConnector3">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03755" y="2501674"/>
            <a:ext cx="2429923"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Extractos Bancarios </a:t>
            </a:r>
            <a:endParaRPr lang="es-VE" sz="1600" dirty="0">
              <a:latin typeface="Calibri" panose="020F0502020204030204" pitchFamily="34" charset="0"/>
              <a:cs typeface="Calibri" panose="020F0502020204030204" pitchFamily="34"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38617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6416640" y="1417317"/>
            <a:ext cx="1673225" cy="1412875"/>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5" name="Freeform 24"/>
          <p:cNvSpPr/>
          <p:nvPr/>
        </p:nvSpPr>
        <p:spPr>
          <a:xfrm>
            <a:off x="7553222" y="2299966"/>
            <a:ext cx="1387543" cy="163830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6" name="Freeform 25"/>
          <p:cNvSpPr/>
          <p:nvPr/>
        </p:nvSpPr>
        <p:spPr>
          <a:xfrm>
            <a:off x="7546939" y="4192267"/>
            <a:ext cx="1397000" cy="1647825"/>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7" name="Freeform 26"/>
          <p:cNvSpPr/>
          <p:nvPr/>
        </p:nvSpPr>
        <p:spPr>
          <a:xfrm>
            <a:off x="6422989" y="5306691"/>
            <a:ext cx="1657389" cy="1409700"/>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8" name="Freeform 27"/>
          <p:cNvSpPr/>
          <p:nvPr/>
        </p:nvSpPr>
        <p:spPr>
          <a:xfrm flipH="1">
            <a:off x="4476715" y="1417317"/>
            <a:ext cx="1673225" cy="1412875"/>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9" name="Freeform 28"/>
          <p:cNvSpPr/>
          <p:nvPr/>
        </p:nvSpPr>
        <p:spPr>
          <a:xfrm flipH="1">
            <a:off x="3625815" y="2299966"/>
            <a:ext cx="1387543" cy="163830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0" name="Freeform 49"/>
          <p:cNvSpPr/>
          <p:nvPr/>
        </p:nvSpPr>
        <p:spPr>
          <a:xfrm flipH="1">
            <a:off x="3622639" y="4192267"/>
            <a:ext cx="1397000" cy="1647825"/>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1" name="Freeform 50"/>
          <p:cNvSpPr/>
          <p:nvPr/>
        </p:nvSpPr>
        <p:spPr>
          <a:xfrm flipH="1">
            <a:off x="4486202" y="5306691"/>
            <a:ext cx="1657389" cy="1409700"/>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rgbClr val="43B02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2" name="Isosceles Triangle 51"/>
          <p:cNvSpPr/>
          <p:nvPr/>
        </p:nvSpPr>
        <p:spPr>
          <a:xfrm rot="12077977">
            <a:off x="6715088" y="2392577"/>
            <a:ext cx="333748" cy="572392"/>
          </a:xfrm>
          <a:prstGeom prst="triangl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3" name="Isosceles Triangle 52"/>
          <p:cNvSpPr/>
          <p:nvPr/>
        </p:nvSpPr>
        <p:spPr>
          <a:xfrm rot="14801312">
            <a:off x="7515188" y="3192676"/>
            <a:ext cx="333748" cy="572392"/>
          </a:xfrm>
          <a:prstGeom prst="triangl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4" name="Isosceles Triangle 53"/>
          <p:cNvSpPr/>
          <p:nvPr/>
        </p:nvSpPr>
        <p:spPr>
          <a:xfrm rot="17659912">
            <a:off x="7525320" y="4342027"/>
            <a:ext cx="333748" cy="572392"/>
          </a:xfrm>
          <a:prstGeom prst="triangl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5" name="Isosceles Triangle 54"/>
          <p:cNvSpPr/>
          <p:nvPr/>
        </p:nvSpPr>
        <p:spPr>
          <a:xfrm rot="20258485">
            <a:off x="6694716" y="5174667"/>
            <a:ext cx="333748" cy="572392"/>
          </a:xfrm>
          <a:prstGeom prst="triangl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6" name="Isosceles Triangle 55"/>
          <p:cNvSpPr/>
          <p:nvPr/>
        </p:nvSpPr>
        <p:spPr>
          <a:xfrm rot="1358864">
            <a:off x="5522657" y="5159858"/>
            <a:ext cx="265661" cy="603460"/>
          </a:xfrm>
          <a:prstGeom prst="triangle">
            <a:avLst/>
          </a:prstGeom>
          <a:solidFill>
            <a:srgbClr val="43B02A"/>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tx2"/>
              </a:solidFill>
            </a:endParaRPr>
          </a:p>
        </p:txBody>
      </p:sp>
      <p:sp>
        <p:nvSpPr>
          <p:cNvPr id="57" name="Isosceles Triangle 56"/>
          <p:cNvSpPr/>
          <p:nvPr/>
        </p:nvSpPr>
        <p:spPr>
          <a:xfrm rot="3981004">
            <a:off x="4713283" y="4340426"/>
            <a:ext cx="333748" cy="572392"/>
          </a:xfrm>
          <a:prstGeom prst="triangle">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8" name="Isosceles Triangle 57"/>
          <p:cNvSpPr/>
          <p:nvPr/>
        </p:nvSpPr>
        <p:spPr>
          <a:xfrm rot="6619441">
            <a:off x="4716032" y="3211339"/>
            <a:ext cx="333748" cy="572392"/>
          </a:xfrm>
          <a:prstGeom prst="triangl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9" name="Isosceles Triangle 58"/>
          <p:cNvSpPr/>
          <p:nvPr/>
        </p:nvSpPr>
        <p:spPr>
          <a:xfrm rot="9321448">
            <a:off x="5517994" y="2390384"/>
            <a:ext cx="333748" cy="572392"/>
          </a:xfrm>
          <a:prstGeom prst="triangl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60" name="Rectangle 59"/>
          <p:cNvSpPr/>
          <p:nvPr/>
        </p:nvSpPr>
        <p:spPr>
          <a:xfrm>
            <a:off x="5209245" y="3832160"/>
            <a:ext cx="2087896" cy="276999"/>
          </a:xfrm>
          <a:prstGeom prst="rect">
            <a:avLst/>
          </a:prstGeom>
          <a:noFill/>
        </p:spPr>
        <p:txBody>
          <a:bodyPr wrap="square" lIns="0" tIns="0" rIns="0" bIns="0">
            <a:spAutoFit/>
          </a:bodyPr>
          <a:lstStyle/>
          <a:p>
            <a:pPr algn="ctr"/>
            <a:r>
              <a:rPr lang="en-US" b="1" dirty="0" err="1" smtClean="0">
                <a:latin typeface="+mj-lt"/>
                <a:cs typeface="Times New Roman" pitchFamily="18" charset="0"/>
              </a:rPr>
              <a:t>Funcionalidades</a:t>
            </a:r>
            <a:endParaRPr lang="en-US" dirty="0"/>
          </a:p>
        </p:txBody>
      </p:sp>
      <p:sp>
        <p:nvSpPr>
          <p:cNvPr id="61" name="Rectangle 60"/>
          <p:cNvSpPr/>
          <p:nvPr/>
        </p:nvSpPr>
        <p:spPr>
          <a:xfrm>
            <a:off x="4933849" y="2223022"/>
            <a:ext cx="1090615" cy="276999"/>
          </a:xfrm>
          <a:prstGeom prst="rect">
            <a:avLst/>
          </a:prstGeom>
        </p:spPr>
        <p:txBody>
          <a:bodyPr wrap="square" lIns="0" tIns="0" rIns="0" bIns="0">
            <a:spAutoFit/>
          </a:bodyPr>
          <a:lstStyle/>
          <a:p>
            <a:pPr algn="ctr"/>
            <a:r>
              <a:rPr lang="en-US" sz="900" b="1" dirty="0" err="1" smtClean="0">
                <a:solidFill>
                  <a:schemeClr val="bg1"/>
                </a:solidFill>
              </a:rPr>
              <a:t>Datos</a:t>
            </a:r>
            <a:r>
              <a:rPr lang="en-US" sz="900" b="1" dirty="0" smtClean="0">
                <a:solidFill>
                  <a:schemeClr val="bg1"/>
                </a:solidFill>
              </a:rPr>
              <a:t> </a:t>
            </a:r>
            <a:r>
              <a:rPr lang="en-US" sz="900" b="1" dirty="0">
                <a:solidFill>
                  <a:schemeClr val="bg1"/>
                </a:solidFill>
              </a:rPr>
              <a:t>Maestros AF</a:t>
            </a:r>
            <a:endParaRPr lang="en-US" sz="700" dirty="0">
              <a:solidFill>
                <a:schemeClr val="bg1"/>
              </a:solidFill>
            </a:endParaRPr>
          </a:p>
        </p:txBody>
      </p:sp>
      <p:sp>
        <p:nvSpPr>
          <p:cNvPr id="62" name="Rectangle 61"/>
          <p:cNvSpPr/>
          <p:nvPr/>
        </p:nvSpPr>
        <p:spPr>
          <a:xfrm>
            <a:off x="6594561" y="2214497"/>
            <a:ext cx="1090615" cy="138499"/>
          </a:xfrm>
          <a:prstGeom prst="rect">
            <a:avLst/>
          </a:prstGeom>
        </p:spPr>
        <p:txBody>
          <a:bodyPr wrap="square" lIns="0" tIns="0" rIns="0" bIns="0">
            <a:spAutoFit/>
          </a:bodyPr>
          <a:lstStyle/>
          <a:p>
            <a:pPr algn="ctr"/>
            <a:r>
              <a:rPr lang="en-US" sz="900" b="1" dirty="0" err="1" smtClean="0"/>
              <a:t>Capitalización</a:t>
            </a:r>
            <a:endParaRPr lang="en-US" sz="700" dirty="0"/>
          </a:p>
        </p:txBody>
      </p:sp>
      <p:sp>
        <p:nvSpPr>
          <p:cNvPr id="63" name="Rectangle 62"/>
          <p:cNvSpPr/>
          <p:nvPr/>
        </p:nvSpPr>
        <p:spPr>
          <a:xfrm>
            <a:off x="7936349" y="3379067"/>
            <a:ext cx="825579" cy="138499"/>
          </a:xfrm>
          <a:prstGeom prst="rect">
            <a:avLst/>
          </a:prstGeom>
        </p:spPr>
        <p:txBody>
          <a:bodyPr wrap="square" lIns="0" tIns="0" rIns="0" bIns="0">
            <a:spAutoFit/>
          </a:bodyPr>
          <a:lstStyle/>
          <a:p>
            <a:pPr algn="ctr"/>
            <a:r>
              <a:rPr lang="en-US" sz="900" b="1" dirty="0" smtClean="0">
                <a:solidFill>
                  <a:schemeClr val="bg1"/>
                </a:solidFill>
              </a:rPr>
              <a:t>Baja</a:t>
            </a:r>
            <a:endParaRPr lang="en-US" sz="700" dirty="0">
              <a:solidFill>
                <a:schemeClr val="bg1"/>
              </a:solidFill>
            </a:endParaRPr>
          </a:p>
        </p:txBody>
      </p:sp>
      <p:sp>
        <p:nvSpPr>
          <p:cNvPr id="64" name="Rectangle 63"/>
          <p:cNvSpPr/>
          <p:nvPr/>
        </p:nvSpPr>
        <p:spPr>
          <a:xfrm>
            <a:off x="7769922" y="4940406"/>
            <a:ext cx="824581" cy="138499"/>
          </a:xfrm>
          <a:prstGeom prst="rect">
            <a:avLst/>
          </a:prstGeom>
        </p:spPr>
        <p:txBody>
          <a:bodyPr wrap="square" lIns="0" tIns="0" rIns="0" bIns="0">
            <a:spAutoFit/>
          </a:bodyPr>
          <a:lstStyle/>
          <a:p>
            <a:pPr algn="ctr"/>
            <a:r>
              <a:rPr lang="en-US" sz="900" b="1" dirty="0" err="1" smtClean="0">
                <a:solidFill>
                  <a:schemeClr val="bg1"/>
                </a:solidFill>
              </a:rPr>
              <a:t>Traspaso</a:t>
            </a:r>
            <a:endParaRPr lang="en-US" sz="700" dirty="0">
              <a:solidFill>
                <a:schemeClr val="bg1"/>
              </a:solidFill>
            </a:endParaRPr>
          </a:p>
        </p:txBody>
      </p:sp>
      <p:sp>
        <p:nvSpPr>
          <p:cNvPr id="65" name="Rectangle 64"/>
          <p:cNvSpPr/>
          <p:nvPr/>
        </p:nvSpPr>
        <p:spPr>
          <a:xfrm>
            <a:off x="6551283" y="6151447"/>
            <a:ext cx="1090615" cy="276999"/>
          </a:xfrm>
          <a:prstGeom prst="rect">
            <a:avLst/>
          </a:prstGeom>
        </p:spPr>
        <p:txBody>
          <a:bodyPr wrap="square" lIns="0" tIns="0" rIns="0" bIns="0">
            <a:spAutoFit/>
          </a:bodyPr>
          <a:lstStyle/>
          <a:p>
            <a:pPr algn="ctr"/>
            <a:r>
              <a:rPr lang="en-US" sz="900" b="1" dirty="0" err="1" smtClean="0"/>
              <a:t>Amortización</a:t>
            </a:r>
            <a:r>
              <a:rPr lang="en-US" sz="900" b="1" dirty="0" smtClean="0"/>
              <a:t> Manual</a:t>
            </a:r>
            <a:endParaRPr lang="en-US" sz="700" dirty="0"/>
          </a:p>
        </p:txBody>
      </p:sp>
      <p:sp>
        <p:nvSpPr>
          <p:cNvPr id="66" name="Rectangle 65"/>
          <p:cNvSpPr/>
          <p:nvPr/>
        </p:nvSpPr>
        <p:spPr>
          <a:xfrm>
            <a:off x="5053416" y="6151447"/>
            <a:ext cx="1090615" cy="276999"/>
          </a:xfrm>
          <a:prstGeom prst="rect">
            <a:avLst/>
          </a:prstGeom>
        </p:spPr>
        <p:txBody>
          <a:bodyPr wrap="square" lIns="0" tIns="0" rIns="0" bIns="0">
            <a:spAutoFit/>
          </a:bodyPr>
          <a:lstStyle/>
          <a:p>
            <a:pPr algn="ctr"/>
            <a:r>
              <a:rPr lang="en-US" sz="900" b="1" dirty="0" smtClean="0"/>
              <a:t>Nota </a:t>
            </a:r>
            <a:r>
              <a:rPr lang="en-US" sz="900" b="1" dirty="0" err="1" smtClean="0"/>
              <a:t>Crédito</a:t>
            </a:r>
            <a:r>
              <a:rPr lang="en-US" sz="900" b="1" dirty="0" smtClean="0"/>
              <a:t> </a:t>
            </a:r>
            <a:r>
              <a:rPr lang="en-US" sz="900" b="1" dirty="0" err="1" smtClean="0"/>
              <a:t>Capitalización</a:t>
            </a:r>
            <a:endParaRPr lang="en-US" sz="700" dirty="0"/>
          </a:p>
        </p:txBody>
      </p:sp>
      <p:sp>
        <p:nvSpPr>
          <p:cNvPr id="67" name="Rectangle 66"/>
          <p:cNvSpPr/>
          <p:nvPr/>
        </p:nvSpPr>
        <p:spPr>
          <a:xfrm>
            <a:off x="3973157" y="4928458"/>
            <a:ext cx="860714" cy="276999"/>
          </a:xfrm>
          <a:prstGeom prst="rect">
            <a:avLst/>
          </a:prstGeom>
        </p:spPr>
        <p:txBody>
          <a:bodyPr wrap="square" lIns="0" tIns="0" rIns="0" bIns="0">
            <a:spAutoFit/>
          </a:bodyPr>
          <a:lstStyle/>
          <a:p>
            <a:pPr algn="ctr"/>
            <a:r>
              <a:rPr lang="en-US" sz="900" b="1" dirty="0" err="1" smtClean="0">
                <a:solidFill>
                  <a:schemeClr val="bg1"/>
                </a:solidFill>
              </a:rPr>
              <a:t>Ejecución</a:t>
            </a:r>
            <a:r>
              <a:rPr lang="en-US" sz="900" b="1" dirty="0" smtClean="0">
                <a:solidFill>
                  <a:schemeClr val="bg1"/>
                </a:solidFill>
              </a:rPr>
              <a:t> </a:t>
            </a:r>
            <a:r>
              <a:rPr lang="en-US" sz="900" b="1" dirty="0" err="1" smtClean="0">
                <a:solidFill>
                  <a:schemeClr val="bg1"/>
                </a:solidFill>
              </a:rPr>
              <a:t>Valoración</a:t>
            </a:r>
            <a:endParaRPr lang="en-US" sz="700" dirty="0">
              <a:solidFill>
                <a:schemeClr val="bg1"/>
              </a:solidFill>
            </a:endParaRPr>
          </a:p>
        </p:txBody>
      </p:sp>
      <p:sp>
        <p:nvSpPr>
          <p:cNvPr id="68" name="Rectangle 67"/>
          <p:cNvSpPr/>
          <p:nvPr/>
        </p:nvSpPr>
        <p:spPr>
          <a:xfrm>
            <a:off x="3746825" y="3435723"/>
            <a:ext cx="950304" cy="276999"/>
          </a:xfrm>
          <a:prstGeom prst="rect">
            <a:avLst/>
          </a:prstGeom>
        </p:spPr>
        <p:txBody>
          <a:bodyPr wrap="square" lIns="0" tIns="0" rIns="0" bIns="0">
            <a:spAutoFit/>
          </a:bodyPr>
          <a:lstStyle/>
          <a:p>
            <a:pPr algn="ctr"/>
            <a:r>
              <a:rPr lang="en-US" sz="900" b="1" dirty="0" err="1" smtClean="0">
                <a:solidFill>
                  <a:schemeClr val="bg1"/>
                </a:solidFill>
              </a:rPr>
              <a:t>Revalorización</a:t>
            </a:r>
            <a:r>
              <a:rPr lang="en-US" sz="900" b="1" dirty="0" smtClean="0">
                <a:solidFill>
                  <a:schemeClr val="bg1"/>
                </a:solidFill>
              </a:rPr>
              <a:t> de </a:t>
            </a:r>
            <a:r>
              <a:rPr lang="en-US" sz="900" b="1" dirty="0" err="1" smtClean="0">
                <a:solidFill>
                  <a:schemeClr val="bg1"/>
                </a:solidFill>
              </a:rPr>
              <a:t>Activos</a:t>
            </a:r>
            <a:endParaRPr lang="en-US" sz="700" dirty="0">
              <a:solidFill>
                <a:schemeClr val="bg1"/>
              </a:solidFill>
            </a:endParaRPr>
          </a:p>
        </p:txBody>
      </p:sp>
      <p:sp>
        <p:nvSpPr>
          <p:cNvPr id="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Mediante este módulo se podrán controlar </a:t>
            </a:r>
            <a:r>
              <a:rPr lang="es-VE" sz="1600" dirty="0">
                <a:solidFill>
                  <a:schemeClr val="tx1">
                    <a:lumMod val="65000"/>
                    <a:lumOff val="35000"/>
                  </a:schemeClr>
                </a:solidFill>
                <a:latin typeface="Calibri" panose="020F0502020204030204" pitchFamily="34" charset="0"/>
                <a:cs typeface="Calibri" panose="020F0502020204030204" pitchFamily="34" charset="0"/>
              </a:rPr>
              <a:t>y enumerar el inventario de activos, categorizarlos según centro de costo, lugar físico y categoría de bien. Asimismo, esta función permite depreciar según los criterios legales y aplicar corrección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monetaria</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73"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Activo Fijo</a:t>
            </a:r>
            <a:endParaRPr lang="es-419" sz="1600" dirty="0">
              <a:solidFill>
                <a:schemeClr val="accent4"/>
              </a:solidFill>
              <a:latin typeface="Verdana"/>
            </a:endParaRPr>
          </a:p>
        </p:txBody>
      </p:sp>
      <p:sp>
        <p:nvSpPr>
          <p:cNvPr id="75" name="Freeform 933"/>
          <p:cNvSpPr>
            <a:spLocks noChangeAspect="1" noEditPoints="1"/>
          </p:cNvSpPr>
          <p:nvPr/>
        </p:nvSpPr>
        <p:spPr bwMode="auto">
          <a:xfrm>
            <a:off x="445767" y="2213457"/>
            <a:ext cx="822283" cy="822283"/>
          </a:xfrm>
          <a:custGeom>
            <a:avLst/>
            <a:gdLst>
              <a:gd name="T0" fmla="*/ 288 w 512"/>
              <a:gd name="T1" fmla="*/ 373 h 512"/>
              <a:gd name="T2" fmla="*/ 288 w 512"/>
              <a:gd name="T3" fmla="*/ 352 h 512"/>
              <a:gd name="T4" fmla="*/ 170 w 512"/>
              <a:gd name="T5" fmla="*/ 352 h 512"/>
              <a:gd name="T6" fmla="*/ 170 w 512"/>
              <a:gd name="T7" fmla="*/ 373 h 512"/>
              <a:gd name="T8" fmla="*/ 170 w 512"/>
              <a:gd name="T9" fmla="*/ 352 h 512"/>
              <a:gd name="T10" fmla="*/ 256 w 512"/>
              <a:gd name="T11" fmla="*/ 512 h 512"/>
              <a:gd name="T12" fmla="*/ 256 w 512"/>
              <a:gd name="T13" fmla="*/ 0 h 512"/>
              <a:gd name="T14" fmla="*/ 405 w 512"/>
              <a:gd name="T15" fmla="*/ 362 h 512"/>
              <a:gd name="T16" fmla="*/ 341 w 512"/>
              <a:gd name="T17" fmla="*/ 352 h 512"/>
              <a:gd name="T18" fmla="*/ 341 w 512"/>
              <a:gd name="T19" fmla="*/ 160 h 512"/>
              <a:gd name="T20" fmla="*/ 320 w 512"/>
              <a:gd name="T21" fmla="*/ 160 h 512"/>
              <a:gd name="T22" fmla="*/ 306 w 512"/>
              <a:gd name="T23" fmla="*/ 298 h 512"/>
              <a:gd name="T24" fmla="*/ 245 w 512"/>
              <a:gd name="T25" fmla="*/ 161 h 512"/>
              <a:gd name="T26" fmla="*/ 174 w 512"/>
              <a:gd name="T27" fmla="*/ 163 h 512"/>
              <a:gd name="T28" fmla="*/ 170 w 512"/>
              <a:gd name="T29" fmla="*/ 266 h 512"/>
              <a:gd name="T30" fmla="*/ 106 w 512"/>
              <a:gd name="T31" fmla="*/ 277 h 512"/>
              <a:gd name="T32" fmla="*/ 117 w 512"/>
              <a:gd name="T33" fmla="*/ 373 h 512"/>
              <a:gd name="T34" fmla="*/ 170 w 512"/>
              <a:gd name="T35" fmla="*/ 394 h 512"/>
              <a:gd name="T36" fmla="*/ 258 w 512"/>
              <a:gd name="T37" fmla="*/ 373 h 512"/>
              <a:gd name="T38" fmla="*/ 318 w 512"/>
              <a:gd name="T39" fmla="*/ 373 h 512"/>
              <a:gd name="T40" fmla="*/ 330 w 512"/>
              <a:gd name="T41" fmla="*/ 373 h 512"/>
              <a:gd name="T42" fmla="*/ 405 w 512"/>
              <a:gd name="T43" fmla="*/ 362 h 512"/>
              <a:gd name="T44" fmla="*/ 189 w 512"/>
              <a:gd name="T45" fmla="*/ 288 h 512"/>
              <a:gd name="T46" fmla="*/ 128 w 512"/>
              <a:gd name="T47" fmla="*/ 352 h 512"/>
              <a:gd name="T48" fmla="*/ 170 w 512"/>
              <a:gd name="T49" fmla="*/ 330 h 512"/>
              <a:gd name="T50" fmla="*/ 258 w 512"/>
              <a:gd name="T51" fmla="*/ 352 h 512"/>
              <a:gd name="T52" fmla="*/ 318 w 512"/>
              <a:gd name="T53" fmla="*/ 352 h 512"/>
              <a:gd name="T54" fmla="*/ 320 w 512"/>
              <a:gd name="T55" fmla="*/ 320 h 512"/>
              <a:gd name="T56" fmla="*/ 240 w 512"/>
              <a:gd name="T57" fmla="*/ 318 h 512"/>
              <a:gd name="T58" fmla="*/ 283 w 512"/>
              <a:gd name="T59" fmla="*/ 298 h 512"/>
              <a:gd name="T60" fmla="*/ 192 w 512"/>
              <a:gd name="T61" fmla="*/ 181 h 512"/>
              <a:gd name="T62" fmla="*/ 197 w 512"/>
              <a:gd name="T63"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98" y="362"/>
                </a:moveTo>
                <a:cubicBezTo>
                  <a:pt x="298" y="368"/>
                  <a:pt x="294" y="373"/>
                  <a:pt x="288" y="373"/>
                </a:cubicBezTo>
                <a:cubicBezTo>
                  <a:pt x="282" y="373"/>
                  <a:pt x="277" y="368"/>
                  <a:pt x="277" y="362"/>
                </a:cubicBezTo>
                <a:cubicBezTo>
                  <a:pt x="277" y="356"/>
                  <a:pt x="282" y="352"/>
                  <a:pt x="288" y="352"/>
                </a:cubicBezTo>
                <a:cubicBezTo>
                  <a:pt x="294" y="352"/>
                  <a:pt x="298" y="356"/>
                  <a:pt x="298" y="362"/>
                </a:cubicBezTo>
                <a:close/>
                <a:moveTo>
                  <a:pt x="170" y="352"/>
                </a:moveTo>
                <a:cubicBezTo>
                  <a:pt x="164" y="352"/>
                  <a:pt x="160" y="356"/>
                  <a:pt x="160" y="362"/>
                </a:cubicBezTo>
                <a:cubicBezTo>
                  <a:pt x="160" y="368"/>
                  <a:pt x="164" y="373"/>
                  <a:pt x="170" y="373"/>
                </a:cubicBezTo>
                <a:cubicBezTo>
                  <a:pt x="176" y="373"/>
                  <a:pt x="181" y="368"/>
                  <a:pt x="181" y="362"/>
                </a:cubicBezTo>
                <a:cubicBezTo>
                  <a:pt x="181" y="356"/>
                  <a:pt x="176" y="352"/>
                  <a:pt x="170" y="35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362"/>
                </a:moveTo>
                <a:cubicBezTo>
                  <a:pt x="405" y="356"/>
                  <a:pt x="400" y="352"/>
                  <a:pt x="394" y="352"/>
                </a:cubicBezTo>
                <a:cubicBezTo>
                  <a:pt x="341" y="352"/>
                  <a:pt x="341" y="352"/>
                  <a:pt x="341" y="352"/>
                </a:cubicBezTo>
                <a:cubicBezTo>
                  <a:pt x="341" y="309"/>
                  <a:pt x="341" y="309"/>
                  <a:pt x="341" y="309"/>
                </a:cubicBezTo>
                <a:cubicBezTo>
                  <a:pt x="341" y="160"/>
                  <a:pt x="341" y="160"/>
                  <a:pt x="341" y="160"/>
                </a:cubicBezTo>
                <a:cubicBezTo>
                  <a:pt x="341" y="154"/>
                  <a:pt x="336" y="149"/>
                  <a:pt x="330" y="149"/>
                </a:cubicBezTo>
                <a:cubicBezTo>
                  <a:pt x="324" y="149"/>
                  <a:pt x="320" y="154"/>
                  <a:pt x="320" y="160"/>
                </a:cubicBezTo>
                <a:cubicBezTo>
                  <a:pt x="320" y="298"/>
                  <a:pt x="320" y="298"/>
                  <a:pt x="320" y="298"/>
                </a:cubicBezTo>
                <a:cubicBezTo>
                  <a:pt x="306" y="298"/>
                  <a:pt x="306" y="298"/>
                  <a:pt x="306" y="298"/>
                </a:cubicBezTo>
                <a:cubicBezTo>
                  <a:pt x="255" y="167"/>
                  <a:pt x="255" y="167"/>
                  <a:pt x="255" y="167"/>
                </a:cubicBezTo>
                <a:cubicBezTo>
                  <a:pt x="253" y="163"/>
                  <a:pt x="250" y="161"/>
                  <a:pt x="245" y="161"/>
                </a:cubicBezTo>
                <a:cubicBezTo>
                  <a:pt x="181" y="160"/>
                  <a:pt x="181" y="160"/>
                  <a:pt x="181" y="160"/>
                </a:cubicBezTo>
                <a:cubicBezTo>
                  <a:pt x="178" y="160"/>
                  <a:pt x="176" y="161"/>
                  <a:pt x="174" y="163"/>
                </a:cubicBezTo>
                <a:cubicBezTo>
                  <a:pt x="171" y="165"/>
                  <a:pt x="170" y="167"/>
                  <a:pt x="170" y="170"/>
                </a:cubicBezTo>
                <a:cubicBezTo>
                  <a:pt x="170" y="266"/>
                  <a:pt x="170" y="266"/>
                  <a:pt x="170" y="266"/>
                </a:cubicBezTo>
                <a:cubicBezTo>
                  <a:pt x="117" y="266"/>
                  <a:pt x="117" y="266"/>
                  <a:pt x="117" y="266"/>
                </a:cubicBezTo>
                <a:cubicBezTo>
                  <a:pt x="111" y="266"/>
                  <a:pt x="106" y="271"/>
                  <a:pt x="106" y="277"/>
                </a:cubicBezTo>
                <a:cubicBezTo>
                  <a:pt x="106" y="362"/>
                  <a:pt x="106" y="362"/>
                  <a:pt x="106" y="362"/>
                </a:cubicBezTo>
                <a:cubicBezTo>
                  <a:pt x="106" y="368"/>
                  <a:pt x="111" y="373"/>
                  <a:pt x="117" y="373"/>
                </a:cubicBezTo>
                <a:cubicBezTo>
                  <a:pt x="140" y="373"/>
                  <a:pt x="140" y="373"/>
                  <a:pt x="140" y="373"/>
                </a:cubicBezTo>
                <a:cubicBezTo>
                  <a:pt x="145" y="385"/>
                  <a:pt x="156" y="394"/>
                  <a:pt x="170" y="394"/>
                </a:cubicBezTo>
                <a:cubicBezTo>
                  <a:pt x="184" y="394"/>
                  <a:pt x="196" y="385"/>
                  <a:pt x="200" y="373"/>
                </a:cubicBezTo>
                <a:cubicBezTo>
                  <a:pt x="258" y="373"/>
                  <a:pt x="258" y="373"/>
                  <a:pt x="258" y="373"/>
                </a:cubicBezTo>
                <a:cubicBezTo>
                  <a:pt x="262" y="385"/>
                  <a:pt x="274" y="394"/>
                  <a:pt x="288" y="394"/>
                </a:cubicBezTo>
                <a:cubicBezTo>
                  <a:pt x="302" y="394"/>
                  <a:pt x="314" y="385"/>
                  <a:pt x="318" y="373"/>
                </a:cubicBezTo>
                <a:cubicBezTo>
                  <a:pt x="318" y="373"/>
                  <a:pt x="319" y="373"/>
                  <a:pt x="320" y="373"/>
                </a:cubicBezTo>
                <a:cubicBezTo>
                  <a:pt x="330" y="373"/>
                  <a:pt x="330" y="373"/>
                  <a:pt x="330" y="373"/>
                </a:cubicBezTo>
                <a:cubicBezTo>
                  <a:pt x="394" y="373"/>
                  <a:pt x="394" y="373"/>
                  <a:pt x="394" y="373"/>
                </a:cubicBezTo>
                <a:cubicBezTo>
                  <a:pt x="400" y="373"/>
                  <a:pt x="405" y="368"/>
                  <a:pt x="405" y="362"/>
                </a:cubicBezTo>
                <a:close/>
                <a:moveTo>
                  <a:pt x="240" y="318"/>
                </a:moveTo>
                <a:cubicBezTo>
                  <a:pt x="189" y="288"/>
                  <a:pt x="189" y="288"/>
                  <a:pt x="189" y="288"/>
                </a:cubicBezTo>
                <a:cubicBezTo>
                  <a:pt x="128" y="288"/>
                  <a:pt x="128" y="288"/>
                  <a:pt x="128" y="288"/>
                </a:cubicBezTo>
                <a:cubicBezTo>
                  <a:pt x="128" y="352"/>
                  <a:pt x="128" y="352"/>
                  <a:pt x="128" y="352"/>
                </a:cubicBezTo>
                <a:cubicBezTo>
                  <a:pt x="140" y="352"/>
                  <a:pt x="140" y="352"/>
                  <a:pt x="140" y="352"/>
                </a:cubicBezTo>
                <a:cubicBezTo>
                  <a:pt x="145" y="339"/>
                  <a:pt x="156" y="330"/>
                  <a:pt x="170" y="330"/>
                </a:cubicBezTo>
                <a:cubicBezTo>
                  <a:pt x="184" y="330"/>
                  <a:pt x="196" y="339"/>
                  <a:pt x="200" y="352"/>
                </a:cubicBezTo>
                <a:cubicBezTo>
                  <a:pt x="258" y="352"/>
                  <a:pt x="258" y="352"/>
                  <a:pt x="258" y="352"/>
                </a:cubicBezTo>
                <a:cubicBezTo>
                  <a:pt x="262" y="339"/>
                  <a:pt x="274" y="330"/>
                  <a:pt x="288" y="330"/>
                </a:cubicBezTo>
                <a:cubicBezTo>
                  <a:pt x="302" y="330"/>
                  <a:pt x="313" y="339"/>
                  <a:pt x="318" y="352"/>
                </a:cubicBezTo>
                <a:cubicBezTo>
                  <a:pt x="318" y="352"/>
                  <a:pt x="318" y="352"/>
                  <a:pt x="320" y="352"/>
                </a:cubicBezTo>
                <a:cubicBezTo>
                  <a:pt x="320" y="320"/>
                  <a:pt x="320" y="320"/>
                  <a:pt x="320" y="320"/>
                </a:cubicBezTo>
                <a:cubicBezTo>
                  <a:pt x="245" y="320"/>
                  <a:pt x="245" y="320"/>
                  <a:pt x="245" y="320"/>
                </a:cubicBezTo>
                <a:cubicBezTo>
                  <a:pt x="243" y="320"/>
                  <a:pt x="241" y="319"/>
                  <a:pt x="240" y="318"/>
                </a:cubicBezTo>
                <a:close/>
                <a:moveTo>
                  <a:pt x="248" y="298"/>
                </a:moveTo>
                <a:cubicBezTo>
                  <a:pt x="283" y="298"/>
                  <a:pt x="283" y="298"/>
                  <a:pt x="283" y="298"/>
                </a:cubicBezTo>
                <a:cubicBezTo>
                  <a:pt x="238" y="182"/>
                  <a:pt x="238" y="182"/>
                  <a:pt x="238" y="182"/>
                </a:cubicBezTo>
                <a:cubicBezTo>
                  <a:pt x="192" y="181"/>
                  <a:pt x="192" y="181"/>
                  <a:pt x="192" y="181"/>
                </a:cubicBezTo>
                <a:cubicBezTo>
                  <a:pt x="192" y="266"/>
                  <a:pt x="192" y="266"/>
                  <a:pt x="192" y="266"/>
                </a:cubicBezTo>
                <a:cubicBezTo>
                  <a:pt x="193" y="266"/>
                  <a:pt x="195" y="267"/>
                  <a:pt x="197" y="268"/>
                </a:cubicBezTo>
                <a:lnTo>
                  <a:pt x="248" y="2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415550"/>
            <a:ext cx="3098527" cy="352678"/>
          </a:xfrm>
          <a:prstGeom prst="rect">
            <a:avLst/>
          </a:prstGeom>
        </p:spPr>
      </p:pic>
      <p:grpSp>
        <p:nvGrpSpPr>
          <p:cNvPr id="77" name="Group 349"/>
          <p:cNvGrpSpPr>
            <a:grpSpLocks noChangeAspect="1"/>
          </p:cNvGrpSpPr>
          <p:nvPr/>
        </p:nvGrpSpPr>
        <p:grpSpPr bwMode="auto">
          <a:xfrm>
            <a:off x="5223658" y="1635685"/>
            <a:ext cx="532617" cy="532617"/>
            <a:chOff x="5018" y="1229"/>
            <a:chExt cx="340" cy="340"/>
          </a:xfrm>
          <a:solidFill>
            <a:schemeClr val="bg1"/>
          </a:solidFill>
        </p:grpSpPr>
        <p:sp>
          <p:nvSpPr>
            <p:cNvPr id="78" name="Freeform 350"/>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351"/>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0" name="Group 526"/>
          <p:cNvGrpSpPr>
            <a:grpSpLocks noChangeAspect="1"/>
          </p:cNvGrpSpPr>
          <p:nvPr/>
        </p:nvGrpSpPr>
        <p:grpSpPr bwMode="auto">
          <a:xfrm>
            <a:off x="6877604" y="1638747"/>
            <a:ext cx="493425" cy="533537"/>
            <a:chOff x="3464" y="1974"/>
            <a:chExt cx="340" cy="340"/>
          </a:xfrm>
          <a:solidFill>
            <a:schemeClr val="tx1"/>
          </a:solidFill>
        </p:grpSpPr>
        <p:sp>
          <p:nvSpPr>
            <p:cNvPr id="105"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7" name="Group 141"/>
          <p:cNvGrpSpPr>
            <a:grpSpLocks noChangeAspect="1"/>
          </p:cNvGrpSpPr>
          <p:nvPr/>
        </p:nvGrpSpPr>
        <p:grpSpPr bwMode="auto">
          <a:xfrm>
            <a:off x="8025354" y="2748897"/>
            <a:ext cx="507767" cy="506276"/>
            <a:chOff x="3478" y="1502"/>
            <a:chExt cx="341" cy="340"/>
          </a:xfrm>
          <a:solidFill>
            <a:schemeClr val="bg1"/>
          </a:solidFill>
        </p:grpSpPr>
        <p:sp>
          <p:nvSpPr>
            <p:cNvPr id="108" name="Freeform 142"/>
            <p:cNvSpPr>
              <a:spLocks/>
            </p:cNvSpPr>
            <p:nvPr/>
          </p:nvSpPr>
          <p:spPr bwMode="auto">
            <a:xfrm>
              <a:off x="3584" y="1566"/>
              <a:ext cx="129" cy="212"/>
            </a:xfrm>
            <a:custGeom>
              <a:avLst/>
              <a:gdLst>
                <a:gd name="T0" fmla="*/ 190 w 194"/>
                <a:gd name="T1" fmla="*/ 216 h 320"/>
                <a:gd name="T2" fmla="*/ 174 w 194"/>
                <a:gd name="T3" fmla="*/ 216 h 320"/>
                <a:gd name="T4" fmla="*/ 107 w 194"/>
                <a:gd name="T5" fmla="*/ 283 h 320"/>
                <a:gd name="T6" fmla="*/ 107 w 194"/>
                <a:gd name="T7" fmla="*/ 10 h 320"/>
                <a:gd name="T8" fmla="*/ 97 w 194"/>
                <a:gd name="T9" fmla="*/ 0 h 320"/>
                <a:gd name="T10" fmla="*/ 86 w 194"/>
                <a:gd name="T11" fmla="*/ 10 h 320"/>
                <a:gd name="T12" fmla="*/ 86 w 194"/>
                <a:gd name="T13" fmla="*/ 283 h 320"/>
                <a:gd name="T14" fmla="*/ 19 w 194"/>
                <a:gd name="T15" fmla="*/ 216 h 320"/>
                <a:gd name="T16" fmla="*/ 4 w 194"/>
                <a:gd name="T17" fmla="*/ 216 h 320"/>
                <a:gd name="T18" fmla="*/ 4 w 194"/>
                <a:gd name="T19" fmla="*/ 231 h 320"/>
                <a:gd name="T20" fmla="*/ 89 w 194"/>
                <a:gd name="T21" fmla="*/ 317 h 320"/>
                <a:gd name="T22" fmla="*/ 93 w 194"/>
                <a:gd name="T23" fmla="*/ 319 h 320"/>
                <a:gd name="T24" fmla="*/ 97 w 194"/>
                <a:gd name="T25" fmla="*/ 320 h 320"/>
                <a:gd name="T26" fmla="*/ 101 w 194"/>
                <a:gd name="T27" fmla="*/ 319 h 320"/>
                <a:gd name="T28" fmla="*/ 104 w 194"/>
                <a:gd name="T29" fmla="*/ 317 h 320"/>
                <a:gd name="T30" fmla="*/ 190 w 194"/>
                <a:gd name="T31" fmla="*/ 231 h 320"/>
                <a:gd name="T32" fmla="*/ 190 w 194"/>
                <a:gd name="T33" fmla="*/ 21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320">
                  <a:moveTo>
                    <a:pt x="190" y="216"/>
                  </a:moveTo>
                  <a:cubicBezTo>
                    <a:pt x="185" y="212"/>
                    <a:pt x="179" y="212"/>
                    <a:pt x="174" y="216"/>
                  </a:cubicBezTo>
                  <a:cubicBezTo>
                    <a:pt x="107" y="283"/>
                    <a:pt x="107" y="283"/>
                    <a:pt x="107" y="283"/>
                  </a:cubicBezTo>
                  <a:cubicBezTo>
                    <a:pt x="107" y="10"/>
                    <a:pt x="107" y="10"/>
                    <a:pt x="107" y="10"/>
                  </a:cubicBezTo>
                  <a:cubicBezTo>
                    <a:pt x="107" y="4"/>
                    <a:pt x="103" y="0"/>
                    <a:pt x="97" y="0"/>
                  </a:cubicBezTo>
                  <a:cubicBezTo>
                    <a:pt x="91" y="0"/>
                    <a:pt x="86" y="4"/>
                    <a:pt x="86" y="10"/>
                  </a:cubicBezTo>
                  <a:cubicBezTo>
                    <a:pt x="86" y="283"/>
                    <a:pt x="86" y="283"/>
                    <a:pt x="86" y="283"/>
                  </a:cubicBezTo>
                  <a:cubicBezTo>
                    <a:pt x="19" y="216"/>
                    <a:pt x="19" y="216"/>
                    <a:pt x="19" y="216"/>
                  </a:cubicBezTo>
                  <a:cubicBezTo>
                    <a:pt x="15" y="212"/>
                    <a:pt x="8" y="212"/>
                    <a:pt x="4" y="216"/>
                  </a:cubicBezTo>
                  <a:cubicBezTo>
                    <a:pt x="0" y="220"/>
                    <a:pt x="0" y="227"/>
                    <a:pt x="4" y="231"/>
                  </a:cubicBezTo>
                  <a:cubicBezTo>
                    <a:pt x="89" y="317"/>
                    <a:pt x="89" y="317"/>
                    <a:pt x="89" y="317"/>
                  </a:cubicBezTo>
                  <a:cubicBezTo>
                    <a:pt x="90" y="318"/>
                    <a:pt x="91" y="318"/>
                    <a:pt x="93" y="319"/>
                  </a:cubicBezTo>
                  <a:cubicBezTo>
                    <a:pt x="94" y="319"/>
                    <a:pt x="95" y="320"/>
                    <a:pt x="97" y="320"/>
                  </a:cubicBezTo>
                  <a:cubicBezTo>
                    <a:pt x="98" y="320"/>
                    <a:pt x="99" y="319"/>
                    <a:pt x="101" y="319"/>
                  </a:cubicBezTo>
                  <a:cubicBezTo>
                    <a:pt x="102" y="318"/>
                    <a:pt x="103" y="318"/>
                    <a:pt x="104" y="317"/>
                  </a:cubicBezTo>
                  <a:cubicBezTo>
                    <a:pt x="190" y="231"/>
                    <a:pt x="190" y="231"/>
                    <a:pt x="190" y="231"/>
                  </a:cubicBezTo>
                  <a:cubicBezTo>
                    <a:pt x="194" y="227"/>
                    <a:pt x="194" y="220"/>
                    <a:pt x="190" y="2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43"/>
            <p:cNvSpPr>
              <a:spLocks noEditPoints="1"/>
            </p:cNvSpPr>
            <p:nvPr/>
          </p:nvSpPr>
          <p:spPr bwMode="auto">
            <a:xfrm>
              <a:off x="3478" y="1502"/>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0" name="Group 280"/>
          <p:cNvGrpSpPr>
            <a:grpSpLocks noChangeAspect="1"/>
          </p:cNvGrpSpPr>
          <p:nvPr/>
        </p:nvGrpSpPr>
        <p:grpSpPr bwMode="auto">
          <a:xfrm>
            <a:off x="7980939" y="4343337"/>
            <a:ext cx="552182" cy="509882"/>
            <a:chOff x="7350" y="739"/>
            <a:chExt cx="340" cy="340"/>
          </a:xfrm>
          <a:solidFill>
            <a:schemeClr val="bg1"/>
          </a:solidFill>
        </p:grpSpPr>
        <p:sp>
          <p:nvSpPr>
            <p:cNvPr id="111" name="Freeform 281"/>
            <p:cNvSpPr>
              <a:spLocks noEditPoints="1"/>
            </p:cNvSpPr>
            <p:nvPr/>
          </p:nvSpPr>
          <p:spPr bwMode="auto">
            <a:xfrm>
              <a:off x="7413" y="830"/>
              <a:ext cx="213" cy="157"/>
            </a:xfrm>
            <a:custGeom>
              <a:avLst/>
              <a:gdLst>
                <a:gd name="T0" fmla="*/ 1 w 321"/>
                <a:gd name="T1" fmla="*/ 55 h 236"/>
                <a:gd name="T2" fmla="*/ 11 w 321"/>
                <a:gd name="T3" fmla="*/ 44 h 236"/>
                <a:gd name="T4" fmla="*/ 284 w 321"/>
                <a:gd name="T5" fmla="*/ 44 h 236"/>
                <a:gd name="T6" fmla="*/ 260 w 321"/>
                <a:gd name="T7" fmla="*/ 20 h 236"/>
                <a:gd name="T8" fmla="*/ 260 w 321"/>
                <a:gd name="T9" fmla="*/ 4 h 236"/>
                <a:gd name="T10" fmla="*/ 275 w 321"/>
                <a:gd name="T11" fmla="*/ 4 h 236"/>
                <a:gd name="T12" fmla="*/ 318 w 321"/>
                <a:gd name="T13" fmla="*/ 47 h 236"/>
                <a:gd name="T14" fmla="*/ 320 w 321"/>
                <a:gd name="T15" fmla="*/ 51 h 236"/>
                <a:gd name="T16" fmla="*/ 320 w 321"/>
                <a:gd name="T17" fmla="*/ 59 h 236"/>
                <a:gd name="T18" fmla="*/ 318 w 321"/>
                <a:gd name="T19" fmla="*/ 62 h 236"/>
                <a:gd name="T20" fmla="*/ 275 w 321"/>
                <a:gd name="T21" fmla="*/ 105 h 236"/>
                <a:gd name="T22" fmla="*/ 267 w 321"/>
                <a:gd name="T23" fmla="*/ 108 h 236"/>
                <a:gd name="T24" fmla="*/ 260 w 321"/>
                <a:gd name="T25" fmla="*/ 105 h 236"/>
                <a:gd name="T26" fmla="*/ 260 w 321"/>
                <a:gd name="T27" fmla="*/ 90 h 236"/>
                <a:gd name="T28" fmla="*/ 284 w 321"/>
                <a:gd name="T29" fmla="*/ 65 h 236"/>
                <a:gd name="T30" fmla="*/ 11 w 321"/>
                <a:gd name="T31" fmla="*/ 65 h 236"/>
                <a:gd name="T32" fmla="*/ 1 w 321"/>
                <a:gd name="T33" fmla="*/ 55 h 236"/>
                <a:gd name="T34" fmla="*/ 310 w 321"/>
                <a:gd name="T35" fmla="*/ 172 h 236"/>
                <a:gd name="T36" fmla="*/ 37 w 321"/>
                <a:gd name="T37" fmla="*/ 172 h 236"/>
                <a:gd name="T38" fmla="*/ 62 w 321"/>
                <a:gd name="T39" fmla="*/ 148 h 236"/>
                <a:gd name="T40" fmla="*/ 62 w 321"/>
                <a:gd name="T41" fmla="*/ 132 h 236"/>
                <a:gd name="T42" fmla="*/ 46 w 321"/>
                <a:gd name="T43" fmla="*/ 132 h 236"/>
                <a:gd name="T44" fmla="*/ 4 w 321"/>
                <a:gd name="T45" fmla="*/ 175 h 236"/>
                <a:gd name="T46" fmla="*/ 1 w 321"/>
                <a:gd name="T47" fmla="*/ 179 h 236"/>
                <a:gd name="T48" fmla="*/ 1 w 321"/>
                <a:gd name="T49" fmla="*/ 187 h 236"/>
                <a:gd name="T50" fmla="*/ 4 w 321"/>
                <a:gd name="T51" fmla="*/ 190 h 236"/>
                <a:gd name="T52" fmla="*/ 46 w 321"/>
                <a:gd name="T53" fmla="*/ 233 h 236"/>
                <a:gd name="T54" fmla="*/ 54 w 321"/>
                <a:gd name="T55" fmla="*/ 236 h 236"/>
                <a:gd name="T56" fmla="*/ 62 w 321"/>
                <a:gd name="T57" fmla="*/ 233 h 236"/>
                <a:gd name="T58" fmla="*/ 62 w 321"/>
                <a:gd name="T59" fmla="*/ 218 h 236"/>
                <a:gd name="T60" fmla="*/ 37 w 321"/>
                <a:gd name="T61" fmla="*/ 193 h 236"/>
                <a:gd name="T62" fmla="*/ 310 w 321"/>
                <a:gd name="T63" fmla="*/ 193 h 236"/>
                <a:gd name="T64" fmla="*/ 321 w 321"/>
                <a:gd name="T65" fmla="*/ 183 h 236"/>
                <a:gd name="T66" fmla="*/ 310 w 321"/>
                <a:gd name="T67"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1" h="236">
                  <a:moveTo>
                    <a:pt x="1" y="55"/>
                  </a:moveTo>
                  <a:cubicBezTo>
                    <a:pt x="1" y="49"/>
                    <a:pt x="5" y="44"/>
                    <a:pt x="11" y="44"/>
                  </a:cubicBezTo>
                  <a:cubicBezTo>
                    <a:pt x="284" y="44"/>
                    <a:pt x="284" y="44"/>
                    <a:pt x="284" y="44"/>
                  </a:cubicBezTo>
                  <a:cubicBezTo>
                    <a:pt x="260" y="20"/>
                    <a:pt x="260" y="20"/>
                    <a:pt x="260" y="20"/>
                  </a:cubicBezTo>
                  <a:cubicBezTo>
                    <a:pt x="256" y="15"/>
                    <a:pt x="256" y="9"/>
                    <a:pt x="260" y="4"/>
                  </a:cubicBezTo>
                  <a:cubicBezTo>
                    <a:pt x="264" y="0"/>
                    <a:pt x="271" y="0"/>
                    <a:pt x="275" y="4"/>
                  </a:cubicBezTo>
                  <a:cubicBezTo>
                    <a:pt x="318" y="47"/>
                    <a:pt x="318" y="47"/>
                    <a:pt x="318" y="47"/>
                  </a:cubicBezTo>
                  <a:cubicBezTo>
                    <a:pt x="319" y="48"/>
                    <a:pt x="319" y="49"/>
                    <a:pt x="320" y="51"/>
                  </a:cubicBezTo>
                  <a:cubicBezTo>
                    <a:pt x="321" y="53"/>
                    <a:pt x="321" y="56"/>
                    <a:pt x="320" y="59"/>
                  </a:cubicBezTo>
                  <a:cubicBezTo>
                    <a:pt x="319" y="60"/>
                    <a:pt x="319" y="61"/>
                    <a:pt x="318" y="62"/>
                  </a:cubicBezTo>
                  <a:cubicBezTo>
                    <a:pt x="275" y="105"/>
                    <a:pt x="275" y="105"/>
                    <a:pt x="275" y="105"/>
                  </a:cubicBezTo>
                  <a:cubicBezTo>
                    <a:pt x="273" y="107"/>
                    <a:pt x="270" y="108"/>
                    <a:pt x="267" y="108"/>
                  </a:cubicBezTo>
                  <a:cubicBezTo>
                    <a:pt x="265" y="108"/>
                    <a:pt x="262" y="107"/>
                    <a:pt x="260" y="105"/>
                  </a:cubicBezTo>
                  <a:cubicBezTo>
                    <a:pt x="256" y="101"/>
                    <a:pt x="256" y="94"/>
                    <a:pt x="260" y="90"/>
                  </a:cubicBezTo>
                  <a:cubicBezTo>
                    <a:pt x="284" y="65"/>
                    <a:pt x="284" y="65"/>
                    <a:pt x="284" y="65"/>
                  </a:cubicBezTo>
                  <a:cubicBezTo>
                    <a:pt x="11" y="65"/>
                    <a:pt x="11" y="65"/>
                    <a:pt x="11" y="65"/>
                  </a:cubicBezTo>
                  <a:cubicBezTo>
                    <a:pt x="5" y="65"/>
                    <a:pt x="1" y="61"/>
                    <a:pt x="1" y="55"/>
                  </a:cubicBezTo>
                  <a:close/>
                  <a:moveTo>
                    <a:pt x="310" y="172"/>
                  </a:moveTo>
                  <a:cubicBezTo>
                    <a:pt x="37" y="172"/>
                    <a:pt x="37" y="172"/>
                    <a:pt x="37" y="172"/>
                  </a:cubicBezTo>
                  <a:cubicBezTo>
                    <a:pt x="62" y="148"/>
                    <a:pt x="62" y="148"/>
                    <a:pt x="62" y="148"/>
                  </a:cubicBezTo>
                  <a:cubicBezTo>
                    <a:pt x="66" y="143"/>
                    <a:pt x="66" y="137"/>
                    <a:pt x="62" y="132"/>
                  </a:cubicBezTo>
                  <a:cubicBezTo>
                    <a:pt x="57" y="128"/>
                    <a:pt x="51" y="128"/>
                    <a:pt x="46" y="132"/>
                  </a:cubicBezTo>
                  <a:cubicBezTo>
                    <a:pt x="4" y="175"/>
                    <a:pt x="4" y="175"/>
                    <a:pt x="4" y="175"/>
                  </a:cubicBezTo>
                  <a:cubicBezTo>
                    <a:pt x="3" y="176"/>
                    <a:pt x="2" y="177"/>
                    <a:pt x="1" y="179"/>
                  </a:cubicBezTo>
                  <a:cubicBezTo>
                    <a:pt x="0" y="181"/>
                    <a:pt x="0" y="184"/>
                    <a:pt x="1" y="187"/>
                  </a:cubicBezTo>
                  <a:cubicBezTo>
                    <a:pt x="2" y="188"/>
                    <a:pt x="3" y="189"/>
                    <a:pt x="4" y="190"/>
                  </a:cubicBezTo>
                  <a:cubicBezTo>
                    <a:pt x="46" y="233"/>
                    <a:pt x="46" y="233"/>
                    <a:pt x="46" y="233"/>
                  </a:cubicBezTo>
                  <a:cubicBezTo>
                    <a:pt x="49" y="235"/>
                    <a:pt x="51" y="236"/>
                    <a:pt x="54" y="236"/>
                  </a:cubicBezTo>
                  <a:cubicBezTo>
                    <a:pt x="57" y="236"/>
                    <a:pt x="59" y="235"/>
                    <a:pt x="62" y="233"/>
                  </a:cubicBezTo>
                  <a:cubicBezTo>
                    <a:pt x="66" y="229"/>
                    <a:pt x="66" y="222"/>
                    <a:pt x="62" y="218"/>
                  </a:cubicBezTo>
                  <a:cubicBezTo>
                    <a:pt x="37" y="193"/>
                    <a:pt x="37" y="193"/>
                    <a:pt x="37" y="193"/>
                  </a:cubicBezTo>
                  <a:cubicBezTo>
                    <a:pt x="310" y="193"/>
                    <a:pt x="310" y="193"/>
                    <a:pt x="310" y="193"/>
                  </a:cubicBezTo>
                  <a:cubicBezTo>
                    <a:pt x="316" y="193"/>
                    <a:pt x="321" y="189"/>
                    <a:pt x="321" y="183"/>
                  </a:cubicBezTo>
                  <a:cubicBezTo>
                    <a:pt x="321" y="177"/>
                    <a:pt x="316" y="172"/>
                    <a:pt x="310" y="1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282"/>
            <p:cNvSpPr>
              <a:spLocks noEditPoints="1"/>
            </p:cNvSpPr>
            <p:nvPr/>
          </p:nvSpPr>
          <p:spPr bwMode="auto">
            <a:xfrm>
              <a:off x="7350" y="73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3" name="Group 48"/>
          <p:cNvGrpSpPr>
            <a:grpSpLocks noChangeAspect="1"/>
          </p:cNvGrpSpPr>
          <p:nvPr/>
        </p:nvGrpSpPr>
        <p:grpSpPr bwMode="auto">
          <a:xfrm>
            <a:off x="4052416" y="4349719"/>
            <a:ext cx="534340" cy="534340"/>
            <a:chOff x="4277" y="1990"/>
            <a:chExt cx="340" cy="340"/>
          </a:xfrm>
          <a:solidFill>
            <a:schemeClr val="bg1"/>
          </a:solidFill>
        </p:grpSpPr>
        <p:sp>
          <p:nvSpPr>
            <p:cNvPr id="114" name="Freeform 49"/>
            <p:cNvSpPr>
              <a:spLocks noEditPoints="1"/>
            </p:cNvSpPr>
            <p:nvPr/>
          </p:nvSpPr>
          <p:spPr bwMode="auto">
            <a:xfrm>
              <a:off x="4277" y="199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50"/>
            <p:cNvSpPr>
              <a:spLocks noEditPoints="1"/>
            </p:cNvSpPr>
            <p:nvPr/>
          </p:nvSpPr>
          <p:spPr bwMode="auto">
            <a:xfrm>
              <a:off x="4355" y="2054"/>
              <a:ext cx="170" cy="212"/>
            </a:xfrm>
            <a:custGeom>
              <a:avLst/>
              <a:gdLst>
                <a:gd name="T0" fmla="*/ 235 w 256"/>
                <a:gd name="T1" fmla="*/ 256 h 320"/>
                <a:gd name="T2" fmla="*/ 224 w 256"/>
                <a:gd name="T3" fmla="*/ 213 h 320"/>
                <a:gd name="T4" fmla="*/ 245 w 256"/>
                <a:gd name="T5" fmla="*/ 117 h 320"/>
                <a:gd name="T6" fmla="*/ 11 w 256"/>
                <a:gd name="T7" fmla="*/ 117 h 320"/>
                <a:gd name="T8" fmla="*/ 11 w 256"/>
                <a:gd name="T9" fmla="*/ 213 h 320"/>
                <a:gd name="T10" fmla="*/ 0 w 256"/>
                <a:gd name="T11" fmla="*/ 266 h 320"/>
                <a:gd name="T12" fmla="*/ 21 w 256"/>
                <a:gd name="T13" fmla="*/ 277 h 320"/>
                <a:gd name="T14" fmla="*/ 32 w 256"/>
                <a:gd name="T15" fmla="*/ 320 h 320"/>
                <a:gd name="T16" fmla="*/ 256 w 256"/>
                <a:gd name="T17" fmla="*/ 309 h 320"/>
                <a:gd name="T18" fmla="*/ 245 w 256"/>
                <a:gd name="T19" fmla="*/ 256 h 320"/>
                <a:gd name="T20" fmla="*/ 192 w 256"/>
                <a:gd name="T21" fmla="*/ 256 h 320"/>
                <a:gd name="T22" fmla="*/ 213 w 256"/>
                <a:gd name="T23" fmla="*/ 234 h 320"/>
                <a:gd name="T24" fmla="*/ 64 w 256"/>
                <a:gd name="T25" fmla="*/ 256 h 320"/>
                <a:gd name="T26" fmla="*/ 85 w 256"/>
                <a:gd name="T27" fmla="*/ 234 h 320"/>
                <a:gd name="T28" fmla="*/ 64 w 256"/>
                <a:gd name="T29" fmla="*/ 256 h 320"/>
                <a:gd name="T30" fmla="*/ 107 w 256"/>
                <a:gd name="T31" fmla="*/ 234 h 320"/>
                <a:gd name="T32" fmla="*/ 128 w 256"/>
                <a:gd name="T33" fmla="*/ 256 h 320"/>
                <a:gd name="T34" fmla="*/ 149 w 256"/>
                <a:gd name="T35" fmla="*/ 234 h 320"/>
                <a:gd name="T36" fmla="*/ 171 w 256"/>
                <a:gd name="T37" fmla="*/ 256 h 320"/>
                <a:gd name="T38" fmla="*/ 149 w 256"/>
                <a:gd name="T39" fmla="*/ 234 h 320"/>
                <a:gd name="T40" fmla="*/ 192 w 256"/>
                <a:gd name="T41" fmla="*/ 298 h 320"/>
                <a:gd name="T42" fmla="*/ 171 w 256"/>
                <a:gd name="T43" fmla="*/ 277 h 320"/>
                <a:gd name="T44" fmla="*/ 32 w 256"/>
                <a:gd name="T45" fmla="*/ 117 h 320"/>
                <a:gd name="T46" fmla="*/ 224 w 256"/>
                <a:gd name="T47" fmla="*/ 117 h 320"/>
                <a:gd name="T48" fmla="*/ 32 w 256"/>
                <a:gd name="T49" fmla="*/ 117 h 320"/>
                <a:gd name="T50" fmla="*/ 43 w 256"/>
                <a:gd name="T51" fmla="*/ 234 h 320"/>
                <a:gd name="T52" fmla="*/ 32 w 256"/>
                <a:gd name="T53" fmla="*/ 256 h 320"/>
                <a:gd name="T54" fmla="*/ 21 w 256"/>
                <a:gd name="T55" fmla="*/ 234 h 320"/>
                <a:gd name="T56" fmla="*/ 64 w 256"/>
                <a:gd name="T57" fmla="*/ 277 h 320"/>
                <a:gd name="T58" fmla="*/ 43 w 256"/>
                <a:gd name="T59" fmla="*/ 298 h 320"/>
                <a:gd name="T60" fmla="*/ 85 w 256"/>
                <a:gd name="T61" fmla="*/ 298 h 320"/>
                <a:gd name="T62" fmla="*/ 107 w 256"/>
                <a:gd name="T63" fmla="*/ 277 h 320"/>
                <a:gd name="T64" fmla="*/ 85 w 256"/>
                <a:gd name="T65" fmla="*/ 298 h 320"/>
                <a:gd name="T66" fmla="*/ 149 w 256"/>
                <a:gd name="T67" fmla="*/ 277 h 320"/>
                <a:gd name="T68" fmla="*/ 128 w 256"/>
                <a:gd name="T69" fmla="*/ 298 h 320"/>
                <a:gd name="T70" fmla="*/ 235 w 256"/>
                <a:gd name="T71" fmla="*/ 298 h 320"/>
                <a:gd name="T72" fmla="*/ 213 w 256"/>
                <a:gd name="T73" fmla="*/ 277 h 320"/>
                <a:gd name="T74" fmla="*/ 235 w 256"/>
                <a:gd name="T75" fmla="*/ 277 h 320"/>
                <a:gd name="T76" fmla="*/ 128 w 256"/>
                <a:gd name="T77" fmla="*/ 168 h 320"/>
                <a:gd name="T78" fmla="*/ 96 w 256"/>
                <a:gd name="T79" fmla="*/ 162 h 320"/>
                <a:gd name="T80" fmla="*/ 113 w 256"/>
                <a:gd name="T81" fmla="*/ 149 h 320"/>
                <a:gd name="T82" fmla="*/ 136 w 256"/>
                <a:gd name="T83" fmla="*/ 148 h 320"/>
                <a:gd name="T84" fmla="*/ 138 w 256"/>
                <a:gd name="T85" fmla="*/ 135 h 320"/>
                <a:gd name="T86" fmla="*/ 121 w 256"/>
                <a:gd name="T87" fmla="*/ 124 h 320"/>
                <a:gd name="T88" fmla="*/ 100 w 256"/>
                <a:gd name="T89" fmla="*/ 107 h 320"/>
                <a:gd name="T90" fmla="*/ 108 w 256"/>
                <a:gd name="T91" fmla="*/ 75 h 320"/>
                <a:gd name="T92" fmla="*/ 128 w 256"/>
                <a:gd name="T93" fmla="*/ 53 h 320"/>
                <a:gd name="T94" fmla="*/ 139 w 256"/>
                <a:gd name="T95" fmla="*/ 67 h 320"/>
                <a:gd name="T96" fmla="*/ 160 w 256"/>
                <a:gd name="T97" fmla="*/ 74 h 320"/>
                <a:gd name="T98" fmla="*/ 140 w 256"/>
                <a:gd name="T99" fmla="*/ 86 h 320"/>
                <a:gd name="T100" fmla="*/ 121 w 256"/>
                <a:gd name="T101" fmla="*/ 87 h 320"/>
                <a:gd name="T102" fmla="*/ 119 w 256"/>
                <a:gd name="T103" fmla="*/ 99 h 320"/>
                <a:gd name="T104" fmla="*/ 136 w 256"/>
                <a:gd name="T105" fmla="*/ 110 h 320"/>
                <a:gd name="T106" fmla="*/ 161 w 256"/>
                <a:gd name="T107" fmla="*/ 140 h 320"/>
                <a:gd name="T108" fmla="*/ 139 w 256"/>
                <a:gd name="T109" fmla="*/ 167 h 320"/>
                <a:gd name="T110" fmla="*/ 128 w 256"/>
                <a:gd name="T111" fmla="*/ 18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20">
                  <a:moveTo>
                    <a:pt x="245" y="256"/>
                  </a:moveTo>
                  <a:cubicBezTo>
                    <a:pt x="235" y="256"/>
                    <a:pt x="235" y="256"/>
                    <a:pt x="235" y="256"/>
                  </a:cubicBezTo>
                  <a:cubicBezTo>
                    <a:pt x="235" y="224"/>
                    <a:pt x="235" y="224"/>
                    <a:pt x="235" y="224"/>
                  </a:cubicBezTo>
                  <a:cubicBezTo>
                    <a:pt x="235" y="218"/>
                    <a:pt x="230" y="213"/>
                    <a:pt x="224" y="213"/>
                  </a:cubicBezTo>
                  <a:cubicBezTo>
                    <a:pt x="195" y="213"/>
                    <a:pt x="195" y="213"/>
                    <a:pt x="195" y="213"/>
                  </a:cubicBezTo>
                  <a:cubicBezTo>
                    <a:pt x="225" y="192"/>
                    <a:pt x="245" y="157"/>
                    <a:pt x="245" y="117"/>
                  </a:cubicBezTo>
                  <a:cubicBezTo>
                    <a:pt x="245" y="52"/>
                    <a:pt x="193" y="0"/>
                    <a:pt x="128" y="0"/>
                  </a:cubicBezTo>
                  <a:cubicBezTo>
                    <a:pt x="63" y="0"/>
                    <a:pt x="11" y="52"/>
                    <a:pt x="11" y="117"/>
                  </a:cubicBezTo>
                  <a:cubicBezTo>
                    <a:pt x="11" y="157"/>
                    <a:pt x="31" y="192"/>
                    <a:pt x="61" y="213"/>
                  </a:cubicBezTo>
                  <a:cubicBezTo>
                    <a:pt x="11" y="213"/>
                    <a:pt x="11" y="213"/>
                    <a:pt x="11" y="213"/>
                  </a:cubicBezTo>
                  <a:cubicBezTo>
                    <a:pt x="5" y="213"/>
                    <a:pt x="0" y="218"/>
                    <a:pt x="0" y="224"/>
                  </a:cubicBezTo>
                  <a:cubicBezTo>
                    <a:pt x="0" y="266"/>
                    <a:pt x="0" y="266"/>
                    <a:pt x="0" y="266"/>
                  </a:cubicBezTo>
                  <a:cubicBezTo>
                    <a:pt x="0" y="272"/>
                    <a:pt x="5" y="277"/>
                    <a:pt x="11" y="277"/>
                  </a:cubicBezTo>
                  <a:cubicBezTo>
                    <a:pt x="21" y="277"/>
                    <a:pt x="21" y="277"/>
                    <a:pt x="21" y="277"/>
                  </a:cubicBezTo>
                  <a:cubicBezTo>
                    <a:pt x="21" y="309"/>
                    <a:pt x="21" y="309"/>
                    <a:pt x="21" y="309"/>
                  </a:cubicBezTo>
                  <a:cubicBezTo>
                    <a:pt x="21" y="315"/>
                    <a:pt x="26" y="320"/>
                    <a:pt x="32" y="320"/>
                  </a:cubicBezTo>
                  <a:cubicBezTo>
                    <a:pt x="245" y="320"/>
                    <a:pt x="245" y="320"/>
                    <a:pt x="245" y="320"/>
                  </a:cubicBezTo>
                  <a:cubicBezTo>
                    <a:pt x="251" y="320"/>
                    <a:pt x="256" y="315"/>
                    <a:pt x="256" y="309"/>
                  </a:cubicBezTo>
                  <a:cubicBezTo>
                    <a:pt x="256" y="266"/>
                    <a:pt x="256" y="266"/>
                    <a:pt x="256" y="266"/>
                  </a:cubicBezTo>
                  <a:cubicBezTo>
                    <a:pt x="256" y="260"/>
                    <a:pt x="251" y="256"/>
                    <a:pt x="245" y="256"/>
                  </a:cubicBezTo>
                  <a:close/>
                  <a:moveTo>
                    <a:pt x="213" y="256"/>
                  </a:moveTo>
                  <a:cubicBezTo>
                    <a:pt x="192" y="256"/>
                    <a:pt x="192" y="256"/>
                    <a:pt x="192" y="256"/>
                  </a:cubicBezTo>
                  <a:cubicBezTo>
                    <a:pt x="192" y="234"/>
                    <a:pt x="192" y="234"/>
                    <a:pt x="192" y="234"/>
                  </a:cubicBezTo>
                  <a:cubicBezTo>
                    <a:pt x="213" y="234"/>
                    <a:pt x="213" y="234"/>
                    <a:pt x="213" y="234"/>
                  </a:cubicBezTo>
                  <a:lnTo>
                    <a:pt x="213" y="256"/>
                  </a:lnTo>
                  <a:close/>
                  <a:moveTo>
                    <a:pt x="64" y="256"/>
                  </a:moveTo>
                  <a:cubicBezTo>
                    <a:pt x="64" y="234"/>
                    <a:pt x="64" y="234"/>
                    <a:pt x="64" y="234"/>
                  </a:cubicBezTo>
                  <a:cubicBezTo>
                    <a:pt x="85" y="234"/>
                    <a:pt x="85" y="234"/>
                    <a:pt x="85" y="234"/>
                  </a:cubicBezTo>
                  <a:cubicBezTo>
                    <a:pt x="85" y="256"/>
                    <a:pt x="85" y="256"/>
                    <a:pt x="85" y="256"/>
                  </a:cubicBezTo>
                  <a:lnTo>
                    <a:pt x="64" y="256"/>
                  </a:lnTo>
                  <a:close/>
                  <a:moveTo>
                    <a:pt x="107" y="256"/>
                  </a:moveTo>
                  <a:cubicBezTo>
                    <a:pt x="107" y="234"/>
                    <a:pt x="107" y="234"/>
                    <a:pt x="107" y="234"/>
                  </a:cubicBezTo>
                  <a:cubicBezTo>
                    <a:pt x="128" y="234"/>
                    <a:pt x="128" y="234"/>
                    <a:pt x="128" y="234"/>
                  </a:cubicBezTo>
                  <a:cubicBezTo>
                    <a:pt x="128" y="256"/>
                    <a:pt x="128" y="256"/>
                    <a:pt x="128" y="256"/>
                  </a:cubicBezTo>
                  <a:lnTo>
                    <a:pt x="107" y="256"/>
                  </a:lnTo>
                  <a:close/>
                  <a:moveTo>
                    <a:pt x="149" y="234"/>
                  </a:moveTo>
                  <a:cubicBezTo>
                    <a:pt x="171" y="234"/>
                    <a:pt x="171" y="234"/>
                    <a:pt x="171" y="234"/>
                  </a:cubicBezTo>
                  <a:cubicBezTo>
                    <a:pt x="171" y="256"/>
                    <a:pt x="171" y="256"/>
                    <a:pt x="171" y="256"/>
                  </a:cubicBezTo>
                  <a:cubicBezTo>
                    <a:pt x="149" y="256"/>
                    <a:pt x="149" y="256"/>
                    <a:pt x="149" y="256"/>
                  </a:cubicBezTo>
                  <a:lnTo>
                    <a:pt x="149" y="234"/>
                  </a:lnTo>
                  <a:close/>
                  <a:moveTo>
                    <a:pt x="192" y="277"/>
                  </a:moveTo>
                  <a:cubicBezTo>
                    <a:pt x="192" y="298"/>
                    <a:pt x="192" y="298"/>
                    <a:pt x="192" y="298"/>
                  </a:cubicBezTo>
                  <a:cubicBezTo>
                    <a:pt x="171" y="298"/>
                    <a:pt x="171" y="298"/>
                    <a:pt x="171" y="298"/>
                  </a:cubicBezTo>
                  <a:cubicBezTo>
                    <a:pt x="171" y="277"/>
                    <a:pt x="171" y="277"/>
                    <a:pt x="171" y="277"/>
                  </a:cubicBezTo>
                  <a:lnTo>
                    <a:pt x="192" y="277"/>
                  </a:lnTo>
                  <a:close/>
                  <a:moveTo>
                    <a:pt x="32" y="117"/>
                  </a:moveTo>
                  <a:cubicBezTo>
                    <a:pt x="32" y="64"/>
                    <a:pt x="75" y="21"/>
                    <a:pt x="128" y="21"/>
                  </a:cubicBezTo>
                  <a:cubicBezTo>
                    <a:pt x="181" y="21"/>
                    <a:pt x="224" y="64"/>
                    <a:pt x="224" y="117"/>
                  </a:cubicBezTo>
                  <a:cubicBezTo>
                    <a:pt x="224" y="170"/>
                    <a:pt x="181" y="213"/>
                    <a:pt x="128" y="213"/>
                  </a:cubicBezTo>
                  <a:cubicBezTo>
                    <a:pt x="75" y="213"/>
                    <a:pt x="32" y="170"/>
                    <a:pt x="32" y="117"/>
                  </a:cubicBezTo>
                  <a:close/>
                  <a:moveTo>
                    <a:pt x="21" y="234"/>
                  </a:moveTo>
                  <a:cubicBezTo>
                    <a:pt x="43" y="234"/>
                    <a:pt x="43" y="234"/>
                    <a:pt x="43" y="234"/>
                  </a:cubicBezTo>
                  <a:cubicBezTo>
                    <a:pt x="43" y="256"/>
                    <a:pt x="43" y="256"/>
                    <a:pt x="43" y="256"/>
                  </a:cubicBezTo>
                  <a:cubicBezTo>
                    <a:pt x="32" y="256"/>
                    <a:pt x="32" y="256"/>
                    <a:pt x="32" y="256"/>
                  </a:cubicBezTo>
                  <a:cubicBezTo>
                    <a:pt x="21" y="256"/>
                    <a:pt x="21" y="256"/>
                    <a:pt x="21" y="256"/>
                  </a:cubicBezTo>
                  <a:lnTo>
                    <a:pt x="21" y="234"/>
                  </a:lnTo>
                  <a:close/>
                  <a:moveTo>
                    <a:pt x="43" y="277"/>
                  </a:moveTo>
                  <a:cubicBezTo>
                    <a:pt x="64" y="277"/>
                    <a:pt x="64" y="277"/>
                    <a:pt x="64" y="277"/>
                  </a:cubicBezTo>
                  <a:cubicBezTo>
                    <a:pt x="64" y="298"/>
                    <a:pt x="64" y="298"/>
                    <a:pt x="64" y="298"/>
                  </a:cubicBezTo>
                  <a:cubicBezTo>
                    <a:pt x="43" y="298"/>
                    <a:pt x="43" y="298"/>
                    <a:pt x="43" y="298"/>
                  </a:cubicBezTo>
                  <a:lnTo>
                    <a:pt x="43" y="277"/>
                  </a:lnTo>
                  <a:close/>
                  <a:moveTo>
                    <a:pt x="85" y="298"/>
                  </a:moveTo>
                  <a:cubicBezTo>
                    <a:pt x="85" y="277"/>
                    <a:pt x="85" y="277"/>
                    <a:pt x="85" y="277"/>
                  </a:cubicBezTo>
                  <a:cubicBezTo>
                    <a:pt x="107" y="277"/>
                    <a:pt x="107" y="277"/>
                    <a:pt x="107" y="277"/>
                  </a:cubicBezTo>
                  <a:cubicBezTo>
                    <a:pt x="107" y="298"/>
                    <a:pt x="107" y="298"/>
                    <a:pt x="107" y="298"/>
                  </a:cubicBezTo>
                  <a:lnTo>
                    <a:pt x="85" y="298"/>
                  </a:lnTo>
                  <a:close/>
                  <a:moveTo>
                    <a:pt x="128" y="277"/>
                  </a:moveTo>
                  <a:cubicBezTo>
                    <a:pt x="149" y="277"/>
                    <a:pt x="149" y="277"/>
                    <a:pt x="149" y="277"/>
                  </a:cubicBezTo>
                  <a:cubicBezTo>
                    <a:pt x="149" y="298"/>
                    <a:pt x="149" y="298"/>
                    <a:pt x="149" y="298"/>
                  </a:cubicBezTo>
                  <a:cubicBezTo>
                    <a:pt x="128" y="298"/>
                    <a:pt x="128" y="298"/>
                    <a:pt x="128" y="298"/>
                  </a:cubicBezTo>
                  <a:lnTo>
                    <a:pt x="128" y="277"/>
                  </a:lnTo>
                  <a:close/>
                  <a:moveTo>
                    <a:pt x="235" y="298"/>
                  </a:moveTo>
                  <a:cubicBezTo>
                    <a:pt x="213" y="298"/>
                    <a:pt x="213" y="298"/>
                    <a:pt x="213" y="298"/>
                  </a:cubicBezTo>
                  <a:cubicBezTo>
                    <a:pt x="213" y="277"/>
                    <a:pt x="213" y="277"/>
                    <a:pt x="213" y="277"/>
                  </a:cubicBezTo>
                  <a:cubicBezTo>
                    <a:pt x="224" y="277"/>
                    <a:pt x="224" y="277"/>
                    <a:pt x="224" y="277"/>
                  </a:cubicBezTo>
                  <a:cubicBezTo>
                    <a:pt x="235" y="277"/>
                    <a:pt x="235" y="277"/>
                    <a:pt x="235" y="277"/>
                  </a:cubicBezTo>
                  <a:lnTo>
                    <a:pt x="235" y="298"/>
                  </a:lnTo>
                  <a:close/>
                  <a:moveTo>
                    <a:pt x="128" y="168"/>
                  </a:moveTo>
                  <a:cubicBezTo>
                    <a:pt x="128" y="168"/>
                    <a:pt x="126" y="168"/>
                    <a:pt x="126" y="168"/>
                  </a:cubicBezTo>
                  <a:cubicBezTo>
                    <a:pt x="115" y="168"/>
                    <a:pt x="107" y="166"/>
                    <a:pt x="96" y="162"/>
                  </a:cubicBezTo>
                  <a:cubicBezTo>
                    <a:pt x="96" y="143"/>
                    <a:pt x="96" y="143"/>
                    <a:pt x="96" y="143"/>
                  </a:cubicBezTo>
                  <a:cubicBezTo>
                    <a:pt x="107" y="146"/>
                    <a:pt x="108" y="148"/>
                    <a:pt x="113" y="149"/>
                  </a:cubicBezTo>
                  <a:cubicBezTo>
                    <a:pt x="117" y="150"/>
                    <a:pt x="122" y="151"/>
                    <a:pt x="125" y="151"/>
                  </a:cubicBezTo>
                  <a:cubicBezTo>
                    <a:pt x="130" y="151"/>
                    <a:pt x="133" y="150"/>
                    <a:pt x="136" y="148"/>
                  </a:cubicBezTo>
                  <a:cubicBezTo>
                    <a:pt x="138" y="147"/>
                    <a:pt x="140" y="144"/>
                    <a:pt x="140" y="141"/>
                  </a:cubicBezTo>
                  <a:cubicBezTo>
                    <a:pt x="140" y="139"/>
                    <a:pt x="139" y="137"/>
                    <a:pt x="138" y="135"/>
                  </a:cubicBezTo>
                  <a:cubicBezTo>
                    <a:pt x="137" y="134"/>
                    <a:pt x="135" y="132"/>
                    <a:pt x="133" y="131"/>
                  </a:cubicBezTo>
                  <a:cubicBezTo>
                    <a:pt x="131" y="130"/>
                    <a:pt x="127" y="127"/>
                    <a:pt x="121" y="124"/>
                  </a:cubicBezTo>
                  <a:cubicBezTo>
                    <a:pt x="115" y="122"/>
                    <a:pt x="110" y="119"/>
                    <a:pt x="107" y="116"/>
                  </a:cubicBezTo>
                  <a:cubicBezTo>
                    <a:pt x="104" y="114"/>
                    <a:pt x="102" y="111"/>
                    <a:pt x="100" y="107"/>
                  </a:cubicBezTo>
                  <a:cubicBezTo>
                    <a:pt x="98" y="104"/>
                    <a:pt x="98" y="100"/>
                    <a:pt x="98" y="95"/>
                  </a:cubicBezTo>
                  <a:cubicBezTo>
                    <a:pt x="98" y="86"/>
                    <a:pt x="102" y="80"/>
                    <a:pt x="108" y="75"/>
                  </a:cubicBezTo>
                  <a:cubicBezTo>
                    <a:pt x="112" y="71"/>
                    <a:pt x="117" y="68"/>
                    <a:pt x="128" y="68"/>
                  </a:cubicBezTo>
                  <a:cubicBezTo>
                    <a:pt x="128" y="53"/>
                    <a:pt x="128" y="53"/>
                    <a:pt x="128" y="53"/>
                  </a:cubicBezTo>
                  <a:cubicBezTo>
                    <a:pt x="139" y="53"/>
                    <a:pt x="139" y="53"/>
                    <a:pt x="139" y="53"/>
                  </a:cubicBezTo>
                  <a:cubicBezTo>
                    <a:pt x="139" y="67"/>
                    <a:pt x="139" y="67"/>
                    <a:pt x="139" y="67"/>
                  </a:cubicBezTo>
                  <a:cubicBezTo>
                    <a:pt x="139" y="68"/>
                    <a:pt x="144" y="68"/>
                    <a:pt x="147" y="69"/>
                  </a:cubicBezTo>
                  <a:cubicBezTo>
                    <a:pt x="152" y="70"/>
                    <a:pt x="154" y="72"/>
                    <a:pt x="160" y="74"/>
                  </a:cubicBezTo>
                  <a:cubicBezTo>
                    <a:pt x="153" y="90"/>
                    <a:pt x="153" y="90"/>
                    <a:pt x="153" y="90"/>
                  </a:cubicBezTo>
                  <a:cubicBezTo>
                    <a:pt x="148" y="88"/>
                    <a:pt x="143" y="87"/>
                    <a:pt x="140" y="86"/>
                  </a:cubicBezTo>
                  <a:cubicBezTo>
                    <a:pt x="136" y="85"/>
                    <a:pt x="133" y="85"/>
                    <a:pt x="130" y="85"/>
                  </a:cubicBezTo>
                  <a:cubicBezTo>
                    <a:pt x="126" y="85"/>
                    <a:pt x="123" y="85"/>
                    <a:pt x="121" y="87"/>
                  </a:cubicBezTo>
                  <a:cubicBezTo>
                    <a:pt x="119" y="89"/>
                    <a:pt x="117" y="91"/>
                    <a:pt x="117" y="94"/>
                  </a:cubicBezTo>
                  <a:cubicBezTo>
                    <a:pt x="117" y="96"/>
                    <a:pt x="118" y="98"/>
                    <a:pt x="119" y="99"/>
                  </a:cubicBezTo>
                  <a:cubicBezTo>
                    <a:pt x="120" y="101"/>
                    <a:pt x="121" y="102"/>
                    <a:pt x="123" y="103"/>
                  </a:cubicBezTo>
                  <a:cubicBezTo>
                    <a:pt x="125" y="104"/>
                    <a:pt x="129" y="107"/>
                    <a:pt x="136" y="110"/>
                  </a:cubicBezTo>
                  <a:cubicBezTo>
                    <a:pt x="145" y="114"/>
                    <a:pt x="151" y="119"/>
                    <a:pt x="155" y="123"/>
                  </a:cubicBezTo>
                  <a:cubicBezTo>
                    <a:pt x="158" y="128"/>
                    <a:pt x="161" y="133"/>
                    <a:pt x="161" y="140"/>
                  </a:cubicBezTo>
                  <a:cubicBezTo>
                    <a:pt x="161" y="148"/>
                    <a:pt x="159" y="155"/>
                    <a:pt x="153" y="160"/>
                  </a:cubicBezTo>
                  <a:cubicBezTo>
                    <a:pt x="148" y="164"/>
                    <a:pt x="139" y="166"/>
                    <a:pt x="139" y="167"/>
                  </a:cubicBezTo>
                  <a:cubicBezTo>
                    <a:pt x="139" y="181"/>
                    <a:pt x="139" y="181"/>
                    <a:pt x="139" y="181"/>
                  </a:cubicBezTo>
                  <a:cubicBezTo>
                    <a:pt x="128" y="181"/>
                    <a:pt x="128" y="181"/>
                    <a:pt x="128" y="181"/>
                  </a:cubicBezTo>
                  <a:lnTo>
                    <a:pt x="128"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6" name="Group 9"/>
          <p:cNvGrpSpPr>
            <a:grpSpLocks noChangeAspect="1"/>
          </p:cNvGrpSpPr>
          <p:nvPr/>
        </p:nvGrpSpPr>
        <p:grpSpPr bwMode="auto">
          <a:xfrm>
            <a:off x="6846218" y="5607475"/>
            <a:ext cx="529702" cy="529847"/>
            <a:chOff x="299" y="-289"/>
            <a:chExt cx="3635" cy="3636"/>
          </a:xfrm>
          <a:solidFill>
            <a:schemeClr val="tx1"/>
          </a:solidFill>
        </p:grpSpPr>
        <p:sp>
          <p:nvSpPr>
            <p:cNvPr id="117" name="Freeform 10"/>
            <p:cNvSpPr>
              <a:spLocks noEditPoints="1"/>
            </p:cNvSpPr>
            <p:nvPr/>
          </p:nvSpPr>
          <p:spPr bwMode="auto">
            <a:xfrm>
              <a:off x="299" y="-289"/>
              <a:ext cx="3635" cy="3636"/>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1"/>
            <p:cNvSpPr>
              <a:spLocks noEditPoints="1"/>
            </p:cNvSpPr>
            <p:nvPr/>
          </p:nvSpPr>
          <p:spPr bwMode="auto">
            <a:xfrm>
              <a:off x="1130" y="542"/>
              <a:ext cx="1966" cy="1967"/>
            </a:xfrm>
            <a:custGeom>
              <a:avLst/>
              <a:gdLst>
                <a:gd name="T0" fmla="*/ 267 w 277"/>
                <a:gd name="T1" fmla="*/ 277 h 277"/>
                <a:gd name="T2" fmla="*/ 0 w 277"/>
                <a:gd name="T3" fmla="*/ 267 h 277"/>
                <a:gd name="T4" fmla="*/ 11 w 277"/>
                <a:gd name="T5" fmla="*/ 11 h 277"/>
                <a:gd name="T6" fmla="*/ 32 w 277"/>
                <a:gd name="T7" fmla="*/ 11 h 277"/>
                <a:gd name="T8" fmla="*/ 245 w 277"/>
                <a:gd name="T9" fmla="*/ 256 h 277"/>
                <a:gd name="T10" fmla="*/ 256 w 277"/>
                <a:gd name="T11" fmla="*/ 0 h 277"/>
                <a:gd name="T12" fmla="*/ 267 w 277"/>
                <a:gd name="T13" fmla="*/ 256 h 277"/>
                <a:gd name="T14" fmla="*/ 75 w 277"/>
                <a:gd name="T15" fmla="*/ 235 h 277"/>
                <a:gd name="T16" fmla="*/ 120 w 277"/>
                <a:gd name="T17" fmla="*/ 224 h 277"/>
                <a:gd name="T18" fmla="*/ 157 w 277"/>
                <a:gd name="T19" fmla="*/ 224 h 277"/>
                <a:gd name="T20" fmla="*/ 203 w 277"/>
                <a:gd name="T21" fmla="*/ 235 h 277"/>
                <a:gd name="T22" fmla="*/ 203 w 277"/>
                <a:gd name="T23" fmla="*/ 192 h 277"/>
                <a:gd name="T24" fmla="*/ 157 w 277"/>
                <a:gd name="T25" fmla="*/ 203 h 277"/>
                <a:gd name="T26" fmla="*/ 120 w 277"/>
                <a:gd name="T27" fmla="*/ 203 h 277"/>
                <a:gd name="T28" fmla="*/ 75 w 277"/>
                <a:gd name="T29" fmla="*/ 192 h 277"/>
                <a:gd name="T30" fmla="*/ 75 w 277"/>
                <a:gd name="T31" fmla="*/ 235 h 277"/>
                <a:gd name="T32" fmla="*/ 93 w 277"/>
                <a:gd name="T33" fmla="*/ 149 h 277"/>
                <a:gd name="T34" fmla="*/ 160 w 277"/>
                <a:gd name="T35" fmla="*/ 160 h 277"/>
                <a:gd name="T36" fmla="*/ 184 w 277"/>
                <a:gd name="T37" fmla="*/ 149 h 277"/>
                <a:gd name="T38" fmla="*/ 224 w 277"/>
                <a:gd name="T39" fmla="*/ 139 h 277"/>
                <a:gd name="T40" fmla="*/ 184 w 277"/>
                <a:gd name="T41" fmla="*/ 128 h 277"/>
                <a:gd name="T42" fmla="*/ 160 w 277"/>
                <a:gd name="T43" fmla="*/ 117 h 277"/>
                <a:gd name="T44" fmla="*/ 93 w 277"/>
                <a:gd name="T45" fmla="*/ 128 h 277"/>
                <a:gd name="T46" fmla="*/ 53 w 277"/>
                <a:gd name="T47" fmla="*/ 139 h 277"/>
                <a:gd name="T48" fmla="*/ 75 w 277"/>
                <a:gd name="T49" fmla="*/ 85 h 277"/>
                <a:gd name="T50" fmla="*/ 99 w 277"/>
                <a:gd name="T51" fmla="*/ 75 h 277"/>
                <a:gd name="T52" fmla="*/ 136 w 277"/>
                <a:gd name="T53" fmla="*/ 75 h 277"/>
                <a:gd name="T54" fmla="*/ 203 w 277"/>
                <a:gd name="T55" fmla="*/ 85 h 277"/>
                <a:gd name="T56" fmla="*/ 203 w 277"/>
                <a:gd name="T57" fmla="*/ 43 h 277"/>
                <a:gd name="T58" fmla="*/ 136 w 277"/>
                <a:gd name="T59" fmla="*/ 53 h 277"/>
                <a:gd name="T60" fmla="*/ 99 w 277"/>
                <a:gd name="T61" fmla="*/ 53 h 277"/>
                <a:gd name="T62" fmla="*/ 75 w 277"/>
                <a:gd name="T63" fmla="*/ 43 h 277"/>
                <a:gd name="T64" fmla="*/ 75 w 277"/>
                <a:gd name="T65"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 h="277">
                  <a:moveTo>
                    <a:pt x="277" y="267"/>
                  </a:moveTo>
                  <a:cubicBezTo>
                    <a:pt x="277" y="273"/>
                    <a:pt x="273" y="277"/>
                    <a:pt x="267" y="277"/>
                  </a:cubicBezTo>
                  <a:cubicBezTo>
                    <a:pt x="11" y="277"/>
                    <a:pt x="11" y="277"/>
                    <a:pt x="11" y="277"/>
                  </a:cubicBezTo>
                  <a:cubicBezTo>
                    <a:pt x="5" y="277"/>
                    <a:pt x="0" y="273"/>
                    <a:pt x="0" y="267"/>
                  </a:cubicBezTo>
                  <a:cubicBezTo>
                    <a:pt x="0" y="261"/>
                    <a:pt x="5" y="256"/>
                    <a:pt x="11" y="256"/>
                  </a:cubicBezTo>
                  <a:cubicBezTo>
                    <a:pt x="11" y="11"/>
                    <a:pt x="11" y="11"/>
                    <a:pt x="11" y="11"/>
                  </a:cubicBezTo>
                  <a:cubicBezTo>
                    <a:pt x="11" y="5"/>
                    <a:pt x="15" y="0"/>
                    <a:pt x="21" y="0"/>
                  </a:cubicBezTo>
                  <a:cubicBezTo>
                    <a:pt x="27" y="0"/>
                    <a:pt x="32" y="5"/>
                    <a:pt x="32" y="11"/>
                  </a:cubicBezTo>
                  <a:cubicBezTo>
                    <a:pt x="32" y="256"/>
                    <a:pt x="32" y="256"/>
                    <a:pt x="32" y="256"/>
                  </a:cubicBezTo>
                  <a:cubicBezTo>
                    <a:pt x="245" y="256"/>
                    <a:pt x="245" y="256"/>
                    <a:pt x="245" y="256"/>
                  </a:cubicBezTo>
                  <a:cubicBezTo>
                    <a:pt x="245" y="11"/>
                    <a:pt x="245" y="11"/>
                    <a:pt x="245" y="11"/>
                  </a:cubicBezTo>
                  <a:cubicBezTo>
                    <a:pt x="245" y="5"/>
                    <a:pt x="250" y="0"/>
                    <a:pt x="256" y="0"/>
                  </a:cubicBezTo>
                  <a:cubicBezTo>
                    <a:pt x="262" y="0"/>
                    <a:pt x="267" y="5"/>
                    <a:pt x="267" y="11"/>
                  </a:cubicBezTo>
                  <a:cubicBezTo>
                    <a:pt x="267" y="256"/>
                    <a:pt x="267" y="256"/>
                    <a:pt x="267" y="256"/>
                  </a:cubicBezTo>
                  <a:cubicBezTo>
                    <a:pt x="273" y="256"/>
                    <a:pt x="277" y="261"/>
                    <a:pt x="277" y="267"/>
                  </a:cubicBezTo>
                  <a:close/>
                  <a:moveTo>
                    <a:pt x="75" y="235"/>
                  </a:moveTo>
                  <a:cubicBezTo>
                    <a:pt x="83" y="235"/>
                    <a:pt x="89" y="230"/>
                    <a:pt x="93" y="224"/>
                  </a:cubicBezTo>
                  <a:cubicBezTo>
                    <a:pt x="120" y="224"/>
                    <a:pt x="120" y="224"/>
                    <a:pt x="120" y="224"/>
                  </a:cubicBezTo>
                  <a:cubicBezTo>
                    <a:pt x="124" y="230"/>
                    <a:pt x="131" y="235"/>
                    <a:pt x="139" y="235"/>
                  </a:cubicBezTo>
                  <a:cubicBezTo>
                    <a:pt x="147" y="235"/>
                    <a:pt x="153" y="230"/>
                    <a:pt x="157" y="224"/>
                  </a:cubicBezTo>
                  <a:cubicBezTo>
                    <a:pt x="184" y="224"/>
                    <a:pt x="184" y="224"/>
                    <a:pt x="184" y="224"/>
                  </a:cubicBezTo>
                  <a:cubicBezTo>
                    <a:pt x="188" y="230"/>
                    <a:pt x="195" y="235"/>
                    <a:pt x="203" y="235"/>
                  </a:cubicBezTo>
                  <a:cubicBezTo>
                    <a:pt x="214" y="235"/>
                    <a:pt x="224" y="225"/>
                    <a:pt x="224" y="213"/>
                  </a:cubicBezTo>
                  <a:cubicBezTo>
                    <a:pt x="224" y="202"/>
                    <a:pt x="214" y="192"/>
                    <a:pt x="203" y="192"/>
                  </a:cubicBezTo>
                  <a:cubicBezTo>
                    <a:pt x="195" y="192"/>
                    <a:pt x="188" y="196"/>
                    <a:pt x="184" y="203"/>
                  </a:cubicBezTo>
                  <a:cubicBezTo>
                    <a:pt x="157" y="203"/>
                    <a:pt x="157" y="203"/>
                    <a:pt x="157" y="203"/>
                  </a:cubicBezTo>
                  <a:cubicBezTo>
                    <a:pt x="153" y="196"/>
                    <a:pt x="147" y="192"/>
                    <a:pt x="139" y="192"/>
                  </a:cubicBezTo>
                  <a:cubicBezTo>
                    <a:pt x="131" y="192"/>
                    <a:pt x="124" y="196"/>
                    <a:pt x="120" y="203"/>
                  </a:cubicBezTo>
                  <a:cubicBezTo>
                    <a:pt x="93" y="203"/>
                    <a:pt x="93" y="203"/>
                    <a:pt x="93" y="203"/>
                  </a:cubicBezTo>
                  <a:cubicBezTo>
                    <a:pt x="89" y="196"/>
                    <a:pt x="83" y="192"/>
                    <a:pt x="75" y="192"/>
                  </a:cubicBezTo>
                  <a:cubicBezTo>
                    <a:pt x="63" y="192"/>
                    <a:pt x="53" y="202"/>
                    <a:pt x="53" y="213"/>
                  </a:cubicBezTo>
                  <a:cubicBezTo>
                    <a:pt x="53" y="225"/>
                    <a:pt x="63" y="235"/>
                    <a:pt x="75" y="235"/>
                  </a:cubicBezTo>
                  <a:close/>
                  <a:moveTo>
                    <a:pt x="75" y="160"/>
                  </a:moveTo>
                  <a:cubicBezTo>
                    <a:pt x="83" y="160"/>
                    <a:pt x="89" y="156"/>
                    <a:pt x="93" y="149"/>
                  </a:cubicBezTo>
                  <a:cubicBezTo>
                    <a:pt x="142" y="149"/>
                    <a:pt x="142" y="149"/>
                    <a:pt x="142" y="149"/>
                  </a:cubicBezTo>
                  <a:cubicBezTo>
                    <a:pt x="145" y="156"/>
                    <a:pt x="152" y="160"/>
                    <a:pt x="160" y="160"/>
                  </a:cubicBezTo>
                  <a:cubicBezTo>
                    <a:pt x="168" y="160"/>
                    <a:pt x="175" y="156"/>
                    <a:pt x="178" y="149"/>
                  </a:cubicBezTo>
                  <a:cubicBezTo>
                    <a:pt x="184" y="149"/>
                    <a:pt x="184" y="149"/>
                    <a:pt x="184" y="149"/>
                  </a:cubicBezTo>
                  <a:cubicBezTo>
                    <a:pt x="188" y="156"/>
                    <a:pt x="195" y="160"/>
                    <a:pt x="203" y="160"/>
                  </a:cubicBezTo>
                  <a:cubicBezTo>
                    <a:pt x="214" y="160"/>
                    <a:pt x="224" y="150"/>
                    <a:pt x="224" y="139"/>
                  </a:cubicBezTo>
                  <a:cubicBezTo>
                    <a:pt x="224" y="127"/>
                    <a:pt x="214" y="117"/>
                    <a:pt x="203" y="117"/>
                  </a:cubicBezTo>
                  <a:cubicBezTo>
                    <a:pt x="195" y="117"/>
                    <a:pt x="188" y="122"/>
                    <a:pt x="184" y="128"/>
                  </a:cubicBezTo>
                  <a:cubicBezTo>
                    <a:pt x="178" y="128"/>
                    <a:pt x="178" y="128"/>
                    <a:pt x="178" y="128"/>
                  </a:cubicBezTo>
                  <a:cubicBezTo>
                    <a:pt x="175" y="122"/>
                    <a:pt x="168" y="117"/>
                    <a:pt x="160" y="117"/>
                  </a:cubicBezTo>
                  <a:cubicBezTo>
                    <a:pt x="152" y="117"/>
                    <a:pt x="145" y="122"/>
                    <a:pt x="142" y="128"/>
                  </a:cubicBezTo>
                  <a:cubicBezTo>
                    <a:pt x="93" y="128"/>
                    <a:pt x="93" y="128"/>
                    <a:pt x="93" y="128"/>
                  </a:cubicBezTo>
                  <a:cubicBezTo>
                    <a:pt x="89" y="122"/>
                    <a:pt x="83" y="117"/>
                    <a:pt x="75" y="117"/>
                  </a:cubicBezTo>
                  <a:cubicBezTo>
                    <a:pt x="63" y="117"/>
                    <a:pt x="53" y="127"/>
                    <a:pt x="53" y="139"/>
                  </a:cubicBezTo>
                  <a:cubicBezTo>
                    <a:pt x="53" y="150"/>
                    <a:pt x="63" y="160"/>
                    <a:pt x="75" y="160"/>
                  </a:cubicBezTo>
                  <a:close/>
                  <a:moveTo>
                    <a:pt x="75" y="85"/>
                  </a:moveTo>
                  <a:cubicBezTo>
                    <a:pt x="83" y="85"/>
                    <a:pt x="89" y="81"/>
                    <a:pt x="93" y="75"/>
                  </a:cubicBezTo>
                  <a:cubicBezTo>
                    <a:pt x="99" y="75"/>
                    <a:pt x="99" y="75"/>
                    <a:pt x="99" y="75"/>
                  </a:cubicBezTo>
                  <a:cubicBezTo>
                    <a:pt x="103" y="81"/>
                    <a:pt x="109" y="85"/>
                    <a:pt x="117" y="85"/>
                  </a:cubicBezTo>
                  <a:cubicBezTo>
                    <a:pt x="125" y="85"/>
                    <a:pt x="132" y="81"/>
                    <a:pt x="136" y="75"/>
                  </a:cubicBezTo>
                  <a:cubicBezTo>
                    <a:pt x="184" y="75"/>
                    <a:pt x="184" y="75"/>
                    <a:pt x="184" y="75"/>
                  </a:cubicBezTo>
                  <a:cubicBezTo>
                    <a:pt x="188" y="81"/>
                    <a:pt x="195" y="85"/>
                    <a:pt x="203" y="85"/>
                  </a:cubicBezTo>
                  <a:cubicBezTo>
                    <a:pt x="214" y="85"/>
                    <a:pt x="224" y="76"/>
                    <a:pt x="224" y="64"/>
                  </a:cubicBezTo>
                  <a:cubicBezTo>
                    <a:pt x="224" y="52"/>
                    <a:pt x="214" y="43"/>
                    <a:pt x="203" y="43"/>
                  </a:cubicBezTo>
                  <a:cubicBezTo>
                    <a:pt x="195" y="43"/>
                    <a:pt x="188" y="47"/>
                    <a:pt x="184" y="53"/>
                  </a:cubicBezTo>
                  <a:cubicBezTo>
                    <a:pt x="136" y="53"/>
                    <a:pt x="136" y="53"/>
                    <a:pt x="136" y="53"/>
                  </a:cubicBezTo>
                  <a:cubicBezTo>
                    <a:pt x="132" y="47"/>
                    <a:pt x="125" y="43"/>
                    <a:pt x="117" y="43"/>
                  </a:cubicBezTo>
                  <a:cubicBezTo>
                    <a:pt x="109" y="43"/>
                    <a:pt x="103" y="47"/>
                    <a:pt x="99" y="53"/>
                  </a:cubicBezTo>
                  <a:cubicBezTo>
                    <a:pt x="93" y="53"/>
                    <a:pt x="93" y="53"/>
                    <a:pt x="93" y="53"/>
                  </a:cubicBezTo>
                  <a:cubicBezTo>
                    <a:pt x="89" y="47"/>
                    <a:pt x="83" y="43"/>
                    <a:pt x="75" y="43"/>
                  </a:cubicBezTo>
                  <a:cubicBezTo>
                    <a:pt x="63" y="43"/>
                    <a:pt x="53" y="52"/>
                    <a:pt x="53" y="64"/>
                  </a:cubicBezTo>
                  <a:cubicBezTo>
                    <a:pt x="53" y="76"/>
                    <a:pt x="63" y="85"/>
                    <a:pt x="75"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9" name="Freeform 901"/>
          <p:cNvSpPr>
            <a:spLocks noChangeAspect="1" noEditPoints="1"/>
          </p:cNvSpPr>
          <p:nvPr/>
        </p:nvSpPr>
        <p:spPr bwMode="auto">
          <a:xfrm>
            <a:off x="5242872" y="5586084"/>
            <a:ext cx="600861" cy="546237"/>
          </a:xfrm>
          <a:custGeom>
            <a:avLst/>
            <a:gdLst>
              <a:gd name="T0" fmla="*/ 281 w 562"/>
              <a:gd name="T1" fmla="*/ 21 h 512"/>
              <a:gd name="T2" fmla="*/ 447 w 562"/>
              <a:gd name="T3" fmla="*/ 90 h 512"/>
              <a:gd name="T4" fmla="*/ 447 w 562"/>
              <a:gd name="T5" fmla="*/ 422 h 512"/>
              <a:gd name="T6" fmla="*/ 281 w 562"/>
              <a:gd name="T7" fmla="*/ 490 h 512"/>
              <a:gd name="T8" fmla="*/ 115 w 562"/>
              <a:gd name="T9" fmla="*/ 422 h 512"/>
              <a:gd name="T10" fmla="*/ 115 w 562"/>
              <a:gd name="T11" fmla="*/ 90 h 512"/>
              <a:gd name="T12" fmla="*/ 281 w 562"/>
              <a:gd name="T13" fmla="*/ 21 h 512"/>
              <a:gd name="T14" fmla="*/ 281 w 562"/>
              <a:gd name="T15" fmla="*/ 0 h 512"/>
              <a:gd name="T16" fmla="*/ 100 w 562"/>
              <a:gd name="T17" fmla="*/ 75 h 512"/>
              <a:gd name="T18" fmla="*/ 100 w 562"/>
              <a:gd name="T19" fmla="*/ 437 h 512"/>
              <a:gd name="T20" fmla="*/ 281 w 562"/>
              <a:gd name="T21" fmla="*/ 512 h 512"/>
              <a:gd name="T22" fmla="*/ 462 w 562"/>
              <a:gd name="T23" fmla="*/ 437 h 512"/>
              <a:gd name="T24" fmla="*/ 462 w 562"/>
              <a:gd name="T25" fmla="*/ 75 h 512"/>
              <a:gd name="T26" fmla="*/ 281 w 562"/>
              <a:gd name="T27" fmla="*/ 0 h 512"/>
              <a:gd name="T28" fmla="*/ 409 w 562"/>
              <a:gd name="T29" fmla="*/ 213 h 512"/>
              <a:gd name="T30" fmla="*/ 302 w 562"/>
              <a:gd name="T31" fmla="*/ 213 h 512"/>
              <a:gd name="T32" fmla="*/ 386 w 562"/>
              <a:gd name="T33" fmla="*/ 150 h 512"/>
              <a:gd name="T34" fmla="*/ 367 w 562"/>
              <a:gd name="T35" fmla="*/ 174 h 512"/>
              <a:gd name="T36" fmla="*/ 369 w 562"/>
              <a:gd name="T37" fmla="*/ 189 h 512"/>
              <a:gd name="T38" fmla="*/ 376 w 562"/>
              <a:gd name="T39" fmla="*/ 191 h 512"/>
              <a:gd name="T40" fmla="*/ 384 w 562"/>
              <a:gd name="T41" fmla="*/ 187 h 512"/>
              <a:gd name="T42" fmla="*/ 417 w 562"/>
              <a:gd name="T43" fmla="*/ 145 h 512"/>
              <a:gd name="T44" fmla="*/ 415 w 562"/>
              <a:gd name="T45" fmla="*/ 130 h 512"/>
              <a:gd name="T46" fmla="*/ 373 w 562"/>
              <a:gd name="T47" fmla="*/ 97 h 512"/>
              <a:gd name="T48" fmla="*/ 358 w 562"/>
              <a:gd name="T49" fmla="*/ 99 h 512"/>
              <a:gd name="T50" fmla="*/ 360 w 562"/>
              <a:gd name="T51" fmla="*/ 114 h 512"/>
              <a:gd name="T52" fmla="*/ 380 w 562"/>
              <a:gd name="T53" fmla="*/ 129 h 512"/>
              <a:gd name="T54" fmla="*/ 280 w 562"/>
              <a:gd name="T55" fmla="*/ 213 h 512"/>
              <a:gd name="T56" fmla="*/ 246 w 562"/>
              <a:gd name="T57" fmla="*/ 213 h 512"/>
              <a:gd name="T58" fmla="*/ 232 w 562"/>
              <a:gd name="T59" fmla="*/ 196 h 512"/>
              <a:gd name="T60" fmla="*/ 224 w 562"/>
              <a:gd name="T61" fmla="*/ 192 h 512"/>
              <a:gd name="T62" fmla="*/ 153 w 562"/>
              <a:gd name="T63" fmla="*/ 192 h 512"/>
              <a:gd name="T64" fmla="*/ 142 w 562"/>
              <a:gd name="T65" fmla="*/ 202 h 512"/>
              <a:gd name="T66" fmla="*/ 142 w 562"/>
              <a:gd name="T67" fmla="*/ 384 h 512"/>
              <a:gd name="T68" fmla="*/ 153 w 562"/>
              <a:gd name="T69" fmla="*/ 394 h 512"/>
              <a:gd name="T70" fmla="*/ 409 w 562"/>
              <a:gd name="T71" fmla="*/ 394 h 512"/>
              <a:gd name="T72" fmla="*/ 419 w 562"/>
              <a:gd name="T73" fmla="*/ 384 h 512"/>
              <a:gd name="T74" fmla="*/ 419 w 562"/>
              <a:gd name="T75" fmla="*/ 224 h 512"/>
              <a:gd name="T76" fmla="*/ 409 w 562"/>
              <a:gd name="T77" fmla="*/ 213 h 512"/>
              <a:gd name="T78" fmla="*/ 398 w 562"/>
              <a:gd name="T79" fmla="*/ 373 h 512"/>
              <a:gd name="T80" fmla="*/ 163 w 562"/>
              <a:gd name="T81" fmla="*/ 373 h 512"/>
              <a:gd name="T82" fmla="*/ 163 w 562"/>
              <a:gd name="T83" fmla="*/ 213 h 512"/>
              <a:gd name="T84" fmla="*/ 219 w 562"/>
              <a:gd name="T85" fmla="*/ 213 h 512"/>
              <a:gd name="T86" fmla="*/ 233 w 562"/>
              <a:gd name="T87" fmla="*/ 230 h 512"/>
              <a:gd name="T88" fmla="*/ 241 w 562"/>
              <a:gd name="T89" fmla="*/ 234 h 512"/>
              <a:gd name="T90" fmla="*/ 275 w 562"/>
              <a:gd name="T91" fmla="*/ 234 h 512"/>
              <a:gd name="T92" fmla="*/ 270 w 562"/>
              <a:gd name="T93" fmla="*/ 288 h 512"/>
              <a:gd name="T94" fmla="*/ 281 w 562"/>
              <a:gd name="T95" fmla="*/ 298 h 512"/>
              <a:gd name="T96" fmla="*/ 291 w 562"/>
              <a:gd name="T97" fmla="*/ 288 h 512"/>
              <a:gd name="T98" fmla="*/ 296 w 562"/>
              <a:gd name="T99" fmla="*/ 234 h 512"/>
              <a:gd name="T100" fmla="*/ 398 w 562"/>
              <a:gd name="T101" fmla="*/ 234 h 512"/>
              <a:gd name="T102" fmla="*/ 398 w 562"/>
              <a:gd name="T103"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12">
                <a:moveTo>
                  <a:pt x="281" y="21"/>
                </a:moveTo>
                <a:cubicBezTo>
                  <a:pt x="343" y="21"/>
                  <a:pt x="402" y="45"/>
                  <a:pt x="447" y="90"/>
                </a:cubicBezTo>
                <a:cubicBezTo>
                  <a:pt x="538" y="181"/>
                  <a:pt x="538" y="330"/>
                  <a:pt x="447" y="422"/>
                </a:cubicBezTo>
                <a:cubicBezTo>
                  <a:pt x="402" y="466"/>
                  <a:pt x="343" y="490"/>
                  <a:pt x="281" y="490"/>
                </a:cubicBezTo>
                <a:cubicBezTo>
                  <a:pt x="218" y="490"/>
                  <a:pt x="159" y="466"/>
                  <a:pt x="115" y="422"/>
                </a:cubicBezTo>
                <a:cubicBezTo>
                  <a:pt x="23" y="330"/>
                  <a:pt x="23" y="181"/>
                  <a:pt x="115" y="90"/>
                </a:cubicBezTo>
                <a:cubicBezTo>
                  <a:pt x="159" y="45"/>
                  <a:pt x="218" y="21"/>
                  <a:pt x="281" y="21"/>
                </a:cubicBezTo>
                <a:moveTo>
                  <a:pt x="281" y="0"/>
                </a:moveTo>
                <a:cubicBezTo>
                  <a:pt x="215" y="0"/>
                  <a:pt x="150" y="25"/>
                  <a:pt x="100" y="75"/>
                </a:cubicBezTo>
                <a:cubicBezTo>
                  <a:pt x="0" y="175"/>
                  <a:pt x="0" y="337"/>
                  <a:pt x="100" y="437"/>
                </a:cubicBezTo>
                <a:cubicBezTo>
                  <a:pt x="150" y="487"/>
                  <a:pt x="215" y="512"/>
                  <a:pt x="281" y="512"/>
                </a:cubicBezTo>
                <a:cubicBezTo>
                  <a:pt x="346" y="512"/>
                  <a:pt x="412" y="487"/>
                  <a:pt x="462" y="437"/>
                </a:cubicBezTo>
                <a:cubicBezTo>
                  <a:pt x="562" y="337"/>
                  <a:pt x="562" y="175"/>
                  <a:pt x="462" y="75"/>
                </a:cubicBezTo>
                <a:cubicBezTo>
                  <a:pt x="412" y="25"/>
                  <a:pt x="346" y="0"/>
                  <a:pt x="281" y="0"/>
                </a:cubicBezTo>
                <a:close/>
                <a:moveTo>
                  <a:pt x="409" y="213"/>
                </a:moveTo>
                <a:cubicBezTo>
                  <a:pt x="302" y="213"/>
                  <a:pt x="302" y="213"/>
                  <a:pt x="302" y="213"/>
                </a:cubicBezTo>
                <a:cubicBezTo>
                  <a:pt x="316" y="175"/>
                  <a:pt x="344" y="154"/>
                  <a:pt x="386" y="150"/>
                </a:cubicBezTo>
                <a:cubicBezTo>
                  <a:pt x="367" y="174"/>
                  <a:pt x="367" y="174"/>
                  <a:pt x="367" y="174"/>
                </a:cubicBezTo>
                <a:cubicBezTo>
                  <a:pt x="364" y="178"/>
                  <a:pt x="365" y="185"/>
                  <a:pt x="369" y="189"/>
                </a:cubicBezTo>
                <a:cubicBezTo>
                  <a:pt x="371" y="190"/>
                  <a:pt x="373" y="191"/>
                  <a:pt x="376" y="191"/>
                </a:cubicBezTo>
                <a:cubicBezTo>
                  <a:pt x="379" y="191"/>
                  <a:pt x="382" y="190"/>
                  <a:pt x="384" y="187"/>
                </a:cubicBezTo>
                <a:cubicBezTo>
                  <a:pt x="417" y="145"/>
                  <a:pt x="417" y="145"/>
                  <a:pt x="417" y="145"/>
                </a:cubicBezTo>
                <a:cubicBezTo>
                  <a:pt x="421" y="140"/>
                  <a:pt x="420" y="134"/>
                  <a:pt x="415" y="130"/>
                </a:cubicBezTo>
                <a:cubicBezTo>
                  <a:pt x="373" y="97"/>
                  <a:pt x="373" y="97"/>
                  <a:pt x="373" y="97"/>
                </a:cubicBezTo>
                <a:cubicBezTo>
                  <a:pt x="369" y="93"/>
                  <a:pt x="362" y="94"/>
                  <a:pt x="358" y="99"/>
                </a:cubicBezTo>
                <a:cubicBezTo>
                  <a:pt x="355" y="104"/>
                  <a:pt x="355" y="110"/>
                  <a:pt x="360" y="114"/>
                </a:cubicBezTo>
                <a:cubicBezTo>
                  <a:pt x="380" y="129"/>
                  <a:pt x="380" y="129"/>
                  <a:pt x="380" y="129"/>
                </a:cubicBezTo>
                <a:cubicBezTo>
                  <a:pt x="329" y="136"/>
                  <a:pt x="295" y="164"/>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cubicBezTo>
                  <a:pt x="419" y="224"/>
                  <a:pt x="419" y="224"/>
                  <a:pt x="419" y="224"/>
                </a:cubicBezTo>
                <a:cubicBezTo>
                  <a:pt x="419" y="218"/>
                  <a:pt x="415" y="213"/>
                  <a:pt x="409" y="213"/>
                </a:cubicBezTo>
                <a:close/>
                <a:moveTo>
                  <a:pt x="398" y="373"/>
                </a:move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50"/>
                  <a:pt x="270" y="268"/>
                  <a:pt x="270" y="288"/>
                </a:cubicBezTo>
                <a:cubicBezTo>
                  <a:pt x="270" y="294"/>
                  <a:pt x="275" y="298"/>
                  <a:pt x="281" y="298"/>
                </a:cubicBezTo>
                <a:cubicBezTo>
                  <a:pt x="287" y="298"/>
                  <a:pt x="291" y="294"/>
                  <a:pt x="291" y="288"/>
                </a:cubicBezTo>
                <a:cubicBezTo>
                  <a:pt x="291" y="268"/>
                  <a:pt x="293" y="250"/>
                  <a:pt x="296" y="234"/>
                </a:cubicBezTo>
                <a:cubicBezTo>
                  <a:pt x="398" y="234"/>
                  <a:pt x="398" y="234"/>
                  <a:pt x="398" y="234"/>
                </a:cubicBezTo>
                <a:lnTo>
                  <a:pt x="398" y="37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20" name="Freeform 734"/>
          <p:cNvSpPr>
            <a:spLocks noChangeAspect="1" noEditPoints="1"/>
          </p:cNvSpPr>
          <p:nvPr/>
        </p:nvSpPr>
        <p:spPr bwMode="auto">
          <a:xfrm>
            <a:off x="4015341" y="2753921"/>
            <a:ext cx="546110" cy="54611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293 w 512"/>
              <a:gd name="T21" fmla="*/ 112 h 512"/>
              <a:gd name="T22" fmla="*/ 276 w 512"/>
              <a:gd name="T23" fmla="*/ 129 h 512"/>
              <a:gd name="T24" fmla="*/ 346 w 512"/>
              <a:gd name="T25" fmla="*/ 165 h 512"/>
              <a:gd name="T26" fmla="*/ 346 w 512"/>
              <a:gd name="T27" fmla="*/ 346 h 512"/>
              <a:gd name="T28" fmla="*/ 165 w 512"/>
              <a:gd name="T29" fmla="*/ 346 h 512"/>
              <a:gd name="T30" fmla="*/ 165 w 512"/>
              <a:gd name="T31" fmla="*/ 165 h 512"/>
              <a:gd name="T32" fmla="*/ 180 w 512"/>
              <a:gd name="T33" fmla="*/ 165 h 512"/>
              <a:gd name="T34" fmla="*/ 180 w 512"/>
              <a:gd name="T35" fmla="*/ 180 h 512"/>
              <a:gd name="T36" fmla="*/ 180 w 512"/>
              <a:gd name="T37" fmla="*/ 331 h 512"/>
              <a:gd name="T38" fmla="*/ 331 w 512"/>
              <a:gd name="T39" fmla="*/ 331 h 512"/>
              <a:gd name="T40" fmla="*/ 331 w 512"/>
              <a:gd name="T41" fmla="*/ 180 h 512"/>
              <a:gd name="T42" fmla="*/ 271 w 512"/>
              <a:gd name="T43" fmla="*/ 150 h 512"/>
              <a:gd name="T44" fmla="*/ 293 w 512"/>
              <a:gd name="T45" fmla="*/ 173 h 512"/>
              <a:gd name="T46" fmla="*/ 293 w 512"/>
              <a:gd name="T47" fmla="*/ 188 h 512"/>
              <a:gd name="T48" fmla="*/ 278 w 512"/>
              <a:gd name="T49" fmla="*/ 188 h 512"/>
              <a:gd name="T50" fmla="*/ 241 w 512"/>
              <a:gd name="T51" fmla="*/ 150 h 512"/>
              <a:gd name="T52" fmla="*/ 241 w 512"/>
              <a:gd name="T53" fmla="*/ 135 h 512"/>
              <a:gd name="T54" fmla="*/ 278 w 512"/>
              <a:gd name="T55" fmla="*/ 97 h 512"/>
              <a:gd name="T56" fmla="*/ 293 w 512"/>
              <a:gd name="T57" fmla="*/ 97 h 512"/>
              <a:gd name="T58" fmla="*/ 293 w 512"/>
              <a:gd name="T59" fmla="*/ 1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3" y="112"/>
                </a:moveTo>
                <a:cubicBezTo>
                  <a:pt x="276" y="129"/>
                  <a:pt x="276" y="129"/>
                  <a:pt x="276" y="129"/>
                </a:cubicBezTo>
                <a:cubicBezTo>
                  <a:pt x="302" y="134"/>
                  <a:pt x="327" y="146"/>
                  <a:pt x="346" y="165"/>
                </a:cubicBezTo>
                <a:cubicBezTo>
                  <a:pt x="396" y="215"/>
                  <a:pt x="396" y="296"/>
                  <a:pt x="346" y="346"/>
                </a:cubicBezTo>
                <a:cubicBezTo>
                  <a:pt x="296" y="396"/>
                  <a:pt x="215" y="396"/>
                  <a:pt x="165" y="346"/>
                </a:cubicBezTo>
                <a:cubicBezTo>
                  <a:pt x="115" y="296"/>
                  <a:pt x="115" y="215"/>
                  <a:pt x="165" y="165"/>
                </a:cubicBezTo>
                <a:cubicBezTo>
                  <a:pt x="169" y="161"/>
                  <a:pt x="176" y="161"/>
                  <a:pt x="180" y="165"/>
                </a:cubicBezTo>
                <a:cubicBezTo>
                  <a:pt x="184" y="169"/>
                  <a:pt x="184" y="176"/>
                  <a:pt x="180" y="180"/>
                </a:cubicBezTo>
                <a:cubicBezTo>
                  <a:pt x="139" y="222"/>
                  <a:pt x="139" y="290"/>
                  <a:pt x="180" y="331"/>
                </a:cubicBezTo>
                <a:cubicBezTo>
                  <a:pt x="222" y="373"/>
                  <a:pt x="290" y="373"/>
                  <a:pt x="331" y="331"/>
                </a:cubicBezTo>
                <a:cubicBezTo>
                  <a:pt x="373" y="290"/>
                  <a:pt x="373" y="222"/>
                  <a:pt x="331" y="180"/>
                </a:cubicBezTo>
                <a:cubicBezTo>
                  <a:pt x="315" y="164"/>
                  <a:pt x="291" y="156"/>
                  <a:pt x="271" y="150"/>
                </a:cubicBezTo>
                <a:cubicBezTo>
                  <a:pt x="293" y="173"/>
                  <a:pt x="293" y="173"/>
                  <a:pt x="293" y="173"/>
                </a:cubicBezTo>
                <a:cubicBezTo>
                  <a:pt x="298" y="177"/>
                  <a:pt x="298" y="184"/>
                  <a:pt x="293" y="188"/>
                </a:cubicBezTo>
                <a:cubicBezTo>
                  <a:pt x="289" y="192"/>
                  <a:pt x="282" y="192"/>
                  <a:pt x="278" y="188"/>
                </a:cubicBezTo>
                <a:cubicBezTo>
                  <a:pt x="241" y="150"/>
                  <a:pt x="241" y="150"/>
                  <a:pt x="241" y="150"/>
                </a:cubicBezTo>
                <a:cubicBezTo>
                  <a:pt x="236" y="146"/>
                  <a:pt x="236" y="139"/>
                  <a:pt x="241" y="135"/>
                </a:cubicBezTo>
                <a:cubicBezTo>
                  <a:pt x="278" y="97"/>
                  <a:pt x="278" y="97"/>
                  <a:pt x="278" y="97"/>
                </a:cubicBezTo>
                <a:cubicBezTo>
                  <a:pt x="282" y="93"/>
                  <a:pt x="289" y="93"/>
                  <a:pt x="293" y="97"/>
                </a:cubicBezTo>
                <a:cubicBezTo>
                  <a:pt x="298" y="101"/>
                  <a:pt x="298" y="108"/>
                  <a:pt x="293" y="1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217918166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05527" y="4987636"/>
            <a:ext cx="9430328" cy="1108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571" name="Text Placeholder 5"/>
          <p:cNvSpPr>
            <a:spLocks noGrp="1"/>
          </p:cNvSpPr>
          <p:nvPr>
            <p:ph type="body" sz="quarter" idx="13"/>
          </p:nvPr>
        </p:nvSpPr>
        <p:spPr>
          <a:xfrm>
            <a:off x="486060" y="773543"/>
            <a:ext cx="11252200" cy="708107"/>
          </a:xfrm>
        </p:spPr>
        <p:txBody>
          <a:bodyPr/>
          <a:lstStyle/>
          <a:p>
            <a:r>
              <a:rPr lang="en-US" sz="1600" dirty="0" err="1">
                <a:solidFill>
                  <a:schemeClr val="tx1">
                    <a:lumMod val="65000"/>
                    <a:lumOff val="35000"/>
                  </a:schemeClr>
                </a:solidFill>
                <a:latin typeface="Calibri" panose="020F0502020204030204" pitchFamily="34" charset="0"/>
                <a:cs typeface="Calibri" panose="020F0502020204030204" pitchFamily="34" charset="0"/>
              </a:rPr>
              <a:t>Adicionalmente</a:t>
            </a:r>
            <a:r>
              <a:rPr lang="en-US" sz="1600" dirty="0">
                <a:solidFill>
                  <a:schemeClr val="tx1">
                    <a:lumMod val="65000"/>
                    <a:lumOff val="35000"/>
                  </a:schemeClr>
                </a:solidFill>
                <a:latin typeface="Calibri" panose="020F0502020204030204" pitchFamily="34" charset="0"/>
                <a:cs typeface="Calibri" panose="020F0502020204030204" pitchFamily="34" charset="0"/>
              </a:rPr>
              <a:t>, se </a:t>
            </a:r>
            <a:r>
              <a:rPr lang="en-US" sz="1600" dirty="0" err="1">
                <a:solidFill>
                  <a:schemeClr val="tx1">
                    <a:lumMod val="65000"/>
                    <a:lumOff val="35000"/>
                  </a:schemeClr>
                </a:solidFill>
                <a:latin typeface="Calibri" panose="020F0502020204030204" pitchFamily="34" charset="0"/>
                <a:cs typeface="Calibri" panose="020F0502020204030204" pitchFamily="34" charset="0"/>
              </a:rPr>
              <a:t>cuenta</a:t>
            </a:r>
            <a:r>
              <a:rPr lang="en-US" sz="1600" dirty="0">
                <a:solidFill>
                  <a:schemeClr val="tx1">
                    <a:lumMod val="65000"/>
                    <a:lumOff val="35000"/>
                  </a:schemeClr>
                </a:solidFill>
                <a:latin typeface="Calibri" panose="020F0502020204030204" pitchFamily="34" charset="0"/>
                <a:cs typeface="Calibri" panose="020F0502020204030204" pitchFamily="34" charset="0"/>
              </a:rPr>
              <a:t> con el </a:t>
            </a:r>
            <a:r>
              <a:rPr lang="en-US" sz="1600" dirty="0" err="1">
                <a:solidFill>
                  <a:schemeClr val="tx1">
                    <a:lumMod val="65000"/>
                    <a:lumOff val="35000"/>
                  </a:schemeClr>
                </a:solidFill>
                <a:latin typeface="Calibri" panose="020F0502020204030204" pitchFamily="34" charset="0"/>
                <a:cs typeface="Calibri" panose="020F0502020204030204" pitchFamily="34" charset="0"/>
              </a:rPr>
              <a:t>módulo</a:t>
            </a:r>
            <a:r>
              <a:rPr lang="en-US" sz="1600" dirty="0">
                <a:solidFill>
                  <a:schemeClr val="tx1">
                    <a:lumMod val="65000"/>
                    <a:lumOff val="35000"/>
                  </a:schemeClr>
                </a:solidFill>
                <a:latin typeface="Calibri" panose="020F0502020204030204" pitchFamily="34" charset="0"/>
                <a:cs typeface="Calibri" panose="020F0502020204030204" pitchFamily="34" charset="0"/>
              </a:rPr>
              <a:t> de socio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negocios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Aqui</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se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encuentran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definición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primaria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todos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los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clientes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y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proveedores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que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posee</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sociedad</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Socio de Negocios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1764674" y="5094557"/>
            <a:ext cx="8737071" cy="830997"/>
          </a:xfrm>
          <a:prstGeom prst="rect">
            <a:avLst/>
          </a:prstGeom>
        </p:spPr>
        <p:txBody>
          <a:bodyPr wrap="square">
            <a:spAutoFit/>
          </a:bodyPr>
          <a:lstStyle/>
          <a:p>
            <a:r>
              <a:rPr lang="es-VE" sz="1600" dirty="0">
                <a:latin typeface="Calibri" panose="020F0502020204030204" pitchFamily="34" charset="0"/>
                <a:cs typeface="Calibri" panose="020F0502020204030204" pitchFamily="34" charset="0"/>
              </a:rPr>
              <a:t>Los socios de negocios son una pieza fundamental en las actividades comerciales y cotidianas de una organización, es por ello que </a:t>
            </a:r>
            <a:r>
              <a:rPr lang="es-VE" sz="1600" dirty="0" smtClean="0">
                <a:latin typeface="Calibri" panose="020F0502020204030204" pitchFamily="34" charset="0"/>
                <a:cs typeface="Calibri" panose="020F0502020204030204" pitchFamily="34" charset="0"/>
              </a:rPr>
              <a:t>el sistema </a:t>
            </a:r>
            <a:r>
              <a:rPr lang="es-VE" sz="1600" dirty="0">
                <a:latin typeface="Calibri" panose="020F0502020204030204" pitchFamily="34" charset="0"/>
                <a:cs typeface="Calibri" panose="020F0502020204030204" pitchFamily="34" charset="0"/>
              </a:rPr>
              <a:t>ofrece un abanico de alternativas para el manejo eficiente de clientes y </a:t>
            </a:r>
            <a:r>
              <a:rPr lang="es-VE" sz="1600" dirty="0" smtClean="0">
                <a:latin typeface="Calibri" panose="020F0502020204030204" pitchFamily="34" charset="0"/>
                <a:cs typeface="Calibri" panose="020F0502020204030204" pitchFamily="34" charset="0"/>
              </a:rPr>
              <a:t>proveedores</a:t>
            </a:r>
            <a:endParaRPr lang="es-VE" sz="1600" dirty="0">
              <a:latin typeface="Calibri" panose="020F0502020204030204" pitchFamily="34" charset="0"/>
              <a:cs typeface="Calibri" panose="020F0502020204030204" pitchFamily="34" charset="0"/>
            </a:endParaRPr>
          </a:p>
        </p:txBody>
      </p:sp>
      <p:sp>
        <p:nvSpPr>
          <p:cNvPr id="20" name="Freeform 28">
            <a:extLst>
              <a:ext uri="{FF2B5EF4-FFF2-40B4-BE49-F238E27FC236}">
                <a16:creationId xmlns:a16="http://schemas.microsoft.com/office/drawing/2014/main" id="{3197AF8E-5F3C-094A-B67B-7C800A06F320}"/>
              </a:ext>
            </a:extLst>
          </p:cNvPr>
          <p:cNvSpPr>
            <a:spLocks/>
          </p:cNvSpPr>
          <p:nvPr/>
        </p:nvSpPr>
        <p:spPr bwMode="auto">
          <a:xfrm>
            <a:off x="4975949" y="1768992"/>
            <a:ext cx="1943862" cy="2553479"/>
          </a:xfrm>
          <a:custGeom>
            <a:avLst/>
            <a:gdLst>
              <a:gd name="T0" fmla="*/ 818 w 1069"/>
              <a:gd name="T1" fmla="*/ 1484 h 1518"/>
              <a:gd name="T2" fmla="*/ 591 w 1069"/>
              <a:gd name="T3" fmla="*/ 1399 h 1518"/>
              <a:gd name="T4" fmla="*/ 56 w 1069"/>
              <a:gd name="T5" fmla="*/ 474 h 1518"/>
              <a:gd name="T6" fmla="*/ 494 w 1069"/>
              <a:gd name="T7" fmla="*/ 221 h 1518"/>
              <a:gd name="T8" fmla="*/ 1028 w 1069"/>
              <a:gd name="T9" fmla="*/ 1146 h 1518"/>
              <a:gd name="T10" fmla="*/ 995 w 1069"/>
              <a:gd name="T11" fmla="*/ 1372 h 1518"/>
              <a:gd name="T12" fmla="*/ 1022 w 1069"/>
              <a:gd name="T13" fmla="*/ 1392 h 1518"/>
              <a:gd name="T14" fmla="*/ 1062 w 1069"/>
              <a:gd name="T15" fmla="*/ 1144 h 1518"/>
              <a:gd name="T16" fmla="*/ 513 w 1069"/>
              <a:gd name="T17" fmla="*/ 193 h 1518"/>
              <a:gd name="T18" fmla="*/ 23 w 1069"/>
              <a:gd name="T19" fmla="*/ 476 h 1518"/>
              <a:gd name="T20" fmla="*/ 572 w 1069"/>
              <a:gd name="T21" fmla="*/ 1427 h 1518"/>
              <a:gd name="T22" fmla="*/ 825 w 1069"/>
              <a:gd name="T23" fmla="*/ 1517 h 1518"/>
              <a:gd name="T24" fmla="*/ 818 w 1069"/>
              <a:gd name="T25" fmla="*/ 1484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9" h="1518">
                <a:moveTo>
                  <a:pt x="818" y="1484"/>
                </a:moveTo>
                <a:cubicBezTo>
                  <a:pt x="753" y="1483"/>
                  <a:pt x="676" y="1456"/>
                  <a:pt x="591" y="1399"/>
                </a:cubicBezTo>
                <a:cubicBezTo>
                  <a:pt x="317" y="1217"/>
                  <a:pt x="77" y="802"/>
                  <a:pt x="56" y="474"/>
                </a:cubicBezTo>
                <a:cubicBezTo>
                  <a:pt x="36" y="155"/>
                  <a:pt x="228" y="44"/>
                  <a:pt x="494" y="221"/>
                </a:cubicBezTo>
                <a:cubicBezTo>
                  <a:pt x="767" y="403"/>
                  <a:pt x="1007" y="819"/>
                  <a:pt x="1028" y="1146"/>
                </a:cubicBezTo>
                <a:cubicBezTo>
                  <a:pt x="1034" y="1240"/>
                  <a:pt x="1022" y="1316"/>
                  <a:pt x="995" y="1372"/>
                </a:cubicBezTo>
                <a:cubicBezTo>
                  <a:pt x="1005" y="1378"/>
                  <a:pt x="1014" y="1384"/>
                  <a:pt x="1022" y="1392"/>
                </a:cubicBezTo>
                <a:cubicBezTo>
                  <a:pt x="1054" y="1331"/>
                  <a:pt x="1069" y="1247"/>
                  <a:pt x="1062" y="1144"/>
                </a:cubicBezTo>
                <a:cubicBezTo>
                  <a:pt x="1040" y="806"/>
                  <a:pt x="795" y="381"/>
                  <a:pt x="513" y="193"/>
                </a:cubicBezTo>
                <a:cubicBezTo>
                  <a:pt x="224" y="0"/>
                  <a:pt x="0" y="129"/>
                  <a:pt x="23" y="476"/>
                </a:cubicBezTo>
                <a:cubicBezTo>
                  <a:pt x="45" y="814"/>
                  <a:pt x="290" y="1239"/>
                  <a:pt x="572" y="1427"/>
                </a:cubicBezTo>
                <a:cubicBezTo>
                  <a:pt x="665" y="1489"/>
                  <a:pt x="751" y="1518"/>
                  <a:pt x="825" y="1517"/>
                </a:cubicBezTo>
                <a:cubicBezTo>
                  <a:pt x="821" y="1506"/>
                  <a:pt x="819" y="1495"/>
                  <a:pt x="818" y="14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1" name="Oval 128">
            <a:extLst>
              <a:ext uri="{FF2B5EF4-FFF2-40B4-BE49-F238E27FC236}">
                <a16:creationId xmlns:a16="http://schemas.microsoft.com/office/drawing/2014/main" id="{C9EE2624-5FAE-314F-B382-8C108FD4464D}"/>
              </a:ext>
            </a:extLst>
          </p:cNvPr>
          <p:cNvSpPr>
            <a:spLocks noChangeArrowheads="1"/>
          </p:cNvSpPr>
          <p:nvPr/>
        </p:nvSpPr>
        <p:spPr bwMode="auto">
          <a:xfrm>
            <a:off x="6694845" y="2105427"/>
            <a:ext cx="298007" cy="2751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2" name="Freeform 129">
            <a:extLst>
              <a:ext uri="{FF2B5EF4-FFF2-40B4-BE49-F238E27FC236}">
                <a16:creationId xmlns:a16="http://schemas.microsoft.com/office/drawing/2014/main" id="{0672DB6A-5ED0-024A-81EC-BFA9E96D5ABE}"/>
              </a:ext>
            </a:extLst>
          </p:cNvPr>
          <p:cNvSpPr>
            <a:spLocks noEditPoints="1"/>
          </p:cNvSpPr>
          <p:nvPr/>
        </p:nvSpPr>
        <p:spPr bwMode="auto">
          <a:xfrm>
            <a:off x="6672446" y="2084682"/>
            <a:ext cx="341832" cy="316592"/>
          </a:xfrm>
          <a:custGeom>
            <a:avLst/>
            <a:gdLst>
              <a:gd name="T0" fmla="*/ 94 w 188"/>
              <a:gd name="T1" fmla="*/ 0 h 188"/>
              <a:gd name="T2" fmla="*/ 188 w 188"/>
              <a:gd name="T3" fmla="*/ 94 h 188"/>
              <a:gd name="T4" fmla="*/ 94 w 188"/>
              <a:gd name="T5" fmla="*/ 188 h 188"/>
              <a:gd name="T6" fmla="*/ 0 w 188"/>
              <a:gd name="T7" fmla="*/ 94 h 188"/>
              <a:gd name="T8" fmla="*/ 94 w 188"/>
              <a:gd name="T9" fmla="*/ 0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0"/>
                </a:moveTo>
                <a:cubicBezTo>
                  <a:pt x="146" y="0"/>
                  <a:pt x="188" y="42"/>
                  <a:pt x="188" y="94"/>
                </a:cubicBezTo>
                <a:cubicBezTo>
                  <a:pt x="188" y="146"/>
                  <a:pt x="146" y="188"/>
                  <a:pt x="94" y="188"/>
                </a:cubicBezTo>
                <a:cubicBezTo>
                  <a:pt x="42" y="188"/>
                  <a:pt x="0" y="146"/>
                  <a:pt x="0" y="94"/>
                </a:cubicBezTo>
                <a:cubicBezTo>
                  <a:pt x="0" y="42"/>
                  <a:pt x="42" y="0"/>
                  <a:pt x="94" y="0"/>
                </a:cubicBezTo>
                <a:close/>
                <a:moveTo>
                  <a:pt x="94" y="12"/>
                </a:moveTo>
                <a:cubicBezTo>
                  <a:pt x="49" y="12"/>
                  <a:pt x="12" y="49"/>
                  <a:pt x="12" y="94"/>
                </a:cubicBezTo>
                <a:cubicBezTo>
                  <a:pt x="12" y="140"/>
                  <a:pt x="49" y="176"/>
                  <a:pt x="94" y="176"/>
                </a:cubicBezTo>
                <a:cubicBezTo>
                  <a:pt x="139" y="176"/>
                  <a:pt x="176" y="140"/>
                  <a:pt x="176" y="94"/>
                </a:cubicBezTo>
                <a:cubicBezTo>
                  <a:pt x="176" y="49"/>
                  <a:pt x="139" y="12"/>
                  <a:pt x="94" y="12"/>
                </a:cubicBezTo>
                <a:close/>
              </a:path>
            </a:pathLst>
          </a:custGeom>
          <a:solidFill>
            <a:srgbClr val="00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3" name="Oval 130">
            <a:extLst>
              <a:ext uri="{FF2B5EF4-FFF2-40B4-BE49-F238E27FC236}">
                <a16:creationId xmlns:a16="http://schemas.microsoft.com/office/drawing/2014/main" id="{FFEF4023-D2B0-5C43-8089-C09CF9F87312}"/>
              </a:ext>
            </a:extLst>
          </p:cNvPr>
          <p:cNvSpPr>
            <a:spLocks noChangeArrowheads="1"/>
          </p:cNvSpPr>
          <p:nvPr/>
        </p:nvSpPr>
        <p:spPr bwMode="auto">
          <a:xfrm>
            <a:off x="4452002" y="3023633"/>
            <a:ext cx="232757" cy="215571"/>
          </a:xfrm>
          <a:prstGeom prst="ellipse">
            <a:avLst/>
          </a:prstGeom>
          <a:solidFill>
            <a:srgbClr val="FFFFFF"/>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4" name="Freeform 131">
            <a:extLst>
              <a:ext uri="{FF2B5EF4-FFF2-40B4-BE49-F238E27FC236}">
                <a16:creationId xmlns:a16="http://schemas.microsoft.com/office/drawing/2014/main" id="{1D9AF440-EF99-F240-B44A-CA6E18145442}"/>
              </a:ext>
            </a:extLst>
          </p:cNvPr>
          <p:cNvSpPr>
            <a:spLocks noEditPoints="1"/>
          </p:cNvSpPr>
          <p:nvPr/>
        </p:nvSpPr>
        <p:spPr bwMode="auto">
          <a:xfrm>
            <a:off x="4430576" y="3003789"/>
            <a:ext cx="277556" cy="255258"/>
          </a:xfrm>
          <a:custGeom>
            <a:avLst/>
            <a:gdLst>
              <a:gd name="T0" fmla="*/ 76 w 153"/>
              <a:gd name="T1" fmla="*/ 0 h 152"/>
              <a:gd name="T2" fmla="*/ 153 w 153"/>
              <a:gd name="T3" fmla="*/ 76 h 152"/>
              <a:gd name="T4" fmla="*/ 76 w 153"/>
              <a:gd name="T5" fmla="*/ 152 h 152"/>
              <a:gd name="T6" fmla="*/ 0 w 153"/>
              <a:gd name="T7" fmla="*/ 76 h 152"/>
              <a:gd name="T8" fmla="*/ 76 w 153"/>
              <a:gd name="T9" fmla="*/ 0 h 152"/>
              <a:gd name="T10" fmla="*/ 76 w 153"/>
              <a:gd name="T11" fmla="*/ 12 h 152"/>
              <a:gd name="T12" fmla="*/ 12 w 153"/>
              <a:gd name="T13" fmla="*/ 76 h 152"/>
              <a:gd name="T14" fmla="*/ 76 w 153"/>
              <a:gd name="T15" fmla="*/ 140 h 152"/>
              <a:gd name="T16" fmla="*/ 140 w 153"/>
              <a:gd name="T17" fmla="*/ 76 h 152"/>
              <a:gd name="T18" fmla="*/ 76 w 153"/>
              <a:gd name="T19" fmla="*/ 1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2">
                <a:moveTo>
                  <a:pt x="76" y="0"/>
                </a:moveTo>
                <a:cubicBezTo>
                  <a:pt x="118" y="0"/>
                  <a:pt x="153" y="34"/>
                  <a:pt x="153" y="76"/>
                </a:cubicBezTo>
                <a:cubicBezTo>
                  <a:pt x="153" y="118"/>
                  <a:pt x="118" y="152"/>
                  <a:pt x="76" y="152"/>
                </a:cubicBezTo>
                <a:cubicBezTo>
                  <a:pt x="34" y="152"/>
                  <a:pt x="0" y="118"/>
                  <a:pt x="0" y="76"/>
                </a:cubicBezTo>
                <a:cubicBezTo>
                  <a:pt x="0" y="34"/>
                  <a:pt x="34" y="0"/>
                  <a:pt x="76" y="0"/>
                </a:cubicBezTo>
                <a:close/>
                <a:moveTo>
                  <a:pt x="76" y="12"/>
                </a:moveTo>
                <a:cubicBezTo>
                  <a:pt x="41" y="12"/>
                  <a:pt x="12" y="41"/>
                  <a:pt x="12" y="76"/>
                </a:cubicBezTo>
                <a:cubicBezTo>
                  <a:pt x="12" y="112"/>
                  <a:pt x="41" y="140"/>
                  <a:pt x="76" y="140"/>
                </a:cubicBezTo>
                <a:cubicBezTo>
                  <a:pt x="112" y="140"/>
                  <a:pt x="140" y="112"/>
                  <a:pt x="140" y="76"/>
                </a:cubicBezTo>
                <a:cubicBezTo>
                  <a:pt x="140" y="41"/>
                  <a:pt x="112" y="12"/>
                  <a:pt x="76" y="12"/>
                </a:cubicBezTo>
                <a:close/>
              </a:path>
            </a:pathLst>
          </a:custGeom>
          <a:solidFill>
            <a:srgbClr val="0076A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5" name="Oval 132">
            <a:extLst>
              <a:ext uri="{FF2B5EF4-FFF2-40B4-BE49-F238E27FC236}">
                <a16:creationId xmlns:a16="http://schemas.microsoft.com/office/drawing/2014/main" id="{A26A43B3-C2B8-F447-888F-6487432FEF56}"/>
              </a:ext>
            </a:extLst>
          </p:cNvPr>
          <p:cNvSpPr>
            <a:spLocks noChangeArrowheads="1"/>
          </p:cNvSpPr>
          <p:nvPr/>
        </p:nvSpPr>
        <p:spPr bwMode="auto">
          <a:xfrm>
            <a:off x="6485461" y="4073526"/>
            <a:ext cx="390526" cy="361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6" name="Freeform 133">
            <a:extLst>
              <a:ext uri="{FF2B5EF4-FFF2-40B4-BE49-F238E27FC236}">
                <a16:creationId xmlns:a16="http://schemas.microsoft.com/office/drawing/2014/main" id="{80AFFABD-6F86-6347-A962-1E6C519408FF}"/>
              </a:ext>
            </a:extLst>
          </p:cNvPr>
          <p:cNvSpPr>
            <a:spLocks noEditPoints="1"/>
          </p:cNvSpPr>
          <p:nvPr/>
        </p:nvSpPr>
        <p:spPr bwMode="auto">
          <a:xfrm>
            <a:off x="6463061" y="4053683"/>
            <a:ext cx="437272" cy="401377"/>
          </a:xfrm>
          <a:custGeom>
            <a:avLst/>
            <a:gdLst>
              <a:gd name="T0" fmla="*/ 120 w 240"/>
              <a:gd name="T1" fmla="*/ 0 h 239"/>
              <a:gd name="T2" fmla="*/ 240 w 240"/>
              <a:gd name="T3" fmla="*/ 119 h 239"/>
              <a:gd name="T4" fmla="*/ 120 w 240"/>
              <a:gd name="T5" fmla="*/ 239 h 239"/>
              <a:gd name="T6" fmla="*/ 0 w 240"/>
              <a:gd name="T7" fmla="*/ 119 h 239"/>
              <a:gd name="T8" fmla="*/ 120 w 240"/>
              <a:gd name="T9" fmla="*/ 0 h 239"/>
              <a:gd name="T10" fmla="*/ 120 w 240"/>
              <a:gd name="T11" fmla="*/ 12 h 239"/>
              <a:gd name="T12" fmla="*/ 12 w 240"/>
              <a:gd name="T13" fmla="*/ 119 h 239"/>
              <a:gd name="T14" fmla="*/ 120 w 240"/>
              <a:gd name="T15" fmla="*/ 227 h 239"/>
              <a:gd name="T16" fmla="*/ 227 w 240"/>
              <a:gd name="T17" fmla="*/ 119 h 239"/>
              <a:gd name="T18" fmla="*/ 120 w 240"/>
              <a:gd name="T19" fmla="*/ 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39">
                <a:moveTo>
                  <a:pt x="120" y="0"/>
                </a:moveTo>
                <a:cubicBezTo>
                  <a:pt x="186" y="0"/>
                  <a:pt x="240" y="53"/>
                  <a:pt x="240" y="119"/>
                </a:cubicBezTo>
                <a:cubicBezTo>
                  <a:pt x="240" y="186"/>
                  <a:pt x="186" y="239"/>
                  <a:pt x="120" y="239"/>
                </a:cubicBezTo>
                <a:cubicBezTo>
                  <a:pt x="54" y="239"/>
                  <a:pt x="0" y="186"/>
                  <a:pt x="0" y="119"/>
                </a:cubicBezTo>
                <a:cubicBezTo>
                  <a:pt x="0" y="53"/>
                  <a:pt x="54" y="0"/>
                  <a:pt x="120" y="0"/>
                </a:cubicBezTo>
                <a:close/>
                <a:moveTo>
                  <a:pt x="120" y="12"/>
                </a:moveTo>
                <a:cubicBezTo>
                  <a:pt x="61" y="12"/>
                  <a:pt x="12" y="60"/>
                  <a:pt x="12" y="119"/>
                </a:cubicBezTo>
                <a:cubicBezTo>
                  <a:pt x="12" y="179"/>
                  <a:pt x="61" y="227"/>
                  <a:pt x="120" y="227"/>
                </a:cubicBezTo>
                <a:cubicBezTo>
                  <a:pt x="179" y="227"/>
                  <a:pt x="227" y="179"/>
                  <a:pt x="227" y="119"/>
                </a:cubicBezTo>
                <a:cubicBezTo>
                  <a:pt x="227" y="60"/>
                  <a:pt x="179" y="12"/>
                  <a:pt x="120" y="12"/>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7" name="Freeform 134">
            <a:extLst>
              <a:ext uri="{FF2B5EF4-FFF2-40B4-BE49-F238E27FC236}">
                <a16:creationId xmlns:a16="http://schemas.microsoft.com/office/drawing/2014/main" id="{88E7D19B-238D-D440-A92C-0DB0EBF9176D}"/>
              </a:ext>
            </a:extLst>
          </p:cNvPr>
          <p:cNvSpPr>
            <a:spLocks/>
          </p:cNvSpPr>
          <p:nvPr/>
        </p:nvSpPr>
        <p:spPr bwMode="auto">
          <a:xfrm>
            <a:off x="6812684" y="2222683"/>
            <a:ext cx="1172550" cy="468123"/>
          </a:xfrm>
          <a:custGeom>
            <a:avLst/>
            <a:gdLst>
              <a:gd name="T0" fmla="*/ 16 w 645"/>
              <a:gd name="T1" fmla="*/ 31 h 278"/>
              <a:gd name="T2" fmla="*/ 31 w 645"/>
              <a:gd name="T3" fmla="*/ 17 h 278"/>
              <a:gd name="T4" fmla="*/ 387 w 645"/>
              <a:gd name="T5" fmla="*/ 17 h 278"/>
              <a:gd name="T6" fmla="*/ 387 w 645"/>
              <a:gd name="T7" fmla="*/ 266 h 278"/>
              <a:gd name="T8" fmla="*/ 614 w 645"/>
              <a:gd name="T9" fmla="*/ 266 h 278"/>
              <a:gd name="T10" fmla="*/ 630 w 645"/>
              <a:gd name="T11" fmla="*/ 278 h 278"/>
              <a:gd name="T12" fmla="*/ 645 w 645"/>
              <a:gd name="T13" fmla="*/ 263 h 278"/>
              <a:gd name="T14" fmla="*/ 630 w 645"/>
              <a:gd name="T15" fmla="*/ 247 h 278"/>
              <a:gd name="T16" fmla="*/ 614 w 645"/>
              <a:gd name="T17" fmla="*/ 259 h 278"/>
              <a:gd name="T18" fmla="*/ 393 w 645"/>
              <a:gd name="T19" fmla="*/ 259 h 278"/>
              <a:gd name="T20" fmla="*/ 393 w 645"/>
              <a:gd name="T21" fmla="*/ 10 h 278"/>
              <a:gd name="T22" fmla="*/ 30 w 645"/>
              <a:gd name="T23" fmla="*/ 10 h 278"/>
              <a:gd name="T24" fmla="*/ 16 w 645"/>
              <a:gd name="T25" fmla="*/ 0 h 278"/>
              <a:gd name="T26" fmla="*/ 0 w 645"/>
              <a:gd name="T27" fmla="*/ 15 h 278"/>
              <a:gd name="T28" fmla="*/ 16 w 645"/>
              <a:gd name="T29" fmla="*/ 3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5" h="278">
                <a:moveTo>
                  <a:pt x="16" y="31"/>
                </a:moveTo>
                <a:cubicBezTo>
                  <a:pt x="24" y="31"/>
                  <a:pt x="30" y="25"/>
                  <a:pt x="31" y="17"/>
                </a:cubicBezTo>
                <a:cubicBezTo>
                  <a:pt x="387" y="17"/>
                  <a:pt x="387" y="17"/>
                  <a:pt x="387" y="17"/>
                </a:cubicBezTo>
                <a:cubicBezTo>
                  <a:pt x="387" y="266"/>
                  <a:pt x="387" y="266"/>
                  <a:pt x="387" y="266"/>
                </a:cubicBezTo>
                <a:cubicBezTo>
                  <a:pt x="614" y="266"/>
                  <a:pt x="614" y="266"/>
                  <a:pt x="614" y="266"/>
                </a:cubicBezTo>
                <a:cubicBezTo>
                  <a:pt x="616" y="273"/>
                  <a:pt x="622" y="278"/>
                  <a:pt x="630" y="278"/>
                </a:cubicBezTo>
                <a:cubicBezTo>
                  <a:pt x="638" y="278"/>
                  <a:pt x="645" y="271"/>
                  <a:pt x="645" y="263"/>
                </a:cubicBezTo>
                <a:cubicBezTo>
                  <a:pt x="645" y="254"/>
                  <a:pt x="638" y="247"/>
                  <a:pt x="630" y="247"/>
                </a:cubicBezTo>
                <a:cubicBezTo>
                  <a:pt x="622" y="247"/>
                  <a:pt x="616" y="252"/>
                  <a:pt x="614" y="259"/>
                </a:cubicBezTo>
                <a:cubicBezTo>
                  <a:pt x="393" y="259"/>
                  <a:pt x="393" y="259"/>
                  <a:pt x="393" y="259"/>
                </a:cubicBezTo>
                <a:cubicBezTo>
                  <a:pt x="393" y="10"/>
                  <a:pt x="393" y="10"/>
                  <a:pt x="393" y="10"/>
                </a:cubicBezTo>
                <a:cubicBezTo>
                  <a:pt x="30" y="10"/>
                  <a:pt x="30" y="10"/>
                  <a:pt x="30" y="10"/>
                </a:cubicBezTo>
                <a:cubicBezTo>
                  <a:pt x="28" y="4"/>
                  <a:pt x="23" y="0"/>
                  <a:pt x="16" y="0"/>
                </a:cubicBezTo>
                <a:cubicBezTo>
                  <a:pt x="7" y="0"/>
                  <a:pt x="0" y="7"/>
                  <a:pt x="0" y="15"/>
                </a:cubicBezTo>
                <a:cubicBezTo>
                  <a:pt x="0" y="24"/>
                  <a:pt x="7" y="31"/>
                  <a:pt x="16" y="31"/>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8" name="Freeform 176">
            <a:extLst>
              <a:ext uri="{FF2B5EF4-FFF2-40B4-BE49-F238E27FC236}">
                <a16:creationId xmlns:a16="http://schemas.microsoft.com/office/drawing/2014/main" id="{9B404E82-D985-3049-9E33-54620171669B}"/>
              </a:ext>
            </a:extLst>
          </p:cNvPr>
          <p:cNvSpPr>
            <a:spLocks/>
          </p:cNvSpPr>
          <p:nvPr/>
        </p:nvSpPr>
        <p:spPr bwMode="auto">
          <a:xfrm>
            <a:off x="6645177" y="3816465"/>
            <a:ext cx="1340057" cy="467221"/>
          </a:xfrm>
          <a:custGeom>
            <a:avLst/>
            <a:gdLst>
              <a:gd name="T0" fmla="*/ 15 w 737"/>
              <a:gd name="T1" fmla="*/ 247 h 278"/>
              <a:gd name="T2" fmla="*/ 31 w 737"/>
              <a:gd name="T3" fmla="*/ 261 h 278"/>
              <a:gd name="T4" fmla="*/ 479 w 737"/>
              <a:gd name="T5" fmla="*/ 261 h 278"/>
              <a:gd name="T6" fmla="*/ 479 w 737"/>
              <a:gd name="T7" fmla="*/ 13 h 278"/>
              <a:gd name="T8" fmla="*/ 706 w 737"/>
              <a:gd name="T9" fmla="*/ 13 h 278"/>
              <a:gd name="T10" fmla="*/ 722 w 737"/>
              <a:gd name="T11" fmla="*/ 0 h 278"/>
              <a:gd name="T12" fmla="*/ 737 w 737"/>
              <a:gd name="T13" fmla="*/ 16 h 278"/>
              <a:gd name="T14" fmla="*/ 722 w 737"/>
              <a:gd name="T15" fmla="*/ 31 h 278"/>
              <a:gd name="T16" fmla="*/ 706 w 737"/>
              <a:gd name="T17" fmla="*/ 19 h 278"/>
              <a:gd name="T18" fmla="*/ 485 w 737"/>
              <a:gd name="T19" fmla="*/ 19 h 278"/>
              <a:gd name="T20" fmla="*/ 485 w 737"/>
              <a:gd name="T21" fmla="*/ 268 h 278"/>
              <a:gd name="T22" fmla="*/ 30 w 737"/>
              <a:gd name="T23" fmla="*/ 268 h 278"/>
              <a:gd name="T24" fmla="*/ 15 w 737"/>
              <a:gd name="T25" fmla="*/ 278 h 278"/>
              <a:gd name="T26" fmla="*/ 0 w 737"/>
              <a:gd name="T27" fmla="*/ 263 h 278"/>
              <a:gd name="T28" fmla="*/ 15 w 737"/>
              <a:gd name="T29" fmla="*/ 2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7" h="278">
                <a:moveTo>
                  <a:pt x="15" y="247"/>
                </a:moveTo>
                <a:cubicBezTo>
                  <a:pt x="24" y="247"/>
                  <a:pt x="30" y="253"/>
                  <a:pt x="31" y="261"/>
                </a:cubicBezTo>
                <a:cubicBezTo>
                  <a:pt x="479" y="261"/>
                  <a:pt x="479" y="261"/>
                  <a:pt x="479" y="261"/>
                </a:cubicBezTo>
                <a:cubicBezTo>
                  <a:pt x="479" y="13"/>
                  <a:pt x="479" y="13"/>
                  <a:pt x="479" y="13"/>
                </a:cubicBezTo>
                <a:cubicBezTo>
                  <a:pt x="706" y="13"/>
                  <a:pt x="706" y="13"/>
                  <a:pt x="706" y="13"/>
                </a:cubicBezTo>
                <a:cubicBezTo>
                  <a:pt x="708" y="5"/>
                  <a:pt x="714" y="0"/>
                  <a:pt x="722" y="0"/>
                </a:cubicBezTo>
                <a:cubicBezTo>
                  <a:pt x="730" y="0"/>
                  <a:pt x="737" y="7"/>
                  <a:pt x="737" y="16"/>
                </a:cubicBezTo>
                <a:cubicBezTo>
                  <a:pt x="737" y="24"/>
                  <a:pt x="730" y="31"/>
                  <a:pt x="722" y="31"/>
                </a:cubicBezTo>
                <a:cubicBezTo>
                  <a:pt x="714" y="31"/>
                  <a:pt x="708" y="26"/>
                  <a:pt x="706" y="19"/>
                </a:cubicBezTo>
                <a:cubicBezTo>
                  <a:pt x="485" y="19"/>
                  <a:pt x="485" y="19"/>
                  <a:pt x="485" y="19"/>
                </a:cubicBezTo>
                <a:cubicBezTo>
                  <a:pt x="485" y="268"/>
                  <a:pt x="485" y="268"/>
                  <a:pt x="485" y="268"/>
                </a:cubicBezTo>
                <a:cubicBezTo>
                  <a:pt x="30" y="268"/>
                  <a:pt x="30" y="268"/>
                  <a:pt x="30" y="268"/>
                </a:cubicBezTo>
                <a:cubicBezTo>
                  <a:pt x="28" y="274"/>
                  <a:pt x="23" y="278"/>
                  <a:pt x="15" y="278"/>
                </a:cubicBezTo>
                <a:cubicBezTo>
                  <a:pt x="8" y="278"/>
                  <a:pt x="0" y="271"/>
                  <a:pt x="0" y="263"/>
                </a:cubicBezTo>
                <a:cubicBezTo>
                  <a:pt x="0" y="254"/>
                  <a:pt x="7" y="247"/>
                  <a:pt x="15" y="247"/>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9" name="Freeform 219">
            <a:extLst>
              <a:ext uri="{FF2B5EF4-FFF2-40B4-BE49-F238E27FC236}">
                <a16:creationId xmlns:a16="http://schemas.microsoft.com/office/drawing/2014/main" id="{26EDF01B-DA90-664F-B13C-9D50DE3DB84C}"/>
              </a:ext>
            </a:extLst>
          </p:cNvPr>
          <p:cNvSpPr>
            <a:spLocks/>
          </p:cNvSpPr>
          <p:nvPr/>
        </p:nvSpPr>
        <p:spPr bwMode="auto">
          <a:xfrm>
            <a:off x="3253156" y="2690806"/>
            <a:ext cx="1342979" cy="467221"/>
          </a:xfrm>
          <a:custGeom>
            <a:avLst/>
            <a:gdLst>
              <a:gd name="T0" fmla="*/ 722 w 738"/>
              <a:gd name="T1" fmla="*/ 247 h 278"/>
              <a:gd name="T2" fmla="*/ 706 w 738"/>
              <a:gd name="T3" fmla="*/ 261 h 278"/>
              <a:gd name="T4" fmla="*/ 258 w 738"/>
              <a:gd name="T5" fmla="*/ 261 h 278"/>
              <a:gd name="T6" fmla="*/ 258 w 738"/>
              <a:gd name="T7" fmla="*/ 12 h 278"/>
              <a:gd name="T8" fmla="*/ 31 w 738"/>
              <a:gd name="T9" fmla="*/ 12 h 278"/>
              <a:gd name="T10" fmla="*/ 16 w 738"/>
              <a:gd name="T11" fmla="*/ 0 h 278"/>
              <a:gd name="T12" fmla="*/ 0 w 738"/>
              <a:gd name="T13" fmla="*/ 15 h 278"/>
              <a:gd name="T14" fmla="*/ 16 w 738"/>
              <a:gd name="T15" fmla="*/ 31 h 278"/>
              <a:gd name="T16" fmla="*/ 31 w 738"/>
              <a:gd name="T17" fmla="*/ 19 h 278"/>
              <a:gd name="T18" fmla="*/ 252 w 738"/>
              <a:gd name="T19" fmla="*/ 19 h 278"/>
              <a:gd name="T20" fmla="*/ 252 w 738"/>
              <a:gd name="T21" fmla="*/ 267 h 278"/>
              <a:gd name="T22" fmla="*/ 707 w 738"/>
              <a:gd name="T23" fmla="*/ 267 h 278"/>
              <a:gd name="T24" fmla="*/ 722 w 738"/>
              <a:gd name="T25" fmla="*/ 278 h 278"/>
              <a:gd name="T26" fmla="*/ 738 w 738"/>
              <a:gd name="T27" fmla="*/ 262 h 278"/>
              <a:gd name="T28" fmla="*/ 722 w 738"/>
              <a:gd name="T29" fmla="*/ 2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8" h="278">
                <a:moveTo>
                  <a:pt x="722" y="247"/>
                </a:moveTo>
                <a:cubicBezTo>
                  <a:pt x="713" y="247"/>
                  <a:pt x="707" y="253"/>
                  <a:pt x="706" y="261"/>
                </a:cubicBezTo>
                <a:cubicBezTo>
                  <a:pt x="258" y="261"/>
                  <a:pt x="258" y="261"/>
                  <a:pt x="258" y="261"/>
                </a:cubicBezTo>
                <a:cubicBezTo>
                  <a:pt x="258" y="12"/>
                  <a:pt x="258" y="12"/>
                  <a:pt x="258" y="12"/>
                </a:cubicBezTo>
                <a:cubicBezTo>
                  <a:pt x="31" y="12"/>
                  <a:pt x="31" y="12"/>
                  <a:pt x="31" y="12"/>
                </a:cubicBezTo>
                <a:cubicBezTo>
                  <a:pt x="30" y="5"/>
                  <a:pt x="23" y="0"/>
                  <a:pt x="16" y="0"/>
                </a:cubicBezTo>
                <a:cubicBezTo>
                  <a:pt x="7" y="0"/>
                  <a:pt x="0" y="7"/>
                  <a:pt x="0" y="15"/>
                </a:cubicBezTo>
                <a:cubicBezTo>
                  <a:pt x="0" y="24"/>
                  <a:pt x="7" y="31"/>
                  <a:pt x="16" y="31"/>
                </a:cubicBezTo>
                <a:cubicBezTo>
                  <a:pt x="23" y="31"/>
                  <a:pt x="29" y="26"/>
                  <a:pt x="31" y="19"/>
                </a:cubicBezTo>
                <a:cubicBezTo>
                  <a:pt x="252" y="19"/>
                  <a:pt x="252" y="19"/>
                  <a:pt x="252" y="19"/>
                </a:cubicBezTo>
                <a:cubicBezTo>
                  <a:pt x="252" y="267"/>
                  <a:pt x="252" y="267"/>
                  <a:pt x="252" y="267"/>
                </a:cubicBezTo>
                <a:cubicBezTo>
                  <a:pt x="707" y="267"/>
                  <a:pt x="707" y="267"/>
                  <a:pt x="707" y="267"/>
                </a:cubicBezTo>
                <a:cubicBezTo>
                  <a:pt x="709" y="274"/>
                  <a:pt x="714" y="278"/>
                  <a:pt x="722" y="278"/>
                </a:cubicBezTo>
                <a:cubicBezTo>
                  <a:pt x="730" y="278"/>
                  <a:pt x="738" y="271"/>
                  <a:pt x="738" y="262"/>
                </a:cubicBezTo>
                <a:cubicBezTo>
                  <a:pt x="738" y="254"/>
                  <a:pt x="730" y="247"/>
                  <a:pt x="722" y="247"/>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0" name="Freeform 279">
            <a:extLst>
              <a:ext uri="{FF2B5EF4-FFF2-40B4-BE49-F238E27FC236}">
                <a16:creationId xmlns:a16="http://schemas.microsoft.com/office/drawing/2014/main" id="{B74FAC3D-23C7-B446-BAC2-872043E34F6B}"/>
              </a:ext>
            </a:extLst>
          </p:cNvPr>
          <p:cNvSpPr>
            <a:spLocks/>
          </p:cNvSpPr>
          <p:nvPr/>
        </p:nvSpPr>
        <p:spPr bwMode="auto">
          <a:xfrm>
            <a:off x="4975949" y="1884444"/>
            <a:ext cx="1935098" cy="2609401"/>
          </a:xfrm>
          <a:custGeom>
            <a:avLst/>
            <a:gdLst>
              <a:gd name="T0" fmla="*/ 1028 w 1064"/>
              <a:gd name="T1" fmla="*/ 307 h 1551"/>
              <a:gd name="T2" fmla="*/ 1028 w 1064"/>
              <a:gd name="T3" fmla="*/ 405 h 1551"/>
              <a:gd name="T4" fmla="*/ 494 w 1064"/>
              <a:gd name="T5" fmla="*/ 1330 h 1551"/>
              <a:gd name="T6" fmla="*/ 56 w 1064"/>
              <a:gd name="T7" fmla="*/ 1077 h 1551"/>
              <a:gd name="T8" fmla="*/ 591 w 1064"/>
              <a:gd name="T9" fmla="*/ 152 h 1551"/>
              <a:gd name="T10" fmla="*/ 970 w 1064"/>
              <a:gd name="T11" fmla="*/ 139 h 1551"/>
              <a:gd name="T12" fmla="*/ 1000 w 1064"/>
              <a:gd name="T13" fmla="*/ 123 h 1551"/>
              <a:gd name="T14" fmla="*/ 572 w 1064"/>
              <a:gd name="T15" fmla="*/ 124 h 1551"/>
              <a:gd name="T16" fmla="*/ 23 w 1064"/>
              <a:gd name="T17" fmla="*/ 1075 h 1551"/>
              <a:gd name="T18" fmla="*/ 513 w 1064"/>
              <a:gd name="T19" fmla="*/ 1358 h 1551"/>
              <a:gd name="T20" fmla="*/ 1062 w 1064"/>
              <a:gd name="T21" fmla="*/ 407 h 1551"/>
              <a:gd name="T22" fmla="*/ 1061 w 1064"/>
              <a:gd name="T23" fmla="*/ 301 h 1551"/>
              <a:gd name="T24" fmla="*/ 1028 w 1064"/>
              <a:gd name="T25" fmla="*/ 307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551">
                <a:moveTo>
                  <a:pt x="1028" y="307"/>
                </a:moveTo>
                <a:cubicBezTo>
                  <a:pt x="1030" y="337"/>
                  <a:pt x="1031" y="370"/>
                  <a:pt x="1028" y="405"/>
                </a:cubicBezTo>
                <a:cubicBezTo>
                  <a:pt x="1007" y="733"/>
                  <a:pt x="767" y="1148"/>
                  <a:pt x="494" y="1330"/>
                </a:cubicBezTo>
                <a:cubicBezTo>
                  <a:pt x="228" y="1508"/>
                  <a:pt x="36" y="1396"/>
                  <a:pt x="56" y="1077"/>
                </a:cubicBezTo>
                <a:cubicBezTo>
                  <a:pt x="77" y="750"/>
                  <a:pt x="317" y="334"/>
                  <a:pt x="591" y="152"/>
                </a:cubicBezTo>
                <a:cubicBezTo>
                  <a:pt x="757" y="41"/>
                  <a:pt x="895" y="43"/>
                  <a:pt x="970" y="139"/>
                </a:cubicBezTo>
                <a:cubicBezTo>
                  <a:pt x="979" y="132"/>
                  <a:pt x="989" y="127"/>
                  <a:pt x="1000" y="123"/>
                </a:cubicBezTo>
                <a:cubicBezTo>
                  <a:pt x="916" y="9"/>
                  <a:pt x="758" y="0"/>
                  <a:pt x="572" y="124"/>
                </a:cubicBezTo>
                <a:cubicBezTo>
                  <a:pt x="290" y="312"/>
                  <a:pt x="45" y="737"/>
                  <a:pt x="23" y="1075"/>
                </a:cubicBezTo>
                <a:cubicBezTo>
                  <a:pt x="0" y="1422"/>
                  <a:pt x="224" y="1551"/>
                  <a:pt x="513" y="1358"/>
                </a:cubicBezTo>
                <a:cubicBezTo>
                  <a:pt x="795" y="1170"/>
                  <a:pt x="1040" y="745"/>
                  <a:pt x="1062" y="407"/>
                </a:cubicBezTo>
                <a:cubicBezTo>
                  <a:pt x="1064" y="369"/>
                  <a:pt x="1064" y="334"/>
                  <a:pt x="1061" y="301"/>
                </a:cubicBezTo>
                <a:cubicBezTo>
                  <a:pt x="1050" y="305"/>
                  <a:pt x="1039" y="307"/>
                  <a:pt x="1028" y="307"/>
                </a:cubicBezTo>
                <a:close/>
              </a:path>
            </a:pathLst>
          </a:custGeom>
          <a:solidFill>
            <a:srgbClr val="00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1" name="Freeform 280">
            <a:extLst>
              <a:ext uri="{FF2B5EF4-FFF2-40B4-BE49-F238E27FC236}">
                <a16:creationId xmlns:a16="http://schemas.microsoft.com/office/drawing/2014/main" id="{0F44FCB0-E3DA-714B-85CB-25EDA5F2F4E4}"/>
              </a:ext>
            </a:extLst>
          </p:cNvPr>
          <p:cNvSpPr>
            <a:spLocks/>
          </p:cNvSpPr>
          <p:nvPr/>
        </p:nvSpPr>
        <p:spPr bwMode="auto">
          <a:xfrm>
            <a:off x="4564972" y="2403077"/>
            <a:ext cx="2960592" cy="1456683"/>
          </a:xfrm>
          <a:custGeom>
            <a:avLst/>
            <a:gdLst>
              <a:gd name="T0" fmla="*/ 1318 w 1628"/>
              <a:gd name="T1" fmla="*/ 150 h 866"/>
              <a:gd name="T2" fmla="*/ 219 w 1628"/>
              <a:gd name="T3" fmla="*/ 150 h 866"/>
              <a:gd name="T4" fmla="*/ 0 w 1628"/>
              <a:gd name="T5" fmla="*/ 357 h 866"/>
              <a:gd name="T6" fmla="*/ 2 w 1628"/>
              <a:gd name="T7" fmla="*/ 357 h 866"/>
              <a:gd name="T8" fmla="*/ 34 w 1628"/>
              <a:gd name="T9" fmla="*/ 364 h 866"/>
              <a:gd name="T10" fmla="*/ 234 w 1628"/>
              <a:gd name="T11" fmla="*/ 180 h 866"/>
              <a:gd name="T12" fmla="*/ 1303 w 1628"/>
              <a:gd name="T13" fmla="*/ 180 h 866"/>
              <a:gd name="T14" fmla="*/ 1303 w 1628"/>
              <a:gd name="T15" fmla="*/ 686 h 866"/>
              <a:gd name="T16" fmla="*/ 234 w 1628"/>
              <a:gd name="T17" fmla="*/ 686 h 866"/>
              <a:gd name="T18" fmla="*/ 34 w 1628"/>
              <a:gd name="T19" fmla="*/ 502 h 866"/>
              <a:gd name="T20" fmla="*/ 2 w 1628"/>
              <a:gd name="T21" fmla="*/ 509 h 866"/>
              <a:gd name="T22" fmla="*/ 0 w 1628"/>
              <a:gd name="T23" fmla="*/ 509 h 866"/>
              <a:gd name="T24" fmla="*/ 219 w 1628"/>
              <a:gd name="T25" fmla="*/ 716 h 866"/>
              <a:gd name="T26" fmla="*/ 1318 w 1628"/>
              <a:gd name="T27" fmla="*/ 716 h 866"/>
              <a:gd name="T28" fmla="*/ 1318 w 1628"/>
              <a:gd name="T29" fmla="*/ 15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8" h="866">
                <a:moveTo>
                  <a:pt x="1318" y="150"/>
                </a:moveTo>
                <a:cubicBezTo>
                  <a:pt x="1014" y="0"/>
                  <a:pt x="523" y="0"/>
                  <a:pt x="219" y="150"/>
                </a:cubicBezTo>
                <a:cubicBezTo>
                  <a:pt x="102" y="208"/>
                  <a:pt x="29" y="281"/>
                  <a:pt x="0" y="357"/>
                </a:cubicBezTo>
                <a:cubicBezTo>
                  <a:pt x="1" y="357"/>
                  <a:pt x="2" y="357"/>
                  <a:pt x="2" y="357"/>
                </a:cubicBezTo>
                <a:cubicBezTo>
                  <a:pt x="14" y="357"/>
                  <a:pt x="24" y="359"/>
                  <a:pt x="34" y="364"/>
                </a:cubicBezTo>
                <a:cubicBezTo>
                  <a:pt x="61" y="297"/>
                  <a:pt x="128" y="233"/>
                  <a:pt x="234" y="180"/>
                </a:cubicBezTo>
                <a:cubicBezTo>
                  <a:pt x="529" y="35"/>
                  <a:pt x="1008" y="35"/>
                  <a:pt x="1303" y="180"/>
                </a:cubicBezTo>
                <a:cubicBezTo>
                  <a:pt x="1588" y="321"/>
                  <a:pt x="1588" y="545"/>
                  <a:pt x="1303" y="686"/>
                </a:cubicBezTo>
                <a:cubicBezTo>
                  <a:pt x="1008" y="832"/>
                  <a:pt x="529" y="832"/>
                  <a:pt x="234" y="686"/>
                </a:cubicBezTo>
                <a:cubicBezTo>
                  <a:pt x="128" y="633"/>
                  <a:pt x="61" y="569"/>
                  <a:pt x="34" y="502"/>
                </a:cubicBezTo>
                <a:cubicBezTo>
                  <a:pt x="24" y="507"/>
                  <a:pt x="14" y="509"/>
                  <a:pt x="2" y="509"/>
                </a:cubicBezTo>
                <a:cubicBezTo>
                  <a:pt x="2" y="509"/>
                  <a:pt x="1" y="509"/>
                  <a:pt x="0" y="509"/>
                </a:cubicBezTo>
                <a:cubicBezTo>
                  <a:pt x="29" y="586"/>
                  <a:pt x="102" y="658"/>
                  <a:pt x="219" y="716"/>
                </a:cubicBezTo>
                <a:cubicBezTo>
                  <a:pt x="523" y="866"/>
                  <a:pt x="1014" y="866"/>
                  <a:pt x="1318" y="716"/>
                </a:cubicBezTo>
                <a:cubicBezTo>
                  <a:pt x="1628" y="562"/>
                  <a:pt x="1628" y="304"/>
                  <a:pt x="1318" y="1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2" name="文本框 337">
            <a:extLst>
              <a:ext uri="{FF2B5EF4-FFF2-40B4-BE49-F238E27FC236}">
                <a16:creationId xmlns:a16="http://schemas.microsoft.com/office/drawing/2014/main" id="{2C1F93CD-E5D8-E946-BC04-EB789263D3AD}"/>
              </a:ext>
            </a:extLst>
          </p:cNvPr>
          <p:cNvSpPr txBox="1"/>
          <p:nvPr/>
        </p:nvSpPr>
        <p:spPr>
          <a:xfrm>
            <a:off x="2326136" y="2810187"/>
            <a:ext cx="1347704" cy="1384995"/>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s-VE" altLang="zh-CN" sz="1400" i="0" u="none" strike="noStrike" kern="1200" cap="none" spc="0" normalizeH="0" baseline="0" noProof="0" dirty="0" smtClean="0">
                <a:ln>
                  <a:noFill/>
                </a:ln>
                <a:solidFill>
                  <a:prstClr val="black"/>
                </a:solidFill>
                <a:effectLst/>
                <a:uLnTx/>
                <a:uFillTx/>
              </a:rPr>
              <a:t>Datos maestros de </a:t>
            </a:r>
            <a:r>
              <a:rPr lang="es-VE" altLang="zh-CN" sz="1400" dirty="0">
                <a:solidFill>
                  <a:prstClr val="black"/>
                </a:solidFill>
              </a:rPr>
              <a:t>s</a:t>
            </a:r>
            <a:r>
              <a:rPr kumimoji="0" lang="es-VE" altLang="zh-CN" sz="1400" i="0" u="none" strike="noStrike" kern="1200" cap="none" spc="0" normalizeH="0" baseline="0" noProof="0" dirty="0" smtClean="0">
                <a:ln>
                  <a:noFill/>
                </a:ln>
                <a:solidFill>
                  <a:prstClr val="black"/>
                </a:solidFill>
                <a:effectLst/>
                <a:uLnTx/>
                <a:uFillTx/>
              </a:rPr>
              <a:t>ocios de </a:t>
            </a:r>
            <a:r>
              <a:rPr lang="es-VE" altLang="zh-CN" sz="1400" dirty="0">
                <a:solidFill>
                  <a:prstClr val="black"/>
                </a:solidFill>
              </a:rPr>
              <a:t>n</a:t>
            </a:r>
            <a:r>
              <a:rPr kumimoji="0" lang="es-VE" altLang="zh-CN" sz="1400" i="0" u="none" strike="noStrike" kern="1200" cap="none" spc="0" normalizeH="0" baseline="0" noProof="0" dirty="0" err="1" smtClean="0">
                <a:ln>
                  <a:noFill/>
                </a:ln>
                <a:solidFill>
                  <a:prstClr val="black"/>
                </a:solidFill>
                <a:effectLst/>
                <a:uLnTx/>
                <a:uFillTx/>
              </a:rPr>
              <a:t>egocios</a:t>
            </a:r>
            <a:endParaRPr kumimoji="0" lang="zh-CN" altLang="en-US" sz="1400" i="0" u="none" strike="noStrike" kern="1200" cap="none" spc="0" normalizeH="0" baseline="0" noProof="0" dirty="0">
              <a:ln>
                <a:noFill/>
              </a:ln>
              <a:solidFill>
                <a:prstClr val="black"/>
              </a:solidFill>
              <a:effectLst/>
              <a:uLnTx/>
              <a:uFillTx/>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zh-CN" altLang="en-US" sz="1200" b="0" i="0" u="none" strike="noStrike" kern="1200" cap="none" spc="0" normalizeH="0" baseline="0" noProof="0" dirty="0">
              <a:ln>
                <a:noFill/>
              </a:ln>
              <a:solidFill>
                <a:prstClr val="black"/>
              </a:solidFill>
              <a:effectLst/>
              <a:uLnTx/>
              <a:uFillTx/>
              <a:ea typeface="+mn-ea"/>
              <a:cs typeface="+mn-cs"/>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33" name="文本框 338">
            <a:extLst>
              <a:ext uri="{FF2B5EF4-FFF2-40B4-BE49-F238E27FC236}">
                <a16:creationId xmlns:a16="http://schemas.microsoft.com/office/drawing/2014/main" id="{3C92380F-CD14-0849-A9F8-108A7C9FFCD8}"/>
              </a:ext>
            </a:extLst>
          </p:cNvPr>
          <p:cNvSpPr txBox="1"/>
          <p:nvPr/>
        </p:nvSpPr>
        <p:spPr>
          <a:xfrm>
            <a:off x="7985234" y="3583238"/>
            <a:ext cx="1669228" cy="646331"/>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altLang="zh-CN" sz="1400" i="0" u="none" strike="noStrike" kern="1200" cap="none" spc="0" normalizeH="0" baseline="0" noProof="0" dirty="0" err="1" smtClean="0">
                <a:ln>
                  <a:noFill/>
                </a:ln>
                <a:solidFill>
                  <a:prstClr val="black"/>
                </a:solidFill>
                <a:effectLst/>
                <a:uLnTx/>
                <a:uFillTx/>
                <a:ea typeface="+mn-ea"/>
                <a:cs typeface="+mn-cs"/>
              </a:rPr>
              <a:t>Gestionar</a:t>
            </a:r>
            <a:r>
              <a:rPr kumimoji="0" lang="en-US" altLang="zh-CN" sz="1400" i="0" u="none" strike="noStrike" kern="1200" cap="none" spc="0" normalizeH="0" baseline="0" noProof="0" dirty="0" smtClean="0">
                <a:ln>
                  <a:noFill/>
                </a:ln>
                <a:solidFill>
                  <a:prstClr val="black"/>
                </a:solidFill>
                <a:effectLst/>
                <a:uLnTx/>
                <a:uFillTx/>
                <a:ea typeface="+mn-ea"/>
                <a:cs typeface="+mn-cs"/>
              </a:rPr>
              <a:t> </a:t>
            </a:r>
            <a:r>
              <a:rPr kumimoji="0" lang="en-US" altLang="zh-CN" sz="1400" i="0" u="none" strike="noStrike" kern="1200" cap="none" spc="0" normalizeH="0" baseline="0" noProof="0" dirty="0" err="1" smtClean="0">
                <a:ln>
                  <a:noFill/>
                </a:ln>
                <a:solidFill>
                  <a:prstClr val="black"/>
                </a:solidFill>
                <a:effectLst/>
                <a:uLnTx/>
                <a:uFillTx/>
                <a:ea typeface="+mn-ea"/>
                <a:cs typeface="+mn-cs"/>
              </a:rPr>
              <a:t>reconciliaciones</a:t>
            </a:r>
            <a:r>
              <a:rPr kumimoji="0" lang="en-US" altLang="zh-CN" sz="1400" i="0" u="none" strike="noStrike" kern="1200" cap="none" spc="0" normalizeH="0" baseline="0" noProof="0" dirty="0" smtClean="0">
                <a:ln>
                  <a:noFill/>
                </a:ln>
                <a:solidFill>
                  <a:prstClr val="black"/>
                </a:solidFill>
                <a:effectLst/>
                <a:uLnTx/>
                <a:uFillTx/>
                <a:ea typeface="+mn-ea"/>
                <a:cs typeface="+mn-cs"/>
              </a:rPr>
              <a:t> </a:t>
            </a:r>
            <a:r>
              <a:rPr kumimoji="0" lang="en-US" altLang="zh-CN" sz="1400" i="0" u="none" strike="noStrike" kern="1200" cap="none" spc="0" normalizeH="0" baseline="0" noProof="0" dirty="0" err="1" smtClean="0">
                <a:ln>
                  <a:noFill/>
                </a:ln>
                <a:solidFill>
                  <a:prstClr val="black"/>
                </a:solidFill>
                <a:effectLst/>
                <a:uLnTx/>
                <a:uFillTx/>
                <a:ea typeface="+mn-ea"/>
                <a:cs typeface="+mn-cs"/>
              </a:rPr>
              <a:t>precedentes</a:t>
            </a:r>
            <a:endParaRPr kumimoji="0" lang="en-US" altLang="zh-CN" sz="1400" i="0" u="none" strike="noStrike" kern="1200" cap="none" spc="0" normalizeH="0" baseline="0" noProof="0" dirty="0">
              <a:ln>
                <a:noFill/>
              </a:ln>
              <a:solidFill>
                <a:prstClr val="black"/>
              </a:solidFill>
              <a:effectLst/>
              <a:uLnTx/>
              <a:uFillTx/>
              <a:ea typeface="+mn-ea"/>
              <a:cs typeface="+mn-cs"/>
            </a:endParaRPr>
          </a:p>
        </p:txBody>
      </p:sp>
      <p:sp>
        <p:nvSpPr>
          <p:cNvPr id="34" name="文本框 339">
            <a:extLst>
              <a:ext uri="{FF2B5EF4-FFF2-40B4-BE49-F238E27FC236}">
                <a16:creationId xmlns:a16="http://schemas.microsoft.com/office/drawing/2014/main" id="{90793AD6-E764-EE4F-A440-D4B6B2C857B2}"/>
              </a:ext>
            </a:extLst>
          </p:cNvPr>
          <p:cNvSpPr txBox="1"/>
          <p:nvPr/>
        </p:nvSpPr>
        <p:spPr>
          <a:xfrm>
            <a:off x="7936540" y="2347778"/>
            <a:ext cx="1518931" cy="646331"/>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s-VE" altLang="zh-CN" sz="1400" i="0" u="none" strike="noStrike" kern="1200" cap="none" spc="0" normalizeH="0" baseline="0" noProof="0" dirty="0" smtClean="0">
                <a:ln>
                  <a:noFill/>
                </a:ln>
                <a:solidFill>
                  <a:prstClr val="black"/>
                </a:solidFill>
                <a:effectLst/>
                <a:uLnTx/>
                <a:uFillTx/>
                <a:ea typeface="+mn-ea"/>
                <a:cs typeface="+mn-cs"/>
              </a:rPr>
              <a:t>Reconciliación de socio de negocio</a:t>
            </a:r>
            <a:endParaRPr kumimoji="0" lang="zh-CN" altLang="en-US" sz="1400" i="0" u="none" strike="noStrike" kern="1200" cap="none" spc="0" normalizeH="0" baseline="0" noProof="0" dirty="0">
              <a:ln>
                <a:noFill/>
              </a:ln>
              <a:solidFill>
                <a:prstClr val="black"/>
              </a:solidFill>
              <a:effectLst/>
              <a:uLnTx/>
              <a:uFillTx/>
              <a:ea typeface="+mn-ea"/>
              <a:cs typeface="+mn-cs"/>
            </a:endParaRPr>
          </a:p>
        </p:txBody>
      </p:sp>
      <p:sp>
        <p:nvSpPr>
          <p:cNvPr id="7" name="Isosceles Triangle 6"/>
          <p:cNvSpPr/>
          <p:nvPr/>
        </p:nvSpPr>
        <p:spPr>
          <a:xfrm>
            <a:off x="2762682" y="4627823"/>
            <a:ext cx="6511636" cy="36945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36" name="Group 917"/>
          <p:cNvGrpSpPr>
            <a:grpSpLocks noChangeAspect="1"/>
          </p:cNvGrpSpPr>
          <p:nvPr/>
        </p:nvGrpSpPr>
        <p:grpSpPr bwMode="auto">
          <a:xfrm>
            <a:off x="443464" y="2217830"/>
            <a:ext cx="817249" cy="804368"/>
            <a:chOff x="2725" y="3572"/>
            <a:chExt cx="340" cy="340"/>
          </a:xfrm>
          <a:solidFill>
            <a:schemeClr val="accent4"/>
          </a:solidFill>
        </p:grpSpPr>
        <p:sp>
          <p:nvSpPr>
            <p:cNvPr id="38"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36899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2826" y="2681983"/>
            <a:ext cx="2643930" cy="2832126"/>
          </a:xfrm>
          <a:prstGeom prst="rect">
            <a:avLst/>
          </a:prstGeom>
          <a:solidFill>
            <a:schemeClr val="bg1">
              <a:lumMod val="95000"/>
            </a:scheme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Calibri" panose="020F0502020204030204" pitchFamily="34" charset="0"/>
                <a:cs typeface="Calibri" panose="020F0502020204030204" pitchFamily="34" charset="0"/>
              </a:rPr>
              <a:t>El </a:t>
            </a:r>
            <a:r>
              <a:rPr lang="en-US" sz="1600" dirty="0" err="1">
                <a:solidFill>
                  <a:schemeClr val="tx1">
                    <a:lumMod val="50000"/>
                    <a:lumOff val="50000"/>
                  </a:schemeClr>
                </a:solidFill>
                <a:latin typeface="Calibri" panose="020F0502020204030204" pitchFamily="34" charset="0"/>
                <a:cs typeface="Calibri" panose="020F0502020204030204" pitchFamily="34" charset="0"/>
              </a:rPr>
              <a:t>área</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compras</a:t>
            </a:r>
            <a:r>
              <a:rPr lang="en-US" sz="1600" dirty="0">
                <a:solidFill>
                  <a:schemeClr val="tx1">
                    <a:lumMod val="50000"/>
                    <a:lumOff val="50000"/>
                  </a:schemeClr>
                </a:solidFill>
                <a:latin typeface="Calibri" panose="020F0502020204030204" pitchFamily="34" charset="0"/>
                <a:cs typeface="Calibri" panose="020F0502020204030204" pitchFamily="34" charset="0"/>
              </a:rPr>
              <a:t> de SCV System </a:t>
            </a:r>
            <a:r>
              <a:rPr lang="en-US" sz="1600" dirty="0" err="1">
                <a:solidFill>
                  <a:schemeClr val="tx1">
                    <a:lumMod val="50000"/>
                    <a:lumOff val="50000"/>
                  </a:schemeClr>
                </a:solidFill>
                <a:latin typeface="Calibri" panose="020F0502020204030204" pitchFamily="34" charset="0"/>
                <a:cs typeface="Calibri" panose="020F0502020204030204" pitchFamily="34" charset="0"/>
              </a:rPr>
              <a:t>ofrece</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integración</a:t>
            </a:r>
            <a:r>
              <a:rPr lang="en-US" sz="1600" dirty="0">
                <a:solidFill>
                  <a:schemeClr val="tx1">
                    <a:lumMod val="50000"/>
                    <a:lumOff val="50000"/>
                  </a:schemeClr>
                </a:solidFill>
                <a:latin typeface="Calibri" panose="020F0502020204030204" pitchFamily="34" charset="0"/>
                <a:cs typeface="Calibri" panose="020F0502020204030204" pitchFamily="34" charset="0"/>
              </a:rPr>
              <a:t> y </a:t>
            </a:r>
            <a:r>
              <a:rPr lang="en-US" sz="1600" dirty="0" err="1">
                <a:solidFill>
                  <a:schemeClr val="tx1">
                    <a:lumMod val="50000"/>
                    <a:lumOff val="50000"/>
                  </a:schemeClr>
                </a:solidFill>
                <a:latin typeface="Calibri" panose="020F0502020204030204" pitchFamily="34" charset="0"/>
                <a:cs typeface="Calibri" panose="020F0502020204030204" pitchFamily="34" charset="0"/>
              </a:rPr>
              <a:t>automatización</a:t>
            </a:r>
            <a:r>
              <a:rPr lang="en-US" sz="1600" dirty="0">
                <a:solidFill>
                  <a:schemeClr val="tx1">
                    <a:lumMod val="50000"/>
                    <a:lumOff val="50000"/>
                  </a:schemeClr>
                </a:solidFill>
                <a:latin typeface="Calibri" panose="020F0502020204030204" pitchFamily="34" charset="0"/>
                <a:cs typeface="Calibri" panose="020F0502020204030204" pitchFamily="34" charset="0"/>
              </a:rPr>
              <a:t> en </a:t>
            </a:r>
            <a:r>
              <a:rPr lang="en-US" sz="1600" dirty="0" err="1">
                <a:solidFill>
                  <a:schemeClr val="tx1">
                    <a:lumMod val="50000"/>
                    <a:lumOff val="50000"/>
                  </a:schemeClr>
                </a:solidFill>
                <a:latin typeface="Calibri" panose="020F0502020204030204" pitchFamily="34" charset="0"/>
                <a:cs typeface="Calibri" panose="020F0502020204030204" pitchFamily="34" charset="0"/>
              </a:rPr>
              <a:t>los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registros</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facturas</a:t>
            </a:r>
            <a:r>
              <a:rPr lang="en-US" sz="1600" dirty="0">
                <a:solidFill>
                  <a:schemeClr val="tx1">
                    <a:lumMod val="50000"/>
                    <a:lumOff val="50000"/>
                  </a:schemeClr>
                </a:solidFill>
                <a:latin typeface="Calibri" panose="020F0502020204030204" pitchFamily="34" charset="0"/>
                <a:cs typeface="Calibri" panose="020F0502020204030204" pitchFamily="34" charset="0"/>
              </a:rPr>
              <a:t> y </a:t>
            </a:r>
            <a:r>
              <a:rPr lang="en-US" sz="1600" dirty="0" err="1">
                <a:solidFill>
                  <a:schemeClr val="tx1">
                    <a:lumMod val="50000"/>
                    <a:lumOff val="50000"/>
                  </a:schemeClr>
                </a:solidFill>
                <a:latin typeface="Calibri" panose="020F0502020204030204" pitchFamily="34" charset="0"/>
                <a:cs typeface="Calibri" panose="020F0502020204030204" pitchFamily="34" charset="0"/>
              </a:rPr>
              <a:t>documentos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p>
          <a:p>
            <a:r>
              <a:rPr lang="en-US" sz="1600" dirty="0">
                <a:solidFill>
                  <a:schemeClr val="tx1">
                    <a:lumMod val="50000"/>
                    <a:lumOff val="50000"/>
                  </a:schemeClr>
                </a:solidFill>
                <a:latin typeface="Calibri" panose="020F0502020204030204" pitchFamily="34" charset="0"/>
                <a:cs typeface="Calibri" panose="020F0502020204030204" pitchFamily="34" charset="0"/>
              </a:rPr>
              <a:t>Como </a:t>
            </a:r>
            <a:r>
              <a:rPr lang="en-US" sz="1600" dirty="0" err="1">
                <a:solidFill>
                  <a:schemeClr val="tx1">
                    <a:lumMod val="50000"/>
                    <a:lumOff val="50000"/>
                  </a:schemeClr>
                </a:solidFill>
                <a:latin typeface="Calibri" panose="020F0502020204030204" pitchFamily="34" charset="0"/>
                <a:cs typeface="Calibri" panose="020F0502020204030204" pitchFamily="34" charset="0"/>
              </a:rPr>
              <a:t>también</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todos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los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procedimientos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involucrados</a:t>
            </a:r>
            <a:r>
              <a:rPr lang="en-US" sz="1600" dirty="0">
                <a:solidFill>
                  <a:schemeClr val="tx1">
                    <a:lumMod val="50000"/>
                    <a:lumOff val="50000"/>
                  </a:schemeClr>
                </a:solidFill>
                <a:latin typeface="Calibri" panose="020F0502020204030204" pitchFamily="34" charset="0"/>
                <a:cs typeface="Calibri" panose="020F0502020204030204" pitchFamily="34" charset="0"/>
              </a:rPr>
              <a:t> en el </a:t>
            </a:r>
            <a:r>
              <a:rPr lang="en-US" sz="1600" dirty="0" err="1">
                <a:solidFill>
                  <a:schemeClr val="tx1">
                    <a:lumMod val="50000"/>
                    <a:lumOff val="50000"/>
                  </a:schemeClr>
                </a:solidFill>
                <a:latin typeface="Calibri" panose="020F0502020204030204" pitchFamily="34" charset="0"/>
                <a:cs typeface="Calibri" panose="020F0502020204030204" pitchFamily="34" charset="0"/>
              </a:rPr>
              <a:t>ciclo</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compras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alineado</a:t>
            </a:r>
            <a:r>
              <a:rPr lang="en-US" sz="1600" dirty="0">
                <a:solidFill>
                  <a:schemeClr val="tx1">
                    <a:lumMod val="50000"/>
                    <a:lumOff val="50000"/>
                  </a:schemeClr>
                </a:solidFill>
                <a:latin typeface="Calibri" panose="020F0502020204030204" pitchFamily="34" charset="0"/>
                <a:cs typeface="Calibri" panose="020F0502020204030204" pitchFamily="34" charset="0"/>
              </a:rPr>
              <a:t> a las </a:t>
            </a:r>
            <a:r>
              <a:rPr lang="en-US" sz="1600" dirty="0" err="1">
                <a:solidFill>
                  <a:schemeClr val="tx1">
                    <a:lumMod val="50000"/>
                    <a:lumOff val="50000"/>
                  </a:schemeClr>
                </a:solidFill>
                <a:latin typeface="Calibri" panose="020F0502020204030204" pitchFamily="34" charset="0"/>
                <a:cs typeface="Calibri" panose="020F0502020204030204" pitchFamily="34" charset="0"/>
              </a:rPr>
              <a:t>buenas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practicas</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35" name="Freeform 688">
            <a:extLst>
              <a:ext uri="{FF2B5EF4-FFF2-40B4-BE49-F238E27FC236}">
                <a16:creationId xmlns:a16="http://schemas.microsoft.com/office/drawing/2014/main" id="{A8737D38-B42D-49C8-912C-F5FBDDD09729}"/>
              </a:ext>
            </a:extLst>
          </p:cNvPr>
          <p:cNvSpPr>
            <a:spLocks noChangeAspect="1" noEditPoints="1"/>
          </p:cNvSpPr>
          <p:nvPr/>
        </p:nvSpPr>
        <p:spPr bwMode="auto">
          <a:xfrm>
            <a:off x="462058" y="2215077"/>
            <a:ext cx="805269" cy="8052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280 h 512"/>
              <a:gd name="T12" fmla="*/ 96 w 512"/>
              <a:gd name="T13" fmla="*/ 194 h 512"/>
              <a:gd name="T14" fmla="*/ 98 w 512"/>
              <a:gd name="T15" fmla="*/ 185 h 512"/>
              <a:gd name="T16" fmla="*/ 106 w 512"/>
              <a:gd name="T17" fmla="*/ 181 h 512"/>
              <a:gd name="T18" fmla="*/ 309 w 512"/>
              <a:gd name="T19" fmla="*/ 181 h 512"/>
              <a:gd name="T20" fmla="*/ 320 w 512"/>
              <a:gd name="T21" fmla="*/ 192 h 512"/>
              <a:gd name="T22" fmla="*/ 309 w 512"/>
              <a:gd name="T23" fmla="*/ 202 h 512"/>
              <a:gd name="T24" fmla="*/ 120 w 512"/>
              <a:gd name="T25" fmla="*/ 202 h 512"/>
              <a:gd name="T26" fmla="*/ 136 w 512"/>
              <a:gd name="T27" fmla="*/ 266 h 512"/>
              <a:gd name="T28" fmla="*/ 288 w 512"/>
              <a:gd name="T29" fmla="*/ 266 h 512"/>
              <a:gd name="T30" fmla="*/ 298 w 512"/>
              <a:gd name="T31" fmla="*/ 277 h 512"/>
              <a:gd name="T32" fmla="*/ 288 w 512"/>
              <a:gd name="T33" fmla="*/ 288 h 512"/>
              <a:gd name="T34" fmla="*/ 128 w 512"/>
              <a:gd name="T35" fmla="*/ 288 h 512"/>
              <a:gd name="T36" fmla="*/ 117 w 512"/>
              <a:gd name="T37" fmla="*/ 280 h 512"/>
              <a:gd name="T38" fmla="*/ 309 w 512"/>
              <a:gd name="T39" fmla="*/ 234 h 512"/>
              <a:gd name="T40" fmla="*/ 298 w 512"/>
              <a:gd name="T41" fmla="*/ 245 h 512"/>
              <a:gd name="T42" fmla="*/ 160 w 512"/>
              <a:gd name="T43" fmla="*/ 245 h 512"/>
              <a:gd name="T44" fmla="*/ 149 w 512"/>
              <a:gd name="T45" fmla="*/ 234 h 512"/>
              <a:gd name="T46" fmla="*/ 160 w 512"/>
              <a:gd name="T47" fmla="*/ 224 h 512"/>
              <a:gd name="T48" fmla="*/ 298 w 512"/>
              <a:gd name="T49" fmla="*/ 224 h 512"/>
              <a:gd name="T50" fmla="*/ 309 w 512"/>
              <a:gd name="T51" fmla="*/ 234 h 512"/>
              <a:gd name="T52" fmla="*/ 170 w 512"/>
              <a:gd name="T53" fmla="*/ 394 h 512"/>
              <a:gd name="T54" fmla="*/ 149 w 512"/>
              <a:gd name="T55" fmla="*/ 373 h 512"/>
              <a:gd name="T56" fmla="*/ 170 w 512"/>
              <a:gd name="T57" fmla="*/ 352 h 512"/>
              <a:gd name="T58" fmla="*/ 192 w 512"/>
              <a:gd name="T59" fmla="*/ 373 h 512"/>
              <a:gd name="T60" fmla="*/ 170 w 512"/>
              <a:gd name="T61" fmla="*/ 394 h 512"/>
              <a:gd name="T62" fmla="*/ 309 w 512"/>
              <a:gd name="T63" fmla="*/ 394 h 512"/>
              <a:gd name="T64" fmla="*/ 288 w 512"/>
              <a:gd name="T65" fmla="*/ 373 h 512"/>
              <a:gd name="T66" fmla="*/ 309 w 512"/>
              <a:gd name="T67" fmla="*/ 352 h 512"/>
              <a:gd name="T68" fmla="*/ 330 w 512"/>
              <a:gd name="T69" fmla="*/ 373 h 512"/>
              <a:gd name="T70" fmla="*/ 309 w 512"/>
              <a:gd name="T71" fmla="*/ 394 h 512"/>
              <a:gd name="T72" fmla="*/ 408 w 512"/>
              <a:gd name="T73" fmla="*/ 159 h 512"/>
              <a:gd name="T74" fmla="*/ 371 w 512"/>
              <a:gd name="T75" fmla="*/ 168 h 512"/>
              <a:gd name="T76" fmla="*/ 341 w 512"/>
              <a:gd name="T77" fmla="*/ 322 h 512"/>
              <a:gd name="T78" fmla="*/ 330 w 512"/>
              <a:gd name="T79" fmla="*/ 330 h 512"/>
              <a:gd name="T80" fmla="*/ 330 w 512"/>
              <a:gd name="T81" fmla="*/ 330 h 512"/>
              <a:gd name="T82" fmla="*/ 330 w 512"/>
              <a:gd name="T83" fmla="*/ 330 h 512"/>
              <a:gd name="T84" fmla="*/ 149 w 512"/>
              <a:gd name="T85" fmla="*/ 330 h 512"/>
              <a:gd name="T86" fmla="*/ 138 w 512"/>
              <a:gd name="T87" fmla="*/ 320 h 512"/>
              <a:gd name="T88" fmla="*/ 149 w 512"/>
              <a:gd name="T89" fmla="*/ 309 h 512"/>
              <a:gd name="T90" fmla="*/ 322 w 512"/>
              <a:gd name="T91" fmla="*/ 309 h 512"/>
              <a:gd name="T92" fmla="*/ 352 w 512"/>
              <a:gd name="T93" fmla="*/ 158 h 512"/>
              <a:gd name="T94" fmla="*/ 360 w 512"/>
              <a:gd name="T95" fmla="*/ 149 h 512"/>
              <a:gd name="T96" fmla="*/ 402 w 512"/>
              <a:gd name="T97" fmla="*/ 139 h 512"/>
              <a:gd name="T98" fmla="*/ 415 w 512"/>
              <a:gd name="T99" fmla="*/ 146 h 512"/>
              <a:gd name="T100" fmla="*/ 408 w 512"/>
              <a:gd name="T101" fmla="*/ 15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280"/>
                </a:moveTo>
                <a:cubicBezTo>
                  <a:pt x="96" y="194"/>
                  <a:pt x="96" y="194"/>
                  <a:pt x="96" y="194"/>
                </a:cubicBezTo>
                <a:cubicBezTo>
                  <a:pt x="95" y="191"/>
                  <a:pt x="96" y="188"/>
                  <a:pt x="98" y="185"/>
                </a:cubicBezTo>
                <a:cubicBezTo>
                  <a:pt x="100" y="183"/>
                  <a:pt x="103" y="181"/>
                  <a:pt x="106" y="181"/>
                </a:cubicBezTo>
                <a:cubicBezTo>
                  <a:pt x="309" y="181"/>
                  <a:pt x="309" y="181"/>
                  <a:pt x="309" y="181"/>
                </a:cubicBezTo>
                <a:cubicBezTo>
                  <a:pt x="315" y="181"/>
                  <a:pt x="320" y="186"/>
                  <a:pt x="320" y="192"/>
                </a:cubicBezTo>
                <a:cubicBezTo>
                  <a:pt x="320" y="198"/>
                  <a:pt x="315" y="202"/>
                  <a:pt x="309" y="202"/>
                </a:cubicBezTo>
                <a:cubicBezTo>
                  <a:pt x="120" y="202"/>
                  <a:pt x="120" y="202"/>
                  <a:pt x="120" y="202"/>
                </a:cubicBezTo>
                <a:cubicBezTo>
                  <a:pt x="136" y="266"/>
                  <a:pt x="136" y="266"/>
                  <a:pt x="136" y="266"/>
                </a:cubicBezTo>
                <a:cubicBezTo>
                  <a:pt x="288" y="266"/>
                  <a:pt x="288" y="266"/>
                  <a:pt x="288" y="266"/>
                </a:cubicBezTo>
                <a:cubicBezTo>
                  <a:pt x="294" y="266"/>
                  <a:pt x="298" y="271"/>
                  <a:pt x="298" y="277"/>
                </a:cubicBezTo>
                <a:cubicBezTo>
                  <a:pt x="298" y="283"/>
                  <a:pt x="294" y="288"/>
                  <a:pt x="288" y="288"/>
                </a:cubicBezTo>
                <a:cubicBezTo>
                  <a:pt x="128" y="288"/>
                  <a:pt x="128" y="288"/>
                  <a:pt x="128" y="288"/>
                </a:cubicBezTo>
                <a:cubicBezTo>
                  <a:pt x="123" y="288"/>
                  <a:pt x="119" y="284"/>
                  <a:pt x="117" y="280"/>
                </a:cubicBezTo>
                <a:close/>
                <a:moveTo>
                  <a:pt x="309" y="234"/>
                </a:moveTo>
                <a:cubicBezTo>
                  <a:pt x="309" y="240"/>
                  <a:pt x="304" y="245"/>
                  <a:pt x="298" y="245"/>
                </a:cubicBezTo>
                <a:cubicBezTo>
                  <a:pt x="160" y="245"/>
                  <a:pt x="160" y="245"/>
                  <a:pt x="160" y="245"/>
                </a:cubicBezTo>
                <a:cubicBezTo>
                  <a:pt x="154" y="245"/>
                  <a:pt x="149" y="240"/>
                  <a:pt x="149" y="234"/>
                </a:cubicBezTo>
                <a:cubicBezTo>
                  <a:pt x="149" y="228"/>
                  <a:pt x="154" y="224"/>
                  <a:pt x="160" y="224"/>
                </a:cubicBezTo>
                <a:cubicBezTo>
                  <a:pt x="298" y="224"/>
                  <a:pt x="298" y="224"/>
                  <a:pt x="298" y="224"/>
                </a:cubicBezTo>
                <a:cubicBezTo>
                  <a:pt x="304" y="224"/>
                  <a:pt x="309" y="228"/>
                  <a:pt x="309" y="234"/>
                </a:cubicBezTo>
                <a:close/>
                <a:moveTo>
                  <a:pt x="170" y="394"/>
                </a:moveTo>
                <a:cubicBezTo>
                  <a:pt x="159" y="394"/>
                  <a:pt x="149" y="385"/>
                  <a:pt x="149" y="373"/>
                </a:cubicBezTo>
                <a:cubicBezTo>
                  <a:pt x="149" y="361"/>
                  <a:pt x="159" y="352"/>
                  <a:pt x="170" y="352"/>
                </a:cubicBezTo>
                <a:cubicBezTo>
                  <a:pt x="182" y="352"/>
                  <a:pt x="192" y="361"/>
                  <a:pt x="192" y="373"/>
                </a:cubicBezTo>
                <a:cubicBezTo>
                  <a:pt x="192" y="385"/>
                  <a:pt x="182" y="394"/>
                  <a:pt x="170" y="394"/>
                </a:cubicBezTo>
                <a:close/>
                <a:moveTo>
                  <a:pt x="309" y="394"/>
                </a:moveTo>
                <a:cubicBezTo>
                  <a:pt x="297" y="394"/>
                  <a:pt x="288" y="385"/>
                  <a:pt x="288" y="373"/>
                </a:cubicBezTo>
                <a:cubicBezTo>
                  <a:pt x="288" y="361"/>
                  <a:pt x="297" y="352"/>
                  <a:pt x="309" y="352"/>
                </a:cubicBezTo>
                <a:cubicBezTo>
                  <a:pt x="321" y="352"/>
                  <a:pt x="330" y="361"/>
                  <a:pt x="330" y="373"/>
                </a:cubicBezTo>
                <a:cubicBezTo>
                  <a:pt x="330" y="385"/>
                  <a:pt x="321" y="394"/>
                  <a:pt x="309" y="394"/>
                </a:cubicBezTo>
                <a:close/>
                <a:moveTo>
                  <a:pt x="408" y="159"/>
                </a:moveTo>
                <a:cubicBezTo>
                  <a:pt x="371" y="168"/>
                  <a:pt x="371" y="168"/>
                  <a:pt x="371" y="168"/>
                </a:cubicBezTo>
                <a:cubicBezTo>
                  <a:pt x="341" y="322"/>
                  <a:pt x="341" y="322"/>
                  <a:pt x="341" y="322"/>
                </a:cubicBezTo>
                <a:cubicBezTo>
                  <a:pt x="340" y="327"/>
                  <a:pt x="335" y="330"/>
                  <a:pt x="330" y="330"/>
                </a:cubicBezTo>
                <a:cubicBezTo>
                  <a:pt x="330" y="330"/>
                  <a:pt x="330" y="330"/>
                  <a:pt x="330" y="330"/>
                </a:cubicBezTo>
                <a:cubicBezTo>
                  <a:pt x="330" y="330"/>
                  <a:pt x="330" y="330"/>
                  <a:pt x="330" y="330"/>
                </a:cubicBezTo>
                <a:cubicBezTo>
                  <a:pt x="149" y="330"/>
                  <a:pt x="149" y="330"/>
                  <a:pt x="149" y="330"/>
                </a:cubicBezTo>
                <a:cubicBezTo>
                  <a:pt x="143" y="330"/>
                  <a:pt x="138" y="326"/>
                  <a:pt x="138" y="320"/>
                </a:cubicBezTo>
                <a:cubicBezTo>
                  <a:pt x="138" y="314"/>
                  <a:pt x="143" y="309"/>
                  <a:pt x="149" y="309"/>
                </a:cubicBezTo>
                <a:cubicBezTo>
                  <a:pt x="322" y="309"/>
                  <a:pt x="322" y="309"/>
                  <a:pt x="322" y="309"/>
                </a:cubicBezTo>
                <a:cubicBezTo>
                  <a:pt x="352" y="158"/>
                  <a:pt x="352" y="158"/>
                  <a:pt x="352" y="158"/>
                </a:cubicBezTo>
                <a:cubicBezTo>
                  <a:pt x="353" y="154"/>
                  <a:pt x="356" y="150"/>
                  <a:pt x="360" y="149"/>
                </a:cubicBezTo>
                <a:cubicBezTo>
                  <a:pt x="402" y="139"/>
                  <a:pt x="402" y="139"/>
                  <a:pt x="402" y="139"/>
                </a:cubicBezTo>
                <a:cubicBezTo>
                  <a:pt x="408" y="137"/>
                  <a:pt x="414" y="141"/>
                  <a:pt x="415" y="146"/>
                </a:cubicBezTo>
                <a:cubicBezTo>
                  <a:pt x="417" y="152"/>
                  <a:pt x="413" y="158"/>
                  <a:pt x="40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Una de las áreas de mayor importancia en toda organización, que mantiene el relacionamiento con nuestros proveedores es la de compras, este módulo también esta disponible y ofrece grandes beneficios</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Compras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4" name="Group 3"/>
          <p:cNvGrpSpPr/>
          <p:nvPr/>
        </p:nvGrpSpPr>
        <p:grpSpPr>
          <a:xfrm>
            <a:off x="4978219" y="2314590"/>
            <a:ext cx="6182025" cy="3566911"/>
            <a:chOff x="2987787" y="1855961"/>
            <a:chExt cx="6902690" cy="3998852"/>
          </a:xfrm>
        </p:grpSpPr>
        <p:sp>
          <p:nvSpPr>
            <p:cNvPr id="64" name="Oval 155"/>
            <p:cNvSpPr/>
            <p:nvPr/>
          </p:nvSpPr>
          <p:spPr>
            <a:xfrm rot="2700000">
              <a:off x="5629978" y="1834069"/>
              <a:ext cx="1224136" cy="2290176"/>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chemeClr val="accent3"/>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53565A"/>
                </a:solidFill>
                <a:effectLst/>
                <a:uLnTx/>
                <a:uFillTx/>
                <a:latin typeface="Calibri"/>
                <a:ea typeface="+mn-ea"/>
                <a:cs typeface="+mn-cs"/>
              </a:endParaRPr>
            </a:p>
          </p:txBody>
        </p:sp>
        <p:sp>
          <p:nvSpPr>
            <p:cNvPr id="65" name="Oval 155"/>
            <p:cNvSpPr/>
            <p:nvPr/>
          </p:nvSpPr>
          <p:spPr>
            <a:xfrm rot="18900000">
              <a:off x="6495804" y="2699894"/>
              <a:ext cx="1224136" cy="2290176"/>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chemeClr val="accent4"/>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6" name="Oval 155"/>
            <p:cNvSpPr/>
            <p:nvPr/>
          </p:nvSpPr>
          <p:spPr>
            <a:xfrm rot="18900000">
              <a:off x="4764129" y="2699920"/>
              <a:ext cx="1224136" cy="229017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chemeClr val="accent2"/>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7" name="Rectangle 140"/>
            <p:cNvSpPr/>
            <p:nvPr/>
          </p:nvSpPr>
          <p:spPr>
            <a:xfrm rot="2700000">
              <a:off x="5629954" y="3565744"/>
              <a:ext cx="1224136" cy="2290176"/>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rgbClr val="0D8390"/>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8" name="Rectangle 67"/>
            <p:cNvSpPr/>
            <p:nvPr/>
          </p:nvSpPr>
          <p:spPr>
            <a:xfrm>
              <a:off x="7589509" y="1922027"/>
              <a:ext cx="1606465" cy="552076"/>
            </a:xfrm>
            <a:prstGeom prst="rect">
              <a:avLst/>
            </a:prstGeom>
          </p:spPr>
          <p:txBody>
            <a:bodyPr wrap="square" lIns="0" tIns="0" rIns="0" bIns="0">
              <a:spAutoFit/>
            </a:bodyPr>
            <a:lstStyle/>
            <a:p>
              <a:r>
                <a:rPr lang="en-US" sz="1600" b="1" dirty="0" err="1" smtClean="0">
                  <a:solidFill>
                    <a:schemeClr val="accent3"/>
                  </a:solidFill>
                  <a:latin typeface="Calibri"/>
                </a:rPr>
                <a:t>Factura</a:t>
              </a:r>
              <a:r>
                <a:rPr lang="en-US" sz="1600" b="1" dirty="0" smtClean="0">
                  <a:solidFill>
                    <a:schemeClr val="accent3"/>
                  </a:solidFill>
                  <a:latin typeface="Calibri"/>
                </a:rPr>
                <a:t> de </a:t>
              </a:r>
              <a:r>
                <a:rPr lang="en-US" sz="1600" b="1" dirty="0" err="1" smtClean="0">
                  <a:solidFill>
                    <a:schemeClr val="accent3"/>
                  </a:solidFill>
                  <a:latin typeface="Calibri"/>
                </a:rPr>
                <a:t>proveedores</a:t>
              </a:r>
              <a:endParaRPr lang="en-US" sz="1600" dirty="0">
                <a:solidFill>
                  <a:schemeClr val="accent3"/>
                </a:solidFill>
                <a:latin typeface="Calibri"/>
              </a:endParaRPr>
            </a:p>
          </p:txBody>
        </p:sp>
        <p:sp>
          <p:nvSpPr>
            <p:cNvPr id="69" name="Rectangle 68"/>
            <p:cNvSpPr/>
            <p:nvPr/>
          </p:nvSpPr>
          <p:spPr>
            <a:xfrm>
              <a:off x="8001918" y="4681238"/>
              <a:ext cx="1888559" cy="552076"/>
            </a:xfrm>
            <a:prstGeom prst="rect">
              <a:avLst/>
            </a:prstGeom>
          </p:spPr>
          <p:txBody>
            <a:bodyPr wrap="square" lIns="0" tIns="0" rIns="0" bIns="0">
              <a:spAutoFit/>
            </a:bodyPr>
            <a:lstStyle/>
            <a:p>
              <a:r>
                <a:rPr lang="en-US" sz="1600" b="1" dirty="0" smtClean="0">
                  <a:solidFill>
                    <a:schemeClr val="accent4"/>
                  </a:solidFill>
                  <a:latin typeface="Calibri"/>
                </a:rPr>
                <a:t>Nota de </a:t>
              </a:r>
              <a:r>
                <a:rPr lang="en-US" sz="1600" b="1" dirty="0" err="1" smtClean="0">
                  <a:solidFill>
                    <a:schemeClr val="accent4"/>
                  </a:solidFill>
                  <a:latin typeface="Calibri"/>
                </a:rPr>
                <a:t>crédito</a:t>
              </a:r>
              <a:r>
                <a:rPr lang="en-US" sz="1600" b="1" dirty="0" smtClean="0">
                  <a:solidFill>
                    <a:schemeClr val="accent4"/>
                  </a:solidFill>
                  <a:latin typeface="Calibri"/>
                </a:rPr>
                <a:t> de </a:t>
              </a:r>
              <a:r>
                <a:rPr lang="en-US" sz="1600" b="1" dirty="0" err="1" smtClean="0">
                  <a:solidFill>
                    <a:schemeClr val="accent4"/>
                  </a:solidFill>
                  <a:latin typeface="Calibri"/>
                </a:rPr>
                <a:t>proveedores</a:t>
              </a:r>
              <a:endParaRPr lang="en-US" sz="1600" dirty="0">
                <a:solidFill>
                  <a:schemeClr val="accent4"/>
                </a:solidFill>
                <a:latin typeface="Calibri"/>
              </a:endParaRPr>
            </a:p>
          </p:txBody>
        </p:sp>
        <p:sp>
          <p:nvSpPr>
            <p:cNvPr id="70" name="Rectangle 69"/>
            <p:cNvSpPr/>
            <p:nvPr/>
          </p:nvSpPr>
          <p:spPr>
            <a:xfrm>
              <a:off x="2987787" y="2086908"/>
              <a:ext cx="1606465" cy="552076"/>
            </a:xfrm>
            <a:prstGeom prst="rect">
              <a:avLst/>
            </a:prstGeom>
          </p:spPr>
          <p:txBody>
            <a:bodyPr wrap="square" lIns="0" tIns="0" rIns="0" bIns="0">
              <a:spAutoFit/>
            </a:bodyPr>
            <a:lstStyle/>
            <a:p>
              <a:pPr algn="r"/>
              <a:r>
                <a:rPr lang="en-US" sz="1600" b="1" dirty="0" smtClean="0">
                  <a:solidFill>
                    <a:schemeClr val="accent2"/>
                  </a:solidFill>
                  <a:latin typeface="Calibri"/>
                </a:rPr>
                <a:t>Entrada de </a:t>
              </a:r>
              <a:r>
                <a:rPr lang="en-US" sz="1600" b="1" dirty="0" err="1" smtClean="0">
                  <a:solidFill>
                    <a:schemeClr val="accent2"/>
                  </a:solidFill>
                  <a:latin typeface="Calibri"/>
                </a:rPr>
                <a:t>Mercancía</a:t>
              </a:r>
              <a:endParaRPr lang="en-US" sz="1600" dirty="0">
                <a:solidFill>
                  <a:schemeClr val="accent2"/>
                </a:solidFill>
                <a:latin typeface="Calibri"/>
              </a:endParaRPr>
            </a:p>
          </p:txBody>
        </p:sp>
        <p:sp>
          <p:nvSpPr>
            <p:cNvPr id="71" name="Rectangle 70"/>
            <p:cNvSpPr/>
            <p:nvPr/>
          </p:nvSpPr>
          <p:spPr>
            <a:xfrm>
              <a:off x="3451970" y="4870899"/>
              <a:ext cx="1606464" cy="983914"/>
            </a:xfrm>
            <a:prstGeom prst="rect">
              <a:avLst/>
            </a:prstGeom>
          </p:spPr>
          <p:txBody>
            <a:bodyPr wrap="square" lIns="0" tIns="0" rIns="0" bIns="0">
              <a:spAutoFit/>
            </a:bodyPr>
            <a:lstStyle/>
            <a:p>
              <a:r>
                <a:rPr lang="en-US" sz="1600" b="1" dirty="0" smtClean="0">
                  <a:solidFill>
                    <a:srgbClr val="0D8390"/>
                  </a:solidFill>
                  <a:latin typeface="Calibri"/>
                </a:rPr>
                <a:t>Nota de </a:t>
              </a:r>
              <a:r>
                <a:rPr lang="en-US" sz="1600" b="1" dirty="0" err="1" smtClean="0">
                  <a:solidFill>
                    <a:srgbClr val="0D8390"/>
                  </a:solidFill>
                  <a:latin typeface="Calibri"/>
                </a:rPr>
                <a:t>débito</a:t>
              </a:r>
              <a:r>
                <a:rPr lang="en-US" sz="1600" b="1" dirty="0" smtClean="0">
                  <a:solidFill>
                    <a:srgbClr val="0D8390"/>
                  </a:solidFill>
                  <a:latin typeface="Calibri"/>
                </a:rPr>
                <a:t> de </a:t>
              </a:r>
              <a:r>
                <a:rPr lang="en-US" sz="1600" b="1" dirty="0" err="1" smtClean="0">
                  <a:solidFill>
                    <a:srgbClr val="0D8390"/>
                  </a:solidFill>
                  <a:latin typeface="Calibri"/>
                </a:rPr>
                <a:t>proveedores</a:t>
              </a:r>
              <a:endParaRPr lang="en-US" sz="1600" dirty="0">
                <a:solidFill>
                  <a:prstClr val="black"/>
                </a:solidFill>
                <a:latin typeface="Calibri"/>
              </a:endParaRPr>
            </a:p>
          </p:txBody>
        </p:sp>
        <p:sp>
          <p:nvSpPr>
            <p:cNvPr id="72" name="Freeform 71"/>
            <p:cNvSpPr/>
            <p:nvPr/>
          </p:nvSpPr>
          <p:spPr bwMode="gray">
            <a:xfrm flipH="1">
              <a:off x="6438900" y="1855961"/>
              <a:ext cx="2133600" cy="464893"/>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3" name="Freeform 72"/>
            <p:cNvSpPr/>
            <p:nvPr/>
          </p:nvSpPr>
          <p:spPr bwMode="gray">
            <a:xfrm>
              <a:off x="3597245" y="2670416"/>
              <a:ext cx="1575303" cy="519734"/>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4" name="Freeform 73"/>
            <p:cNvSpPr/>
            <p:nvPr/>
          </p:nvSpPr>
          <p:spPr bwMode="gray">
            <a:xfrm rot="10800000">
              <a:off x="7324724" y="4485891"/>
              <a:ext cx="1247775" cy="86715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5" name="Freeform 74"/>
            <p:cNvSpPr/>
            <p:nvPr/>
          </p:nvSpPr>
          <p:spPr bwMode="gray">
            <a:xfrm rot="16200000">
              <a:off x="4224495" y="3965128"/>
              <a:ext cx="418353" cy="211093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sz="1600">
                <a:solidFill>
                  <a:srgbClr val="007CB0"/>
                </a:solidFill>
                <a:latin typeface="Calibri"/>
              </a:endParaRPr>
            </a:p>
          </p:txBody>
        </p:sp>
      </p:grpSp>
      <p:cxnSp>
        <p:nvCxnSpPr>
          <p:cNvPr id="9" name="Straight Connector 8"/>
          <p:cNvCxnSpPr/>
          <p:nvPr/>
        </p:nvCxnSpPr>
        <p:spPr>
          <a:xfrm flipV="1">
            <a:off x="4379812" y="2344742"/>
            <a:ext cx="952227" cy="3304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79812" y="5508751"/>
            <a:ext cx="828358" cy="260903"/>
          </a:xfrm>
          <a:prstGeom prst="line">
            <a:avLst/>
          </a:prstGeom>
        </p:spPr>
        <p:style>
          <a:lnRef idx="1">
            <a:schemeClr val="accent1"/>
          </a:lnRef>
          <a:fillRef idx="0">
            <a:schemeClr val="accent1"/>
          </a:fillRef>
          <a:effectRef idx="0">
            <a:schemeClr val="accent1"/>
          </a:effectRef>
          <a:fontRef idx="minor">
            <a:schemeClr val="tx1"/>
          </a:fontRef>
        </p:style>
      </p:cxnSp>
      <p:sp>
        <p:nvSpPr>
          <p:cNvPr id="87" name="Freeform 386">
            <a:extLst>
              <a:ext uri="{FF2B5EF4-FFF2-40B4-BE49-F238E27FC236}">
                <a16:creationId xmlns:a16="http://schemas.microsoft.com/office/drawing/2014/main" id="{E17CCD7C-798A-4610-B887-D47DD4ADD487}"/>
              </a:ext>
            </a:extLst>
          </p:cNvPr>
          <p:cNvSpPr>
            <a:spLocks noChangeAspect="1" noEditPoints="1"/>
          </p:cNvSpPr>
          <p:nvPr/>
        </p:nvSpPr>
        <p:spPr bwMode="auto">
          <a:xfrm>
            <a:off x="5381912" y="3165945"/>
            <a:ext cx="760847" cy="760847"/>
          </a:xfrm>
          <a:custGeom>
            <a:avLst/>
            <a:gdLst>
              <a:gd name="T0" fmla="*/ 238 w 512"/>
              <a:gd name="T1" fmla="*/ 210 h 512"/>
              <a:gd name="T2" fmla="*/ 162 w 512"/>
              <a:gd name="T3" fmla="*/ 185 h 512"/>
              <a:gd name="T4" fmla="*/ 177 w 512"/>
              <a:gd name="T5" fmla="*/ 141 h 512"/>
              <a:gd name="T6" fmla="*/ 253 w 512"/>
              <a:gd name="T7" fmla="*/ 166 h 512"/>
              <a:gd name="T8" fmla="*/ 238 w 512"/>
              <a:gd name="T9" fmla="*/ 210 h 512"/>
              <a:gd name="T10" fmla="*/ 145 w 512"/>
              <a:gd name="T11" fmla="*/ 248 h 512"/>
              <a:gd name="T12" fmla="*/ 130 w 512"/>
              <a:gd name="T13" fmla="*/ 292 h 512"/>
              <a:gd name="T14" fmla="*/ 206 w 512"/>
              <a:gd name="T15" fmla="*/ 317 h 512"/>
              <a:gd name="T16" fmla="*/ 221 w 512"/>
              <a:gd name="T17" fmla="*/ 273 h 512"/>
              <a:gd name="T18" fmla="*/ 145 w 512"/>
              <a:gd name="T19" fmla="*/ 248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46 w 512"/>
              <a:gd name="T31" fmla="*/ 202 h 512"/>
              <a:gd name="T32" fmla="*/ 242 w 512"/>
              <a:gd name="T33" fmla="*/ 234 h 512"/>
              <a:gd name="T34" fmla="*/ 245 w 512"/>
              <a:gd name="T35" fmla="*/ 234 h 512"/>
              <a:gd name="T36" fmla="*/ 255 w 512"/>
              <a:gd name="T37" fmla="*/ 227 h 512"/>
              <a:gd name="T38" fmla="*/ 276 w 512"/>
              <a:gd name="T39" fmla="*/ 163 h 512"/>
              <a:gd name="T40" fmla="*/ 270 w 512"/>
              <a:gd name="T41" fmla="*/ 150 h 512"/>
              <a:gd name="T42" fmla="*/ 174 w 512"/>
              <a:gd name="T43" fmla="*/ 118 h 512"/>
              <a:gd name="T44" fmla="*/ 160 w 512"/>
              <a:gd name="T45" fmla="*/ 124 h 512"/>
              <a:gd name="T46" fmla="*/ 139 w 512"/>
              <a:gd name="T47" fmla="*/ 188 h 512"/>
              <a:gd name="T48" fmla="*/ 146 w 512"/>
              <a:gd name="T49" fmla="*/ 202 h 512"/>
              <a:gd name="T50" fmla="*/ 114 w 512"/>
              <a:gd name="T51" fmla="*/ 308 h 512"/>
              <a:gd name="T52" fmla="*/ 210 w 512"/>
              <a:gd name="T53" fmla="*/ 340 h 512"/>
              <a:gd name="T54" fmla="*/ 213 w 512"/>
              <a:gd name="T55" fmla="*/ 341 h 512"/>
              <a:gd name="T56" fmla="*/ 223 w 512"/>
              <a:gd name="T57" fmla="*/ 334 h 512"/>
              <a:gd name="T58" fmla="*/ 244 w 512"/>
              <a:gd name="T59" fmla="*/ 270 h 512"/>
              <a:gd name="T60" fmla="*/ 238 w 512"/>
              <a:gd name="T61" fmla="*/ 256 h 512"/>
              <a:gd name="T62" fmla="*/ 142 w 512"/>
              <a:gd name="T63" fmla="*/ 224 h 512"/>
              <a:gd name="T64" fmla="*/ 128 w 512"/>
              <a:gd name="T65" fmla="*/ 231 h 512"/>
              <a:gd name="T66" fmla="*/ 107 w 512"/>
              <a:gd name="T67" fmla="*/ 295 h 512"/>
              <a:gd name="T68" fmla="*/ 114 w 512"/>
              <a:gd name="T69" fmla="*/ 308 h 512"/>
              <a:gd name="T70" fmla="*/ 341 w 512"/>
              <a:gd name="T71" fmla="*/ 384 h 512"/>
              <a:gd name="T72" fmla="*/ 320 w 512"/>
              <a:gd name="T73" fmla="*/ 362 h 512"/>
              <a:gd name="T74" fmla="*/ 298 w 512"/>
              <a:gd name="T75" fmla="*/ 384 h 512"/>
              <a:gd name="T76" fmla="*/ 320 w 512"/>
              <a:gd name="T77" fmla="*/ 405 h 512"/>
              <a:gd name="T78" fmla="*/ 341 w 512"/>
              <a:gd name="T79" fmla="*/ 384 h 512"/>
              <a:gd name="T80" fmla="*/ 366 w 512"/>
              <a:gd name="T81" fmla="*/ 139 h 512"/>
              <a:gd name="T82" fmla="*/ 334 w 512"/>
              <a:gd name="T83" fmla="*/ 128 h 512"/>
              <a:gd name="T84" fmla="*/ 320 w 512"/>
              <a:gd name="T85" fmla="*/ 135 h 512"/>
              <a:gd name="T86" fmla="*/ 238 w 512"/>
              <a:gd name="T87" fmla="*/ 381 h 512"/>
              <a:gd name="T88" fmla="*/ 152 w 512"/>
              <a:gd name="T89" fmla="*/ 352 h 512"/>
              <a:gd name="T90" fmla="*/ 139 w 512"/>
              <a:gd name="T91" fmla="*/ 359 h 512"/>
              <a:gd name="T92" fmla="*/ 146 w 512"/>
              <a:gd name="T93" fmla="*/ 372 h 512"/>
              <a:gd name="T94" fmla="*/ 242 w 512"/>
              <a:gd name="T95" fmla="*/ 404 h 512"/>
              <a:gd name="T96" fmla="*/ 245 w 512"/>
              <a:gd name="T97" fmla="*/ 405 h 512"/>
              <a:gd name="T98" fmla="*/ 255 w 512"/>
              <a:gd name="T99" fmla="*/ 398 h 512"/>
              <a:gd name="T100" fmla="*/ 337 w 512"/>
              <a:gd name="T101" fmla="*/ 152 h 512"/>
              <a:gd name="T102" fmla="*/ 359 w 512"/>
              <a:gd name="T103" fmla="*/ 159 h 512"/>
              <a:gd name="T104" fmla="*/ 362 w 512"/>
              <a:gd name="T105" fmla="*/ 160 h 512"/>
              <a:gd name="T106" fmla="*/ 372 w 512"/>
              <a:gd name="T107" fmla="*/ 152 h 512"/>
              <a:gd name="T108" fmla="*/ 366 w 512"/>
              <a:gd name="T109" fmla="*/ 13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38" y="210"/>
                </a:moveTo>
                <a:cubicBezTo>
                  <a:pt x="162" y="185"/>
                  <a:pt x="162" y="185"/>
                  <a:pt x="162" y="185"/>
                </a:cubicBezTo>
                <a:cubicBezTo>
                  <a:pt x="177" y="141"/>
                  <a:pt x="177" y="141"/>
                  <a:pt x="177" y="141"/>
                </a:cubicBezTo>
                <a:cubicBezTo>
                  <a:pt x="253" y="166"/>
                  <a:pt x="253" y="166"/>
                  <a:pt x="253" y="166"/>
                </a:cubicBezTo>
                <a:lnTo>
                  <a:pt x="238" y="210"/>
                </a:lnTo>
                <a:close/>
                <a:moveTo>
                  <a:pt x="145" y="248"/>
                </a:moveTo>
                <a:cubicBezTo>
                  <a:pt x="130" y="292"/>
                  <a:pt x="130" y="292"/>
                  <a:pt x="130" y="292"/>
                </a:cubicBezTo>
                <a:cubicBezTo>
                  <a:pt x="206" y="317"/>
                  <a:pt x="206" y="317"/>
                  <a:pt x="206" y="317"/>
                </a:cubicBezTo>
                <a:cubicBezTo>
                  <a:pt x="221" y="273"/>
                  <a:pt x="221" y="273"/>
                  <a:pt x="221" y="273"/>
                </a:cubicBezTo>
                <a:lnTo>
                  <a:pt x="145" y="24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6" y="202"/>
                </a:moveTo>
                <a:cubicBezTo>
                  <a:pt x="242" y="234"/>
                  <a:pt x="242" y="234"/>
                  <a:pt x="242" y="234"/>
                </a:cubicBezTo>
                <a:cubicBezTo>
                  <a:pt x="243" y="234"/>
                  <a:pt x="244" y="234"/>
                  <a:pt x="245" y="234"/>
                </a:cubicBezTo>
                <a:cubicBezTo>
                  <a:pt x="249" y="234"/>
                  <a:pt x="254" y="232"/>
                  <a:pt x="255" y="227"/>
                </a:cubicBezTo>
                <a:cubicBezTo>
                  <a:pt x="276" y="163"/>
                  <a:pt x="276" y="163"/>
                  <a:pt x="276" y="163"/>
                </a:cubicBezTo>
                <a:cubicBezTo>
                  <a:pt x="278" y="157"/>
                  <a:pt x="275" y="151"/>
                  <a:pt x="270" y="150"/>
                </a:cubicBezTo>
                <a:cubicBezTo>
                  <a:pt x="174" y="118"/>
                  <a:pt x="174" y="118"/>
                  <a:pt x="174" y="118"/>
                </a:cubicBezTo>
                <a:cubicBezTo>
                  <a:pt x="168" y="116"/>
                  <a:pt x="162" y="119"/>
                  <a:pt x="160" y="124"/>
                </a:cubicBezTo>
                <a:cubicBezTo>
                  <a:pt x="139" y="188"/>
                  <a:pt x="139" y="188"/>
                  <a:pt x="139" y="188"/>
                </a:cubicBezTo>
                <a:cubicBezTo>
                  <a:pt x="137" y="194"/>
                  <a:pt x="140" y="200"/>
                  <a:pt x="146" y="202"/>
                </a:cubicBezTo>
                <a:close/>
                <a:moveTo>
                  <a:pt x="114" y="308"/>
                </a:moveTo>
                <a:cubicBezTo>
                  <a:pt x="210" y="340"/>
                  <a:pt x="210" y="340"/>
                  <a:pt x="210" y="340"/>
                </a:cubicBezTo>
                <a:cubicBezTo>
                  <a:pt x="211" y="341"/>
                  <a:pt x="212" y="341"/>
                  <a:pt x="213" y="341"/>
                </a:cubicBezTo>
                <a:cubicBezTo>
                  <a:pt x="217" y="341"/>
                  <a:pt x="222" y="338"/>
                  <a:pt x="223" y="334"/>
                </a:cubicBezTo>
                <a:cubicBezTo>
                  <a:pt x="244" y="270"/>
                  <a:pt x="244" y="270"/>
                  <a:pt x="244" y="270"/>
                </a:cubicBezTo>
                <a:cubicBezTo>
                  <a:pt x="246" y="264"/>
                  <a:pt x="243" y="258"/>
                  <a:pt x="238" y="256"/>
                </a:cubicBezTo>
                <a:cubicBezTo>
                  <a:pt x="142" y="224"/>
                  <a:pt x="142" y="224"/>
                  <a:pt x="142" y="224"/>
                </a:cubicBezTo>
                <a:cubicBezTo>
                  <a:pt x="136" y="222"/>
                  <a:pt x="130" y="225"/>
                  <a:pt x="128" y="231"/>
                </a:cubicBezTo>
                <a:cubicBezTo>
                  <a:pt x="107" y="295"/>
                  <a:pt x="107" y="295"/>
                  <a:pt x="107" y="295"/>
                </a:cubicBezTo>
                <a:cubicBezTo>
                  <a:pt x="105" y="301"/>
                  <a:pt x="108" y="307"/>
                  <a:pt x="114" y="308"/>
                </a:cubicBezTo>
                <a:close/>
                <a:moveTo>
                  <a:pt x="341" y="384"/>
                </a:moveTo>
                <a:cubicBezTo>
                  <a:pt x="341" y="372"/>
                  <a:pt x="331" y="362"/>
                  <a:pt x="320" y="362"/>
                </a:cubicBezTo>
                <a:cubicBezTo>
                  <a:pt x="308" y="362"/>
                  <a:pt x="298" y="372"/>
                  <a:pt x="298" y="384"/>
                </a:cubicBezTo>
                <a:cubicBezTo>
                  <a:pt x="298" y="395"/>
                  <a:pt x="308" y="405"/>
                  <a:pt x="320" y="405"/>
                </a:cubicBezTo>
                <a:cubicBezTo>
                  <a:pt x="331" y="405"/>
                  <a:pt x="341" y="395"/>
                  <a:pt x="341" y="384"/>
                </a:cubicBezTo>
                <a:close/>
                <a:moveTo>
                  <a:pt x="366" y="139"/>
                </a:moveTo>
                <a:cubicBezTo>
                  <a:pt x="334" y="128"/>
                  <a:pt x="334" y="128"/>
                  <a:pt x="334" y="128"/>
                </a:cubicBezTo>
                <a:cubicBezTo>
                  <a:pt x="328" y="126"/>
                  <a:pt x="322" y="129"/>
                  <a:pt x="320" y="135"/>
                </a:cubicBezTo>
                <a:cubicBezTo>
                  <a:pt x="238" y="381"/>
                  <a:pt x="238" y="381"/>
                  <a:pt x="238" y="381"/>
                </a:cubicBezTo>
                <a:cubicBezTo>
                  <a:pt x="152" y="352"/>
                  <a:pt x="152" y="352"/>
                  <a:pt x="152" y="352"/>
                </a:cubicBezTo>
                <a:cubicBezTo>
                  <a:pt x="147" y="350"/>
                  <a:pt x="141" y="353"/>
                  <a:pt x="139" y="359"/>
                </a:cubicBezTo>
                <a:cubicBezTo>
                  <a:pt x="137" y="365"/>
                  <a:pt x="140" y="371"/>
                  <a:pt x="146" y="372"/>
                </a:cubicBezTo>
                <a:cubicBezTo>
                  <a:pt x="242" y="404"/>
                  <a:pt x="242" y="404"/>
                  <a:pt x="242" y="404"/>
                </a:cubicBezTo>
                <a:cubicBezTo>
                  <a:pt x="243" y="405"/>
                  <a:pt x="244" y="405"/>
                  <a:pt x="245" y="405"/>
                </a:cubicBezTo>
                <a:cubicBezTo>
                  <a:pt x="249" y="405"/>
                  <a:pt x="254" y="402"/>
                  <a:pt x="255" y="398"/>
                </a:cubicBezTo>
                <a:cubicBezTo>
                  <a:pt x="337" y="152"/>
                  <a:pt x="337" y="152"/>
                  <a:pt x="337" y="152"/>
                </a:cubicBezTo>
                <a:cubicBezTo>
                  <a:pt x="359" y="159"/>
                  <a:pt x="359" y="159"/>
                  <a:pt x="359" y="159"/>
                </a:cubicBezTo>
                <a:cubicBezTo>
                  <a:pt x="360" y="159"/>
                  <a:pt x="361" y="160"/>
                  <a:pt x="362" y="160"/>
                </a:cubicBezTo>
                <a:cubicBezTo>
                  <a:pt x="367" y="160"/>
                  <a:pt x="371" y="157"/>
                  <a:pt x="372" y="152"/>
                </a:cubicBezTo>
                <a:cubicBezTo>
                  <a:pt x="374" y="147"/>
                  <a:pt x="371" y="141"/>
                  <a:pt x="366" y="13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8" name="Freeform 1000">
            <a:extLst>
              <a:ext uri="{FF2B5EF4-FFF2-40B4-BE49-F238E27FC236}">
                <a16:creationId xmlns:a16="http://schemas.microsoft.com/office/drawing/2014/main" id="{59503E84-2EBA-48CE-A926-1854FA37913D}"/>
              </a:ext>
            </a:extLst>
          </p:cNvPr>
          <p:cNvSpPr>
            <a:spLocks noChangeAspect="1" noEditPoints="1"/>
          </p:cNvSpPr>
          <p:nvPr/>
        </p:nvSpPr>
        <p:spPr bwMode="auto">
          <a:xfrm>
            <a:off x="9497074" y="2958167"/>
            <a:ext cx="763724" cy="76372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81 h 512"/>
              <a:gd name="T20" fmla="*/ 149 w 512"/>
              <a:gd name="T21" fmla="*/ 170 h 512"/>
              <a:gd name="T22" fmla="*/ 202 w 512"/>
              <a:gd name="T23" fmla="*/ 170 h 512"/>
              <a:gd name="T24" fmla="*/ 202 w 512"/>
              <a:gd name="T25" fmla="*/ 149 h 512"/>
              <a:gd name="T26" fmla="*/ 256 w 512"/>
              <a:gd name="T27" fmla="*/ 96 h 512"/>
              <a:gd name="T28" fmla="*/ 309 w 512"/>
              <a:gd name="T29" fmla="*/ 149 h 512"/>
              <a:gd name="T30" fmla="*/ 309 w 512"/>
              <a:gd name="T31" fmla="*/ 170 h 512"/>
              <a:gd name="T32" fmla="*/ 362 w 512"/>
              <a:gd name="T33" fmla="*/ 170 h 512"/>
              <a:gd name="T34" fmla="*/ 373 w 512"/>
              <a:gd name="T35" fmla="*/ 181 h 512"/>
              <a:gd name="T36" fmla="*/ 373 w 512"/>
              <a:gd name="T37" fmla="*/ 405 h 512"/>
              <a:gd name="T38" fmla="*/ 288 w 512"/>
              <a:gd name="T39" fmla="*/ 170 h 512"/>
              <a:gd name="T40" fmla="*/ 224 w 512"/>
              <a:gd name="T41" fmla="*/ 170 h 512"/>
              <a:gd name="T42" fmla="*/ 224 w 512"/>
              <a:gd name="T43" fmla="*/ 149 h 512"/>
              <a:gd name="T44" fmla="*/ 256 w 512"/>
              <a:gd name="T45" fmla="*/ 117 h 512"/>
              <a:gd name="T46" fmla="*/ 288 w 512"/>
              <a:gd name="T47" fmla="*/ 149 h 512"/>
              <a:gd name="T48" fmla="*/ 288 w 512"/>
              <a:gd name="T49" fmla="*/ 170 h 512"/>
              <a:gd name="T50" fmla="*/ 309 w 512"/>
              <a:gd name="T51" fmla="*/ 192 h 512"/>
              <a:gd name="T52" fmla="*/ 352 w 512"/>
              <a:gd name="T53" fmla="*/ 192 h 512"/>
              <a:gd name="T54" fmla="*/ 352 w 512"/>
              <a:gd name="T55" fmla="*/ 394 h 512"/>
              <a:gd name="T56" fmla="*/ 160 w 512"/>
              <a:gd name="T57" fmla="*/ 394 h 512"/>
              <a:gd name="T58" fmla="*/ 160 w 512"/>
              <a:gd name="T59" fmla="*/ 192 h 512"/>
              <a:gd name="T60" fmla="*/ 202 w 512"/>
              <a:gd name="T61" fmla="*/ 192 h 512"/>
              <a:gd name="T62" fmla="*/ 202 w 512"/>
              <a:gd name="T63" fmla="*/ 213 h 512"/>
              <a:gd name="T64" fmla="*/ 213 w 512"/>
              <a:gd name="T65" fmla="*/ 224 h 512"/>
              <a:gd name="T66" fmla="*/ 224 w 512"/>
              <a:gd name="T67" fmla="*/ 213 h 512"/>
              <a:gd name="T68" fmla="*/ 224 w 512"/>
              <a:gd name="T69" fmla="*/ 192 h 512"/>
              <a:gd name="T70" fmla="*/ 288 w 512"/>
              <a:gd name="T71" fmla="*/ 192 h 512"/>
              <a:gd name="T72" fmla="*/ 288 w 512"/>
              <a:gd name="T73" fmla="*/ 213 h 512"/>
              <a:gd name="T74" fmla="*/ 298 w 512"/>
              <a:gd name="T75" fmla="*/ 224 h 512"/>
              <a:gd name="T76" fmla="*/ 309 w 512"/>
              <a:gd name="T77" fmla="*/ 213 h 512"/>
              <a:gd name="T78" fmla="*/ 309 w 512"/>
              <a:gd name="T79"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81"/>
                  <a:pt x="138" y="181"/>
                  <a:pt x="138" y="181"/>
                </a:cubicBezTo>
                <a:cubicBezTo>
                  <a:pt x="138" y="175"/>
                  <a:pt x="143" y="170"/>
                  <a:pt x="149" y="170"/>
                </a:cubicBezTo>
                <a:cubicBezTo>
                  <a:pt x="202" y="170"/>
                  <a:pt x="202" y="170"/>
                  <a:pt x="202" y="170"/>
                </a:cubicBezTo>
                <a:cubicBezTo>
                  <a:pt x="202" y="149"/>
                  <a:pt x="202" y="149"/>
                  <a:pt x="202" y="149"/>
                </a:cubicBezTo>
                <a:cubicBezTo>
                  <a:pt x="202" y="120"/>
                  <a:pt x="226" y="96"/>
                  <a:pt x="256" y="96"/>
                </a:cubicBezTo>
                <a:cubicBezTo>
                  <a:pt x="285" y="96"/>
                  <a:pt x="309" y="120"/>
                  <a:pt x="309" y="149"/>
                </a:cubicBezTo>
                <a:cubicBezTo>
                  <a:pt x="309" y="170"/>
                  <a:pt x="309" y="170"/>
                  <a:pt x="309" y="170"/>
                </a:cubicBezTo>
                <a:cubicBezTo>
                  <a:pt x="362" y="170"/>
                  <a:pt x="362" y="170"/>
                  <a:pt x="362" y="170"/>
                </a:cubicBezTo>
                <a:cubicBezTo>
                  <a:pt x="368" y="170"/>
                  <a:pt x="373" y="175"/>
                  <a:pt x="373" y="181"/>
                </a:cubicBezTo>
                <a:lnTo>
                  <a:pt x="373" y="405"/>
                </a:lnTo>
                <a:close/>
                <a:moveTo>
                  <a:pt x="288" y="170"/>
                </a:moveTo>
                <a:cubicBezTo>
                  <a:pt x="224" y="170"/>
                  <a:pt x="224" y="170"/>
                  <a:pt x="224" y="170"/>
                </a:cubicBezTo>
                <a:cubicBezTo>
                  <a:pt x="224" y="149"/>
                  <a:pt x="224" y="149"/>
                  <a:pt x="224" y="149"/>
                </a:cubicBezTo>
                <a:cubicBezTo>
                  <a:pt x="224" y="131"/>
                  <a:pt x="238" y="117"/>
                  <a:pt x="256" y="117"/>
                </a:cubicBezTo>
                <a:cubicBezTo>
                  <a:pt x="273" y="117"/>
                  <a:pt x="288" y="131"/>
                  <a:pt x="288" y="149"/>
                </a:cubicBezTo>
                <a:lnTo>
                  <a:pt x="288" y="170"/>
                </a:lnTo>
                <a:close/>
                <a:moveTo>
                  <a:pt x="309" y="192"/>
                </a:moveTo>
                <a:cubicBezTo>
                  <a:pt x="352" y="192"/>
                  <a:pt x="352" y="192"/>
                  <a:pt x="352" y="192"/>
                </a:cubicBezTo>
                <a:cubicBezTo>
                  <a:pt x="352" y="394"/>
                  <a:pt x="352" y="394"/>
                  <a:pt x="352" y="394"/>
                </a:cubicBez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lnTo>
                  <a:pt x="309" y="1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9" name="Freeform 885">
            <a:extLst>
              <a:ext uri="{FF2B5EF4-FFF2-40B4-BE49-F238E27FC236}">
                <a16:creationId xmlns:a16="http://schemas.microsoft.com/office/drawing/2014/main" id="{568699C8-21AD-4570-991A-83E0A9357911}"/>
              </a:ext>
            </a:extLst>
          </p:cNvPr>
          <p:cNvSpPr>
            <a:spLocks noChangeAspect="1" noEditPoints="1"/>
          </p:cNvSpPr>
          <p:nvPr/>
        </p:nvSpPr>
        <p:spPr bwMode="auto">
          <a:xfrm>
            <a:off x="5724293" y="5508751"/>
            <a:ext cx="836932" cy="760847"/>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0D839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0" name="Freeform 897">
            <a:extLst>
              <a:ext uri="{FF2B5EF4-FFF2-40B4-BE49-F238E27FC236}">
                <a16:creationId xmlns:a16="http://schemas.microsoft.com/office/drawing/2014/main" id="{1BD279C0-2F3A-49B4-8A3B-C64A2D949154}"/>
              </a:ext>
            </a:extLst>
          </p:cNvPr>
          <p:cNvSpPr>
            <a:spLocks noChangeAspect="1" noEditPoints="1"/>
          </p:cNvSpPr>
          <p:nvPr/>
        </p:nvSpPr>
        <p:spPr bwMode="auto">
          <a:xfrm>
            <a:off x="9648036" y="5501077"/>
            <a:ext cx="836932" cy="760847"/>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8 h 512"/>
              <a:gd name="T20" fmla="*/ 281 w 562"/>
              <a:gd name="T21" fmla="*/ 298 h 512"/>
              <a:gd name="T22" fmla="*/ 291 w 562"/>
              <a:gd name="T23" fmla="*/ 288 h 512"/>
              <a:gd name="T24" fmla="*/ 296 w 562"/>
              <a:gd name="T25" fmla="*/ 234 h 512"/>
              <a:gd name="T26" fmla="*/ 462 w 562"/>
              <a:gd name="T27" fmla="*/ 437 h 512"/>
              <a:gd name="T28" fmla="*/ 281 w 562"/>
              <a:gd name="T29" fmla="*/ 512 h 512"/>
              <a:gd name="T30" fmla="*/ 100 w 562"/>
              <a:gd name="T31" fmla="*/ 437 h 512"/>
              <a:gd name="T32" fmla="*/ 100 w 562"/>
              <a:gd name="T33" fmla="*/ 75 h 512"/>
              <a:gd name="T34" fmla="*/ 281 w 562"/>
              <a:gd name="T35" fmla="*/ 0 h 512"/>
              <a:gd name="T36" fmla="*/ 462 w 562"/>
              <a:gd name="T37" fmla="*/ 75 h 512"/>
              <a:gd name="T38" fmla="*/ 462 w 562"/>
              <a:gd name="T39" fmla="*/ 437 h 512"/>
              <a:gd name="T40" fmla="*/ 419 w 562"/>
              <a:gd name="T41" fmla="*/ 224 h 512"/>
              <a:gd name="T42" fmla="*/ 409 w 562"/>
              <a:gd name="T43" fmla="*/ 213 h 512"/>
              <a:gd name="T44" fmla="*/ 302 w 562"/>
              <a:gd name="T45" fmla="*/ 213 h 512"/>
              <a:gd name="T46" fmla="*/ 386 w 562"/>
              <a:gd name="T47" fmla="*/ 150 h 512"/>
              <a:gd name="T48" fmla="*/ 367 w 562"/>
              <a:gd name="T49" fmla="*/ 174 h 512"/>
              <a:gd name="T50" fmla="*/ 369 w 562"/>
              <a:gd name="T51" fmla="*/ 189 h 512"/>
              <a:gd name="T52" fmla="*/ 376 w 562"/>
              <a:gd name="T53" fmla="*/ 191 h 512"/>
              <a:gd name="T54" fmla="*/ 384 w 562"/>
              <a:gd name="T55" fmla="*/ 187 h 512"/>
              <a:gd name="T56" fmla="*/ 417 w 562"/>
              <a:gd name="T57" fmla="*/ 145 h 512"/>
              <a:gd name="T58" fmla="*/ 415 w 562"/>
              <a:gd name="T59" fmla="*/ 130 h 512"/>
              <a:gd name="T60" fmla="*/ 373 w 562"/>
              <a:gd name="T61" fmla="*/ 97 h 512"/>
              <a:gd name="T62" fmla="*/ 358 w 562"/>
              <a:gd name="T63" fmla="*/ 99 h 512"/>
              <a:gd name="T64" fmla="*/ 360 w 562"/>
              <a:gd name="T65" fmla="*/ 114 h 512"/>
              <a:gd name="T66" fmla="*/ 380 w 562"/>
              <a:gd name="T67" fmla="*/ 129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50"/>
                  <a:pt x="270" y="268"/>
                  <a:pt x="270" y="288"/>
                </a:cubicBezTo>
                <a:cubicBezTo>
                  <a:pt x="270" y="294"/>
                  <a:pt x="275" y="298"/>
                  <a:pt x="281" y="298"/>
                </a:cubicBezTo>
                <a:cubicBezTo>
                  <a:pt x="287" y="298"/>
                  <a:pt x="291" y="294"/>
                  <a:pt x="291" y="288"/>
                </a:cubicBezTo>
                <a:cubicBezTo>
                  <a:pt x="291" y="268"/>
                  <a:pt x="293" y="250"/>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6" y="174"/>
                  <a:pt x="344" y="154"/>
                  <a:pt x="386" y="150"/>
                </a:cubicBezTo>
                <a:cubicBezTo>
                  <a:pt x="367" y="174"/>
                  <a:pt x="367" y="174"/>
                  <a:pt x="367" y="174"/>
                </a:cubicBezTo>
                <a:cubicBezTo>
                  <a:pt x="364" y="178"/>
                  <a:pt x="365" y="185"/>
                  <a:pt x="369" y="189"/>
                </a:cubicBezTo>
                <a:cubicBezTo>
                  <a:pt x="371" y="190"/>
                  <a:pt x="373" y="191"/>
                  <a:pt x="376" y="191"/>
                </a:cubicBezTo>
                <a:cubicBezTo>
                  <a:pt x="379" y="191"/>
                  <a:pt x="382" y="190"/>
                  <a:pt x="384" y="187"/>
                </a:cubicBezTo>
                <a:cubicBezTo>
                  <a:pt x="417" y="145"/>
                  <a:pt x="417" y="145"/>
                  <a:pt x="417" y="145"/>
                </a:cubicBezTo>
                <a:cubicBezTo>
                  <a:pt x="421" y="140"/>
                  <a:pt x="420" y="134"/>
                  <a:pt x="415" y="130"/>
                </a:cubicBezTo>
                <a:cubicBezTo>
                  <a:pt x="373" y="97"/>
                  <a:pt x="373" y="97"/>
                  <a:pt x="373" y="97"/>
                </a:cubicBezTo>
                <a:cubicBezTo>
                  <a:pt x="369" y="93"/>
                  <a:pt x="362" y="94"/>
                  <a:pt x="358" y="99"/>
                </a:cubicBezTo>
                <a:cubicBezTo>
                  <a:pt x="355" y="104"/>
                  <a:pt x="355" y="110"/>
                  <a:pt x="360" y="114"/>
                </a:cubicBezTo>
                <a:cubicBezTo>
                  <a:pt x="380" y="129"/>
                  <a:pt x="380" y="129"/>
                  <a:pt x="380" y="129"/>
                </a:cubicBezTo>
                <a:cubicBezTo>
                  <a:pt x="329" y="136"/>
                  <a:pt x="295" y="164"/>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Rectangle 10"/>
          <p:cNvSpPr/>
          <p:nvPr/>
        </p:nvSpPr>
        <p:spPr>
          <a:xfrm>
            <a:off x="1911927" y="2557535"/>
            <a:ext cx="1182255" cy="26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latin typeface="Calibri" panose="020F0502020204030204" pitchFamily="34" charset="0"/>
                <a:cs typeface="Calibri" panose="020F0502020204030204" pitchFamily="34" charset="0"/>
              </a:rPr>
              <a:t>Compras</a:t>
            </a:r>
            <a:endParaRPr lang="es-VE" sz="1600" dirty="0">
              <a:latin typeface="Calibri" panose="020F0502020204030204" pitchFamily="34" charset="0"/>
              <a:cs typeface="Calibri" panose="020F050202020403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19929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apezoid 9"/>
          <p:cNvSpPr/>
          <p:nvPr/>
        </p:nvSpPr>
        <p:spPr>
          <a:xfrm rot="16200000">
            <a:off x="3609184" y="4159603"/>
            <a:ext cx="4572491" cy="486026"/>
          </a:xfrm>
          <a:prstGeom prst="trapezoid">
            <a:avLst>
              <a:gd name="adj" fmla="val 9864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0" name="Rectangle 49"/>
          <p:cNvSpPr/>
          <p:nvPr/>
        </p:nvSpPr>
        <p:spPr>
          <a:xfrm>
            <a:off x="6143428" y="2133402"/>
            <a:ext cx="5396517" cy="4555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nuestros inventarios esta nuestro dinero, un correcto manejo de estos puede ahorrar mucho y garantizar una eficiente manejo de nuestros clientes. Mediante la definición de grupos de unidades de medida es posible controlar nuestro inventario desde cajas, kilogramos hasta latas, gramos o cualquier unidad. Los métodos de valoración soportados son: estándar, promedio ponderado y FIFO</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Inventarios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1" name="Group 10"/>
          <p:cNvGrpSpPr/>
          <p:nvPr/>
        </p:nvGrpSpPr>
        <p:grpSpPr>
          <a:xfrm>
            <a:off x="2037539" y="2570612"/>
            <a:ext cx="3615104" cy="3654695"/>
            <a:chOff x="6018500" y="1982803"/>
            <a:chExt cx="4270906" cy="4759456"/>
          </a:xfrm>
        </p:grpSpPr>
        <p:sp>
          <p:nvSpPr>
            <p:cNvPr id="8" name="Rectangle 7"/>
            <p:cNvSpPr/>
            <p:nvPr/>
          </p:nvSpPr>
          <p:spPr>
            <a:xfrm>
              <a:off x="6018500" y="1982803"/>
              <a:ext cx="4270906" cy="47594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9" name="Text Placeholder 8"/>
            <p:cNvSpPr txBox="1">
              <a:spLocks/>
            </p:cNvSpPr>
            <p:nvPr/>
          </p:nvSpPr>
          <p:spPr>
            <a:xfrm>
              <a:off x="6721730" y="2136451"/>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smtClean="0">
                  <a:latin typeface="Calibri" panose="020F0502020204030204" pitchFamily="34" charset="0"/>
                  <a:cs typeface="Calibri" panose="020F0502020204030204" pitchFamily="34" charset="0"/>
                </a:rPr>
                <a:t>Datos</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maestros de </a:t>
              </a:r>
              <a:r>
                <a:rPr lang="en-US" sz="1400" dirty="0" err="1" smtClean="0">
                  <a:latin typeface="Calibri" panose="020F0502020204030204" pitchFamily="34" charset="0"/>
                  <a:cs typeface="Calibri" panose="020F0502020204030204" pitchFamily="34" charset="0"/>
                </a:rPr>
                <a:t>artículos</a:t>
              </a:r>
              <a:endParaRPr lang="en-US" sz="1400" dirty="0" smtClean="0">
                <a:latin typeface="Calibri" panose="020F0502020204030204" pitchFamily="34" charset="0"/>
                <a:cs typeface="Calibri" panose="020F0502020204030204" pitchFamily="34" charset="0"/>
              </a:endParaRPr>
            </a:p>
            <a:p>
              <a:pPr marL="0" lvl="2" indent="0">
                <a:buNone/>
              </a:pPr>
              <a:endParaRPr lang="en-US" sz="1400" dirty="0">
                <a:latin typeface="Calibri" panose="020F0502020204030204" pitchFamily="34" charset="0"/>
                <a:cs typeface="Calibri" panose="020F0502020204030204" pitchFamily="34" charset="0"/>
              </a:endParaRPr>
            </a:p>
          </p:txBody>
        </p:sp>
        <p:grpSp>
          <p:nvGrpSpPr>
            <p:cNvPr id="30" name="Group 29"/>
            <p:cNvGrpSpPr/>
            <p:nvPr/>
          </p:nvGrpSpPr>
          <p:grpSpPr>
            <a:xfrm>
              <a:off x="6365568" y="1996581"/>
              <a:ext cx="348658" cy="712919"/>
              <a:chOff x="393700" y="892583"/>
              <a:chExt cx="1512168" cy="3092011"/>
            </a:xfrm>
          </p:grpSpPr>
          <p:sp>
            <p:nvSpPr>
              <p:cNvPr id="31" name="Diagonal Stripe 30"/>
              <p:cNvSpPr/>
              <p:nvPr/>
            </p:nvSpPr>
            <p:spPr>
              <a:xfrm>
                <a:off x="393700" y="2472424"/>
                <a:ext cx="1512168" cy="1512170"/>
              </a:xfrm>
              <a:prstGeom prst="diagStripe">
                <a:avLst/>
              </a:prstGeom>
              <a:solidFill>
                <a:srgbClr val="6FC2B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32" name="Diagonal Stripe 31"/>
              <p:cNvSpPr/>
              <p:nvPr/>
            </p:nvSpPr>
            <p:spPr>
              <a:xfrm flipV="1">
                <a:off x="393700" y="892583"/>
                <a:ext cx="1512168" cy="1512170"/>
              </a:xfrm>
              <a:prstGeom prst="diagStripe">
                <a:avLst/>
              </a:prstGeom>
              <a:solidFill>
                <a:srgbClr val="004F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33" name="Group 32"/>
            <p:cNvGrpSpPr/>
            <p:nvPr/>
          </p:nvGrpSpPr>
          <p:grpSpPr>
            <a:xfrm>
              <a:off x="6365568" y="3565916"/>
              <a:ext cx="348658" cy="712920"/>
              <a:chOff x="393700" y="3782910"/>
              <a:chExt cx="1512168" cy="3092010"/>
            </a:xfrm>
          </p:grpSpPr>
          <p:sp>
            <p:nvSpPr>
              <p:cNvPr id="34" name="Diagonal Stripe 33"/>
              <p:cNvSpPr/>
              <p:nvPr/>
            </p:nvSpPr>
            <p:spPr>
              <a:xfrm>
                <a:off x="393700" y="5362756"/>
                <a:ext cx="1512168" cy="1512164"/>
              </a:xfrm>
              <a:prstGeom prst="diagStripe">
                <a:avLst/>
              </a:prstGeom>
              <a:solidFill>
                <a:srgbClr val="00AB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36" name="Diagonal Stripe 35"/>
              <p:cNvSpPr/>
              <p:nvPr/>
            </p:nvSpPr>
            <p:spPr>
              <a:xfrm flipV="1">
                <a:off x="393700" y="3782910"/>
                <a:ext cx="1512168" cy="1512167"/>
              </a:xfrm>
              <a:prstGeom prst="diagStripe">
                <a:avLst/>
              </a:prstGeom>
              <a:solidFill>
                <a:srgbClr val="009A4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38" name="Group 37"/>
            <p:cNvGrpSpPr/>
            <p:nvPr/>
          </p:nvGrpSpPr>
          <p:grpSpPr>
            <a:xfrm>
              <a:off x="6365568" y="4326813"/>
              <a:ext cx="348658" cy="712919"/>
              <a:chOff x="393700" y="3166934"/>
              <a:chExt cx="1512168" cy="3092011"/>
            </a:xfrm>
          </p:grpSpPr>
          <p:sp>
            <p:nvSpPr>
              <p:cNvPr id="39" name="Diagonal Stripe 38"/>
              <p:cNvSpPr/>
              <p:nvPr/>
            </p:nvSpPr>
            <p:spPr>
              <a:xfrm>
                <a:off x="393700" y="4746775"/>
                <a:ext cx="1512168" cy="1512170"/>
              </a:xfrm>
              <a:prstGeom prst="diagStripe">
                <a:avLst/>
              </a:prstGeom>
              <a:solidFill>
                <a:srgbClr val="00A3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40" name="Diagonal Stripe 39"/>
              <p:cNvSpPr/>
              <p:nvPr/>
            </p:nvSpPr>
            <p:spPr>
              <a:xfrm flipV="1">
                <a:off x="393700" y="3166934"/>
                <a:ext cx="1512168" cy="1512170"/>
              </a:xfrm>
              <a:prstGeom prst="diagStripe">
                <a:avLst/>
              </a:prstGeom>
              <a:solidFill>
                <a:srgbClr val="0076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41" name="Group 40"/>
            <p:cNvGrpSpPr/>
            <p:nvPr/>
          </p:nvGrpSpPr>
          <p:grpSpPr>
            <a:xfrm>
              <a:off x="6365568" y="5131409"/>
              <a:ext cx="348658" cy="712920"/>
              <a:chOff x="393700" y="2740493"/>
              <a:chExt cx="1512168" cy="3092012"/>
            </a:xfrm>
          </p:grpSpPr>
          <p:sp>
            <p:nvSpPr>
              <p:cNvPr id="42" name="Diagonal Stripe 41"/>
              <p:cNvSpPr/>
              <p:nvPr/>
            </p:nvSpPr>
            <p:spPr>
              <a:xfrm>
                <a:off x="393700" y="4320340"/>
                <a:ext cx="1512168" cy="1512165"/>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43" name="Diagonal Stripe 42"/>
              <p:cNvSpPr/>
              <p:nvPr/>
            </p:nvSpPr>
            <p:spPr>
              <a:xfrm flipV="1">
                <a:off x="393700" y="2740493"/>
                <a:ext cx="1512168" cy="1512168"/>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sp>
          <p:nvSpPr>
            <p:cNvPr id="3" name="Rectangle 2"/>
            <p:cNvSpPr/>
            <p:nvPr/>
          </p:nvSpPr>
          <p:spPr>
            <a:xfrm>
              <a:off x="6758760" y="3253538"/>
              <a:ext cx="2777363" cy="681382"/>
            </a:xfrm>
            <a:prstGeom prst="rect">
              <a:avLst/>
            </a:prstGeom>
          </p:spPr>
          <p:txBody>
            <a:bodyPr wrap="square">
              <a:spAutoFit/>
            </a:bodyPr>
            <a:lstStyle/>
            <a:p>
              <a:pPr lvl="2"/>
              <a:endParaRPr lang="en-US" sz="1400" dirty="0">
                <a:latin typeface="Calibri" panose="020F0502020204030204" pitchFamily="34" charset="0"/>
                <a:cs typeface="Calibri" panose="020F0502020204030204" pitchFamily="34" charset="0"/>
              </a:endParaRPr>
            </a:p>
            <a:p>
              <a:pPr lvl="2"/>
              <a:endParaRPr lang="en-US" sz="1400" dirty="0">
                <a:latin typeface="Calibri" panose="020F0502020204030204" pitchFamily="34" charset="0"/>
                <a:cs typeface="Calibri" panose="020F0502020204030204" pitchFamily="34" charset="0"/>
              </a:endParaRPr>
            </a:p>
          </p:txBody>
        </p:sp>
        <p:sp>
          <p:nvSpPr>
            <p:cNvPr id="45" name="Text Placeholder 8"/>
            <p:cNvSpPr txBox="1">
              <a:spLocks/>
            </p:cNvSpPr>
            <p:nvPr/>
          </p:nvSpPr>
          <p:spPr>
            <a:xfrm>
              <a:off x="6721728" y="5273077"/>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Informe</a:t>
              </a:r>
              <a:r>
                <a:rPr lang="en-US" sz="1400" dirty="0">
                  <a:latin typeface="Calibri" panose="020F0502020204030204" pitchFamily="34" charset="0"/>
                  <a:cs typeface="Calibri" panose="020F0502020204030204" pitchFamily="34" charset="0"/>
                </a:rPr>
                <a:t> de </a:t>
              </a:r>
              <a:r>
                <a:rPr lang="en-US" sz="1400" dirty="0" smtClean="0">
                  <a:latin typeface="Calibri" panose="020F0502020204030204" pitchFamily="34" charset="0"/>
                  <a:cs typeface="Calibri" panose="020F0502020204030204" pitchFamily="34" charset="0"/>
                </a:rPr>
                <a:t>Auditoria </a:t>
              </a:r>
              <a:r>
                <a:rPr lang="en-US" sz="1400" dirty="0">
                  <a:latin typeface="Calibri" panose="020F0502020204030204" pitchFamily="34" charset="0"/>
                  <a:cs typeface="Calibri" panose="020F0502020204030204" pitchFamily="34" charset="0"/>
                </a:rPr>
                <a:t>de S</a:t>
              </a:r>
              <a:r>
                <a:rPr lang="en-US" sz="1400" dirty="0" smtClean="0">
                  <a:latin typeface="Calibri" panose="020F0502020204030204" pitchFamily="34" charset="0"/>
                  <a:cs typeface="Calibri" panose="020F0502020204030204" pitchFamily="34" charset="0"/>
                </a:rPr>
                <a:t>tock</a:t>
              </a:r>
              <a:endParaRPr lang="en-US" sz="1400" dirty="0">
                <a:latin typeface="Calibri" panose="020F0502020204030204" pitchFamily="34" charset="0"/>
                <a:cs typeface="Calibri" panose="020F0502020204030204" pitchFamily="34" charset="0"/>
              </a:endParaRPr>
            </a:p>
          </p:txBody>
        </p:sp>
        <p:sp>
          <p:nvSpPr>
            <p:cNvPr id="48" name="Text Placeholder 8"/>
            <p:cNvSpPr txBox="1">
              <a:spLocks/>
            </p:cNvSpPr>
            <p:nvPr/>
          </p:nvSpPr>
          <p:spPr>
            <a:xfrm>
              <a:off x="6721730" y="6093770"/>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smtClean="0">
                  <a:latin typeface="Calibri" panose="020F0502020204030204" pitchFamily="34" charset="0"/>
                  <a:cs typeface="Calibri" panose="020F0502020204030204" pitchFamily="34" charset="0"/>
                </a:rPr>
                <a:t>Revalorización</a:t>
              </a:r>
              <a:r>
                <a:rPr lang="en-US" sz="1400" dirty="0" smtClean="0">
                  <a:latin typeface="Calibri" panose="020F0502020204030204" pitchFamily="34" charset="0"/>
                  <a:cs typeface="Calibri" panose="020F0502020204030204" pitchFamily="34" charset="0"/>
                </a:rPr>
                <a:t> de </a:t>
              </a:r>
              <a:r>
                <a:rPr lang="en-US" sz="1400" dirty="0" err="1" smtClean="0">
                  <a:latin typeface="Calibri" panose="020F0502020204030204" pitchFamily="34" charset="0"/>
                  <a:cs typeface="Calibri" panose="020F0502020204030204" pitchFamily="34" charset="0"/>
                </a:rPr>
                <a:t>Inventario</a:t>
              </a:r>
              <a:endParaRPr lang="en-US" sz="1400" dirty="0">
                <a:latin typeface="Calibri" panose="020F0502020204030204" pitchFamily="34" charset="0"/>
                <a:cs typeface="Calibri" panose="020F0502020204030204" pitchFamily="34" charset="0"/>
              </a:endParaRPr>
            </a:p>
          </p:txBody>
        </p:sp>
        <p:sp>
          <p:nvSpPr>
            <p:cNvPr id="49" name="Text Placeholder 8"/>
            <p:cNvSpPr txBox="1">
              <a:spLocks/>
            </p:cNvSpPr>
            <p:nvPr/>
          </p:nvSpPr>
          <p:spPr>
            <a:xfrm>
              <a:off x="6708713" y="3674543"/>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Grupos</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U</a:t>
              </a:r>
              <a:r>
                <a:rPr lang="en-US" sz="1400" dirty="0" err="1" smtClean="0">
                  <a:latin typeface="Calibri" panose="020F0502020204030204" pitchFamily="34" charset="0"/>
                  <a:cs typeface="Calibri" panose="020F0502020204030204" pitchFamily="34" charset="0"/>
                </a:rPr>
                <a:t>nidades</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de </a:t>
              </a:r>
              <a:r>
                <a:rPr lang="en-US" sz="1400" dirty="0" err="1">
                  <a:latin typeface="Calibri" panose="020F0502020204030204" pitchFamily="34" charset="0"/>
                  <a:cs typeface="Calibri" panose="020F0502020204030204" pitchFamily="34" charset="0"/>
                </a:rPr>
                <a:t>M</a:t>
              </a:r>
              <a:r>
                <a:rPr lang="en-US" sz="1400" dirty="0" err="1" smtClean="0">
                  <a:latin typeface="Calibri" panose="020F0502020204030204" pitchFamily="34" charset="0"/>
                  <a:cs typeface="Calibri" panose="020F0502020204030204" pitchFamily="34" charset="0"/>
                </a:rPr>
                <a:t>edida</a:t>
              </a:r>
              <a:endParaRPr lang="en-US" sz="1400" dirty="0">
                <a:latin typeface="Calibri" panose="020F0502020204030204" pitchFamily="34" charset="0"/>
                <a:cs typeface="Calibri" panose="020F0502020204030204" pitchFamily="34" charset="0"/>
              </a:endParaRPr>
            </a:p>
          </p:txBody>
        </p:sp>
      </p:gr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5" name="Rounded Rectangle 34"/>
          <p:cNvSpPr/>
          <p:nvPr/>
        </p:nvSpPr>
        <p:spPr>
          <a:xfrm>
            <a:off x="8088140" y="2760377"/>
            <a:ext cx="1347866" cy="712192"/>
          </a:xfrm>
          <a:prstGeom prst="roundRect">
            <a:avLst>
              <a:gd name="adj" fmla="val 10178"/>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PROMEDIO PONDERADO</a:t>
            </a:r>
            <a:endParaRPr lang="en-US" sz="1200" dirty="0">
              <a:solidFill>
                <a:schemeClr val="bg1"/>
              </a:solidFill>
            </a:endParaRPr>
          </a:p>
        </p:txBody>
      </p:sp>
      <p:graphicFrame>
        <p:nvGraphicFramePr>
          <p:cNvPr id="56" name="Chart 55"/>
          <p:cNvGraphicFramePr/>
          <p:nvPr>
            <p:extLst>
              <p:ext uri="{D42A27DB-BD31-4B8C-83A1-F6EECF244321}">
                <p14:modId xmlns:p14="http://schemas.microsoft.com/office/powerpoint/2010/main" val="217012159"/>
              </p:ext>
            </p:extLst>
          </p:nvPr>
        </p:nvGraphicFramePr>
        <p:xfrm>
          <a:off x="7497399" y="3853026"/>
          <a:ext cx="2521441" cy="1790967"/>
        </p:xfrm>
        <a:graphic>
          <a:graphicData uri="http://schemas.openxmlformats.org/drawingml/2006/chart">
            <c:chart xmlns:c="http://schemas.openxmlformats.org/drawingml/2006/chart" xmlns:r="http://schemas.openxmlformats.org/officeDocument/2006/relationships" r:id="rId4"/>
          </a:graphicData>
        </a:graphic>
      </p:graphicFrame>
      <p:sp>
        <p:nvSpPr>
          <p:cNvPr id="57" name="Rounded Rectangle 56"/>
          <p:cNvSpPr/>
          <p:nvPr/>
        </p:nvSpPr>
        <p:spPr>
          <a:xfrm>
            <a:off x="9913798" y="5110577"/>
            <a:ext cx="1423912" cy="683705"/>
          </a:xfrm>
          <a:prstGeom prst="roundRect">
            <a:avLst>
              <a:gd name="adj" fmla="val 10178"/>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FIFO (FIRST INPUT FIRST OUTPUT)</a:t>
            </a:r>
            <a:endParaRPr lang="en-US" sz="1200" dirty="0">
              <a:solidFill>
                <a:schemeClr val="bg1"/>
              </a:solidFill>
            </a:endParaRPr>
          </a:p>
        </p:txBody>
      </p:sp>
      <p:grpSp>
        <p:nvGrpSpPr>
          <p:cNvPr id="58" name="Group 57"/>
          <p:cNvGrpSpPr>
            <a:grpSpLocks noChangeAspect="1"/>
          </p:cNvGrpSpPr>
          <p:nvPr/>
        </p:nvGrpSpPr>
        <p:grpSpPr>
          <a:xfrm rot="4776862">
            <a:off x="9195838" y="4892630"/>
            <a:ext cx="657536" cy="657536"/>
            <a:chOff x="7606853" y="246063"/>
            <a:chExt cx="896937" cy="896937"/>
          </a:xfrm>
          <a:solidFill>
            <a:srgbClr val="72C7E7"/>
          </a:solidFill>
        </p:grpSpPr>
        <p:sp>
          <p:nvSpPr>
            <p:cNvPr id="59" name="Teardrop 58"/>
            <p:cNvSpPr/>
            <p:nvPr/>
          </p:nvSpPr>
          <p:spPr>
            <a:xfrm>
              <a:off x="7606853" y="246063"/>
              <a:ext cx="896937" cy="896937"/>
            </a:xfrm>
            <a:prstGeom prst="teardrop">
              <a:avLst/>
            </a:prstGeom>
            <a:solidFill>
              <a:schemeClr val="accent3">
                <a:lumMod val="40000"/>
                <a:lumOff val="6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60" name="Oval 59"/>
            <p:cNvSpPr/>
            <p:nvPr/>
          </p:nvSpPr>
          <p:spPr>
            <a:xfrm>
              <a:off x="7647293" y="280458"/>
              <a:ext cx="822602" cy="822602"/>
            </a:xfrm>
            <a:prstGeom prst="ellipse">
              <a:avLst/>
            </a:prstGeom>
            <a:solidFill>
              <a:schemeClr val="accent3"/>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grpSp>
        <p:nvGrpSpPr>
          <p:cNvPr id="61" name="Group 127"/>
          <p:cNvGrpSpPr>
            <a:grpSpLocks noChangeAspect="1"/>
          </p:cNvGrpSpPr>
          <p:nvPr/>
        </p:nvGrpSpPr>
        <p:grpSpPr bwMode="auto">
          <a:xfrm>
            <a:off x="9277768" y="4964792"/>
            <a:ext cx="491259" cy="491259"/>
            <a:chOff x="5048" y="380"/>
            <a:chExt cx="340" cy="340"/>
          </a:xfrm>
          <a:solidFill>
            <a:schemeClr val="bg1"/>
          </a:solidFill>
        </p:grpSpPr>
        <p:sp>
          <p:nvSpPr>
            <p:cNvPr id="62" name="Freeform 128"/>
            <p:cNvSpPr>
              <a:spLocks noEditPoints="1"/>
            </p:cNvSpPr>
            <p:nvPr/>
          </p:nvSpPr>
          <p:spPr bwMode="auto">
            <a:xfrm>
              <a:off x="5048" y="3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9"/>
            <p:cNvSpPr>
              <a:spLocks noEditPoints="1"/>
            </p:cNvSpPr>
            <p:nvPr/>
          </p:nvSpPr>
          <p:spPr bwMode="auto">
            <a:xfrm>
              <a:off x="5156" y="472"/>
              <a:ext cx="150" cy="156"/>
            </a:xfrm>
            <a:custGeom>
              <a:avLst/>
              <a:gdLst>
                <a:gd name="T0" fmla="*/ 74 w 226"/>
                <a:gd name="T1" fmla="*/ 189 h 235"/>
                <a:gd name="T2" fmla="*/ 74 w 226"/>
                <a:gd name="T3" fmla="*/ 204 h 235"/>
                <a:gd name="T4" fmla="*/ 47 w 226"/>
                <a:gd name="T5" fmla="*/ 232 h 235"/>
                <a:gd name="T6" fmla="*/ 43 w 226"/>
                <a:gd name="T7" fmla="*/ 234 h 235"/>
                <a:gd name="T8" fmla="*/ 39 w 226"/>
                <a:gd name="T9" fmla="*/ 235 h 235"/>
                <a:gd name="T10" fmla="*/ 35 w 226"/>
                <a:gd name="T11" fmla="*/ 234 h 235"/>
                <a:gd name="T12" fmla="*/ 32 w 226"/>
                <a:gd name="T13" fmla="*/ 232 h 235"/>
                <a:gd name="T14" fmla="*/ 4 w 226"/>
                <a:gd name="T15" fmla="*/ 204 h 235"/>
                <a:gd name="T16" fmla="*/ 4 w 226"/>
                <a:gd name="T17" fmla="*/ 189 h 235"/>
                <a:gd name="T18" fmla="*/ 19 w 226"/>
                <a:gd name="T19" fmla="*/ 189 h 235"/>
                <a:gd name="T20" fmla="*/ 29 w 226"/>
                <a:gd name="T21" fmla="*/ 199 h 235"/>
                <a:gd name="T22" fmla="*/ 29 w 226"/>
                <a:gd name="T23" fmla="*/ 11 h 235"/>
                <a:gd name="T24" fmla="*/ 39 w 226"/>
                <a:gd name="T25" fmla="*/ 0 h 235"/>
                <a:gd name="T26" fmla="*/ 50 w 226"/>
                <a:gd name="T27" fmla="*/ 11 h 235"/>
                <a:gd name="T28" fmla="*/ 50 w 226"/>
                <a:gd name="T29" fmla="*/ 199 h 235"/>
                <a:gd name="T30" fmla="*/ 59 w 226"/>
                <a:gd name="T31" fmla="*/ 189 h 235"/>
                <a:gd name="T32" fmla="*/ 74 w 226"/>
                <a:gd name="T33" fmla="*/ 189 h 235"/>
                <a:gd name="T34" fmla="*/ 215 w 226"/>
                <a:gd name="T35" fmla="*/ 214 h 235"/>
                <a:gd name="T36" fmla="*/ 103 w 226"/>
                <a:gd name="T37" fmla="*/ 214 h 235"/>
                <a:gd name="T38" fmla="*/ 93 w 226"/>
                <a:gd name="T39" fmla="*/ 224 h 235"/>
                <a:gd name="T40" fmla="*/ 103 w 226"/>
                <a:gd name="T41" fmla="*/ 235 h 235"/>
                <a:gd name="T42" fmla="*/ 215 w 226"/>
                <a:gd name="T43" fmla="*/ 235 h 235"/>
                <a:gd name="T44" fmla="*/ 226 w 226"/>
                <a:gd name="T45" fmla="*/ 224 h 235"/>
                <a:gd name="T46" fmla="*/ 215 w 226"/>
                <a:gd name="T47" fmla="*/ 214 h 235"/>
                <a:gd name="T48" fmla="*/ 103 w 226"/>
                <a:gd name="T49" fmla="*/ 192 h 235"/>
                <a:gd name="T50" fmla="*/ 199 w 226"/>
                <a:gd name="T51" fmla="*/ 192 h 235"/>
                <a:gd name="T52" fmla="*/ 210 w 226"/>
                <a:gd name="T53" fmla="*/ 182 h 235"/>
                <a:gd name="T54" fmla="*/ 199 w 226"/>
                <a:gd name="T55" fmla="*/ 171 h 235"/>
                <a:gd name="T56" fmla="*/ 103 w 226"/>
                <a:gd name="T57" fmla="*/ 171 h 235"/>
                <a:gd name="T58" fmla="*/ 93 w 226"/>
                <a:gd name="T59" fmla="*/ 182 h 235"/>
                <a:gd name="T60" fmla="*/ 103 w 226"/>
                <a:gd name="T61" fmla="*/ 192 h 235"/>
                <a:gd name="T62" fmla="*/ 103 w 226"/>
                <a:gd name="T63" fmla="*/ 150 h 235"/>
                <a:gd name="T64" fmla="*/ 178 w 226"/>
                <a:gd name="T65" fmla="*/ 150 h 235"/>
                <a:gd name="T66" fmla="*/ 189 w 226"/>
                <a:gd name="T67" fmla="*/ 139 h 235"/>
                <a:gd name="T68" fmla="*/ 178 w 226"/>
                <a:gd name="T69" fmla="*/ 128 h 235"/>
                <a:gd name="T70" fmla="*/ 103 w 226"/>
                <a:gd name="T71" fmla="*/ 128 h 235"/>
                <a:gd name="T72" fmla="*/ 93 w 226"/>
                <a:gd name="T73" fmla="*/ 139 h 235"/>
                <a:gd name="T74" fmla="*/ 103 w 226"/>
                <a:gd name="T75" fmla="*/ 150 h 235"/>
                <a:gd name="T76" fmla="*/ 103 w 226"/>
                <a:gd name="T77" fmla="*/ 107 h 235"/>
                <a:gd name="T78" fmla="*/ 157 w 226"/>
                <a:gd name="T79" fmla="*/ 107 h 235"/>
                <a:gd name="T80" fmla="*/ 167 w 226"/>
                <a:gd name="T81" fmla="*/ 96 h 235"/>
                <a:gd name="T82" fmla="*/ 157 w 226"/>
                <a:gd name="T83" fmla="*/ 86 h 235"/>
                <a:gd name="T84" fmla="*/ 103 w 226"/>
                <a:gd name="T85" fmla="*/ 86 h 235"/>
                <a:gd name="T86" fmla="*/ 93 w 226"/>
                <a:gd name="T87" fmla="*/ 96 h 235"/>
                <a:gd name="T88" fmla="*/ 103 w 226"/>
                <a:gd name="T89" fmla="*/ 107 h 235"/>
                <a:gd name="T90" fmla="*/ 103 w 226"/>
                <a:gd name="T91" fmla="*/ 64 h 235"/>
                <a:gd name="T92" fmla="*/ 135 w 226"/>
                <a:gd name="T93" fmla="*/ 64 h 235"/>
                <a:gd name="T94" fmla="*/ 146 w 226"/>
                <a:gd name="T95" fmla="*/ 54 h 235"/>
                <a:gd name="T96" fmla="*/ 135 w 226"/>
                <a:gd name="T97" fmla="*/ 43 h 235"/>
                <a:gd name="T98" fmla="*/ 103 w 226"/>
                <a:gd name="T99" fmla="*/ 43 h 235"/>
                <a:gd name="T100" fmla="*/ 93 w 226"/>
                <a:gd name="T101" fmla="*/ 54 h 235"/>
                <a:gd name="T102" fmla="*/ 103 w 226"/>
                <a:gd name="T103" fmla="*/ 64 h 235"/>
                <a:gd name="T104" fmla="*/ 103 w 226"/>
                <a:gd name="T105" fmla="*/ 22 h 235"/>
                <a:gd name="T106" fmla="*/ 114 w 226"/>
                <a:gd name="T107" fmla="*/ 22 h 235"/>
                <a:gd name="T108" fmla="*/ 125 w 226"/>
                <a:gd name="T109" fmla="*/ 11 h 235"/>
                <a:gd name="T110" fmla="*/ 114 w 226"/>
                <a:gd name="T111" fmla="*/ 0 h 235"/>
                <a:gd name="T112" fmla="*/ 103 w 226"/>
                <a:gd name="T113" fmla="*/ 0 h 235"/>
                <a:gd name="T114" fmla="*/ 93 w 226"/>
                <a:gd name="T115" fmla="*/ 11 h 235"/>
                <a:gd name="T116" fmla="*/ 103 w 226"/>
                <a:gd name="T117"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215" y="214"/>
                  </a:moveTo>
                  <a:cubicBezTo>
                    <a:pt x="103" y="214"/>
                    <a:pt x="103" y="214"/>
                    <a:pt x="103" y="214"/>
                  </a:cubicBezTo>
                  <a:cubicBezTo>
                    <a:pt x="97" y="214"/>
                    <a:pt x="93" y="218"/>
                    <a:pt x="93" y="224"/>
                  </a:cubicBezTo>
                  <a:cubicBezTo>
                    <a:pt x="93" y="230"/>
                    <a:pt x="97" y="235"/>
                    <a:pt x="103" y="235"/>
                  </a:cubicBezTo>
                  <a:cubicBezTo>
                    <a:pt x="215" y="235"/>
                    <a:pt x="215" y="235"/>
                    <a:pt x="215" y="235"/>
                  </a:cubicBezTo>
                  <a:cubicBezTo>
                    <a:pt x="221" y="235"/>
                    <a:pt x="226" y="230"/>
                    <a:pt x="226" y="224"/>
                  </a:cubicBezTo>
                  <a:cubicBezTo>
                    <a:pt x="226" y="218"/>
                    <a:pt x="221" y="214"/>
                    <a:pt x="215" y="214"/>
                  </a:cubicBezTo>
                  <a:close/>
                  <a:moveTo>
                    <a:pt x="103" y="192"/>
                  </a:moveTo>
                  <a:cubicBezTo>
                    <a:pt x="199" y="192"/>
                    <a:pt x="199" y="192"/>
                    <a:pt x="199" y="192"/>
                  </a:cubicBezTo>
                  <a:cubicBezTo>
                    <a:pt x="205" y="192"/>
                    <a:pt x="210" y="188"/>
                    <a:pt x="210" y="182"/>
                  </a:cubicBezTo>
                  <a:cubicBezTo>
                    <a:pt x="210" y="176"/>
                    <a:pt x="205" y="171"/>
                    <a:pt x="199" y="171"/>
                  </a:cubicBezTo>
                  <a:cubicBezTo>
                    <a:pt x="103" y="171"/>
                    <a:pt x="103" y="171"/>
                    <a:pt x="103" y="171"/>
                  </a:cubicBezTo>
                  <a:cubicBezTo>
                    <a:pt x="97" y="171"/>
                    <a:pt x="93" y="176"/>
                    <a:pt x="93" y="182"/>
                  </a:cubicBezTo>
                  <a:cubicBezTo>
                    <a:pt x="93" y="188"/>
                    <a:pt x="97" y="192"/>
                    <a:pt x="103" y="192"/>
                  </a:cubicBezTo>
                  <a:close/>
                  <a:moveTo>
                    <a:pt x="103" y="150"/>
                  </a:moveTo>
                  <a:cubicBezTo>
                    <a:pt x="178" y="150"/>
                    <a:pt x="178" y="150"/>
                    <a:pt x="178" y="150"/>
                  </a:cubicBezTo>
                  <a:cubicBezTo>
                    <a:pt x="184" y="150"/>
                    <a:pt x="189" y="145"/>
                    <a:pt x="189" y="139"/>
                  </a:cubicBezTo>
                  <a:cubicBezTo>
                    <a:pt x="189" y="133"/>
                    <a:pt x="184" y="128"/>
                    <a:pt x="178" y="128"/>
                  </a:cubicBezTo>
                  <a:cubicBezTo>
                    <a:pt x="103" y="128"/>
                    <a:pt x="103" y="128"/>
                    <a:pt x="103" y="128"/>
                  </a:cubicBezTo>
                  <a:cubicBezTo>
                    <a:pt x="97" y="128"/>
                    <a:pt x="93" y="133"/>
                    <a:pt x="93" y="139"/>
                  </a:cubicBezTo>
                  <a:cubicBezTo>
                    <a:pt x="93" y="145"/>
                    <a:pt x="97" y="150"/>
                    <a:pt x="103" y="150"/>
                  </a:cubicBezTo>
                  <a:close/>
                  <a:moveTo>
                    <a:pt x="103" y="107"/>
                  </a:moveTo>
                  <a:cubicBezTo>
                    <a:pt x="157" y="107"/>
                    <a:pt x="157" y="107"/>
                    <a:pt x="157" y="107"/>
                  </a:cubicBezTo>
                  <a:cubicBezTo>
                    <a:pt x="163" y="107"/>
                    <a:pt x="167" y="102"/>
                    <a:pt x="167" y="96"/>
                  </a:cubicBezTo>
                  <a:cubicBezTo>
                    <a:pt x="167" y="90"/>
                    <a:pt x="163" y="86"/>
                    <a:pt x="157" y="86"/>
                  </a:cubicBezTo>
                  <a:cubicBezTo>
                    <a:pt x="103" y="86"/>
                    <a:pt x="103" y="86"/>
                    <a:pt x="103" y="86"/>
                  </a:cubicBezTo>
                  <a:cubicBezTo>
                    <a:pt x="97" y="86"/>
                    <a:pt x="93" y="90"/>
                    <a:pt x="93" y="96"/>
                  </a:cubicBezTo>
                  <a:cubicBezTo>
                    <a:pt x="93" y="102"/>
                    <a:pt x="97" y="107"/>
                    <a:pt x="103" y="107"/>
                  </a:cubicBezTo>
                  <a:close/>
                  <a:moveTo>
                    <a:pt x="103" y="64"/>
                  </a:moveTo>
                  <a:cubicBezTo>
                    <a:pt x="135" y="64"/>
                    <a:pt x="135" y="64"/>
                    <a:pt x="135" y="64"/>
                  </a:cubicBezTo>
                  <a:cubicBezTo>
                    <a:pt x="141" y="64"/>
                    <a:pt x="146" y="60"/>
                    <a:pt x="146" y="54"/>
                  </a:cubicBezTo>
                  <a:cubicBezTo>
                    <a:pt x="146" y="48"/>
                    <a:pt x="141" y="43"/>
                    <a:pt x="135" y="43"/>
                  </a:cubicBezTo>
                  <a:cubicBezTo>
                    <a:pt x="103" y="43"/>
                    <a:pt x="103" y="43"/>
                    <a:pt x="103" y="43"/>
                  </a:cubicBezTo>
                  <a:cubicBezTo>
                    <a:pt x="97" y="43"/>
                    <a:pt x="93" y="48"/>
                    <a:pt x="93" y="54"/>
                  </a:cubicBezTo>
                  <a:cubicBezTo>
                    <a:pt x="93" y="60"/>
                    <a:pt x="97" y="64"/>
                    <a:pt x="103" y="64"/>
                  </a:cubicBezTo>
                  <a:close/>
                  <a:moveTo>
                    <a:pt x="103" y="22"/>
                  </a:moveTo>
                  <a:cubicBezTo>
                    <a:pt x="114" y="22"/>
                    <a:pt x="114" y="22"/>
                    <a:pt x="114" y="22"/>
                  </a:cubicBezTo>
                  <a:cubicBezTo>
                    <a:pt x="120" y="22"/>
                    <a:pt x="125" y="17"/>
                    <a:pt x="125" y="11"/>
                  </a:cubicBezTo>
                  <a:cubicBezTo>
                    <a:pt x="125" y="5"/>
                    <a:pt x="120" y="0"/>
                    <a:pt x="114" y="0"/>
                  </a:cubicBezTo>
                  <a:cubicBezTo>
                    <a:pt x="103" y="0"/>
                    <a:pt x="103" y="0"/>
                    <a:pt x="103" y="0"/>
                  </a:cubicBezTo>
                  <a:cubicBezTo>
                    <a:pt x="97" y="0"/>
                    <a:pt x="93" y="5"/>
                    <a:pt x="93" y="11"/>
                  </a:cubicBezTo>
                  <a:cubicBezTo>
                    <a:pt x="93" y="17"/>
                    <a:pt x="97" y="22"/>
                    <a:pt x="103"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4" name="Rounded Rectangle 63"/>
          <p:cNvSpPr/>
          <p:nvPr/>
        </p:nvSpPr>
        <p:spPr>
          <a:xfrm>
            <a:off x="6290031" y="5089277"/>
            <a:ext cx="1311156" cy="702771"/>
          </a:xfrm>
          <a:prstGeom prst="roundRect">
            <a:avLst>
              <a:gd name="adj" fmla="val 10178"/>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COSTO ESTANDAR</a:t>
            </a:r>
            <a:endParaRPr lang="en-US" sz="1200" dirty="0">
              <a:solidFill>
                <a:schemeClr val="bg1"/>
              </a:solidFill>
            </a:endParaRPr>
          </a:p>
        </p:txBody>
      </p:sp>
      <p:sp>
        <p:nvSpPr>
          <p:cNvPr id="65" name="Teardrop 64"/>
          <p:cNvSpPr/>
          <p:nvPr/>
        </p:nvSpPr>
        <p:spPr>
          <a:xfrm rot="11086395">
            <a:off x="7627449" y="4878047"/>
            <a:ext cx="685763" cy="639277"/>
          </a:xfrm>
          <a:prstGeom prst="teardrop">
            <a:avLst/>
          </a:prstGeom>
          <a:solidFill>
            <a:schemeClr val="accent5">
              <a:lumMod val="60000"/>
              <a:lumOff val="4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66" name="Oval 65"/>
          <p:cNvSpPr/>
          <p:nvPr/>
        </p:nvSpPr>
        <p:spPr>
          <a:xfrm rot="11700000">
            <a:off x="7655836" y="4905807"/>
            <a:ext cx="628929" cy="586295"/>
          </a:xfrm>
          <a:prstGeom prst="ellipse">
            <a:avLst/>
          </a:prstGeom>
          <a:solidFill>
            <a:schemeClr val="accent5"/>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nvGrpSpPr>
          <p:cNvPr id="67" name="Group 280"/>
          <p:cNvGrpSpPr>
            <a:grpSpLocks noChangeAspect="1"/>
          </p:cNvGrpSpPr>
          <p:nvPr/>
        </p:nvGrpSpPr>
        <p:grpSpPr bwMode="auto">
          <a:xfrm>
            <a:off x="7727853" y="4944783"/>
            <a:ext cx="474323" cy="474323"/>
            <a:chOff x="7350" y="739"/>
            <a:chExt cx="340" cy="340"/>
          </a:xfrm>
          <a:solidFill>
            <a:schemeClr val="bg1"/>
          </a:solidFill>
        </p:grpSpPr>
        <p:sp>
          <p:nvSpPr>
            <p:cNvPr id="68" name="Freeform 281"/>
            <p:cNvSpPr>
              <a:spLocks noEditPoints="1"/>
            </p:cNvSpPr>
            <p:nvPr/>
          </p:nvSpPr>
          <p:spPr bwMode="auto">
            <a:xfrm>
              <a:off x="7413" y="830"/>
              <a:ext cx="213" cy="157"/>
            </a:xfrm>
            <a:custGeom>
              <a:avLst/>
              <a:gdLst>
                <a:gd name="T0" fmla="*/ 1 w 321"/>
                <a:gd name="T1" fmla="*/ 55 h 236"/>
                <a:gd name="T2" fmla="*/ 11 w 321"/>
                <a:gd name="T3" fmla="*/ 44 h 236"/>
                <a:gd name="T4" fmla="*/ 284 w 321"/>
                <a:gd name="T5" fmla="*/ 44 h 236"/>
                <a:gd name="T6" fmla="*/ 260 w 321"/>
                <a:gd name="T7" fmla="*/ 20 h 236"/>
                <a:gd name="T8" fmla="*/ 260 w 321"/>
                <a:gd name="T9" fmla="*/ 4 h 236"/>
                <a:gd name="T10" fmla="*/ 275 w 321"/>
                <a:gd name="T11" fmla="*/ 4 h 236"/>
                <a:gd name="T12" fmla="*/ 318 w 321"/>
                <a:gd name="T13" fmla="*/ 47 h 236"/>
                <a:gd name="T14" fmla="*/ 320 w 321"/>
                <a:gd name="T15" fmla="*/ 51 h 236"/>
                <a:gd name="T16" fmla="*/ 320 w 321"/>
                <a:gd name="T17" fmla="*/ 59 h 236"/>
                <a:gd name="T18" fmla="*/ 318 w 321"/>
                <a:gd name="T19" fmla="*/ 62 h 236"/>
                <a:gd name="T20" fmla="*/ 275 w 321"/>
                <a:gd name="T21" fmla="*/ 105 h 236"/>
                <a:gd name="T22" fmla="*/ 267 w 321"/>
                <a:gd name="T23" fmla="*/ 108 h 236"/>
                <a:gd name="T24" fmla="*/ 260 w 321"/>
                <a:gd name="T25" fmla="*/ 105 h 236"/>
                <a:gd name="T26" fmla="*/ 260 w 321"/>
                <a:gd name="T27" fmla="*/ 90 h 236"/>
                <a:gd name="T28" fmla="*/ 284 w 321"/>
                <a:gd name="T29" fmla="*/ 65 h 236"/>
                <a:gd name="T30" fmla="*/ 11 w 321"/>
                <a:gd name="T31" fmla="*/ 65 h 236"/>
                <a:gd name="T32" fmla="*/ 1 w 321"/>
                <a:gd name="T33" fmla="*/ 55 h 236"/>
                <a:gd name="T34" fmla="*/ 310 w 321"/>
                <a:gd name="T35" fmla="*/ 172 h 236"/>
                <a:gd name="T36" fmla="*/ 37 w 321"/>
                <a:gd name="T37" fmla="*/ 172 h 236"/>
                <a:gd name="T38" fmla="*/ 62 w 321"/>
                <a:gd name="T39" fmla="*/ 148 h 236"/>
                <a:gd name="T40" fmla="*/ 62 w 321"/>
                <a:gd name="T41" fmla="*/ 132 h 236"/>
                <a:gd name="T42" fmla="*/ 46 w 321"/>
                <a:gd name="T43" fmla="*/ 132 h 236"/>
                <a:gd name="T44" fmla="*/ 4 w 321"/>
                <a:gd name="T45" fmla="*/ 175 h 236"/>
                <a:gd name="T46" fmla="*/ 1 w 321"/>
                <a:gd name="T47" fmla="*/ 179 h 236"/>
                <a:gd name="T48" fmla="*/ 1 w 321"/>
                <a:gd name="T49" fmla="*/ 187 h 236"/>
                <a:gd name="T50" fmla="*/ 4 w 321"/>
                <a:gd name="T51" fmla="*/ 190 h 236"/>
                <a:gd name="T52" fmla="*/ 46 w 321"/>
                <a:gd name="T53" fmla="*/ 233 h 236"/>
                <a:gd name="T54" fmla="*/ 54 w 321"/>
                <a:gd name="T55" fmla="*/ 236 h 236"/>
                <a:gd name="T56" fmla="*/ 62 w 321"/>
                <a:gd name="T57" fmla="*/ 233 h 236"/>
                <a:gd name="T58" fmla="*/ 62 w 321"/>
                <a:gd name="T59" fmla="*/ 218 h 236"/>
                <a:gd name="T60" fmla="*/ 37 w 321"/>
                <a:gd name="T61" fmla="*/ 193 h 236"/>
                <a:gd name="T62" fmla="*/ 310 w 321"/>
                <a:gd name="T63" fmla="*/ 193 h 236"/>
                <a:gd name="T64" fmla="*/ 321 w 321"/>
                <a:gd name="T65" fmla="*/ 183 h 236"/>
                <a:gd name="T66" fmla="*/ 310 w 321"/>
                <a:gd name="T67"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1" h="236">
                  <a:moveTo>
                    <a:pt x="1" y="55"/>
                  </a:moveTo>
                  <a:cubicBezTo>
                    <a:pt x="1" y="49"/>
                    <a:pt x="5" y="44"/>
                    <a:pt x="11" y="44"/>
                  </a:cubicBezTo>
                  <a:cubicBezTo>
                    <a:pt x="284" y="44"/>
                    <a:pt x="284" y="44"/>
                    <a:pt x="284" y="44"/>
                  </a:cubicBezTo>
                  <a:cubicBezTo>
                    <a:pt x="260" y="20"/>
                    <a:pt x="260" y="20"/>
                    <a:pt x="260" y="20"/>
                  </a:cubicBezTo>
                  <a:cubicBezTo>
                    <a:pt x="256" y="15"/>
                    <a:pt x="256" y="9"/>
                    <a:pt x="260" y="4"/>
                  </a:cubicBezTo>
                  <a:cubicBezTo>
                    <a:pt x="264" y="0"/>
                    <a:pt x="271" y="0"/>
                    <a:pt x="275" y="4"/>
                  </a:cubicBezTo>
                  <a:cubicBezTo>
                    <a:pt x="318" y="47"/>
                    <a:pt x="318" y="47"/>
                    <a:pt x="318" y="47"/>
                  </a:cubicBezTo>
                  <a:cubicBezTo>
                    <a:pt x="319" y="48"/>
                    <a:pt x="319" y="49"/>
                    <a:pt x="320" y="51"/>
                  </a:cubicBezTo>
                  <a:cubicBezTo>
                    <a:pt x="321" y="53"/>
                    <a:pt x="321" y="56"/>
                    <a:pt x="320" y="59"/>
                  </a:cubicBezTo>
                  <a:cubicBezTo>
                    <a:pt x="319" y="60"/>
                    <a:pt x="319" y="61"/>
                    <a:pt x="318" y="62"/>
                  </a:cubicBezTo>
                  <a:cubicBezTo>
                    <a:pt x="275" y="105"/>
                    <a:pt x="275" y="105"/>
                    <a:pt x="275" y="105"/>
                  </a:cubicBezTo>
                  <a:cubicBezTo>
                    <a:pt x="273" y="107"/>
                    <a:pt x="270" y="108"/>
                    <a:pt x="267" y="108"/>
                  </a:cubicBezTo>
                  <a:cubicBezTo>
                    <a:pt x="265" y="108"/>
                    <a:pt x="262" y="107"/>
                    <a:pt x="260" y="105"/>
                  </a:cubicBezTo>
                  <a:cubicBezTo>
                    <a:pt x="256" y="101"/>
                    <a:pt x="256" y="94"/>
                    <a:pt x="260" y="90"/>
                  </a:cubicBezTo>
                  <a:cubicBezTo>
                    <a:pt x="284" y="65"/>
                    <a:pt x="284" y="65"/>
                    <a:pt x="284" y="65"/>
                  </a:cubicBezTo>
                  <a:cubicBezTo>
                    <a:pt x="11" y="65"/>
                    <a:pt x="11" y="65"/>
                    <a:pt x="11" y="65"/>
                  </a:cubicBezTo>
                  <a:cubicBezTo>
                    <a:pt x="5" y="65"/>
                    <a:pt x="1" y="61"/>
                    <a:pt x="1" y="55"/>
                  </a:cubicBezTo>
                  <a:close/>
                  <a:moveTo>
                    <a:pt x="310" y="172"/>
                  </a:moveTo>
                  <a:cubicBezTo>
                    <a:pt x="37" y="172"/>
                    <a:pt x="37" y="172"/>
                    <a:pt x="37" y="172"/>
                  </a:cubicBezTo>
                  <a:cubicBezTo>
                    <a:pt x="62" y="148"/>
                    <a:pt x="62" y="148"/>
                    <a:pt x="62" y="148"/>
                  </a:cubicBezTo>
                  <a:cubicBezTo>
                    <a:pt x="66" y="143"/>
                    <a:pt x="66" y="137"/>
                    <a:pt x="62" y="132"/>
                  </a:cubicBezTo>
                  <a:cubicBezTo>
                    <a:pt x="57" y="128"/>
                    <a:pt x="51" y="128"/>
                    <a:pt x="46" y="132"/>
                  </a:cubicBezTo>
                  <a:cubicBezTo>
                    <a:pt x="4" y="175"/>
                    <a:pt x="4" y="175"/>
                    <a:pt x="4" y="175"/>
                  </a:cubicBezTo>
                  <a:cubicBezTo>
                    <a:pt x="3" y="176"/>
                    <a:pt x="2" y="177"/>
                    <a:pt x="1" y="179"/>
                  </a:cubicBezTo>
                  <a:cubicBezTo>
                    <a:pt x="0" y="181"/>
                    <a:pt x="0" y="184"/>
                    <a:pt x="1" y="187"/>
                  </a:cubicBezTo>
                  <a:cubicBezTo>
                    <a:pt x="2" y="188"/>
                    <a:pt x="3" y="189"/>
                    <a:pt x="4" y="190"/>
                  </a:cubicBezTo>
                  <a:cubicBezTo>
                    <a:pt x="46" y="233"/>
                    <a:pt x="46" y="233"/>
                    <a:pt x="46" y="233"/>
                  </a:cubicBezTo>
                  <a:cubicBezTo>
                    <a:pt x="49" y="235"/>
                    <a:pt x="51" y="236"/>
                    <a:pt x="54" y="236"/>
                  </a:cubicBezTo>
                  <a:cubicBezTo>
                    <a:pt x="57" y="236"/>
                    <a:pt x="59" y="235"/>
                    <a:pt x="62" y="233"/>
                  </a:cubicBezTo>
                  <a:cubicBezTo>
                    <a:pt x="66" y="229"/>
                    <a:pt x="66" y="222"/>
                    <a:pt x="62" y="218"/>
                  </a:cubicBezTo>
                  <a:cubicBezTo>
                    <a:pt x="37" y="193"/>
                    <a:pt x="37" y="193"/>
                    <a:pt x="37" y="193"/>
                  </a:cubicBezTo>
                  <a:cubicBezTo>
                    <a:pt x="310" y="193"/>
                    <a:pt x="310" y="193"/>
                    <a:pt x="310" y="193"/>
                  </a:cubicBezTo>
                  <a:cubicBezTo>
                    <a:pt x="316" y="193"/>
                    <a:pt x="321" y="189"/>
                    <a:pt x="321" y="183"/>
                  </a:cubicBezTo>
                  <a:cubicBezTo>
                    <a:pt x="321" y="177"/>
                    <a:pt x="316" y="172"/>
                    <a:pt x="310" y="1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82"/>
            <p:cNvSpPr>
              <a:spLocks noEditPoints="1"/>
            </p:cNvSpPr>
            <p:nvPr/>
          </p:nvSpPr>
          <p:spPr bwMode="auto">
            <a:xfrm>
              <a:off x="7350" y="73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4" name="Group 43"/>
          <p:cNvGrpSpPr>
            <a:grpSpLocks noChangeAspect="1"/>
          </p:cNvGrpSpPr>
          <p:nvPr/>
        </p:nvGrpSpPr>
        <p:grpSpPr>
          <a:xfrm rot="18900000">
            <a:off x="8445958" y="3600506"/>
            <a:ext cx="639162" cy="639162"/>
            <a:chOff x="7606853" y="246063"/>
            <a:chExt cx="896937" cy="896937"/>
          </a:xfrm>
          <a:solidFill>
            <a:srgbClr val="DCDCDC"/>
          </a:solidFill>
        </p:grpSpPr>
        <p:sp>
          <p:nvSpPr>
            <p:cNvPr id="47" name="Teardrop 46"/>
            <p:cNvSpPr/>
            <p:nvPr/>
          </p:nvSpPr>
          <p:spPr>
            <a:xfrm>
              <a:off x="7606853" y="246063"/>
              <a:ext cx="896937" cy="896937"/>
            </a:xfrm>
            <a:prstGeom prst="teardrop">
              <a:avLst/>
            </a:prstGeom>
            <a:solidFill>
              <a:schemeClr val="accent6">
                <a:lumMod val="60000"/>
                <a:lumOff val="4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51" name="Oval 50"/>
            <p:cNvSpPr/>
            <p:nvPr/>
          </p:nvSpPr>
          <p:spPr>
            <a:xfrm>
              <a:off x="7647267" y="280461"/>
              <a:ext cx="822599" cy="822601"/>
            </a:xfrm>
            <a:prstGeom prst="ellipse">
              <a:avLst/>
            </a:prstGeom>
            <a:solidFill>
              <a:schemeClr val="accent6"/>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grpSp>
        <p:nvGrpSpPr>
          <p:cNvPr id="53" name="Group 262"/>
          <p:cNvGrpSpPr>
            <a:grpSpLocks noChangeAspect="1"/>
          </p:cNvGrpSpPr>
          <p:nvPr/>
        </p:nvGrpSpPr>
        <p:grpSpPr bwMode="gray">
          <a:xfrm>
            <a:off x="8521304" y="3675578"/>
            <a:ext cx="476516" cy="476516"/>
            <a:chOff x="5035" y="791"/>
            <a:chExt cx="340" cy="340"/>
          </a:xfrm>
          <a:solidFill>
            <a:schemeClr val="bg2"/>
          </a:solidFill>
        </p:grpSpPr>
        <p:sp>
          <p:nvSpPr>
            <p:cNvPr id="54" name="Freeform 263"/>
            <p:cNvSpPr>
              <a:spLocks noEditPoints="1"/>
            </p:cNvSpPr>
            <p:nvPr/>
          </p:nvSpPr>
          <p:spPr bwMode="gray">
            <a:xfrm>
              <a:off x="5035" y="79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264"/>
            <p:cNvSpPr>
              <a:spLocks noEditPoints="1"/>
            </p:cNvSpPr>
            <p:nvPr/>
          </p:nvSpPr>
          <p:spPr bwMode="gray">
            <a:xfrm>
              <a:off x="5126" y="882"/>
              <a:ext cx="157" cy="157"/>
            </a:xfrm>
            <a:custGeom>
              <a:avLst/>
              <a:gdLst>
                <a:gd name="T0" fmla="*/ 12 w 237"/>
                <a:gd name="T1" fmla="*/ 236 h 236"/>
                <a:gd name="T2" fmla="*/ 4 w 237"/>
                <a:gd name="T3" fmla="*/ 233 h 236"/>
                <a:gd name="T4" fmla="*/ 4 w 237"/>
                <a:gd name="T5" fmla="*/ 218 h 236"/>
                <a:gd name="T6" fmla="*/ 218 w 237"/>
                <a:gd name="T7" fmla="*/ 4 h 236"/>
                <a:gd name="T8" fmla="*/ 233 w 237"/>
                <a:gd name="T9" fmla="*/ 4 h 236"/>
                <a:gd name="T10" fmla="*/ 233 w 237"/>
                <a:gd name="T11" fmla="*/ 20 h 236"/>
                <a:gd name="T12" fmla="*/ 20 w 237"/>
                <a:gd name="T13" fmla="*/ 233 h 236"/>
                <a:gd name="T14" fmla="*/ 12 w 237"/>
                <a:gd name="T15" fmla="*/ 236 h 236"/>
                <a:gd name="T16" fmla="*/ 215 w 237"/>
                <a:gd name="T17" fmla="*/ 193 h 236"/>
                <a:gd name="T18" fmla="*/ 193 w 237"/>
                <a:gd name="T19" fmla="*/ 172 h 236"/>
                <a:gd name="T20" fmla="*/ 172 w 237"/>
                <a:gd name="T21" fmla="*/ 193 h 236"/>
                <a:gd name="T22" fmla="*/ 193 w 237"/>
                <a:gd name="T23" fmla="*/ 215 h 236"/>
                <a:gd name="T24" fmla="*/ 215 w 237"/>
                <a:gd name="T25" fmla="*/ 193 h 236"/>
                <a:gd name="T26" fmla="*/ 65 w 237"/>
                <a:gd name="T27" fmla="*/ 44 h 236"/>
                <a:gd name="T28" fmla="*/ 44 w 237"/>
                <a:gd name="T29" fmla="*/ 23 h 236"/>
                <a:gd name="T30" fmla="*/ 23 w 237"/>
                <a:gd name="T31" fmla="*/ 44 h 236"/>
                <a:gd name="T32" fmla="*/ 44 w 237"/>
                <a:gd name="T33" fmla="*/ 65 h 236"/>
                <a:gd name="T34" fmla="*/ 65 w 237"/>
                <a:gd name="T35"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236">
                  <a:moveTo>
                    <a:pt x="12" y="236"/>
                  </a:moveTo>
                  <a:cubicBezTo>
                    <a:pt x="9" y="236"/>
                    <a:pt x="7" y="235"/>
                    <a:pt x="4" y="233"/>
                  </a:cubicBezTo>
                  <a:cubicBezTo>
                    <a:pt x="0" y="229"/>
                    <a:pt x="0" y="222"/>
                    <a:pt x="4" y="218"/>
                  </a:cubicBezTo>
                  <a:cubicBezTo>
                    <a:pt x="218" y="4"/>
                    <a:pt x="218" y="4"/>
                    <a:pt x="218" y="4"/>
                  </a:cubicBezTo>
                  <a:cubicBezTo>
                    <a:pt x="222" y="0"/>
                    <a:pt x="229" y="0"/>
                    <a:pt x="233" y="4"/>
                  </a:cubicBezTo>
                  <a:cubicBezTo>
                    <a:pt x="237" y="9"/>
                    <a:pt x="237" y="15"/>
                    <a:pt x="233" y="20"/>
                  </a:cubicBezTo>
                  <a:cubicBezTo>
                    <a:pt x="20" y="233"/>
                    <a:pt x="20" y="233"/>
                    <a:pt x="20" y="233"/>
                  </a:cubicBezTo>
                  <a:cubicBezTo>
                    <a:pt x="17" y="235"/>
                    <a:pt x="15" y="236"/>
                    <a:pt x="12" y="236"/>
                  </a:cubicBezTo>
                  <a:close/>
                  <a:moveTo>
                    <a:pt x="215" y="193"/>
                  </a:moveTo>
                  <a:cubicBezTo>
                    <a:pt x="215" y="182"/>
                    <a:pt x="205" y="172"/>
                    <a:pt x="193" y="172"/>
                  </a:cubicBezTo>
                  <a:cubicBezTo>
                    <a:pt x="182" y="172"/>
                    <a:pt x="172" y="182"/>
                    <a:pt x="172" y="193"/>
                  </a:cubicBezTo>
                  <a:cubicBezTo>
                    <a:pt x="172" y="205"/>
                    <a:pt x="182" y="215"/>
                    <a:pt x="193" y="215"/>
                  </a:cubicBezTo>
                  <a:cubicBezTo>
                    <a:pt x="205" y="215"/>
                    <a:pt x="215" y="205"/>
                    <a:pt x="215" y="193"/>
                  </a:cubicBezTo>
                  <a:close/>
                  <a:moveTo>
                    <a:pt x="65" y="44"/>
                  </a:moveTo>
                  <a:cubicBezTo>
                    <a:pt x="65" y="32"/>
                    <a:pt x="56" y="23"/>
                    <a:pt x="44" y="23"/>
                  </a:cubicBezTo>
                  <a:cubicBezTo>
                    <a:pt x="32" y="23"/>
                    <a:pt x="23" y="32"/>
                    <a:pt x="23" y="44"/>
                  </a:cubicBezTo>
                  <a:cubicBezTo>
                    <a:pt x="23" y="56"/>
                    <a:pt x="32" y="65"/>
                    <a:pt x="44" y="65"/>
                  </a:cubicBezTo>
                  <a:cubicBezTo>
                    <a:pt x="56" y="65"/>
                    <a:pt x="65" y="56"/>
                    <a:pt x="6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0" name="Freeform 386"/>
          <p:cNvSpPr>
            <a:spLocks noChangeAspect="1" noEditPoints="1"/>
          </p:cNvSpPr>
          <p:nvPr/>
        </p:nvSpPr>
        <p:spPr bwMode="auto">
          <a:xfrm>
            <a:off x="464400" y="2221200"/>
            <a:ext cx="815154" cy="800814"/>
          </a:xfrm>
          <a:custGeom>
            <a:avLst/>
            <a:gdLst>
              <a:gd name="T0" fmla="*/ 238 w 512"/>
              <a:gd name="T1" fmla="*/ 210 h 512"/>
              <a:gd name="T2" fmla="*/ 162 w 512"/>
              <a:gd name="T3" fmla="*/ 185 h 512"/>
              <a:gd name="T4" fmla="*/ 177 w 512"/>
              <a:gd name="T5" fmla="*/ 141 h 512"/>
              <a:gd name="T6" fmla="*/ 253 w 512"/>
              <a:gd name="T7" fmla="*/ 166 h 512"/>
              <a:gd name="T8" fmla="*/ 238 w 512"/>
              <a:gd name="T9" fmla="*/ 210 h 512"/>
              <a:gd name="T10" fmla="*/ 145 w 512"/>
              <a:gd name="T11" fmla="*/ 248 h 512"/>
              <a:gd name="T12" fmla="*/ 130 w 512"/>
              <a:gd name="T13" fmla="*/ 292 h 512"/>
              <a:gd name="T14" fmla="*/ 206 w 512"/>
              <a:gd name="T15" fmla="*/ 317 h 512"/>
              <a:gd name="T16" fmla="*/ 221 w 512"/>
              <a:gd name="T17" fmla="*/ 273 h 512"/>
              <a:gd name="T18" fmla="*/ 145 w 512"/>
              <a:gd name="T19" fmla="*/ 248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46 w 512"/>
              <a:gd name="T31" fmla="*/ 202 h 512"/>
              <a:gd name="T32" fmla="*/ 242 w 512"/>
              <a:gd name="T33" fmla="*/ 234 h 512"/>
              <a:gd name="T34" fmla="*/ 245 w 512"/>
              <a:gd name="T35" fmla="*/ 234 h 512"/>
              <a:gd name="T36" fmla="*/ 255 w 512"/>
              <a:gd name="T37" fmla="*/ 227 h 512"/>
              <a:gd name="T38" fmla="*/ 276 w 512"/>
              <a:gd name="T39" fmla="*/ 163 h 512"/>
              <a:gd name="T40" fmla="*/ 270 w 512"/>
              <a:gd name="T41" fmla="*/ 150 h 512"/>
              <a:gd name="T42" fmla="*/ 174 w 512"/>
              <a:gd name="T43" fmla="*/ 118 h 512"/>
              <a:gd name="T44" fmla="*/ 160 w 512"/>
              <a:gd name="T45" fmla="*/ 124 h 512"/>
              <a:gd name="T46" fmla="*/ 139 w 512"/>
              <a:gd name="T47" fmla="*/ 188 h 512"/>
              <a:gd name="T48" fmla="*/ 146 w 512"/>
              <a:gd name="T49" fmla="*/ 202 h 512"/>
              <a:gd name="T50" fmla="*/ 114 w 512"/>
              <a:gd name="T51" fmla="*/ 308 h 512"/>
              <a:gd name="T52" fmla="*/ 210 w 512"/>
              <a:gd name="T53" fmla="*/ 340 h 512"/>
              <a:gd name="T54" fmla="*/ 213 w 512"/>
              <a:gd name="T55" fmla="*/ 341 h 512"/>
              <a:gd name="T56" fmla="*/ 223 w 512"/>
              <a:gd name="T57" fmla="*/ 334 h 512"/>
              <a:gd name="T58" fmla="*/ 244 w 512"/>
              <a:gd name="T59" fmla="*/ 270 h 512"/>
              <a:gd name="T60" fmla="*/ 238 w 512"/>
              <a:gd name="T61" fmla="*/ 256 h 512"/>
              <a:gd name="T62" fmla="*/ 142 w 512"/>
              <a:gd name="T63" fmla="*/ 224 h 512"/>
              <a:gd name="T64" fmla="*/ 128 w 512"/>
              <a:gd name="T65" fmla="*/ 231 h 512"/>
              <a:gd name="T66" fmla="*/ 107 w 512"/>
              <a:gd name="T67" fmla="*/ 295 h 512"/>
              <a:gd name="T68" fmla="*/ 114 w 512"/>
              <a:gd name="T69" fmla="*/ 308 h 512"/>
              <a:gd name="T70" fmla="*/ 341 w 512"/>
              <a:gd name="T71" fmla="*/ 384 h 512"/>
              <a:gd name="T72" fmla="*/ 320 w 512"/>
              <a:gd name="T73" fmla="*/ 362 h 512"/>
              <a:gd name="T74" fmla="*/ 298 w 512"/>
              <a:gd name="T75" fmla="*/ 384 h 512"/>
              <a:gd name="T76" fmla="*/ 320 w 512"/>
              <a:gd name="T77" fmla="*/ 405 h 512"/>
              <a:gd name="T78" fmla="*/ 341 w 512"/>
              <a:gd name="T79" fmla="*/ 384 h 512"/>
              <a:gd name="T80" fmla="*/ 366 w 512"/>
              <a:gd name="T81" fmla="*/ 139 h 512"/>
              <a:gd name="T82" fmla="*/ 334 w 512"/>
              <a:gd name="T83" fmla="*/ 128 h 512"/>
              <a:gd name="T84" fmla="*/ 320 w 512"/>
              <a:gd name="T85" fmla="*/ 135 h 512"/>
              <a:gd name="T86" fmla="*/ 238 w 512"/>
              <a:gd name="T87" fmla="*/ 381 h 512"/>
              <a:gd name="T88" fmla="*/ 152 w 512"/>
              <a:gd name="T89" fmla="*/ 352 h 512"/>
              <a:gd name="T90" fmla="*/ 139 w 512"/>
              <a:gd name="T91" fmla="*/ 359 h 512"/>
              <a:gd name="T92" fmla="*/ 146 w 512"/>
              <a:gd name="T93" fmla="*/ 372 h 512"/>
              <a:gd name="T94" fmla="*/ 242 w 512"/>
              <a:gd name="T95" fmla="*/ 404 h 512"/>
              <a:gd name="T96" fmla="*/ 245 w 512"/>
              <a:gd name="T97" fmla="*/ 405 h 512"/>
              <a:gd name="T98" fmla="*/ 255 w 512"/>
              <a:gd name="T99" fmla="*/ 398 h 512"/>
              <a:gd name="T100" fmla="*/ 337 w 512"/>
              <a:gd name="T101" fmla="*/ 152 h 512"/>
              <a:gd name="T102" fmla="*/ 359 w 512"/>
              <a:gd name="T103" fmla="*/ 159 h 512"/>
              <a:gd name="T104" fmla="*/ 362 w 512"/>
              <a:gd name="T105" fmla="*/ 160 h 512"/>
              <a:gd name="T106" fmla="*/ 372 w 512"/>
              <a:gd name="T107" fmla="*/ 152 h 512"/>
              <a:gd name="T108" fmla="*/ 366 w 512"/>
              <a:gd name="T109" fmla="*/ 13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38" y="210"/>
                </a:moveTo>
                <a:cubicBezTo>
                  <a:pt x="162" y="185"/>
                  <a:pt x="162" y="185"/>
                  <a:pt x="162" y="185"/>
                </a:cubicBezTo>
                <a:cubicBezTo>
                  <a:pt x="177" y="141"/>
                  <a:pt x="177" y="141"/>
                  <a:pt x="177" y="141"/>
                </a:cubicBezTo>
                <a:cubicBezTo>
                  <a:pt x="253" y="166"/>
                  <a:pt x="253" y="166"/>
                  <a:pt x="253" y="166"/>
                </a:cubicBezTo>
                <a:lnTo>
                  <a:pt x="238" y="210"/>
                </a:lnTo>
                <a:close/>
                <a:moveTo>
                  <a:pt x="145" y="248"/>
                </a:moveTo>
                <a:cubicBezTo>
                  <a:pt x="130" y="292"/>
                  <a:pt x="130" y="292"/>
                  <a:pt x="130" y="292"/>
                </a:cubicBezTo>
                <a:cubicBezTo>
                  <a:pt x="206" y="317"/>
                  <a:pt x="206" y="317"/>
                  <a:pt x="206" y="317"/>
                </a:cubicBezTo>
                <a:cubicBezTo>
                  <a:pt x="221" y="273"/>
                  <a:pt x="221" y="273"/>
                  <a:pt x="221" y="273"/>
                </a:cubicBezTo>
                <a:lnTo>
                  <a:pt x="145" y="24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6" y="202"/>
                </a:moveTo>
                <a:cubicBezTo>
                  <a:pt x="242" y="234"/>
                  <a:pt x="242" y="234"/>
                  <a:pt x="242" y="234"/>
                </a:cubicBezTo>
                <a:cubicBezTo>
                  <a:pt x="243" y="234"/>
                  <a:pt x="244" y="234"/>
                  <a:pt x="245" y="234"/>
                </a:cubicBezTo>
                <a:cubicBezTo>
                  <a:pt x="249" y="234"/>
                  <a:pt x="254" y="232"/>
                  <a:pt x="255" y="227"/>
                </a:cubicBezTo>
                <a:cubicBezTo>
                  <a:pt x="276" y="163"/>
                  <a:pt x="276" y="163"/>
                  <a:pt x="276" y="163"/>
                </a:cubicBezTo>
                <a:cubicBezTo>
                  <a:pt x="278" y="157"/>
                  <a:pt x="275" y="151"/>
                  <a:pt x="270" y="150"/>
                </a:cubicBezTo>
                <a:cubicBezTo>
                  <a:pt x="174" y="118"/>
                  <a:pt x="174" y="118"/>
                  <a:pt x="174" y="118"/>
                </a:cubicBezTo>
                <a:cubicBezTo>
                  <a:pt x="168" y="116"/>
                  <a:pt x="162" y="119"/>
                  <a:pt x="160" y="124"/>
                </a:cubicBezTo>
                <a:cubicBezTo>
                  <a:pt x="139" y="188"/>
                  <a:pt x="139" y="188"/>
                  <a:pt x="139" y="188"/>
                </a:cubicBezTo>
                <a:cubicBezTo>
                  <a:pt x="137" y="194"/>
                  <a:pt x="140" y="200"/>
                  <a:pt x="146" y="202"/>
                </a:cubicBezTo>
                <a:close/>
                <a:moveTo>
                  <a:pt x="114" y="308"/>
                </a:moveTo>
                <a:cubicBezTo>
                  <a:pt x="210" y="340"/>
                  <a:pt x="210" y="340"/>
                  <a:pt x="210" y="340"/>
                </a:cubicBezTo>
                <a:cubicBezTo>
                  <a:pt x="211" y="341"/>
                  <a:pt x="212" y="341"/>
                  <a:pt x="213" y="341"/>
                </a:cubicBezTo>
                <a:cubicBezTo>
                  <a:pt x="217" y="341"/>
                  <a:pt x="222" y="338"/>
                  <a:pt x="223" y="334"/>
                </a:cubicBezTo>
                <a:cubicBezTo>
                  <a:pt x="244" y="270"/>
                  <a:pt x="244" y="270"/>
                  <a:pt x="244" y="270"/>
                </a:cubicBezTo>
                <a:cubicBezTo>
                  <a:pt x="246" y="264"/>
                  <a:pt x="243" y="258"/>
                  <a:pt x="238" y="256"/>
                </a:cubicBezTo>
                <a:cubicBezTo>
                  <a:pt x="142" y="224"/>
                  <a:pt x="142" y="224"/>
                  <a:pt x="142" y="224"/>
                </a:cubicBezTo>
                <a:cubicBezTo>
                  <a:pt x="136" y="222"/>
                  <a:pt x="130" y="225"/>
                  <a:pt x="128" y="231"/>
                </a:cubicBezTo>
                <a:cubicBezTo>
                  <a:pt x="107" y="295"/>
                  <a:pt x="107" y="295"/>
                  <a:pt x="107" y="295"/>
                </a:cubicBezTo>
                <a:cubicBezTo>
                  <a:pt x="105" y="301"/>
                  <a:pt x="108" y="307"/>
                  <a:pt x="114" y="308"/>
                </a:cubicBezTo>
                <a:close/>
                <a:moveTo>
                  <a:pt x="341" y="384"/>
                </a:moveTo>
                <a:cubicBezTo>
                  <a:pt x="341" y="372"/>
                  <a:pt x="331" y="362"/>
                  <a:pt x="320" y="362"/>
                </a:cubicBezTo>
                <a:cubicBezTo>
                  <a:pt x="308" y="362"/>
                  <a:pt x="298" y="372"/>
                  <a:pt x="298" y="384"/>
                </a:cubicBezTo>
                <a:cubicBezTo>
                  <a:pt x="298" y="395"/>
                  <a:pt x="308" y="405"/>
                  <a:pt x="320" y="405"/>
                </a:cubicBezTo>
                <a:cubicBezTo>
                  <a:pt x="331" y="405"/>
                  <a:pt x="341" y="395"/>
                  <a:pt x="341" y="384"/>
                </a:cubicBezTo>
                <a:close/>
                <a:moveTo>
                  <a:pt x="366" y="139"/>
                </a:moveTo>
                <a:cubicBezTo>
                  <a:pt x="334" y="128"/>
                  <a:pt x="334" y="128"/>
                  <a:pt x="334" y="128"/>
                </a:cubicBezTo>
                <a:cubicBezTo>
                  <a:pt x="328" y="126"/>
                  <a:pt x="322" y="129"/>
                  <a:pt x="320" y="135"/>
                </a:cubicBezTo>
                <a:cubicBezTo>
                  <a:pt x="238" y="381"/>
                  <a:pt x="238" y="381"/>
                  <a:pt x="238" y="381"/>
                </a:cubicBezTo>
                <a:cubicBezTo>
                  <a:pt x="152" y="352"/>
                  <a:pt x="152" y="352"/>
                  <a:pt x="152" y="352"/>
                </a:cubicBezTo>
                <a:cubicBezTo>
                  <a:pt x="147" y="350"/>
                  <a:pt x="141" y="353"/>
                  <a:pt x="139" y="359"/>
                </a:cubicBezTo>
                <a:cubicBezTo>
                  <a:pt x="137" y="365"/>
                  <a:pt x="140" y="371"/>
                  <a:pt x="146" y="372"/>
                </a:cubicBezTo>
                <a:cubicBezTo>
                  <a:pt x="242" y="404"/>
                  <a:pt x="242" y="404"/>
                  <a:pt x="242" y="404"/>
                </a:cubicBezTo>
                <a:cubicBezTo>
                  <a:pt x="243" y="405"/>
                  <a:pt x="244" y="405"/>
                  <a:pt x="245" y="405"/>
                </a:cubicBezTo>
                <a:cubicBezTo>
                  <a:pt x="249" y="405"/>
                  <a:pt x="254" y="402"/>
                  <a:pt x="255" y="398"/>
                </a:cubicBezTo>
                <a:cubicBezTo>
                  <a:pt x="337" y="152"/>
                  <a:pt x="337" y="152"/>
                  <a:pt x="337" y="152"/>
                </a:cubicBezTo>
                <a:cubicBezTo>
                  <a:pt x="359" y="159"/>
                  <a:pt x="359" y="159"/>
                  <a:pt x="359" y="159"/>
                </a:cubicBezTo>
                <a:cubicBezTo>
                  <a:pt x="360" y="159"/>
                  <a:pt x="361" y="160"/>
                  <a:pt x="362" y="160"/>
                </a:cubicBezTo>
                <a:cubicBezTo>
                  <a:pt x="367" y="160"/>
                  <a:pt x="371" y="157"/>
                  <a:pt x="372" y="152"/>
                </a:cubicBezTo>
                <a:cubicBezTo>
                  <a:pt x="374" y="147"/>
                  <a:pt x="371" y="141"/>
                  <a:pt x="366" y="13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00" name="Diagonal Stripe 99"/>
          <p:cNvSpPr/>
          <p:nvPr/>
        </p:nvSpPr>
        <p:spPr>
          <a:xfrm>
            <a:off x="2341101" y="5899118"/>
            <a:ext cx="295121" cy="267728"/>
          </a:xfrm>
          <a:prstGeom prst="diagStripe">
            <a:avLst/>
          </a:prstGeom>
          <a:solidFill>
            <a:srgbClr val="6FC2B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101" name="Diagonal Stripe 100"/>
          <p:cNvSpPr/>
          <p:nvPr/>
        </p:nvSpPr>
        <p:spPr>
          <a:xfrm flipV="1">
            <a:off x="2341101" y="5619408"/>
            <a:ext cx="295121" cy="267728"/>
          </a:xfrm>
          <a:prstGeom prst="diagStripe">
            <a:avLst/>
          </a:prstGeom>
          <a:solidFill>
            <a:srgbClr val="004F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102" name="Diagonal Stripe 101"/>
          <p:cNvSpPr/>
          <p:nvPr/>
        </p:nvSpPr>
        <p:spPr>
          <a:xfrm>
            <a:off x="2332712" y="3423895"/>
            <a:ext cx="295121" cy="267728"/>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103" name="Diagonal Stripe 102"/>
          <p:cNvSpPr/>
          <p:nvPr/>
        </p:nvSpPr>
        <p:spPr>
          <a:xfrm flipV="1">
            <a:off x="2332712" y="3144185"/>
            <a:ext cx="295121" cy="267728"/>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123" name="Text Placeholder 8"/>
          <p:cNvSpPr txBox="1">
            <a:spLocks/>
          </p:cNvSpPr>
          <p:nvPr/>
        </p:nvSpPr>
        <p:spPr>
          <a:xfrm>
            <a:off x="2630949" y="3199003"/>
            <a:ext cx="2483177" cy="431874"/>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Definicion</a:t>
            </a: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U</a:t>
            </a:r>
            <a:r>
              <a:rPr lang="en-US" sz="1400" dirty="0" err="1" smtClean="0">
                <a:latin typeface="Calibri" panose="020F0502020204030204" pitchFamily="34" charset="0"/>
                <a:cs typeface="Calibri" panose="020F0502020204030204" pitchFamily="34" charset="0"/>
              </a:rPr>
              <a:t>nidades</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de </a:t>
            </a:r>
            <a:r>
              <a:rPr lang="en-US" sz="1400" dirty="0" err="1">
                <a:latin typeface="Calibri" panose="020F0502020204030204" pitchFamily="34" charset="0"/>
                <a:cs typeface="Calibri" panose="020F0502020204030204" pitchFamily="34" charset="0"/>
              </a:rPr>
              <a:t>M</a:t>
            </a:r>
            <a:r>
              <a:rPr lang="en-US" sz="1400" dirty="0" err="1" smtClean="0">
                <a:latin typeface="Calibri" panose="020F0502020204030204" pitchFamily="34" charset="0"/>
                <a:cs typeface="Calibri" panose="020F0502020204030204" pitchFamily="34" charset="0"/>
              </a:rPr>
              <a:t>edida</a:t>
            </a:r>
            <a:endParaRPr lang="en-US" sz="1400" dirty="0">
              <a:latin typeface="Calibri" panose="020F0502020204030204" pitchFamily="34" charset="0"/>
              <a:cs typeface="Calibri" panose="020F0502020204030204" pitchFamily="34" charset="0"/>
            </a:endParaRPr>
          </a:p>
        </p:txBody>
      </p:sp>
      <p:sp>
        <p:nvSpPr>
          <p:cNvPr id="124" name="Text Placeholder 8"/>
          <p:cNvSpPr txBox="1">
            <a:spLocks/>
          </p:cNvSpPr>
          <p:nvPr/>
        </p:nvSpPr>
        <p:spPr>
          <a:xfrm>
            <a:off x="2613395" y="4473764"/>
            <a:ext cx="2483177" cy="431874"/>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smtClean="0">
                <a:latin typeface="Calibri" panose="020F0502020204030204" pitchFamily="34" charset="0"/>
                <a:cs typeface="Calibri" panose="020F0502020204030204" pitchFamily="34" charset="0"/>
              </a:rPr>
              <a:t>Listas</a:t>
            </a:r>
            <a:r>
              <a:rPr lang="en-US" sz="1400" dirty="0" smtClean="0">
                <a:latin typeface="Calibri" panose="020F0502020204030204" pitchFamily="34" charset="0"/>
                <a:cs typeface="Calibri" panose="020F0502020204030204" pitchFamily="34" charset="0"/>
              </a:rPr>
              <a:t> de </a:t>
            </a:r>
            <a:r>
              <a:rPr lang="en-US" sz="1400" dirty="0" err="1" smtClean="0">
                <a:latin typeface="Calibri" panose="020F0502020204030204" pitchFamily="34" charset="0"/>
                <a:cs typeface="Calibri" panose="020F0502020204030204" pitchFamily="34" charset="0"/>
              </a:rPr>
              <a:t>Precios</a:t>
            </a:r>
            <a:endParaRPr lang="en-US" sz="1400" dirty="0">
              <a:latin typeface="Calibri" panose="020F0502020204030204" pitchFamily="34" charset="0"/>
              <a:cs typeface="Calibri" panose="020F0502020204030204" pitchFamily="34" charset="0"/>
            </a:endParaRPr>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45576" y="5633713"/>
            <a:ext cx="2100830" cy="239119"/>
          </a:xfrm>
          <a:prstGeom prst="rect">
            <a:avLst/>
          </a:prstGeom>
        </p:spPr>
      </p:pic>
    </p:spTree>
    <p:extLst>
      <p:ext uri="{BB962C8B-B14F-4D97-AF65-F5344CB8AC3E}">
        <p14:creationId xmlns:p14="http://schemas.microsoft.com/office/powerpoint/2010/main" val="155196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La licencia de localización Venezuela permite cumplir con lo establecido en el marco normativo tributario de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Venezuela. Es </a:t>
            </a:r>
            <a:r>
              <a:rPr lang="es-VE" sz="1600" dirty="0">
                <a:solidFill>
                  <a:schemeClr val="tx1">
                    <a:lumMod val="65000"/>
                    <a:lumOff val="35000"/>
                  </a:schemeClr>
                </a:solidFill>
                <a:latin typeface="Calibri" panose="020F0502020204030204" pitchFamily="34" charset="0"/>
                <a:cs typeface="Calibri" panose="020F0502020204030204" pitchFamily="34" charset="0"/>
              </a:rPr>
              <a:t>decir, dicha licencia adapta el sistema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y </a:t>
            </a:r>
            <a:r>
              <a:rPr lang="es-VE" sz="1600" dirty="0">
                <a:solidFill>
                  <a:schemeClr val="tx1">
                    <a:lumMod val="65000"/>
                    <a:lumOff val="35000"/>
                  </a:schemeClr>
                </a:solidFill>
                <a:latin typeface="Calibri" panose="020F0502020204030204" pitchFamily="34" charset="0"/>
                <a:cs typeface="Calibri" panose="020F0502020204030204" pitchFamily="34" charset="0"/>
              </a:rPr>
              <a:t>cada uno de los módulos correspondientes a los lineamientos legales y fiscales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venezolanos. </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Informes fiscales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2" name="Group 1"/>
          <p:cNvGrpSpPr/>
          <p:nvPr/>
        </p:nvGrpSpPr>
        <p:grpSpPr>
          <a:xfrm>
            <a:off x="1587157" y="2240279"/>
            <a:ext cx="4964966" cy="4016509"/>
            <a:chOff x="1079156" y="2057400"/>
            <a:chExt cx="8407550" cy="4016509"/>
          </a:xfrm>
        </p:grpSpPr>
        <p:sp>
          <p:nvSpPr>
            <p:cNvPr id="61" name="TextBox 60"/>
            <p:cNvSpPr txBox="1"/>
            <p:nvPr/>
          </p:nvSpPr>
          <p:spPr>
            <a:xfrm>
              <a:off x="3232674" y="2283034"/>
              <a:ext cx="2000025" cy="1077218"/>
            </a:xfrm>
            <a:prstGeom prst="rect">
              <a:avLst/>
            </a:prstGeom>
            <a:noFill/>
          </p:spPr>
          <p:txBody>
            <a:bodyPr wrap="square" lIns="0" tIns="0" rIns="0" bIns="0" rtlCol="0">
              <a:noAutofit/>
            </a:bodyPr>
            <a:lstStyle/>
            <a:p>
              <a:r>
                <a:rPr lang="en-GB" sz="1100" b="1" dirty="0" err="1" smtClean="0">
                  <a:solidFill>
                    <a:schemeClr val="accent3"/>
                  </a:solidFill>
                </a:rPr>
                <a:t>Anular</a:t>
              </a:r>
              <a:r>
                <a:rPr lang="en-GB" sz="1100" b="1" dirty="0" smtClean="0">
                  <a:solidFill>
                    <a:schemeClr val="accent3"/>
                  </a:solidFill>
                </a:rPr>
                <a:t> </a:t>
              </a:r>
              <a:r>
                <a:rPr lang="en-GB" sz="1100" b="1" dirty="0" err="1" smtClean="0">
                  <a:solidFill>
                    <a:schemeClr val="accent3"/>
                  </a:solidFill>
                </a:rPr>
                <a:t>comprobantes</a:t>
              </a:r>
              <a:r>
                <a:rPr lang="en-GB" sz="1100" b="1" dirty="0" smtClean="0">
                  <a:solidFill>
                    <a:schemeClr val="accent3"/>
                  </a:solidFill>
                </a:rPr>
                <a:t> de IVA</a:t>
              </a:r>
              <a:endParaRPr lang="en-GB" sz="1100" b="1" dirty="0">
                <a:solidFill>
                  <a:schemeClr val="accent3"/>
                </a:solidFill>
              </a:endParaRPr>
            </a:p>
          </p:txBody>
        </p:sp>
        <p:sp>
          <p:nvSpPr>
            <p:cNvPr id="62" name="TextBox 61"/>
            <p:cNvSpPr txBox="1"/>
            <p:nvPr/>
          </p:nvSpPr>
          <p:spPr>
            <a:xfrm>
              <a:off x="1079156" y="3324905"/>
              <a:ext cx="2153518" cy="1015663"/>
            </a:xfrm>
            <a:prstGeom prst="rect">
              <a:avLst/>
            </a:prstGeom>
            <a:noFill/>
          </p:spPr>
          <p:txBody>
            <a:bodyPr wrap="square" lIns="0" tIns="0" rIns="0" bIns="0" rtlCol="0">
              <a:spAutoFit/>
            </a:bodyPr>
            <a:lstStyle/>
            <a:p>
              <a:pPr algn="ctr">
                <a:spcBef>
                  <a:spcPts val="600"/>
                </a:spcBef>
                <a:buSzPct val="100000"/>
              </a:pPr>
              <a:r>
                <a:rPr lang="en-GB" sz="6600" dirty="0">
                  <a:solidFill>
                    <a:schemeClr val="accent2"/>
                  </a:solidFill>
                </a:rPr>
                <a:t>02</a:t>
              </a:r>
            </a:p>
          </p:txBody>
        </p:sp>
        <p:sp>
          <p:nvSpPr>
            <p:cNvPr id="63" name="TextBox 62"/>
            <p:cNvSpPr txBox="1"/>
            <p:nvPr/>
          </p:nvSpPr>
          <p:spPr>
            <a:xfrm>
              <a:off x="1079156" y="2057400"/>
              <a:ext cx="2153518" cy="1107996"/>
            </a:xfrm>
            <a:prstGeom prst="rect">
              <a:avLst/>
            </a:prstGeom>
            <a:noFill/>
          </p:spPr>
          <p:txBody>
            <a:bodyPr wrap="square" lIns="0" tIns="0" rIns="0" bIns="0" rtlCol="0">
              <a:spAutoFit/>
            </a:bodyPr>
            <a:lstStyle/>
            <a:p>
              <a:pPr algn="ctr">
                <a:spcBef>
                  <a:spcPts val="600"/>
                </a:spcBef>
                <a:buSzPct val="100000"/>
              </a:pPr>
              <a:r>
                <a:rPr lang="en-GB" sz="6600" dirty="0">
                  <a:solidFill>
                    <a:schemeClr val="accent3"/>
                  </a:solidFill>
                </a:rPr>
                <a:t>0</a:t>
              </a:r>
              <a:r>
                <a:rPr lang="en-GB" sz="7200" dirty="0">
                  <a:solidFill>
                    <a:schemeClr val="accent3"/>
                  </a:solidFill>
                </a:rPr>
                <a:t>1</a:t>
              </a:r>
            </a:p>
          </p:txBody>
        </p:sp>
        <p:sp>
          <p:nvSpPr>
            <p:cNvPr id="64" name="TextBox 63"/>
            <p:cNvSpPr txBox="1"/>
            <p:nvPr/>
          </p:nvSpPr>
          <p:spPr>
            <a:xfrm>
              <a:off x="7440203" y="2283034"/>
              <a:ext cx="2046503" cy="1077218"/>
            </a:xfrm>
            <a:prstGeom prst="rect">
              <a:avLst/>
            </a:prstGeom>
            <a:noFill/>
          </p:spPr>
          <p:txBody>
            <a:bodyPr wrap="square" lIns="0" tIns="0" rIns="0" bIns="0" rtlCol="0">
              <a:noAutofit/>
            </a:bodyPr>
            <a:lstStyle/>
            <a:p>
              <a:r>
                <a:rPr lang="en-GB" sz="1100" b="1" dirty="0" err="1" smtClean="0">
                  <a:solidFill>
                    <a:schemeClr val="tx2">
                      <a:lumMod val="75000"/>
                    </a:schemeClr>
                  </a:solidFill>
                </a:rPr>
                <a:t>Generar</a:t>
              </a:r>
              <a:r>
                <a:rPr lang="en-GB" sz="1100" b="1" dirty="0" smtClean="0">
                  <a:solidFill>
                    <a:schemeClr val="tx2">
                      <a:lumMod val="75000"/>
                    </a:schemeClr>
                  </a:solidFill>
                </a:rPr>
                <a:t> TXT IVA </a:t>
              </a:r>
              <a:r>
                <a:rPr lang="en-GB" sz="1100" b="1" dirty="0" err="1" smtClean="0">
                  <a:solidFill>
                    <a:schemeClr val="tx2">
                      <a:lumMod val="75000"/>
                    </a:schemeClr>
                  </a:solidFill>
                </a:rPr>
                <a:t>Semanal</a:t>
              </a:r>
              <a:r>
                <a:rPr lang="en-GB" sz="1100" b="1" dirty="0" smtClean="0">
                  <a:solidFill>
                    <a:schemeClr val="tx2">
                      <a:lumMod val="75000"/>
                    </a:schemeClr>
                  </a:solidFill>
                </a:rPr>
                <a:t> y </a:t>
              </a:r>
              <a:r>
                <a:rPr lang="en-GB" sz="1100" b="1" dirty="0" err="1" smtClean="0">
                  <a:solidFill>
                    <a:schemeClr val="tx2">
                      <a:lumMod val="75000"/>
                    </a:schemeClr>
                  </a:solidFill>
                </a:rPr>
                <a:t>Quincenal</a:t>
              </a:r>
              <a:endParaRPr lang="en-GB" sz="1100" b="1" dirty="0">
                <a:solidFill>
                  <a:schemeClr val="tx2">
                    <a:lumMod val="75000"/>
                  </a:schemeClr>
                </a:solidFill>
              </a:endParaRPr>
            </a:p>
          </p:txBody>
        </p:sp>
        <p:sp>
          <p:nvSpPr>
            <p:cNvPr id="65" name="TextBox 64"/>
            <p:cNvSpPr txBox="1"/>
            <p:nvPr/>
          </p:nvSpPr>
          <p:spPr>
            <a:xfrm>
              <a:off x="5286687" y="2057400"/>
              <a:ext cx="2153518" cy="1015663"/>
            </a:xfrm>
            <a:prstGeom prst="rect">
              <a:avLst/>
            </a:prstGeom>
            <a:noFill/>
          </p:spPr>
          <p:txBody>
            <a:bodyPr wrap="square" lIns="0" tIns="0" rIns="0" bIns="0" rtlCol="0">
              <a:spAutoFit/>
            </a:bodyPr>
            <a:lstStyle/>
            <a:p>
              <a:pPr algn="ctr">
                <a:spcBef>
                  <a:spcPts val="600"/>
                </a:spcBef>
                <a:buSzPct val="100000"/>
              </a:pPr>
              <a:r>
                <a:rPr lang="en-GB" sz="6600" dirty="0">
                  <a:solidFill>
                    <a:schemeClr val="tx2">
                      <a:lumMod val="75000"/>
                    </a:schemeClr>
                  </a:solidFill>
                </a:rPr>
                <a:t>04</a:t>
              </a:r>
            </a:p>
          </p:txBody>
        </p:sp>
        <p:sp>
          <p:nvSpPr>
            <p:cNvPr id="66" name="TextBox 65"/>
            <p:cNvSpPr txBox="1"/>
            <p:nvPr/>
          </p:nvSpPr>
          <p:spPr>
            <a:xfrm>
              <a:off x="1079156" y="4722635"/>
              <a:ext cx="2153518" cy="1015663"/>
            </a:xfrm>
            <a:prstGeom prst="rect">
              <a:avLst/>
            </a:prstGeom>
            <a:noFill/>
          </p:spPr>
          <p:txBody>
            <a:bodyPr wrap="square" lIns="0" tIns="0" rIns="0" bIns="0" rtlCol="0">
              <a:spAutoFit/>
            </a:bodyPr>
            <a:lstStyle/>
            <a:p>
              <a:pPr algn="ctr">
                <a:spcBef>
                  <a:spcPts val="600"/>
                </a:spcBef>
                <a:buSzPct val="100000"/>
              </a:pPr>
              <a:r>
                <a:rPr lang="en-GB" sz="6600" dirty="0">
                  <a:solidFill>
                    <a:schemeClr val="accent1"/>
                  </a:solidFill>
                </a:rPr>
                <a:t>03</a:t>
              </a:r>
            </a:p>
          </p:txBody>
        </p:sp>
        <p:sp>
          <p:nvSpPr>
            <p:cNvPr id="67" name="TextBox 66"/>
            <p:cNvSpPr txBox="1"/>
            <p:nvPr/>
          </p:nvSpPr>
          <p:spPr>
            <a:xfrm>
              <a:off x="5286687" y="3324905"/>
              <a:ext cx="2153518" cy="1015663"/>
            </a:xfrm>
            <a:prstGeom prst="rect">
              <a:avLst/>
            </a:prstGeom>
            <a:noFill/>
          </p:spPr>
          <p:txBody>
            <a:bodyPr wrap="square" lIns="0" tIns="0" rIns="0" bIns="0" rtlCol="0">
              <a:spAutoFit/>
            </a:bodyPr>
            <a:lstStyle/>
            <a:p>
              <a:pPr algn="ctr">
                <a:spcBef>
                  <a:spcPts val="600"/>
                </a:spcBef>
                <a:buSzPct val="100000"/>
              </a:pPr>
              <a:r>
                <a:rPr lang="en-GB" sz="6600" dirty="0">
                  <a:solidFill>
                    <a:schemeClr val="accent5"/>
                  </a:solidFill>
                </a:rPr>
                <a:t>05</a:t>
              </a:r>
            </a:p>
          </p:txBody>
        </p:sp>
        <p:sp>
          <p:nvSpPr>
            <p:cNvPr id="68" name="TextBox 67"/>
            <p:cNvSpPr txBox="1"/>
            <p:nvPr/>
          </p:nvSpPr>
          <p:spPr>
            <a:xfrm>
              <a:off x="5286687" y="4722635"/>
              <a:ext cx="2153518" cy="1015663"/>
            </a:xfrm>
            <a:prstGeom prst="rect">
              <a:avLst/>
            </a:prstGeom>
            <a:noFill/>
          </p:spPr>
          <p:txBody>
            <a:bodyPr wrap="square" lIns="0" tIns="0" rIns="0" bIns="0" rtlCol="0">
              <a:spAutoFit/>
            </a:bodyPr>
            <a:lstStyle/>
            <a:p>
              <a:pPr algn="ctr">
                <a:spcBef>
                  <a:spcPts val="600"/>
                </a:spcBef>
                <a:buSzPct val="100000"/>
              </a:pPr>
              <a:r>
                <a:rPr lang="en-GB" sz="6600" dirty="0">
                  <a:solidFill>
                    <a:schemeClr val="accent3"/>
                  </a:solidFill>
                </a:rPr>
                <a:t>06</a:t>
              </a:r>
            </a:p>
          </p:txBody>
        </p:sp>
        <p:sp>
          <p:nvSpPr>
            <p:cNvPr id="69" name="TextBox 68"/>
            <p:cNvSpPr txBox="1"/>
            <p:nvPr/>
          </p:nvSpPr>
          <p:spPr>
            <a:xfrm>
              <a:off x="3181271" y="3601904"/>
              <a:ext cx="2051428" cy="1077218"/>
            </a:xfrm>
            <a:prstGeom prst="rect">
              <a:avLst/>
            </a:prstGeom>
            <a:noFill/>
          </p:spPr>
          <p:txBody>
            <a:bodyPr wrap="square" lIns="0" tIns="0" rIns="0" bIns="0" rtlCol="0">
              <a:noAutofit/>
            </a:bodyPr>
            <a:lstStyle/>
            <a:p>
              <a:r>
                <a:rPr lang="en-GB" sz="1100" b="1" dirty="0" err="1" smtClean="0">
                  <a:solidFill>
                    <a:schemeClr val="accent2"/>
                  </a:solidFill>
                </a:rPr>
                <a:t>Generar</a:t>
              </a:r>
              <a:r>
                <a:rPr lang="en-GB" sz="1100" b="1" dirty="0" smtClean="0">
                  <a:solidFill>
                    <a:schemeClr val="accent2"/>
                  </a:solidFill>
                </a:rPr>
                <a:t> </a:t>
              </a:r>
              <a:r>
                <a:rPr lang="en-GB" sz="1100" b="1" dirty="0" err="1" smtClean="0">
                  <a:solidFill>
                    <a:schemeClr val="accent2"/>
                  </a:solidFill>
                </a:rPr>
                <a:t>comprobantes</a:t>
              </a:r>
              <a:r>
                <a:rPr lang="en-GB" sz="1100" b="1" dirty="0" smtClean="0">
                  <a:solidFill>
                    <a:schemeClr val="accent2"/>
                  </a:solidFill>
                </a:rPr>
                <a:t> de IVA</a:t>
              </a:r>
              <a:endParaRPr lang="en-GB" sz="1100" dirty="0">
                <a:solidFill>
                  <a:srgbClr val="53565A"/>
                </a:solidFill>
              </a:endParaRPr>
            </a:p>
          </p:txBody>
        </p:sp>
        <p:sp>
          <p:nvSpPr>
            <p:cNvPr id="70" name="TextBox 69"/>
            <p:cNvSpPr txBox="1"/>
            <p:nvPr/>
          </p:nvSpPr>
          <p:spPr>
            <a:xfrm>
              <a:off x="7440203" y="3592120"/>
              <a:ext cx="2046503" cy="1077218"/>
            </a:xfrm>
            <a:prstGeom prst="rect">
              <a:avLst/>
            </a:prstGeom>
            <a:noFill/>
          </p:spPr>
          <p:txBody>
            <a:bodyPr wrap="square" lIns="0" tIns="0" rIns="0" bIns="0" rtlCol="0">
              <a:noAutofit/>
            </a:bodyPr>
            <a:lstStyle/>
            <a:p>
              <a:r>
                <a:rPr lang="en-GB" sz="1100" b="1" dirty="0" err="1" smtClean="0">
                  <a:solidFill>
                    <a:schemeClr val="accent5"/>
                  </a:solidFill>
                </a:rPr>
                <a:t>Comprobantes</a:t>
              </a:r>
              <a:r>
                <a:rPr lang="en-GB" sz="1100" b="1" dirty="0" smtClean="0">
                  <a:solidFill>
                    <a:schemeClr val="accent5"/>
                  </a:solidFill>
                </a:rPr>
                <a:t> ARCV</a:t>
              </a:r>
              <a:endParaRPr lang="en-GB" sz="1100" b="1" dirty="0">
                <a:solidFill>
                  <a:schemeClr val="accent5"/>
                </a:solidFill>
              </a:endParaRPr>
            </a:p>
          </p:txBody>
        </p:sp>
        <p:sp>
          <p:nvSpPr>
            <p:cNvPr id="71" name="TextBox 70"/>
            <p:cNvSpPr txBox="1"/>
            <p:nvPr/>
          </p:nvSpPr>
          <p:spPr>
            <a:xfrm>
              <a:off x="3181271" y="4996691"/>
              <a:ext cx="1884119" cy="1077218"/>
            </a:xfrm>
            <a:prstGeom prst="rect">
              <a:avLst/>
            </a:prstGeom>
            <a:noFill/>
          </p:spPr>
          <p:txBody>
            <a:bodyPr wrap="square" lIns="0" tIns="0" rIns="0" bIns="0" rtlCol="0">
              <a:noAutofit/>
            </a:bodyPr>
            <a:lstStyle/>
            <a:p>
              <a:r>
                <a:rPr lang="en-GB" sz="1100" b="1" dirty="0" err="1" smtClean="0">
                  <a:solidFill>
                    <a:schemeClr val="accent1"/>
                  </a:solidFill>
                </a:rPr>
                <a:t>Generar</a:t>
              </a:r>
              <a:r>
                <a:rPr lang="en-GB" sz="1100" b="1" dirty="0" smtClean="0">
                  <a:solidFill>
                    <a:schemeClr val="accent1"/>
                  </a:solidFill>
                </a:rPr>
                <a:t> XML ISLR</a:t>
              </a:r>
              <a:endParaRPr lang="en-GB" sz="1100" b="1" dirty="0">
                <a:solidFill>
                  <a:schemeClr val="accent1"/>
                </a:solidFill>
              </a:endParaRPr>
            </a:p>
          </p:txBody>
        </p:sp>
        <p:sp>
          <p:nvSpPr>
            <p:cNvPr id="72" name="TextBox 71"/>
            <p:cNvSpPr txBox="1"/>
            <p:nvPr/>
          </p:nvSpPr>
          <p:spPr>
            <a:xfrm>
              <a:off x="7440203" y="4996691"/>
              <a:ext cx="2046503" cy="1077218"/>
            </a:xfrm>
            <a:prstGeom prst="rect">
              <a:avLst/>
            </a:prstGeom>
            <a:noFill/>
          </p:spPr>
          <p:txBody>
            <a:bodyPr wrap="square" lIns="0" tIns="0" rIns="0" bIns="0" rtlCol="0">
              <a:noAutofit/>
            </a:bodyPr>
            <a:lstStyle/>
            <a:p>
              <a:r>
                <a:rPr lang="en-GB" sz="1100" b="1" dirty="0" err="1" smtClean="0">
                  <a:solidFill>
                    <a:schemeClr val="accent3"/>
                  </a:solidFill>
                </a:rPr>
                <a:t>Comprobantes</a:t>
              </a:r>
              <a:r>
                <a:rPr lang="en-GB" sz="1100" b="1" dirty="0" smtClean="0">
                  <a:solidFill>
                    <a:schemeClr val="accent3"/>
                  </a:solidFill>
                </a:rPr>
                <a:t> de </a:t>
              </a:r>
              <a:r>
                <a:rPr lang="en-GB" sz="1100" b="1" dirty="0" err="1" smtClean="0">
                  <a:solidFill>
                    <a:schemeClr val="accent3"/>
                  </a:solidFill>
                </a:rPr>
                <a:t>retención</a:t>
              </a:r>
              <a:r>
                <a:rPr lang="en-GB" sz="1100" b="1" dirty="0" smtClean="0">
                  <a:solidFill>
                    <a:schemeClr val="accent3"/>
                  </a:solidFill>
                </a:rPr>
                <a:t> de IVA </a:t>
              </a:r>
              <a:r>
                <a:rPr lang="en-GB" sz="1100" b="1" dirty="0" err="1" smtClean="0">
                  <a:solidFill>
                    <a:schemeClr val="accent3"/>
                  </a:solidFill>
                </a:rPr>
                <a:t>anulados</a:t>
              </a:r>
              <a:endParaRPr lang="en-GB" sz="1100" b="1" dirty="0">
                <a:solidFill>
                  <a:schemeClr val="accent3"/>
                </a:solidFill>
              </a:endParaRPr>
            </a:p>
          </p:txBody>
        </p:sp>
      </p:grpSp>
      <p:grpSp>
        <p:nvGrpSpPr>
          <p:cNvPr id="73" name="Group 72"/>
          <p:cNvGrpSpPr/>
          <p:nvPr/>
        </p:nvGrpSpPr>
        <p:grpSpPr>
          <a:xfrm>
            <a:off x="6898254" y="2240279"/>
            <a:ext cx="4964967" cy="4016509"/>
            <a:chOff x="1079156" y="2057400"/>
            <a:chExt cx="8407552" cy="4016509"/>
          </a:xfrm>
        </p:grpSpPr>
        <p:sp>
          <p:nvSpPr>
            <p:cNvPr id="74" name="TextBox 73"/>
            <p:cNvSpPr txBox="1"/>
            <p:nvPr/>
          </p:nvSpPr>
          <p:spPr>
            <a:xfrm>
              <a:off x="3232672" y="2283034"/>
              <a:ext cx="2054012" cy="1077218"/>
            </a:xfrm>
            <a:prstGeom prst="rect">
              <a:avLst/>
            </a:prstGeom>
            <a:noFill/>
          </p:spPr>
          <p:txBody>
            <a:bodyPr wrap="square" lIns="0" tIns="0" rIns="0" bIns="0" rtlCol="0">
              <a:noAutofit/>
            </a:bodyPr>
            <a:lstStyle/>
            <a:p>
              <a:r>
                <a:rPr lang="en-GB" sz="1100" b="1" dirty="0" err="1" smtClean="0">
                  <a:solidFill>
                    <a:srgbClr val="26890D"/>
                  </a:solidFill>
                </a:rPr>
                <a:t>Comprobantes</a:t>
              </a:r>
              <a:r>
                <a:rPr lang="en-GB" sz="1100" b="1" dirty="0" smtClean="0">
                  <a:solidFill>
                    <a:srgbClr val="26890D"/>
                  </a:solidFill>
                </a:rPr>
                <a:t> de </a:t>
              </a:r>
              <a:r>
                <a:rPr lang="en-GB" sz="1100" b="1" dirty="0" err="1" smtClean="0">
                  <a:solidFill>
                    <a:srgbClr val="26890D"/>
                  </a:solidFill>
                </a:rPr>
                <a:t>Retención</a:t>
              </a:r>
              <a:r>
                <a:rPr lang="en-GB" sz="1100" b="1" dirty="0" smtClean="0">
                  <a:solidFill>
                    <a:srgbClr val="26890D"/>
                  </a:solidFill>
                </a:rPr>
                <a:t> de IVA</a:t>
              </a:r>
              <a:endParaRPr lang="en-GB" sz="1100" b="1" dirty="0">
                <a:solidFill>
                  <a:srgbClr val="26890D"/>
                </a:solidFill>
              </a:endParaRPr>
            </a:p>
          </p:txBody>
        </p:sp>
        <p:sp>
          <p:nvSpPr>
            <p:cNvPr id="75" name="TextBox 74"/>
            <p:cNvSpPr txBox="1"/>
            <p:nvPr/>
          </p:nvSpPr>
          <p:spPr>
            <a:xfrm>
              <a:off x="1079156" y="3324905"/>
              <a:ext cx="2153518" cy="1015663"/>
            </a:xfrm>
            <a:prstGeom prst="rect">
              <a:avLst/>
            </a:prstGeom>
            <a:noFill/>
          </p:spPr>
          <p:txBody>
            <a:bodyPr wrap="square" lIns="0" tIns="0" rIns="0" bIns="0" rtlCol="0">
              <a:spAutoFit/>
            </a:bodyPr>
            <a:lstStyle/>
            <a:p>
              <a:pPr algn="ctr">
                <a:spcBef>
                  <a:spcPts val="600"/>
                </a:spcBef>
                <a:buSzPct val="100000"/>
              </a:pPr>
              <a:r>
                <a:rPr lang="en-GB" sz="6600" dirty="0" smtClean="0">
                  <a:solidFill>
                    <a:srgbClr val="0D8390"/>
                  </a:solidFill>
                </a:rPr>
                <a:t>08</a:t>
              </a:r>
              <a:endParaRPr lang="en-GB" sz="6600" dirty="0">
                <a:solidFill>
                  <a:srgbClr val="0D8390"/>
                </a:solidFill>
              </a:endParaRPr>
            </a:p>
          </p:txBody>
        </p:sp>
        <p:sp>
          <p:nvSpPr>
            <p:cNvPr id="76" name="TextBox 75"/>
            <p:cNvSpPr txBox="1"/>
            <p:nvPr/>
          </p:nvSpPr>
          <p:spPr>
            <a:xfrm>
              <a:off x="1079156" y="2057400"/>
              <a:ext cx="2153518" cy="1015663"/>
            </a:xfrm>
            <a:prstGeom prst="rect">
              <a:avLst/>
            </a:prstGeom>
            <a:noFill/>
          </p:spPr>
          <p:txBody>
            <a:bodyPr wrap="square" lIns="0" tIns="0" rIns="0" bIns="0" rtlCol="0">
              <a:spAutoFit/>
            </a:bodyPr>
            <a:lstStyle/>
            <a:p>
              <a:pPr algn="ctr">
                <a:spcBef>
                  <a:spcPts val="600"/>
                </a:spcBef>
                <a:buSzPct val="100000"/>
              </a:pPr>
              <a:r>
                <a:rPr lang="en-GB" sz="6600" dirty="0" smtClean="0">
                  <a:solidFill>
                    <a:srgbClr val="26890D"/>
                  </a:solidFill>
                </a:rPr>
                <a:t>07</a:t>
              </a:r>
              <a:endParaRPr lang="en-GB" sz="6600" dirty="0">
                <a:solidFill>
                  <a:srgbClr val="26890D"/>
                </a:solidFill>
              </a:endParaRPr>
            </a:p>
          </p:txBody>
        </p:sp>
        <p:sp>
          <p:nvSpPr>
            <p:cNvPr id="77" name="TextBox 76"/>
            <p:cNvSpPr txBox="1"/>
            <p:nvPr/>
          </p:nvSpPr>
          <p:spPr>
            <a:xfrm>
              <a:off x="7440203" y="2283034"/>
              <a:ext cx="2046505" cy="1077218"/>
            </a:xfrm>
            <a:prstGeom prst="rect">
              <a:avLst/>
            </a:prstGeom>
            <a:noFill/>
          </p:spPr>
          <p:txBody>
            <a:bodyPr wrap="square" lIns="0" tIns="0" rIns="0" bIns="0" rtlCol="0">
              <a:noAutofit/>
            </a:bodyPr>
            <a:lstStyle/>
            <a:p>
              <a:r>
                <a:rPr lang="en-GB" sz="1100" b="1" dirty="0" err="1" smtClean="0">
                  <a:solidFill>
                    <a:srgbClr val="C4C4C4"/>
                  </a:solidFill>
                </a:rPr>
                <a:t>Libro</a:t>
              </a:r>
              <a:r>
                <a:rPr lang="en-GB" sz="1100" b="1" dirty="0" smtClean="0">
                  <a:solidFill>
                    <a:srgbClr val="C4C4C4"/>
                  </a:solidFill>
                </a:rPr>
                <a:t> de </a:t>
              </a:r>
              <a:r>
                <a:rPr lang="en-GB" sz="1100" b="1" dirty="0" err="1" smtClean="0">
                  <a:solidFill>
                    <a:srgbClr val="C4C4C4"/>
                  </a:solidFill>
                </a:rPr>
                <a:t>Compras</a:t>
              </a:r>
              <a:r>
                <a:rPr lang="en-GB" sz="1100" b="1" dirty="0" smtClean="0">
                  <a:solidFill>
                    <a:srgbClr val="C4C4C4"/>
                  </a:solidFill>
                </a:rPr>
                <a:t> </a:t>
              </a:r>
              <a:r>
                <a:rPr lang="en-GB" sz="1100" b="1" dirty="0" err="1" smtClean="0">
                  <a:solidFill>
                    <a:srgbClr val="C4C4C4"/>
                  </a:solidFill>
                </a:rPr>
                <a:t>Semanal</a:t>
              </a:r>
              <a:endParaRPr lang="en-GB" sz="1100" b="1" dirty="0">
                <a:solidFill>
                  <a:srgbClr val="C4C4C4"/>
                </a:solidFill>
              </a:endParaRPr>
            </a:p>
          </p:txBody>
        </p:sp>
        <p:sp>
          <p:nvSpPr>
            <p:cNvPr id="78" name="TextBox 77"/>
            <p:cNvSpPr txBox="1"/>
            <p:nvPr/>
          </p:nvSpPr>
          <p:spPr>
            <a:xfrm>
              <a:off x="5286687" y="2057400"/>
              <a:ext cx="2153518" cy="1015663"/>
            </a:xfrm>
            <a:prstGeom prst="rect">
              <a:avLst/>
            </a:prstGeom>
            <a:noFill/>
          </p:spPr>
          <p:txBody>
            <a:bodyPr wrap="square" lIns="0" tIns="0" rIns="0" bIns="0" rtlCol="0">
              <a:spAutoFit/>
            </a:bodyPr>
            <a:lstStyle/>
            <a:p>
              <a:pPr algn="ctr">
                <a:spcBef>
                  <a:spcPts val="600"/>
                </a:spcBef>
                <a:buSzPct val="100000"/>
              </a:pPr>
              <a:r>
                <a:rPr lang="en-GB" sz="6600" dirty="0" smtClean="0">
                  <a:solidFill>
                    <a:srgbClr val="C4C4C4"/>
                  </a:solidFill>
                </a:rPr>
                <a:t>10</a:t>
              </a:r>
              <a:endParaRPr lang="en-GB" sz="6600" dirty="0">
                <a:solidFill>
                  <a:srgbClr val="C4C4C4"/>
                </a:solidFill>
              </a:endParaRPr>
            </a:p>
          </p:txBody>
        </p:sp>
        <p:sp>
          <p:nvSpPr>
            <p:cNvPr id="79" name="TextBox 78"/>
            <p:cNvSpPr txBox="1"/>
            <p:nvPr/>
          </p:nvSpPr>
          <p:spPr>
            <a:xfrm>
              <a:off x="1079156" y="4722635"/>
              <a:ext cx="2153518" cy="1015663"/>
            </a:xfrm>
            <a:prstGeom prst="rect">
              <a:avLst/>
            </a:prstGeom>
            <a:noFill/>
          </p:spPr>
          <p:txBody>
            <a:bodyPr wrap="square" lIns="0" tIns="0" rIns="0" bIns="0" rtlCol="0">
              <a:spAutoFit/>
            </a:bodyPr>
            <a:lstStyle/>
            <a:p>
              <a:pPr algn="ctr">
                <a:spcBef>
                  <a:spcPts val="600"/>
                </a:spcBef>
                <a:buSzPct val="100000"/>
              </a:pPr>
              <a:r>
                <a:rPr lang="en-GB" sz="6600" dirty="0" smtClean="0">
                  <a:solidFill>
                    <a:srgbClr val="70D0D0"/>
                  </a:solidFill>
                </a:rPr>
                <a:t>09</a:t>
              </a:r>
              <a:endParaRPr lang="en-GB" sz="6600" dirty="0">
                <a:solidFill>
                  <a:srgbClr val="70D0D0"/>
                </a:solidFill>
              </a:endParaRPr>
            </a:p>
          </p:txBody>
        </p:sp>
        <p:sp>
          <p:nvSpPr>
            <p:cNvPr id="80" name="TextBox 79"/>
            <p:cNvSpPr txBox="1"/>
            <p:nvPr/>
          </p:nvSpPr>
          <p:spPr>
            <a:xfrm>
              <a:off x="5286687" y="3324905"/>
              <a:ext cx="2153518" cy="1015663"/>
            </a:xfrm>
            <a:prstGeom prst="rect">
              <a:avLst/>
            </a:prstGeom>
            <a:noFill/>
          </p:spPr>
          <p:txBody>
            <a:bodyPr wrap="square" lIns="0" tIns="0" rIns="0" bIns="0" rtlCol="0">
              <a:spAutoFit/>
            </a:bodyPr>
            <a:lstStyle/>
            <a:p>
              <a:pPr algn="ctr">
                <a:spcBef>
                  <a:spcPts val="600"/>
                </a:spcBef>
                <a:buSzPct val="100000"/>
              </a:pPr>
              <a:r>
                <a:rPr lang="en-GB" sz="6600" dirty="0" smtClean="0">
                  <a:solidFill>
                    <a:srgbClr val="0070C0"/>
                  </a:solidFill>
                </a:rPr>
                <a:t>11</a:t>
              </a:r>
              <a:endParaRPr lang="en-GB" sz="6600" dirty="0">
                <a:solidFill>
                  <a:srgbClr val="0070C0"/>
                </a:solidFill>
              </a:endParaRPr>
            </a:p>
          </p:txBody>
        </p:sp>
        <p:sp>
          <p:nvSpPr>
            <p:cNvPr id="81" name="TextBox 80"/>
            <p:cNvSpPr txBox="1"/>
            <p:nvPr/>
          </p:nvSpPr>
          <p:spPr>
            <a:xfrm>
              <a:off x="5286687" y="4722635"/>
              <a:ext cx="2153518" cy="1107996"/>
            </a:xfrm>
            <a:prstGeom prst="rect">
              <a:avLst/>
            </a:prstGeom>
            <a:noFill/>
          </p:spPr>
          <p:txBody>
            <a:bodyPr wrap="square" lIns="0" tIns="0" rIns="0" bIns="0" rtlCol="0">
              <a:spAutoFit/>
            </a:bodyPr>
            <a:lstStyle/>
            <a:p>
              <a:pPr algn="ctr">
                <a:spcBef>
                  <a:spcPts val="600"/>
                </a:spcBef>
                <a:buSzPct val="100000"/>
              </a:pPr>
              <a:r>
                <a:rPr lang="en-GB" sz="7200" dirty="0" smtClean="0">
                  <a:solidFill>
                    <a:schemeClr val="accent4"/>
                  </a:solidFill>
                </a:rPr>
                <a:t>12</a:t>
              </a:r>
              <a:endParaRPr lang="en-GB" sz="7200" dirty="0">
                <a:solidFill>
                  <a:schemeClr val="accent4"/>
                </a:solidFill>
              </a:endParaRPr>
            </a:p>
          </p:txBody>
        </p:sp>
        <p:sp>
          <p:nvSpPr>
            <p:cNvPr id="82" name="TextBox 81"/>
            <p:cNvSpPr txBox="1"/>
            <p:nvPr/>
          </p:nvSpPr>
          <p:spPr>
            <a:xfrm>
              <a:off x="3232672" y="3592120"/>
              <a:ext cx="2161026" cy="1077218"/>
            </a:xfrm>
            <a:prstGeom prst="rect">
              <a:avLst/>
            </a:prstGeom>
            <a:noFill/>
          </p:spPr>
          <p:txBody>
            <a:bodyPr wrap="square" lIns="0" tIns="0" rIns="0" bIns="0" rtlCol="0">
              <a:noAutofit/>
            </a:bodyPr>
            <a:lstStyle/>
            <a:p>
              <a:r>
                <a:rPr lang="en-GB" sz="1100" b="1" dirty="0" err="1" smtClean="0">
                  <a:solidFill>
                    <a:srgbClr val="0D8390"/>
                  </a:solidFill>
                </a:rPr>
                <a:t>Comprobantes</a:t>
              </a:r>
              <a:r>
                <a:rPr lang="en-GB" sz="1100" b="1" dirty="0" smtClean="0">
                  <a:solidFill>
                    <a:srgbClr val="0D8390"/>
                  </a:solidFill>
                </a:rPr>
                <a:t> ISLR </a:t>
              </a:r>
              <a:r>
                <a:rPr lang="en-GB" sz="1100" b="1" dirty="0" err="1" smtClean="0">
                  <a:solidFill>
                    <a:srgbClr val="0D8390"/>
                  </a:solidFill>
                </a:rPr>
                <a:t>Operación</a:t>
              </a:r>
              <a:r>
                <a:rPr lang="en-GB" sz="1100" b="1" dirty="0" smtClean="0">
                  <a:solidFill>
                    <a:srgbClr val="0D8390"/>
                  </a:solidFill>
                </a:rPr>
                <a:t> y </a:t>
              </a:r>
              <a:r>
                <a:rPr lang="en-GB" sz="1100" b="1" dirty="0" err="1" smtClean="0">
                  <a:solidFill>
                    <a:srgbClr val="0D8390"/>
                  </a:solidFill>
                </a:rPr>
                <a:t>Mensual</a:t>
              </a:r>
              <a:endParaRPr lang="en-GB" sz="1100" b="1" dirty="0">
                <a:solidFill>
                  <a:srgbClr val="0D8390"/>
                </a:solidFill>
              </a:endParaRPr>
            </a:p>
          </p:txBody>
        </p:sp>
        <p:sp>
          <p:nvSpPr>
            <p:cNvPr id="83" name="TextBox 82"/>
            <p:cNvSpPr txBox="1"/>
            <p:nvPr/>
          </p:nvSpPr>
          <p:spPr>
            <a:xfrm>
              <a:off x="7440203" y="3592120"/>
              <a:ext cx="2046505" cy="1077218"/>
            </a:xfrm>
            <a:prstGeom prst="rect">
              <a:avLst/>
            </a:prstGeom>
            <a:noFill/>
          </p:spPr>
          <p:txBody>
            <a:bodyPr wrap="square" lIns="0" tIns="0" rIns="0" bIns="0" rtlCol="0">
              <a:noAutofit/>
            </a:bodyPr>
            <a:lstStyle/>
            <a:p>
              <a:r>
                <a:rPr lang="en-GB" sz="1100" b="1" dirty="0" err="1" smtClean="0">
                  <a:solidFill>
                    <a:srgbClr val="0070C0"/>
                  </a:solidFill>
                </a:rPr>
                <a:t>Libro</a:t>
              </a:r>
              <a:r>
                <a:rPr lang="en-GB" sz="1100" b="1" dirty="0" smtClean="0">
                  <a:solidFill>
                    <a:srgbClr val="0070C0"/>
                  </a:solidFill>
                </a:rPr>
                <a:t> de Ventas </a:t>
              </a:r>
              <a:r>
                <a:rPr lang="en-GB" sz="1100" b="1" dirty="0" err="1" smtClean="0">
                  <a:solidFill>
                    <a:srgbClr val="0070C0"/>
                  </a:solidFill>
                </a:rPr>
                <a:t>Semanal</a:t>
              </a:r>
              <a:endParaRPr lang="en-GB" sz="1100" b="1" dirty="0">
                <a:solidFill>
                  <a:srgbClr val="0070C0"/>
                </a:solidFill>
              </a:endParaRPr>
            </a:p>
          </p:txBody>
        </p:sp>
        <p:sp>
          <p:nvSpPr>
            <p:cNvPr id="84" name="TextBox 83"/>
            <p:cNvSpPr txBox="1"/>
            <p:nvPr/>
          </p:nvSpPr>
          <p:spPr>
            <a:xfrm>
              <a:off x="3232674" y="4996691"/>
              <a:ext cx="2054010" cy="1077218"/>
            </a:xfrm>
            <a:prstGeom prst="rect">
              <a:avLst/>
            </a:prstGeom>
            <a:noFill/>
          </p:spPr>
          <p:txBody>
            <a:bodyPr wrap="square" lIns="0" tIns="0" rIns="0" bIns="0" rtlCol="0">
              <a:noAutofit/>
            </a:bodyPr>
            <a:lstStyle/>
            <a:p>
              <a:r>
                <a:rPr lang="en-GB" sz="1100" b="1" dirty="0" err="1" smtClean="0">
                  <a:solidFill>
                    <a:srgbClr val="70D0D0"/>
                  </a:solidFill>
                </a:rPr>
                <a:t>Listado</a:t>
              </a:r>
              <a:r>
                <a:rPr lang="en-GB" sz="1100" b="1" dirty="0" smtClean="0">
                  <a:solidFill>
                    <a:srgbClr val="70D0D0"/>
                  </a:solidFill>
                </a:rPr>
                <a:t> de </a:t>
              </a:r>
              <a:r>
                <a:rPr lang="en-GB" sz="1100" b="1" dirty="0" err="1" smtClean="0">
                  <a:solidFill>
                    <a:srgbClr val="70D0D0"/>
                  </a:solidFill>
                </a:rPr>
                <a:t>Comprobantes</a:t>
              </a:r>
              <a:r>
                <a:rPr lang="en-GB" sz="1100" b="1" dirty="0" smtClean="0">
                  <a:solidFill>
                    <a:srgbClr val="70D0D0"/>
                  </a:solidFill>
                </a:rPr>
                <a:t> de IVA</a:t>
              </a:r>
              <a:endParaRPr lang="en-GB" sz="1100" b="1" dirty="0">
                <a:solidFill>
                  <a:srgbClr val="70D0D0"/>
                </a:solidFill>
              </a:endParaRPr>
            </a:p>
          </p:txBody>
        </p:sp>
        <p:sp>
          <p:nvSpPr>
            <p:cNvPr id="85" name="TextBox 84"/>
            <p:cNvSpPr txBox="1"/>
            <p:nvPr/>
          </p:nvSpPr>
          <p:spPr>
            <a:xfrm>
              <a:off x="7440203" y="4996691"/>
              <a:ext cx="2046503" cy="1077218"/>
            </a:xfrm>
            <a:prstGeom prst="rect">
              <a:avLst/>
            </a:prstGeom>
            <a:noFill/>
          </p:spPr>
          <p:txBody>
            <a:bodyPr wrap="square" lIns="0" tIns="0" rIns="0" bIns="0" rtlCol="0">
              <a:noAutofit/>
            </a:bodyPr>
            <a:lstStyle/>
            <a:p>
              <a:r>
                <a:rPr lang="en-GB" sz="1100" b="1" dirty="0" err="1" smtClean="0">
                  <a:solidFill>
                    <a:schemeClr val="accent4"/>
                  </a:solidFill>
                </a:rPr>
                <a:t>Libro</a:t>
              </a:r>
              <a:r>
                <a:rPr lang="en-GB" sz="1100" b="1" dirty="0" smtClean="0">
                  <a:solidFill>
                    <a:schemeClr val="accent4"/>
                  </a:solidFill>
                </a:rPr>
                <a:t> de </a:t>
              </a:r>
              <a:r>
                <a:rPr lang="en-GB" sz="1100" b="1" dirty="0" err="1" smtClean="0">
                  <a:solidFill>
                    <a:schemeClr val="accent4"/>
                  </a:solidFill>
                </a:rPr>
                <a:t>Compras</a:t>
              </a:r>
              <a:r>
                <a:rPr lang="en-GB" sz="1100" b="1" dirty="0" smtClean="0">
                  <a:solidFill>
                    <a:schemeClr val="accent4"/>
                  </a:solidFill>
                </a:rPr>
                <a:t> y Ventas</a:t>
              </a:r>
              <a:endParaRPr lang="en-GB" sz="1100" b="1" dirty="0">
                <a:solidFill>
                  <a:schemeClr val="accent4"/>
                </a:solidFill>
              </a:endParaRPr>
            </a:p>
          </p:txBody>
        </p:sp>
      </p:gr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8"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463755" y="2221089"/>
            <a:ext cx="799529" cy="79952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13363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bwMode="gray">
          <a:xfrm>
            <a:off x="1991640" y="2254064"/>
            <a:ext cx="2177065" cy="182577"/>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solidFill>
            <a:schemeClr val="bg1"/>
          </a:solidFill>
          <a:ln w="9525" algn="ctr">
            <a:solidFill>
              <a:schemeClr val="accent3"/>
            </a:solidFill>
            <a:miter lim="800000"/>
            <a:headEnd/>
            <a:tailEnd/>
          </a:ln>
        </p:spPr>
        <p:txBody>
          <a:bodyPr rtlCol="0" anchor="ctr"/>
          <a:lstStyle/>
          <a:p>
            <a:pPr algn="ctr"/>
            <a:endParaRPr lang="en-US">
              <a:solidFill>
                <a:schemeClr val="accent6"/>
              </a:solidFill>
            </a:endParaRPr>
          </a:p>
        </p:txBody>
      </p:sp>
      <p:sp>
        <p:nvSpPr>
          <p:cNvPr id="60" name="Rectangle 59"/>
          <p:cNvSpPr/>
          <p:nvPr/>
        </p:nvSpPr>
        <p:spPr>
          <a:xfrm>
            <a:off x="2019090" y="2053676"/>
            <a:ext cx="2150474" cy="184666"/>
          </a:xfrm>
          <a:prstGeom prst="rect">
            <a:avLst/>
          </a:prstGeom>
        </p:spPr>
        <p:txBody>
          <a:bodyPr wrap="square" lIns="0" tIns="0" rIns="0" bIns="0">
            <a:spAutoFit/>
          </a:bodyPr>
          <a:lstStyle/>
          <a:p>
            <a:r>
              <a:rPr lang="en-US" sz="1200" b="1" dirty="0" err="1" smtClean="0">
                <a:solidFill>
                  <a:schemeClr val="accent3"/>
                </a:solidFill>
              </a:rPr>
              <a:t>Lista</a:t>
            </a:r>
            <a:r>
              <a:rPr lang="en-US" sz="1200" b="1" dirty="0" smtClean="0">
                <a:solidFill>
                  <a:schemeClr val="accent3"/>
                </a:solidFill>
              </a:rPr>
              <a:t> de </a:t>
            </a:r>
            <a:r>
              <a:rPr lang="en-US" sz="1200" b="1" dirty="0" err="1" smtClean="0">
                <a:solidFill>
                  <a:schemeClr val="accent3"/>
                </a:solidFill>
              </a:rPr>
              <a:t>Materiales</a:t>
            </a:r>
            <a:endParaRPr lang="en-US" sz="1050" dirty="0">
              <a:solidFill>
                <a:schemeClr val="accent3"/>
              </a:solidFill>
            </a:endParaRPr>
          </a:p>
        </p:txBody>
      </p:sp>
      <p:sp>
        <p:nvSpPr>
          <p:cNvPr id="61" name="Freeform 60"/>
          <p:cNvSpPr/>
          <p:nvPr/>
        </p:nvSpPr>
        <p:spPr bwMode="gray">
          <a:xfrm flipH="1">
            <a:off x="8090987" y="2302701"/>
            <a:ext cx="2212987" cy="288884"/>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1"/>
            </a:solidFill>
            <a:miter lim="800000"/>
            <a:headEnd/>
            <a:tailEnd/>
          </a:ln>
        </p:spPr>
        <p:txBody>
          <a:bodyPr rtlCol="0" anchor="ctr"/>
          <a:lstStyle/>
          <a:p>
            <a:pPr algn="ctr"/>
            <a:endParaRPr lang="en-US">
              <a:solidFill>
                <a:schemeClr val="accent6"/>
              </a:solidFill>
            </a:endParaRPr>
          </a:p>
        </p:txBody>
      </p:sp>
      <p:sp>
        <p:nvSpPr>
          <p:cNvPr id="63" name="Rectangle 62"/>
          <p:cNvSpPr/>
          <p:nvPr/>
        </p:nvSpPr>
        <p:spPr>
          <a:xfrm>
            <a:off x="8467218" y="2075788"/>
            <a:ext cx="2104952" cy="184666"/>
          </a:xfrm>
          <a:prstGeom prst="rect">
            <a:avLst/>
          </a:prstGeom>
        </p:spPr>
        <p:txBody>
          <a:bodyPr wrap="square" lIns="0" tIns="0" rIns="0" bIns="0">
            <a:spAutoFit/>
          </a:bodyPr>
          <a:lstStyle/>
          <a:p>
            <a:r>
              <a:rPr lang="en-US" sz="1200" b="1" dirty="0" err="1" smtClean="0">
                <a:solidFill>
                  <a:schemeClr val="accent1"/>
                </a:solidFill>
              </a:rPr>
              <a:t>Órden</a:t>
            </a:r>
            <a:r>
              <a:rPr lang="en-US" sz="1200" b="1" dirty="0" smtClean="0">
                <a:solidFill>
                  <a:schemeClr val="accent1"/>
                </a:solidFill>
              </a:rPr>
              <a:t> de </a:t>
            </a:r>
            <a:r>
              <a:rPr lang="en-US" sz="1200" b="1" dirty="0" err="1" smtClean="0">
                <a:solidFill>
                  <a:schemeClr val="accent1"/>
                </a:solidFill>
              </a:rPr>
              <a:t>Producción</a:t>
            </a:r>
            <a:endParaRPr lang="en-US" sz="1050" dirty="0">
              <a:solidFill>
                <a:schemeClr val="accent1"/>
              </a:solidFill>
            </a:endParaRPr>
          </a:p>
        </p:txBody>
      </p:sp>
      <p:sp>
        <p:nvSpPr>
          <p:cNvPr id="64" name="Freeform 63"/>
          <p:cNvSpPr/>
          <p:nvPr/>
        </p:nvSpPr>
        <p:spPr bwMode="gray">
          <a:xfrm flipV="1">
            <a:off x="1816684" y="5863852"/>
            <a:ext cx="2352021" cy="589472"/>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4"/>
            </a:solidFill>
            <a:miter lim="800000"/>
            <a:headEnd/>
            <a:tailEnd/>
          </a:ln>
        </p:spPr>
        <p:txBody>
          <a:bodyPr rtlCol="0" anchor="ctr"/>
          <a:lstStyle/>
          <a:p>
            <a:pPr algn="ctr"/>
            <a:endParaRPr lang="en-US">
              <a:solidFill>
                <a:schemeClr val="accent6"/>
              </a:solidFill>
            </a:endParaRPr>
          </a:p>
        </p:txBody>
      </p:sp>
      <p:sp>
        <p:nvSpPr>
          <p:cNvPr id="66" name="Rectangle 65"/>
          <p:cNvSpPr/>
          <p:nvPr/>
        </p:nvSpPr>
        <p:spPr>
          <a:xfrm>
            <a:off x="1877827" y="6250845"/>
            <a:ext cx="2500595" cy="184666"/>
          </a:xfrm>
          <a:prstGeom prst="rect">
            <a:avLst/>
          </a:prstGeom>
        </p:spPr>
        <p:txBody>
          <a:bodyPr wrap="square" lIns="0" tIns="0" rIns="0" bIns="0">
            <a:spAutoFit/>
          </a:bodyPr>
          <a:lstStyle/>
          <a:p>
            <a:r>
              <a:rPr lang="en-US" sz="1200" b="1" dirty="0" err="1" smtClean="0">
                <a:solidFill>
                  <a:schemeClr val="accent4"/>
                </a:solidFill>
              </a:rPr>
              <a:t>Recibo</a:t>
            </a:r>
            <a:r>
              <a:rPr lang="en-US" sz="1200" b="1" dirty="0" smtClean="0">
                <a:solidFill>
                  <a:schemeClr val="accent4"/>
                </a:solidFill>
              </a:rPr>
              <a:t> de </a:t>
            </a:r>
            <a:r>
              <a:rPr lang="en-US" sz="1200" b="1" dirty="0" err="1" smtClean="0">
                <a:solidFill>
                  <a:schemeClr val="accent4"/>
                </a:solidFill>
              </a:rPr>
              <a:t>Producción</a:t>
            </a:r>
            <a:endParaRPr lang="en-US" sz="1050" dirty="0">
              <a:solidFill>
                <a:schemeClr val="accent4"/>
              </a:solidFill>
            </a:endParaRPr>
          </a:p>
        </p:txBody>
      </p:sp>
      <p:sp>
        <p:nvSpPr>
          <p:cNvPr id="67" name="Freeform 66"/>
          <p:cNvSpPr/>
          <p:nvPr/>
        </p:nvSpPr>
        <p:spPr bwMode="gray">
          <a:xfrm flipH="1" flipV="1">
            <a:off x="8098944" y="6253146"/>
            <a:ext cx="2473226" cy="200178"/>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79" name="Rectangle 78"/>
          <p:cNvSpPr/>
          <p:nvPr/>
        </p:nvSpPr>
        <p:spPr>
          <a:xfrm>
            <a:off x="8529035" y="6234392"/>
            <a:ext cx="2498671" cy="184666"/>
          </a:xfrm>
          <a:prstGeom prst="rect">
            <a:avLst/>
          </a:prstGeom>
        </p:spPr>
        <p:txBody>
          <a:bodyPr wrap="square" lIns="0" tIns="0" rIns="0" bIns="0">
            <a:spAutoFit/>
          </a:bodyPr>
          <a:lstStyle/>
          <a:p>
            <a:r>
              <a:rPr lang="en-US" sz="1200" b="1" dirty="0" err="1" smtClean="0">
                <a:solidFill>
                  <a:schemeClr val="accent5"/>
                </a:solidFill>
              </a:rPr>
              <a:t>Emisión</a:t>
            </a:r>
            <a:r>
              <a:rPr lang="en-US" sz="1200" b="1" dirty="0" smtClean="0">
                <a:solidFill>
                  <a:schemeClr val="accent5"/>
                </a:solidFill>
              </a:rPr>
              <a:t> de </a:t>
            </a:r>
            <a:r>
              <a:rPr lang="en-US" sz="1200" b="1" dirty="0" err="1" smtClean="0">
                <a:solidFill>
                  <a:schemeClr val="accent5"/>
                </a:solidFill>
              </a:rPr>
              <a:t>Producción</a:t>
            </a:r>
            <a:endParaRPr lang="en-US" sz="1050" dirty="0">
              <a:solidFill>
                <a:schemeClr val="accent5"/>
              </a:solidFill>
            </a:endParaRPr>
          </a:p>
        </p:txBody>
      </p:sp>
      <p:sp>
        <p:nvSpPr>
          <p:cNvPr id="80" name="Oval 79"/>
          <p:cNvSpPr/>
          <p:nvPr/>
        </p:nvSpPr>
        <p:spPr>
          <a:xfrm>
            <a:off x="6391752" y="2182445"/>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1" name="Oval 80"/>
          <p:cNvSpPr>
            <a:spLocks noChangeAspect="1"/>
          </p:cNvSpPr>
          <p:nvPr/>
        </p:nvSpPr>
        <p:spPr>
          <a:xfrm>
            <a:off x="6452892" y="2243585"/>
            <a:ext cx="1783054" cy="1783054"/>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2" name="Oval 81"/>
          <p:cNvSpPr/>
          <p:nvPr/>
        </p:nvSpPr>
        <p:spPr>
          <a:xfrm>
            <a:off x="6330610" y="4875859"/>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3" name="Oval 82"/>
          <p:cNvSpPr>
            <a:spLocks noChangeAspect="1"/>
          </p:cNvSpPr>
          <p:nvPr/>
        </p:nvSpPr>
        <p:spPr>
          <a:xfrm>
            <a:off x="6391750" y="4888874"/>
            <a:ext cx="1783054" cy="1783054"/>
          </a:xfrm>
          <a:prstGeom prst="ellipse">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4" name="Oval 83"/>
          <p:cNvSpPr/>
          <p:nvPr/>
        </p:nvSpPr>
        <p:spPr>
          <a:xfrm>
            <a:off x="3607231" y="4091793"/>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5" name="Oval 84"/>
          <p:cNvSpPr>
            <a:spLocks noChangeAspect="1"/>
          </p:cNvSpPr>
          <p:nvPr/>
        </p:nvSpPr>
        <p:spPr>
          <a:xfrm>
            <a:off x="3668371" y="4152933"/>
            <a:ext cx="1783054" cy="1783054"/>
          </a:xfrm>
          <a:prstGeom prst="ellipse">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6" name="Oval 85"/>
          <p:cNvSpPr/>
          <p:nvPr/>
        </p:nvSpPr>
        <p:spPr>
          <a:xfrm>
            <a:off x="4059277" y="1946356"/>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7" name="Oval 86"/>
          <p:cNvSpPr>
            <a:spLocks noChangeAspect="1"/>
          </p:cNvSpPr>
          <p:nvPr/>
        </p:nvSpPr>
        <p:spPr>
          <a:xfrm>
            <a:off x="4120418" y="2055622"/>
            <a:ext cx="1783054" cy="1783054"/>
          </a:xfrm>
          <a:prstGeom prst="ellipse">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8" name="Oval 87"/>
          <p:cNvSpPr/>
          <p:nvPr/>
        </p:nvSpPr>
        <p:spPr>
          <a:xfrm>
            <a:off x="4624853" y="2843604"/>
            <a:ext cx="3054010" cy="3054010"/>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9" name="Oval 88"/>
          <p:cNvSpPr>
            <a:spLocks noChangeAspect="1"/>
          </p:cNvSpPr>
          <p:nvPr/>
        </p:nvSpPr>
        <p:spPr>
          <a:xfrm>
            <a:off x="4722855" y="2941606"/>
            <a:ext cx="2858007" cy="2858007"/>
          </a:xfrm>
          <a:prstGeom prst="ellipse">
            <a:avLst/>
          </a:prstGeom>
          <a:solidFill>
            <a:schemeClr val="accent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0" name="Rectangle 89"/>
          <p:cNvSpPr/>
          <p:nvPr/>
        </p:nvSpPr>
        <p:spPr>
          <a:xfrm>
            <a:off x="5224993" y="3678112"/>
            <a:ext cx="2007085" cy="1384995"/>
          </a:xfrm>
          <a:prstGeom prst="rect">
            <a:avLst/>
          </a:prstGeom>
        </p:spPr>
        <p:txBody>
          <a:bodyPr wrap="square" lIns="0" tIns="0" rIns="0" bIns="0" anchor="ctr" anchorCtr="0">
            <a:spAutoFit/>
          </a:bodyPr>
          <a:lstStyle/>
          <a:p>
            <a:r>
              <a:rPr lang="en-US" sz="1000" b="1" dirty="0" smtClean="0">
                <a:solidFill>
                  <a:schemeClr val="bg1"/>
                </a:solidFill>
              </a:rPr>
              <a:t>Mediante </a:t>
            </a:r>
            <a:r>
              <a:rPr lang="en-US" sz="1000" b="1" dirty="0" err="1">
                <a:solidFill>
                  <a:schemeClr val="bg1"/>
                </a:solidFill>
              </a:rPr>
              <a:t>é</a:t>
            </a:r>
            <a:r>
              <a:rPr lang="en-US" sz="1000" b="1" dirty="0" err="1" smtClean="0">
                <a:solidFill>
                  <a:schemeClr val="bg1"/>
                </a:solidFill>
              </a:rPr>
              <a:t>ste</a:t>
            </a:r>
            <a:r>
              <a:rPr lang="en-US" sz="1000" b="1" dirty="0" smtClean="0">
                <a:solidFill>
                  <a:schemeClr val="bg1"/>
                </a:solidFill>
              </a:rPr>
              <a:t> modulo </a:t>
            </a:r>
            <a:r>
              <a:rPr lang="en-US" sz="1000" b="1" dirty="0">
                <a:solidFill>
                  <a:schemeClr val="bg1"/>
                </a:solidFill>
              </a:rPr>
              <a:t/>
            </a:r>
            <a:br>
              <a:rPr lang="en-US" sz="1000" b="1" dirty="0">
                <a:solidFill>
                  <a:schemeClr val="bg1"/>
                </a:solidFill>
              </a:rPr>
            </a:br>
            <a:r>
              <a:rPr lang="es-VE" sz="1000" dirty="0" smtClean="0">
                <a:solidFill>
                  <a:schemeClr val="bg1"/>
                </a:solidFill>
              </a:rPr>
              <a:t>podrás </a:t>
            </a:r>
            <a:r>
              <a:rPr lang="es-VE" sz="1000" dirty="0">
                <a:solidFill>
                  <a:schemeClr val="bg1"/>
                </a:solidFill>
              </a:rPr>
              <a:t>acceder de forma ágil y sencilla a toda la información relativa al proceso productivo, desde la planificación, las transacciones de materiales necesarios para la fabricación, así como el progreso de la orden y control de costes.</a:t>
            </a:r>
            <a:endParaRPr lang="en-US" sz="1000" dirty="0">
              <a:solidFill>
                <a:schemeClr val="bg1"/>
              </a:solidFill>
            </a:endParaRPr>
          </a:p>
        </p:txBody>
      </p:sp>
      <p:grpSp>
        <p:nvGrpSpPr>
          <p:cNvPr id="52" name="Group 389"/>
          <p:cNvGrpSpPr>
            <a:grpSpLocks noChangeAspect="1"/>
          </p:cNvGrpSpPr>
          <p:nvPr/>
        </p:nvGrpSpPr>
        <p:grpSpPr bwMode="auto">
          <a:xfrm>
            <a:off x="7193691" y="2425256"/>
            <a:ext cx="796071" cy="793738"/>
            <a:chOff x="405" y="1575"/>
            <a:chExt cx="341" cy="340"/>
          </a:xfrm>
          <a:solidFill>
            <a:schemeClr val="bg2"/>
          </a:solidFill>
        </p:grpSpPr>
        <p:sp>
          <p:nvSpPr>
            <p:cNvPr id="53" name="Freeform 390"/>
            <p:cNvSpPr>
              <a:spLocks noEditPoints="1"/>
            </p:cNvSpPr>
            <p:nvPr/>
          </p:nvSpPr>
          <p:spPr bwMode="auto">
            <a:xfrm>
              <a:off x="405" y="157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391"/>
            <p:cNvSpPr>
              <a:spLocks noEditPoints="1"/>
            </p:cNvSpPr>
            <p:nvPr/>
          </p:nvSpPr>
          <p:spPr bwMode="auto">
            <a:xfrm>
              <a:off x="475" y="1652"/>
              <a:ext cx="179" cy="192"/>
            </a:xfrm>
            <a:custGeom>
              <a:avLst/>
              <a:gdLst>
                <a:gd name="T0" fmla="*/ 236 w 269"/>
                <a:gd name="T1" fmla="*/ 268 h 289"/>
                <a:gd name="T2" fmla="*/ 215 w 269"/>
                <a:gd name="T3" fmla="*/ 289 h 289"/>
                <a:gd name="T4" fmla="*/ 193 w 269"/>
                <a:gd name="T5" fmla="*/ 268 h 289"/>
                <a:gd name="T6" fmla="*/ 215 w 269"/>
                <a:gd name="T7" fmla="*/ 246 h 289"/>
                <a:gd name="T8" fmla="*/ 236 w 269"/>
                <a:gd name="T9" fmla="*/ 268 h 289"/>
                <a:gd name="T10" fmla="*/ 261 w 269"/>
                <a:gd name="T11" fmla="*/ 23 h 289"/>
                <a:gd name="T12" fmla="*/ 229 w 269"/>
                <a:gd name="T13" fmla="*/ 12 h 289"/>
                <a:gd name="T14" fmla="*/ 215 w 269"/>
                <a:gd name="T15" fmla="*/ 19 h 289"/>
                <a:gd name="T16" fmla="*/ 133 w 269"/>
                <a:gd name="T17" fmla="*/ 265 h 289"/>
                <a:gd name="T18" fmla="*/ 47 w 269"/>
                <a:gd name="T19" fmla="*/ 236 h 289"/>
                <a:gd name="T20" fmla="*/ 34 w 269"/>
                <a:gd name="T21" fmla="*/ 243 h 289"/>
                <a:gd name="T22" fmla="*/ 41 w 269"/>
                <a:gd name="T23" fmla="*/ 256 h 289"/>
                <a:gd name="T24" fmla="*/ 137 w 269"/>
                <a:gd name="T25" fmla="*/ 288 h 289"/>
                <a:gd name="T26" fmla="*/ 140 w 269"/>
                <a:gd name="T27" fmla="*/ 289 h 289"/>
                <a:gd name="T28" fmla="*/ 150 w 269"/>
                <a:gd name="T29" fmla="*/ 282 h 289"/>
                <a:gd name="T30" fmla="*/ 232 w 269"/>
                <a:gd name="T31" fmla="*/ 36 h 289"/>
                <a:gd name="T32" fmla="*/ 254 w 269"/>
                <a:gd name="T33" fmla="*/ 43 h 289"/>
                <a:gd name="T34" fmla="*/ 257 w 269"/>
                <a:gd name="T35" fmla="*/ 44 h 289"/>
                <a:gd name="T36" fmla="*/ 267 w 269"/>
                <a:gd name="T37" fmla="*/ 36 h 289"/>
                <a:gd name="T38" fmla="*/ 261 w 269"/>
                <a:gd name="T39" fmla="*/ 23 h 289"/>
                <a:gd name="T40" fmla="*/ 105 w 269"/>
                <a:gd name="T41" fmla="*/ 224 h 289"/>
                <a:gd name="T42" fmla="*/ 9 w 269"/>
                <a:gd name="T43" fmla="*/ 192 h 289"/>
                <a:gd name="T44" fmla="*/ 2 w 269"/>
                <a:gd name="T45" fmla="*/ 179 h 289"/>
                <a:gd name="T46" fmla="*/ 23 w 269"/>
                <a:gd name="T47" fmla="*/ 115 h 289"/>
                <a:gd name="T48" fmla="*/ 37 w 269"/>
                <a:gd name="T49" fmla="*/ 108 h 289"/>
                <a:gd name="T50" fmla="*/ 133 w 269"/>
                <a:gd name="T51" fmla="*/ 140 h 289"/>
                <a:gd name="T52" fmla="*/ 139 w 269"/>
                <a:gd name="T53" fmla="*/ 154 h 289"/>
                <a:gd name="T54" fmla="*/ 118 w 269"/>
                <a:gd name="T55" fmla="*/ 218 h 289"/>
                <a:gd name="T56" fmla="*/ 108 w 269"/>
                <a:gd name="T57" fmla="*/ 225 h 289"/>
                <a:gd name="T58" fmla="*/ 105 w 269"/>
                <a:gd name="T59" fmla="*/ 224 h 289"/>
                <a:gd name="T60" fmla="*/ 101 w 269"/>
                <a:gd name="T61" fmla="*/ 201 h 289"/>
                <a:gd name="T62" fmla="*/ 116 w 269"/>
                <a:gd name="T63" fmla="*/ 157 h 289"/>
                <a:gd name="T64" fmla="*/ 40 w 269"/>
                <a:gd name="T65" fmla="*/ 132 h 289"/>
                <a:gd name="T66" fmla="*/ 25 w 269"/>
                <a:gd name="T67" fmla="*/ 176 h 289"/>
                <a:gd name="T68" fmla="*/ 101 w 269"/>
                <a:gd name="T69" fmla="*/ 201 h 289"/>
                <a:gd name="T70" fmla="*/ 34 w 269"/>
                <a:gd name="T71" fmla="*/ 72 h 289"/>
                <a:gd name="T72" fmla="*/ 55 w 269"/>
                <a:gd name="T73" fmla="*/ 8 h 289"/>
                <a:gd name="T74" fmla="*/ 69 w 269"/>
                <a:gd name="T75" fmla="*/ 2 h 289"/>
                <a:gd name="T76" fmla="*/ 165 w 269"/>
                <a:gd name="T77" fmla="*/ 34 h 289"/>
                <a:gd name="T78" fmla="*/ 171 w 269"/>
                <a:gd name="T79" fmla="*/ 47 h 289"/>
                <a:gd name="T80" fmla="*/ 150 w 269"/>
                <a:gd name="T81" fmla="*/ 111 h 289"/>
                <a:gd name="T82" fmla="*/ 140 w 269"/>
                <a:gd name="T83" fmla="*/ 118 h 289"/>
                <a:gd name="T84" fmla="*/ 137 w 269"/>
                <a:gd name="T85" fmla="*/ 118 h 289"/>
                <a:gd name="T86" fmla="*/ 41 w 269"/>
                <a:gd name="T87" fmla="*/ 86 h 289"/>
                <a:gd name="T88" fmla="*/ 34 w 269"/>
                <a:gd name="T89" fmla="*/ 72 h 289"/>
                <a:gd name="T90" fmla="*/ 72 w 269"/>
                <a:gd name="T91" fmla="*/ 25 h 289"/>
                <a:gd name="T92" fmla="*/ 57 w 269"/>
                <a:gd name="T93" fmla="*/ 69 h 289"/>
                <a:gd name="T94" fmla="*/ 133 w 269"/>
                <a:gd name="T95" fmla="*/ 94 h 289"/>
                <a:gd name="T96" fmla="*/ 148 w 269"/>
                <a:gd name="T97" fmla="*/ 50 h 289"/>
                <a:gd name="T98" fmla="*/ 72 w 269"/>
                <a:gd name="T99"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9">
                  <a:moveTo>
                    <a:pt x="236" y="268"/>
                  </a:moveTo>
                  <a:cubicBezTo>
                    <a:pt x="236" y="279"/>
                    <a:pt x="226" y="289"/>
                    <a:pt x="215" y="289"/>
                  </a:cubicBezTo>
                  <a:cubicBezTo>
                    <a:pt x="203" y="289"/>
                    <a:pt x="193" y="279"/>
                    <a:pt x="193" y="268"/>
                  </a:cubicBezTo>
                  <a:cubicBezTo>
                    <a:pt x="193" y="256"/>
                    <a:pt x="203" y="246"/>
                    <a:pt x="215" y="246"/>
                  </a:cubicBezTo>
                  <a:cubicBezTo>
                    <a:pt x="226" y="246"/>
                    <a:pt x="236" y="256"/>
                    <a:pt x="236" y="268"/>
                  </a:cubicBezTo>
                  <a:close/>
                  <a:moveTo>
                    <a:pt x="261" y="23"/>
                  </a:moveTo>
                  <a:cubicBezTo>
                    <a:pt x="229" y="12"/>
                    <a:pt x="229" y="12"/>
                    <a:pt x="229" y="12"/>
                  </a:cubicBezTo>
                  <a:cubicBezTo>
                    <a:pt x="223" y="10"/>
                    <a:pt x="217" y="13"/>
                    <a:pt x="215" y="19"/>
                  </a:cubicBezTo>
                  <a:cubicBezTo>
                    <a:pt x="133" y="265"/>
                    <a:pt x="133" y="265"/>
                    <a:pt x="133" y="265"/>
                  </a:cubicBezTo>
                  <a:cubicBezTo>
                    <a:pt x="47" y="236"/>
                    <a:pt x="47" y="236"/>
                    <a:pt x="47" y="236"/>
                  </a:cubicBezTo>
                  <a:cubicBezTo>
                    <a:pt x="42" y="234"/>
                    <a:pt x="36" y="237"/>
                    <a:pt x="34" y="243"/>
                  </a:cubicBezTo>
                  <a:cubicBezTo>
                    <a:pt x="32" y="249"/>
                    <a:pt x="35" y="255"/>
                    <a:pt x="41" y="256"/>
                  </a:cubicBezTo>
                  <a:cubicBezTo>
                    <a:pt x="137" y="288"/>
                    <a:pt x="137" y="288"/>
                    <a:pt x="137" y="288"/>
                  </a:cubicBezTo>
                  <a:cubicBezTo>
                    <a:pt x="138" y="289"/>
                    <a:pt x="139" y="289"/>
                    <a:pt x="140" y="289"/>
                  </a:cubicBezTo>
                  <a:cubicBezTo>
                    <a:pt x="144" y="289"/>
                    <a:pt x="149" y="286"/>
                    <a:pt x="150" y="282"/>
                  </a:cubicBezTo>
                  <a:cubicBezTo>
                    <a:pt x="232" y="36"/>
                    <a:pt x="232" y="36"/>
                    <a:pt x="232" y="36"/>
                  </a:cubicBezTo>
                  <a:cubicBezTo>
                    <a:pt x="254" y="43"/>
                    <a:pt x="254" y="43"/>
                    <a:pt x="254" y="43"/>
                  </a:cubicBezTo>
                  <a:cubicBezTo>
                    <a:pt x="255" y="43"/>
                    <a:pt x="256" y="44"/>
                    <a:pt x="257" y="44"/>
                  </a:cubicBezTo>
                  <a:cubicBezTo>
                    <a:pt x="262" y="44"/>
                    <a:pt x="266" y="41"/>
                    <a:pt x="267" y="36"/>
                  </a:cubicBezTo>
                  <a:cubicBezTo>
                    <a:pt x="269" y="31"/>
                    <a:pt x="266" y="25"/>
                    <a:pt x="261" y="23"/>
                  </a:cubicBezTo>
                  <a:close/>
                  <a:moveTo>
                    <a:pt x="105" y="224"/>
                  </a:moveTo>
                  <a:cubicBezTo>
                    <a:pt x="9" y="192"/>
                    <a:pt x="9" y="192"/>
                    <a:pt x="9" y="192"/>
                  </a:cubicBezTo>
                  <a:cubicBezTo>
                    <a:pt x="3" y="191"/>
                    <a:pt x="0" y="185"/>
                    <a:pt x="2" y="179"/>
                  </a:cubicBezTo>
                  <a:cubicBezTo>
                    <a:pt x="23" y="115"/>
                    <a:pt x="23" y="115"/>
                    <a:pt x="23" y="115"/>
                  </a:cubicBezTo>
                  <a:cubicBezTo>
                    <a:pt x="25" y="109"/>
                    <a:pt x="31" y="106"/>
                    <a:pt x="37" y="108"/>
                  </a:cubicBezTo>
                  <a:cubicBezTo>
                    <a:pt x="133" y="140"/>
                    <a:pt x="133" y="140"/>
                    <a:pt x="133" y="140"/>
                  </a:cubicBezTo>
                  <a:cubicBezTo>
                    <a:pt x="138" y="142"/>
                    <a:pt x="141" y="148"/>
                    <a:pt x="139" y="154"/>
                  </a:cubicBezTo>
                  <a:cubicBezTo>
                    <a:pt x="118" y="218"/>
                    <a:pt x="118" y="218"/>
                    <a:pt x="118" y="218"/>
                  </a:cubicBezTo>
                  <a:cubicBezTo>
                    <a:pt x="117" y="222"/>
                    <a:pt x="112" y="225"/>
                    <a:pt x="108" y="225"/>
                  </a:cubicBezTo>
                  <a:cubicBezTo>
                    <a:pt x="107" y="225"/>
                    <a:pt x="106" y="225"/>
                    <a:pt x="105" y="224"/>
                  </a:cubicBezTo>
                  <a:close/>
                  <a:moveTo>
                    <a:pt x="101" y="201"/>
                  </a:moveTo>
                  <a:cubicBezTo>
                    <a:pt x="116" y="157"/>
                    <a:pt x="116" y="157"/>
                    <a:pt x="116" y="157"/>
                  </a:cubicBezTo>
                  <a:cubicBezTo>
                    <a:pt x="40" y="132"/>
                    <a:pt x="40" y="132"/>
                    <a:pt x="40" y="132"/>
                  </a:cubicBezTo>
                  <a:cubicBezTo>
                    <a:pt x="25" y="176"/>
                    <a:pt x="25" y="176"/>
                    <a:pt x="25" y="176"/>
                  </a:cubicBezTo>
                  <a:lnTo>
                    <a:pt x="101" y="201"/>
                  </a:lnTo>
                  <a:close/>
                  <a:moveTo>
                    <a:pt x="34" y="72"/>
                  </a:moveTo>
                  <a:cubicBezTo>
                    <a:pt x="55" y="8"/>
                    <a:pt x="55" y="8"/>
                    <a:pt x="55" y="8"/>
                  </a:cubicBezTo>
                  <a:cubicBezTo>
                    <a:pt x="57" y="3"/>
                    <a:pt x="63" y="0"/>
                    <a:pt x="69" y="2"/>
                  </a:cubicBezTo>
                  <a:cubicBezTo>
                    <a:pt x="165" y="34"/>
                    <a:pt x="165" y="34"/>
                    <a:pt x="165" y="34"/>
                  </a:cubicBezTo>
                  <a:cubicBezTo>
                    <a:pt x="170" y="35"/>
                    <a:pt x="173" y="41"/>
                    <a:pt x="171" y="47"/>
                  </a:cubicBezTo>
                  <a:cubicBezTo>
                    <a:pt x="150" y="111"/>
                    <a:pt x="150" y="111"/>
                    <a:pt x="150" y="111"/>
                  </a:cubicBezTo>
                  <a:cubicBezTo>
                    <a:pt x="149" y="116"/>
                    <a:pt x="144" y="118"/>
                    <a:pt x="140" y="118"/>
                  </a:cubicBezTo>
                  <a:cubicBezTo>
                    <a:pt x="139" y="118"/>
                    <a:pt x="138" y="118"/>
                    <a:pt x="137" y="118"/>
                  </a:cubicBezTo>
                  <a:cubicBezTo>
                    <a:pt x="41" y="86"/>
                    <a:pt x="41" y="86"/>
                    <a:pt x="41" y="86"/>
                  </a:cubicBezTo>
                  <a:cubicBezTo>
                    <a:pt x="35" y="84"/>
                    <a:pt x="32" y="78"/>
                    <a:pt x="34" y="72"/>
                  </a:cubicBezTo>
                  <a:close/>
                  <a:moveTo>
                    <a:pt x="72" y="25"/>
                  </a:moveTo>
                  <a:cubicBezTo>
                    <a:pt x="57" y="69"/>
                    <a:pt x="57" y="69"/>
                    <a:pt x="57" y="69"/>
                  </a:cubicBezTo>
                  <a:cubicBezTo>
                    <a:pt x="133" y="94"/>
                    <a:pt x="133" y="94"/>
                    <a:pt x="133" y="94"/>
                  </a:cubicBezTo>
                  <a:cubicBezTo>
                    <a:pt x="148" y="50"/>
                    <a:pt x="148" y="50"/>
                    <a:pt x="148" y="50"/>
                  </a:cubicBezTo>
                  <a:lnTo>
                    <a:pt x="72"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8" name="Group 614"/>
          <p:cNvGrpSpPr>
            <a:grpSpLocks noChangeAspect="1"/>
          </p:cNvGrpSpPr>
          <p:nvPr/>
        </p:nvGrpSpPr>
        <p:grpSpPr bwMode="auto">
          <a:xfrm>
            <a:off x="4344220" y="2330892"/>
            <a:ext cx="780967" cy="780967"/>
            <a:chOff x="3780" y="2658"/>
            <a:chExt cx="340" cy="340"/>
          </a:xfrm>
          <a:solidFill>
            <a:schemeClr val="bg2"/>
          </a:solidFill>
        </p:grpSpPr>
        <p:sp>
          <p:nvSpPr>
            <p:cNvPr id="59" name="Freeform 615"/>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616"/>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617"/>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618"/>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619"/>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620"/>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621"/>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622"/>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623"/>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6" name="Group 20"/>
          <p:cNvGrpSpPr>
            <a:grpSpLocks noChangeAspect="1"/>
          </p:cNvGrpSpPr>
          <p:nvPr/>
        </p:nvGrpSpPr>
        <p:grpSpPr bwMode="auto">
          <a:xfrm>
            <a:off x="7152816" y="5575174"/>
            <a:ext cx="818167" cy="821679"/>
            <a:chOff x="3885" y="823"/>
            <a:chExt cx="233" cy="234"/>
          </a:xfrm>
          <a:solidFill>
            <a:schemeClr val="bg2"/>
          </a:solidFill>
        </p:grpSpPr>
        <p:sp>
          <p:nvSpPr>
            <p:cNvPr id="77" name="Freeform 21"/>
            <p:cNvSpPr>
              <a:spLocks noEditPoints="1"/>
            </p:cNvSpPr>
            <p:nvPr/>
          </p:nvSpPr>
          <p:spPr bwMode="auto">
            <a:xfrm>
              <a:off x="3885" y="823"/>
              <a:ext cx="233" cy="234"/>
            </a:xfrm>
            <a:custGeom>
              <a:avLst/>
              <a:gdLst>
                <a:gd name="T0" fmla="*/ 192 w 384"/>
                <a:gd name="T1" fmla="*/ 384 h 384"/>
                <a:gd name="T2" fmla="*/ 0 w 384"/>
                <a:gd name="T3" fmla="*/ 192 h 384"/>
                <a:gd name="T4" fmla="*/ 192 w 384"/>
                <a:gd name="T5" fmla="*/ 0 h 384"/>
                <a:gd name="T6" fmla="*/ 384 w 384"/>
                <a:gd name="T7" fmla="*/ 192 h 384"/>
                <a:gd name="T8" fmla="*/ 192 w 384"/>
                <a:gd name="T9" fmla="*/ 384 h 384"/>
                <a:gd name="T10" fmla="*/ 192 w 384"/>
                <a:gd name="T11" fmla="*/ 16 h 384"/>
                <a:gd name="T12" fmla="*/ 16 w 384"/>
                <a:gd name="T13" fmla="*/ 192 h 384"/>
                <a:gd name="T14" fmla="*/ 192 w 384"/>
                <a:gd name="T15" fmla="*/ 368 h 384"/>
                <a:gd name="T16" fmla="*/ 368 w 384"/>
                <a:gd name="T17" fmla="*/ 192 h 384"/>
                <a:gd name="T18" fmla="*/ 192 w 384"/>
                <a:gd name="T19"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384"/>
                  </a:moveTo>
                  <a:cubicBezTo>
                    <a:pt x="86" y="384"/>
                    <a:pt x="0" y="298"/>
                    <a:pt x="0" y="192"/>
                  </a:cubicBezTo>
                  <a:cubicBezTo>
                    <a:pt x="0" y="86"/>
                    <a:pt x="86" y="0"/>
                    <a:pt x="192" y="0"/>
                  </a:cubicBezTo>
                  <a:cubicBezTo>
                    <a:pt x="298" y="0"/>
                    <a:pt x="384" y="86"/>
                    <a:pt x="384" y="192"/>
                  </a:cubicBezTo>
                  <a:cubicBezTo>
                    <a:pt x="384" y="298"/>
                    <a:pt x="298" y="384"/>
                    <a:pt x="192" y="384"/>
                  </a:cubicBezTo>
                  <a:close/>
                  <a:moveTo>
                    <a:pt x="192" y="16"/>
                  </a:moveTo>
                  <a:cubicBezTo>
                    <a:pt x="95" y="16"/>
                    <a:pt x="16" y="95"/>
                    <a:pt x="16" y="192"/>
                  </a:cubicBezTo>
                  <a:cubicBezTo>
                    <a:pt x="16" y="289"/>
                    <a:pt x="95" y="368"/>
                    <a:pt x="192" y="368"/>
                  </a:cubicBezTo>
                  <a:cubicBezTo>
                    <a:pt x="289" y="368"/>
                    <a:pt x="368" y="289"/>
                    <a:pt x="368" y="192"/>
                  </a:cubicBezTo>
                  <a:cubicBezTo>
                    <a:pt x="368" y="95"/>
                    <a:pt x="289" y="16"/>
                    <a:pt x="192"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22"/>
            <p:cNvSpPr>
              <a:spLocks noEditPoints="1"/>
            </p:cNvSpPr>
            <p:nvPr/>
          </p:nvSpPr>
          <p:spPr bwMode="auto">
            <a:xfrm>
              <a:off x="3928" y="866"/>
              <a:ext cx="146" cy="147"/>
            </a:xfrm>
            <a:custGeom>
              <a:avLst/>
              <a:gdLst>
                <a:gd name="T0" fmla="*/ 239 w 241"/>
                <a:gd name="T1" fmla="*/ 54 h 241"/>
                <a:gd name="T2" fmla="*/ 236 w 241"/>
                <a:gd name="T3" fmla="*/ 42 h 241"/>
                <a:gd name="T4" fmla="*/ 146 w 241"/>
                <a:gd name="T5" fmla="*/ 4 h 241"/>
                <a:gd name="T6" fmla="*/ 95 w 241"/>
                <a:gd name="T7" fmla="*/ 4 h 241"/>
                <a:gd name="T8" fmla="*/ 5 w 241"/>
                <a:gd name="T9" fmla="*/ 42 h 241"/>
                <a:gd name="T10" fmla="*/ 2 w 241"/>
                <a:gd name="T11" fmla="*/ 54 h 241"/>
                <a:gd name="T12" fmla="*/ 2 w 241"/>
                <a:gd name="T13" fmla="*/ 124 h 241"/>
                <a:gd name="T14" fmla="*/ 5 w 241"/>
                <a:gd name="T15" fmla="*/ 136 h 241"/>
                <a:gd name="T16" fmla="*/ 33 w 241"/>
                <a:gd name="T17" fmla="*/ 193 h 241"/>
                <a:gd name="T18" fmla="*/ 117 w 241"/>
                <a:gd name="T19" fmla="*/ 240 h 241"/>
                <a:gd name="T20" fmla="*/ 121 w 241"/>
                <a:gd name="T21" fmla="*/ 241 h 241"/>
                <a:gd name="T22" fmla="*/ 124 w 241"/>
                <a:gd name="T23" fmla="*/ 240 h 241"/>
                <a:gd name="T24" fmla="*/ 209 w 241"/>
                <a:gd name="T25" fmla="*/ 193 h 241"/>
                <a:gd name="T26" fmla="*/ 236 w 241"/>
                <a:gd name="T27" fmla="*/ 136 h 241"/>
                <a:gd name="T28" fmla="*/ 239 w 241"/>
                <a:gd name="T29" fmla="*/ 124 h 241"/>
                <a:gd name="T30" fmla="*/ 155 w 241"/>
                <a:gd name="T31" fmla="*/ 19 h 241"/>
                <a:gd name="T32" fmla="*/ 198 w 241"/>
                <a:gd name="T33" fmla="*/ 79 h 241"/>
                <a:gd name="T34" fmla="*/ 155 w 241"/>
                <a:gd name="T35" fmla="*/ 19 h 241"/>
                <a:gd name="T36" fmla="*/ 59 w 241"/>
                <a:gd name="T37" fmla="*/ 89 h 241"/>
                <a:gd name="T38" fmla="*/ 183 w 241"/>
                <a:gd name="T39" fmla="*/ 89 h 241"/>
                <a:gd name="T40" fmla="*/ 21 w 241"/>
                <a:gd name="T41" fmla="*/ 51 h 241"/>
                <a:gd name="T42" fmla="*/ 108 w 241"/>
                <a:gd name="T43" fmla="*/ 46 h 241"/>
                <a:gd name="T44" fmla="*/ 21 w 241"/>
                <a:gd name="T45" fmla="*/ 51 h 241"/>
                <a:gd name="T46" fmla="*/ 108 w 241"/>
                <a:gd name="T47" fmla="*/ 131 h 241"/>
                <a:gd name="T48" fmla="*/ 44 w 241"/>
                <a:gd name="T49" fmla="*/ 137 h 241"/>
                <a:gd name="T50" fmla="*/ 21 w 241"/>
                <a:gd name="T51" fmla="*/ 126 h 241"/>
                <a:gd name="T52" fmla="*/ 49 w 241"/>
                <a:gd name="T53" fmla="*/ 158 h 241"/>
                <a:gd name="T54" fmla="*/ 95 w 241"/>
                <a:gd name="T55" fmla="*/ 174 h 241"/>
                <a:gd name="T56" fmla="*/ 113 w 241"/>
                <a:gd name="T57" fmla="*/ 220 h 241"/>
                <a:gd name="T58" fmla="*/ 49 w 241"/>
                <a:gd name="T59" fmla="*/ 158 h 241"/>
                <a:gd name="T60" fmla="*/ 129 w 241"/>
                <a:gd name="T61" fmla="*/ 220 h 241"/>
                <a:gd name="T62" fmla="*/ 146 w 241"/>
                <a:gd name="T63" fmla="*/ 174 h 241"/>
                <a:gd name="T64" fmla="*/ 150 w 241"/>
                <a:gd name="T65" fmla="*/ 176 h 241"/>
                <a:gd name="T66" fmla="*/ 153 w 241"/>
                <a:gd name="T67" fmla="*/ 177 h 241"/>
                <a:gd name="T68" fmla="*/ 156 w 241"/>
                <a:gd name="T69" fmla="*/ 176 h 241"/>
                <a:gd name="T70" fmla="*/ 193 w 241"/>
                <a:gd name="T71" fmla="*/ 188 h 241"/>
                <a:gd name="T72" fmla="*/ 197 w 241"/>
                <a:gd name="T73" fmla="*/ 137 h 241"/>
                <a:gd name="T74" fmla="*/ 133 w 241"/>
                <a:gd name="T75" fmla="*/ 131 h 241"/>
                <a:gd name="T76" fmla="*/ 220 w 241"/>
                <a:gd name="T77" fmla="*/ 12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 h="241">
                  <a:moveTo>
                    <a:pt x="211" y="89"/>
                  </a:moveTo>
                  <a:cubicBezTo>
                    <a:pt x="239" y="54"/>
                    <a:pt x="239" y="54"/>
                    <a:pt x="239" y="54"/>
                  </a:cubicBezTo>
                  <a:cubicBezTo>
                    <a:pt x="240" y="52"/>
                    <a:pt x="241" y="49"/>
                    <a:pt x="240" y="47"/>
                  </a:cubicBezTo>
                  <a:cubicBezTo>
                    <a:pt x="240" y="45"/>
                    <a:pt x="238" y="43"/>
                    <a:pt x="236" y="42"/>
                  </a:cubicBezTo>
                  <a:cubicBezTo>
                    <a:pt x="156" y="2"/>
                    <a:pt x="156" y="2"/>
                    <a:pt x="156" y="2"/>
                  </a:cubicBezTo>
                  <a:cubicBezTo>
                    <a:pt x="153" y="0"/>
                    <a:pt x="149" y="1"/>
                    <a:pt x="146" y="4"/>
                  </a:cubicBezTo>
                  <a:cubicBezTo>
                    <a:pt x="121" y="36"/>
                    <a:pt x="121" y="36"/>
                    <a:pt x="121" y="36"/>
                  </a:cubicBezTo>
                  <a:cubicBezTo>
                    <a:pt x="95" y="4"/>
                    <a:pt x="95" y="4"/>
                    <a:pt x="95" y="4"/>
                  </a:cubicBezTo>
                  <a:cubicBezTo>
                    <a:pt x="93" y="1"/>
                    <a:pt x="88" y="0"/>
                    <a:pt x="85" y="2"/>
                  </a:cubicBezTo>
                  <a:cubicBezTo>
                    <a:pt x="5" y="42"/>
                    <a:pt x="5" y="42"/>
                    <a:pt x="5" y="42"/>
                  </a:cubicBezTo>
                  <a:cubicBezTo>
                    <a:pt x="3" y="43"/>
                    <a:pt x="1" y="45"/>
                    <a:pt x="1" y="47"/>
                  </a:cubicBezTo>
                  <a:cubicBezTo>
                    <a:pt x="0" y="49"/>
                    <a:pt x="1" y="52"/>
                    <a:pt x="2" y="54"/>
                  </a:cubicBezTo>
                  <a:cubicBezTo>
                    <a:pt x="30" y="89"/>
                    <a:pt x="30" y="89"/>
                    <a:pt x="30" y="89"/>
                  </a:cubicBezTo>
                  <a:cubicBezTo>
                    <a:pt x="2" y="124"/>
                    <a:pt x="2" y="124"/>
                    <a:pt x="2" y="124"/>
                  </a:cubicBezTo>
                  <a:cubicBezTo>
                    <a:pt x="1" y="126"/>
                    <a:pt x="0" y="128"/>
                    <a:pt x="1" y="130"/>
                  </a:cubicBezTo>
                  <a:cubicBezTo>
                    <a:pt x="1" y="133"/>
                    <a:pt x="3" y="135"/>
                    <a:pt x="5" y="136"/>
                  </a:cubicBezTo>
                  <a:cubicBezTo>
                    <a:pt x="33" y="150"/>
                    <a:pt x="33" y="150"/>
                    <a:pt x="33" y="150"/>
                  </a:cubicBezTo>
                  <a:cubicBezTo>
                    <a:pt x="33" y="193"/>
                    <a:pt x="33" y="193"/>
                    <a:pt x="33" y="193"/>
                  </a:cubicBezTo>
                  <a:cubicBezTo>
                    <a:pt x="33" y="196"/>
                    <a:pt x="34" y="198"/>
                    <a:pt x="37" y="200"/>
                  </a:cubicBezTo>
                  <a:cubicBezTo>
                    <a:pt x="117" y="240"/>
                    <a:pt x="117" y="240"/>
                    <a:pt x="117" y="240"/>
                  </a:cubicBezTo>
                  <a:cubicBezTo>
                    <a:pt x="117" y="240"/>
                    <a:pt x="117" y="240"/>
                    <a:pt x="117" y="240"/>
                  </a:cubicBezTo>
                  <a:cubicBezTo>
                    <a:pt x="118" y="240"/>
                    <a:pt x="120" y="241"/>
                    <a:pt x="121" y="241"/>
                  </a:cubicBezTo>
                  <a:cubicBezTo>
                    <a:pt x="122" y="241"/>
                    <a:pt x="123" y="240"/>
                    <a:pt x="124" y="240"/>
                  </a:cubicBezTo>
                  <a:cubicBezTo>
                    <a:pt x="124" y="240"/>
                    <a:pt x="124" y="240"/>
                    <a:pt x="124" y="240"/>
                  </a:cubicBezTo>
                  <a:cubicBezTo>
                    <a:pt x="204" y="200"/>
                    <a:pt x="204" y="200"/>
                    <a:pt x="204" y="200"/>
                  </a:cubicBezTo>
                  <a:cubicBezTo>
                    <a:pt x="207" y="198"/>
                    <a:pt x="209" y="196"/>
                    <a:pt x="209" y="193"/>
                  </a:cubicBezTo>
                  <a:cubicBezTo>
                    <a:pt x="209" y="150"/>
                    <a:pt x="209" y="150"/>
                    <a:pt x="209" y="150"/>
                  </a:cubicBezTo>
                  <a:cubicBezTo>
                    <a:pt x="236" y="136"/>
                    <a:pt x="236" y="136"/>
                    <a:pt x="236" y="136"/>
                  </a:cubicBezTo>
                  <a:cubicBezTo>
                    <a:pt x="238" y="135"/>
                    <a:pt x="240" y="133"/>
                    <a:pt x="240" y="130"/>
                  </a:cubicBezTo>
                  <a:cubicBezTo>
                    <a:pt x="241" y="128"/>
                    <a:pt x="240" y="126"/>
                    <a:pt x="239" y="124"/>
                  </a:cubicBezTo>
                  <a:lnTo>
                    <a:pt x="211" y="89"/>
                  </a:lnTo>
                  <a:close/>
                  <a:moveTo>
                    <a:pt x="155" y="19"/>
                  </a:moveTo>
                  <a:cubicBezTo>
                    <a:pt x="220" y="51"/>
                    <a:pt x="220" y="51"/>
                    <a:pt x="220" y="51"/>
                  </a:cubicBezTo>
                  <a:cubicBezTo>
                    <a:pt x="198" y="79"/>
                    <a:pt x="198" y="79"/>
                    <a:pt x="198" y="79"/>
                  </a:cubicBezTo>
                  <a:cubicBezTo>
                    <a:pt x="133" y="46"/>
                    <a:pt x="133" y="46"/>
                    <a:pt x="133" y="46"/>
                  </a:cubicBezTo>
                  <a:lnTo>
                    <a:pt x="155" y="19"/>
                  </a:lnTo>
                  <a:close/>
                  <a:moveTo>
                    <a:pt x="121" y="120"/>
                  </a:moveTo>
                  <a:cubicBezTo>
                    <a:pt x="59" y="89"/>
                    <a:pt x="59" y="89"/>
                    <a:pt x="59" y="89"/>
                  </a:cubicBezTo>
                  <a:cubicBezTo>
                    <a:pt x="121" y="58"/>
                    <a:pt x="121" y="58"/>
                    <a:pt x="121" y="58"/>
                  </a:cubicBezTo>
                  <a:cubicBezTo>
                    <a:pt x="183" y="89"/>
                    <a:pt x="183" y="89"/>
                    <a:pt x="183" y="89"/>
                  </a:cubicBezTo>
                  <a:lnTo>
                    <a:pt x="121" y="120"/>
                  </a:lnTo>
                  <a:close/>
                  <a:moveTo>
                    <a:pt x="21" y="51"/>
                  </a:moveTo>
                  <a:cubicBezTo>
                    <a:pt x="86" y="19"/>
                    <a:pt x="86" y="19"/>
                    <a:pt x="86" y="19"/>
                  </a:cubicBezTo>
                  <a:cubicBezTo>
                    <a:pt x="108" y="46"/>
                    <a:pt x="108" y="46"/>
                    <a:pt x="108" y="46"/>
                  </a:cubicBezTo>
                  <a:cubicBezTo>
                    <a:pt x="43" y="79"/>
                    <a:pt x="43" y="79"/>
                    <a:pt x="43" y="79"/>
                  </a:cubicBezTo>
                  <a:lnTo>
                    <a:pt x="21" y="51"/>
                  </a:lnTo>
                  <a:close/>
                  <a:moveTo>
                    <a:pt x="43" y="99"/>
                  </a:moveTo>
                  <a:cubicBezTo>
                    <a:pt x="108" y="131"/>
                    <a:pt x="108" y="131"/>
                    <a:pt x="108" y="131"/>
                  </a:cubicBezTo>
                  <a:cubicBezTo>
                    <a:pt x="86" y="158"/>
                    <a:pt x="86" y="158"/>
                    <a:pt x="86" y="158"/>
                  </a:cubicBezTo>
                  <a:cubicBezTo>
                    <a:pt x="44" y="137"/>
                    <a:pt x="44" y="137"/>
                    <a:pt x="44" y="137"/>
                  </a:cubicBezTo>
                  <a:cubicBezTo>
                    <a:pt x="44" y="137"/>
                    <a:pt x="44" y="137"/>
                    <a:pt x="44" y="137"/>
                  </a:cubicBezTo>
                  <a:cubicBezTo>
                    <a:pt x="21" y="126"/>
                    <a:pt x="21" y="126"/>
                    <a:pt x="21" y="126"/>
                  </a:cubicBezTo>
                  <a:lnTo>
                    <a:pt x="43" y="99"/>
                  </a:lnTo>
                  <a:close/>
                  <a:moveTo>
                    <a:pt x="49" y="158"/>
                  </a:moveTo>
                  <a:cubicBezTo>
                    <a:pt x="85" y="176"/>
                    <a:pt x="85" y="176"/>
                    <a:pt x="85" y="176"/>
                  </a:cubicBezTo>
                  <a:cubicBezTo>
                    <a:pt x="88" y="178"/>
                    <a:pt x="93" y="177"/>
                    <a:pt x="95" y="174"/>
                  </a:cubicBezTo>
                  <a:cubicBezTo>
                    <a:pt x="113" y="151"/>
                    <a:pt x="113" y="151"/>
                    <a:pt x="113" y="151"/>
                  </a:cubicBezTo>
                  <a:cubicBezTo>
                    <a:pt x="113" y="220"/>
                    <a:pt x="113" y="220"/>
                    <a:pt x="113" y="220"/>
                  </a:cubicBezTo>
                  <a:cubicBezTo>
                    <a:pt x="49" y="188"/>
                    <a:pt x="49" y="188"/>
                    <a:pt x="49" y="188"/>
                  </a:cubicBezTo>
                  <a:lnTo>
                    <a:pt x="49" y="158"/>
                  </a:lnTo>
                  <a:close/>
                  <a:moveTo>
                    <a:pt x="193" y="188"/>
                  </a:moveTo>
                  <a:cubicBezTo>
                    <a:pt x="129" y="220"/>
                    <a:pt x="129" y="220"/>
                    <a:pt x="129" y="220"/>
                  </a:cubicBezTo>
                  <a:cubicBezTo>
                    <a:pt x="129" y="151"/>
                    <a:pt x="129" y="151"/>
                    <a:pt x="129" y="151"/>
                  </a:cubicBezTo>
                  <a:cubicBezTo>
                    <a:pt x="146" y="174"/>
                    <a:pt x="146" y="174"/>
                    <a:pt x="146" y="174"/>
                  </a:cubicBezTo>
                  <a:cubicBezTo>
                    <a:pt x="147" y="175"/>
                    <a:pt x="148" y="175"/>
                    <a:pt x="149" y="176"/>
                  </a:cubicBezTo>
                  <a:cubicBezTo>
                    <a:pt x="149" y="176"/>
                    <a:pt x="150" y="176"/>
                    <a:pt x="150" y="176"/>
                  </a:cubicBezTo>
                  <a:cubicBezTo>
                    <a:pt x="151" y="176"/>
                    <a:pt x="151" y="176"/>
                    <a:pt x="152" y="177"/>
                  </a:cubicBezTo>
                  <a:cubicBezTo>
                    <a:pt x="152" y="177"/>
                    <a:pt x="152" y="177"/>
                    <a:pt x="153" y="177"/>
                  </a:cubicBezTo>
                  <a:cubicBezTo>
                    <a:pt x="153" y="177"/>
                    <a:pt x="153" y="177"/>
                    <a:pt x="153" y="177"/>
                  </a:cubicBezTo>
                  <a:cubicBezTo>
                    <a:pt x="154" y="177"/>
                    <a:pt x="155" y="176"/>
                    <a:pt x="156" y="176"/>
                  </a:cubicBezTo>
                  <a:cubicBezTo>
                    <a:pt x="193" y="158"/>
                    <a:pt x="193" y="158"/>
                    <a:pt x="193" y="158"/>
                  </a:cubicBezTo>
                  <a:lnTo>
                    <a:pt x="193" y="188"/>
                  </a:lnTo>
                  <a:close/>
                  <a:moveTo>
                    <a:pt x="197" y="137"/>
                  </a:moveTo>
                  <a:cubicBezTo>
                    <a:pt x="197" y="137"/>
                    <a:pt x="197" y="137"/>
                    <a:pt x="197" y="137"/>
                  </a:cubicBezTo>
                  <a:cubicBezTo>
                    <a:pt x="155" y="158"/>
                    <a:pt x="155" y="158"/>
                    <a:pt x="155" y="158"/>
                  </a:cubicBezTo>
                  <a:cubicBezTo>
                    <a:pt x="133" y="131"/>
                    <a:pt x="133" y="131"/>
                    <a:pt x="133" y="131"/>
                  </a:cubicBezTo>
                  <a:cubicBezTo>
                    <a:pt x="198" y="99"/>
                    <a:pt x="198" y="99"/>
                    <a:pt x="198" y="99"/>
                  </a:cubicBezTo>
                  <a:cubicBezTo>
                    <a:pt x="220" y="125"/>
                    <a:pt x="220" y="125"/>
                    <a:pt x="220" y="125"/>
                  </a:cubicBezTo>
                  <a:lnTo>
                    <a:pt x="197" y="1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5"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El objetivo del módulo de producción de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es </a:t>
            </a:r>
            <a:r>
              <a:rPr lang="es-VE" sz="1600" dirty="0">
                <a:solidFill>
                  <a:schemeClr val="tx1">
                    <a:lumMod val="65000"/>
                    <a:lumOff val="35000"/>
                  </a:schemeClr>
                </a:solidFill>
                <a:latin typeface="Calibri" panose="020F0502020204030204" pitchFamily="34" charset="0"/>
                <a:cs typeface="Calibri" panose="020F0502020204030204" pitchFamily="34" charset="0"/>
              </a:rPr>
              <a:t>asegurar que toda la producción se realiza de forma efectiva, eficaz y eficiente, ajustando los procesos a los tiempos de entrega acordados con tus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clientes</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5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Producción</a:t>
            </a:r>
            <a:endParaRPr lang="es-419" sz="1600" dirty="0">
              <a:solidFill>
                <a:schemeClr val="accent4"/>
              </a:solidFill>
              <a:latin typeface="Verdana"/>
            </a:endParaRPr>
          </a:p>
        </p:txBody>
      </p:sp>
      <p:sp>
        <p:nvSpPr>
          <p:cNvPr id="62" name="Freeform 575"/>
          <p:cNvSpPr>
            <a:spLocks noChangeAspect="1" noEditPoints="1"/>
          </p:cNvSpPr>
          <p:nvPr/>
        </p:nvSpPr>
        <p:spPr bwMode="auto">
          <a:xfrm>
            <a:off x="469899" y="2222730"/>
            <a:ext cx="780942" cy="802800"/>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24" y="6572571"/>
            <a:ext cx="3098527" cy="288165"/>
          </a:xfrm>
          <a:prstGeom prst="rect">
            <a:avLst/>
          </a:prstGeom>
        </p:spPr>
      </p:pic>
      <p:grpSp>
        <p:nvGrpSpPr>
          <p:cNvPr id="93" name="Group 902"/>
          <p:cNvGrpSpPr>
            <a:grpSpLocks noChangeAspect="1"/>
          </p:cNvGrpSpPr>
          <p:nvPr/>
        </p:nvGrpSpPr>
        <p:grpSpPr bwMode="auto">
          <a:xfrm>
            <a:off x="3874002" y="4919044"/>
            <a:ext cx="798172" cy="798172"/>
            <a:chOff x="4880" y="3759"/>
            <a:chExt cx="340" cy="340"/>
          </a:xfrm>
          <a:solidFill>
            <a:schemeClr val="bg2"/>
          </a:solidFill>
        </p:grpSpPr>
        <p:sp>
          <p:nvSpPr>
            <p:cNvPr id="94" name="Freeform 903"/>
            <p:cNvSpPr>
              <a:spLocks noEditPoints="1"/>
            </p:cNvSpPr>
            <p:nvPr/>
          </p:nvSpPr>
          <p:spPr bwMode="auto">
            <a:xfrm>
              <a:off x="4880" y="375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904"/>
            <p:cNvSpPr>
              <a:spLocks noEditPoints="1"/>
            </p:cNvSpPr>
            <p:nvPr/>
          </p:nvSpPr>
          <p:spPr bwMode="auto">
            <a:xfrm>
              <a:off x="4958" y="3851"/>
              <a:ext cx="199" cy="163"/>
            </a:xfrm>
            <a:custGeom>
              <a:avLst/>
              <a:gdLst>
                <a:gd name="T0" fmla="*/ 296 w 300"/>
                <a:gd name="T1" fmla="*/ 25 h 246"/>
                <a:gd name="T2" fmla="*/ 281 w 300"/>
                <a:gd name="T3" fmla="*/ 24 h 246"/>
                <a:gd name="T4" fmla="*/ 245 w 300"/>
                <a:gd name="T5" fmla="*/ 55 h 246"/>
                <a:gd name="T6" fmla="*/ 245 w 300"/>
                <a:gd name="T7" fmla="*/ 11 h 246"/>
                <a:gd name="T8" fmla="*/ 235 w 300"/>
                <a:gd name="T9" fmla="*/ 0 h 246"/>
                <a:gd name="T10" fmla="*/ 11 w 300"/>
                <a:gd name="T11" fmla="*/ 0 h 246"/>
                <a:gd name="T12" fmla="*/ 0 w 300"/>
                <a:gd name="T13" fmla="*/ 11 h 246"/>
                <a:gd name="T14" fmla="*/ 0 w 300"/>
                <a:gd name="T15" fmla="*/ 235 h 246"/>
                <a:gd name="T16" fmla="*/ 11 w 300"/>
                <a:gd name="T17" fmla="*/ 246 h 246"/>
                <a:gd name="T18" fmla="*/ 235 w 300"/>
                <a:gd name="T19" fmla="*/ 246 h 246"/>
                <a:gd name="T20" fmla="*/ 245 w 300"/>
                <a:gd name="T21" fmla="*/ 235 h 246"/>
                <a:gd name="T22" fmla="*/ 245 w 300"/>
                <a:gd name="T23" fmla="*/ 84 h 246"/>
                <a:gd name="T24" fmla="*/ 295 w 300"/>
                <a:gd name="T25" fmla="*/ 40 h 246"/>
                <a:gd name="T26" fmla="*/ 296 w 300"/>
                <a:gd name="T27" fmla="*/ 25 h 246"/>
                <a:gd name="T28" fmla="*/ 224 w 300"/>
                <a:gd name="T29" fmla="*/ 224 h 246"/>
                <a:gd name="T30" fmla="*/ 21 w 300"/>
                <a:gd name="T31" fmla="*/ 224 h 246"/>
                <a:gd name="T32" fmla="*/ 21 w 300"/>
                <a:gd name="T33" fmla="*/ 22 h 246"/>
                <a:gd name="T34" fmla="*/ 224 w 300"/>
                <a:gd name="T35" fmla="*/ 22 h 246"/>
                <a:gd name="T36" fmla="*/ 224 w 300"/>
                <a:gd name="T37" fmla="*/ 74 h 246"/>
                <a:gd name="T38" fmla="*/ 119 w 300"/>
                <a:gd name="T39" fmla="*/ 166 h 246"/>
                <a:gd name="T40" fmla="*/ 72 w 300"/>
                <a:gd name="T41" fmla="*/ 111 h 246"/>
                <a:gd name="T42" fmla="*/ 57 w 300"/>
                <a:gd name="T43" fmla="*/ 109 h 246"/>
                <a:gd name="T44" fmla="*/ 56 w 300"/>
                <a:gd name="T45" fmla="*/ 125 h 246"/>
                <a:gd name="T46" fmla="*/ 109 w 300"/>
                <a:gd name="T47" fmla="*/ 189 h 246"/>
                <a:gd name="T48" fmla="*/ 109 w 300"/>
                <a:gd name="T49" fmla="*/ 189 h 246"/>
                <a:gd name="T50" fmla="*/ 117 w 300"/>
                <a:gd name="T51" fmla="*/ 192 h 246"/>
                <a:gd name="T52" fmla="*/ 124 w 300"/>
                <a:gd name="T53" fmla="*/ 190 h 246"/>
                <a:gd name="T54" fmla="*/ 224 w 300"/>
                <a:gd name="T55" fmla="*/ 103 h 246"/>
                <a:gd name="T56" fmla="*/ 224 w 300"/>
                <a:gd name="T57" fmla="*/ 2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 h="246">
                  <a:moveTo>
                    <a:pt x="296" y="25"/>
                  </a:moveTo>
                  <a:cubicBezTo>
                    <a:pt x="292" y="21"/>
                    <a:pt x="285" y="20"/>
                    <a:pt x="281" y="24"/>
                  </a:cubicBezTo>
                  <a:cubicBezTo>
                    <a:pt x="245" y="55"/>
                    <a:pt x="245" y="55"/>
                    <a:pt x="245" y="55"/>
                  </a:cubicBezTo>
                  <a:cubicBezTo>
                    <a:pt x="245" y="11"/>
                    <a:pt x="245" y="11"/>
                    <a:pt x="245" y="11"/>
                  </a:cubicBezTo>
                  <a:cubicBezTo>
                    <a:pt x="245" y="5"/>
                    <a:pt x="241" y="0"/>
                    <a:pt x="235" y="0"/>
                  </a:cubicBezTo>
                  <a:cubicBezTo>
                    <a:pt x="11" y="0"/>
                    <a:pt x="11" y="0"/>
                    <a:pt x="11" y="0"/>
                  </a:cubicBezTo>
                  <a:cubicBezTo>
                    <a:pt x="5" y="0"/>
                    <a:pt x="0" y="5"/>
                    <a:pt x="0" y="11"/>
                  </a:cubicBezTo>
                  <a:cubicBezTo>
                    <a:pt x="0" y="235"/>
                    <a:pt x="0" y="235"/>
                    <a:pt x="0" y="235"/>
                  </a:cubicBezTo>
                  <a:cubicBezTo>
                    <a:pt x="0" y="241"/>
                    <a:pt x="5" y="246"/>
                    <a:pt x="11" y="246"/>
                  </a:cubicBezTo>
                  <a:cubicBezTo>
                    <a:pt x="235" y="246"/>
                    <a:pt x="235" y="246"/>
                    <a:pt x="235" y="246"/>
                  </a:cubicBezTo>
                  <a:cubicBezTo>
                    <a:pt x="241" y="246"/>
                    <a:pt x="245" y="241"/>
                    <a:pt x="245" y="235"/>
                  </a:cubicBezTo>
                  <a:cubicBezTo>
                    <a:pt x="245" y="84"/>
                    <a:pt x="245" y="84"/>
                    <a:pt x="245" y="84"/>
                  </a:cubicBezTo>
                  <a:cubicBezTo>
                    <a:pt x="295" y="40"/>
                    <a:pt x="295" y="40"/>
                    <a:pt x="295" y="40"/>
                  </a:cubicBezTo>
                  <a:cubicBezTo>
                    <a:pt x="299" y="36"/>
                    <a:pt x="300" y="30"/>
                    <a:pt x="296" y="25"/>
                  </a:cubicBezTo>
                  <a:close/>
                  <a:moveTo>
                    <a:pt x="224" y="224"/>
                  </a:moveTo>
                  <a:cubicBezTo>
                    <a:pt x="21" y="224"/>
                    <a:pt x="21" y="224"/>
                    <a:pt x="21" y="224"/>
                  </a:cubicBezTo>
                  <a:cubicBezTo>
                    <a:pt x="21" y="22"/>
                    <a:pt x="21" y="22"/>
                    <a:pt x="21" y="22"/>
                  </a:cubicBezTo>
                  <a:cubicBezTo>
                    <a:pt x="224" y="22"/>
                    <a:pt x="224" y="22"/>
                    <a:pt x="224" y="22"/>
                  </a:cubicBezTo>
                  <a:cubicBezTo>
                    <a:pt x="224" y="74"/>
                    <a:pt x="224" y="74"/>
                    <a:pt x="224" y="74"/>
                  </a:cubicBezTo>
                  <a:cubicBezTo>
                    <a:pt x="119" y="166"/>
                    <a:pt x="119" y="166"/>
                    <a:pt x="119" y="166"/>
                  </a:cubicBezTo>
                  <a:cubicBezTo>
                    <a:pt x="72" y="111"/>
                    <a:pt x="72" y="111"/>
                    <a:pt x="72" y="111"/>
                  </a:cubicBezTo>
                  <a:cubicBezTo>
                    <a:pt x="68" y="106"/>
                    <a:pt x="62" y="106"/>
                    <a:pt x="57" y="109"/>
                  </a:cubicBezTo>
                  <a:cubicBezTo>
                    <a:pt x="53" y="113"/>
                    <a:pt x="52" y="120"/>
                    <a:pt x="56" y="125"/>
                  </a:cubicBezTo>
                  <a:cubicBezTo>
                    <a:pt x="109" y="189"/>
                    <a:pt x="109" y="189"/>
                    <a:pt x="109" y="189"/>
                  </a:cubicBezTo>
                  <a:cubicBezTo>
                    <a:pt x="109" y="189"/>
                    <a:pt x="109" y="189"/>
                    <a:pt x="109" y="189"/>
                  </a:cubicBezTo>
                  <a:cubicBezTo>
                    <a:pt x="111" y="191"/>
                    <a:pt x="114" y="192"/>
                    <a:pt x="117" y="192"/>
                  </a:cubicBezTo>
                  <a:cubicBezTo>
                    <a:pt x="120" y="192"/>
                    <a:pt x="122" y="191"/>
                    <a:pt x="124" y="190"/>
                  </a:cubicBezTo>
                  <a:cubicBezTo>
                    <a:pt x="224" y="103"/>
                    <a:pt x="224" y="103"/>
                    <a:pt x="224" y="103"/>
                  </a:cubicBezTo>
                  <a:lnTo>
                    <a:pt x="224"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6464" y="6481045"/>
            <a:ext cx="3098527" cy="376539"/>
          </a:xfrm>
          <a:prstGeom prst="rect">
            <a:avLst/>
          </a:prstGeom>
        </p:spPr>
      </p:pic>
    </p:spTree>
    <p:extLst>
      <p:ext uri="{BB962C8B-B14F-4D97-AF65-F5344CB8AC3E}">
        <p14:creationId xmlns:p14="http://schemas.microsoft.com/office/powerpoint/2010/main" val="13329413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3320543"/>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Introducción</a:t>
            </a: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Aceptación</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a:t>
            </a:fld>
            <a:endParaRPr lang="es-VE"/>
          </a:p>
        </p:txBody>
      </p:sp>
      <p:pic>
        <p:nvPicPr>
          <p:cNvPr id="8"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288405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lowchart: Data 53"/>
          <p:cNvSpPr/>
          <p:nvPr/>
        </p:nvSpPr>
        <p:spPr>
          <a:xfrm flipV="1">
            <a:off x="2087418" y="3609551"/>
            <a:ext cx="8146473" cy="2467976"/>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 name="Flowchart: Data 5"/>
          <p:cNvSpPr/>
          <p:nvPr/>
        </p:nvSpPr>
        <p:spPr>
          <a:xfrm>
            <a:off x="2087418" y="3609551"/>
            <a:ext cx="8146473" cy="2467976"/>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Rectangle 4"/>
          <p:cNvSpPr/>
          <p:nvPr/>
        </p:nvSpPr>
        <p:spPr>
          <a:xfrm>
            <a:off x="0" y="2167838"/>
            <a:ext cx="12192000" cy="14528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grpSp>
        <p:nvGrpSpPr>
          <p:cNvPr id="28" name="Group 99">
            <a:extLst>
              <a:ext uri="{FF2B5EF4-FFF2-40B4-BE49-F238E27FC236}">
                <a16:creationId xmlns:a16="http://schemas.microsoft.com/office/drawing/2014/main" id="{024A474B-7847-4357-B33A-E3B533211B7F}"/>
              </a:ext>
            </a:extLst>
          </p:cNvPr>
          <p:cNvGrpSpPr>
            <a:grpSpLocks noChangeAspect="1"/>
          </p:cNvGrpSpPr>
          <p:nvPr/>
        </p:nvGrpSpPr>
        <p:grpSpPr bwMode="auto">
          <a:xfrm>
            <a:off x="462058" y="2215077"/>
            <a:ext cx="800814" cy="800814"/>
            <a:chOff x="5779" y="1137"/>
            <a:chExt cx="340" cy="340"/>
          </a:xfrm>
          <a:solidFill>
            <a:schemeClr val="accent1"/>
          </a:solidFill>
        </p:grpSpPr>
        <p:sp>
          <p:nvSpPr>
            <p:cNvPr id="35" name="Freeform 100">
              <a:extLst>
                <a:ext uri="{FF2B5EF4-FFF2-40B4-BE49-F238E27FC236}">
                  <a16:creationId xmlns:a16="http://schemas.microsoft.com/office/drawing/2014/main" id="{F407BEB5-CB84-4C45-9325-DFDB449E6A76}"/>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101">
              <a:extLst>
                <a:ext uri="{FF2B5EF4-FFF2-40B4-BE49-F238E27FC236}">
                  <a16:creationId xmlns:a16="http://schemas.microsoft.com/office/drawing/2014/main" id="{94BAE940-257C-4DDB-AC21-C7CE729C4DD6}"/>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Adicionalmente, se cuenta con un módulo que permite generar los informes financieros de la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compañia</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Informes financiero</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6" name="Group 35">
            <a:extLst>
              <a:ext uri="{FF2B5EF4-FFF2-40B4-BE49-F238E27FC236}">
                <a16:creationId xmlns:a16="http://schemas.microsoft.com/office/drawing/2014/main" id="{A3FFE1B2-02A7-4CD7-8F86-48AB8C8B044A}"/>
              </a:ext>
            </a:extLst>
          </p:cNvPr>
          <p:cNvGrpSpPr/>
          <p:nvPr/>
        </p:nvGrpSpPr>
        <p:grpSpPr>
          <a:xfrm>
            <a:off x="3581268" y="3789202"/>
            <a:ext cx="4874464" cy="2068509"/>
            <a:chOff x="579000" y="1764000"/>
            <a:chExt cx="8748600" cy="3712523"/>
          </a:xfrm>
        </p:grpSpPr>
        <p:grpSp>
          <p:nvGrpSpPr>
            <p:cNvPr id="38" name="グループ化 34">
              <a:extLst>
                <a:ext uri="{FF2B5EF4-FFF2-40B4-BE49-F238E27FC236}">
                  <a16:creationId xmlns:a16="http://schemas.microsoft.com/office/drawing/2014/main" id="{566B2781-9813-4097-81CB-AF4E9E0FB761}"/>
                </a:ext>
              </a:extLst>
            </p:cNvPr>
            <p:cNvGrpSpPr/>
            <p:nvPr/>
          </p:nvGrpSpPr>
          <p:grpSpPr>
            <a:xfrm>
              <a:off x="579599" y="1764000"/>
              <a:ext cx="8748001" cy="1008000"/>
              <a:chOff x="579600" y="1764000"/>
              <a:chExt cx="8748000" cy="1008000"/>
            </a:xfrm>
          </p:grpSpPr>
          <p:sp>
            <p:nvSpPr>
              <p:cNvPr id="47" name="フリーフォーム 17">
                <a:extLst>
                  <a:ext uri="{FF2B5EF4-FFF2-40B4-BE49-F238E27FC236}">
                    <a16:creationId xmlns:a16="http://schemas.microsoft.com/office/drawing/2014/main" id="{E8687110-9F68-4F94-9FCA-5E4B7C5AC2E6}"/>
                  </a:ext>
                </a:extLst>
              </p:cNvPr>
              <p:cNvSpPr/>
              <p:nvPr/>
            </p:nvSpPr>
            <p:spPr bwMode="gray">
              <a:xfrm>
                <a:off x="579600" y="1764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1"/>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err="1" smtClean="0">
                    <a:ln>
                      <a:noFill/>
                    </a:ln>
                    <a:solidFill>
                      <a:prstClr val="white"/>
                    </a:solidFill>
                    <a:effectLst/>
                    <a:uLnTx/>
                    <a:uFillTx/>
                    <a:latin typeface="Calibri" panose="020F0502020204030204" pitchFamily="34" charset="0"/>
                    <a:cs typeface="Calibri" panose="020F0502020204030204" pitchFamily="34" charset="0"/>
                  </a:rPr>
                  <a:t>Libro</a:t>
                </a:r>
                <a:r>
                  <a:rPr kumimoji="1" lang="en-US" altLang="ja-JP" b="1"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 Mayor</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48" name="Group 897">
                <a:extLst>
                  <a:ext uri="{FF2B5EF4-FFF2-40B4-BE49-F238E27FC236}">
                    <a16:creationId xmlns:a16="http://schemas.microsoft.com/office/drawing/2014/main" id="{F9C01E21-7BA7-46AF-9C59-4F4E9B9EE8FC}"/>
                  </a:ext>
                </a:extLst>
              </p:cNvPr>
              <p:cNvGrpSpPr>
                <a:grpSpLocks noChangeAspect="1"/>
              </p:cNvGrpSpPr>
              <p:nvPr/>
            </p:nvGrpSpPr>
            <p:grpSpPr bwMode="gray">
              <a:xfrm>
                <a:off x="651600" y="1836000"/>
                <a:ext cx="864000" cy="864000"/>
                <a:chOff x="3891" y="3455"/>
                <a:chExt cx="340" cy="340"/>
              </a:xfrm>
              <a:solidFill>
                <a:schemeClr val="bg1"/>
              </a:solidFill>
            </p:grpSpPr>
            <p:sp>
              <p:nvSpPr>
                <p:cNvPr id="50" name="Freeform 898">
                  <a:extLst>
                    <a:ext uri="{FF2B5EF4-FFF2-40B4-BE49-F238E27FC236}">
                      <a16:creationId xmlns:a16="http://schemas.microsoft.com/office/drawing/2014/main" id="{CB41DF92-F94D-4BC7-8245-B5570A894C20}"/>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51" name="Oval 899">
                  <a:extLst>
                    <a:ext uri="{FF2B5EF4-FFF2-40B4-BE49-F238E27FC236}">
                      <a16:creationId xmlns:a16="http://schemas.microsoft.com/office/drawing/2014/main" id="{261E6A4F-A9F1-4904-8054-DF7355C0B198}"/>
                    </a:ext>
                  </a:extLst>
                </p:cNvPr>
                <p:cNvSpPr>
                  <a:spLocks noChangeArrowheads="1"/>
                </p:cNvSpPr>
                <p:nvPr/>
              </p:nvSpPr>
              <p:spPr bwMode="gray">
                <a:xfrm>
                  <a:off x="3969" y="3533"/>
                  <a:ext cx="113" cy="1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grpSp>
          <p:nvGrpSpPr>
            <p:cNvPr id="39" name="グループ化 28">
              <a:extLst>
                <a:ext uri="{FF2B5EF4-FFF2-40B4-BE49-F238E27FC236}">
                  <a16:creationId xmlns:a16="http://schemas.microsoft.com/office/drawing/2014/main" id="{2A03FCB1-F81A-48F2-AEDA-B20203F2EEC6}"/>
                </a:ext>
              </a:extLst>
            </p:cNvPr>
            <p:cNvGrpSpPr/>
            <p:nvPr/>
          </p:nvGrpSpPr>
          <p:grpSpPr>
            <a:xfrm>
              <a:off x="579000" y="3116260"/>
              <a:ext cx="8748001" cy="1008000"/>
              <a:chOff x="579600" y="2916000"/>
              <a:chExt cx="8748001" cy="1008000"/>
            </a:xfrm>
          </p:grpSpPr>
          <p:sp>
            <p:nvSpPr>
              <p:cNvPr id="43" name="フリーフォーム 15">
                <a:extLst>
                  <a:ext uri="{FF2B5EF4-FFF2-40B4-BE49-F238E27FC236}">
                    <a16:creationId xmlns:a16="http://schemas.microsoft.com/office/drawing/2014/main" id="{0A7EE1CD-19E7-449D-BFAB-05DDF9EE5831}"/>
                  </a:ext>
                </a:extLst>
              </p:cNvPr>
              <p:cNvSpPr/>
              <p:nvPr/>
            </p:nvSpPr>
            <p:spPr bwMode="gray">
              <a:xfrm>
                <a:off x="579600" y="2916000"/>
                <a:ext cx="8748001"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2"/>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Libro</a:t>
                </a:r>
                <a:r>
                  <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 </a:t>
                </a:r>
                <a:r>
                  <a:rPr kumimoji="1" lang="en-US" altLang="ja-JP" b="1" dirty="0" err="1">
                    <a:solidFill>
                      <a:srgbClr val="FFFFFF"/>
                    </a:solidFill>
                    <a:latin typeface="Calibri" panose="020F0502020204030204" pitchFamily="34" charset="0"/>
                    <a:cs typeface="Calibri" panose="020F0502020204030204" pitchFamily="34" charset="0"/>
                  </a:rPr>
                  <a:t>D</a:t>
                </a: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iario</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5" name="Freeform 242">
                <a:extLst>
                  <a:ext uri="{FF2B5EF4-FFF2-40B4-BE49-F238E27FC236}">
                    <a16:creationId xmlns:a16="http://schemas.microsoft.com/office/drawing/2014/main" id="{1642AC1E-9B7D-4971-89BF-313E019C1AAF}"/>
                  </a:ext>
                </a:extLst>
              </p:cNvPr>
              <p:cNvSpPr>
                <a:spLocks noChangeAspect="1" noEditPoints="1"/>
              </p:cNvSpPr>
              <p:nvPr/>
            </p:nvSpPr>
            <p:spPr bwMode="gray">
              <a:xfrm>
                <a:off x="651600" y="2988000"/>
                <a:ext cx="864000" cy="864000"/>
              </a:xfrm>
              <a:custGeom>
                <a:avLst/>
                <a:gdLst>
                  <a:gd name="T0" fmla="*/ 117 w 512"/>
                  <a:gd name="T1" fmla="*/ 160 h 512"/>
                  <a:gd name="T2" fmla="*/ 266 w 512"/>
                  <a:gd name="T3" fmla="*/ 160 h 512"/>
                  <a:gd name="T4" fmla="*/ 266 w 512"/>
                  <a:gd name="T5" fmla="*/ 245 h 512"/>
                  <a:gd name="T6" fmla="*/ 181 w 512"/>
                  <a:gd name="T7" fmla="*/ 245 h 512"/>
                  <a:gd name="T8" fmla="*/ 173 w 512"/>
                  <a:gd name="T9" fmla="*/ 248 h 512"/>
                  <a:gd name="T10" fmla="*/ 149 w 512"/>
                  <a:gd name="T11" fmla="*/ 273 h 512"/>
                  <a:gd name="T12" fmla="*/ 149 w 512"/>
                  <a:gd name="T13" fmla="*/ 256 h 512"/>
                  <a:gd name="T14" fmla="*/ 138 w 512"/>
                  <a:gd name="T15" fmla="*/ 245 h 512"/>
                  <a:gd name="T16" fmla="*/ 117 w 512"/>
                  <a:gd name="T17" fmla="*/ 245 h 512"/>
                  <a:gd name="T18" fmla="*/ 117 w 512"/>
                  <a:gd name="T19" fmla="*/ 160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85 w 512"/>
                  <a:gd name="T31" fmla="*/ 266 h 512"/>
                  <a:gd name="T32" fmla="*/ 277 w 512"/>
                  <a:gd name="T33" fmla="*/ 266 h 512"/>
                  <a:gd name="T34" fmla="*/ 288 w 512"/>
                  <a:gd name="T35" fmla="*/ 256 h 512"/>
                  <a:gd name="T36" fmla="*/ 288 w 512"/>
                  <a:gd name="T37" fmla="*/ 149 h 512"/>
                  <a:gd name="T38" fmla="*/ 277 w 512"/>
                  <a:gd name="T39" fmla="*/ 138 h 512"/>
                  <a:gd name="T40" fmla="*/ 106 w 512"/>
                  <a:gd name="T41" fmla="*/ 138 h 512"/>
                  <a:gd name="T42" fmla="*/ 96 w 512"/>
                  <a:gd name="T43" fmla="*/ 149 h 512"/>
                  <a:gd name="T44" fmla="*/ 96 w 512"/>
                  <a:gd name="T45" fmla="*/ 256 h 512"/>
                  <a:gd name="T46" fmla="*/ 106 w 512"/>
                  <a:gd name="T47" fmla="*/ 266 h 512"/>
                  <a:gd name="T48" fmla="*/ 128 w 512"/>
                  <a:gd name="T49" fmla="*/ 266 h 512"/>
                  <a:gd name="T50" fmla="*/ 128 w 512"/>
                  <a:gd name="T51" fmla="*/ 298 h 512"/>
                  <a:gd name="T52" fmla="*/ 134 w 512"/>
                  <a:gd name="T53" fmla="*/ 308 h 512"/>
                  <a:gd name="T54" fmla="*/ 138 w 512"/>
                  <a:gd name="T55" fmla="*/ 309 h 512"/>
                  <a:gd name="T56" fmla="*/ 146 w 512"/>
                  <a:gd name="T57" fmla="*/ 306 h 512"/>
                  <a:gd name="T58" fmla="*/ 185 w 512"/>
                  <a:gd name="T59" fmla="*/ 266 h 512"/>
                  <a:gd name="T60" fmla="*/ 416 w 512"/>
                  <a:gd name="T61" fmla="*/ 234 h 512"/>
                  <a:gd name="T62" fmla="*/ 405 w 512"/>
                  <a:gd name="T63" fmla="*/ 224 h 512"/>
                  <a:gd name="T64" fmla="*/ 320 w 512"/>
                  <a:gd name="T65" fmla="*/ 224 h 512"/>
                  <a:gd name="T66" fmla="*/ 309 w 512"/>
                  <a:gd name="T67" fmla="*/ 234 h 512"/>
                  <a:gd name="T68" fmla="*/ 320 w 512"/>
                  <a:gd name="T69" fmla="*/ 245 h 512"/>
                  <a:gd name="T70" fmla="*/ 394 w 512"/>
                  <a:gd name="T71" fmla="*/ 245 h 512"/>
                  <a:gd name="T72" fmla="*/ 394 w 512"/>
                  <a:gd name="T73" fmla="*/ 352 h 512"/>
                  <a:gd name="T74" fmla="*/ 362 w 512"/>
                  <a:gd name="T75" fmla="*/ 352 h 512"/>
                  <a:gd name="T76" fmla="*/ 352 w 512"/>
                  <a:gd name="T77" fmla="*/ 362 h 512"/>
                  <a:gd name="T78" fmla="*/ 352 w 512"/>
                  <a:gd name="T79" fmla="*/ 379 h 512"/>
                  <a:gd name="T80" fmla="*/ 327 w 512"/>
                  <a:gd name="T81" fmla="*/ 355 h 512"/>
                  <a:gd name="T82" fmla="*/ 320 w 512"/>
                  <a:gd name="T83" fmla="*/ 352 h 512"/>
                  <a:gd name="T84" fmla="*/ 245 w 512"/>
                  <a:gd name="T85" fmla="*/ 352 h 512"/>
                  <a:gd name="T86" fmla="*/ 245 w 512"/>
                  <a:gd name="T87" fmla="*/ 298 h 512"/>
                  <a:gd name="T88" fmla="*/ 234 w 512"/>
                  <a:gd name="T89" fmla="*/ 288 h 512"/>
                  <a:gd name="T90" fmla="*/ 224 w 512"/>
                  <a:gd name="T91" fmla="*/ 298 h 512"/>
                  <a:gd name="T92" fmla="*/ 224 w 512"/>
                  <a:gd name="T93" fmla="*/ 362 h 512"/>
                  <a:gd name="T94" fmla="*/ 234 w 512"/>
                  <a:gd name="T95" fmla="*/ 373 h 512"/>
                  <a:gd name="T96" fmla="*/ 315 w 512"/>
                  <a:gd name="T97" fmla="*/ 373 h 512"/>
                  <a:gd name="T98" fmla="*/ 355 w 512"/>
                  <a:gd name="T99" fmla="*/ 413 h 512"/>
                  <a:gd name="T100" fmla="*/ 362 w 512"/>
                  <a:gd name="T101" fmla="*/ 416 h 512"/>
                  <a:gd name="T102" fmla="*/ 366 w 512"/>
                  <a:gd name="T103" fmla="*/ 415 h 512"/>
                  <a:gd name="T104" fmla="*/ 373 w 512"/>
                  <a:gd name="T105" fmla="*/ 405 h 512"/>
                  <a:gd name="T106" fmla="*/ 373 w 512"/>
                  <a:gd name="T107" fmla="*/ 373 h 512"/>
                  <a:gd name="T108" fmla="*/ 405 w 512"/>
                  <a:gd name="T109" fmla="*/ 373 h 512"/>
                  <a:gd name="T110" fmla="*/ 416 w 512"/>
                  <a:gd name="T111" fmla="*/ 362 h 512"/>
                  <a:gd name="T112" fmla="*/ 416 w 512"/>
                  <a:gd name="T113"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117" y="160"/>
                    </a:moveTo>
                    <a:cubicBezTo>
                      <a:pt x="266" y="160"/>
                      <a:pt x="266" y="160"/>
                      <a:pt x="266" y="160"/>
                    </a:cubicBezTo>
                    <a:cubicBezTo>
                      <a:pt x="266" y="245"/>
                      <a:pt x="266" y="245"/>
                      <a:pt x="266" y="245"/>
                    </a:cubicBezTo>
                    <a:cubicBezTo>
                      <a:pt x="181" y="245"/>
                      <a:pt x="181" y="245"/>
                      <a:pt x="181" y="245"/>
                    </a:cubicBezTo>
                    <a:cubicBezTo>
                      <a:pt x="178" y="245"/>
                      <a:pt x="175" y="246"/>
                      <a:pt x="173" y="248"/>
                    </a:cubicBezTo>
                    <a:cubicBezTo>
                      <a:pt x="149" y="273"/>
                      <a:pt x="149" y="273"/>
                      <a:pt x="149" y="273"/>
                    </a:cubicBezTo>
                    <a:cubicBezTo>
                      <a:pt x="149" y="256"/>
                      <a:pt x="149" y="256"/>
                      <a:pt x="149" y="256"/>
                    </a:cubicBezTo>
                    <a:cubicBezTo>
                      <a:pt x="149" y="250"/>
                      <a:pt x="144" y="245"/>
                      <a:pt x="138" y="245"/>
                    </a:cubicBezTo>
                    <a:cubicBezTo>
                      <a:pt x="117" y="245"/>
                      <a:pt x="117" y="245"/>
                      <a:pt x="117" y="245"/>
                    </a:cubicBezTo>
                    <a:lnTo>
                      <a:pt x="117"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5" y="266"/>
                    </a:moveTo>
                    <a:cubicBezTo>
                      <a:pt x="277" y="266"/>
                      <a:pt x="277" y="266"/>
                      <a:pt x="277" y="266"/>
                    </a:cubicBezTo>
                    <a:cubicBezTo>
                      <a:pt x="283" y="266"/>
                      <a:pt x="288" y="262"/>
                      <a:pt x="288" y="256"/>
                    </a:cubicBezTo>
                    <a:cubicBezTo>
                      <a:pt x="288" y="149"/>
                      <a:pt x="288" y="149"/>
                      <a:pt x="288" y="149"/>
                    </a:cubicBezTo>
                    <a:cubicBezTo>
                      <a:pt x="288" y="143"/>
                      <a:pt x="283" y="138"/>
                      <a:pt x="277" y="138"/>
                    </a:cubicBezTo>
                    <a:cubicBezTo>
                      <a:pt x="106" y="138"/>
                      <a:pt x="106" y="138"/>
                      <a:pt x="106" y="138"/>
                    </a:cubicBezTo>
                    <a:cubicBezTo>
                      <a:pt x="100" y="138"/>
                      <a:pt x="96" y="143"/>
                      <a:pt x="96" y="149"/>
                    </a:cubicBezTo>
                    <a:cubicBezTo>
                      <a:pt x="96" y="256"/>
                      <a:pt x="96" y="256"/>
                      <a:pt x="96" y="256"/>
                    </a:cubicBezTo>
                    <a:cubicBezTo>
                      <a:pt x="96" y="262"/>
                      <a:pt x="100" y="266"/>
                      <a:pt x="106" y="266"/>
                    </a:cubicBezTo>
                    <a:cubicBezTo>
                      <a:pt x="128" y="266"/>
                      <a:pt x="128" y="266"/>
                      <a:pt x="128" y="266"/>
                    </a:cubicBezTo>
                    <a:cubicBezTo>
                      <a:pt x="128" y="298"/>
                      <a:pt x="128" y="298"/>
                      <a:pt x="128" y="298"/>
                    </a:cubicBezTo>
                    <a:cubicBezTo>
                      <a:pt x="128" y="303"/>
                      <a:pt x="130" y="307"/>
                      <a:pt x="134" y="308"/>
                    </a:cubicBezTo>
                    <a:cubicBezTo>
                      <a:pt x="136" y="309"/>
                      <a:pt x="137" y="309"/>
                      <a:pt x="138" y="309"/>
                    </a:cubicBezTo>
                    <a:cubicBezTo>
                      <a:pt x="141" y="309"/>
                      <a:pt x="144" y="308"/>
                      <a:pt x="146" y="306"/>
                    </a:cubicBezTo>
                    <a:lnTo>
                      <a:pt x="185" y="266"/>
                    </a:lnTo>
                    <a:close/>
                    <a:moveTo>
                      <a:pt x="416" y="234"/>
                    </a:moveTo>
                    <a:cubicBezTo>
                      <a:pt x="416" y="228"/>
                      <a:pt x="411" y="224"/>
                      <a:pt x="405" y="224"/>
                    </a:cubicBezTo>
                    <a:cubicBezTo>
                      <a:pt x="320" y="224"/>
                      <a:pt x="320" y="224"/>
                      <a:pt x="320" y="224"/>
                    </a:cubicBezTo>
                    <a:cubicBezTo>
                      <a:pt x="314" y="224"/>
                      <a:pt x="309" y="228"/>
                      <a:pt x="309" y="234"/>
                    </a:cubicBezTo>
                    <a:cubicBezTo>
                      <a:pt x="309" y="240"/>
                      <a:pt x="314" y="245"/>
                      <a:pt x="320" y="245"/>
                    </a:cubicBezTo>
                    <a:cubicBezTo>
                      <a:pt x="394" y="245"/>
                      <a:pt x="394" y="245"/>
                      <a:pt x="394" y="245"/>
                    </a:cubicBezTo>
                    <a:cubicBezTo>
                      <a:pt x="394" y="352"/>
                      <a:pt x="394" y="352"/>
                      <a:pt x="394" y="352"/>
                    </a:cubicBezTo>
                    <a:cubicBezTo>
                      <a:pt x="362" y="352"/>
                      <a:pt x="362" y="352"/>
                      <a:pt x="362" y="352"/>
                    </a:cubicBezTo>
                    <a:cubicBezTo>
                      <a:pt x="356" y="352"/>
                      <a:pt x="352" y="356"/>
                      <a:pt x="352" y="362"/>
                    </a:cubicBezTo>
                    <a:cubicBezTo>
                      <a:pt x="352" y="379"/>
                      <a:pt x="352" y="379"/>
                      <a:pt x="352" y="379"/>
                    </a:cubicBezTo>
                    <a:cubicBezTo>
                      <a:pt x="327" y="355"/>
                      <a:pt x="327" y="355"/>
                      <a:pt x="327" y="355"/>
                    </a:cubicBezTo>
                    <a:cubicBezTo>
                      <a:pt x="325" y="353"/>
                      <a:pt x="322" y="352"/>
                      <a:pt x="320" y="352"/>
                    </a:cubicBezTo>
                    <a:cubicBezTo>
                      <a:pt x="245" y="352"/>
                      <a:pt x="245" y="352"/>
                      <a:pt x="245" y="352"/>
                    </a:cubicBezTo>
                    <a:cubicBezTo>
                      <a:pt x="245" y="298"/>
                      <a:pt x="245" y="298"/>
                      <a:pt x="245" y="298"/>
                    </a:cubicBezTo>
                    <a:cubicBezTo>
                      <a:pt x="245" y="292"/>
                      <a:pt x="240" y="288"/>
                      <a:pt x="234" y="288"/>
                    </a:cubicBezTo>
                    <a:cubicBezTo>
                      <a:pt x="228" y="288"/>
                      <a:pt x="224" y="292"/>
                      <a:pt x="224" y="298"/>
                    </a:cubicBezTo>
                    <a:cubicBezTo>
                      <a:pt x="224" y="362"/>
                      <a:pt x="224" y="362"/>
                      <a:pt x="224" y="362"/>
                    </a:cubicBezTo>
                    <a:cubicBezTo>
                      <a:pt x="224" y="368"/>
                      <a:pt x="228" y="373"/>
                      <a:pt x="234" y="373"/>
                    </a:cubicBezTo>
                    <a:cubicBezTo>
                      <a:pt x="315" y="373"/>
                      <a:pt x="315" y="373"/>
                      <a:pt x="315" y="373"/>
                    </a:cubicBezTo>
                    <a:cubicBezTo>
                      <a:pt x="355" y="413"/>
                      <a:pt x="355" y="413"/>
                      <a:pt x="355" y="413"/>
                    </a:cubicBezTo>
                    <a:cubicBezTo>
                      <a:pt x="357" y="415"/>
                      <a:pt x="360" y="416"/>
                      <a:pt x="362" y="416"/>
                    </a:cubicBezTo>
                    <a:cubicBezTo>
                      <a:pt x="364" y="416"/>
                      <a:pt x="365" y="415"/>
                      <a:pt x="366" y="415"/>
                    </a:cubicBezTo>
                    <a:cubicBezTo>
                      <a:pt x="370" y="413"/>
                      <a:pt x="373" y="409"/>
                      <a:pt x="373" y="405"/>
                    </a:cubicBezTo>
                    <a:cubicBezTo>
                      <a:pt x="373" y="373"/>
                      <a:pt x="373" y="373"/>
                      <a:pt x="373" y="373"/>
                    </a:cubicBezTo>
                    <a:cubicBezTo>
                      <a:pt x="405" y="373"/>
                      <a:pt x="405" y="373"/>
                      <a:pt x="405" y="373"/>
                    </a:cubicBezTo>
                    <a:cubicBezTo>
                      <a:pt x="411" y="373"/>
                      <a:pt x="416" y="368"/>
                      <a:pt x="416" y="362"/>
                    </a:cubicBezTo>
                    <a:lnTo>
                      <a:pt x="416" y="234"/>
                    </a:ln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nvGrpSpPr>
            <p:cNvPr id="40" name="グループ化 27">
              <a:extLst>
                <a:ext uri="{FF2B5EF4-FFF2-40B4-BE49-F238E27FC236}">
                  <a16:creationId xmlns:a16="http://schemas.microsoft.com/office/drawing/2014/main" id="{E6F8C9A5-7120-4ACF-ADD8-C37B9434210B}"/>
                </a:ext>
              </a:extLst>
            </p:cNvPr>
            <p:cNvGrpSpPr/>
            <p:nvPr/>
          </p:nvGrpSpPr>
          <p:grpSpPr>
            <a:xfrm>
              <a:off x="579000" y="4468523"/>
              <a:ext cx="8747999" cy="1008000"/>
              <a:chOff x="579600" y="4068000"/>
              <a:chExt cx="8747999" cy="1008000"/>
            </a:xfrm>
          </p:grpSpPr>
          <p:sp>
            <p:nvSpPr>
              <p:cNvPr id="41" name="フリーフォーム 16">
                <a:extLst>
                  <a:ext uri="{FF2B5EF4-FFF2-40B4-BE49-F238E27FC236}">
                    <a16:creationId xmlns:a16="http://schemas.microsoft.com/office/drawing/2014/main" id="{87774C8B-E0A8-48D8-9793-AA762ACDF4CB}"/>
                  </a:ext>
                </a:extLst>
              </p:cNvPr>
              <p:cNvSpPr/>
              <p:nvPr/>
            </p:nvSpPr>
            <p:spPr bwMode="gray">
              <a:xfrm>
                <a:off x="579600" y="4068000"/>
                <a:ext cx="8747999"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3"/>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Balance </a:t>
                </a: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Comprobación</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2" name="Freeform 59">
                <a:extLst>
                  <a:ext uri="{FF2B5EF4-FFF2-40B4-BE49-F238E27FC236}">
                    <a16:creationId xmlns:a16="http://schemas.microsoft.com/office/drawing/2014/main" id="{F61D657E-D306-4757-9518-9F45CEFB31A2}"/>
                  </a:ext>
                </a:extLst>
              </p:cNvPr>
              <p:cNvSpPr>
                <a:spLocks noChangeAspect="1" noEditPoints="1"/>
              </p:cNvSpPr>
              <p:nvPr/>
            </p:nvSpPr>
            <p:spPr bwMode="gray">
              <a:xfrm>
                <a:off x="651600" y="4140000"/>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sp>
        <p:nvSpPr>
          <p:cNvPr id="7" name="Rectangle 6"/>
          <p:cNvSpPr/>
          <p:nvPr/>
        </p:nvSpPr>
        <p:spPr>
          <a:xfrm>
            <a:off x="2660073" y="2249212"/>
            <a:ext cx="7158181" cy="1077218"/>
          </a:xfrm>
          <a:prstGeom prst="rect">
            <a:avLst/>
          </a:prstGeom>
        </p:spPr>
        <p:txBody>
          <a:bodyPr wrap="square">
            <a:spAutoFit/>
          </a:bodyPr>
          <a:lstStyle/>
          <a:p>
            <a:r>
              <a:rPr lang="es-VE" sz="1600" dirty="0" smtClean="0">
                <a:latin typeface="Calibri" panose="020F0502020204030204" pitchFamily="34" charset="0"/>
                <a:cs typeface="Calibri" panose="020F0502020204030204" pitchFamily="34" charset="0"/>
              </a:rPr>
              <a:t>Los informes financieros proporcionan información sobre las finanzas relevante para la organización. Estos se pueden generar hasta en tres monedas diferentes: moneda local, moneda del sistema y moneda extranjera, permitiendo realizar análisis precisos. Entre los informes mas importantes, se destacan</a:t>
            </a:r>
            <a:endParaRPr lang="es-VE" sz="1600" dirty="0">
              <a:latin typeface="Calibri" panose="020F0502020204030204" pitchFamily="34" charset="0"/>
              <a:cs typeface="Calibri" panose="020F0502020204030204"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33459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760">
            <a:extLst>
              <a:ext uri="{FF2B5EF4-FFF2-40B4-BE49-F238E27FC236}">
                <a16:creationId xmlns:a16="http://schemas.microsoft.com/office/drawing/2014/main" id="{1C4231DB-3A9E-4EB0-81F2-AE76DD8A4EFA}"/>
              </a:ext>
            </a:extLst>
          </p:cNvPr>
          <p:cNvSpPr>
            <a:spLocks noChangeAspect="1" noEditPoints="1"/>
          </p:cNvSpPr>
          <p:nvPr/>
        </p:nvSpPr>
        <p:spPr bwMode="auto">
          <a:xfrm>
            <a:off x="462058" y="2215077"/>
            <a:ext cx="801579" cy="801579"/>
          </a:xfrm>
          <a:custGeom>
            <a:avLst/>
            <a:gdLst>
              <a:gd name="T0" fmla="*/ 202 w 512"/>
              <a:gd name="T1" fmla="*/ 181 h 512"/>
              <a:gd name="T2" fmla="*/ 309 w 512"/>
              <a:gd name="T3" fmla="*/ 160 h 512"/>
              <a:gd name="T4" fmla="*/ 160 w 512"/>
              <a:gd name="T5" fmla="*/ 117 h 512"/>
              <a:gd name="T6" fmla="*/ 352 w 512"/>
              <a:gd name="T7" fmla="*/ 394 h 512"/>
              <a:gd name="T8" fmla="*/ 160 w 512"/>
              <a:gd name="T9" fmla="*/ 117 h 512"/>
              <a:gd name="T10" fmla="*/ 234 w 512"/>
              <a:gd name="T11" fmla="*/ 352 h 512"/>
              <a:gd name="T12" fmla="*/ 234 w 512"/>
              <a:gd name="T13" fmla="*/ 373 h 512"/>
              <a:gd name="T14" fmla="*/ 245 w 512"/>
              <a:gd name="T15" fmla="*/ 320 h 512"/>
              <a:gd name="T16" fmla="*/ 224 w 512"/>
              <a:gd name="T17" fmla="*/ 320 h 512"/>
              <a:gd name="T18" fmla="*/ 245 w 512"/>
              <a:gd name="T19" fmla="*/ 320 h 512"/>
              <a:gd name="T20" fmla="*/ 234 w 512"/>
              <a:gd name="T21" fmla="*/ 266 h 512"/>
              <a:gd name="T22" fmla="*/ 234 w 512"/>
              <a:gd name="T23" fmla="*/ 288 h 512"/>
              <a:gd name="T24" fmla="*/ 245 w 512"/>
              <a:gd name="T25" fmla="*/ 234 h 512"/>
              <a:gd name="T26" fmla="*/ 224 w 512"/>
              <a:gd name="T27" fmla="*/ 234 h 512"/>
              <a:gd name="T28" fmla="*/ 245 w 512"/>
              <a:gd name="T29" fmla="*/ 234 h 512"/>
              <a:gd name="T30" fmla="*/ 277 w 512"/>
              <a:gd name="T31" fmla="*/ 352 h 512"/>
              <a:gd name="T32" fmla="*/ 277 w 512"/>
              <a:gd name="T33" fmla="*/ 373 h 512"/>
              <a:gd name="T34" fmla="*/ 288 w 512"/>
              <a:gd name="T35" fmla="*/ 320 h 512"/>
              <a:gd name="T36" fmla="*/ 266 w 512"/>
              <a:gd name="T37" fmla="*/ 320 h 512"/>
              <a:gd name="T38" fmla="*/ 288 w 512"/>
              <a:gd name="T39" fmla="*/ 320 h 512"/>
              <a:gd name="T40" fmla="*/ 277 w 512"/>
              <a:gd name="T41" fmla="*/ 266 h 512"/>
              <a:gd name="T42" fmla="*/ 277 w 512"/>
              <a:gd name="T43" fmla="*/ 288 h 512"/>
              <a:gd name="T44" fmla="*/ 288 w 512"/>
              <a:gd name="T45" fmla="*/ 234 h 512"/>
              <a:gd name="T46" fmla="*/ 266 w 512"/>
              <a:gd name="T47" fmla="*/ 234 h 512"/>
              <a:gd name="T48" fmla="*/ 288 w 512"/>
              <a:gd name="T49" fmla="*/ 234 h 512"/>
              <a:gd name="T50" fmla="*/ 320 w 512"/>
              <a:gd name="T51" fmla="*/ 309 h 512"/>
              <a:gd name="T52" fmla="*/ 309 w 512"/>
              <a:gd name="T53" fmla="*/ 362 h 512"/>
              <a:gd name="T54" fmla="*/ 330 w 512"/>
              <a:gd name="T55" fmla="*/ 362 h 512"/>
              <a:gd name="T56" fmla="*/ 330 w 512"/>
              <a:gd name="T57" fmla="*/ 277 h 512"/>
              <a:gd name="T58" fmla="*/ 309 w 512"/>
              <a:gd name="T59" fmla="*/ 277 h 512"/>
              <a:gd name="T60" fmla="*/ 330 w 512"/>
              <a:gd name="T61" fmla="*/ 277 h 512"/>
              <a:gd name="T62" fmla="*/ 320 w 512"/>
              <a:gd name="T63" fmla="*/ 224 h 512"/>
              <a:gd name="T64" fmla="*/ 320 w 512"/>
              <a:gd name="T65" fmla="*/ 245 h 512"/>
              <a:gd name="T66" fmla="*/ 181 w 512"/>
              <a:gd name="T67" fmla="*/ 192 h 512"/>
              <a:gd name="T68" fmla="*/ 320 w 512"/>
              <a:gd name="T69" fmla="*/ 202 h 512"/>
              <a:gd name="T70" fmla="*/ 330 w 512"/>
              <a:gd name="T71" fmla="*/ 149 h 512"/>
              <a:gd name="T72" fmla="*/ 192 w 512"/>
              <a:gd name="T73" fmla="*/ 138 h 512"/>
              <a:gd name="T74" fmla="*/ 181 w 512"/>
              <a:gd name="T75" fmla="*/ 192 h 512"/>
              <a:gd name="T76" fmla="*/ 192 w 512"/>
              <a:gd name="T77" fmla="*/ 245 h 512"/>
              <a:gd name="T78" fmla="*/ 192 w 512"/>
              <a:gd name="T79" fmla="*/ 224 h 512"/>
              <a:gd name="T80" fmla="*/ 181 w 512"/>
              <a:gd name="T81" fmla="*/ 277 h 512"/>
              <a:gd name="T82" fmla="*/ 202 w 512"/>
              <a:gd name="T83" fmla="*/ 277 h 512"/>
              <a:gd name="T84" fmla="*/ 181 w 512"/>
              <a:gd name="T85" fmla="*/ 277 h 512"/>
              <a:gd name="T86" fmla="*/ 192 w 512"/>
              <a:gd name="T87" fmla="*/ 330 h 512"/>
              <a:gd name="T88" fmla="*/ 192 w 512"/>
              <a:gd name="T89" fmla="*/ 309 h 512"/>
              <a:gd name="T90" fmla="*/ 181 w 512"/>
              <a:gd name="T91" fmla="*/ 362 h 512"/>
              <a:gd name="T92" fmla="*/ 202 w 512"/>
              <a:gd name="T93" fmla="*/ 362 h 512"/>
              <a:gd name="T94" fmla="*/ 181 w 512"/>
              <a:gd name="T95" fmla="*/ 362 h 512"/>
              <a:gd name="T96" fmla="*/ 256 w 512"/>
              <a:gd name="T97" fmla="*/ 512 h 512"/>
              <a:gd name="T98" fmla="*/ 256 w 512"/>
              <a:gd name="T99" fmla="*/ 0 h 512"/>
              <a:gd name="T100" fmla="*/ 373 w 512"/>
              <a:gd name="T101" fmla="*/ 106 h 512"/>
              <a:gd name="T102" fmla="*/ 149 w 512"/>
              <a:gd name="T103" fmla="*/ 96 h 512"/>
              <a:gd name="T104" fmla="*/ 138 w 512"/>
              <a:gd name="T105" fmla="*/ 405 h 512"/>
              <a:gd name="T106" fmla="*/ 362 w 512"/>
              <a:gd name="T107" fmla="*/ 416 h 512"/>
              <a:gd name="T108" fmla="*/ 373 w 512"/>
              <a:gd name="T109"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309" y="181"/>
                </a:moveTo>
                <a:cubicBezTo>
                  <a:pt x="202" y="181"/>
                  <a:pt x="202" y="181"/>
                  <a:pt x="202" y="181"/>
                </a:cubicBezTo>
                <a:cubicBezTo>
                  <a:pt x="202" y="160"/>
                  <a:pt x="202" y="160"/>
                  <a:pt x="202" y="160"/>
                </a:cubicBezTo>
                <a:cubicBezTo>
                  <a:pt x="309" y="160"/>
                  <a:pt x="309" y="160"/>
                  <a:pt x="309" y="160"/>
                </a:cubicBezTo>
                <a:lnTo>
                  <a:pt x="309" y="181"/>
                </a:ln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45" y="362"/>
                </a:moveTo>
                <a:cubicBezTo>
                  <a:pt x="245" y="356"/>
                  <a:pt x="240" y="352"/>
                  <a:pt x="234" y="352"/>
                </a:cubicBezTo>
                <a:cubicBezTo>
                  <a:pt x="228" y="352"/>
                  <a:pt x="224" y="356"/>
                  <a:pt x="224" y="362"/>
                </a:cubicBezTo>
                <a:cubicBezTo>
                  <a:pt x="224" y="368"/>
                  <a:pt x="228" y="373"/>
                  <a:pt x="234" y="373"/>
                </a:cubicBezTo>
                <a:cubicBezTo>
                  <a:pt x="240" y="373"/>
                  <a:pt x="245" y="368"/>
                  <a:pt x="245" y="362"/>
                </a:cubicBezTo>
                <a:close/>
                <a:moveTo>
                  <a:pt x="245" y="320"/>
                </a:moveTo>
                <a:cubicBezTo>
                  <a:pt x="245" y="314"/>
                  <a:pt x="240" y="309"/>
                  <a:pt x="234" y="309"/>
                </a:cubicBezTo>
                <a:cubicBezTo>
                  <a:pt x="228" y="309"/>
                  <a:pt x="224" y="314"/>
                  <a:pt x="224" y="320"/>
                </a:cubicBezTo>
                <a:cubicBezTo>
                  <a:pt x="224" y="326"/>
                  <a:pt x="228" y="330"/>
                  <a:pt x="234" y="330"/>
                </a:cubicBezTo>
                <a:cubicBezTo>
                  <a:pt x="240" y="330"/>
                  <a:pt x="245" y="326"/>
                  <a:pt x="245" y="320"/>
                </a:cubicBezTo>
                <a:close/>
                <a:moveTo>
                  <a:pt x="245" y="277"/>
                </a:moveTo>
                <a:cubicBezTo>
                  <a:pt x="245" y="271"/>
                  <a:pt x="240" y="266"/>
                  <a:pt x="234" y="266"/>
                </a:cubicBezTo>
                <a:cubicBezTo>
                  <a:pt x="228" y="266"/>
                  <a:pt x="224" y="271"/>
                  <a:pt x="224" y="277"/>
                </a:cubicBezTo>
                <a:cubicBezTo>
                  <a:pt x="224" y="283"/>
                  <a:pt x="228" y="288"/>
                  <a:pt x="234" y="288"/>
                </a:cubicBezTo>
                <a:cubicBezTo>
                  <a:pt x="240" y="288"/>
                  <a:pt x="245" y="283"/>
                  <a:pt x="245" y="277"/>
                </a:cubicBezTo>
                <a:close/>
                <a:moveTo>
                  <a:pt x="245" y="234"/>
                </a:moveTo>
                <a:cubicBezTo>
                  <a:pt x="245" y="228"/>
                  <a:pt x="240" y="224"/>
                  <a:pt x="234" y="224"/>
                </a:cubicBezTo>
                <a:cubicBezTo>
                  <a:pt x="228" y="224"/>
                  <a:pt x="224" y="228"/>
                  <a:pt x="224" y="234"/>
                </a:cubicBezTo>
                <a:cubicBezTo>
                  <a:pt x="224" y="240"/>
                  <a:pt x="228" y="245"/>
                  <a:pt x="234" y="245"/>
                </a:cubicBezTo>
                <a:cubicBezTo>
                  <a:pt x="240" y="245"/>
                  <a:pt x="245" y="240"/>
                  <a:pt x="245" y="234"/>
                </a:cubicBezTo>
                <a:close/>
                <a:moveTo>
                  <a:pt x="288" y="362"/>
                </a:moveTo>
                <a:cubicBezTo>
                  <a:pt x="288" y="356"/>
                  <a:pt x="283" y="352"/>
                  <a:pt x="277" y="352"/>
                </a:cubicBezTo>
                <a:cubicBezTo>
                  <a:pt x="271" y="352"/>
                  <a:pt x="266" y="356"/>
                  <a:pt x="266" y="362"/>
                </a:cubicBezTo>
                <a:cubicBezTo>
                  <a:pt x="266" y="368"/>
                  <a:pt x="271" y="373"/>
                  <a:pt x="277" y="373"/>
                </a:cubicBezTo>
                <a:cubicBezTo>
                  <a:pt x="283" y="373"/>
                  <a:pt x="288" y="368"/>
                  <a:pt x="288" y="362"/>
                </a:cubicBezTo>
                <a:close/>
                <a:moveTo>
                  <a:pt x="288" y="320"/>
                </a:moveTo>
                <a:cubicBezTo>
                  <a:pt x="288" y="314"/>
                  <a:pt x="283" y="309"/>
                  <a:pt x="277" y="309"/>
                </a:cubicBezTo>
                <a:cubicBezTo>
                  <a:pt x="271" y="309"/>
                  <a:pt x="266" y="314"/>
                  <a:pt x="266" y="320"/>
                </a:cubicBezTo>
                <a:cubicBezTo>
                  <a:pt x="266" y="326"/>
                  <a:pt x="271" y="330"/>
                  <a:pt x="277" y="330"/>
                </a:cubicBezTo>
                <a:cubicBezTo>
                  <a:pt x="283" y="330"/>
                  <a:pt x="288" y="326"/>
                  <a:pt x="288" y="320"/>
                </a:cubicBezTo>
                <a:close/>
                <a:moveTo>
                  <a:pt x="288" y="277"/>
                </a:moveTo>
                <a:cubicBezTo>
                  <a:pt x="288" y="271"/>
                  <a:pt x="283" y="266"/>
                  <a:pt x="277" y="266"/>
                </a:cubicBezTo>
                <a:cubicBezTo>
                  <a:pt x="271" y="266"/>
                  <a:pt x="266" y="271"/>
                  <a:pt x="266" y="277"/>
                </a:cubicBezTo>
                <a:cubicBezTo>
                  <a:pt x="266" y="283"/>
                  <a:pt x="271" y="288"/>
                  <a:pt x="277" y="288"/>
                </a:cubicBezTo>
                <a:cubicBezTo>
                  <a:pt x="283" y="288"/>
                  <a:pt x="288" y="283"/>
                  <a:pt x="288" y="277"/>
                </a:cubicBezTo>
                <a:close/>
                <a:moveTo>
                  <a:pt x="288" y="234"/>
                </a:moveTo>
                <a:cubicBezTo>
                  <a:pt x="288" y="228"/>
                  <a:pt x="283" y="224"/>
                  <a:pt x="277" y="224"/>
                </a:cubicBezTo>
                <a:cubicBezTo>
                  <a:pt x="271" y="224"/>
                  <a:pt x="266" y="228"/>
                  <a:pt x="266" y="234"/>
                </a:cubicBezTo>
                <a:cubicBezTo>
                  <a:pt x="266" y="240"/>
                  <a:pt x="271" y="245"/>
                  <a:pt x="277" y="245"/>
                </a:cubicBezTo>
                <a:cubicBezTo>
                  <a:pt x="283" y="245"/>
                  <a:pt x="288" y="240"/>
                  <a:pt x="288" y="234"/>
                </a:cubicBezTo>
                <a:close/>
                <a:moveTo>
                  <a:pt x="330" y="320"/>
                </a:moveTo>
                <a:cubicBezTo>
                  <a:pt x="330" y="314"/>
                  <a:pt x="326" y="309"/>
                  <a:pt x="320" y="309"/>
                </a:cubicBezTo>
                <a:cubicBezTo>
                  <a:pt x="314" y="309"/>
                  <a:pt x="309" y="314"/>
                  <a:pt x="309" y="320"/>
                </a:cubicBezTo>
                <a:cubicBezTo>
                  <a:pt x="309" y="362"/>
                  <a:pt x="309" y="362"/>
                  <a:pt x="309" y="362"/>
                </a:cubicBezTo>
                <a:cubicBezTo>
                  <a:pt x="309" y="368"/>
                  <a:pt x="314" y="373"/>
                  <a:pt x="320" y="373"/>
                </a:cubicBezTo>
                <a:cubicBezTo>
                  <a:pt x="326" y="373"/>
                  <a:pt x="330" y="368"/>
                  <a:pt x="330" y="362"/>
                </a:cubicBezTo>
                <a:lnTo>
                  <a:pt x="330" y="320"/>
                </a:lnTo>
                <a:close/>
                <a:moveTo>
                  <a:pt x="330" y="277"/>
                </a:moveTo>
                <a:cubicBezTo>
                  <a:pt x="330" y="271"/>
                  <a:pt x="326" y="266"/>
                  <a:pt x="320" y="266"/>
                </a:cubicBezTo>
                <a:cubicBezTo>
                  <a:pt x="314" y="266"/>
                  <a:pt x="309" y="271"/>
                  <a:pt x="309" y="277"/>
                </a:cubicBezTo>
                <a:cubicBezTo>
                  <a:pt x="309" y="283"/>
                  <a:pt x="314" y="288"/>
                  <a:pt x="320" y="288"/>
                </a:cubicBezTo>
                <a:cubicBezTo>
                  <a:pt x="326" y="288"/>
                  <a:pt x="330" y="283"/>
                  <a:pt x="330" y="277"/>
                </a:cubicBezTo>
                <a:close/>
                <a:moveTo>
                  <a:pt x="330" y="234"/>
                </a:moveTo>
                <a:cubicBezTo>
                  <a:pt x="330" y="228"/>
                  <a:pt x="326" y="224"/>
                  <a:pt x="320" y="224"/>
                </a:cubicBezTo>
                <a:cubicBezTo>
                  <a:pt x="314" y="224"/>
                  <a:pt x="309" y="228"/>
                  <a:pt x="309" y="234"/>
                </a:cubicBezTo>
                <a:cubicBezTo>
                  <a:pt x="309" y="240"/>
                  <a:pt x="314" y="245"/>
                  <a:pt x="320" y="245"/>
                </a:cubicBezTo>
                <a:cubicBezTo>
                  <a:pt x="326" y="245"/>
                  <a:pt x="330" y="240"/>
                  <a:pt x="330" y="234"/>
                </a:cubicBezTo>
                <a:close/>
                <a:moveTo>
                  <a:pt x="181" y="192"/>
                </a:moveTo>
                <a:cubicBezTo>
                  <a:pt x="181" y="198"/>
                  <a:pt x="186" y="202"/>
                  <a:pt x="192" y="202"/>
                </a:cubicBezTo>
                <a:cubicBezTo>
                  <a:pt x="320" y="202"/>
                  <a:pt x="320" y="202"/>
                  <a:pt x="320" y="202"/>
                </a:cubicBezTo>
                <a:cubicBezTo>
                  <a:pt x="326" y="202"/>
                  <a:pt x="330" y="198"/>
                  <a:pt x="330" y="192"/>
                </a:cubicBezTo>
                <a:cubicBezTo>
                  <a:pt x="330" y="149"/>
                  <a:pt x="330" y="149"/>
                  <a:pt x="330" y="149"/>
                </a:cubicBezTo>
                <a:cubicBezTo>
                  <a:pt x="330" y="143"/>
                  <a:pt x="326" y="138"/>
                  <a:pt x="320" y="138"/>
                </a:cubicBezTo>
                <a:cubicBezTo>
                  <a:pt x="192" y="138"/>
                  <a:pt x="192" y="138"/>
                  <a:pt x="192" y="138"/>
                </a:cubicBezTo>
                <a:cubicBezTo>
                  <a:pt x="186" y="138"/>
                  <a:pt x="181" y="143"/>
                  <a:pt x="181" y="149"/>
                </a:cubicBezTo>
                <a:lnTo>
                  <a:pt x="181" y="192"/>
                </a:lnTo>
                <a:close/>
                <a:moveTo>
                  <a:pt x="181" y="234"/>
                </a:moveTo>
                <a:cubicBezTo>
                  <a:pt x="181" y="240"/>
                  <a:pt x="186" y="245"/>
                  <a:pt x="192" y="245"/>
                </a:cubicBezTo>
                <a:cubicBezTo>
                  <a:pt x="198" y="245"/>
                  <a:pt x="202" y="240"/>
                  <a:pt x="202" y="234"/>
                </a:cubicBezTo>
                <a:cubicBezTo>
                  <a:pt x="202" y="228"/>
                  <a:pt x="198" y="224"/>
                  <a:pt x="192" y="224"/>
                </a:cubicBezTo>
                <a:cubicBezTo>
                  <a:pt x="186" y="224"/>
                  <a:pt x="181" y="228"/>
                  <a:pt x="181" y="234"/>
                </a:cubicBezTo>
                <a:close/>
                <a:moveTo>
                  <a:pt x="181" y="277"/>
                </a:moveTo>
                <a:cubicBezTo>
                  <a:pt x="181" y="283"/>
                  <a:pt x="186" y="288"/>
                  <a:pt x="192" y="288"/>
                </a:cubicBezTo>
                <a:cubicBezTo>
                  <a:pt x="198" y="288"/>
                  <a:pt x="202" y="283"/>
                  <a:pt x="202" y="277"/>
                </a:cubicBezTo>
                <a:cubicBezTo>
                  <a:pt x="202" y="271"/>
                  <a:pt x="198" y="266"/>
                  <a:pt x="192" y="266"/>
                </a:cubicBezTo>
                <a:cubicBezTo>
                  <a:pt x="186" y="266"/>
                  <a:pt x="181" y="271"/>
                  <a:pt x="181" y="277"/>
                </a:cubicBezTo>
                <a:close/>
                <a:moveTo>
                  <a:pt x="181" y="320"/>
                </a:moveTo>
                <a:cubicBezTo>
                  <a:pt x="181" y="326"/>
                  <a:pt x="186" y="330"/>
                  <a:pt x="192" y="330"/>
                </a:cubicBezTo>
                <a:cubicBezTo>
                  <a:pt x="198" y="330"/>
                  <a:pt x="202" y="326"/>
                  <a:pt x="202" y="320"/>
                </a:cubicBezTo>
                <a:cubicBezTo>
                  <a:pt x="202" y="314"/>
                  <a:pt x="198" y="309"/>
                  <a:pt x="192" y="309"/>
                </a:cubicBezTo>
                <a:cubicBezTo>
                  <a:pt x="186" y="309"/>
                  <a:pt x="181" y="314"/>
                  <a:pt x="181" y="320"/>
                </a:cubicBezTo>
                <a:close/>
                <a:moveTo>
                  <a:pt x="181" y="362"/>
                </a:moveTo>
                <a:cubicBezTo>
                  <a:pt x="181" y="368"/>
                  <a:pt x="186" y="373"/>
                  <a:pt x="192" y="373"/>
                </a:cubicBezTo>
                <a:cubicBezTo>
                  <a:pt x="198" y="373"/>
                  <a:pt x="202" y="368"/>
                  <a:pt x="202" y="362"/>
                </a:cubicBezTo>
                <a:cubicBezTo>
                  <a:pt x="202" y="356"/>
                  <a:pt x="198" y="352"/>
                  <a:pt x="192" y="352"/>
                </a:cubicBezTo>
                <a:cubicBezTo>
                  <a:pt x="186" y="352"/>
                  <a:pt x="181" y="356"/>
                  <a:pt x="181" y="36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5867405" y="1671782"/>
            <a:ext cx="6324596" cy="51862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Adicionalmente, se cuenta con módulos de utilidades para la realización de los cierres contables así como de licencia, cuya finalidad es gestionar y validar toda la información referente a la permisologia y acceso por parte de los usuarios</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Utilidades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27" name="Text Placeholder 8"/>
          <p:cNvSpPr txBox="1">
            <a:spLocks/>
          </p:cNvSpPr>
          <p:nvPr/>
        </p:nvSpPr>
        <p:spPr>
          <a:xfrm>
            <a:off x="611216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Licencia</a:t>
            </a:r>
            <a:endParaRPr lang="es-419" sz="1600" dirty="0">
              <a:solidFill>
                <a:schemeClr val="accent4"/>
              </a:solidFill>
              <a:latin typeface="Verdana"/>
            </a:endParaRPr>
          </a:p>
        </p:txBody>
      </p:sp>
      <p:sp>
        <p:nvSpPr>
          <p:cNvPr id="29" name="Rectangle 28"/>
          <p:cNvSpPr/>
          <p:nvPr/>
        </p:nvSpPr>
        <p:spPr>
          <a:xfrm>
            <a:off x="8380777" y="2454671"/>
            <a:ext cx="2133599" cy="584775"/>
          </a:xfrm>
          <a:prstGeom prst="rect">
            <a:avLst/>
          </a:prstGeom>
        </p:spPr>
        <p:txBody>
          <a:bodyPr wrap="square">
            <a:spAutoFit/>
          </a:bodyPr>
          <a:lstStyle/>
          <a:p>
            <a:endParaRPr lang="es-VE" sz="1600" dirty="0" smtClean="0">
              <a:latin typeface="Calibri" panose="020F0502020204030204" pitchFamily="34" charset="0"/>
              <a:cs typeface="Calibri" panose="020F0502020204030204" pitchFamily="34" charset="0"/>
            </a:endParaRPr>
          </a:p>
          <a:p>
            <a:endParaRPr lang="es-VE" sz="1600" dirty="0">
              <a:latin typeface="Calibri" panose="020F0502020204030204" pitchFamily="34" charset="0"/>
              <a:cs typeface="Calibri" panose="020F0502020204030204" pitchFamily="34" charset="0"/>
            </a:endParaRPr>
          </a:p>
        </p:txBody>
      </p:sp>
      <p:sp>
        <p:nvSpPr>
          <p:cNvPr id="31" name="Freeform 787">
            <a:extLst>
              <a:ext uri="{FF2B5EF4-FFF2-40B4-BE49-F238E27FC236}">
                <a16:creationId xmlns:a16="http://schemas.microsoft.com/office/drawing/2014/main" id="{72BBD0F4-BC9F-44EB-A896-D450EF499FB5}"/>
              </a:ext>
            </a:extLst>
          </p:cNvPr>
          <p:cNvSpPr>
            <a:spLocks noChangeAspect="1" noEditPoints="1"/>
          </p:cNvSpPr>
          <p:nvPr/>
        </p:nvSpPr>
        <p:spPr bwMode="auto">
          <a:xfrm>
            <a:off x="6197877" y="2215077"/>
            <a:ext cx="800814" cy="800814"/>
          </a:xfrm>
          <a:custGeom>
            <a:avLst/>
            <a:gdLst>
              <a:gd name="T0" fmla="*/ 0 w 512"/>
              <a:gd name="T1" fmla="*/ 256 h 512"/>
              <a:gd name="T2" fmla="*/ 512 w 512"/>
              <a:gd name="T3" fmla="*/ 256 h 512"/>
              <a:gd name="T4" fmla="*/ 330 w 512"/>
              <a:gd name="T5" fmla="*/ 96 h 512"/>
              <a:gd name="T6" fmla="*/ 330 w 512"/>
              <a:gd name="T7" fmla="*/ 138 h 512"/>
              <a:gd name="T8" fmla="*/ 330 w 512"/>
              <a:gd name="T9" fmla="*/ 96 h 512"/>
              <a:gd name="T10" fmla="*/ 351 w 512"/>
              <a:gd name="T11" fmla="*/ 192 h 512"/>
              <a:gd name="T12" fmla="*/ 309 w 512"/>
              <a:gd name="T13" fmla="*/ 192 h 512"/>
              <a:gd name="T14" fmla="*/ 330 w 512"/>
              <a:gd name="T15" fmla="*/ 245 h 512"/>
              <a:gd name="T16" fmla="*/ 330 w 512"/>
              <a:gd name="T17" fmla="*/ 287 h 512"/>
              <a:gd name="T18" fmla="*/ 330 w 512"/>
              <a:gd name="T19" fmla="*/ 245 h 512"/>
              <a:gd name="T20" fmla="*/ 277 w 512"/>
              <a:gd name="T21" fmla="*/ 117 h 512"/>
              <a:gd name="T22" fmla="*/ 235 w 512"/>
              <a:gd name="T23" fmla="*/ 117 h 512"/>
              <a:gd name="T24" fmla="*/ 256 w 512"/>
              <a:gd name="T25" fmla="*/ 171 h 512"/>
              <a:gd name="T26" fmla="*/ 256 w 512"/>
              <a:gd name="T27" fmla="*/ 213 h 512"/>
              <a:gd name="T28" fmla="*/ 256 w 512"/>
              <a:gd name="T29" fmla="*/ 171 h 512"/>
              <a:gd name="T30" fmla="*/ 202 w 512"/>
              <a:gd name="T31" fmla="*/ 117 h 512"/>
              <a:gd name="T32" fmla="*/ 160 w 512"/>
              <a:gd name="T33" fmla="*/ 117 h 512"/>
              <a:gd name="T34" fmla="*/ 181 w 512"/>
              <a:gd name="T35" fmla="*/ 171 h 512"/>
              <a:gd name="T36" fmla="*/ 181 w 512"/>
              <a:gd name="T37" fmla="*/ 213 h 512"/>
              <a:gd name="T38" fmla="*/ 181 w 512"/>
              <a:gd name="T39" fmla="*/ 171 h 512"/>
              <a:gd name="T40" fmla="*/ 202 w 512"/>
              <a:gd name="T41" fmla="*/ 266 h 512"/>
              <a:gd name="T42" fmla="*/ 160 w 512"/>
              <a:gd name="T43" fmla="*/ 266 h 512"/>
              <a:gd name="T44" fmla="*/ 373 w 512"/>
              <a:gd name="T45" fmla="*/ 373 h 512"/>
              <a:gd name="T46" fmla="*/ 352 w 512"/>
              <a:gd name="T47" fmla="*/ 373 h 512"/>
              <a:gd name="T48" fmla="*/ 341 w 512"/>
              <a:gd name="T49" fmla="*/ 341 h 512"/>
              <a:gd name="T50" fmla="*/ 330 w 512"/>
              <a:gd name="T51" fmla="*/ 362 h 512"/>
              <a:gd name="T52" fmla="*/ 309 w 512"/>
              <a:gd name="T53" fmla="*/ 362 h 512"/>
              <a:gd name="T54" fmla="*/ 298 w 512"/>
              <a:gd name="T55" fmla="*/ 320 h 512"/>
              <a:gd name="T56" fmla="*/ 288 w 512"/>
              <a:gd name="T57" fmla="*/ 362 h 512"/>
              <a:gd name="T58" fmla="*/ 266 w 512"/>
              <a:gd name="T59" fmla="*/ 362 h 512"/>
              <a:gd name="T60" fmla="*/ 256 w 512"/>
              <a:gd name="T61" fmla="*/ 256 h 512"/>
              <a:gd name="T62" fmla="*/ 245 w 512"/>
              <a:gd name="T63" fmla="*/ 394 h 512"/>
              <a:gd name="T64" fmla="*/ 239 w 512"/>
              <a:gd name="T65" fmla="*/ 408 h 512"/>
              <a:gd name="T66" fmla="*/ 210 w 512"/>
              <a:gd name="T67" fmla="*/ 371 h 512"/>
              <a:gd name="T68" fmla="*/ 188 w 512"/>
              <a:gd name="T69" fmla="*/ 352 h 512"/>
              <a:gd name="T70" fmla="*/ 182 w 512"/>
              <a:gd name="T71" fmla="*/ 356 h 512"/>
              <a:gd name="T72" fmla="*/ 189 w 512"/>
              <a:gd name="T73" fmla="*/ 380 h 512"/>
              <a:gd name="T74" fmla="*/ 193 w 512"/>
              <a:gd name="T75" fmla="*/ 415 h 512"/>
              <a:gd name="T76" fmla="*/ 179 w 512"/>
              <a:gd name="T77" fmla="*/ 410 h 512"/>
              <a:gd name="T78" fmla="*/ 162 w 512"/>
              <a:gd name="T79" fmla="*/ 348 h 512"/>
              <a:gd name="T80" fmla="*/ 206 w 512"/>
              <a:gd name="T81" fmla="*/ 335 h 512"/>
              <a:gd name="T82" fmla="*/ 224 w 512"/>
              <a:gd name="T83" fmla="*/ 266 h 512"/>
              <a:gd name="T84" fmla="*/ 288 w 512"/>
              <a:gd name="T85" fmla="*/ 266 h 512"/>
              <a:gd name="T86" fmla="*/ 298 w 512"/>
              <a:gd name="T87" fmla="*/ 298 h 512"/>
              <a:gd name="T88" fmla="*/ 341 w 512"/>
              <a:gd name="T89" fmla="*/ 320 h 512"/>
              <a:gd name="T90" fmla="*/ 373 w 512"/>
              <a:gd name="T91"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96"/>
                </a:moveTo>
                <a:cubicBezTo>
                  <a:pt x="342" y="96"/>
                  <a:pt x="351" y="105"/>
                  <a:pt x="351" y="117"/>
                </a:cubicBezTo>
                <a:cubicBezTo>
                  <a:pt x="351" y="129"/>
                  <a:pt x="342" y="138"/>
                  <a:pt x="330" y="138"/>
                </a:cubicBezTo>
                <a:cubicBezTo>
                  <a:pt x="319" y="138"/>
                  <a:pt x="309" y="129"/>
                  <a:pt x="309" y="117"/>
                </a:cubicBezTo>
                <a:cubicBezTo>
                  <a:pt x="309" y="105"/>
                  <a:pt x="319" y="96"/>
                  <a:pt x="330" y="96"/>
                </a:cubicBezTo>
                <a:close/>
                <a:moveTo>
                  <a:pt x="330" y="171"/>
                </a:moveTo>
                <a:cubicBezTo>
                  <a:pt x="342" y="171"/>
                  <a:pt x="351" y="180"/>
                  <a:pt x="351" y="192"/>
                </a:cubicBezTo>
                <a:cubicBezTo>
                  <a:pt x="351" y="203"/>
                  <a:pt x="342" y="213"/>
                  <a:pt x="330" y="213"/>
                </a:cubicBezTo>
                <a:cubicBezTo>
                  <a:pt x="319" y="213"/>
                  <a:pt x="309" y="203"/>
                  <a:pt x="309" y="192"/>
                </a:cubicBezTo>
                <a:cubicBezTo>
                  <a:pt x="309" y="180"/>
                  <a:pt x="319" y="171"/>
                  <a:pt x="330" y="171"/>
                </a:cubicBezTo>
                <a:close/>
                <a:moveTo>
                  <a:pt x="330" y="245"/>
                </a:moveTo>
                <a:cubicBezTo>
                  <a:pt x="342" y="245"/>
                  <a:pt x="351" y="255"/>
                  <a:pt x="351" y="266"/>
                </a:cubicBezTo>
                <a:cubicBezTo>
                  <a:pt x="351" y="278"/>
                  <a:pt x="342" y="287"/>
                  <a:pt x="330" y="287"/>
                </a:cubicBezTo>
                <a:cubicBezTo>
                  <a:pt x="319" y="287"/>
                  <a:pt x="309" y="278"/>
                  <a:pt x="309" y="266"/>
                </a:cubicBezTo>
                <a:cubicBezTo>
                  <a:pt x="309" y="255"/>
                  <a:pt x="319" y="245"/>
                  <a:pt x="330" y="245"/>
                </a:cubicBezTo>
                <a:close/>
                <a:moveTo>
                  <a:pt x="256" y="96"/>
                </a:moveTo>
                <a:cubicBezTo>
                  <a:pt x="267" y="96"/>
                  <a:pt x="277" y="105"/>
                  <a:pt x="277" y="117"/>
                </a:cubicBezTo>
                <a:cubicBezTo>
                  <a:pt x="277" y="129"/>
                  <a:pt x="267" y="138"/>
                  <a:pt x="256" y="138"/>
                </a:cubicBezTo>
                <a:cubicBezTo>
                  <a:pt x="244" y="138"/>
                  <a:pt x="235" y="129"/>
                  <a:pt x="235" y="117"/>
                </a:cubicBezTo>
                <a:cubicBezTo>
                  <a:pt x="235" y="105"/>
                  <a:pt x="244" y="96"/>
                  <a:pt x="256" y="96"/>
                </a:cubicBezTo>
                <a:close/>
                <a:moveTo>
                  <a:pt x="256" y="171"/>
                </a:moveTo>
                <a:cubicBezTo>
                  <a:pt x="267" y="171"/>
                  <a:pt x="277" y="180"/>
                  <a:pt x="277" y="192"/>
                </a:cubicBezTo>
                <a:cubicBezTo>
                  <a:pt x="277" y="203"/>
                  <a:pt x="267" y="213"/>
                  <a:pt x="256" y="213"/>
                </a:cubicBezTo>
                <a:cubicBezTo>
                  <a:pt x="244" y="213"/>
                  <a:pt x="235" y="203"/>
                  <a:pt x="235" y="192"/>
                </a:cubicBezTo>
                <a:cubicBezTo>
                  <a:pt x="235" y="180"/>
                  <a:pt x="244" y="171"/>
                  <a:pt x="256" y="171"/>
                </a:cubicBezTo>
                <a:close/>
                <a:moveTo>
                  <a:pt x="181" y="96"/>
                </a:moveTo>
                <a:cubicBezTo>
                  <a:pt x="193" y="96"/>
                  <a:pt x="202" y="105"/>
                  <a:pt x="202" y="117"/>
                </a:cubicBezTo>
                <a:cubicBezTo>
                  <a:pt x="202" y="129"/>
                  <a:pt x="193" y="138"/>
                  <a:pt x="181" y="138"/>
                </a:cubicBezTo>
                <a:cubicBezTo>
                  <a:pt x="169" y="138"/>
                  <a:pt x="160" y="129"/>
                  <a:pt x="160" y="117"/>
                </a:cubicBezTo>
                <a:cubicBezTo>
                  <a:pt x="160" y="105"/>
                  <a:pt x="169" y="96"/>
                  <a:pt x="181" y="96"/>
                </a:cubicBezTo>
                <a:close/>
                <a:moveTo>
                  <a:pt x="181" y="171"/>
                </a:moveTo>
                <a:cubicBezTo>
                  <a:pt x="193" y="171"/>
                  <a:pt x="202" y="180"/>
                  <a:pt x="202" y="192"/>
                </a:cubicBezTo>
                <a:cubicBezTo>
                  <a:pt x="202" y="203"/>
                  <a:pt x="193" y="213"/>
                  <a:pt x="181" y="213"/>
                </a:cubicBezTo>
                <a:cubicBezTo>
                  <a:pt x="169" y="213"/>
                  <a:pt x="160" y="203"/>
                  <a:pt x="160" y="192"/>
                </a:cubicBezTo>
                <a:cubicBezTo>
                  <a:pt x="160" y="180"/>
                  <a:pt x="169" y="171"/>
                  <a:pt x="181" y="171"/>
                </a:cubicBezTo>
                <a:close/>
                <a:moveTo>
                  <a:pt x="181" y="245"/>
                </a:moveTo>
                <a:cubicBezTo>
                  <a:pt x="193" y="245"/>
                  <a:pt x="202" y="255"/>
                  <a:pt x="202" y="266"/>
                </a:cubicBezTo>
                <a:cubicBezTo>
                  <a:pt x="202" y="278"/>
                  <a:pt x="193" y="287"/>
                  <a:pt x="181" y="287"/>
                </a:cubicBezTo>
                <a:cubicBezTo>
                  <a:pt x="169" y="287"/>
                  <a:pt x="160" y="278"/>
                  <a:pt x="160" y="266"/>
                </a:cubicBezTo>
                <a:cubicBezTo>
                  <a:pt x="160" y="255"/>
                  <a:pt x="169" y="245"/>
                  <a:pt x="181" y="245"/>
                </a:cubicBezTo>
                <a:close/>
                <a:moveTo>
                  <a:pt x="373" y="373"/>
                </a:moveTo>
                <a:cubicBezTo>
                  <a:pt x="373" y="379"/>
                  <a:pt x="368" y="384"/>
                  <a:pt x="362" y="384"/>
                </a:cubicBezTo>
                <a:cubicBezTo>
                  <a:pt x="356" y="384"/>
                  <a:pt x="352" y="379"/>
                  <a:pt x="352" y="373"/>
                </a:cubicBezTo>
                <a:cubicBezTo>
                  <a:pt x="352" y="352"/>
                  <a:pt x="352" y="352"/>
                  <a:pt x="352" y="352"/>
                </a:cubicBezTo>
                <a:cubicBezTo>
                  <a:pt x="352" y="346"/>
                  <a:pt x="347" y="341"/>
                  <a:pt x="341" y="341"/>
                </a:cubicBezTo>
                <a:cubicBezTo>
                  <a:pt x="335" y="341"/>
                  <a:pt x="330" y="346"/>
                  <a:pt x="330" y="352"/>
                </a:cubicBezTo>
                <a:cubicBezTo>
                  <a:pt x="330" y="362"/>
                  <a:pt x="330" y="362"/>
                  <a:pt x="330" y="362"/>
                </a:cubicBezTo>
                <a:cubicBezTo>
                  <a:pt x="330" y="368"/>
                  <a:pt x="326" y="373"/>
                  <a:pt x="320" y="373"/>
                </a:cubicBezTo>
                <a:cubicBezTo>
                  <a:pt x="314" y="373"/>
                  <a:pt x="309" y="368"/>
                  <a:pt x="309" y="362"/>
                </a:cubicBezTo>
                <a:cubicBezTo>
                  <a:pt x="309" y="330"/>
                  <a:pt x="309" y="330"/>
                  <a:pt x="309" y="330"/>
                </a:cubicBezTo>
                <a:cubicBezTo>
                  <a:pt x="309" y="324"/>
                  <a:pt x="304" y="320"/>
                  <a:pt x="298" y="320"/>
                </a:cubicBezTo>
                <a:cubicBezTo>
                  <a:pt x="292" y="320"/>
                  <a:pt x="288" y="324"/>
                  <a:pt x="288" y="330"/>
                </a:cubicBezTo>
                <a:cubicBezTo>
                  <a:pt x="288" y="362"/>
                  <a:pt x="288" y="362"/>
                  <a:pt x="288" y="362"/>
                </a:cubicBezTo>
                <a:cubicBezTo>
                  <a:pt x="288" y="368"/>
                  <a:pt x="283" y="373"/>
                  <a:pt x="277" y="373"/>
                </a:cubicBezTo>
                <a:cubicBezTo>
                  <a:pt x="271" y="373"/>
                  <a:pt x="266" y="368"/>
                  <a:pt x="266" y="362"/>
                </a:cubicBezTo>
                <a:cubicBezTo>
                  <a:pt x="266" y="266"/>
                  <a:pt x="266" y="266"/>
                  <a:pt x="266" y="266"/>
                </a:cubicBezTo>
                <a:cubicBezTo>
                  <a:pt x="266" y="260"/>
                  <a:pt x="262" y="256"/>
                  <a:pt x="256" y="256"/>
                </a:cubicBezTo>
                <a:cubicBezTo>
                  <a:pt x="250" y="256"/>
                  <a:pt x="245" y="260"/>
                  <a:pt x="245" y="266"/>
                </a:cubicBezTo>
                <a:cubicBezTo>
                  <a:pt x="245" y="394"/>
                  <a:pt x="245" y="394"/>
                  <a:pt x="245" y="394"/>
                </a:cubicBezTo>
                <a:cubicBezTo>
                  <a:pt x="245" y="395"/>
                  <a:pt x="245" y="395"/>
                  <a:pt x="245" y="396"/>
                </a:cubicBezTo>
                <a:cubicBezTo>
                  <a:pt x="246" y="401"/>
                  <a:pt x="244" y="406"/>
                  <a:pt x="239" y="408"/>
                </a:cubicBezTo>
                <a:cubicBezTo>
                  <a:pt x="234" y="410"/>
                  <a:pt x="227" y="408"/>
                  <a:pt x="225" y="403"/>
                </a:cubicBezTo>
                <a:cubicBezTo>
                  <a:pt x="210" y="371"/>
                  <a:pt x="210" y="371"/>
                  <a:pt x="210" y="371"/>
                </a:cubicBezTo>
                <a:cubicBezTo>
                  <a:pt x="207" y="365"/>
                  <a:pt x="203" y="358"/>
                  <a:pt x="195" y="354"/>
                </a:cubicBezTo>
                <a:cubicBezTo>
                  <a:pt x="193" y="353"/>
                  <a:pt x="190" y="351"/>
                  <a:pt x="188" y="352"/>
                </a:cubicBezTo>
                <a:cubicBezTo>
                  <a:pt x="188" y="352"/>
                  <a:pt x="187" y="352"/>
                  <a:pt x="186" y="353"/>
                </a:cubicBezTo>
                <a:cubicBezTo>
                  <a:pt x="183" y="353"/>
                  <a:pt x="182" y="355"/>
                  <a:pt x="182" y="356"/>
                </a:cubicBezTo>
                <a:cubicBezTo>
                  <a:pt x="180" y="360"/>
                  <a:pt x="181" y="368"/>
                  <a:pt x="188" y="379"/>
                </a:cubicBezTo>
                <a:cubicBezTo>
                  <a:pt x="188" y="379"/>
                  <a:pt x="189" y="379"/>
                  <a:pt x="189" y="380"/>
                </a:cubicBezTo>
                <a:cubicBezTo>
                  <a:pt x="198" y="401"/>
                  <a:pt x="198" y="401"/>
                  <a:pt x="198" y="401"/>
                </a:cubicBezTo>
                <a:cubicBezTo>
                  <a:pt x="201" y="406"/>
                  <a:pt x="199" y="412"/>
                  <a:pt x="193" y="415"/>
                </a:cubicBezTo>
                <a:cubicBezTo>
                  <a:pt x="192" y="415"/>
                  <a:pt x="190" y="416"/>
                  <a:pt x="189" y="416"/>
                </a:cubicBezTo>
                <a:cubicBezTo>
                  <a:pt x="185" y="416"/>
                  <a:pt x="181" y="413"/>
                  <a:pt x="179" y="410"/>
                </a:cubicBezTo>
                <a:cubicBezTo>
                  <a:pt x="170" y="389"/>
                  <a:pt x="170" y="389"/>
                  <a:pt x="170" y="389"/>
                </a:cubicBezTo>
                <a:cubicBezTo>
                  <a:pt x="160" y="374"/>
                  <a:pt x="157" y="359"/>
                  <a:pt x="162" y="348"/>
                </a:cubicBezTo>
                <a:cubicBezTo>
                  <a:pt x="165" y="340"/>
                  <a:pt x="172" y="334"/>
                  <a:pt x="180" y="332"/>
                </a:cubicBezTo>
                <a:cubicBezTo>
                  <a:pt x="188" y="329"/>
                  <a:pt x="197" y="330"/>
                  <a:pt x="206" y="335"/>
                </a:cubicBezTo>
                <a:cubicBezTo>
                  <a:pt x="213" y="339"/>
                  <a:pt x="218" y="345"/>
                  <a:pt x="224" y="352"/>
                </a:cubicBezTo>
                <a:cubicBezTo>
                  <a:pt x="224" y="266"/>
                  <a:pt x="224" y="266"/>
                  <a:pt x="224" y="266"/>
                </a:cubicBezTo>
                <a:cubicBezTo>
                  <a:pt x="224" y="249"/>
                  <a:pt x="238" y="234"/>
                  <a:pt x="256" y="234"/>
                </a:cubicBezTo>
                <a:cubicBezTo>
                  <a:pt x="273" y="234"/>
                  <a:pt x="288" y="249"/>
                  <a:pt x="288" y="266"/>
                </a:cubicBezTo>
                <a:cubicBezTo>
                  <a:pt x="288" y="300"/>
                  <a:pt x="288" y="300"/>
                  <a:pt x="288" y="300"/>
                </a:cubicBezTo>
                <a:cubicBezTo>
                  <a:pt x="292" y="299"/>
                  <a:pt x="295" y="298"/>
                  <a:pt x="298" y="298"/>
                </a:cubicBezTo>
                <a:cubicBezTo>
                  <a:pt x="313" y="298"/>
                  <a:pt x="325" y="308"/>
                  <a:pt x="329" y="322"/>
                </a:cubicBezTo>
                <a:cubicBezTo>
                  <a:pt x="333" y="321"/>
                  <a:pt x="337" y="320"/>
                  <a:pt x="341" y="320"/>
                </a:cubicBezTo>
                <a:cubicBezTo>
                  <a:pt x="359" y="320"/>
                  <a:pt x="373" y="334"/>
                  <a:pt x="373" y="352"/>
                </a:cubicBezTo>
                <a:lnTo>
                  <a:pt x="373" y="3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14" name="Group 13"/>
          <p:cNvGrpSpPr/>
          <p:nvPr/>
        </p:nvGrpSpPr>
        <p:grpSpPr>
          <a:xfrm>
            <a:off x="545184" y="2129000"/>
            <a:ext cx="3405787" cy="3092192"/>
            <a:chOff x="2545080" y="892802"/>
            <a:chExt cx="3405787" cy="3092192"/>
          </a:xfrm>
        </p:grpSpPr>
        <p:sp>
          <p:nvSpPr>
            <p:cNvPr id="15" name="Rectangle 7"/>
            <p:cNvSpPr/>
            <p:nvPr/>
          </p:nvSpPr>
          <p:spPr>
            <a:xfrm rot="3173193">
              <a:off x="3380815" y="2112002"/>
              <a:ext cx="2865120" cy="42672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6" name="Rectangle 9"/>
            <p:cNvSpPr/>
            <p:nvPr/>
          </p:nvSpPr>
          <p:spPr>
            <a:xfrm rot="17989464">
              <a:off x="2197800" y="2133482"/>
              <a:ext cx="2811657" cy="429008"/>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7" name="Rectangle 5"/>
            <p:cNvSpPr/>
            <p:nvPr/>
          </p:nvSpPr>
          <p:spPr>
            <a:xfrm>
              <a:off x="2545080" y="3337561"/>
              <a:ext cx="3121343"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8" name="Rectangle 7"/>
            <p:cNvSpPr/>
            <p:nvPr/>
          </p:nvSpPr>
          <p:spPr>
            <a:xfrm rot="3173193">
              <a:off x="5290448" y="3324575"/>
              <a:ext cx="886915" cy="4339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grpSp>
      <p:sp>
        <p:nvSpPr>
          <p:cNvPr id="19" name="Rectangle 7"/>
          <p:cNvSpPr/>
          <p:nvPr/>
        </p:nvSpPr>
        <p:spPr>
          <a:xfrm rot="18426807" flipV="1">
            <a:off x="2653200" y="5219921"/>
            <a:ext cx="2865120" cy="42672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0" name="Rectangle 5"/>
          <p:cNvSpPr/>
          <p:nvPr/>
        </p:nvSpPr>
        <p:spPr>
          <a:xfrm flipV="1">
            <a:off x="1817466" y="3989600"/>
            <a:ext cx="3121343"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1" name="Rectangle 7"/>
          <p:cNvSpPr/>
          <p:nvPr/>
        </p:nvSpPr>
        <p:spPr>
          <a:xfrm rot="18426807" flipV="1">
            <a:off x="4562834" y="4000146"/>
            <a:ext cx="886915" cy="4339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2" name="Rectangle 5"/>
          <p:cNvSpPr/>
          <p:nvPr/>
        </p:nvSpPr>
        <p:spPr>
          <a:xfrm>
            <a:off x="1097145" y="4573759"/>
            <a:ext cx="1828800"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3" name="Half Frame 22"/>
          <p:cNvSpPr/>
          <p:nvPr/>
        </p:nvSpPr>
        <p:spPr>
          <a:xfrm rot="8142470">
            <a:off x="3442584" y="3157537"/>
            <a:ext cx="234950" cy="288147"/>
          </a:xfrm>
          <a:prstGeom prst="halfFrame">
            <a:avLst>
              <a:gd name="adj1" fmla="val 26576"/>
              <a:gd name="adj2" fmla="val 25856"/>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25" name="TextBox 24"/>
          <p:cNvSpPr txBox="1"/>
          <p:nvPr/>
        </p:nvSpPr>
        <p:spPr>
          <a:xfrm>
            <a:off x="3896583" y="3173983"/>
            <a:ext cx="1635999" cy="288147"/>
          </a:xfrm>
          <a:prstGeom prst="rect">
            <a:avLst/>
          </a:prstGeom>
          <a:noFill/>
        </p:spPr>
        <p:txBody>
          <a:bodyPr wrap="square" lIns="36000" tIns="36000" rIns="36000" bIns="36000" rtlCol="0">
            <a:spAutoFit/>
          </a:bodyPr>
          <a:lstStyle/>
          <a:p>
            <a:r>
              <a:rPr lang="en-US" sz="1400" b="1" dirty="0" err="1" smtClean="0">
                <a:solidFill>
                  <a:schemeClr val="accent3"/>
                </a:solidFill>
              </a:rPr>
              <a:t>Cierre</a:t>
            </a:r>
            <a:r>
              <a:rPr lang="en-US" sz="1400" b="1" dirty="0" smtClean="0">
                <a:solidFill>
                  <a:schemeClr val="accent3"/>
                </a:solidFill>
              </a:rPr>
              <a:t> del </a:t>
            </a:r>
            <a:r>
              <a:rPr lang="en-US" sz="1400" b="1" dirty="0" err="1" smtClean="0">
                <a:solidFill>
                  <a:schemeClr val="accent3"/>
                </a:solidFill>
              </a:rPr>
              <a:t>Periodo</a:t>
            </a:r>
            <a:endParaRPr lang="en-US" sz="1400" b="1" dirty="0">
              <a:solidFill>
                <a:schemeClr val="accent3"/>
              </a:solidFill>
            </a:endParaRPr>
          </a:p>
        </p:txBody>
      </p:sp>
      <p:sp>
        <p:nvSpPr>
          <p:cNvPr id="32" name="Half Frame 31"/>
          <p:cNvSpPr/>
          <p:nvPr/>
        </p:nvSpPr>
        <p:spPr>
          <a:xfrm rot="8142470">
            <a:off x="434850" y="6146036"/>
            <a:ext cx="234950" cy="288147"/>
          </a:xfrm>
          <a:prstGeom prst="halfFrame">
            <a:avLst>
              <a:gd name="adj1" fmla="val 26576"/>
              <a:gd name="adj2" fmla="val 25856"/>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accent2"/>
              </a:solidFill>
            </a:endParaRPr>
          </a:p>
        </p:txBody>
      </p:sp>
      <p:sp>
        <p:nvSpPr>
          <p:cNvPr id="34" name="TextBox 33"/>
          <p:cNvSpPr txBox="1"/>
          <p:nvPr/>
        </p:nvSpPr>
        <p:spPr>
          <a:xfrm>
            <a:off x="890216" y="6031733"/>
            <a:ext cx="1881100" cy="688256"/>
          </a:xfrm>
          <a:prstGeom prst="rect">
            <a:avLst/>
          </a:prstGeom>
          <a:noFill/>
        </p:spPr>
        <p:txBody>
          <a:bodyPr wrap="square" lIns="36000" tIns="36000" rIns="36000" bIns="36000" rtlCol="0">
            <a:spAutoFit/>
          </a:bodyPr>
          <a:lstStyle/>
          <a:p>
            <a:r>
              <a:rPr lang="es-VE" sz="1400" b="1" dirty="0">
                <a:solidFill>
                  <a:schemeClr val="accent2"/>
                </a:solidFill>
              </a:rPr>
              <a:t>Estado de Ganancias</a:t>
            </a:r>
          </a:p>
          <a:p>
            <a:r>
              <a:rPr lang="es-VE" sz="1400" b="1" dirty="0" smtClean="0">
                <a:solidFill>
                  <a:schemeClr val="accent2"/>
                </a:solidFill>
              </a:rPr>
              <a:t>y </a:t>
            </a:r>
            <a:r>
              <a:rPr lang="es-VE" sz="1400" b="1" dirty="0">
                <a:solidFill>
                  <a:schemeClr val="accent2"/>
                </a:solidFill>
              </a:rPr>
              <a:t>Pérdidas</a:t>
            </a:r>
          </a:p>
          <a:p>
            <a:endParaRPr lang="en-US" sz="1200" b="1" dirty="0">
              <a:solidFill>
                <a:schemeClr val="accent2"/>
              </a:solidFill>
            </a:endParaRPr>
          </a:p>
        </p:txBody>
      </p:sp>
      <p:sp>
        <p:nvSpPr>
          <p:cNvPr id="45" name="Rectangle 9"/>
          <p:cNvSpPr/>
          <p:nvPr/>
        </p:nvSpPr>
        <p:spPr>
          <a:xfrm rot="3610536" flipV="1">
            <a:off x="1470186" y="5196154"/>
            <a:ext cx="2811657" cy="429008"/>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48" name="Rectangle 13"/>
          <p:cNvSpPr/>
          <p:nvPr/>
        </p:nvSpPr>
        <p:spPr>
          <a:xfrm rot="9073758">
            <a:off x="9138597" y="4348089"/>
            <a:ext cx="1224381" cy="1402772"/>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49" name="Rectangle 13"/>
          <p:cNvSpPr/>
          <p:nvPr/>
        </p:nvSpPr>
        <p:spPr>
          <a:xfrm rot="2024838">
            <a:off x="7223538" y="4216477"/>
            <a:ext cx="1611666" cy="1659646"/>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0" name="Oval 49"/>
          <p:cNvSpPr>
            <a:spLocks noChangeAspect="1"/>
          </p:cNvSpPr>
          <p:nvPr/>
        </p:nvSpPr>
        <p:spPr>
          <a:xfrm>
            <a:off x="9751618" y="3701796"/>
            <a:ext cx="1892981" cy="174730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1" name="Oval 50"/>
          <p:cNvSpPr/>
          <p:nvPr/>
        </p:nvSpPr>
        <p:spPr>
          <a:xfrm>
            <a:off x="5858300" y="3216445"/>
            <a:ext cx="2241396" cy="2241396"/>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3" name="Oval 52"/>
          <p:cNvSpPr>
            <a:spLocks noChangeAspect="1"/>
          </p:cNvSpPr>
          <p:nvPr/>
        </p:nvSpPr>
        <p:spPr>
          <a:xfrm>
            <a:off x="7913060" y="4575448"/>
            <a:ext cx="1957093" cy="1956119"/>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4" name="Rectangle 53"/>
          <p:cNvSpPr/>
          <p:nvPr/>
        </p:nvSpPr>
        <p:spPr>
          <a:xfrm>
            <a:off x="6495040" y="4121701"/>
            <a:ext cx="1325805" cy="430887"/>
          </a:xfrm>
          <a:prstGeom prst="rect">
            <a:avLst/>
          </a:prstGeom>
        </p:spPr>
        <p:txBody>
          <a:bodyPr wrap="square" lIns="0" tIns="0" rIns="0" bIns="0" anchor="ctr" anchorCtr="0">
            <a:spAutoFit/>
          </a:bodyPr>
          <a:lstStyle/>
          <a:p>
            <a:pPr algn="ctr"/>
            <a:r>
              <a:rPr lang="en-US" sz="1400" dirty="0" err="1">
                <a:solidFill>
                  <a:schemeClr val="bg1"/>
                </a:solidFill>
              </a:rPr>
              <a:t>Generador</a:t>
            </a:r>
            <a:r>
              <a:rPr lang="en-US" sz="1400" dirty="0">
                <a:solidFill>
                  <a:schemeClr val="bg1"/>
                </a:solidFill>
              </a:rPr>
              <a:t> de </a:t>
            </a:r>
            <a:r>
              <a:rPr lang="en-US" sz="1400" dirty="0" err="1" smtClean="0">
                <a:solidFill>
                  <a:schemeClr val="bg1"/>
                </a:solidFill>
              </a:rPr>
              <a:t>Licencia</a:t>
            </a:r>
            <a:endParaRPr lang="en-US" sz="1400" dirty="0">
              <a:solidFill>
                <a:schemeClr val="bg1"/>
              </a:solidFill>
            </a:endParaRPr>
          </a:p>
        </p:txBody>
      </p:sp>
      <p:sp>
        <p:nvSpPr>
          <p:cNvPr id="55" name="TextBox 54"/>
          <p:cNvSpPr txBox="1"/>
          <p:nvPr/>
        </p:nvSpPr>
        <p:spPr>
          <a:xfrm>
            <a:off x="5929482" y="3792960"/>
            <a:ext cx="631825" cy="1088366"/>
          </a:xfrm>
          <a:prstGeom prst="rect">
            <a:avLst/>
          </a:prstGeom>
          <a:noFill/>
        </p:spPr>
        <p:txBody>
          <a:bodyPr wrap="square" lIns="36000" tIns="36000" rIns="36000" bIns="36000" rtlCol="0" anchor="ctr" anchorCtr="0">
            <a:spAutoFit/>
          </a:bodyPr>
          <a:lstStyle/>
          <a:p>
            <a:r>
              <a:rPr lang="en-US" sz="6600" dirty="0" smtClean="0">
                <a:solidFill>
                  <a:schemeClr val="bg1"/>
                </a:solidFill>
              </a:rPr>
              <a:t>1</a:t>
            </a:r>
            <a:endParaRPr lang="en-US" sz="6600" dirty="0">
              <a:solidFill>
                <a:schemeClr val="bg1"/>
              </a:solidFill>
            </a:endParaRPr>
          </a:p>
        </p:txBody>
      </p:sp>
      <p:cxnSp>
        <p:nvCxnSpPr>
          <p:cNvPr id="56" name="Straight Connector 55"/>
          <p:cNvCxnSpPr/>
          <p:nvPr/>
        </p:nvCxnSpPr>
        <p:spPr>
          <a:xfrm>
            <a:off x="6418840" y="3612505"/>
            <a:ext cx="0" cy="1449276"/>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8620002" y="5338065"/>
            <a:ext cx="1034476" cy="430887"/>
          </a:xfrm>
          <a:prstGeom prst="rect">
            <a:avLst/>
          </a:prstGeom>
        </p:spPr>
        <p:txBody>
          <a:bodyPr wrap="square" lIns="0" tIns="0" rIns="0" bIns="0" anchor="ctr" anchorCtr="0">
            <a:spAutoFit/>
          </a:bodyPr>
          <a:lstStyle/>
          <a:p>
            <a:pPr algn="ctr"/>
            <a:r>
              <a:rPr lang="en-US" sz="1400" dirty="0" err="1">
                <a:solidFill>
                  <a:schemeClr val="bg1"/>
                </a:solidFill>
              </a:rPr>
              <a:t>Validador</a:t>
            </a:r>
            <a:r>
              <a:rPr lang="en-US" sz="1400" dirty="0">
                <a:solidFill>
                  <a:schemeClr val="bg1"/>
                </a:solidFill>
              </a:rPr>
              <a:t> de </a:t>
            </a:r>
            <a:r>
              <a:rPr lang="en-US" sz="1400" dirty="0" err="1" smtClean="0">
                <a:solidFill>
                  <a:schemeClr val="bg1"/>
                </a:solidFill>
              </a:rPr>
              <a:t>Licencia</a:t>
            </a:r>
            <a:endParaRPr lang="en-US" sz="1400" dirty="0">
              <a:solidFill>
                <a:schemeClr val="bg1"/>
              </a:solidFill>
            </a:endParaRPr>
          </a:p>
        </p:txBody>
      </p:sp>
      <p:sp>
        <p:nvSpPr>
          <p:cNvPr id="58" name="TextBox 57"/>
          <p:cNvSpPr txBox="1"/>
          <p:nvPr/>
        </p:nvSpPr>
        <p:spPr>
          <a:xfrm>
            <a:off x="8018656" y="5009324"/>
            <a:ext cx="631825" cy="1088366"/>
          </a:xfrm>
          <a:prstGeom prst="rect">
            <a:avLst/>
          </a:prstGeom>
          <a:noFill/>
        </p:spPr>
        <p:txBody>
          <a:bodyPr wrap="square" lIns="36000" tIns="36000" rIns="36000" bIns="36000" rtlCol="0" anchor="ctr" anchorCtr="0">
            <a:spAutoFit/>
          </a:bodyPr>
          <a:lstStyle/>
          <a:p>
            <a:r>
              <a:rPr lang="en-US" sz="6600" dirty="0">
                <a:solidFill>
                  <a:schemeClr val="bg1"/>
                </a:solidFill>
              </a:rPr>
              <a:t>2</a:t>
            </a:r>
          </a:p>
        </p:txBody>
      </p:sp>
      <p:cxnSp>
        <p:nvCxnSpPr>
          <p:cNvPr id="59" name="Straight Connector 58"/>
          <p:cNvCxnSpPr/>
          <p:nvPr/>
        </p:nvCxnSpPr>
        <p:spPr>
          <a:xfrm>
            <a:off x="8548002" y="4828869"/>
            <a:ext cx="0" cy="1449276"/>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450242" y="4390781"/>
            <a:ext cx="1118236" cy="369332"/>
          </a:xfrm>
          <a:prstGeom prst="rect">
            <a:avLst/>
          </a:prstGeom>
        </p:spPr>
        <p:txBody>
          <a:bodyPr wrap="square" lIns="0" tIns="0" rIns="0" bIns="0" anchor="ctr" anchorCtr="0">
            <a:spAutoFit/>
          </a:bodyPr>
          <a:lstStyle/>
          <a:p>
            <a:r>
              <a:rPr lang="en-US" sz="1200" dirty="0" err="1">
                <a:solidFill>
                  <a:schemeClr val="bg1"/>
                </a:solidFill>
              </a:rPr>
              <a:t>Generador</a:t>
            </a:r>
            <a:r>
              <a:rPr lang="en-US" sz="1200" dirty="0">
                <a:solidFill>
                  <a:schemeClr val="bg1"/>
                </a:solidFill>
              </a:rPr>
              <a:t> de </a:t>
            </a:r>
            <a:r>
              <a:rPr lang="en-US" sz="1200" dirty="0" err="1">
                <a:solidFill>
                  <a:schemeClr val="bg1"/>
                </a:solidFill>
              </a:rPr>
              <a:t>HardwareKey</a:t>
            </a:r>
            <a:endParaRPr lang="en-US" sz="1200" dirty="0">
              <a:solidFill>
                <a:schemeClr val="bg1"/>
              </a:solidFill>
            </a:endParaRPr>
          </a:p>
        </p:txBody>
      </p:sp>
      <p:sp>
        <p:nvSpPr>
          <p:cNvPr id="61" name="TextBox 60"/>
          <p:cNvSpPr txBox="1"/>
          <p:nvPr/>
        </p:nvSpPr>
        <p:spPr>
          <a:xfrm>
            <a:off x="9820304" y="4031265"/>
            <a:ext cx="631825" cy="1088366"/>
          </a:xfrm>
          <a:prstGeom prst="rect">
            <a:avLst/>
          </a:prstGeom>
          <a:noFill/>
        </p:spPr>
        <p:txBody>
          <a:bodyPr wrap="square" lIns="36000" tIns="36000" rIns="36000" bIns="36000" rtlCol="0" anchor="ctr" anchorCtr="0">
            <a:spAutoFit/>
          </a:bodyPr>
          <a:lstStyle/>
          <a:p>
            <a:r>
              <a:rPr lang="en-US" sz="6600" dirty="0">
                <a:solidFill>
                  <a:schemeClr val="bg1"/>
                </a:solidFill>
              </a:rPr>
              <a:t>3</a:t>
            </a:r>
          </a:p>
        </p:txBody>
      </p:sp>
      <p:cxnSp>
        <p:nvCxnSpPr>
          <p:cNvPr id="62" name="Straight Connector 61"/>
          <p:cNvCxnSpPr/>
          <p:nvPr/>
        </p:nvCxnSpPr>
        <p:spPr>
          <a:xfrm>
            <a:off x="10367756" y="3897938"/>
            <a:ext cx="0" cy="1355021"/>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7" name="Group 48"/>
          <p:cNvGrpSpPr>
            <a:grpSpLocks noChangeAspect="1"/>
          </p:cNvGrpSpPr>
          <p:nvPr/>
        </p:nvGrpSpPr>
        <p:grpSpPr bwMode="auto">
          <a:xfrm>
            <a:off x="1104820" y="5289272"/>
            <a:ext cx="635748" cy="635748"/>
            <a:chOff x="4277" y="1990"/>
            <a:chExt cx="340" cy="340"/>
          </a:xfrm>
          <a:solidFill>
            <a:schemeClr val="accent2"/>
          </a:solidFill>
        </p:grpSpPr>
        <p:sp>
          <p:nvSpPr>
            <p:cNvPr id="63" name="Freeform 49"/>
            <p:cNvSpPr>
              <a:spLocks noEditPoints="1"/>
            </p:cNvSpPr>
            <p:nvPr/>
          </p:nvSpPr>
          <p:spPr bwMode="auto">
            <a:xfrm>
              <a:off x="4277" y="199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50"/>
            <p:cNvSpPr>
              <a:spLocks noEditPoints="1"/>
            </p:cNvSpPr>
            <p:nvPr/>
          </p:nvSpPr>
          <p:spPr bwMode="auto">
            <a:xfrm>
              <a:off x="4355" y="2054"/>
              <a:ext cx="170" cy="212"/>
            </a:xfrm>
            <a:custGeom>
              <a:avLst/>
              <a:gdLst>
                <a:gd name="T0" fmla="*/ 235 w 256"/>
                <a:gd name="T1" fmla="*/ 256 h 320"/>
                <a:gd name="T2" fmla="*/ 224 w 256"/>
                <a:gd name="T3" fmla="*/ 213 h 320"/>
                <a:gd name="T4" fmla="*/ 245 w 256"/>
                <a:gd name="T5" fmla="*/ 117 h 320"/>
                <a:gd name="T6" fmla="*/ 11 w 256"/>
                <a:gd name="T7" fmla="*/ 117 h 320"/>
                <a:gd name="T8" fmla="*/ 11 w 256"/>
                <a:gd name="T9" fmla="*/ 213 h 320"/>
                <a:gd name="T10" fmla="*/ 0 w 256"/>
                <a:gd name="T11" fmla="*/ 266 h 320"/>
                <a:gd name="T12" fmla="*/ 21 w 256"/>
                <a:gd name="T13" fmla="*/ 277 h 320"/>
                <a:gd name="T14" fmla="*/ 32 w 256"/>
                <a:gd name="T15" fmla="*/ 320 h 320"/>
                <a:gd name="T16" fmla="*/ 256 w 256"/>
                <a:gd name="T17" fmla="*/ 309 h 320"/>
                <a:gd name="T18" fmla="*/ 245 w 256"/>
                <a:gd name="T19" fmla="*/ 256 h 320"/>
                <a:gd name="T20" fmla="*/ 192 w 256"/>
                <a:gd name="T21" fmla="*/ 256 h 320"/>
                <a:gd name="T22" fmla="*/ 213 w 256"/>
                <a:gd name="T23" fmla="*/ 234 h 320"/>
                <a:gd name="T24" fmla="*/ 64 w 256"/>
                <a:gd name="T25" fmla="*/ 256 h 320"/>
                <a:gd name="T26" fmla="*/ 85 w 256"/>
                <a:gd name="T27" fmla="*/ 234 h 320"/>
                <a:gd name="T28" fmla="*/ 64 w 256"/>
                <a:gd name="T29" fmla="*/ 256 h 320"/>
                <a:gd name="T30" fmla="*/ 107 w 256"/>
                <a:gd name="T31" fmla="*/ 234 h 320"/>
                <a:gd name="T32" fmla="*/ 128 w 256"/>
                <a:gd name="T33" fmla="*/ 256 h 320"/>
                <a:gd name="T34" fmla="*/ 149 w 256"/>
                <a:gd name="T35" fmla="*/ 234 h 320"/>
                <a:gd name="T36" fmla="*/ 171 w 256"/>
                <a:gd name="T37" fmla="*/ 256 h 320"/>
                <a:gd name="T38" fmla="*/ 149 w 256"/>
                <a:gd name="T39" fmla="*/ 234 h 320"/>
                <a:gd name="T40" fmla="*/ 192 w 256"/>
                <a:gd name="T41" fmla="*/ 298 h 320"/>
                <a:gd name="T42" fmla="*/ 171 w 256"/>
                <a:gd name="T43" fmla="*/ 277 h 320"/>
                <a:gd name="T44" fmla="*/ 32 w 256"/>
                <a:gd name="T45" fmla="*/ 117 h 320"/>
                <a:gd name="T46" fmla="*/ 224 w 256"/>
                <a:gd name="T47" fmla="*/ 117 h 320"/>
                <a:gd name="T48" fmla="*/ 32 w 256"/>
                <a:gd name="T49" fmla="*/ 117 h 320"/>
                <a:gd name="T50" fmla="*/ 43 w 256"/>
                <a:gd name="T51" fmla="*/ 234 h 320"/>
                <a:gd name="T52" fmla="*/ 32 w 256"/>
                <a:gd name="T53" fmla="*/ 256 h 320"/>
                <a:gd name="T54" fmla="*/ 21 w 256"/>
                <a:gd name="T55" fmla="*/ 234 h 320"/>
                <a:gd name="T56" fmla="*/ 64 w 256"/>
                <a:gd name="T57" fmla="*/ 277 h 320"/>
                <a:gd name="T58" fmla="*/ 43 w 256"/>
                <a:gd name="T59" fmla="*/ 298 h 320"/>
                <a:gd name="T60" fmla="*/ 85 w 256"/>
                <a:gd name="T61" fmla="*/ 298 h 320"/>
                <a:gd name="T62" fmla="*/ 107 w 256"/>
                <a:gd name="T63" fmla="*/ 277 h 320"/>
                <a:gd name="T64" fmla="*/ 85 w 256"/>
                <a:gd name="T65" fmla="*/ 298 h 320"/>
                <a:gd name="T66" fmla="*/ 149 w 256"/>
                <a:gd name="T67" fmla="*/ 277 h 320"/>
                <a:gd name="T68" fmla="*/ 128 w 256"/>
                <a:gd name="T69" fmla="*/ 298 h 320"/>
                <a:gd name="T70" fmla="*/ 235 w 256"/>
                <a:gd name="T71" fmla="*/ 298 h 320"/>
                <a:gd name="T72" fmla="*/ 213 w 256"/>
                <a:gd name="T73" fmla="*/ 277 h 320"/>
                <a:gd name="T74" fmla="*/ 235 w 256"/>
                <a:gd name="T75" fmla="*/ 277 h 320"/>
                <a:gd name="T76" fmla="*/ 128 w 256"/>
                <a:gd name="T77" fmla="*/ 168 h 320"/>
                <a:gd name="T78" fmla="*/ 96 w 256"/>
                <a:gd name="T79" fmla="*/ 162 h 320"/>
                <a:gd name="T80" fmla="*/ 113 w 256"/>
                <a:gd name="T81" fmla="*/ 149 h 320"/>
                <a:gd name="T82" fmla="*/ 136 w 256"/>
                <a:gd name="T83" fmla="*/ 148 h 320"/>
                <a:gd name="T84" fmla="*/ 138 w 256"/>
                <a:gd name="T85" fmla="*/ 135 h 320"/>
                <a:gd name="T86" fmla="*/ 121 w 256"/>
                <a:gd name="T87" fmla="*/ 124 h 320"/>
                <a:gd name="T88" fmla="*/ 100 w 256"/>
                <a:gd name="T89" fmla="*/ 107 h 320"/>
                <a:gd name="T90" fmla="*/ 108 w 256"/>
                <a:gd name="T91" fmla="*/ 75 h 320"/>
                <a:gd name="T92" fmla="*/ 128 w 256"/>
                <a:gd name="T93" fmla="*/ 53 h 320"/>
                <a:gd name="T94" fmla="*/ 139 w 256"/>
                <a:gd name="T95" fmla="*/ 67 h 320"/>
                <a:gd name="T96" fmla="*/ 160 w 256"/>
                <a:gd name="T97" fmla="*/ 74 h 320"/>
                <a:gd name="T98" fmla="*/ 140 w 256"/>
                <a:gd name="T99" fmla="*/ 86 h 320"/>
                <a:gd name="T100" fmla="*/ 121 w 256"/>
                <a:gd name="T101" fmla="*/ 87 h 320"/>
                <a:gd name="T102" fmla="*/ 119 w 256"/>
                <a:gd name="T103" fmla="*/ 99 h 320"/>
                <a:gd name="T104" fmla="*/ 136 w 256"/>
                <a:gd name="T105" fmla="*/ 110 h 320"/>
                <a:gd name="T106" fmla="*/ 161 w 256"/>
                <a:gd name="T107" fmla="*/ 140 h 320"/>
                <a:gd name="T108" fmla="*/ 139 w 256"/>
                <a:gd name="T109" fmla="*/ 167 h 320"/>
                <a:gd name="T110" fmla="*/ 128 w 256"/>
                <a:gd name="T111" fmla="*/ 18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20">
                  <a:moveTo>
                    <a:pt x="245" y="256"/>
                  </a:moveTo>
                  <a:cubicBezTo>
                    <a:pt x="235" y="256"/>
                    <a:pt x="235" y="256"/>
                    <a:pt x="235" y="256"/>
                  </a:cubicBezTo>
                  <a:cubicBezTo>
                    <a:pt x="235" y="224"/>
                    <a:pt x="235" y="224"/>
                    <a:pt x="235" y="224"/>
                  </a:cubicBezTo>
                  <a:cubicBezTo>
                    <a:pt x="235" y="218"/>
                    <a:pt x="230" y="213"/>
                    <a:pt x="224" y="213"/>
                  </a:cubicBezTo>
                  <a:cubicBezTo>
                    <a:pt x="195" y="213"/>
                    <a:pt x="195" y="213"/>
                    <a:pt x="195" y="213"/>
                  </a:cubicBezTo>
                  <a:cubicBezTo>
                    <a:pt x="225" y="192"/>
                    <a:pt x="245" y="157"/>
                    <a:pt x="245" y="117"/>
                  </a:cubicBezTo>
                  <a:cubicBezTo>
                    <a:pt x="245" y="52"/>
                    <a:pt x="193" y="0"/>
                    <a:pt x="128" y="0"/>
                  </a:cubicBezTo>
                  <a:cubicBezTo>
                    <a:pt x="63" y="0"/>
                    <a:pt x="11" y="52"/>
                    <a:pt x="11" y="117"/>
                  </a:cubicBezTo>
                  <a:cubicBezTo>
                    <a:pt x="11" y="157"/>
                    <a:pt x="31" y="192"/>
                    <a:pt x="61" y="213"/>
                  </a:cubicBezTo>
                  <a:cubicBezTo>
                    <a:pt x="11" y="213"/>
                    <a:pt x="11" y="213"/>
                    <a:pt x="11" y="213"/>
                  </a:cubicBezTo>
                  <a:cubicBezTo>
                    <a:pt x="5" y="213"/>
                    <a:pt x="0" y="218"/>
                    <a:pt x="0" y="224"/>
                  </a:cubicBezTo>
                  <a:cubicBezTo>
                    <a:pt x="0" y="266"/>
                    <a:pt x="0" y="266"/>
                    <a:pt x="0" y="266"/>
                  </a:cubicBezTo>
                  <a:cubicBezTo>
                    <a:pt x="0" y="272"/>
                    <a:pt x="5" y="277"/>
                    <a:pt x="11" y="277"/>
                  </a:cubicBezTo>
                  <a:cubicBezTo>
                    <a:pt x="21" y="277"/>
                    <a:pt x="21" y="277"/>
                    <a:pt x="21" y="277"/>
                  </a:cubicBezTo>
                  <a:cubicBezTo>
                    <a:pt x="21" y="309"/>
                    <a:pt x="21" y="309"/>
                    <a:pt x="21" y="309"/>
                  </a:cubicBezTo>
                  <a:cubicBezTo>
                    <a:pt x="21" y="315"/>
                    <a:pt x="26" y="320"/>
                    <a:pt x="32" y="320"/>
                  </a:cubicBezTo>
                  <a:cubicBezTo>
                    <a:pt x="245" y="320"/>
                    <a:pt x="245" y="320"/>
                    <a:pt x="245" y="320"/>
                  </a:cubicBezTo>
                  <a:cubicBezTo>
                    <a:pt x="251" y="320"/>
                    <a:pt x="256" y="315"/>
                    <a:pt x="256" y="309"/>
                  </a:cubicBezTo>
                  <a:cubicBezTo>
                    <a:pt x="256" y="266"/>
                    <a:pt x="256" y="266"/>
                    <a:pt x="256" y="266"/>
                  </a:cubicBezTo>
                  <a:cubicBezTo>
                    <a:pt x="256" y="260"/>
                    <a:pt x="251" y="256"/>
                    <a:pt x="245" y="256"/>
                  </a:cubicBezTo>
                  <a:close/>
                  <a:moveTo>
                    <a:pt x="213" y="256"/>
                  </a:moveTo>
                  <a:cubicBezTo>
                    <a:pt x="192" y="256"/>
                    <a:pt x="192" y="256"/>
                    <a:pt x="192" y="256"/>
                  </a:cubicBezTo>
                  <a:cubicBezTo>
                    <a:pt x="192" y="234"/>
                    <a:pt x="192" y="234"/>
                    <a:pt x="192" y="234"/>
                  </a:cubicBezTo>
                  <a:cubicBezTo>
                    <a:pt x="213" y="234"/>
                    <a:pt x="213" y="234"/>
                    <a:pt x="213" y="234"/>
                  </a:cubicBezTo>
                  <a:lnTo>
                    <a:pt x="213" y="256"/>
                  </a:lnTo>
                  <a:close/>
                  <a:moveTo>
                    <a:pt x="64" y="256"/>
                  </a:moveTo>
                  <a:cubicBezTo>
                    <a:pt x="64" y="234"/>
                    <a:pt x="64" y="234"/>
                    <a:pt x="64" y="234"/>
                  </a:cubicBezTo>
                  <a:cubicBezTo>
                    <a:pt x="85" y="234"/>
                    <a:pt x="85" y="234"/>
                    <a:pt x="85" y="234"/>
                  </a:cubicBezTo>
                  <a:cubicBezTo>
                    <a:pt x="85" y="256"/>
                    <a:pt x="85" y="256"/>
                    <a:pt x="85" y="256"/>
                  </a:cubicBezTo>
                  <a:lnTo>
                    <a:pt x="64" y="256"/>
                  </a:lnTo>
                  <a:close/>
                  <a:moveTo>
                    <a:pt x="107" y="256"/>
                  </a:moveTo>
                  <a:cubicBezTo>
                    <a:pt x="107" y="234"/>
                    <a:pt x="107" y="234"/>
                    <a:pt x="107" y="234"/>
                  </a:cubicBezTo>
                  <a:cubicBezTo>
                    <a:pt x="128" y="234"/>
                    <a:pt x="128" y="234"/>
                    <a:pt x="128" y="234"/>
                  </a:cubicBezTo>
                  <a:cubicBezTo>
                    <a:pt x="128" y="256"/>
                    <a:pt x="128" y="256"/>
                    <a:pt x="128" y="256"/>
                  </a:cubicBezTo>
                  <a:lnTo>
                    <a:pt x="107" y="256"/>
                  </a:lnTo>
                  <a:close/>
                  <a:moveTo>
                    <a:pt x="149" y="234"/>
                  </a:moveTo>
                  <a:cubicBezTo>
                    <a:pt x="171" y="234"/>
                    <a:pt x="171" y="234"/>
                    <a:pt x="171" y="234"/>
                  </a:cubicBezTo>
                  <a:cubicBezTo>
                    <a:pt x="171" y="256"/>
                    <a:pt x="171" y="256"/>
                    <a:pt x="171" y="256"/>
                  </a:cubicBezTo>
                  <a:cubicBezTo>
                    <a:pt x="149" y="256"/>
                    <a:pt x="149" y="256"/>
                    <a:pt x="149" y="256"/>
                  </a:cubicBezTo>
                  <a:lnTo>
                    <a:pt x="149" y="234"/>
                  </a:lnTo>
                  <a:close/>
                  <a:moveTo>
                    <a:pt x="192" y="277"/>
                  </a:moveTo>
                  <a:cubicBezTo>
                    <a:pt x="192" y="298"/>
                    <a:pt x="192" y="298"/>
                    <a:pt x="192" y="298"/>
                  </a:cubicBezTo>
                  <a:cubicBezTo>
                    <a:pt x="171" y="298"/>
                    <a:pt x="171" y="298"/>
                    <a:pt x="171" y="298"/>
                  </a:cubicBezTo>
                  <a:cubicBezTo>
                    <a:pt x="171" y="277"/>
                    <a:pt x="171" y="277"/>
                    <a:pt x="171" y="277"/>
                  </a:cubicBezTo>
                  <a:lnTo>
                    <a:pt x="192" y="277"/>
                  </a:lnTo>
                  <a:close/>
                  <a:moveTo>
                    <a:pt x="32" y="117"/>
                  </a:moveTo>
                  <a:cubicBezTo>
                    <a:pt x="32" y="64"/>
                    <a:pt x="75" y="21"/>
                    <a:pt x="128" y="21"/>
                  </a:cubicBezTo>
                  <a:cubicBezTo>
                    <a:pt x="181" y="21"/>
                    <a:pt x="224" y="64"/>
                    <a:pt x="224" y="117"/>
                  </a:cubicBezTo>
                  <a:cubicBezTo>
                    <a:pt x="224" y="170"/>
                    <a:pt x="181" y="213"/>
                    <a:pt x="128" y="213"/>
                  </a:cubicBezTo>
                  <a:cubicBezTo>
                    <a:pt x="75" y="213"/>
                    <a:pt x="32" y="170"/>
                    <a:pt x="32" y="117"/>
                  </a:cubicBezTo>
                  <a:close/>
                  <a:moveTo>
                    <a:pt x="21" y="234"/>
                  </a:moveTo>
                  <a:cubicBezTo>
                    <a:pt x="43" y="234"/>
                    <a:pt x="43" y="234"/>
                    <a:pt x="43" y="234"/>
                  </a:cubicBezTo>
                  <a:cubicBezTo>
                    <a:pt x="43" y="256"/>
                    <a:pt x="43" y="256"/>
                    <a:pt x="43" y="256"/>
                  </a:cubicBezTo>
                  <a:cubicBezTo>
                    <a:pt x="32" y="256"/>
                    <a:pt x="32" y="256"/>
                    <a:pt x="32" y="256"/>
                  </a:cubicBezTo>
                  <a:cubicBezTo>
                    <a:pt x="21" y="256"/>
                    <a:pt x="21" y="256"/>
                    <a:pt x="21" y="256"/>
                  </a:cubicBezTo>
                  <a:lnTo>
                    <a:pt x="21" y="234"/>
                  </a:lnTo>
                  <a:close/>
                  <a:moveTo>
                    <a:pt x="43" y="277"/>
                  </a:moveTo>
                  <a:cubicBezTo>
                    <a:pt x="64" y="277"/>
                    <a:pt x="64" y="277"/>
                    <a:pt x="64" y="277"/>
                  </a:cubicBezTo>
                  <a:cubicBezTo>
                    <a:pt x="64" y="298"/>
                    <a:pt x="64" y="298"/>
                    <a:pt x="64" y="298"/>
                  </a:cubicBezTo>
                  <a:cubicBezTo>
                    <a:pt x="43" y="298"/>
                    <a:pt x="43" y="298"/>
                    <a:pt x="43" y="298"/>
                  </a:cubicBezTo>
                  <a:lnTo>
                    <a:pt x="43" y="277"/>
                  </a:lnTo>
                  <a:close/>
                  <a:moveTo>
                    <a:pt x="85" y="298"/>
                  </a:moveTo>
                  <a:cubicBezTo>
                    <a:pt x="85" y="277"/>
                    <a:pt x="85" y="277"/>
                    <a:pt x="85" y="277"/>
                  </a:cubicBezTo>
                  <a:cubicBezTo>
                    <a:pt x="107" y="277"/>
                    <a:pt x="107" y="277"/>
                    <a:pt x="107" y="277"/>
                  </a:cubicBezTo>
                  <a:cubicBezTo>
                    <a:pt x="107" y="298"/>
                    <a:pt x="107" y="298"/>
                    <a:pt x="107" y="298"/>
                  </a:cubicBezTo>
                  <a:lnTo>
                    <a:pt x="85" y="298"/>
                  </a:lnTo>
                  <a:close/>
                  <a:moveTo>
                    <a:pt x="128" y="277"/>
                  </a:moveTo>
                  <a:cubicBezTo>
                    <a:pt x="149" y="277"/>
                    <a:pt x="149" y="277"/>
                    <a:pt x="149" y="277"/>
                  </a:cubicBezTo>
                  <a:cubicBezTo>
                    <a:pt x="149" y="298"/>
                    <a:pt x="149" y="298"/>
                    <a:pt x="149" y="298"/>
                  </a:cubicBezTo>
                  <a:cubicBezTo>
                    <a:pt x="128" y="298"/>
                    <a:pt x="128" y="298"/>
                    <a:pt x="128" y="298"/>
                  </a:cubicBezTo>
                  <a:lnTo>
                    <a:pt x="128" y="277"/>
                  </a:lnTo>
                  <a:close/>
                  <a:moveTo>
                    <a:pt x="235" y="298"/>
                  </a:moveTo>
                  <a:cubicBezTo>
                    <a:pt x="213" y="298"/>
                    <a:pt x="213" y="298"/>
                    <a:pt x="213" y="298"/>
                  </a:cubicBezTo>
                  <a:cubicBezTo>
                    <a:pt x="213" y="277"/>
                    <a:pt x="213" y="277"/>
                    <a:pt x="213" y="277"/>
                  </a:cubicBezTo>
                  <a:cubicBezTo>
                    <a:pt x="224" y="277"/>
                    <a:pt x="224" y="277"/>
                    <a:pt x="224" y="277"/>
                  </a:cubicBezTo>
                  <a:cubicBezTo>
                    <a:pt x="235" y="277"/>
                    <a:pt x="235" y="277"/>
                    <a:pt x="235" y="277"/>
                  </a:cubicBezTo>
                  <a:lnTo>
                    <a:pt x="235" y="298"/>
                  </a:lnTo>
                  <a:close/>
                  <a:moveTo>
                    <a:pt x="128" y="168"/>
                  </a:moveTo>
                  <a:cubicBezTo>
                    <a:pt x="128" y="168"/>
                    <a:pt x="126" y="168"/>
                    <a:pt x="126" y="168"/>
                  </a:cubicBezTo>
                  <a:cubicBezTo>
                    <a:pt x="115" y="168"/>
                    <a:pt x="107" y="166"/>
                    <a:pt x="96" y="162"/>
                  </a:cubicBezTo>
                  <a:cubicBezTo>
                    <a:pt x="96" y="143"/>
                    <a:pt x="96" y="143"/>
                    <a:pt x="96" y="143"/>
                  </a:cubicBezTo>
                  <a:cubicBezTo>
                    <a:pt x="107" y="146"/>
                    <a:pt x="108" y="148"/>
                    <a:pt x="113" y="149"/>
                  </a:cubicBezTo>
                  <a:cubicBezTo>
                    <a:pt x="117" y="150"/>
                    <a:pt x="122" y="151"/>
                    <a:pt x="125" y="151"/>
                  </a:cubicBezTo>
                  <a:cubicBezTo>
                    <a:pt x="130" y="151"/>
                    <a:pt x="133" y="150"/>
                    <a:pt x="136" y="148"/>
                  </a:cubicBezTo>
                  <a:cubicBezTo>
                    <a:pt x="138" y="147"/>
                    <a:pt x="140" y="144"/>
                    <a:pt x="140" y="141"/>
                  </a:cubicBezTo>
                  <a:cubicBezTo>
                    <a:pt x="140" y="139"/>
                    <a:pt x="139" y="137"/>
                    <a:pt x="138" y="135"/>
                  </a:cubicBezTo>
                  <a:cubicBezTo>
                    <a:pt x="137" y="134"/>
                    <a:pt x="135" y="132"/>
                    <a:pt x="133" y="131"/>
                  </a:cubicBezTo>
                  <a:cubicBezTo>
                    <a:pt x="131" y="130"/>
                    <a:pt x="127" y="127"/>
                    <a:pt x="121" y="124"/>
                  </a:cubicBezTo>
                  <a:cubicBezTo>
                    <a:pt x="115" y="122"/>
                    <a:pt x="110" y="119"/>
                    <a:pt x="107" y="116"/>
                  </a:cubicBezTo>
                  <a:cubicBezTo>
                    <a:pt x="104" y="114"/>
                    <a:pt x="102" y="111"/>
                    <a:pt x="100" y="107"/>
                  </a:cubicBezTo>
                  <a:cubicBezTo>
                    <a:pt x="98" y="104"/>
                    <a:pt x="98" y="100"/>
                    <a:pt x="98" y="95"/>
                  </a:cubicBezTo>
                  <a:cubicBezTo>
                    <a:pt x="98" y="86"/>
                    <a:pt x="102" y="80"/>
                    <a:pt x="108" y="75"/>
                  </a:cubicBezTo>
                  <a:cubicBezTo>
                    <a:pt x="112" y="71"/>
                    <a:pt x="117" y="68"/>
                    <a:pt x="128" y="68"/>
                  </a:cubicBezTo>
                  <a:cubicBezTo>
                    <a:pt x="128" y="53"/>
                    <a:pt x="128" y="53"/>
                    <a:pt x="128" y="53"/>
                  </a:cubicBezTo>
                  <a:cubicBezTo>
                    <a:pt x="139" y="53"/>
                    <a:pt x="139" y="53"/>
                    <a:pt x="139" y="53"/>
                  </a:cubicBezTo>
                  <a:cubicBezTo>
                    <a:pt x="139" y="67"/>
                    <a:pt x="139" y="67"/>
                    <a:pt x="139" y="67"/>
                  </a:cubicBezTo>
                  <a:cubicBezTo>
                    <a:pt x="139" y="68"/>
                    <a:pt x="144" y="68"/>
                    <a:pt x="147" y="69"/>
                  </a:cubicBezTo>
                  <a:cubicBezTo>
                    <a:pt x="152" y="70"/>
                    <a:pt x="154" y="72"/>
                    <a:pt x="160" y="74"/>
                  </a:cubicBezTo>
                  <a:cubicBezTo>
                    <a:pt x="153" y="90"/>
                    <a:pt x="153" y="90"/>
                    <a:pt x="153" y="90"/>
                  </a:cubicBezTo>
                  <a:cubicBezTo>
                    <a:pt x="148" y="88"/>
                    <a:pt x="143" y="87"/>
                    <a:pt x="140" y="86"/>
                  </a:cubicBezTo>
                  <a:cubicBezTo>
                    <a:pt x="136" y="85"/>
                    <a:pt x="133" y="85"/>
                    <a:pt x="130" y="85"/>
                  </a:cubicBezTo>
                  <a:cubicBezTo>
                    <a:pt x="126" y="85"/>
                    <a:pt x="123" y="85"/>
                    <a:pt x="121" y="87"/>
                  </a:cubicBezTo>
                  <a:cubicBezTo>
                    <a:pt x="119" y="89"/>
                    <a:pt x="117" y="91"/>
                    <a:pt x="117" y="94"/>
                  </a:cubicBezTo>
                  <a:cubicBezTo>
                    <a:pt x="117" y="96"/>
                    <a:pt x="118" y="98"/>
                    <a:pt x="119" y="99"/>
                  </a:cubicBezTo>
                  <a:cubicBezTo>
                    <a:pt x="120" y="101"/>
                    <a:pt x="121" y="102"/>
                    <a:pt x="123" y="103"/>
                  </a:cubicBezTo>
                  <a:cubicBezTo>
                    <a:pt x="125" y="104"/>
                    <a:pt x="129" y="107"/>
                    <a:pt x="136" y="110"/>
                  </a:cubicBezTo>
                  <a:cubicBezTo>
                    <a:pt x="145" y="114"/>
                    <a:pt x="151" y="119"/>
                    <a:pt x="155" y="123"/>
                  </a:cubicBezTo>
                  <a:cubicBezTo>
                    <a:pt x="158" y="128"/>
                    <a:pt x="161" y="133"/>
                    <a:pt x="161" y="140"/>
                  </a:cubicBezTo>
                  <a:cubicBezTo>
                    <a:pt x="161" y="148"/>
                    <a:pt x="159" y="155"/>
                    <a:pt x="153" y="160"/>
                  </a:cubicBezTo>
                  <a:cubicBezTo>
                    <a:pt x="148" y="164"/>
                    <a:pt x="139" y="166"/>
                    <a:pt x="139" y="167"/>
                  </a:cubicBezTo>
                  <a:cubicBezTo>
                    <a:pt x="139" y="181"/>
                    <a:pt x="139" y="181"/>
                    <a:pt x="139" y="181"/>
                  </a:cubicBezTo>
                  <a:cubicBezTo>
                    <a:pt x="128" y="181"/>
                    <a:pt x="128" y="181"/>
                    <a:pt x="128" y="181"/>
                  </a:cubicBezTo>
                  <a:lnTo>
                    <a:pt x="128"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5" name="Group 345"/>
          <p:cNvGrpSpPr>
            <a:grpSpLocks noChangeAspect="1"/>
          </p:cNvGrpSpPr>
          <p:nvPr/>
        </p:nvGrpSpPr>
        <p:grpSpPr bwMode="gray">
          <a:xfrm>
            <a:off x="4061582" y="2427586"/>
            <a:ext cx="638943" cy="638943"/>
            <a:chOff x="3451" y="1171"/>
            <a:chExt cx="340" cy="340"/>
          </a:xfrm>
          <a:solidFill>
            <a:schemeClr val="accent3"/>
          </a:solidFill>
        </p:grpSpPr>
        <p:sp>
          <p:nvSpPr>
            <p:cNvPr id="66" name="Freeform 346"/>
            <p:cNvSpPr>
              <a:spLocks noEditPoints="1"/>
            </p:cNvSpPr>
            <p:nvPr/>
          </p:nvSpPr>
          <p:spPr bwMode="gray">
            <a:xfrm>
              <a:off x="3515" y="1241"/>
              <a:ext cx="212" cy="192"/>
            </a:xfrm>
            <a:custGeom>
              <a:avLst/>
              <a:gdLst>
                <a:gd name="T0" fmla="*/ 224 w 320"/>
                <a:gd name="T1" fmla="*/ 288 h 288"/>
                <a:gd name="T2" fmla="*/ 170 w 320"/>
                <a:gd name="T3" fmla="*/ 288 h 288"/>
                <a:gd name="T4" fmla="*/ 160 w 320"/>
                <a:gd name="T5" fmla="*/ 278 h 288"/>
                <a:gd name="T6" fmla="*/ 160 w 320"/>
                <a:gd name="T7" fmla="*/ 267 h 288"/>
                <a:gd name="T8" fmla="*/ 138 w 320"/>
                <a:gd name="T9" fmla="*/ 267 h 288"/>
                <a:gd name="T10" fmla="*/ 138 w 320"/>
                <a:gd name="T11" fmla="*/ 278 h 288"/>
                <a:gd name="T12" fmla="*/ 128 w 320"/>
                <a:gd name="T13" fmla="*/ 288 h 288"/>
                <a:gd name="T14" fmla="*/ 74 w 320"/>
                <a:gd name="T15" fmla="*/ 288 h 288"/>
                <a:gd name="T16" fmla="*/ 64 w 320"/>
                <a:gd name="T17" fmla="*/ 278 h 288"/>
                <a:gd name="T18" fmla="*/ 27 w 320"/>
                <a:gd name="T19" fmla="*/ 235 h 288"/>
                <a:gd name="T20" fmla="*/ 18 w 320"/>
                <a:gd name="T21" fmla="*/ 230 h 288"/>
                <a:gd name="T22" fmla="*/ 0 w 320"/>
                <a:gd name="T23" fmla="*/ 160 h 288"/>
                <a:gd name="T24" fmla="*/ 138 w 320"/>
                <a:gd name="T25" fmla="*/ 22 h 288"/>
                <a:gd name="T26" fmla="*/ 198 w 320"/>
                <a:gd name="T27" fmla="*/ 30 h 288"/>
                <a:gd name="T28" fmla="*/ 255 w 320"/>
                <a:gd name="T29" fmla="*/ 0 h 288"/>
                <a:gd name="T30" fmla="*/ 264 w 320"/>
                <a:gd name="T31" fmla="*/ 4 h 288"/>
                <a:gd name="T32" fmla="*/ 266 w 320"/>
                <a:gd name="T33" fmla="*/ 14 h 288"/>
                <a:gd name="T34" fmla="*/ 257 w 320"/>
                <a:gd name="T35" fmla="*/ 49 h 288"/>
                <a:gd name="T36" fmla="*/ 294 w 320"/>
                <a:gd name="T37" fmla="*/ 96 h 288"/>
                <a:gd name="T38" fmla="*/ 309 w 320"/>
                <a:gd name="T39" fmla="*/ 96 h 288"/>
                <a:gd name="T40" fmla="*/ 320 w 320"/>
                <a:gd name="T41" fmla="*/ 107 h 288"/>
                <a:gd name="T42" fmla="*/ 320 w 320"/>
                <a:gd name="T43" fmla="*/ 171 h 288"/>
                <a:gd name="T44" fmla="*/ 309 w 320"/>
                <a:gd name="T45" fmla="*/ 182 h 288"/>
                <a:gd name="T46" fmla="*/ 275 w 320"/>
                <a:gd name="T47" fmla="*/ 182 h 288"/>
                <a:gd name="T48" fmla="*/ 234 w 320"/>
                <a:gd name="T49" fmla="*/ 259 h 288"/>
                <a:gd name="T50" fmla="*/ 234 w 320"/>
                <a:gd name="T51" fmla="*/ 278 h 288"/>
                <a:gd name="T52" fmla="*/ 224 w 320"/>
                <a:gd name="T53" fmla="*/ 288 h 288"/>
                <a:gd name="T54" fmla="*/ 181 w 320"/>
                <a:gd name="T55" fmla="*/ 267 h 288"/>
                <a:gd name="T56" fmla="*/ 213 w 320"/>
                <a:gd name="T57" fmla="*/ 267 h 288"/>
                <a:gd name="T58" fmla="*/ 213 w 320"/>
                <a:gd name="T59" fmla="*/ 255 h 288"/>
                <a:gd name="T60" fmla="*/ 216 w 320"/>
                <a:gd name="T61" fmla="*/ 248 h 288"/>
                <a:gd name="T62" fmla="*/ 255 w 320"/>
                <a:gd name="T63" fmla="*/ 170 h 288"/>
                <a:gd name="T64" fmla="*/ 266 w 320"/>
                <a:gd name="T65" fmla="*/ 160 h 288"/>
                <a:gd name="T66" fmla="*/ 298 w 320"/>
                <a:gd name="T67" fmla="*/ 160 h 288"/>
                <a:gd name="T68" fmla="*/ 298 w 320"/>
                <a:gd name="T69" fmla="*/ 118 h 288"/>
                <a:gd name="T70" fmla="*/ 288 w 320"/>
                <a:gd name="T71" fmla="*/ 118 h 288"/>
                <a:gd name="T72" fmla="*/ 278 w 320"/>
                <a:gd name="T73" fmla="*/ 112 h 288"/>
                <a:gd name="T74" fmla="*/ 240 w 320"/>
                <a:gd name="T75" fmla="*/ 63 h 288"/>
                <a:gd name="T76" fmla="*/ 235 w 320"/>
                <a:gd name="T77" fmla="*/ 51 h 288"/>
                <a:gd name="T78" fmla="*/ 241 w 320"/>
                <a:gd name="T79" fmla="*/ 25 h 288"/>
                <a:gd name="T80" fmla="*/ 212 w 320"/>
                <a:gd name="T81" fmla="*/ 48 h 288"/>
                <a:gd name="T82" fmla="*/ 199 w 320"/>
                <a:gd name="T83" fmla="*/ 53 h 288"/>
                <a:gd name="T84" fmla="*/ 138 w 320"/>
                <a:gd name="T85" fmla="*/ 43 h 288"/>
                <a:gd name="T86" fmla="*/ 21 w 320"/>
                <a:gd name="T87" fmla="*/ 160 h 288"/>
                <a:gd name="T88" fmla="*/ 34 w 320"/>
                <a:gd name="T89" fmla="*/ 214 h 288"/>
                <a:gd name="T90" fmla="*/ 84 w 320"/>
                <a:gd name="T91" fmla="*/ 267 h 288"/>
                <a:gd name="T92" fmla="*/ 117 w 320"/>
                <a:gd name="T93" fmla="*/ 267 h 288"/>
                <a:gd name="T94" fmla="*/ 117 w 320"/>
                <a:gd name="T95" fmla="*/ 256 h 288"/>
                <a:gd name="T96" fmla="*/ 128 w 320"/>
                <a:gd name="T97" fmla="*/ 246 h 288"/>
                <a:gd name="T98" fmla="*/ 170 w 320"/>
                <a:gd name="T99" fmla="*/ 246 h 288"/>
                <a:gd name="T100" fmla="*/ 181 w 320"/>
                <a:gd name="T101" fmla="*/ 256 h 288"/>
                <a:gd name="T102" fmla="*/ 181 w 320"/>
                <a:gd name="T103" fmla="*/ 267 h 288"/>
                <a:gd name="T104" fmla="*/ 82 w 320"/>
                <a:gd name="T105" fmla="*/ 104 h 288"/>
                <a:gd name="T106" fmla="*/ 130 w 320"/>
                <a:gd name="T107" fmla="*/ 79 h 288"/>
                <a:gd name="T108" fmla="*/ 138 w 320"/>
                <a:gd name="T109" fmla="*/ 66 h 288"/>
                <a:gd name="T110" fmla="*/ 125 w 320"/>
                <a:gd name="T111" fmla="*/ 58 h 288"/>
                <a:gd name="T112" fmla="*/ 68 w 320"/>
                <a:gd name="T113" fmla="*/ 88 h 288"/>
                <a:gd name="T114" fmla="*/ 67 w 320"/>
                <a:gd name="T115" fmla="*/ 103 h 288"/>
                <a:gd name="T116" fmla="*/ 75 w 320"/>
                <a:gd name="T117" fmla="*/ 107 h 288"/>
                <a:gd name="T118" fmla="*/ 82 w 320"/>
                <a:gd name="T119" fmla="*/ 10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88">
                  <a:moveTo>
                    <a:pt x="224" y="288"/>
                  </a:moveTo>
                  <a:cubicBezTo>
                    <a:pt x="170" y="288"/>
                    <a:pt x="170" y="288"/>
                    <a:pt x="170" y="288"/>
                  </a:cubicBezTo>
                  <a:cubicBezTo>
                    <a:pt x="164" y="288"/>
                    <a:pt x="160" y="284"/>
                    <a:pt x="160" y="278"/>
                  </a:cubicBezTo>
                  <a:cubicBezTo>
                    <a:pt x="160" y="267"/>
                    <a:pt x="160" y="267"/>
                    <a:pt x="160" y="267"/>
                  </a:cubicBezTo>
                  <a:cubicBezTo>
                    <a:pt x="138" y="267"/>
                    <a:pt x="138" y="267"/>
                    <a:pt x="138" y="267"/>
                  </a:cubicBezTo>
                  <a:cubicBezTo>
                    <a:pt x="138" y="278"/>
                    <a:pt x="138" y="278"/>
                    <a:pt x="138" y="278"/>
                  </a:cubicBezTo>
                  <a:cubicBezTo>
                    <a:pt x="138" y="284"/>
                    <a:pt x="134" y="288"/>
                    <a:pt x="128" y="288"/>
                  </a:cubicBezTo>
                  <a:cubicBezTo>
                    <a:pt x="74" y="288"/>
                    <a:pt x="74" y="288"/>
                    <a:pt x="74" y="288"/>
                  </a:cubicBezTo>
                  <a:cubicBezTo>
                    <a:pt x="68" y="288"/>
                    <a:pt x="64" y="284"/>
                    <a:pt x="64" y="278"/>
                  </a:cubicBezTo>
                  <a:cubicBezTo>
                    <a:pt x="64" y="237"/>
                    <a:pt x="29" y="235"/>
                    <a:pt x="27" y="235"/>
                  </a:cubicBezTo>
                  <a:cubicBezTo>
                    <a:pt x="23" y="235"/>
                    <a:pt x="20" y="233"/>
                    <a:pt x="18" y="230"/>
                  </a:cubicBezTo>
                  <a:cubicBezTo>
                    <a:pt x="6" y="209"/>
                    <a:pt x="0" y="185"/>
                    <a:pt x="0" y="160"/>
                  </a:cubicBezTo>
                  <a:cubicBezTo>
                    <a:pt x="0" y="84"/>
                    <a:pt x="62" y="22"/>
                    <a:pt x="138" y="22"/>
                  </a:cubicBezTo>
                  <a:cubicBezTo>
                    <a:pt x="160" y="22"/>
                    <a:pt x="179" y="24"/>
                    <a:pt x="198" y="30"/>
                  </a:cubicBezTo>
                  <a:cubicBezTo>
                    <a:pt x="217" y="3"/>
                    <a:pt x="253" y="0"/>
                    <a:pt x="255" y="0"/>
                  </a:cubicBezTo>
                  <a:cubicBezTo>
                    <a:pt x="259" y="0"/>
                    <a:pt x="262" y="2"/>
                    <a:pt x="264" y="4"/>
                  </a:cubicBezTo>
                  <a:cubicBezTo>
                    <a:pt x="266" y="7"/>
                    <a:pt x="267" y="10"/>
                    <a:pt x="266" y="14"/>
                  </a:cubicBezTo>
                  <a:cubicBezTo>
                    <a:pt x="257" y="49"/>
                    <a:pt x="257" y="49"/>
                    <a:pt x="257" y="49"/>
                  </a:cubicBezTo>
                  <a:cubicBezTo>
                    <a:pt x="275" y="63"/>
                    <a:pt x="288" y="85"/>
                    <a:pt x="294" y="96"/>
                  </a:cubicBezTo>
                  <a:cubicBezTo>
                    <a:pt x="309" y="96"/>
                    <a:pt x="309" y="96"/>
                    <a:pt x="309" y="96"/>
                  </a:cubicBezTo>
                  <a:cubicBezTo>
                    <a:pt x="315" y="96"/>
                    <a:pt x="320" y="101"/>
                    <a:pt x="320" y="107"/>
                  </a:cubicBezTo>
                  <a:cubicBezTo>
                    <a:pt x="320" y="171"/>
                    <a:pt x="320" y="171"/>
                    <a:pt x="320" y="171"/>
                  </a:cubicBezTo>
                  <a:cubicBezTo>
                    <a:pt x="320" y="177"/>
                    <a:pt x="315" y="182"/>
                    <a:pt x="309" y="182"/>
                  </a:cubicBezTo>
                  <a:cubicBezTo>
                    <a:pt x="275" y="182"/>
                    <a:pt x="275" y="182"/>
                    <a:pt x="275" y="182"/>
                  </a:cubicBezTo>
                  <a:cubicBezTo>
                    <a:pt x="269" y="217"/>
                    <a:pt x="249" y="244"/>
                    <a:pt x="234" y="259"/>
                  </a:cubicBezTo>
                  <a:cubicBezTo>
                    <a:pt x="234" y="278"/>
                    <a:pt x="234" y="278"/>
                    <a:pt x="234" y="278"/>
                  </a:cubicBezTo>
                  <a:cubicBezTo>
                    <a:pt x="234" y="284"/>
                    <a:pt x="230" y="288"/>
                    <a:pt x="224" y="288"/>
                  </a:cubicBezTo>
                  <a:close/>
                  <a:moveTo>
                    <a:pt x="181" y="267"/>
                  </a:moveTo>
                  <a:cubicBezTo>
                    <a:pt x="213" y="267"/>
                    <a:pt x="213" y="267"/>
                    <a:pt x="213" y="267"/>
                  </a:cubicBezTo>
                  <a:cubicBezTo>
                    <a:pt x="213" y="255"/>
                    <a:pt x="213" y="255"/>
                    <a:pt x="213" y="255"/>
                  </a:cubicBezTo>
                  <a:cubicBezTo>
                    <a:pt x="213" y="252"/>
                    <a:pt x="214" y="250"/>
                    <a:pt x="216" y="248"/>
                  </a:cubicBezTo>
                  <a:cubicBezTo>
                    <a:pt x="239" y="225"/>
                    <a:pt x="253" y="197"/>
                    <a:pt x="255" y="170"/>
                  </a:cubicBezTo>
                  <a:cubicBezTo>
                    <a:pt x="256" y="165"/>
                    <a:pt x="260" y="160"/>
                    <a:pt x="266" y="160"/>
                  </a:cubicBezTo>
                  <a:cubicBezTo>
                    <a:pt x="298" y="160"/>
                    <a:pt x="298" y="160"/>
                    <a:pt x="298" y="160"/>
                  </a:cubicBezTo>
                  <a:cubicBezTo>
                    <a:pt x="298" y="118"/>
                    <a:pt x="298" y="118"/>
                    <a:pt x="298" y="118"/>
                  </a:cubicBezTo>
                  <a:cubicBezTo>
                    <a:pt x="288" y="118"/>
                    <a:pt x="288" y="118"/>
                    <a:pt x="288" y="118"/>
                  </a:cubicBezTo>
                  <a:cubicBezTo>
                    <a:pt x="284" y="118"/>
                    <a:pt x="280" y="115"/>
                    <a:pt x="278" y="112"/>
                  </a:cubicBezTo>
                  <a:cubicBezTo>
                    <a:pt x="278" y="111"/>
                    <a:pt x="261" y="76"/>
                    <a:pt x="240" y="63"/>
                  </a:cubicBezTo>
                  <a:cubicBezTo>
                    <a:pt x="236" y="60"/>
                    <a:pt x="234" y="56"/>
                    <a:pt x="235" y="51"/>
                  </a:cubicBezTo>
                  <a:cubicBezTo>
                    <a:pt x="241" y="25"/>
                    <a:pt x="241" y="25"/>
                    <a:pt x="241" y="25"/>
                  </a:cubicBezTo>
                  <a:cubicBezTo>
                    <a:pt x="231" y="28"/>
                    <a:pt x="218" y="35"/>
                    <a:pt x="212" y="48"/>
                  </a:cubicBezTo>
                  <a:cubicBezTo>
                    <a:pt x="210" y="53"/>
                    <a:pt x="204" y="55"/>
                    <a:pt x="199" y="53"/>
                  </a:cubicBezTo>
                  <a:cubicBezTo>
                    <a:pt x="180" y="46"/>
                    <a:pt x="161" y="43"/>
                    <a:pt x="138" y="43"/>
                  </a:cubicBezTo>
                  <a:cubicBezTo>
                    <a:pt x="74" y="43"/>
                    <a:pt x="21" y="96"/>
                    <a:pt x="21" y="160"/>
                  </a:cubicBezTo>
                  <a:cubicBezTo>
                    <a:pt x="21" y="179"/>
                    <a:pt x="26" y="198"/>
                    <a:pt x="34" y="214"/>
                  </a:cubicBezTo>
                  <a:cubicBezTo>
                    <a:pt x="53" y="217"/>
                    <a:pt x="80" y="231"/>
                    <a:pt x="84" y="267"/>
                  </a:cubicBezTo>
                  <a:cubicBezTo>
                    <a:pt x="117" y="267"/>
                    <a:pt x="117" y="267"/>
                    <a:pt x="117" y="267"/>
                  </a:cubicBezTo>
                  <a:cubicBezTo>
                    <a:pt x="117" y="256"/>
                    <a:pt x="117" y="256"/>
                    <a:pt x="117" y="256"/>
                  </a:cubicBezTo>
                  <a:cubicBezTo>
                    <a:pt x="117" y="250"/>
                    <a:pt x="122" y="246"/>
                    <a:pt x="128" y="246"/>
                  </a:cubicBezTo>
                  <a:cubicBezTo>
                    <a:pt x="170" y="246"/>
                    <a:pt x="170" y="246"/>
                    <a:pt x="170" y="246"/>
                  </a:cubicBezTo>
                  <a:cubicBezTo>
                    <a:pt x="176" y="246"/>
                    <a:pt x="181" y="250"/>
                    <a:pt x="181" y="256"/>
                  </a:cubicBezTo>
                  <a:lnTo>
                    <a:pt x="181" y="267"/>
                  </a:lnTo>
                  <a:close/>
                  <a:moveTo>
                    <a:pt x="82" y="104"/>
                  </a:moveTo>
                  <a:cubicBezTo>
                    <a:pt x="96" y="92"/>
                    <a:pt x="113" y="83"/>
                    <a:pt x="130" y="79"/>
                  </a:cubicBezTo>
                  <a:cubicBezTo>
                    <a:pt x="136" y="77"/>
                    <a:pt x="139" y="71"/>
                    <a:pt x="138" y="66"/>
                  </a:cubicBezTo>
                  <a:cubicBezTo>
                    <a:pt x="137" y="60"/>
                    <a:pt x="131" y="57"/>
                    <a:pt x="125" y="58"/>
                  </a:cubicBezTo>
                  <a:cubicBezTo>
                    <a:pt x="104" y="63"/>
                    <a:pt x="84" y="74"/>
                    <a:pt x="68" y="88"/>
                  </a:cubicBezTo>
                  <a:cubicBezTo>
                    <a:pt x="64" y="92"/>
                    <a:pt x="63" y="99"/>
                    <a:pt x="67" y="103"/>
                  </a:cubicBezTo>
                  <a:cubicBezTo>
                    <a:pt x="69" y="106"/>
                    <a:pt x="72" y="107"/>
                    <a:pt x="75" y="107"/>
                  </a:cubicBezTo>
                  <a:cubicBezTo>
                    <a:pt x="78" y="107"/>
                    <a:pt x="80" y="106"/>
                    <a:pt x="82"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347"/>
            <p:cNvSpPr>
              <a:spLocks noEditPoints="1"/>
            </p:cNvSpPr>
            <p:nvPr/>
          </p:nvSpPr>
          <p:spPr bwMode="gray">
            <a:xfrm>
              <a:off x="3451" y="11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41399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rot="5400000">
            <a:off x="5023662" y="-858060"/>
            <a:ext cx="3456241" cy="10603349"/>
          </a:xfrm>
          <a:prstGeom prst="homePlate">
            <a:avLst>
              <a:gd name="adj" fmla="val 28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angle 25"/>
          <p:cNvSpPr/>
          <p:nvPr/>
        </p:nvSpPr>
        <p:spPr>
          <a:xfrm>
            <a:off x="-11549" y="2214021"/>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El módulo </a:t>
            </a:r>
            <a:r>
              <a:rPr lang="es-VE" sz="1600" dirty="0">
                <a:solidFill>
                  <a:schemeClr val="tx1">
                    <a:lumMod val="65000"/>
                    <a:lumOff val="35000"/>
                  </a:schemeClr>
                </a:solidFill>
                <a:latin typeface="Calibri" panose="020F0502020204030204" pitchFamily="34" charset="0"/>
                <a:cs typeface="Calibri" panose="020F0502020204030204" pitchFamily="34" charset="0"/>
              </a:rPr>
              <a:t>de nómina esta desarrollado con el concepto de que la Persona es el eje sobre el cual gravitan los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procesos, así </a:t>
            </a:r>
            <a:r>
              <a:rPr lang="es-VE" sz="1600" dirty="0">
                <a:solidFill>
                  <a:schemeClr val="tx1">
                    <a:lumMod val="65000"/>
                    <a:lumOff val="35000"/>
                  </a:schemeClr>
                </a:solidFill>
                <a:latin typeface="Calibri" panose="020F0502020204030204" pitchFamily="34" charset="0"/>
                <a:cs typeface="Calibri" panose="020F0502020204030204" pitchFamily="34" charset="0"/>
              </a:rPr>
              <a:t>como desarrollado para aplicar las mejores prácticas de Gestión del Capital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Humano e idiosincrasia </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50519"/>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Nómina</a:t>
            </a:r>
            <a:endParaRPr lang="es-419" sz="1600" dirty="0">
              <a:solidFill>
                <a:schemeClr val="accent4"/>
              </a:solidFill>
              <a:latin typeface="Verdana"/>
            </a:endParaRPr>
          </a:p>
        </p:txBody>
      </p:sp>
      <p:sp>
        <p:nvSpPr>
          <p:cNvPr id="46" name="Title 3"/>
          <p:cNvSpPr txBox="1">
            <a:spLocks/>
          </p:cNvSpPr>
          <p:nvPr/>
        </p:nvSpPr>
        <p:spPr>
          <a:xfrm>
            <a:off x="392400" y="363600"/>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 name="Group 2"/>
          <p:cNvGrpSpPr/>
          <p:nvPr/>
        </p:nvGrpSpPr>
        <p:grpSpPr>
          <a:xfrm>
            <a:off x="1647546" y="2872230"/>
            <a:ext cx="7687669" cy="1938960"/>
            <a:chOff x="1037402" y="3518776"/>
            <a:chExt cx="9507984" cy="1938960"/>
          </a:xfrm>
        </p:grpSpPr>
        <p:sp>
          <p:nvSpPr>
            <p:cNvPr id="40" name="Rectangle 39">
              <a:extLst>
                <a:ext uri="{FF2B5EF4-FFF2-40B4-BE49-F238E27FC236}">
                  <a16:creationId xmlns:a16="http://schemas.microsoft.com/office/drawing/2014/main" id="{18505A1F-20ED-4B1C-B58C-C464FE0E1DC8}"/>
                </a:ext>
              </a:extLst>
            </p:cNvPr>
            <p:cNvSpPr/>
            <p:nvPr/>
          </p:nvSpPr>
          <p:spPr bwMode="gray">
            <a:xfrm>
              <a:off x="1103059"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42" name="Rectangle 41">
              <a:extLst>
                <a:ext uri="{FF2B5EF4-FFF2-40B4-BE49-F238E27FC236}">
                  <a16:creationId xmlns:a16="http://schemas.microsoft.com/office/drawing/2014/main" id="{BF82051D-8009-45E8-8F0F-036D1679038F}"/>
                </a:ext>
              </a:extLst>
            </p:cNvPr>
            <p:cNvSpPr/>
            <p:nvPr/>
          </p:nvSpPr>
          <p:spPr>
            <a:xfrm>
              <a:off x="1037402" y="4563219"/>
              <a:ext cx="989535" cy="430887"/>
            </a:xfrm>
            <a:prstGeom prst="rect">
              <a:avLst/>
            </a:prstGeom>
          </p:spPr>
          <p:txBody>
            <a:bodyPr wrap="square">
              <a:spAutoFit/>
            </a:bodyPr>
            <a:lstStyle/>
            <a:p>
              <a:pPr lvl="0">
                <a:defRPr/>
              </a:pPr>
              <a:r>
                <a:rPr lang="en-US" sz="1100" b="1" kern="0" dirty="0" err="1">
                  <a:solidFill>
                    <a:prstClr val="white"/>
                  </a:solidFill>
                  <a:latin typeface="Calibri"/>
                </a:rPr>
                <a:t>Conceptos</a:t>
              </a:r>
              <a:r>
                <a:rPr lang="en-US" sz="1100" b="1" kern="0" dirty="0">
                  <a:solidFill>
                    <a:prstClr val="white"/>
                  </a:solidFill>
                  <a:latin typeface="Calibri"/>
                </a:rPr>
                <a:t> </a:t>
              </a:r>
              <a:r>
                <a:rPr lang="en-US" sz="1100" b="1" kern="0" dirty="0" err="1" smtClean="0">
                  <a:solidFill>
                    <a:prstClr val="white"/>
                  </a:solidFill>
                  <a:latin typeface="Calibri"/>
                </a:rPr>
                <a:t>Genéricos</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43" name="Oval 42">
              <a:extLst>
                <a:ext uri="{FF2B5EF4-FFF2-40B4-BE49-F238E27FC236}">
                  <a16:creationId xmlns:a16="http://schemas.microsoft.com/office/drawing/2014/main" id="{0D9BF483-51FB-429E-B933-2F711A8FED96}"/>
                </a:ext>
              </a:extLst>
            </p:cNvPr>
            <p:cNvSpPr/>
            <p:nvPr/>
          </p:nvSpPr>
          <p:spPr bwMode="gray">
            <a:xfrm>
              <a:off x="1040242" y="3518776"/>
              <a:ext cx="962434" cy="960445"/>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44" name="Oval 43">
              <a:extLst>
                <a:ext uri="{FF2B5EF4-FFF2-40B4-BE49-F238E27FC236}">
                  <a16:creationId xmlns:a16="http://schemas.microsoft.com/office/drawing/2014/main" id="{637C32F3-7C3A-4EB7-B5F9-7A88F5CBC96B}"/>
                </a:ext>
              </a:extLst>
            </p:cNvPr>
            <p:cNvSpPr/>
            <p:nvPr/>
          </p:nvSpPr>
          <p:spPr bwMode="gray">
            <a:xfrm>
              <a:off x="1149652" y="3627960"/>
              <a:ext cx="743614"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45" name="Freeform 542">
              <a:extLst>
                <a:ext uri="{FF2B5EF4-FFF2-40B4-BE49-F238E27FC236}">
                  <a16:creationId xmlns:a16="http://schemas.microsoft.com/office/drawing/2014/main" id="{1F6218EF-ED41-4675-80A8-2C58357BE7A5}"/>
                </a:ext>
              </a:extLst>
            </p:cNvPr>
            <p:cNvSpPr>
              <a:spLocks noEditPoints="1"/>
            </p:cNvSpPr>
            <p:nvPr/>
          </p:nvSpPr>
          <p:spPr bwMode="auto">
            <a:xfrm>
              <a:off x="1385246" y="3780683"/>
              <a:ext cx="272427" cy="436630"/>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47" name="Rectangle 46">
              <a:extLst>
                <a:ext uri="{FF2B5EF4-FFF2-40B4-BE49-F238E27FC236}">
                  <a16:creationId xmlns:a16="http://schemas.microsoft.com/office/drawing/2014/main" id="{C8F23EE7-AB28-40EE-978D-9C5F66A46356}"/>
                </a:ext>
              </a:extLst>
            </p:cNvPr>
            <p:cNvSpPr/>
            <p:nvPr/>
          </p:nvSpPr>
          <p:spPr>
            <a:xfrm>
              <a:off x="1112320" y="4754145"/>
              <a:ext cx="836801"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153" name="Oval 152">
              <a:extLst>
                <a:ext uri="{FF2B5EF4-FFF2-40B4-BE49-F238E27FC236}">
                  <a16:creationId xmlns:a16="http://schemas.microsoft.com/office/drawing/2014/main" id="{637C32F3-7C3A-4EB7-B5F9-7A88F5CBC96B}"/>
                </a:ext>
              </a:extLst>
            </p:cNvPr>
            <p:cNvSpPr/>
            <p:nvPr/>
          </p:nvSpPr>
          <p:spPr bwMode="gray">
            <a:xfrm>
              <a:off x="1149065"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2400" b="1" i="0" u="none" strike="noStrike" kern="0" cap="none" spc="0" normalizeH="0" baseline="0" noProof="0" dirty="0" smtClean="0">
                  <a:ln>
                    <a:noFill/>
                  </a:ln>
                  <a:solidFill>
                    <a:srgbClr val="00A3E0"/>
                  </a:solidFill>
                  <a:effectLst/>
                  <a:uLnTx/>
                  <a:uFillTx/>
                  <a:latin typeface="Calibri"/>
                </a:rPr>
                <a:t>1</a:t>
              </a:r>
              <a:endParaRPr kumimoji="0" lang="en-US" sz="2400" b="1" i="0" u="none" strike="noStrike" kern="0" cap="none" spc="0" normalizeH="0" baseline="0" noProof="0" dirty="0">
                <a:ln>
                  <a:noFill/>
                </a:ln>
                <a:solidFill>
                  <a:srgbClr val="00A3E0"/>
                </a:solidFill>
                <a:effectLst/>
                <a:uLnTx/>
                <a:uFillTx/>
                <a:latin typeface="Calibri"/>
              </a:endParaRPr>
            </a:p>
          </p:txBody>
        </p:sp>
        <p:sp>
          <p:nvSpPr>
            <p:cNvPr id="48" name="Rectangle 47">
              <a:extLst>
                <a:ext uri="{FF2B5EF4-FFF2-40B4-BE49-F238E27FC236}">
                  <a16:creationId xmlns:a16="http://schemas.microsoft.com/office/drawing/2014/main" id="{3B296F4F-B695-40A5-A8AB-22654B46C836}"/>
                </a:ext>
              </a:extLst>
            </p:cNvPr>
            <p:cNvSpPr/>
            <p:nvPr/>
          </p:nvSpPr>
          <p:spPr bwMode="gray">
            <a:xfrm>
              <a:off x="2152887"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50" name="Rectangle 49">
              <a:extLst>
                <a:ext uri="{FF2B5EF4-FFF2-40B4-BE49-F238E27FC236}">
                  <a16:creationId xmlns:a16="http://schemas.microsoft.com/office/drawing/2014/main" id="{62436E40-252D-420F-813F-692EBA39EC3B}"/>
                </a:ext>
              </a:extLst>
            </p:cNvPr>
            <p:cNvSpPr/>
            <p:nvPr/>
          </p:nvSpPr>
          <p:spPr>
            <a:xfrm>
              <a:off x="2097620" y="4572011"/>
              <a:ext cx="1026644" cy="430887"/>
            </a:xfrm>
            <a:prstGeom prst="rect">
              <a:avLst/>
            </a:prstGeom>
          </p:spPr>
          <p:txBody>
            <a:bodyPr wrap="square">
              <a:spAutoFit/>
            </a:bodyPr>
            <a:lstStyle/>
            <a:p>
              <a:pPr lvl="0">
                <a:defRPr/>
              </a:pPr>
              <a:r>
                <a:rPr lang="en-US" sz="1100" b="1" kern="0" dirty="0" err="1">
                  <a:solidFill>
                    <a:prstClr val="white"/>
                  </a:solidFill>
                  <a:latin typeface="Calibri"/>
                </a:rPr>
                <a:t>Conceptos</a:t>
              </a:r>
              <a:r>
                <a:rPr lang="en-US" sz="1100" b="1" kern="0" dirty="0">
                  <a:solidFill>
                    <a:prstClr val="white"/>
                  </a:solidFill>
                  <a:latin typeface="Calibri"/>
                </a:rPr>
                <a:t> </a:t>
              </a:r>
              <a:r>
                <a:rPr lang="en-US" sz="1100" b="1" kern="0" dirty="0" err="1" smtClean="0">
                  <a:solidFill>
                    <a:prstClr val="white"/>
                  </a:solidFill>
                  <a:latin typeface="Calibri"/>
                </a:rPr>
                <a:t>Compañía</a:t>
              </a:r>
              <a:endParaRPr lang="en-US" sz="1100" b="1" kern="0" dirty="0">
                <a:solidFill>
                  <a:prstClr val="white"/>
                </a:solidFill>
                <a:latin typeface="Calibri"/>
              </a:endParaRPr>
            </a:p>
          </p:txBody>
        </p:sp>
        <p:sp>
          <p:nvSpPr>
            <p:cNvPr id="51" name="Oval 50">
              <a:extLst>
                <a:ext uri="{FF2B5EF4-FFF2-40B4-BE49-F238E27FC236}">
                  <a16:creationId xmlns:a16="http://schemas.microsoft.com/office/drawing/2014/main" id="{B6192984-B33C-4680-80DD-0B04E833DF41}"/>
                </a:ext>
              </a:extLst>
            </p:cNvPr>
            <p:cNvSpPr/>
            <p:nvPr/>
          </p:nvSpPr>
          <p:spPr bwMode="gray">
            <a:xfrm>
              <a:off x="2090070" y="3518776"/>
              <a:ext cx="962435" cy="960445"/>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53" name="Oval 52">
              <a:extLst>
                <a:ext uri="{FF2B5EF4-FFF2-40B4-BE49-F238E27FC236}">
                  <a16:creationId xmlns:a16="http://schemas.microsoft.com/office/drawing/2014/main" id="{85CE778F-E418-409A-9EE8-E60A4E493C1E}"/>
                </a:ext>
              </a:extLst>
            </p:cNvPr>
            <p:cNvSpPr/>
            <p:nvPr/>
          </p:nvSpPr>
          <p:spPr bwMode="gray">
            <a:xfrm>
              <a:off x="2199480" y="3627960"/>
              <a:ext cx="743614" cy="74207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54" name="Rectangle 53">
              <a:extLst>
                <a:ext uri="{FF2B5EF4-FFF2-40B4-BE49-F238E27FC236}">
                  <a16:creationId xmlns:a16="http://schemas.microsoft.com/office/drawing/2014/main" id="{13B65EFE-B5CA-4188-859A-A0324D09EC6F}"/>
                </a:ext>
              </a:extLst>
            </p:cNvPr>
            <p:cNvSpPr/>
            <p:nvPr/>
          </p:nvSpPr>
          <p:spPr>
            <a:xfrm>
              <a:off x="2162148" y="4754146"/>
              <a:ext cx="836801" cy="2216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55" name="Freeform 64">
              <a:extLst>
                <a:ext uri="{FF2B5EF4-FFF2-40B4-BE49-F238E27FC236}">
                  <a16:creationId xmlns:a16="http://schemas.microsoft.com/office/drawing/2014/main" id="{EE4CCC41-2D7A-4E7C-90ED-3B56625E296B}"/>
                </a:ext>
              </a:extLst>
            </p:cNvPr>
            <p:cNvSpPr>
              <a:spLocks noEditPoints="1"/>
            </p:cNvSpPr>
            <p:nvPr/>
          </p:nvSpPr>
          <p:spPr bwMode="auto">
            <a:xfrm>
              <a:off x="2308184" y="3894773"/>
              <a:ext cx="522348"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56" name="Rectangle 55">
              <a:extLst>
                <a:ext uri="{FF2B5EF4-FFF2-40B4-BE49-F238E27FC236}">
                  <a16:creationId xmlns:a16="http://schemas.microsoft.com/office/drawing/2014/main" id="{A50E4562-A4C1-4501-BDA8-5BAEB6931FE9}"/>
                </a:ext>
              </a:extLst>
            </p:cNvPr>
            <p:cNvSpPr/>
            <p:nvPr/>
          </p:nvSpPr>
          <p:spPr bwMode="gray">
            <a:xfrm>
              <a:off x="3202715"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58" name="Rectangle 57">
              <a:extLst>
                <a:ext uri="{FF2B5EF4-FFF2-40B4-BE49-F238E27FC236}">
                  <a16:creationId xmlns:a16="http://schemas.microsoft.com/office/drawing/2014/main" id="{236130AE-09A7-4B94-AA3E-B34C36F8887E}"/>
                </a:ext>
              </a:extLst>
            </p:cNvPr>
            <p:cNvSpPr/>
            <p:nvPr/>
          </p:nvSpPr>
          <p:spPr>
            <a:xfrm>
              <a:off x="3132644" y="4561365"/>
              <a:ext cx="992410" cy="600164"/>
            </a:xfrm>
            <a:prstGeom prst="rect">
              <a:avLst/>
            </a:prstGeom>
          </p:spPr>
          <p:txBody>
            <a:bodyPr wrap="square">
              <a:spAutoFit/>
            </a:bodyPr>
            <a:lstStyle/>
            <a:p>
              <a:pPr lvl="0" algn="ctr">
                <a:defRPr/>
              </a:pPr>
              <a:r>
                <a:rPr lang="en-US" sz="1100" b="1" kern="0" dirty="0" err="1">
                  <a:solidFill>
                    <a:prstClr val="white"/>
                  </a:solidFill>
                  <a:latin typeface="Calibri"/>
                </a:rPr>
                <a:t>Conceptos</a:t>
              </a:r>
              <a:r>
                <a:rPr lang="en-US" sz="1100" b="1" kern="0" dirty="0">
                  <a:solidFill>
                    <a:prstClr val="white"/>
                  </a:solidFill>
                  <a:latin typeface="Calibri"/>
                </a:rPr>
                <a:t> </a:t>
              </a:r>
              <a:r>
                <a:rPr lang="en-US" sz="1100" b="1" kern="0" dirty="0" err="1" smtClean="0">
                  <a:solidFill>
                    <a:prstClr val="white"/>
                  </a:solidFill>
                  <a:latin typeface="Calibri"/>
                </a:rPr>
                <a:t>Aplicación</a:t>
              </a:r>
              <a:endParaRPr lang="en-US" sz="1100" b="1" kern="0" dirty="0" smtClean="0">
                <a:solidFill>
                  <a:prstClr val="white"/>
                </a:solidFill>
                <a:latin typeface="Calibri"/>
              </a:endParaRPr>
            </a:p>
            <a:p>
              <a:pPr lvl="0" algn="ctr">
                <a:defRPr/>
              </a:pPr>
              <a:r>
                <a:rPr lang="en-US" sz="1100" b="1" kern="0" dirty="0" err="1" smtClean="0">
                  <a:solidFill>
                    <a:prstClr val="white"/>
                  </a:solidFill>
                  <a:latin typeface="Calibri"/>
                </a:rPr>
                <a:t>Procesos</a:t>
              </a:r>
              <a:endParaRPr lang="en-US" sz="1100" b="1" kern="0" dirty="0">
                <a:solidFill>
                  <a:prstClr val="white"/>
                </a:solidFill>
                <a:latin typeface="Calibri"/>
              </a:endParaRPr>
            </a:p>
          </p:txBody>
        </p:sp>
        <p:sp>
          <p:nvSpPr>
            <p:cNvPr id="59" name="Oval 58">
              <a:extLst>
                <a:ext uri="{FF2B5EF4-FFF2-40B4-BE49-F238E27FC236}">
                  <a16:creationId xmlns:a16="http://schemas.microsoft.com/office/drawing/2014/main" id="{449FE19D-03EA-48A8-8601-DA74B7C6BA5F}"/>
                </a:ext>
              </a:extLst>
            </p:cNvPr>
            <p:cNvSpPr/>
            <p:nvPr/>
          </p:nvSpPr>
          <p:spPr bwMode="gray">
            <a:xfrm>
              <a:off x="3139898" y="3518776"/>
              <a:ext cx="962435" cy="960445"/>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60" name="Oval 59">
              <a:extLst>
                <a:ext uri="{FF2B5EF4-FFF2-40B4-BE49-F238E27FC236}">
                  <a16:creationId xmlns:a16="http://schemas.microsoft.com/office/drawing/2014/main" id="{AD89E37A-8B80-4213-AE63-01170F731CD1}"/>
                </a:ext>
              </a:extLst>
            </p:cNvPr>
            <p:cNvSpPr/>
            <p:nvPr/>
          </p:nvSpPr>
          <p:spPr bwMode="gray">
            <a:xfrm>
              <a:off x="3249308" y="3627960"/>
              <a:ext cx="743614" cy="74207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61" name="Rectangle 60">
              <a:extLst>
                <a:ext uri="{FF2B5EF4-FFF2-40B4-BE49-F238E27FC236}">
                  <a16:creationId xmlns:a16="http://schemas.microsoft.com/office/drawing/2014/main" id="{4F71D54A-649C-429D-A824-5C12F8D687BC}"/>
                </a:ext>
              </a:extLst>
            </p:cNvPr>
            <p:cNvSpPr/>
            <p:nvPr/>
          </p:nvSpPr>
          <p:spPr>
            <a:xfrm>
              <a:off x="3211976" y="4754146"/>
              <a:ext cx="836801" cy="2216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62"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3469645" y="3780682"/>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10" name="Rectangle 109">
              <a:extLst>
                <a:ext uri="{FF2B5EF4-FFF2-40B4-BE49-F238E27FC236}">
                  <a16:creationId xmlns:a16="http://schemas.microsoft.com/office/drawing/2014/main" id="{18505A1F-20ED-4B1C-B58C-C464FE0E1DC8}"/>
                </a:ext>
              </a:extLst>
            </p:cNvPr>
            <p:cNvSpPr/>
            <p:nvPr/>
          </p:nvSpPr>
          <p:spPr bwMode="gray">
            <a:xfrm>
              <a:off x="4326553"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1" name="Group 110">
              <a:extLst>
                <a:ext uri="{FF2B5EF4-FFF2-40B4-BE49-F238E27FC236}">
                  <a16:creationId xmlns:a16="http://schemas.microsoft.com/office/drawing/2014/main" id="{782C15EE-700A-44D0-97B8-73665D0DC6EF}"/>
                </a:ext>
              </a:extLst>
            </p:cNvPr>
            <p:cNvGrpSpPr/>
            <p:nvPr/>
          </p:nvGrpSpPr>
          <p:grpSpPr>
            <a:xfrm>
              <a:off x="4263736" y="3518776"/>
              <a:ext cx="987930" cy="1653399"/>
              <a:chOff x="1803653" y="1995975"/>
              <a:chExt cx="1748190" cy="2925767"/>
            </a:xfrm>
          </p:grpSpPr>
          <p:sp>
            <p:nvSpPr>
              <p:cNvPr id="126" name="Rectangle 125">
                <a:extLst>
                  <a:ext uri="{FF2B5EF4-FFF2-40B4-BE49-F238E27FC236}">
                    <a16:creationId xmlns:a16="http://schemas.microsoft.com/office/drawing/2014/main" id="{BF82051D-8009-45E8-8F0F-036D1679038F}"/>
                  </a:ext>
                </a:extLst>
              </p:cNvPr>
              <p:cNvSpPr/>
              <p:nvPr/>
            </p:nvSpPr>
            <p:spPr>
              <a:xfrm>
                <a:off x="1877291" y="3859724"/>
                <a:ext cx="1674552" cy="106201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Calibri"/>
                  </a:rPr>
                  <a:t>Datos</a:t>
                </a:r>
                <a:r>
                  <a:rPr kumimoji="0" lang="en-US" sz="1100" b="1" i="0" u="none" strike="noStrike" kern="0" cap="none" spc="0" normalizeH="0" baseline="0" noProof="0" dirty="0" smtClean="0">
                    <a:ln>
                      <a:noFill/>
                    </a:ln>
                    <a:solidFill>
                      <a:prstClr val="white"/>
                    </a:solidFill>
                    <a:effectLst/>
                    <a:uLnTx/>
                    <a:uFillTx/>
                    <a:latin typeface="Calibri"/>
                  </a:rPr>
                  <a:t> Maestros RRHH</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27" name="Oval 126">
                <a:extLst>
                  <a:ext uri="{FF2B5EF4-FFF2-40B4-BE49-F238E27FC236}">
                    <a16:creationId xmlns:a16="http://schemas.microsoft.com/office/drawing/2014/main" id="{0D9BF483-51FB-429E-B933-2F711A8FED96}"/>
                  </a:ext>
                </a:extLst>
              </p:cNvPr>
              <p:cNvSpPr/>
              <p:nvPr/>
            </p:nvSpPr>
            <p:spPr bwMode="gray">
              <a:xfrm>
                <a:off x="1803653" y="1995975"/>
                <a:ext cx="1703073" cy="1699552"/>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8" name="Oval 127">
                <a:extLst>
                  <a:ext uri="{FF2B5EF4-FFF2-40B4-BE49-F238E27FC236}">
                    <a16:creationId xmlns:a16="http://schemas.microsoft.com/office/drawing/2014/main" id="{637C32F3-7C3A-4EB7-B5F9-7A88F5CBC96B}"/>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9" name="Freeform 542">
                <a:extLst>
                  <a:ext uri="{FF2B5EF4-FFF2-40B4-BE49-F238E27FC236}">
                    <a16:creationId xmlns:a16="http://schemas.microsoft.com/office/drawing/2014/main" id="{1F6218EF-ED41-4675-80A8-2C58357BE7A5}"/>
                  </a:ext>
                </a:extLst>
              </p:cNvPr>
              <p:cNvSpPr>
                <a:spLocks noEditPoints="1"/>
              </p:cNvSpPr>
              <p:nvPr/>
            </p:nvSpPr>
            <p:spPr bwMode="auto">
              <a:xfrm>
                <a:off x="2414153" y="2459432"/>
                <a:ext cx="482072" cy="772637"/>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30" name="Rectangle 129">
                <a:extLst>
                  <a:ext uri="{FF2B5EF4-FFF2-40B4-BE49-F238E27FC236}">
                    <a16:creationId xmlns:a16="http://schemas.microsoft.com/office/drawing/2014/main" id="{C8F23EE7-AB28-40EE-978D-9C5F66A46356}"/>
                  </a:ext>
                </a:extLst>
              </p:cNvPr>
              <p:cNvSpPr/>
              <p:nvPr/>
            </p:nvSpPr>
            <p:spPr>
              <a:xfrm>
                <a:off x="1931198" y="4182019"/>
                <a:ext cx="1480758" cy="462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2" name="Rectangle 111">
              <a:extLst>
                <a:ext uri="{FF2B5EF4-FFF2-40B4-BE49-F238E27FC236}">
                  <a16:creationId xmlns:a16="http://schemas.microsoft.com/office/drawing/2014/main" id="{3B296F4F-B695-40A5-A8AB-22654B46C836}"/>
                </a:ext>
              </a:extLst>
            </p:cNvPr>
            <p:cNvSpPr/>
            <p:nvPr/>
          </p:nvSpPr>
          <p:spPr bwMode="gray">
            <a:xfrm>
              <a:off x="5376382"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3" name="Group 112">
              <a:extLst>
                <a:ext uri="{FF2B5EF4-FFF2-40B4-BE49-F238E27FC236}">
                  <a16:creationId xmlns:a16="http://schemas.microsoft.com/office/drawing/2014/main" id="{693BE1CA-9A2F-443D-BC96-9A8BF0E7A0CB}"/>
                </a:ext>
              </a:extLst>
            </p:cNvPr>
            <p:cNvGrpSpPr/>
            <p:nvPr/>
          </p:nvGrpSpPr>
          <p:grpSpPr>
            <a:xfrm>
              <a:off x="5247534" y="3518776"/>
              <a:ext cx="1095984" cy="1485620"/>
              <a:chOff x="1686813" y="1995975"/>
              <a:chExt cx="1939395" cy="2628875"/>
            </a:xfrm>
          </p:grpSpPr>
          <p:sp>
            <p:nvSpPr>
              <p:cNvPr id="122" name="Rectangle 121">
                <a:extLst>
                  <a:ext uri="{FF2B5EF4-FFF2-40B4-BE49-F238E27FC236}">
                    <a16:creationId xmlns:a16="http://schemas.microsoft.com/office/drawing/2014/main" id="{62436E40-252D-420F-813F-692EBA39EC3B}"/>
                  </a:ext>
                </a:extLst>
              </p:cNvPr>
              <p:cNvSpPr/>
              <p:nvPr/>
            </p:nvSpPr>
            <p:spPr>
              <a:xfrm>
                <a:off x="1686813" y="3862375"/>
                <a:ext cx="1939395" cy="7624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Calibri"/>
                  </a:rPr>
                  <a:t>Variaciones</a:t>
                </a:r>
                <a:r>
                  <a:rPr kumimoji="0" lang="en-US" sz="1100" b="1" i="0" u="none" strike="noStrike" kern="0" cap="none" spc="0" normalizeH="0" baseline="0" noProof="0" dirty="0" smtClean="0">
                    <a:ln>
                      <a:noFill/>
                    </a:ln>
                    <a:solidFill>
                      <a:prstClr val="white"/>
                    </a:solidFill>
                    <a:effectLst/>
                    <a:uLnTx/>
                    <a:uFillTx/>
                    <a:latin typeface="Calibri"/>
                  </a:rPr>
                  <a:t> </a:t>
                </a:r>
                <a:r>
                  <a:rPr kumimoji="0" lang="en-US" sz="1100" b="1" i="0" u="none" strike="noStrike" kern="0" cap="none" spc="0" normalizeH="0" baseline="0" noProof="0" dirty="0" err="1" smtClean="0">
                    <a:ln>
                      <a:noFill/>
                    </a:ln>
                    <a:solidFill>
                      <a:prstClr val="white"/>
                    </a:solidFill>
                    <a:effectLst/>
                    <a:uLnTx/>
                    <a:uFillTx/>
                    <a:latin typeface="Calibri"/>
                  </a:rPr>
                  <a:t>Nómina</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23" name="Oval 122">
                <a:extLst>
                  <a:ext uri="{FF2B5EF4-FFF2-40B4-BE49-F238E27FC236}">
                    <a16:creationId xmlns:a16="http://schemas.microsoft.com/office/drawing/2014/main" id="{B6192984-B33C-4680-80DD-0B04E833DF41}"/>
                  </a:ext>
                </a:extLst>
              </p:cNvPr>
              <p:cNvSpPr/>
              <p:nvPr/>
            </p:nvSpPr>
            <p:spPr bwMode="gray">
              <a:xfrm>
                <a:off x="1803653" y="1995975"/>
                <a:ext cx="1703073" cy="1699552"/>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4" name="Oval 123">
                <a:extLst>
                  <a:ext uri="{FF2B5EF4-FFF2-40B4-BE49-F238E27FC236}">
                    <a16:creationId xmlns:a16="http://schemas.microsoft.com/office/drawing/2014/main" id="{85CE778F-E418-409A-9EE8-E60A4E493C1E}"/>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5" name="Rectangle 124">
                <a:extLst>
                  <a:ext uri="{FF2B5EF4-FFF2-40B4-BE49-F238E27FC236}">
                    <a16:creationId xmlns:a16="http://schemas.microsoft.com/office/drawing/2014/main" id="{13B65EFE-B5CA-4188-859A-A0324D09EC6F}"/>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4" name="Freeform 64">
              <a:extLst>
                <a:ext uri="{FF2B5EF4-FFF2-40B4-BE49-F238E27FC236}">
                  <a16:creationId xmlns:a16="http://schemas.microsoft.com/office/drawing/2014/main" id="{EE4CCC41-2D7A-4E7C-90ED-3B56625E296B}"/>
                </a:ext>
              </a:extLst>
            </p:cNvPr>
            <p:cNvSpPr>
              <a:spLocks noEditPoints="1"/>
            </p:cNvSpPr>
            <p:nvPr/>
          </p:nvSpPr>
          <p:spPr bwMode="auto">
            <a:xfrm>
              <a:off x="5531678" y="3894773"/>
              <a:ext cx="522349"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115" name="Rectangle 114">
              <a:extLst>
                <a:ext uri="{FF2B5EF4-FFF2-40B4-BE49-F238E27FC236}">
                  <a16:creationId xmlns:a16="http://schemas.microsoft.com/office/drawing/2014/main" id="{A50E4562-A4C1-4501-BDA8-5BAEB6931FE9}"/>
                </a:ext>
              </a:extLst>
            </p:cNvPr>
            <p:cNvSpPr/>
            <p:nvPr/>
          </p:nvSpPr>
          <p:spPr bwMode="gray">
            <a:xfrm>
              <a:off x="6426209"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6" name="Group 115">
              <a:extLst>
                <a:ext uri="{FF2B5EF4-FFF2-40B4-BE49-F238E27FC236}">
                  <a16:creationId xmlns:a16="http://schemas.microsoft.com/office/drawing/2014/main" id="{774AF6F7-2457-4A8A-93B4-E98846CA96FD}"/>
                </a:ext>
              </a:extLst>
            </p:cNvPr>
            <p:cNvGrpSpPr/>
            <p:nvPr/>
          </p:nvGrpSpPr>
          <p:grpSpPr>
            <a:xfrm>
              <a:off x="6363391" y="3518776"/>
              <a:ext cx="962434" cy="1457004"/>
              <a:chOff x="1803653" y="1995975"/>
              <a:chExt cx="1703073" cy="2578238"/>
            </a:xfrm>
          </p:grpSpPr>
          <p:sp>
            <p:nvSpPr>
              <p:cNvPr id="118" name="Rectangle 117">
                <a:extLst>
                  <a:ext uri="{FF2B5EF4-FFF2-40B4-BE49-F238E27FC236}">
                    <a16:creationId xmlns:a16="http://schemas.microsoft.com/office/drawing/2014/main" id="{236130AE-09A7-4B94-AA3E-B34C36F8887E}"/>
                  </a:ext>
                </a:extLst>
              </p:cNvPr>
              <p:cNvSpPr/>
              <p:nvPr/>
            </p:nvSpPr>
            <p:spPr>
              <a:xfrm>
                <a:off x="1889766" y="3844165"/>
                <a:ext cx="1586430" cy="4629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Calibri"/>
                  </a:rPr>
                  <a:t>Fórmulas</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19" name="Oval 118">
                <a:extLst>
                  <a:ext uri="{FF2B5EF4-FFF2-40B4-BE49-F238E27FC236}">
                    <a16:creationId xmlns:a16="http://schemas.microsoft.com/office/drawing/2014/main" id="{449FE19D-03EA-48A8-8601-DA74B7C6BA5F}"/>
                  </a:ext>
                </a:extLst>
              </p:cNvPr>
              <p:cNvSpPr/>
              <p:nvPr/>
            </p:nvSpPr>
            <p:spPr bwMode="gray">
              <a:xfrm>
                <a:off x="1803653" y="1995975"/>
                <a:ext cx="1703073" cy="1699552"/>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0" name="Oval 119">
                <a:extLst>
                  <a:ext uri="{FF2B5EF4-FFF2-40B4-BE49-F238E27FC236}">
                    <a16:creationId xmlns:a16="http://schemas.microsoft.com/office/drawing/2014/main" id="{AD89E37A-8B80-4213-AE63-01170F731CD1}"/>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1" name="Rectangle 120">
                <a:extLst>
                  <a:ext uri="{FF2B5EF4-FFF2-40B4-BE49-F238E27FC236}">
                    <a16:creationId xmlns:a16="http://schemas.microsoft.com/office/drawing/2014/main" id="{4F71D54A-649C-429D-A824-5C12F8D687BC}"/>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7"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6693140" y="3780683"/>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32" name="Rectangle 131">
              <a:extLst>
                <a:ext uri="{FF2B5EF4-FFF2-40B4-BE49-F238E27FC236}">
                  <a16:creationId xmlns:a16="http://schemas.microsoft.com/office/drawing/2014/main" id="{18505A1F-20ED-4B1C-B58C-C464FE0E1DC8}"/>
                </a:ext>
              </a:extLst>
            </p:cNvPr>
            <p:cNvSpPr/>
            <p:nvPr/>
          </p:nvSpPr>
          <p:spPr bwMode="gray">
            <a:xfrm>
              <a:off x="7546113"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3" name="Group 132">
              <a:extLst>
                <a:ext uri="{FF2B5EF4-FFF2-40B4-BE49-F238E27FC236}">
                  <a16:creationId xmlns:a16="http://schemas.microsoft.com/office/drawing/2014/main" id="{782C15EE-700A-44D0-97B8-73665D0DC6EF}"/>
                </a:ext>
              </a:extLst>
            </p:cNvPr>
            <p:cNvGrpSpPr/>
            <p:nvPr/>
          </p:nvGrpSpPr>
          <p:grpSpPr>
            <a:xfrm>
              <a:off x="7483296" y="3518776"/>
              <a:ext cx="962432" cy="1642752"/>
              <a:chOff x="1803653" y="1995975"/>
              <a:chExt cx="1703073" cy="2906928"/>
            </a:xfrm>
          </p:grpSpPr>
          <p:sp>
            <p:nvSpPr>
              <p:cNvPr id="148" name="Rectangle 147">
                <a:extLst>
                  <a:ext uri="{FF2B5EF4-FFF2-40B4-BE49-F238E27FC236}">
                    <a16:creationId xmlns:a16="http://schemas.microsoft.com/office/drawing/2014/main" id="{BF82051D-8009-45E8-8F0F-036D1679038F}"/>
                  </a:ext>
                </a:extLst>
              </p:cNvPr>
              <p:cNvSpPr/>
              <p:nvPr/>
            </p:nvSpPr>
            <p:spPr>
              <a:xfrm>
                <a:off x="1849087" y="3840884"/>
                <a:ext cx="1613038" cy="106201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Calibri"/>
                  </a:rPr>
                  <a:t>Consulta</a:t>
                </a:r>
                <a:r>
                  <a:rPr kumimoji="0" lang="en-US" sz="1100" b="1" i="0" u="none" strike="noStrike" kern="0" cap="none" spc="0" normalizeH="0" baseline="0" noProof="0" dirty="0" smtClean="0">
                    <a:ln>
                      <a:noFill/>
                    </a:ln>
                    <a:solidFill>
                      <a:prstClr val="white"/>
                    </a:solidFill>
                    <a:effectLst/>
                    <a:uLnTx/>
                    <a:uFillTx/>
                    <a:latin typeface="Calibri"/>
                  </a:rPr>
                  <a:t> </a:t>
                </a:r>
                <a:r>
                  <a:rPr kumimoji="0" lang="en-US" sz="1100" b="1" i="0" u="none" strike="noStrike" kern="0" cap="none" spc="0" normalizeH="0" baseline="0" noProof="0" dirty="0" err="1" smtClean="0">
                    <a:ln>
                      <a:noFill/>
                    </a:ln>
                    <a:solidFill>
                      <a:prstClr val="white"/>
                    </a:solidFill>
                    <a:effectLst/>
                    <a:uLnTx/>
                    <a:uFillTx/>
                    <a:latin typeface="Calibri"/>
                  </a:rPr>
                  <a:t>Nómina</a:t>
                </a:r>
                <a:r>
                  <a:rPr kumimoji="0" lang="en-US" sz="1100" b="1" i="0" u="none" strike="noStrike" kern="0" cap="none" spc="0" normalizeH="0" noProof="0" dirty="0" smtClean="0">
                    <a:ln>
                      <a:noFill/>
                    </a:ln>
                    <a:solidFill>
                      <a:prstClr val="white"/>
                    </a:solidFill>
                    <a:effectLst/>
                    <a:uLnTx/>
                    <a:uFillTx/>
                    <a:latin typeface="Calibri"/>
                  </a:rPr>
                  <a:t> </a:t>
                </a:r>
                <a:r>
                  <a:rPr kumimoji="0" lang="en-US" sz="1100" b="1" i="0" u="none" strike="noStrike" kern="0" cap="none" spc="0" normalizeH="0" noProof="0" dirty="0" err="1" smtClean="0">
                    <a:ln>
                      <a:noFill/>
                    </a:ln>
                    <a:solidFill>
                      <a:prstClr val="white"/>
                    </a:solidFill>
                    <a:effectLst/>
                    <a:uLnTx/>
                    <a:uFillTx/>
                    <a:latin typeface="Calibri"/>
                  </a:rPr>
                  <a:t>Histórica</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49" name="Oval 148">
                <a:extLst>
                  <a:ext uri="{FF2B5EF4-FFF2-40B4-BE49-F238E27FC236}">
                    <a16:creationId xmlns:a16="http://schemas.microsoft.com/office/drawing/2014/main" id="{0D9BF483-51FB-429E-B933-2F711A8FED96}"/>
                  </a:ext>
                </a:extLst>
              </p:cNvPr>
              <p:cNvSpPr/>
              <p:nvPr/>
            </p:nvSpPr>
            <p:spPr bwMode="gray">
              <a:xfrm>
                <a:off x="1803653" y="1995975"/>
                <a:ext cx="1703073" cy="1699552"/>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50" name="Oval 149">
                <a:extLst>
                  <a:ext uri="{FF2B5EF4-FFF2-40B4-BE49-F238E27FC236}">
                    <a16:creationId xmlns:a16="http://schemas.microsoft.com/office/drawing/2014/main" id="{637C32F3-7C3A-4EB7-B5F9-7A88F5CBC96B}"/>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51" name="Freeform 542">
                <a:extLst>
                  <a:ext uri="{FF2B5EF4-FFF2-40B4-BE49-F238E27FC236}">
                    <a16:creationId xmlns:a16="http://schemas.microsoft.com/office/drawing/2014/main" id="{1F6218EF-ED41-4675-80A8-2C58357BE7A5}"/>
                  </a:ext>
                </a:extLst>
              </p:cNvPr>
              <p:cNvSpPr>
                <a:spLocks noEditPoints="1"/>
              </p:cNvSpPr>
              <p:nvPr/>
            </p:nvSpPr>
            <p:spPr bwMode="auto">
              <a:xfrm>
                <a:off x="2414153" y="2459432"/>
                <a:ext cx="482072" cy="772637"/>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52" name="Rectangle 151">
                <a:extLst>
                  <a:ext uri="{FF2B5EF4-FFF2-40B4-BE49-F238E27FC236}">
                    <a16:creationId xmlns:a16="http://schemas.microsoft.com/office/drawing/2014/main" id="{C8F23EE7-AB28-40EE-978D-9C5F66A46356}"/>
                  </a:ext>
                </a:extLst>
              </p:cNvPr>
              <p:cNvSpPr/>
              <p:nvPr/>
            </p:nvSpPr>
            <p:spPr>
              <a:xfrm>
                <a:off x="1931198" y="4182019"/>
                <a:ext cx="1480758" cy="462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4" name="Rectangle 133">
              <a:extLst>
                <a:ext uri="{FF2B5EF4-FFF2-40B4-BE49-F238E27FC236}">
                  <a16:creationId xmlns:a16="http://schemas.microsoft.com/office/drawing/2014/main" id="{3B296F4F-B695-40A5-A8AB-22654B46C836}"/>
                </a:ext>
              </a:extLst>
            </p:cNvPr>
            <p:cNvSpPr/>
            <p:nvPr/>
          </p:nvSpPr>
          <p:spPr bwMode="gray">
            <a:xfrm>
              <a:off x="8595941"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5" name="Group 134">
              <a:extLst>
                <a:ext uri="{FF2B5EF4-FFF2-40B4-BE49-F238E27FC236}">
                  <a16:creationId xmlns:a16="http://schemas.microsoft.com/office/drawing/2014/main" id="{693BE1CA-9A2F-443D-BC96-9A8BF0E7A0CB}"/>
                </a:ext>
              </a:extLst>
            </p:cNvPr>
            <p:cNvGrpSpPr/>
            <p:nvPr/>
          </p:nvGrpSpPr>
          <p:grpSpPr>
            <a:xfrm>
              <a:off x="8533124" y="3518776"/>
              <a:ext cx="962434" cy="1475329"/>
              <a:chOff x="1803653" y="1995975"/>
              <a:chExt cx="1703073" cy="2610665"/>
            </a:xfrm>
          </p:grpSpPr>
          <p:sp>
            <p:nvSpPr>
              <p:cNvPr id="144" name="Rectangle 143">
                <a:extLst>
                  <a:ext uri="{FF2B5EF4-FFF2-40B4-BE49-F238E27FC236}">
                    <a16:creationId xmlns:a16="http://schemas.microsoft.com/office/drawing/2014/main" id="{62436E40-252D-420F-813F-692EBA39EC3B}"/>
                  </a:ext>
                </a:extLst>
              </p:cNvPr>
              <p:cNvSpPr/>
              <p:nvPr/>
            </p:nvSpPr>
            <p:spPr>
              <a:xfrm>
                <a:off x="1917635" y="3844165"/>
                <a:ext cx="1418032" cy="7624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Calibri"/>
                  </a:rPr>
                  <a:t>Cálculo</a:t>
                </a:r>
                <a:endParaRPr kumimoji="0" lang="en-US" sz="1100" b="1" i="0" u="none" strike="noStrike" kern="0" cap="none" spc="0" normalizeH="0" baseline="0" noProof="0" dirty="0" smtClean="0">
                  <a:ln>
                    <a:noFill/>
                  </a:ln>
                  <a:solidFill>
                    <a:prstClr val="white"/>
                  </a:solidFill>
                  <a:effectLst/>
                  <a:uLnTx/>
                  <a:uFillTx/>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err="1" smtClean="0">
                    <a:solidFill>
                      <a:prstClr val="white"/>
                    </a:solidFill>
                    <a:latin typeface="Calibri"/>
                  </a:rPr>
                  <a:t>Nómina</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45" name="Oval 144">
                <a:extLst>
                  <a:ext uri="{FF2B5EF4-FFF2-40B4-BE49-F238E27FC236}">
                    <a16:creationId xmlns:a16="http://schemas.microsoft.com/office/drawing/2014/main" id="{B6192984-B33C-4680-80DD-0B04E833DF41}"/>
                  </a:ext>
                </a:extLst>
              </p:cNvPr>
              <p:cNvSpPr/>
              <p:nvPr/>
            </p:nvSpPr>
            <p:spPr bwMode="gray">
              <a:xfrm>
                <a:off x="1803653" y="1995975"/>
                <a:ext cx="1703073" cy="1699552"/>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6" name="Oval 145">
                <a:extLst>
                  <a:ext uri="{FF2B5EF4-FFF2-40B4-BE49-F238E27FC236}">
                    <a16:creationId xmlns:a16="http://schemas.microsoft.com/office/drawing/2014/main" id="{85CE778F-E418-409A-9EE8-E60A4E493C1E}"/>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7" name="Rectangle 146">
                <a:extLst>
                  <a:ext uri="{FF2B5EF4-FFF2-40B4-BE49-F238E27FC236}">
                    <a16:creationId xmlns:a16="http://schemas.microsoft.com/office/drawing/2014/main" id="{13B65EFE-B5CA-4188-859A-A0324D09EC6F}"/>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6" name="Freeform 64">
              <a:extLst>
                <a:ext uri="{FF2B5EF4-FFF2-40B4-BE49-F238E27FC236}">
                  <a16:creationId xmlns:a16="http://schemas.microsoft.com/office/drawing/2014/main" id="{EE4CCC41-2D7A-4E7C-90ED-3B56625E296B}"/>
                </a:ext>
              </a:extLst>
            </p:cNvPr>
            <p:cNvSpPr>
              <a:spLocks noEditPoints="1"/>
            </p:cNvSpPr>
            <p:nvPr/>
          </p:nvSpPr>
          <p:spPr bwMode="auto">
            <a:xfrm>
              <a:off x="8751238" y="3894773"/>
              <a:ext cx="522348"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137" name="Rectangle 136">
              <a:extLst>
                <a:ext uri="{FF2B5EF4-FFF2-40B4-BE49-F238E27FC236}">
                  <a16:creationId xmlns:a16="http://schemas.microsoft.com/office/drawing/2014/main" id="{A50E4562-A4C1-4501-BDA8-5BAEB6931FE9}"/>
                </a:ext>
              </a:extLst>
            </p:cNvPr>
            <p:cNvSpPr/>
            <p:nvPr/>
          </p:nvSpPr>
          <p:spPr bwMode="gray">
            <a:xfrm>
              <a:off x="9645769"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8" name="Group 137">
              <a:extLst>
                <a:ext uri="{FF2B5EF4-FFF2-40B4-BE49-F238E27FC236}">
                  <a16:creationId xmlns:a16="http://schemas.microsoft.com/office/drawing/2014/main" id="{774AF6F7-2457-4A8A-93B4-E98846CA96FD}"/>
                </a:ext>
              </a:extLst>
            </p:cNvPr>
            <p:cNvGrpSpPr/>
            <p:nvPr/>
          </p:nvGrpSpPr>
          <p:grpSpPr>
            <a:xfrm>
              <a:off x="9582952" y="3518776"/>
              <a:ext cx="962434" cy="1473475"/>
              <a:chOff x="1803653" y="1995975"/>
              <a:chExt cx="1703073" cy="2607384"/>
            </a:xfrm>
          </p:grpSpPr>
          <p:sp>
            <p:nvSpPr>
              <p:cNvPr id="140" name="Rectangle 139">
                <a:extLst>
                  <a:ext uri="{FF2B5EF4-FFF2-40B4-BE49-F238E27FC236}">
                    <a16:creationId xmlns:a16="http://schemas.microsoft.com/office/drawing/2014/main" id="{236130AE-09A7-4B94-AA3E-B34C36F8887E}"/>
                  </a:ext>
                </a:extLst>
              </p:cNvPr>
              <p:cNvSpPr/>
              <p:nvPr/>
            </p:nvSpPr>
            <p:spPr>
              <a:xfrm>
                <a:off x="1909979" y="3840884"/>
                <a:ext cx="1501978" cy="7624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Calibri"/>
                  </a:rPr>
                  <a:t>Cierre</a:t>
                </a:r>
                <a:r>
                  <a:rPr kumimoji="0" lang="en-US" sz="1100" b="1" i="0" u="none" strike="noStrike" kern="0" cap="none" spc="0" normalizeH="0" baseline="0" noProof="0" dirty="0" smtClean="0">
                    <a:ln>
                      <a:noFill/>
                    </a:ln>
                    <a:solidFill>
                      <a:prstClr val="white"/>
                    </a:solidFill>
                    <a:effectLst/>
                    <a:uLnTx/>
                    <a:uFillTx/>
                    <a:latin typeface="Calibri"/>
                  </a:rPr>
                  <a:t> </a:t>
                </a:r>
                <a:r>
                  <a:rPr kumimoji="0" lang="en-US" sz="1100" b="1" i="0" u="none" strike="noStrike" kern="0" cap="none" spc="0" normalizeH="0" baseline="0" noProof="0" dirty="0" err="1" smtClean="0">
                    <a:ln>
                      <a:noFill/>
                    </a:ln>
                    <a:solidFill>
                      <a:prstClr val="white"/>
                    </a:solidFill>
                    <a:effectLst/>
                    <a:uLnTx/>
                    <a:uFillTx/>
                    <a:latin typeface="Calibri"/>
                  </a:rPr>
                  <a:t>Nómina</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41" name="Oval 140">
                <a:extLst>
                  <a:ext uri="{FF2B5EF4-FFF2-40B4-BE49-F238E27FC236}">
                    <a16:creationId xmlns:a16="http://schemas.microsoft.com/office/drawing/2014/main" id="{449FE19D-03EA-48A8-8601-DA74B7C6BA5F}"/>
                  </a:ext>
                </a:extLst>
              </p:cNvPr>
              <p:cNvSpPr/>
              <p:nvPr/>
            </p:nvSpPr>
            <p:spPr bwMode="gray">
              <a:xfrm>
                <a:off x="1803653" y="1995975"/>
                <a:ext cx="1703073" cy="1699552"/>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2" name="Oval 141">
                <a:extLst>
                  <a:ext uri="{FF2B5EF4-FFF2-40B4-BE49-F238E27FC236}">
                    <a16:creationId xmlns:a16="http://schemas.microsoft.com/office/drawing/2014/main" id="{AD89E37A-8B80-4213-AE63-01170F731CD1}"/>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3" name="Rectangle 142">
                <a:extLst>
                  <a:ext uri="{FF2B5EF4-FFF2-40B4-BE49-F238E27FC236}">
                    <a16:creationId xmlns:a16="http://schemas.microsoft.com/office/drawing/2014/main" id="{4F71D54A-649C-429D-A824-5C12F8D687BC}"/>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9"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9912699" y="3780683"/>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54" name="Oval 153">
              <a:extLst>
                <a:ext uri="{FF2B5EF4-FFF2-40B4-BE49-F238E27FC236}">
                  <a16:creationId xmlns:a16="http://schemas.microsoft.com/office/drawing/2014/main" id="{637C32F3-7C3A-4EB7-B5F9-7A88F5CBC96B}"/>
                </a:ext>
              </a:extLst>
            </p:cNvPr>
            <p:cNvSpPr/>
            <p:nvPr/>
          </p:nvSpPr>
          <p:spPr bwMode="gray">
            <a:xfrm>
              <a:off x="2202210"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a:solidFill>
                    <a:srgbClr val="007680"/>
                  </a:solidFill>
                  <a:latin typeface="Calibri"/>
                </a:rPr>
                <a:t>2</a:t>
              </a:r>
              <a:endParaRPr kumimoji="0" lang="en-US" sz="2400" b="1" i="0" u="none" strike="noStrike" kern="0" cap="none" spc="0" normalizeH="0" baseline="0" noProof="0" dirty="0">
                <a:ln>
                  <a:noFill/>
                </a:ln>
                <a:solidFill>
                  <a:srgbClr val="007680"/>
                </a:solidFill>
                <a:effectLst/>
                <a:uLnTx/>
                <a:uFillTx/>
                <a:latin typeface="Calibri"/>
              </a:endParaRPr>
            </a:p>
          </p:txBody>
        </p:sp>
        <p:sp>
          <p:nvSpPr>
            <p:cNvPr id="155" name="Oval 154">
              <a:extLst>
                <a:ext uri="{FF2B5EF4-FFF2-40B4-BE49-F238E27FC236}">
                  <a16:creationId xmlns:a16="http://schemas.microsoft.com/office/drawing/2014/main" id="{637C32F3-7C3A-4EB7-B5F9-7A88F5CBC96B}"/>
                </a:ext>
              </a:extLst>
            </p:cNvPr>
            <p:cNvSpPr/>
            <p:nvPr/>
          </p:nvSpPr>
          <p:spPr bwMode="gray">
            <a:xfrm>
              <a:off x="3245406"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2400" b="1" i="0" u="none" strike="noStrike" kern="0" cap="none" spc="0" normalizeH="0" baseline="0" noProof="0" dirty="0" smtClean="0">
                  <a:ln>
                    <a:noFill/>
                  </a:ln>
                  <a:solidFill>
                    <a:srgbClr val="43B02A"/>
                  </a:solidFill>
                  <a:effectLst/>
                  <a:uLnTx/>
                  <a:uFillTx/>
                  <a:latin typeface="Calibri"/>
                </a:rPr>
                <a:t>3</a:t>
              </a:r>
              <a:endParaRPr kumimoji="0" lang="en-US" sz="2400" b="1" i="0" u="none" strike="noStrike" kern="0" cap="none" spc="0" normalizeH="0" baseline="0" noProof="0" dirty="0">
                <a:ln>
                  <a:noFill/>
                </a:ln>
                <a:solidFill>
                  <a:srgbClr val="43B02A"/>
                </a:solidFill>
                <a:effectLst/>
                <a:uLnTx/>
                <a:uFillTx/>
                <a:latin typeface="Calibri"/>
              </a:endParaRPr>
            </a:p>
          </p:txBody>
        </p:sp>
        <p:sp>
          <p:nvSpPr>
            <p:cNvPr id="156" name="Oval 155">
              <a:extLst>
                <a:ext uri="{FF2B5EF4-FFF2-40B4-BE49-F238E27FC236}">
                  <a16:creationId xmlns:a16="http://schemas.microsoft.com/office/drawing/2014/main" id="{637C32F3-7C3A-4EB7-B5F9-7A88F5CBC96B}"/>
                </a:ext>
              </a:extLst>
            </p:cNvPr>
            <p:cNvSpPr/>
            <p:nvPr/>
          </p:nvSpPr>
          <p:spPr bwMode="gray">
            <a:xfrm>
              <a:off x="4372559"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a:solidFill>
                    <a:srgbClr val="00A3E0"/>
                  </a:solidFill>
                  <a:latin typeface="Calibri"/>
                </a:rPr>
                <a:t>4</a:t>
              </a:r>
              <a:endParaRPr kumimoji="0" lang="en-US" sz="2400" b="1" i="0" u="none" strike="noStrike" kern="0" cap="none" spc="0" normalizeH="0" baseline="0" noProof="0" dirty="0">
                <a:ln>
                  <a:noFill/>
                </a:ln>
                <a:solidFill>
                  <a:srgbClr val="00A3E0"/>
                </a:solidFill>
                <a:effectLst/>
                <a:uLnTx/>
                <a:uFillTx/>
                <a:latin typeface="Calibri"/>
              </a:endParaRPr>
            </a:p>
          </p:txBody>
        </p:sp>
        <p:sp>
          <p:nvSpPr>
            <p:cNvPr id="157" name="Oval 156">
              <a:extLst>
                <a:ext uri="{FF2B5EF4-FFF2-40B4-BE49-F238E27FC236}">
                  <a16:creationId xmlns:a16="http://schemas.microsoft.com/office/drawing/2014/main" id="{637C32F3-7C3A-4EB7-B5F9-7A88F5CBC96B}"/>
                </a:ext>
              </a:extLst>
            </p:cNvPr>
            <p:cNvSpPr/>
            <p:nvPr/>
          </p:nvSpPr>
          <p:spPr bwMode="gray">
            <a:xfrm>
              <a:off x="5435244"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a:solidFill>
                    <a:srgbClr val="007680"/>
                  </a:solidFill>
                  <a:latin typeface="Calibri"/>
                </a:rPr>
                <a:t>5</a:t>
              </a:r>
              <a:endParaRPr kumimoji="0" lang="en-US" sz="2400" b="1" i="0" u="none" strike="noStrike" kern="0" cap="none" spc="0" normalizeH="0" baseline="0" noProof="0" dirty="0">
                <a:ln>
                  <a:noFill/>
                </a:ln>
                <a:solidFill>
                  <a:srgbClr val="007680"/>
                </a:solidFill>
                <a:effectLst/>
                <a:uLnTx/>
                <a:uFillTx/>
                <a:latin typeface="Calibri"/>
              </a:endParaRPr>
            </a:p>
          </p:txBody>
        </p:sp>
        <p:sp>
          <p:nvSpPr>
            <p:cNvPr id="158" name="Oval 157">
              <a:extLst>
                <a:ext uri="{FF2B5EF4-FFF2-40B4-BE49-F238E27FC236}">
                  <a16:creationId xmlns:a16="http://schemas.microsoft.com/office/drawing/2014/main" id="{637C32F3-7C3A-4EB7-B5F9-7A88F5CBC96B}"/>
                </a:ext>
              </a:extLst>
            </p:cNvPr>
            <p:cNvSpPr/>
            <p:nvPr/>
          </p:nvSpPr>
          <p:spPr bwMode="gray">
            <a:xfrm>
              <a:off x="6469269"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2400" b="1" i="0" u="none" strike="noStrike" kern="0" cap="none" spc="0" normalizeH="0" baseline="0" noProof="0" dirty="0" smtClean="0">
                  <a:ln>
                    <a:noFill/>
                  </a:ln>
                  <a:solidFill>
                    <a:srgbClr val="43B02A"/>
                  </a:solidFill>
                  <a:effectLst/>
                  <a:uLnTx/>
                  <a:uFillTx/>
                  <a:latin typeface="Calibri"/>
                </a:rPr>
                <a:t>6</a:t>
              </a:r>
              <a:endParaRPr kumimoji="0" lang="en-US" sz="2400" b="1" i="0" u="none" strike="noStrike" kern="0" cap="none" spc="0" normalizeH="0" baseline="0" noProof="0" dirty="0">
                <a:ln>
                  <a:noFill/>
                </a:ln>
                <a:solidFill>
                  <a:srgbClr val="43B02A"/>
                </a:solidFill>
                <a:effectLst/>
                <a:uLnTx/>
                <a:uFillTx/>
                <a:latin typeface="Calibri"/>
              </a:endParaRPr>
            </a:p>
          </p:txBody>
        </p:sp>
        <p:sp>
          <p:nvSpPr>
            <p:cNvPr id="159" name="Oval 158">
              <a:extLst>
                <a:ext uri="{FF2B5EF4-FFF2-40B4-BE49-F238E27FC236}">
                  <a16:creationId xmlns:a16="http://schemas.microsoft.com/office/drawing/2014/main" id="{637C32F3-7C3A-4EB7-B5F9-7A88F5CBC96B}"/>
                </a:ext>
              </a:extLst>
            </p:cNvPr>
            <p:cNvSpPr/>
            <p:nvPr/>
          </p:nvSpPr>
          <p:spPr bwMode="gray">
            <a:xfrm>
              <a:off x="7604223"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a:solidFill>
                    <a:srgbClr val="00A3E0"/>
                  </a:solidFill>
                  <a:latin typeface="Calibri"/>
                </a:rPr>
                <a:t>7</a:t>
              </a:r>
              <a:endParaRPr kumimoji="0" lang="en-US" sz="2400" b="1" i="0" u="none" strike="noStrike" kern="0" cap="none" spc="0" normalizeH="0" baseline="0" noProof="0" dirty="0">
                <a:ln>
                  <a:noFill/>
                </a:ln>
                <a:solidFill>
                  <a:srgbClr val="00A3E0"/>
                </a:solidFill>
                <a:effectLst/>
                <a:uLnTx/>
                <a:uFillTx/>
                <a:latin typeface="Calibri"/>
              </a:endParaRPr>
            </a:p>
          </p:txBody>
        </p:sp>
        <p:sp>
          <p:nvSpPr>
            <p:cNvPr id="160" name="Oval 159">
              <a:extLst>
                <a:ext uri="{FF2B5EF4-FFF2-40B4-BE49-F238E27FC236}">
                  <a16:creationId xmlns:a16="http://schemas.microsoft.com/office/drawing/2014/main" id="{637C32F3-7C3A-4EB7-B5F9-7A88F5CBC96B}"/>
                </a:ext>
              </a:extLst>
            </p:cNvPr>
            <p:cNvSpPr/>
            <p:nvPr/>
          </p:nvSpPr>
          <p:spPr bwMode="gray">
            <a:xfrm>
              <a:off x="8649522" y="3610155"/>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a:solidFill>
                    <a:srgbClr val="007680"/>
                  </a:solidFill>
                  <a:latin typeface="Calibri"/>
                </a:rPr>
                <a:t>8</a:t>
              </a:r>
              <a:endParaRPr kumimoji="0" lang="en-US" sz="2400" b="1" i="0" u="none" strike="noStrike" kern="0" cap="none" spc="0" normalizeH="0" baseline="0" noProof="0" dirty="0">
                <a:ln>
                  <a:noFill/>
                </a:ln>
                <a:solidFill>
                  <a:srgbClr val="007680"/>
                </a:solidFill>
                <a:effectLst/>
                <a:uLnTx/>
                <a:uFillTx/>
                <a:latin typeface="Calibri"/>
              </a:endParaRPr>
            </a:p>
          </p:txBody>
        </p:sp>
        <p:sp>
          <p:nvSpPr>
            <p:cNvPr id="161" name="Oval 160">
              <a:extLst>
                <a:ext uri="{FF2B5EF4-FFF2-40B4-BE49-F238E27FC236}">
                  <a16:creationId xmlns:a16="http://schemas.microsoft.com/office/drawing/2014/main" id="{637C32F3-7C3A-4EB7-B5F9-7A88F5CBC96B}"/>
                </a:ext>
              </a:extLst>
            </p:cNvPr>
            <p:cNvSpPr/>
            <p:nvPr/>
          </p:nvSpPr>
          <p:spPr bwMode="gray">
            <a:xfrm>
              <a:off x="9698366" y="3610155"/>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a:solidFill>
                    <a:srgbClr val="43B02A"/>
                  </a:solidFill>
                  <a:latin typeface="Calibri"/>
                </a:rPr>
                <a:t>9</a:t>
              </a:r>
              <a:endParaRPr kumimoji="0" lang="en-US" sz="2400" b="1" i="0" u="none" strike="noStrike" kern="0" cap="none" spc="0" normalizeH="0" baseline="0" noProof="0" dirty="0">
                <a:ln>
                  <a:noFill/>
                </a:ln>
                <a:solidFill>
                  <a:srgbClr val="43B02A"/>
                </a:solidFill>
                <a:effectLst/>
                <a:uLnTx/>
                <a:uFillTx/>
                <a:latin typeface="Calibri"/>
              </a:endParaRPr>
            </a:p>
          </p:txBody>
        </p:sp>
      </p:grpSp>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83" name="Group 828"/>
          <p:cNvGrpSpPr>
            <a:grpSpLocks noChangeAspect="1"/>
          </p:cNvGrpSpPr>
          <p:nvPr/>
        </p:nvGrpSpPr>
        <p:grpSpPr bwMode="auto">
          <a:xfrm>
            <a:off x="460800" y="2214000"/>
            <a:ext cx="819603" cy="817200"/>
            <a:chOff x="5042" y="3019"/>
            <a:chExt cx="341" cy="340"/>
          </a:xfrm>
          <a:solidFill>
            <a:schemeClr val="accent5"/>
          </a:solidFill>
        </p:grpSpPr>
        <p:sp>
          <p:nvSpPr>
            <p:cNvPr id="84"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7" name="Rectangle 96">
            <a:extLst>
              <a:ext uri="{FF2B5EF4-FFF2-40B4-BE49-F238E27FC236}">
                <a16:creationId xmlns:a16="http://schemas.microsoft.com/office/drawing/2014/main" id="{18505A1F-20ED-4B1C-B58C-C464FE0E1DC8}"/>
              </a:ext>
            </a:extLst>
          </p:cNvPr>
          <p:cNvSpPr/>
          <p:nvPr/>
        </p:nvSpPr>
        <p:spPr bwMode="gray">
          <a:xfrm>
            <a:off x="9482485" y="3387498"/>
            <a:ext cx="676594"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98" name="Oval 97">
            <a:extLst>
              <a:ext uri="{FF2B5EF4-FFF2-40B4-BE49-F238E27FC236}">
                <a16:creationId xmlns:a16="http://schemas.microsoft.com/office/drawing/2014/main" id="{0D9BF483-51FB-429E-B933-2F711A8FED96}"/>
              </a:ext>
            </a:extLst>
          </p:cNvPr>
          <p:cNvSpPr/>
          <p:nvPr/>
        </p:nvSpPr>
        <p:spPr bwMode="gray">
          <a:xfrm>
            <a:off x="9431694" y="2876849"/>
            <a:ext cx="778175" cy="960445"/>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99" name="Rectangle 98">
            <a:extLst>
              <a:ext uri="{FF2B5EF4-FFF2-40B4-BE49-F238E27FC236}">
                <a16:creationId xmlns:a16="http://schemas.microsoft.com/office/drawing/2014/main" id="{3B296F4F-B695-40A5-A8AB-22654B46C836}"/>
              </a:ext>
            </a:extLst>
          </p:cNvPr>
          <p:cNvSpPr/>
          <p:nvPr/>
        </p:nvSpPr>
        <p:spPr bwMode="gray">
          <a:xfrm>
            <a:off x="10331322" y="3387498"/>
            <a:ext cx="676594"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100" name="Oval 99">
            <a:extLst>
              <a:ext uri="{FF2B5EF4-FFF2-40B4-BE49-F238E27FC236}">
                <a16:creationId xmlns:a16="http://schemas.microsoft.com/office/drawing/2014/main" id="{B6192984-B33C-4680-80DD-0B04E833DF41}"/>
              </a:ext>
            </a:extLst>
          </p:cNvPr>
          <p:cNvSpPr/>
          <p:nvPr/>
        </p:nvSpPr>
        <p:spPr bwMode="gray">
          <a:xfrm>
            <a:off x="10280531" y="2876849"/>
            <a:ext cx="778175" cy="960444"/>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01" name="Rectangle 100">
            <a:extLst>
              <a:ext uri="{FF2B5EF4-FFF2-40B4-BE49-F238E27FC236}">
                <a16:creationId xmlns:a16="http://schemas.microsoft.com/office/drawing/2014/main" id="{A50E4562-A4C1-4501-BDA8-5BAEB6931FE9}"/>
              </a:ext>
            </a:extLst>
          </p:cNvPr>
          <p:cNvSpPr/>
          <p:nvPr/>
        </p:nvSpPr>
        <p:spPr bwMode="gray">
          <a:xfrm>
            <a:off x="11161686" y="3387498"/>
            <a:ext cx="704645"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102" name="Oval 101">
            <a:extLst>
              <a:ext uri="{FF2B5EF4-FFF2-40B4-BE49-F238E27FC236}">
                <a16:creationId xmlns:a16="http://schemas.microsoft.com/office/drawing/2014/main" id="{449FE19D-03EA-48A8-8601-DA74B7C6BA5F}"/>
              </a:ext>
            </a:extLst>
          </p:cNvPr>
          <p:cNvSpPr/>
          <p:nvPr/>
        </p:nvSpPr>
        <p:spPr bwMode="gray">
          <a:xfrm>
            <a:off x="11129368" y="2876849"/>
            <a:ext cx="778175" cy="960444"/>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03" name="Oval 102">
            <a:extLst>
              <a:ext uri="{FF2B5EF4-FFF2-40B4-BE49-F238E27FC236}">
                <a16:creationId xmlns:a16="http://schemas.microsoft.com/office/drawing/2014/main" id="{637C32F3-7C3A-4EB7-B5F9-7A88F5CBC96B}"/>
              </a:ext>
            </a:extLst>
          </p:cNvPr>
          <p:cNvSpPr/>
          <p:nvPr/>
        </p:nvSpPr>
        <p:spPr bwMode="gray">
          <a:xfrm>
            <a:off x="9473249" y="2958992"/>
            <a:ext cx="695456"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dirty="0" smtClean="0">
                <a:solidFill>
                  <a:srgbClr val="00A3E0"/>
                </a:solidFill>
                <a:latin typeface="Calibri"/>
              </a:rPr>
              <a:t>10</a:t>
            </a:r>
            <a:endParaRPr kumimoji="0" lang="en-US" sz="2400" b="1" i="0" u="none" strike="noStrike" kern="0" cap="none" spc="0" normalizeH="0" baseline="0" noProof="0" dirty="0">
              <a:ln>
                <a:noFill/>
              </a:ln>
              <a:solidFill>
                <a:srgbClr val="00A3E0"/>
              </a:solidFill>
              <a:effectLst/>
              <a:uLnTx/>
              <a:uFillTx/>
              <a:latin typeface="Calibri"/>
            </a:endParaRPr>
          </a:p>
        </p:txBody>
      </p:sp>
      <p:sp>
        <p:nvSpPr>
          <p:cNvPr id="104" name="Oval 103">
            <a:extLst>
              <a:ext uri="{FF2B5EF4-FFF2-40B4-BE49-F238E27FC236}">
                <a16:creationId xmlns:a16="http://schemas.microsoft.com/office/drawing/2014/main" id="{637C32F3-7C3A-4EB7-B5F9-7A88F5CBC96B}"/>
              </a:ext>
            </a:extLst>
          </p:cNvPr>
          <p:cNvSpPr/>
          <p:nvPr/>
        </p:nvSpPr>
        <p:spPr bwMode="gray">
          <a:xfrm>
            <a:off x="10312423" y="2968228"/>
            <a:ext cx="704679"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noProof="0" dirty="0" smtClean="0">
                <a:solidFill>
                  <a:srgbClr val="007680"/>
                </a:solidFill>
                <a:latin typeface="Calibri"/>
              </a:rPr>
              <a:t>11</a:t>
            </a:r>
            <a:endParaRPr kumimoji="0" lang="en-US" sz="2400" b="1" i="0" u="none" strike="noStrike" kern="0" cap="none" spc="0" normalizeH="0" baseline="0" noProof="0" dirty="0">
              <a:ln>
                <a:noFill/>
              </a:ln>
              <a:solidFill>
                <a:srgbClr val="007680"/>
              </a:solidFill>
              <a:effectLst/>
              <a:uLnTx/>
              <a:uFillTx/>
              <a:latin typeface="Calibri"/>
            </a:endParaRPr>
          </a:p>
        </p:txBody>
      </p:sp>
      <p:sp>
        <p:nvSpPr>
          <p:cNvPr id="105" name="Oval 104">
            <a:extLst>
              <a:ext uri="{FF2B5EF4-FFF2-40B4-BE49-F238E27FC236}">
                <a16:creationId xmlns:a16="http://schemas.microsoft.com/office/drawing/2014/main" id="{637C32F3-7C3A-4EB7-B5F9-7A88F5CBC96B}"/>
              </a:ext>
            </a:extLst>
          </p:cNvPr>
          <p:cNvSpPr/>
          <p:nvPr/>
        </p:nvSpPr>
        <p:spPr bwMode="gray">
          <a:xfrm>
            <a:off x="11167269" y="2968228"/>
            <a:ext cx="698670"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2400" b="1" kern="0" noProof="0" dirty="0" smtClean="0">
                <a:solidFill>
                  <a:srgbClr val="43B02A"/>
                </a:solidFill>
                <a:latin typeface="Calibri"/>
              </a:rPr>
              <a:t>12</a:t>
            </a:r>
            <a:endParaRPr kumimoji="0" lang="en-US" sz="2400" b="1" i="0" u="none" strike="noStrike" kern="0" cap="none" spc="0" normalizeH="0" baseline="0" noProof="0" dirty="0">
              <a:ln>
                <a:noFill/>
              </a:ln>
              <a:solidFill>
                <a:srgbClr val="43B02A"/>
              </a:solidFill>
              <a:effectLst/>
              <a:uLnTx/>
              <a:uFillTx/>
              <a:latin typeface="Calibri"/>
            </a:endParaRPr>
          </a:p>
        </p:txBody>
      </p:sp>
      <p:sp>
        <p:nvSpPr>
          <p:cNvPr id="106" name="Rectangle 105">
            <a:extLst>
              <a:ext uri="{FF2B5EF4-FFF2-40B4-BE49-F238E27FC236}">
                <a16:creationId xmlns:a16="http://schemas.microsoft.com/office/drawing/2014/main" id="{236130AE-09A7-4B94-AA3E-B34C36F8887E}"/>
              </a:ext>
            </a:extLst>
          </p:cNvPr>
          <p:cNvSpPr/>
          <p:nvPr/>
        </p:nvSpPr>
        <p:spPr>
          <a:xfrm>
            <a:off x="9459983" y="3947148"/>
            <a:ext cx="686290" cy="4308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err="1" smtClean="0">
                <a:solidFill>
                  <a:prstClr val="white"/>
                </a:solidFill>
                <a:latin typeface="Calibri"/>
              </a:rPr>
              <a:t>Reporte</a:t>
            </a:r>
            <a:r>
              <a:rPr kumimoji="0" lang="en-US" sz="1100" b="1" i="0" u="none" strike="noStrike" kern="0" cap="none" spc="0" normalizeH="0" baseline="0" noProof="0" dirty="0" smtClean="0">
                <a:ln>
                  <a:noFill/>
                </a:ln>
                <a:solidFill>
                  <a:prstClr val="white"/>
                </a:solidFill>
                <a:effectLst/>
                <a:uLnTx/>
                <a:uFillTx/>
                <a:latin typeface="Calibri"/>
              </a:rPr>
              <a:t> </a:t>
            </a:r>
            <a:r>
              <a:rPr kumimoji="0" lang="en-US" sz="1100" b="1" i="0" u="none" strike="noStrike" kern="0" cap="none" spc="0" normalizeH="0" baseline="0" noProof="0" dirty="0" err="1" smtClean="0">
                <a:ln>
                  <a:noFill/>
                </a:ln>
                <a:solidFill>
                  <a:prstClr val="white"/>
                </a:solidFill>
                <a:effectLst/>
                <a:uLnTx/>
                <a:uFillTx/>
                <a:latin typeface="Calibri"/>
              </a:rPr>
              <a:t>Nómina</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07" name="Rectangle 106">
            <a:extLst>
              <a:ext uri="{FF2B5EF4-FFF2-40B4-BE49-F238E27FC236}">
                <a16:creationId xmlns:a16="http://schemas.microsoft.com/office/drawing/2014/main" id="{236130AE-09A7-4B94-AA3E-B34C36F8887E}"/>
              </a:ext>
            </a:extLst>
          </p:cNvPr>
          <p:cNvSpPr/>
          <p:nvPr/>
        </p:nvSpPr>
        <p:spPr>
          <a:xfrm>
            <a:off x="10342057" y="3951772"/>
            <a:ext cx="686290" cy="4308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alibri"/>
              </a:rPr>
              <a:t>TXT </a:t>
            </a:r>
            <a:r>
              <a:rPr kumimoji="0" lang="en-US" sz="1100" b="1" i="0" u="none" strike="noStrike" kern="0" cap="none" spc="0" normalizeH="0" baseline="0" noProof="0" dirty="0" err="1" smtClean="0">
                <a:ln>
                  <a:noFill/>
                </a:ln>
                <a:solidFill>
                  <a:prstClr val="white"/>
                </a:solidFill>
                <a:effectLst/>
                <a:uLnTx/>
                <a:uFillTx/>
                <a:latin typeface="Calibri"/>
              </a:rPr>
              <a:t>Nómina</a:t>
            </a:r>
            <a:endParaRPr kumimoji="0" lang="en-US" sz="1100" b="1" i="0" u="none" strike="noStrike" kern="0" cap="none" spc="0" normalizeH="0" baseline="0" noProof="0" dirty="0">
              <a:ln>
                <a:noFill/>
              </a:ln>
              <a:solidFill>
                <a:prstClr val="white"/>
              </a:solidFill>
              <a:effectLst/>
              <a:uLnTx/>
              <a:uFillTx/>
              <a:latin typeface="Calibri"/>
            </a:endParaRPr>
          </a:p>
        </p:txBody>
      </p:sp>
      <p:sp>
        <p:nvSpPr>
          <p:cNvPr id="108" name="Rectangle 107">
            <a:extLst>
              <a:ext uri="{FF2B5EF4-FFF2-40B4-BE49-F238E27FC236}">
                <a16:creationId xmlns:a16="http://schemas.microsoft.com/office/drawing/2014/main" id="{236130AE-09A7-4B94-AA3E-B34C36F8887E}"/>
              </a:ext>
            </a:extLst>
          </p:cNvPr>
          <p:cNvSpPr/>
          <p:nvPr/>
        </p:nvSpPr>
        <p:spPr>
          <a:xfrm>
            <a:off x="11066156" y="3951767"/>
            <a:ext cx="895055" cy="4308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err="1" smtClean="0">
                <a:solidFill>
                  <a:prstClr val="white"/>
                </a:solidFill>
                <a:latin typeface="Calibri"/>
              </a:rPr>
              <a:t>Contabilizar</a:t>
            </a:r>
            <a:r>
              <a:rPr kumimoji="0" lang="en-US" sz="1100" b="1" i="0" u="none" strike="noStrike" kern="0" cap="none" spc="0" normalizeH="0" baseline="0" noProof="0" dirty="0" smtClean="0">
                <a:ln>
                  <a:noFill/>
                </a:ln>
                <a:solidFill>
                  <a:prstClr val="white"/>
                </a:solidFill>
                <a:effectLst/>
                <a:uLnTx/>
                <a:uFillTx/>
                <a:latin typeface="Calibri"/>
              </a:rPr>
              <a:t> </a:t>
            </a:r>
            <a:r>
              <a:rPr kumimoji="0" lang="en-US" sz="1100" b="1" i="0" u="none" strike="noStrike" kern="0" cap="none" spc="0" normalizeH="0" baseline="0" noProof="0" dirty="0" err="1" smtClean="0">
                <a:ln>
                  <a:noFill/>
                </a:ln>
                <a:solidFill>
                  <a:prstClr val="white"/>
                </a:solidFill>
                <a:effectLst/>
                <a:uLnTx/>
                <a:uFillTx/>
                <a:latin typeface="Calibri"/>
              </a:rPr>
              <a:t>Nómina</a:t>
            </a:r>
            <a:endParaRPr kumimoji="0" lang="en-US" sz="1100" b="1" i="0" u="none" strike="noStrike" kern="0" cap="none" spc="0" normalizeH="0" baseline="0" noProof="0" dirty="0">
              <a:ln>
                <a:noFill/>
              </a:ln>
              <a:solidFill>
                <a:prstClr val="white"/>
              </a:solidFill>
              <a:effectLst/>
              <a:uLnTx/>
              <a:uFillTx/>
              <a:latin typeface="Calibri"/>
            </a:endParaRPr>
          </a:p>
        </p:txBody>
      </p:sp>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391325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549" y="219554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El sistema 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cuenta con módulos de importación. Este modulo permite la carga masiva de información de la organización hacia el sistema mediante plantillas de Excel, facilitando el proceso de migración del software existente al sistema 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50519"/>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Importación</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80" name="Group 309"/>
          <p:cNvGrpSpPr>
            <a:grpSpLocks noChangeAspect="1"/>
          </p:cNvGrpSpPr>
          <p:nvPr/>
        </p:nvGrpSpPr>
        <p:grpSpPr bwMode="auto">
          <a:xfrm>
            <a:off x="460800" y="2214000"/>
            <a:ext cx="817645" cy="815248"/>
            <a:chOff x="6585" y="1193"/>
            <a:chExt cx="341" cy="340"/>
          </a:xfrm>
          <a:solidFill>
            <a:schemeClr val="accent6"/>
          </a:solidFill>
        </p:grpSpPr>
        <p:sp>
          <p:nvSpPr>
            <p:cNvPr id="81"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3" name="Freeform 7"/>
          <p:cNvSpPr>
            <a:spLocks/>
          </p:cNvSpPr>
          <p:nvPr/>
        </p:nvSpPr>
        <p:spPr bwMode="auto">
          <a:xfrm>
            <a:off x="2660073" y="3766761"/>
            <a:ext cx="3247797" cy="1461022"/>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accent4"/>
          </a:solidFill>
          <a:ln>
            <a:noFill/>
          </a:ln>
        </p:spPr>
        <p:txBody>
          <a:bodyPr vert="horz" wrap="square" lIns="91440" tIns="91440" rIns="91440" bIns="91440" numCol="1" anchor="t" anchorCtr="0" compatLnSpc="1">
            <a:prstTxWarp prst="textNoShape">
              <a:avLst/>
            </a:prstTxWarp>
          </a:bodyPr>
          <a:lstStyle/>
          <a:p>
            <a:endParaRPr lang="en-US"/>
          </a:p>
        </p:txBody>
      </p:sp>
      <p:sp>
        <p:nvSpPr>
          <p:cNvPr id="84" name="Freeform 7"/>
          <p:cNvSpPr>
            <a:spLocks/>
          </p:cNvSpPr>
          <p:nvPr/>
        </p:nvSpPr>
        <p:spPr bwMode="auto">
          <a:xfrm>
            <a:off x="2660073" y="2908127"/>
            <a:ext cx="3247797" cy="1461022"/>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accent1"/>
          </a:solidFill>
          <a:ln>
            <a:noFill/>
          </a:ln>
        </p:spPr>
        <p:txBody>
          <a:bodyPr vert="horz" wrap="square" lIns="91440" tIns="91440" rIns="91440" bIns="91440" numCol="1" anchor="t" anchorCtr="0" compatLnSpc="1">
            <a:prstTxWarp prst="textNoShape">
              <a:avLst/>
            </a:prstTxWarp>
          </a:bodyPr>
          <a:lstStyle/>
          <a:p>
            <a:endParaRPr lang="en-US"/>
          </a:p>
        </p:txBody>
      </p:sp>
      <p:sp>
        <p:nvSpPr>
          <p:cNvPr id="85" name="Freeform 7"/>
          <p:cNvSpPr>
            <a:spLocks/>
          </p:cNvSpPr>
          <p:nvPr/>
        </p:nvSpPr>
        <p:spPr bwMode="auto">
          <a:xfrm flipH="1">
            <a:off x="5959845" y="3772677"/>
            <a:ext cx="3165681" cy="1408926"/>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accent6"/>
          </a:solidFill>
          <a:ln>
            <a:noFill/>
          </a:ln>
        </p:spPr>
        <p:txBody>
          <a:bodyPr vert="horz" wrap="square" lIns="91440" tIns="91440" rIns="91440" bIns="91440" numCol="1" anchor="t" anchorCtr="0" compatLnSpc="1">
            <a:prstTxWarp prst="textNoShape">
              <a:avLst/>
            </a:prstTxWarp>
          </a:bodyPr>
          <a:lstStyle/>
          <a:p>
            <a:endParaRPr lang="en-US"/>
          </a:p>
        </p:txBody>
      </p:sp>
      <p:sp>
        <p:nvSpPr>
          <p:cNvPr id="86" name="Freeform 7"/>
          <p:cNvSpPr>
            <a:spLocks/>
          </p:cNvSpPr>
          <p:nvPr/>
        </p:nvSpPr>
        <p:spPr bwMode="auto">
          <a:xfrm flipH="1">
            <a:off x="5959845" y="2923281"/>
            <a:ext cx="3165681" cy="1408926"/>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accent3"/>
          </a:solidFill>
          <a:ln>
            <a:noFill/>
          </a:ln>
        </p:spPr>
        <p:txBody>
          <a:bodyPr vert="horz" wrap="square" lIns="91440" tIns="91440" rIns="91440" bIns="91440" numCol="1" anchor="t" anchorCtr="0" compatLnSpc="1">
            <a:prstTxWarp prst="textNoShape">
              <a:avLst/>
            </a:prstTxWarp>
          </a:bodyPr>
          <a:lstStyle/>
          <a:p>
            <a:endParaRPr lang="en-US"/>
          </a:p>
        </p:txBody>
      </p:sp>
      <p:sp>
        <p:nvSpPr>
          <p:cNvPr id="87" name="Rectangle 86"/>
          <p:cNvSpPr/>
          <p:nvPr/>
        </p:nvSpPr>
        <p:spPr>
          <a:xfrm>
            <a:off x="3715267" y="3948818"/>
            <a:ext cx="1937388" cy="357256"/>
          </a:xfrm>
          <a:prstGeom prst="rect">
            <a:avLst/>
          </a:prstGeom>
        </p:spPr>
        <p:txBody>
          <a:bodyPr wrap="square" lIns="0" tIns="0" rIns="0" bIns="0" anchor="ctr" anchorCtr="0">
            <a:noAutofit/>
          </a:bodyPr>
          <a:lstStyle/>
          <a:p>
            <a:r>
              <a:rPr lang="en-US" sz="1050" dirty="0" err="1" smtClean="0">
                <a:solidFill>
                  <a:schemeClr val="bg1"/>
                </a:solidFill>
              </a:rPr>
              <a:t>Datos</a:t>
            </a:r>
            <a:r>
              <a:rPr lang="en-US" sz="1050" dirty="0" smtClean="0">
                <a:solidFill>
                  <a:schemeClr val="bg1"/>
                </a:solidFill>
              </a:rPr>
              <a:t> Maestros de AF, </a:t>
            </a:r>
            <a:r>
              <a:rPr lang="en-US" sz="1050" dirty="0" err="1" smtClean="0">
                <a:solidFill>
                  <a:schemeClr val="bg1"/>
                </a:solidFill>
              </a:rPr>
              <a:t>Capitalización</a:t>
            </a:r>
            <a:r>
              <a:rPr lang="en-US" sz="1050" dirty="0" smtClean="0">
                <a:solidFill>
                  <a:schemeClr val="bg1"/>
                </a:solidFill>
              </a:rPr>
              <a:t>, </a:t>
            </a:r>
            <a:r>
              <a:rPr lang="en-US" sz="1050" dirty="0" err="1" smtClean="0">
                <a:solidFill>
                  <a:schemeClr val="bg1"/>
                </a:solidFill>
              </a:rPr>
              <a:t>Amortización</a:t>
            </a:r>
            <a:r>
              <a:rPr lang="en-US" sz="1050" dirty="0" smtClean="0">
                <a:solidFill>
                  <a:schemeClr val="bg1"/>
                </a:solidFill>
              </a:rPr>
              <a:t>, </a:t>
            </a:r>
            <a:r>
              <a:rPr lang="en-US" sz="1050" dirty="0" err="1" smtClean="0">
                <a:solidFill>
                  <a:schemeClr val="bg1"/>
                </a:solidFill>
              </a:rPr>
              <a:t>Ejecución</a:t>
            </a:r>
            <a:r>
              <a:rPr lang="en-US" sz="1050" dirty="0" smtClean="0">
                <a:solidFill>
                  <a:schemeClr val="bg1"/>
                </a:solidFill>
              </a:rPr>
              <a:t> y </a:t>
            </a:r>
            <a:r>
              <a:rPr lang="en-US" sz="1050" dirty="0" err="1" smtClean="0">
                <a:solidFill>
                  <a:schemeClr val="bg1"/>
                </a:solidFill>
              </a:rPr>
              <a:t>Revalorización</a:t>
            </a:r>
            <a:r>
              <a:rPr lang="en-US" sz="1050" dirty="0" smtClean="0">
                <a:solidFill>
                  <a:schemeClr val="bg1"/>
                </a:solidFill>
              </a:rPr>
              <a:t> de </a:t>
            </a:r>
            <a:r>
              <a:rPr lang="en-US" sz="1050" dirty="0" err="1" smtClean="0">
                <a:solidFill>
                  <a:schemeClr val="bg1"/>
                </a:solidFill>
              </a:rPr>
              <a:t>Activos</a:t>
            </a:r>
            <a:r>
              <a:rPr lang="en-US" sz="1050" dirty="0" smtClean="0">
                <a:solidFill>
                  <a:schemeClr val="bg1"/>
                </a:solidFill>
              </a:rPr>
              <a:t> </a:t>
            </a:r>
            <a:r>
              <a:rPr lang="en-US" sz="1050" dirty="0" err="1" smtClean="0">
                <a:solidFill>
                  <a:schemeClr val="bg1"/>
                </a:solidFill>
              </a:rPr>
              <a:t>Fijos</a:t>
            </a:r>
            <a:endParaRPr lang="en-US" sz="1050" dirty="0">
              <a:solidFill>
                <a:schemeClr val="bg1"/>
              </a:solidFill>
            </a:endParaRPr>
          </a:p>
        </p:txBody>
      </p:sp>
      <p:sp>
        <p:nvSpPr>
          <p:cNvPr id="88" name="Rectangle 87"/>
          <p:cNvSpPr/>
          <p:nvPr/>
        </p:nvSpPr>
        <p:spPr>
          <a:xfrm>
            <a:off x="3715267" y="3134162"/>
            <a:ext cx="1937388" cy="357256"/>
          </a:xfrm>
          <a:prstGeom prst="rect">
            <a:avLst/>
          </a:prstGeom>
        </p:spPr>
        <p:txBody>
          <a:bodyPr wrap="square" lIns="0" tIns="0" rIns="0" bIns="0" anchor="ctr" anchorCtr="0">
            <a:noAutofit/>
          </a:bodyPr>
          <a:lstStyle/>
          <a:p>
            <a:r>
              <a:rPr lang="en-US" sz="1050" dirty="0" err="1" smtClean="0">
                <a:solidFill>
                  <a:schemeClr val="bg1"/>
                </a:solidFill>
              </a:rPr>
              <a:t>Entrega</a:t>
            </a:r>
            <a:r>
              <a:rPr lang="en-US" sz="1050" dirty="0" smtClean="0">
                <a:solidFill>
                  <a:schemeClr val="bg1"/>
                </a:solidFill>
              </a:rPr>
              <a:t> de </a:t>
            </a:r>
            <a:r>
              <a:rPr lang="en-US" sz="1050" dirty="0" err="1" smtClean="0">
                <a:solidFill>
                  <a:schemeClr val="bg1"/>
                </a:solidFill>
              </a:rPr>
              <a:t>Mercancia</a:t>
            </a:r>
            <a:r>
              <a:rPr lang="en-US" sz="1050" dirty="0" smtClean="0">
                <a:solidFill>
                  <a:schemeClr val="bg1"/>
                </a:solidFill>
              </a:rPr>
              <a:t>, Nota de </a:t>
            </a:r>
            <a:r>
              <a:rPr lang="en-US" sz="1050" dirty="0" err="1" smtClean="0">
                <a:solidFill>
                  <a:schemeClr val="bg1"/>
                </a:solidFill>
              </a:rPr>
              <a:t>Crédito</a:t>
            </a:r>
            <a:r>
              <a:rPr lang="en-US" sz="1050" dirty="0" smtClean="0">
                <a:solidFill>
                  <a:schemeClr val="bg1"/>
                </a:solidFill>
              </a:rPr>
              <a:t> y/o </a:t>
            </a:r>
            <a:r>
              <a:rPr lang="en-US" sz="1050" dirty="0" err="1" smtClean="0">
                <a:solidFill>
                  <a:schemeClr val="bg1"/>
                </a:solidFill>
              </a:rPr>
              <a:t>Débito</a:t>
            </a:r>
            <a:r>
              <a:rPr lang="en-US" sz="1050" dirty="0" smtClean="0">
                <a:solidFill>
                  <a:schemeClr val="bg1"/>
                </a:solidFill>
              </a:rPr>
              <a:t> de </a:t>
            </a:r>
            <a:r>
              <a:rPr lang="en-US" sz="1050" dirty="0" err="1" smtClean="0">
                <a:solidFill>
                  <a:schemeClr val="bg1"/>
                </a:solidFill>
              </a:rPr>
              <a:t>Deudores</a:t>
            </a:r>
            <a:r>
              <a:rPr lang="en-US" sz="1050" dirty="0" smtClean="0">
                <a:solidFill>
                  <a:schemeClr val="bg1"/>
                </a:solidFill>
              </a:rPr>
              <a:t> y </a:t>
            </a:r>
            <a:r>
              <a:rPr lang="en-US" sz="1050" dirty="0" err="1" smtClean="0">
                <a:solidFill>
                  <a:schemeClr val="bg1"/>
                </a:solidFill>
              </a:rPr>
              <a:t>Facturas</a:t>
            </a:r>
            <a:r>
              <a:rPr lang="en-US" sz="1050" dirty="0" smtClean="0">
                <a:solidFill>
                  <a:schemeClr val="bg1"/>
                </a:solidFill>
              </a:rPr>
              <a:t> de </a:t>
            </a:r>
            <a:r>
              <a:rPr lang="en-US" sz="1050" dirty="0" err="1" smtClean="0">
                <a:solidFill>
                  <a:schemeClr val="bg1"/>
                </a:solidFill>
              </a:rPr>
              <a:t>Deudores</a:t>
            </a:r>
            <a:endParaRPr lang="en-US" sz="1050" dirty="0">
              <a:solidFill>
                <a:schemeClr val="bg1"/>
              </a:solidFill>
            </a:endParaRPr>
          </a:p>
        </p:txBody>
      </p:sp>
      <p:sp>
        <p:nvSpPr>
          <p:cNvPr id="89" name="Freeform 7"/>
          <p:cNvSpPr>
            <a:spLocks/>
          </p:cNvSpPr>
          <p:nvPr/>
        </p:nvSpPr>
        <p:spPr bwMode="auto">
          <a:xfrm>
            <a:off x="2660073" y="2095672"/>
            <a:ext cx="3247797" cy="1461022"/>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accent5"/>
          </a:solidFill>
          <a:ln>
            <a:noFill/>
          </a:ln>
        </p:spPr>
        <p:txBody>
          <a:bodyPr vert="horz" wrap="square" lIns="91440" tIns="91440" rIns="91440" bIns="91440" numCol="1" anchor="t" anchorCtr="0" compatLnSpc="1">
            <a:prstTxWarp prst="textNoShape">
              <a:avLst/>
            </a:prstTxWarp>
          </a:bodyPr>
          <a:lstStyle/>
          <a:p>
            <a:endParaRPr lang="en-US"/>
          </a:p>
        </p:txBody>
      </p:sp>
      <p:sp>
        <p:nvSpPr>
          <p:cNvPr id="90" name="Rectangle 89"/>
          <p:cNvSpPr/>
          <p:nvPr/>
        </p:nvSpPr>
        <p:spPr>
          <a:xfrm>
            <a:off x="6212271" y="3134162"/>
            <a:ext cx="1888020" cy="375729"/>
          </a:xfrm>
          <a:prstGeom prst="rect">
            <a:avLst/>
          </a:prstGeom>
        </p:spPr>
        <p:txBody>
          <a:bodyPr wrap="square" lIns="0" tIns="0" rIns="0" bIns="0" anchor="ctr" anchorCtr="0">
            <a:noAutofit/>
          </a:bodyPr>
          <a:lstStyle/>
          <a:p>
            <a:r>
              <a:rPr lang="en-US" sz="1050" dirty="0" err="1" smtClean="0">
                <a:solidFill>
                  <a:schemeClr val="bg1"/>
                </a:solidFill>
              </a:rPr>
              <a:t>Pagos</a:t>
            </a:r>
            <a:r>
              <a:rPr lang="en-US" sz="1050" dirty="0" smtClean="0">
                <a:solidFill>
                  <a:schemeClr val="bg1"/>
                </a:solidFill>
              </a:rPr>
              <a:t> </a:t>
            </a:r>
            <a:r>
              <a:rPr lang="en-US" sz="1050" dirty="0" err="1" smtClean="0">
                <a:solidFill>
                  <a:schemeClr val="bg1"/>
                </a:solidFill>
              </a:rPr>
              <a:t>Recibidos</a:t>
            </a:r>
            <a:r>
              <a:rPr lang="en-US" sz="1050" dirty="0" smtClean="0">
                <a:solidFill>
                  <a:schemeClr val="bg1"/>
                </a:solidFill>
              </a:rPr>
              <a:t>, </a:t>
            </a:r>
            <a:r>
              <a:rPr lang="en-US" sz="1050" dirty="0" err="1" smtClean="0">
                <a:solidFill>
                  <a:schemeClr val="bg1"/>
                </a:solidFill>
              </a:rPr>
              <a:t>Pagos</a:t>
            </a:r>
            <a:r>
              <a:rPr lang="en-US" sz="1050" dirty="0" smtClean="0">
                <a:solidFill>
                  <a:schemeClr val="bg1"/>
                </a:solidFill>
              </a:rPr>
              <a:t> </a:t>
            </a:r>
            <a:r>
              <a:rPr lang="en-US" sz="1050" dirty="0" err="1" smtClean="0">
                <a:solidFill>
                  <a:schemeClr val="bg1"/>
                </a:solidFill>
              </a:rPr>
              <a:t>Efectuados</a:t>
            </a:r>
            <a:r>
              <a:rPr lang="en-US" sz="1050" dirty="0" smtClean="0">
                <a:solidFill>
                  <a:schemeClr val="bg1"/>
                </a:solidFill>
              </a:rPr>
              <a:t> y </a:t>
            </a:r>
            <a:r>
              <a:rPr lang="en-US" sz="1050" dirty="0" err="1" smtClean="0">
                <a:solidFill>
                  <a:schemeClr val="bg1"/>
                </a:solidFill>
              </a:rPr>
              <a:t>Extractos</a:t>
            </a:r>
            <a:r>
              <a:rPr lang="en-US" sz="1050" dirty="0" smtClean="0">
                <a:solidFill>
                  <a:schemeClr val="bg1"/>
                </a:solidFill>
              </a:rPr>
              <a:t> </a:t>
            </a:r>
            <a:r>
              <a:rPr lang="en-US" sz="1050" dirty="0" err="1" smtClean="0">
                <a:solidFill>
                  <a:schemeClr val="bg1"/>
                </a:solidFill>
              </a:rPr>
              <a:t>Bancarios</a:t>
            </a:r>
            <a:endParaRPr lang="en-US" sz="1050" dirty="0">
              <a:solidFill>
                <a:schemeClr val="bg1"/>
              </a:solidFill>
            </a:endParaRPr>
          </a:p>
        </p:txBody>
      </p:sp>
      <p:sp>
        <p:nvSpPr>
          <p:cNvPr id="91" name="Rectangle 90"/>
          <p:cNvSpPr/>
          <p:nvPr/>
        </p:nvSpPr>
        <p:spPr>
          <a:xfrm>
            <a:off x="6212271" y="3948817"/>
            <a:ext cx="1888020" cy="375729"/>
          </a:xfrm>
          <a:prstGeom prst="rect">
            <a:avLst/>
          </a:prstGeom>
        </p:spPr>
        <p:txBody>
          <a:bodyPr wrap="square" lIns="0" tIns="0" rIns="0" bIns="0" anchor="ctr" anchorCtr="0">
            <a:noAutofit/>
          </a:bodyPr>
          <a:lstStyle/>
          <a:p>
            <a:r>
              <a:rPr lang="en-US" sz="1050" dirty="0" err="1" smtClean="0">
                <a:solidFill>
                  <a:schemeClr val="bg1"/>
                </a:solidFill>
              </a:rPr>
              <a:t>Datos</a:t>
            </a:r>
            <a:r>
              <a:rPr lang="en-US" sz="1050" dirty="0" smtClean="0">
                <a:solidFill>
                  <a:schemeClr val="bg1"/>
                </a:solidFill>
              </a:rPr>
              <a:t> Maestros de </a:t>
            </a:r>
            <a:r>
              <a:rPr lang="en-US" sz="1050" dirty="0" err="1" smtClean="0">
                <a:solidFill>
                  <a:schemeClr val="bg1"/>
                </a:solidFill>
              </a:rPr>
              <a:t>Proveedores</a:t>
            </a:r>
            <a:r>
              <a:rPr lang="en-US" sz="1050" dirty="0" smtClean="0">
                <a:solidFill>
                  <a:schemeClr val="bg1"/>
                </a:solidFill>
              </a:rPr>
              <a:t> y </a:t>
            </a:r>
            <a:r>
              <a:rPr lang="en-US" sz="1050" dirty="0" err="1" smtClean="0">
                <a:solidFill>
                  <a:schemeClr val="bg1"/>
                </a:solidFill>
              </a:rPr>
              <a:t>Clientes</a:t>
            </a:r>
            <a:endParaRPr lang="en-US" sz="1050" dirty="0">
              <a:solidFill>
                <a:schemeClr val="bg1"/>
              </a:solidFill>
            </a:endParaRPr>
          </a:p>
        </p:txBody>
      </p:sp>
      <p:sp>
        <p:nvSpPr>
          <p:cNvPr id="92" name="Rectangle 91"/>
          <p:cNvSpPr/>
          <p:nvPr/>
        </p:nvSpPr>
        <p:spPr>
          <a:xfrm>
            <a:off x="3715267" y="2307796"/>
            <a:ext cx="1937388" cy="357256"/>
          </a:xfrm>
          <a:prstGeom prst="rect">
            <a:avLst/>
          </a:prstGeom>
        </p:spPr>
        <p:txBody>
          <a:bodyPr wrap="square" lIns="0" tIns="0" rIns="0" bIns="0" anchor="ctr" anchorCtr="0">
            <a:noAutofit/>
          </a:bodyPr>
          <a:lstStyle/>
          <a:p>
            <a:r>
              <a:rPr lang="en-US" sz="1050" dirty="0" smtClean="0">
                <a:solidFill>
                  <a:schemeClr val="bg1"/>
                </a:solidFill>
              </a:rPr>
              <a:t>Plan de </a:t>
            </a:r>
            <a:r>
              <a:rPr lang="en-US" sz="1050" dirty="0" err="1" smtClean="0">
                <a:solidFill>
                  <a:schemeClr val="bg1"/>
                </a:solidFill>
              </a:rPr>
              <a:t>Cuentas</a:t>
            </a:r>
            <a:r>
              <a:rPr lang="en-US" sz="1050" dirty="0" smtClean="0">
                <a:solidFill>
                  <a:schemeClr val="bg1"/>
                </a:solidFill>
              </a:rPr>
              <a:t> y </a:t>
            </a:r>
            <a:r>
              <a:rPr lang="en-US" sz="1050" dirty="0" err="1" smtClean="0">
                <a:solidFill>
                  <a:schemeClr val="bg1"/>
                </a:solidFill>
              </a:rPr>
              <a:t>Asientos</a:t>
            </a:r>
            <a:r>
              <a:rPr lang="en-US" sz="1050" dirty="0" smtClean="0">
                <a:solidFill>
                  <a:schemeClr val="bg1"/>
                </a:solidFill>
              </a:rPr>
              <a:t> de </a:t>
            </a:r>
            <a:r>
              <a:rPr lang="en-US" sz="1050" dirty="0" err="1" smtClean="0">
                <a:solidFill>
                  <a:schemeClr val="bg1"/>
                </a:solidFill>
              </a:rPr>
              <a:t>Diario</a:t>
            </a:r>
            <a:endParaRPr lang="en-US" sz="1050" dirty="0">
              <a:solidFill>
                <a:schemeClr val="bg1"/>
              </a:solidFill>
            </a:endParaRPr>
          </a:p>
        </p:txBody>
      </p:sp>
      <p:sp>
        <p:nvSpPr>
          <p:cNvPr id="109" name="Freeform 7"/>
          <p:cNvSpPr>
            <a:spLocks/>
          </p:cNvSpPr>
          <p:nvPr/>
        </p:nvSpPr>
        <p:spPr bwMode="auto">
          <a:xfrm flipH="1">
            <a:off x="5964464" y="4571973"/>
            <a:ext cx="3165681" cy="1408926"/>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accent2"/>
          </a:solidFill>
          <a:ln>
            <a:noFill/>
          </a:ln>
        </p:spPr>
        <p:txBody>
          <a:bodyPr vert="horz" wrap="square" lIns="91440" tIns="91440" rIns="91440" bIns="91440" numCol="1" anchor="t" anchorCtr="0" compatLnSpc="1">
            <a:prstTxWarp prst="textNoShape">
              <a:avLst/>
            </a:prstTxWarp>
          </a:bodyPr>
          <a:lstStyle/>
          <a:p>
            <a:endParaRPr lang="en-US"/>
          </a:p>
        </p:txBody>
      </p:sp>
      <p:sp>
        <p:nvSpPr>
          <p:cNvPr id="131" name="Rectangle 130"/>
          <p:cNvSpPr/>
          <p:nvPr/>
        </p:nvSpPr>
        <p:spPr>
          <a:xfrm>
            <a:off x="6216889" y="4764381"/>
            <a:ext cx="1950673" cy="375729"/>
          </a:xfrm>
          <a:prstGeom prst="rect">
            <a:avLst/>
          </a:prstGeom>
        </p:spPr>
        <p:txBody>
          <a:bodyPr wrap="square" lIns="0" tIns="0" rIns="0" bIns="0" anchor="ctr" anchorCtr="0">
            <a:noAutofit/>
          </a:bodyPr>
          <a:lstStyle/>
          <a:p>
            <a:r>
              <a:rPr lang="en-US" sz="1050" dirty="0" err="1" smtClean="0">
                <a:solidFill>
                  <a:schemeClr val="bg1"/>
                </a:solidFill>
              </a:rPr>
              <a:t>Datos</a:t>
            </a:r>
            <a:r>
              <a:rPr lang="en-US" sz="1050" dirty="0" smtClean="0">
                <a:solidFill>
                  <a:schemeClr val="bg1"/>
                </a:solidFill>
              </a:rPr>
              <a:t> Maestros de </a:t>
            </a:r>
            <a:r>
              <a:rPr lang="en-US" sz="1050" dirty="0" err="1" smtClean="0">
                <a:solidFill>
                  <a:schemeClr val="bg1"/>
                </a:solidFill>
              </a:rPr>
              <a:t>Artículos</a:t>
            </a:r>
            <a:r>
              <a:rPr lang="en-US" sz="1050" dirty="0" smtClean="0">
                <a:solidFill>
                  <a:schemeClr val="bg1"/>
                </a:solidFill>
              </a:rPr>
              <a:t>, </a:t>
            </a:r>
            <a:r>
              <a:rPr lang="en-US" sz="1050" dirty="0" err="1" smtClean="0">
                <a:solidFill>
                  <a:schemeClr val="bg1"/>
                </a:solidFill>
              </a:rPr>
              <a:t>Grupos</a:t>
            </a:r>
            <a:r>
              <a:rPr lang="en-US" sz="1050" dirty="0" smtClean="0">
                <a:solidFill>
                  <a:schemeClr val="bg1"/>
                </a:solidFill>
              </a:rPr>
              <a:t> de </a:t>
            </a:r>
            <a:r>
              <a:rPr lang="en-US" sz="1050" dirty="0" err="1" smtClean="0">
                <a:solidFill>
                  <a:schemeClr val="bg1"/>
                </a:solidFill>
              </a:rPr>
              <a:t>Unidades</a:t>
            </a:r>
            <a:r>
              <a:rPr lang="en-US" sz="1050" dirty="0" smtClean="0">
                <a:solidFill>
                  <a:schemeClr val="bg1"/>
                </a:solidFill>
              </a:rPr>
              <a:t> de </a:t>
            </a:r>
            <a:r>
              <a:rPr lang="en-US" sz="1050" dirty="0" err="1" smtClean="0">
                <a:solidFill>
                  <a:schemeClr val="bg1"/>
                </a:solidFill>
              </a:rPr>
              <a:t>Medida</a:t>
            </a:r>
            <a:r>
              <a:rPr lang="en-US" sz="1050" dirty="0" smtClean="0">
                <a:solidFill>
                  <a:schemeClr val="bg1"/>
                </a:solidFill>
              </a:rPr>
              <a:t> y </a:t>
            </a:r>
            <a:r>
              <a:rPr lang="en-US" sz="1050" dirty="0" err="1" smtClean="0">
                <a:solidFill>
                  <a:schemeClr val="bg1"/>
                </a:solidFill>
              </a:rPr>
              <a:t>Listas</a:t>
            </a:r>
            <a:r>
              <a:rPr lang="en-US" sz="1050" dirty="0" smtClean="0">
                <a:solidFill>
                  <a:schemeClr val="bg1"/>
                </a:solidFill>
              </a:rPr>
              <a:t> de </a:t>
            </a:r>
            <a:r>
              <a:rPr lang="en-US" sz="1050" dirty="0" err="1" smtClean="0">
                <a:solidFill>
                  <a:schemeClr val="bg1"/>
                </a:solidFill>
              </a:rPr>
              <a:t>Precios</a:t>
            </a:r>
            <a:endParaRPr lang="en-US" sz="1050" dirty="0">
              <a:solidFill>
                <a:schemeClr val="bg1"/>
              </a:solidFill>
            </a:endParaRPr>
          </a:p>
        </p:txBody>
      </p:sp>
      <p:sp>
        <p:nvSpPr>
          <p:cNvPr id="165" name="Freeform 7"/>
          <p:cNvSpPr>
            <a:spLocks/>
          </p:cNvSpPr>
          <p:nvPr/>
        </p:nvSpPr>
        <p:spPr bwMode="auto">
          <a:xfrm>
            <a:off x="2683165" y="4566413"/>
            <a:ext cx="3247797" cy="1461022"/>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tx1"/>
          </a:solidFill>
          <a:ln>
            <a:noFill/>
          </a:ln>
        </p:spPr>
        <p:txBody>
          <a:bodyPr vert="horz" wrap="square" lIns="91440" tIns="91440" rIns="91440" bIns="91440" numCol="1" anchor="t" anchorCtr="0" compatLnSpc="1">
            <a:prstTxWarp prst="textNoShape">
              <a:avLst/>
            </a:prstTxWarp>
          </a:bodyPr>
          <a:lstStyle/>
          <a:p>
            <a:endParaRPr lang="en-US"/>
          </a:p>
        </p:txBody>
      </p:sp>
      <p:sp>
        <p:nvSpPr>
          <p:cNvPr id="166" name="Rectangle 165"/>
          <p:cNvSpPr/>
          <p:nvPr/>
        </p:nvSpPr>
        <p:spPr>
          <a:xfrm>
            <a:off x="3738359" y="4778537"/>
            <a:ext cx="1937388" cy="357256"/>
          </a:xfrm>
          <a:prstGeom prst="rect">
            <a:avLst/>
          </a:prstGeom>
        </p:spPr>
        <p:txBody>
          <a:bodyPr wrap="square" lIns="0" tIns="0" rIns="0" bIns="0" anchor="ctr" anchorCtr="0">
            <a:noAutofit/>
          </a:bodyPr>
          <a:lstStyle/>
          <a:p>
            <a:r>
              <a:rPr lang="en-US" sz="1050" dirty="0" smtClean="0">
                <a:solidFill>
                  <a:schemeClr val="bg1"/>
                </a:solidFill>
              </a:rPr>
              <a:t>Entrada de </a:t>
            </a:r>
            <a:r>
              <a:rPr lang="en-US" sz="1050" dirty="0" err="1">
                <a:solidFill>
                  <a:schemeClr val="bg1"/>
                </a:solidFill>
              </a:rPr>
              <a:t>Mercancia</a:t>
            </a:r>
            <a:r>
              <a:rPr lang="en-US" sz="1050" dirty="0">
                <a:solidFill>
                  <a:schemeClr val="bg1"/>
                </a:solidFill>
              </a:rPr>
              <a:t>, </a:t>
            </a:r>
            <a:r>
              <a:rPr lang="en-US" sz="1050" dirty="0" smtClean="0">
                <a:solidFill>
                  <a:schemeClr val="bg1"/>
                </a:solidFill>
              </a:rPr>
              <a:t>Nota </a:t>
            </a:r>
            <a:r>
              <a:rPr lang="en-US" sz="1050" dirty="0">
                <a:solidFill>
                  <a:schemeClr val="bg1"/>
                </a:solidFill>
              </a:rPr>
              <a:t>de </a:t>
            </a:r>
            <a:r>
              <a:rPr lang="en-US" sz="1050" dirty="0" err="1" smtClean="0">
                <a:solidFill>
                  <a:schemeClr val="bg1"/>
                </a:solidFill>
              </a:rPr>
              <a:t>Crédito</a:t>
            </a:r>
            <a:r>
              <a:rPr lang="en-US" sz="1050" dirty="0" smtClean="0">
                <a:solidFill>
                  <a:schemeClr val="bg1"/>
                </a:solidFill>
              </a:rPr>
              <a:t> </a:t>
            </a:r>
            <a:r>
              <a:rPr lang="en-US" sz="1050" dirty="0">
                <a:solidFill>
                  <a:schemeClr val="bg1"/>
                </a:solidFill>
              </a:rPr>
              <a:t>y/o </a:t>
            </a:r>
            <a:r>
              <a:rPr lang="en-US" sz="1050" dirty="0" err="1" smtClean="0">
                <a:solidFill>
                  <a:schemeClr val="bg1"/>
                </a:solidFill>
              </a:rPr>
              <a:t>Débito</a:t>
            </a:r>
            <a:r>
              <a:rPr lang="en-US" sz="1050" dirty="0" smtClean="0">
                <a:solidFill>
                  <a:schemeClr val="bg1"/>
                </a:solidFill>
              </a:rPr>
              <a:t> </a:t>
            </a:r>
            <a:r>
              <a:rPr lang="en-US" sz="1050" dirty="0">
                <a:solidFill>
                  <a:schemeClr val="bg1"/>
                </a:solidFill>
              </a:rPr>
              <a:t>de </a:t>
            </a:r>
            <a:r>
              <a:rPr lang="en-US" sz="1050" dirty="0" err="1" smtClean="0">
                <a:solidFill>
                  <a:schemeClr val="bg1"/>
                </a:solidFill>
              </a:rPr>
              <a:t>Proveedores</a:t>
            </a:r>
            <a:r>
              <a:rPr lang="en-US" sz="1050" dirty="0" smtClean="0">
                <a:solidFill>
                  <a:schemeClr val="bg1"/>
                </a:solidFill>
              </a:rPr>
              <a:t> </a:t>
            </a:r>
            <a:r>
              <a:rPr lang="en-US" sz="1050" dirty="0">
                <a:solidFill>
                  <a:schemeClr val="bg1"/>
                </a:solidFill>
              </a:rPr>
              <a:t>y </a:t>
            </a:r>
            <a:r>
              <a:rPr lang="en-US" sz="1050" dirty="0" err="1">
                <a:solidFill>
                  <a:schemeClr val="bg1"/>
                </a:solidFill>
              </a:rPr>
              <a:t>Facturas</a:t>
            </a:r>
            <a:r>
              <a:rPr lang="en-US" sz="1050" dirty="0">
                <a:solidFill>
                  <a:schemeClr val="bg1"/>
                </a:solidFill>
              </a:rPr>
              <a:t> de </a:t>
            </a:r>
            <a:r>
              <a:rPr lang="en-US" sz="1050" dirty="0" err="1" smtClean="0">
                <a:solidFill>
                  <a:schemeClr val="bg1"/>
                </a:solidFill>
              </a:rPr>
              <a:t>Proveedores</a:t>
            </a:r>
            <a:endParaRPr lang="en-US" sz="1050" dirty="0">
              <a:solidFill>
                <a:schemeClr val="bg1"/>
              </a:solidFill>
            </a:endParaRPr>
          </a:p>
        </p:txBody>
      </p:sp>
      <p:sp>
        <p:nvSpPr>
          <p:cNvPr id="170" name="Freeform 7"/>
          <p:cNvSpPr>
            <a:spLocks/>
          </p:cNvSpPr>
          <p:nvPr/>
        </p:nvSpPr>
        <p:spPr bwMode="auto">
          <a:xfrm>
            <a:off x="2683163" y="5396977"/>
            <a:ext cx="3247797" cy="1461022"/>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chemeClr val="tx2"/>
          </a:solidFill>
          <a:ln>
            <a:noFill/>
          </a:ln>
        </p:spPr>
        <p:txBody>
          <a:bodyPr vert="horz" wrap="square" lIns="91440" tIns="91440" rIns="91440" bIns="91440" numCol="1" anchor="t" anchorCtr="0" compatLnSpc="1">
            <a:prstTxWarp prst="textNoShape">
              <a:avLst/>
            </a:prstTxWarp>
          </a:bodyPr>
          <a:lstStyle/>
          <a:p>
            <a:endParaRPr lang="en-US"/>
          </a:p>
        </p:txBody>
      </p:sp>
      <p:sp>
        <p:nvSpPr>
          <p:cNvPr id="171" name="Rectangle 170"/>
          <p:cNvSpPr/>
          <p:nvPr/>
        </p:nvSpPr>
        <p:spPr>
          <a:xfrm>
            <a:off x="3738357" y="5560561"/>
            <a:ext cx="1937388" cy="357256"/>
          </a:xfrm>
          <a:prstGeom prst="rect">
            <a:avLst/>
          </a:prstGeom>
        </p:spPr>
        <p:txBody>
          <a:bodyPr wrap="square" lIns="0" tIns="0" rIns="0" bIns="0" anchor="ctr" anchorCtr="0">
            <a:noAutofit/>
          </a:bodyPr>
          <a:lstStyle/>
          <a:p>
            <a:r>
              <a:rPr lang="en-US" sz="1100" dirty="0" err="1" smtClean="0">
                <a:solidFill>
                  <a:schemeClr val="bg1"/>
                </a:solidFill>
              </a:rPr>
              <a:t>Listas</a:t>
            </a:r>
            <a:r>
              <a:rPr lang="en-US" sz="1100" dirty="0" smtClean="0">
                <a:solidFill>
                  <a:schemeClr val="bg1"/>
                </a:solidFill>
              </a:rPr>
              <a:t> de </a:t>
            </a:r>
            <a:r>
              <a:rPr lang="en-US" sz="1100" dirty="0" err="1" smtClean="0">
                <a:solidFill>
                  <a:schemeClr val="bg1"/>
                </a:solidFill>
              </a:rPr>
              <a:t>Materiales</a:t>
            </a:r>
            <a:r>
              <a:rPr lang="en-US" sz="1100" dirty="0" smtClean="0">
                <a:solidFill>
                  <a:schemeClr val="bg1"/>
                </a:solidFill>
              </a:rPr>
              <a:t>, </a:t>
            </a:r>
            <a:r>
              <a:rPr lang="en-US" sz="1100" dirty="0" err="1" smtClean="0">
                <a:solidFill>
                  <a:schemeClr val="bg1"/>
                </a:solidFill>
              </a:rPr>
              <a:t>Órdenes</a:t>
            </a:r>
            <a:r>
              <a:rPr lang="en-US" sz="1100" dirty="0" smtClean="0">
                <a:solidFill>
                  <a:schemeClr val="bg1"/>
                </a:solidFill>
              </a:rPr>
              <a:t>, </a:t>
            </a:r>
            <a:r>
              <a:rPr lang="en-US" sz="1100" dirty="0" err="1" smtClean="0">
                <a:solidFill>
                  <a:schemeClr val="bg1"/>
                </a:solidFill>
              </a:rPr>
              <a:t>Emisiones</a:t>
            </a:r>
            <a:r>
              <a:rPr lang="en-US" sz="1100" dirty="0" smtClean="0">
                <a:solidFill>
                  <a:schemeClr val="bg1"/>
                </a:solidFill>
              </a:rPr>
              <a:t> y </a:t>
            </a:r>
            <a:r>
              <a:rPr lang="en-US" sz="1100" dirty="0" err="1" smtClean="0">
                <a:solidFill>
                  <a:schemeClr val="bg1"/>
                </a:solidFill>
              </a:rPr>
              <a:t>Recibos</a:t>
            </a:r>
            <a:r>
              <a:rPr lang="en-US" sz="1100" dirty="0" smtClean="0">
                <a:solidFill>
                  <a:schemeClr val="bg1"/>
                </a:solidFill>
              </a:rPr>
              <a:t> de </a:t>
            </a:r>
            <a:r>
              <a:rPr lang="en-US" sz="1100" dirty="0" err="1" smtClean="0">
                <a:solidFill>
                  <a:schemeClr val="bg1"/>
                </a:solidFill>
              </a:rPr>
              <a:t>Producción</a:t>
            </a:r>
            <a:endParaRPr lang="en-US" sz="1100" dirty="0">
              <a:solidFill>
                <a:schemeClr val="bg1"/>
              </a:solidFill>
            </a:endParaRPr>
          </a:p>
        </p:txBody>
      </p:sp>
      <p:sp>
        <p:nvSpPr>
          <p:cNvPr id="175" name="Freeform 7"/>
          <p:cNvSpPr>
            <a:spLocks/>
          </p:cNvSpPr>
          <p:nvPr/>
        </p:nvSpPr>
        <p:spPr bwMode="auto">
          <a:xfrm flipH="1">
            <a:off x="5973701" y="5430604"/>
            <a:ext cx="3165681" cy="1408926"/>
          </a:xfrm>
          <a:custGeom>
            <a:avLst/>
            <a:gdLst>
              <a:gd name="T0" fmla="*/ 882 w 882"/>
              <a:gd name="T1" fmla="*/ 185 h 764"/>
              <a:gd name="T2" fmla="*/ 683 w 882"/>
              <a:gd name="T3" fmla="*/ 0 h 764"/>
              <a:gd name="T4" fmla="*/ 200 w 882"/>
              <a:gd name="T5" fmla="*/ 0 h 764"/>
              <a:gd name="T6" fmla="*/ 0 w 882"/>
              <a:gd name="T7" fmla="*/ 200 h 764"/>
              <a:gd name="T8" fmla="*/ 200 w 882"/>
              <a:gd name="T9" fmla="*/ 399 h 764"/>
              <a:gd name="T10" fmla="*/ 650 w 882"/>
              <a:gd name="T11" fmla="*/ 399 h 764"/>
              <a:gd name="T12" fmla="*/ 882 w 882"/>
              <a:gd name="T13" fmla="*/ 764 h 764"/>
              <a:gd name="T14" fmla="*/ 882 w 882"/>
              <a:gd name="T15" fmla="*/ 185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2" h="764">
                <a:moveTo>
                  <a:pt x="882" y="185"/>
                </a:moveTo>
                <a:cubicBezTo>
                  <a:pt x="874" y="82"/>
                  <a:pt x="788" y="0"/>
                  <a:pt x="683" y="0"/>
                </a:cubicBezTo>
                <a:cubicBezTo>
                  <a:pt x="200" y="0"/>
                  <a:pt x="200" y="0"/>
                  <a:pt x="200" y="0"/>
                </a:cubicBezTo>
                <a:cubicBezTo>
                  <a:pt x="90" y="0"/>
                  <a:pt x="0" y="89"/>
                  <a:pt x="0" y="200"/>
                </a:cubicBezTo>
                <a:cubicBezTo>
                  <a:pt x="0" y="310"/>
                  <a:pt x="90" y="399"/>
                  <a:pt x="200" y="399"/>
                </a:cubicBezTo>
                <a:cubicBezTo>
                  <a:pt x="650" y="399"/>
                  <a:pt x="650" y="399"/>
                  <a:pt x="650" y="399"/>
                </a:cubicBezTo>
                <a:cubicBezTo>
                  <a:pt x="759" y="419"/>
                  <a:pt x="835" y="501"/>
                  <a:pt x="882" y="764"/>
                </a:cubicBezTo>
                <a:cubicBezTo>
                  <a:pt x="882" y="185"/>
                  <a:pt x="882" y="185"/>
                  <a:pt x="882" y="185"/>
                </a:cubicBezTo>
                <a:close/>
              </a:path>
            </a:pathLst>
          </a:custGeom>
          <a:solidFill>
            <a:srgbClr val="005587"/>
          </a:solidFill>
          <a:ln>
            <a:noFill/>
          </a:ln>
        </p:spPr>
        <p:txBody>
          <a:bodyPr vert="horz" wrap="square" lIns="91440" tIns="91440" rIns="91440" bIns="91440" numCol="1" anchor="t" anchorCtr="0" compatLnSpc="1">
            <a:prstTxWarp prst="textNoShape">
              <a:avLst/>
            </a:prstTxWarp>
          </a:bodyPr>
          <a:lstStyle/>
          <a:p>
            <a:endParaRPr lang="en-US"/>
          </a:p>
        </p:txBody>
      </p:sp>
      <p:sp>
        <p:nvSpPr>
          <p:cNvPr id="176" name="Rectangle 175"/>
          <p:cNvSpPr/>
          <p:nvPr/>
        </p:nvSpPr>
        <p:spPr>
          <a:xfrm>
            <a:off x="6226127" y="5597508"/>
            <a:ext cx="1888020" cy="375729"/>
          </a:xfrm>
          <a:prstGeom prst="rect">
            <a:avLst/>
          </a:prstGeom>
        </p:spPr>
        <p:txBody>
          <a:bodyPr wrap="square" lIns="0" tIns="0" rIns="0" bIns="0" anchor="ctr" anchorCtr="0">
            <a:noAutofit/>
          </a:bodyPr>
          <a:lstStyle/>
          <a:p>
            <a:r>
              <a:rPr lang="en-US" sz="1050" dirty="0" err="1" smtClean="0">
                <a:solidFill>
                  <a:schemeClr val="bg1"/>
                </a:solidFill>
              </a:rPr>
              <a:t>Datos</a:t>
            </a:r>
            <a:r>
              <a:rPr lang="en-US" sz="1050" dirty="0" smtClean="0">
                <a:solidFill>
                  <a:schemeClr val="bg1"/>
                </a:solidFill>
              </a:rPr>
              <a:t> Maestros </a:t>
            </a:r>
            <a:r>
              <a:rPr lang="en-US" sz="1050" dirty="0" err="1" smtClean="0">
                <a:solidFill>
                  <a:schemeClr val="bg1"/>
                </a:solidFill>
              </a:rPr>
              <a:t>Recursos</a:t>
            </a:r>
            <a:r>
              <a:rPr lang="en-US" sz="1050" dirty="0" smtClean="0">
                <a:solidFill>
                  <a:schemeClr val="bg1"/>
                </a:solidFill>
              </a:rPr>
              <a:t> </a:t>
            </a:r>
            <a:r>
              <a:rPr lang="en-US" sz="1050" dirty="0" err="1" smtClean="0">
                <a:solidFill>
                  <a:schemeClr val="bg1"/>
                </a:solidFill>
              </a:rPr>
              <a:t>Humanos</a:t>
            </a:r>
            <a:r>
              <a:rPr lang="en-US" sz="1050" dirty="0" smtClean="0">
                <a:solidFill>
                  <a:schemeClr val="bg1"/>
                </a:solidFill>
              </a:rPr>
              <a:t>, </a:t>
            </a:r>
            <a:r>
              <a:rPr lang="en-US" sz="1050" dirty="0" err="1" smtClean="0">
                <a:solidFill>
                  <a:schemeClr val="bg1"/>
                </a:solidFill>
              </a:rPr>
              <a:t>Conceptos</a:t>
            </a:r>
            <a:r>
              <a:rPr lang="en-US" sz="1050" dirty="0" smtClean="0">
                <a:solidFill>
                  <a:schemeClr val="bg1"/>
                </a:solidFill>
              </a:rPr>
              <a:t>, </a:t>
            </a:r>
            <a:r>
              <a:rPr lang="en-US" sz="1050" dirty="0" err="1" smtClean="0">
                <a:solidFill>
                  <a:schemeClr val="bg1"/>
                </a:solidFill>
              </a:rPr>
              <a:t>Procesos</a:t>
            </a:r>
            <a:r>
              <a:rPr lang="en-US" sz="1050" dirty="0">
                <a:solidFill>
                  <a:schemeClr val="bg1"/>
                </a:solidFill>
              </a:rPr>
              <a:t> </a:t>
            </a:r>
            <a:r>
              <a:rPr lang="en-US" sz="1050" dirty="0" smtClean="0">
                <a:solidFill>
                  <a:schemeClr val="bg1"/>
                </a:solidFill>
              </a:rPr>
              <a:t>y </a:t>
            </a:r>
            <a:r>
              <a:rPr lang="en-US" sz="1050" dirty="0" err="1" smtClean="0">
                <a:solidFill>
                  <a:schemeClr val="bg1"/>
                </a:solidFill>
              </a:rPr>
              <a:t>Fórmulas</a:t>
            </a:r>
            <a:endParaRPr lang="en-US" sz="1050" dirty="0">
              <a:solidFill>
                <a:schemeClr val="bg1"/>
              </a:solidFill>
            </a:endParaRPr>
          </a:p>
        </p:txBody>
      </p:sp>
      <p:grpSp>
        <p:nvGrpSpPr>
          <p:cNvPr id="202" name="Group 828"/>
          <p:cNvGrpSpPr>
            <a:grpSpLocks noChangeAspect="1"/>
          </p:cNvGrpSpPr>
          <p:nvPr/>
        </p:nvGrpSpPr>
        <p:grpSpPr bwMode="auto">
          <a:xfrm>
            <a:off x="8167563" y="5549489"/>
            <a:ext cx="575077" cy="497297"/>
            <a:chOff x="5042" y="3019"/>
            <a:chExt cx="341" cy="340"/>
          </a:xfrm>
          <a:solidFill>
            <a:schemeClr val="bg1"/>
          </a:solidFill>
        </p:grpSpPr>
        <p:sp>
          <p:nvSpPr>
            <p:cNvPr id="203"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4"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5"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6"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7"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08" name="Group 917"/>
          <p:cNvGrpSpPr>
            <a:grpSpLocks noChangeAspect="1"/>
          </p:cNvGrpSpPr>
          <p:nvPr/>
        </p:nvGrpSpPr>
        <p:grpSpPr bwMode="auto">
          <a:xfrm>
            <a:off x="8167563" y="3819655"/>
            <a:ext cx="575077" cy="585257"/>
            <a:chOff x="2725" y="3572"/>
            <a:chExt cx="340" cy="340"/>
          </a:xfrm>
          <a:solidFill>
            <a:schemeClr val="bg1"/>
          </a:solidFill>
        </p:grpSpPr>
        <p:sp>
          <p:nvSpPr>
            <p:cNvPr id="209"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0"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14" name="Group 144"/>
          <p:cNvGrpSpPr>
            <a:grpSpLocks noChangeAspect="1"/>
          </p:cNvGrpSpPr>
          <p:nvPr/>
        </p:nvGrpSpPr>
        <p:grpSpPr bwMode="gray">
          <a:xfrm>
            <a:off x="3049526" y="3018398"/>
            <a:ext cx="548179" cy="565946"/>
            <a:chOff x="2963" y="1300"/>
            <a:chExt cx="340" cy="340"/>
          </a:xfrm>
          <a:solidFill>
            <a:schemeClr val="bg1"/>
          </a:solidFill>
        </p:grpSpPr>
        <p:sp>
          <p:nvSpPr>
            <p:cNvPr id="215" name="Freeform 145"/>
            <p:cNvSpPr>
              <a:spLocks noEditPoints="1"/>
            </p:cNvSpPr>
            <p:nvPr/>
          </p:nvSpPr>
          <p:spPr bwMode="gray">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6" name="Freeform 146"/>
            <p:cNvSpPr>
              <a:spLocks noEditPoints="1"/>
            </p:cNvSpPr>
            <p:nvPr/>
          </p:nvSpPr>
          <p:spPr bwMode="gray">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17" name="Group 345"/>
          <p:cNvGrpSpPr>
            <a:grpSpLocks noChangeAspect="1"/>
          </p:cNvGrpSpPr>
          <p:nvPr/>
        </p:nvGrpSpPr>
        <p:grpSpPr bwMode="gray">
          <a:xfrm>
            <a:off x="3049526" y="2217279"/>
            <a:ext cx="548179" cy="548179"/>
            <a:chOff x="3451" y="1171"/>
            <a:chExt cx="340" cy="340"/>
          </a:xfrm>
          <a:solidFill>
            <a:schemeClr val="bg1"/>
          </a:solidFill>
        </p:grpSpPr>
        <p:sp>
          <p:nvSpPr>
            <p:cNvPr id="218" name="Freeform 346"/>
            <p:cNvSpPr>
              <a:spLocks noEditPoints="1"/>
            </p:cNvSpPr>
            <p:nvPr/>
          </p:nvSpPr>
          <p:spPr bwMode="gray">
            <a:xfrm>
              <a:off x="3515" y="1241"/>
              <a:ext cx="212" cy="192"/>
            </a:xfrm>
            <a:custGeom>
              <a:avLst/>
              <a:gdLst>
                <a:gd name="T0" fmla="*/ 224 w 320"/>
                <a:gd name="T1" fmla="*/ 288 h 288"/>
                <a:gd name="T2" fmla="*/ 170 w 320"/>
                <a:gd name="T3" fmla="*/ 288 h 288"/>
                <a:gd name="T4" fmla="*/ 160 w 320"/>
                <a:gd name="T5" fmla="*/ 278 h 288"/>
                <a:gd name="T6" fmla="*/ 160 w 320"/>
                <a:gd name="T7" fmla="*/ 267 h 288"/>
                <a:gd name="T8" fmla="*/ 138 w 320"/>
                <a:gd name="T9" fmla="*/ 267 h 288"/>
                <a:gd name="T10" fmla="*/ 138 w 320"/>
                <a:gd name="T11" fmla="*/ 278 h 288"/>
                <a:gd name="T12" fmla="*/ 128 w 320"/>
                <a:gd name="T13" fmla="*/ 288 h 288"/>
                <a:gd name="T14" fmla="*/ 74 w 320"/>
                <a:gd name="T15" fmla="*/ 288 h 288"/>
                <a:gd name="T16" fmla="*/ 64 w 320"/>
                <a:gd name="T17" fmla="*/ 278 h 288"/>
                <a:gd name="T18" fmla="*/ 27 w 320"/>
                <a:gd name="T19" fmla="*/ 235 h 288"/>
                <a:gd name="T20" fmla="*/ 18 w 320"/>
                <a:gd name="T21" fmla="*/ 230 h 288"/>
                <a:gd name="T22" fmla="*/ 0 w 320"/>
                <a:gd name="T23" fmla="*/ 160 h 288"/>
                <a:gd name="T24" fmla="*/ 138 w 320"/>
                <a:gd name="T25" fmla="*/ 22 h 288"/>
                <a:gd name="T26" fmla="*/ 198 w 320"/>
                <a:gd name="T27" fmla="*/ 30 h 288"/>
                <a:gd name="T28" fmla="*/ 255 w 320"/>
                <a:gd name="T29" fmla="*/ 0 h 288"/>
                <a:gd name="T30" fmla="*/ 264 w 320"/>
                <a:gd name="T31" fmla="*/ 4 h 288"/>
                <a:gd name="T32" fmla="*/ 266 w 320"/>
                <a:gd name="T33" fmla="*/ 14 h 288"/>
                <a:gd name="T34" fmla="*/ 257 w 320"/>
                <a:gd name="T35" fmla="*/ 49 h 288"/>
                <a:gd name="T36" fmla="*/ 294 w 320"/>
                <a:gd name="T37" fmla="*/ 96 h 288"/>
                <a:gd name="T38" fmla="*/ 309 w 320"/>
                <a:gd name="T39" fmla="*/ 96 h 288"/>
                <a:gd name="T40" fmla="*/ 320 w 320"/>
                <a:gd name="T41" fmla="*/ 107 h 288"/>
                <a:gd name="T42" fmla="*/ 320 w 320"/>
                <a:gd name="T43" fmla="*/ 171 h 288"/>
                <a:gd name="T44" fmla="*/ 309 w 320"/>
                <a:gd name="T45" fmla="*/ 182 h 288"/>
                <a:gd name="T46" fmla="*/ 275 w 320"/>
                <a:gd name="T47" fmla="*/ 182 h 288"/>
                <a:gd name="T48" fmla="*/ 234 w 320"/>
                <a:gd name="T49" fmla="*/ 259 h 288"/>
                <a:gd name="T50" fmla="*/ 234 w 320"/>
                <a:gd name="T51" fmla="*/ 278 h 288"/>
                <a:gd name="T52" fmla="*/ 224 w 320"/>
                <a:gd name="T53" fmla="*/ 288 h 288"/>
                <a:gd name="T54" fmla="*/ 181 w 320"/>
                <a:gd name="T55" fmla="*/ 267 h 288"/>
                <a:gd name="T56" fmla="*/ 213 w 320"/>
                <a:gd name="T57" fmla="*/ 267 h 288"/>
                <a:gd name="T58" fmla="*/ 213 w 320"/>
                <a:gd name="T59" fmla="*/ 255 h 288"/>
                <a:gd name="T60" fmla="*/ 216 w 320"/>
                <a:gd name="T61" fmla="*/ 248 h 288"/>
                <a:gd name="T62" fmla="*/ 255 w 320"/>
                <a:gd name="T63" fmla="*/ 170 h 288"/>
                <a:gd name="T64" fmla="*/ 266 w 320"/>
                <a:gd name="T65" fmla="*/ 160 h 288"/>
                <a:gd name="T66" fmla="*/ 298 w 320"/>
                <a:gd name="T67" fmla="*/ 160 h 288"/>
                <a:gd name="T68" fmla="*/ 298 w 320"/>
                <a:gd name="T69" fmla="*/ 118 h 288"/>
                <a:gd name="T70" fmla="*/ 288 w 320"/>
                <a:gd name="T71" fmla="*/ 118 h 288"/>
                <a:gd name="T72" fmla="*/ 278 w 320"/>
                <a:gd name="T73" fmla="*/ 112 h 288"/>
                <a:gd name="T74" fmla="*/ 240 w 320"/>
                <a:gd name="T75" fmla="*/ 63 h 288"/>
                <a:gd name="T76" fmla="*/ 235 w 320"/>
                <a:gd name="T77" fmla="*/ 51 h 288"/>
                <a:gd name="T78" fmla="*/ 241 w 320"/>
                <a:gd name="T79" fmla="*/ 25 h 288"/>
                <a:gd name="T80" fmla="*/ 212 w 320"/>
                <a:gd name="T81" fmla="*/ 48 h 288"/>
                <a:gd name="T82" fmla="*/ 199 w 320"/>
                <a:gd name="T83" fmla="*/ 53 h 288"/>
                <a:gd name="T84" fmla="*/ 138 w 320"/>
                <a:gd name="T85" fmla="*/ 43 h 288"/>
                <a:gd name="T86" fmla="*/ 21 w 320"/>
                <a:gd name="T87" fmla="*/ 160 h 288"/>
                <a:gd name="T88" fmla="*/ 34 w 320"/>
                <a:gd name="T89" fmla="*/ 214 h 288"/>
                <a:gd name="T90" fmla="*/ 84 w 320"/>
                <a:gd name="T91" fmla="*/ 267 h 288"/>
                <a:gd name="T92" fmla="*/ 117 w 320"/>
                <a:gd name="T93" fmla="*/ 267 h 288"/>
                <a:gd name="T94" fmla="*/ 117 w 320"/>
                <a:gd name="T95" fmla="*/ 256 h 288"/>
                <a:gd name="T96" fmla="*/ 128 w 320"/>
                <a:gd name="T97" fmla="*/ 246 h 288"/>
                <a:gd name="T98" fmla="*/ 170 w 320"/>
                <a:gd name="T99" fmla="*/ 246 h 288"/>
                <a:gd name="T100" fmla="*/ 181 w 320"/>
                <a:gd name="T101" fmla="*/ 256 h 288"/>
                <a:gd name="T102" fmla="*/ 181 w 320"/>
                <a:gd name="T103" fmla="*/ 267 h 288"/>
                <a:gd name="T104" fmla="*/ 82 w 320"/>
                <a:gd name="T105" fmla="*/ 104 h 288"/>
                <a:gd name="T106" fmla="*/ 130 w 320"/>
                <a:gd name="T107" fmla="*/ 79 h 288"/>
                <a:gd name="T108" fmla="*/ 138 w 320"/>
                <a:gd name="T109" fmla="*/ 66 h 288"/>
                <a:gd name="T110" fmla="*/ 125 w 320"/>
                <a:gd name="T111" fmla="*/ 58 h 288"/>
                <a:gd name="T112" fmla="*/ 68 w 320"/>
                <a:gd name="T113" fmla="*/ 88 h 288"/>
                <a:gd name="T114" fmla="*/ 67 w 320"/>
                <a:gd name="T115" fmla="*/ 103 h 288"/>
                <a:gd name="T116" fmla="*/ 75 w 320"/>
                <a:gd name="T117" fmla="*/ 107 h 288"/>
                <a:gd name="T118" fmla="*/ 82 w 320"/>
                <a:gd name="T119" fmla="*/ 10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88">
                  <a:moveTo>
                    <a:pt x="224" y="288"/>
                  </a:moveTo>
                  <a:cubicBezTo>
                    <a:pt x="170" y="288"/>
                    <a:pt x="170" y="288"/>
                    <a:pt x="170" y="288"/>
                  </a:cubicBezTo>
                  <a:cubicBezTo>
                    <a:pt x="164" y="288"/>
                    <a:pt x="160" y="284"/>
                    <a:pt x="160" y="278"/>
                  </a:cubicBezTo>
                  <a:cubicBezTo>
                    <a:pt x="160" y="267"/>
                    <a:pt x="160" y="267"/>
                    <a:pt x="160" y="267"/>
                  </a:cubicBezTo>
                  <a:cubicBezTo>
                    <a:pt x="138" y="267"/>
                    <a:pt x="138" y="267"/>
                    <a:pt x="138" y="267"/>
                  </a:cubicBezTo>
                  <a:cubicBezTo>
                    <a:pt x="138" y="278"/>
                    <a:pt x="138" y="278"/>
                    <a:pt x="138" y="278"/>
                  </a:cubicBezTo>
                  <a:cubicBezTo>
                    <a:pt x="138" y="284"/>
                    <a:pt x="134" y="288"/>
                    <a:pt x="128" y="288"/>
                  </a:cubicBezTo>
                  <a:cubicBezTo>
                    <a:pt x="74" y="288"/>
                    <a:pt x="74" y="288"/>
                    <a:pt x="74" y="288"/>
                  </a:cubicBezTo>
                  <a:cubicBezTo>
                    <a:pt x="68" y="288"/>
                    <a:pt x="64" y="284"/>
                    <a:pt x="64" y="278"/>
                  </a:cubicBezTo>
                  <a:cubicBezTo>
                    <a:pt x="64" y="237"/>
                    <a:pt x="29" y="235"/>
                    <a:pt x="27" y="235"/>
                  </a:cubicBezTo>
                  <a:cubicBezTo>
                    <a:pt x="23" y="235"/>
                    <a:pt x="20" y="233"/>
                    <a:pt x="18" y="230"/>
                  </a:cubicBezTo>
                  <a:cubicBezTo>
                    <a:pt x="6" y="209"/>
                    <a:pt x="0" y="185"/>
                    <a:pt x="0" y="160"/>
                  </a:cubicBezTo>
                  <a:cubicBezTo>
                    <a:pt x="0" y="84"/>
                    <a:pt x="62" y="22"/>
                    <a:pt x="138" y="22"/>
                  </a:cubicBezTo>
                  <a:cubicBezTo>
                    <a:pt x="160" y="22"/>
                    <a:pt x="179" y="24"/>
                    <a:pt x="198" y="30"/>
                  </a:cubicBezTo>
                  <a:cubicBezTo>
                    <a:pt x="217" y="3"/>
                    <a:pt x="253" y="0"/>
                    <a:pt x="255" y="0"/>
                  </a:cubicBezTo>
                  <a:cubicBezTo>
                    <a:pt x="259" y="0"/>
                    <a:pt x="262" y="2"/>
                    <a:pt x="264" y="4"/>
                  </a:cubicBezTo>
                  <a:cubicBezTo>
                    <a:pt x="266" y="7"/>
                    <a:pt x="267" y="10"/>
                    <a:pt x="266" y="14"/>
                  </a:cubicBezTo>
                  <a:cubicBezTo>
                    <a:pt x="257" y="49"/>
                    <a:pt x="257" y="49"/>
                    <a:pt x="257" y="49"/>
                  </a:cubicBezTo>
                  <a:cubicBezTo>
                    <a:pt x="275" y="63"/>
                    <a:pt x="288" y="85"/>
                    <a:pt x="294" y="96"/>
                  </a:cubicBezTo>
                  <a:cubicBezTo>
                    <a:pt x="309" y="96"/>
                    <a:pt x="309" y="96"/>
                    <a:pt x="309" y="96"/>
                  </a:cubicBezTo>
                  <a:cubicBezTo>
                    <a:pt x="315" y="96"/>
                    <a:pt x="320" y="101"/>
                    <a:pt x="320" y="107"/>
                  </a:cubicBezTo>
                  <a:cubicBezTo>
                    <a:pt x="320" y="171"/>
                    <a:pt x="320" y="171"/>
                    <a:pt x="320" y="171"/>
                  </a:cubicBezTo>
                  <a:cubicBezTo>
                    <a:pt x="320" y="177"/>
                    <a:pt x="315" y="182"/>
                    <a:pt x="309" y="182"/>
                  </a:cubicBezTo>
                  <a:cubicBezTo>
                    <a:pt x="275" y="182"/>
                    <a:pt x="275" y="182"/>
                    <a:pt x="275" y="182"/>
                  </a:cubicBezTo>
                  <a:cubicBezTo>
                    <a:pt x="269" y="217"/>
                    <a:pt x="249" y="244"/>
                    <a:pt x="234" y="259"/>
                  </a:cubicBezTo>
                  <a:cubicBezTo>
                    <a:pt x="234" y="278"/>
                    <a:pt x="234" y="278"/>
                    <a:pt x="234" y="278"/>
                  </a:cubicBezTo>
                  <a:cubicBezTo>
                    <a:pt x="234" y="284"/>
                    <a:pt x="230" y="288"/>
                    <a:pt x="224" y="288"/>
                  </a:cubicBezTo>
                  <a:close/>
                  <a:moveTo>
                    <a:pt x="181" y="267"/>
                  </a:moveTo>
                  <a:cubicBezTo>
                    <a:pt x="213" y="267"/>
                    <a:pt x="213" y="267"/>
                    <a:pt x="213" y="267"/>
                  </a:cubicBezTo>
                  <a:cubicBezTo>
                    <a:pt x="213" y="255"/>
                    <a:pt x="213" y="255"/>
                    <a:pt x="213" y="255"/>
                  </a:cubicBezTo>
                  <a:cubicBezTo>
                    <a:pt x="213" y="252"/>
                    <a:pt x="214" y="250"/>
                    <a:pt x="216" y="248"/>
                  </a:cubicBezTo>
                  <a:cubicBezTo>
                    <a:pt x="239" y="225"/>
                    <a:pt x="253" y="197"/>
                    <a:pt x="255" y="170"/>
                  </a:cubicBezTo>
                  <a:cubicBezTo>
                    <a:pt x="256" y="165"/>
                    <a:pt x="260" y="160"/>
                    <a:pt x="266" y="160"/>
                  </a:cubicBezTo>
                  <a:cubicBezTo>
                    <a:pt x="298" y="160"/>
                    <a:pt x="298" y="160"/>
                    <a:pt x="298" y="160"/>
                  </a:cubicBezTo>
                  <a:cubicBezTo>
                    <a:pt x="298" y="118"/>
                    <a:pt x="298" y="118"/>
                    <a:pt x="298" y="118"/>
                  </a:cubicBezTo>
                  <a:cubicBezTo>
                    <a:pt x="288" y="118"/>
                    <a:pt x="288" y="118"/>
                    <a:pt x="288" y="118"/>
                  </a:cubicBezTo>
                  <a:cubicBezTo>
                    <a:pt x="284" y="118"/>
                    <a:pt x="280" y="115"/>
                    <a:pt x="278" y="112"/>
                  </a:cubicBezTo>
                  <a:cubicBezTo>
                    <a:pt x="278" y="111"/>
                    <a:pt x="261" y="76"/>
                    <a:pt x="240" y="63"/>
                  </a:cubicBezTo>
                  <a:cubicBezTo>
                    <a:pt x="236" y="60"/>
                    <a:pt x="234" y="56"/>
                    <a:pt x="235" y="51"/>
                  </a:cubicBezTo>
                  <a:cubicBezTo>
                    <a:pt x="241" y="25"/>
                    <a:pt x="241" y="25"/>
                    <a:pt x="241" y="25"/>
                  </a:cubicBezTo>
                  <a:cubicBezTo>
                    <a:pt x="231" y="28"/>
                    <a:pt x="218" y="35"/>
                    <a:pt x="212" y="48"/>
                  </a:cubicBezTo>
                  <a:cubicBezTo>
                    <a:pt x="210" y="53"/>
                    <a:pt x="204" y="55"/>
                    <a:pt x="199" y="53"/>
                  </a:cubicBezTo>
                  <a:cubicBezTo>
                    <a:pt x="180" y="46"/>
                    <a:pt x="161" y="43"/>
                    <a:pt x="138" y="43"/>
                  </a:cubicBezTo>
                  <a:cubicBezTo>
                    <a:pt x="74" y="43"/>
                    <a:pt x="21" y="96"/>
                    <a:pt x="21" y="160"/>
                  </a:cubicBezTo>
                  <a:cubicBezTo>
                    <a:pt x="21" y="179"/>
                    <a:pt x="26" y="198"/>
                    <a:pt x="34" y="214"/>
                  </a:cubicBezTo>
                  <a:cubicBezTo>
                    <a:pt x="53" y="217"/>
                    <a:pt x="80" y="231"/>
                    <a:pt x="84" y="267"/>
                  </a:cubicBezTo>
                  <a:cubicBezTo>
                    <a:pt x="117" y="267"/>
                    <a:pt x="117" y="267"/>
                    <a:pt x="117" y="267"/>
                  </a:cubicBezTo>
                  <a:cubicBezTo>
                    <a:pt x="117" y="256"/>
                    <a:pt x="117" y="256"/>
                    <a:pt x="117" y="256"/>
                  </a:cubicBezTo>
                  <a:cubicBezTo>
                    <a:pt x="117" y="250"/>
                    <a:pt x="122" y="246"/>
                    <a:pt x="128" y="246"/>
                  </a:cubicBezTo>
                  <a:cubicBezTo>
                    <a:pt x="170" y="246"/>
                    <a:pt x="170" y="246"/>
                    <a:pt x="170" y="246"/>
                  </a:cubicBezTo>
                  <a:cubicBezTo>
                    <a:pt x="176" y="246"/>
                    <a:pt x="181" y="250"/>
                    <a:pt x="181" y="256"/>
                  </a:cubicBezTo>
                  <a:lnTo>
                    <a:pt x="181" y="267"/>
                  </a:lnTo>
                  <a:close/>
                  <a:moveTo>
                    <a:pt x="82" y="104"/>
                  </a:moveTo>
                  <a:cubicBezTo>
                    <a:pt x="96" y="92"/>
                    <a:pt x="113" y="83"/>
                    <a:pt x="130" y="79"/>
                  </a:cubicBezTo>
                  <a:cubicBezTo>
                    <a:pt x="136" y="77"/>
                    <a:pt x="139" y="71"/>
                    <a:pt x="138" y="66"/>
                  </a:cubicBezTo>
                  <a:cubicBezTo>
                    <a:pt x="137" y="60"/>
                    <a:pt x="131" y="57"/>
                    <a:pt x="125" y="58"/>
                  </a:cubicBezTo>
                  <a:cubicBezTo>
                    <a:pt x="104" y="63"/>
                    <a:pt x="84" y="74"/>
                    <a:pt x="68" y="88"/>
                  </a:cubicBezTo>
                  <a:cubicBezTo>
                    <a:pt x="64" y="92"/>
                    <a:pt x="63" y="99"/>
                    <a:pt x="67" y="103"/>
                  </a:cubicBezTo>
                  <a:cubicBezTo>
                    <a:pt x="69" y="106"/>
                    <a:pt x="72" y="107"/>
                    <a:pt x="75" y="107"/>
                  </a:cubicBezTo>
                  <a:cubicBezTo>
                    <a:pt x="78" y="107"/>
                    <a:pt x="80" y="106"/>
                    <a:pt x="82"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9" name="Freeform 347"/>
            <p:cNvSpPr>
              <a:spLocks noEditPoints="1"/>
            </p:cNvSpPr>
            <p:nvPr/>
          </p:nvSpPr>
          <p:spPr bwMode="gray">
            <a:xfrm>
              <a:off x="3451" y="11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23" name="Group 526"/>
          <p:cNvGrpSpPr>
            <a:grpSpLocks noChangeAspect="1"/>
          </p:cNvGrpSpPr>
          <p:nvPr/>
        </p:nvGrpSpPr>
        <p:grpSpPr bwMode="gray">
          <a:xfrm>
            <a:off x="8167563" y="3018398"/>
            <a:ext cx="575077" cy="565945"/>
            <a:chOff x="3464" y="1974"/>
            <a:chExt cx="340" cy="340"/>
          </a:xfrm>
          <a:solidFill>
            <a:schemeClr val="bg1"/>
          </a:solidFill>
        </p:grpSpPr>
        <p:sp>
          <p:nvSpPr>
            <p:cNvPr id="224" name="Freeform 527"/>
            <p:cNvSpPr>
              <a:spLocks noEditPoints="1"/>
            </p:cNvSpPr>
            <p:nvPr/>
          </p:nvSpPr>
          <p:spPr bwMode="gray">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5" name="Freeform 528"/>
            <p:cNvSpPr>
              <a:spLocks noEditPoints="1"/>
            </p:cNvSpPr>
            <p:nvPr/>
          </p:nvSpPr>
          <p:spPr bwMode="gray">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26" name="Group 682"/>
          <p:cNvGrpSpPr>
            <a:grpSpLocks noChangeAspect="1"/>
          </p:cNvGrpSpPr>
          <p:nvPr/>
        </p:nvGrpSpPr>
        <p:grpSpPr bwMode="auto">
          <a:xfrm>
            <a:off x="3049525" y="4692612"/>
            <a:ext cx="548179" cy="543384"/>
            <a:chOff x="1144" y="2344"/>
            <a:chExt cx="340" cy="340"/>
          </a:xfrm>
          <a:solidFill>
            <a:schemeClr val="bg1"/>
          </a:solidFill>
        </p:grpSpPr>
        <p:sp>
          <p:nvSpPr>
            <p:cNvPr id="227" name="Freeform 683"/>
            <p:cNvSpPr>
              <a:spLocks noEditPoints="1"/>
            </p:cNvSpPr>
            <p:nvPr/>
          </p:nvSpPr>
          <p:spPr bwMode="auto">
            <a:xfrm>
              <a:off x="1144" y="23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8" name="Freeform 684"/>
            <p:cNvSpPr>
              <a:spLocks noEditPoints="1"/>
            </p:cNvSpPr>
            <p:nvPr/>
          </p:nvSpPr>
          <p:spPr bwMode="auto">
            <a:xfrm>
              <a:off x="1207" y="2435"/>
              <a:ext cx="214" cy="171"/>
            </a:xfrm>
            <a:custGeom>
              <a:avLst/>
              <a:gdLst>
                <a:gd name="T0" fmla="*/ 313 w 322"/>
                <a:gd name="T1" fmla="*/ 22 h 257"/>
                <a:gd name="T2" fmla="*/ 276 w 322"/>
                <a:gd name="T3" fmla="*/ 31 h 257"/>
                <a:gd name="T4" fmla="*/ 246 w 322"/>
                <a:gd name="T5" fmla="*/ 185 h 257"/>
                <a:gd name="T6" fmla="*/ 235 w 322"/>
                <a:gd name="T7" fmla="*/ 193 h 257"/>
                <a:gd name="T8" fmla="*/ 235 w 322"/>
                <a:gd name="T9" fmla="*/ 193 h 257"/>
                <a:gd name="T10" fmla="*/ 235 w 322"/>
                <a:gd name="T11" fmla="*/ 193 h 257"/>
                <a:gd name="T12" fmla="*/ 54 w 322"/>
                <a:gd name="T13" fmla="*/ 193 h 257"/>
                <a:gd name="T14" fmla="*/ 43 w 322"/>
                <a:gd name="T15" fmla="*/ 183 h 257"/>
                <a:gd name="T16" fmla="*/ 54 w 322"/>
                <a:gd name="T17" fmla="*/ 172 h 257"/>
                <a:gd name="T18" fmla="*/ 227 w 322"/>
                <a:gd name="T19" fmla="*/ 172 h 257"/>
                <a:gd name="T20" fmla="*/ 257 w 322"/>
                <a:gd name="T21" fmla="*/ 21 h 257"/>
                <a:gd name="T22" fmla="*/ 265 w 322"/>
                <a:gd name="T23" fmla="*/ 12 h 257"/>
                <a:gd name="T24" fmla="*/ 307 w 322"/>
                <a:gd name="T25" fmla="*/ 2 h 257"/>
                <a:gd name="T26" fmla="*/ 320 w 322"/>
                <a:gd name="T27" fmla="*/ 9 h 257"/>
                <a:gd name="T28" fmla="*/ 313 w 322"/>
                <a:gd name="T29" fmla="*/ 22 h 257"/>
                <a:gd name="T30" fmla="*/ 203 w 322"/>
                <a:gd name="T31" fmla="*/ 140 h 257"/>
                <a:gd name="T32" fmla="*/ 193 w 322"/>
                <a:gd name="T33" fmla="*/ 129 h 257"/>
                <a:gd name="T34" fmla="*/ 41 w 322"/>
                <a:gd name="T35" fmla="*/ 129 h 257"/>
                <a:gd name="T36" fmla="*/ 25 w 322"/>
                <a:gd name="T37" fmla="*/ 65 h 257"/>
                <a:gd name="T38" fmla="*/ 214 w 322"/>
                <a:gd name="T39" fmla="*/ 65 h 257"/>
                <a:gd name="T40" fmla="*/ 225 w 322"/>
                <a:gd name="T41" fmla="*/ 55 h 257"/>
                <a:gd name="T42" fmla="*/ 214 w 322"/>
                <a:gd name="T43" fmla="*/ 44 h 257"/>
                <a:gd name="T44" fmla="*/ 11 w 322"/>
                <a:gd name="T45" fmla="*/ 44 h 257"/>
                <a:gd name="T46" fmla="*/ 3 w 322"/>
                <a:gd name="T47" fmla="*/ 48 h 257"/>
                <a:gd name="T48" fmla="*/ 1 w 322"/>
                <a:gd name="T49" fmla="*/ 57 h 257"/>
                <a:gd name="T50" fmla="*/ 22 w 322"/>
                <a:gd name="T51" fmla="*/ 143 h 257"/>
                <a:gd name="T52" fmla="*/ 33 w 322"/>
                <a:gd name="T53" fmla="*/ 151 h 257"/>
                <a:gd name="T54" fmla="*/ 193 w 322"/>
                <a:gd name="T55" fmla="*/ 151 h 257"/>
                <a:gd name="T56" fmla="*/ 203 w 322"/>
                <a:gd name="T57" fmla="*/ 140 h 257"/>
                <a:gd name="T58" fmla="*/ 65 w 322"/>
                <a:gd name="T59" fmla="*/ 87 h 257"/>
                <a:gd name="T60" fmla="*/ 54 w 322"/>
                <a:gd name="T61" fmla="*/ 97 h 257"/>
                <a:gd name="T62" fmla="*/ 65 w 322"/>
                <a:gd name="T63" fmla="*/ 108 h 257"/>
                <a:gd name="T64" fmla="*/ 203 w 322"/>
                <a:gd name="T65" fmla="*/ 108 h 257"/>
                <a:gd name="T66" fmla="*/ 214 w 322"/>
                <a:gd name="T67" fmla="*/ 97 h 257"/>
                <a:gd name="T68" fmla="*/ 203 w 322"/>
                <a:gd name="T69" fmla="*/ 87 h 257"/>
                <a:gd name="T70" fmla="*/ 65 w 322"/>
                <a:gd name="T71" fmla="*/ 87 h 257"/>
                <a:gd name="T72" fmla="*/ 75 w 322"/>
                <a:gd name="T73" fmla="*/ 215 h 257"/>
                <a:gd name="T74" fmla="*/ 54 w 322"/>
                <a:gd name="T75" fmla="*/ 236 h 257"/>
                <a:gd name="T76" fmla="*/ 75 w 322"/>
                <a:gd name="T77" fmla="*/ 257 h 257"/>
                <a:gd name="T78" fmla="*/ 97 w 322"/>
                <a:gd name="T79" fmla="*/ 236 h 257"/>
                <a:gd name="T80" fmla="*/ 75 w 322"/>
                <a:gd name="T81" fmla="*/ 215 h 257"/>
                <a:gd name="T82" fmla="*/ 214 w 322"/>
                <a:gd name="T83" fmla="*/ 215 h 257"/>
                <a:gd name="T84" fmla="*/ 193 w 322"/>
                <a:gd name="T85" fmla="*/ 236 h 257"/>
                <a:gd name="T86" fmla="*/ 214 w 322"/>
                <a:gd name="T87" fmla="*/ 257 h 257"/>
                <a:gd name="T88" fmla="*/ 235 w 322"/>
                <a:gd name="T89" fmla="*/ 236 h 257"/>
                <a:gd name="T90" fmla="*/ 214 w 322"/>
                <a:gd name="T91"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2" h="257">
                  <a:moveTo>
                    <a:pt x="313" y="22"/>
                  </a:moveTo>
                  <a:cubicBezTo>
                    <a:pt x="276" y="31"/>
                    <a:pt x="276" y="31"/>
                    <a:pt x="276" y="31"/>
                  </a:cubicBezTo>
                  <a:cubicBezTo>
                    <a:pt x="246" y="185"/>
                    <a:pt x="246" y="185"/>
                    <a:pt x="246" y="185"/>
                  </a:cubicBezTo>
                  <a:cubicBezTo>
                    <a:pt x="245" y="190"/>
                    <a:pt x="240" y="193"/>
                    <a:pt x="235" y="193"/>
                  </a:cubicBezTo>
                  <a:cubicBezTo>
                    <a:pt x="235" y="193"/>
                    <a:pt x="235" y="193"/>
                    <a:pt x="235" y="193"/>
                  </a:cubicBezTo>
                  <a:cubicBezTo>
                    <a:pt x="235" y="193"/>
                    <a:pt x="235" y="193"/>
                    <a:pt x="235" y="193"/>
                  </a:cubicBezTo>
                  <a:cubicBezTo>
                    <a:pt x="54" y="193"/>
                    <a:pt x="54" y="193"/>
                    <a:pt x="54" y="193"/>
                  </a:cubicBezTo>
                  <a:cubicBezTo>
                    <a:pt x="48" y="193"/>
                    <a:pt x="43" y="189"/>
                    <a:pt x="43" y="183"/>
                  </a:cubicBezTo>
                  <a:cubicBezTo>
                    <a:pt x="43" y="177"/>
                    <a:pt x="48" y="172"/>
                    <a:pt x="54" y="172"/>
                  </a:cubicBezTo>
                  <a:cubicBezTo>
                    <a:pt x="227" y="172"/>
                    <a:pt x="227" y="172"/>
                    <a:pt x="227" y="172"/>
                  </a:cubicBezTo>
                  <a:cubicBezTo>
                    <a:pt x="257" y="21"/>
                    <a:pt x="257" y="21"/>
                    <a:pt x="257" y="21"/>
                  </a:cubicBezTo>
                  <a:cubicBezTo>
                    <a:pt x="258" y="17"/>
                    <a:pt x="261" y="13"/>
                    <a:pt x="265" y="12"/>
                  </a:cubicBezTo>
                  <a:cubicBezTo>
                    <a:pt x="307" y="2"/>
                    <a:pt x="307" y="2"/>
                    <a:pt x="307" y="2"/>
                  </a:cubicBezTo>
                  <a:cubicBezTo>
                    <a:pt x="313" y="0"/>
                    <a:pt x="319" y="4"/>
                    <a:pt x="320" y="9"/>
                  </a:cubicBezTo>
                  <a:cubicBezTo>
                    <a:pt x="322" y="15"/>
                    <a:pt x="318" y="21"/>
                    <a:pt x="313" y="22"/>
                  </a:cubicBezTo>
                  <a:close/>
                  <a:moveTo>
                    <a:pt x="203" y="140"/>
                  </a:moveTo>
                  <a:cubicBezTo>
                    <a:pt x="203" y="134"/>
                    <a:pt x="199" y="129"/>
                    <a:pt x="193" y="129"/>
                  </a:cubicBezTo>
                  <a:cubicBezTo>
                    <a:pt x="41" y="129"/>
                    <a:pt x="41" y="129"/>
                    <a:pt x="41" y="129"/>
                  </a:cubicBezTo>
                  <a:cubicBezTo>
                    <a:pt x="25" y="65"/>
                    <a:pt x="25" y="65"/>
                    <a:pt x="25" y="65"/>
                  </a:cubicBezTo>
                  <a:cubicBezTo>
                    <a:pt x="214" y="65"/>
                    <a:pt x="214" y="65"/>
                    <a:pt x="214" y="65"/>
                  </a:cubicBezTo>
                  <a:cubicBezTo>
                    <a:pt x="220" y="65"/>
                    <a:pt x="225" y="61"/>
                    <a:pt x="225" y="55"/>
                  </a:cubicBezTo>
                  <a:cubicBezTo>
                    <a:pt x="225" y="49"/>
                    <a:pt x="220" y="44"/>
                    <a:pt x="214" y="44"/>
                  </a:cubicBezTo>
                  <a:cubicBezTo>
                    <a:pt x="11" y="44"/>
                    <a:pt x="11" y="44"/>
                    <a:pt x="11" y="44"/>
                  </a:cubicBezTo>
                  <a:cubicBezTo>
                    <a:pt x="8" y="44"/>
                    <a:pt x="5" y="46"/>
                    <a:pt x="3" y="48"/>
                  </a:cubicBezTo>
                  <a:cubicBezTo>
                    <a:pt x="1" y="51"/>
                    <a:pt x="0" y="54"/>
                    <a:pt x="1" y="57"/>
                  </a:cubicBezTo>
                  <a:cubicBezTo>
                    <a:pt x="22" y="143"/>
                    <a:pt x="22" y="143"/>
                    <a:pt x="22" y="143"/>
                  </a:cubicBezTo>
                  <a:cubicBezTo>
                    <a:pt x="24" y="147"/>
                    <a:pt x="28" y="151"/>
                    <a:pt x="33" y="151"/>
                  </a:cubicBezTo>
                  <a:cubicBezTo>
                    <a:pt x="193" y="151"/>
                    <a:pt x="193" y="151"/>
                    <a:pt x="193" y="151"/>
                  </a:cubicBezTo>
                  <a:cubicBezTo>
                    <a:pt x="199" y="151"/>
                    <a:pt x="203" y="146"/>
                    <a:pt x="203" y="140"/>
                  </a:cubicBezTo>
                  <a:close/>
                  <a:moveTo>
                    <a:pt x="65" y="87"/>
                  </a:moveTo>
                  <a:cubicBezTo>
                    <a:pt x="59" y="87"/>
                    <a:pt x="54" y="91"/>
                    <a:pt x="54" y="97"/>
                  </a:cubicBezTo>
                  <a:cubicBezTo>
                    <a:pt x="54" y="103"/>
                    <a:pt x="59" y="108"/>
                    <a:pt x="65" y="108"/>
                  </a:cubicBezTo>
                  <a:cubicBezTo>
                    <a:pt x="203" y="108"/>
                    <a:pt x="203" y="108"/>
                    <a:pt x="203" y="108"/>
                  </a:cubicBezTo>
                  <a:cubicBezTo>
                    <a:pt x="209" y="108"/>
                    <a:pt x="214" y="103"/>
                    <a:pt x="214" y="97"/>
                  </a:cubicBezTo>
                  <a:cubicBezTo>
                    <a:pt x="214" y="91"/>
                    <a:pt x="209" y="87"/>
                    <a:pt x="203" y="87"/>
                  </a:cubicBezTo>
                  <a:lnTo>
                    <a:pt x="65" y="87"/>
                  </a:lnTo>
                  <a:close/>
                  <a:moveTo>
                    <a:pt x="75" y="215"/>
                  </a:moveTo>
                  <a:cubicBezTo>
                    <a:pt x="64" y="215"/>
                    <a:pt x="54" y="224"/>
                    <a:pt x="54" y="236"/>
                  </a:cubicBezTo>
                  <a:cubicBezTo>
                    <a:pt x="54" y="248"/>
                    <a:pt x="64" y="257"/>
                    <a:pt x="75" y="257"/>
                  </a:cubicBezTo>
                  <a:cubicBezTo>
                    <a:pt x="87" y="257"/>
                    <a:pt x="97" y="248"/>
                    <a:pt x="97" y="236"/>
                  </a:cubicBezTo>
                  <a:cubicBezTo>
                    <a:pt x="97" y="224"/>
                    <a:pt x="87" y="215"/>
                    <a:pt x="75" y="215"/>
                  </a:cubicBezTo>
                  <a:close/>
                  <a:moveTo>
                    <a:pt x="214" y="215"/>
                  </a:moveTo>
                  <a:cubicBezTo>
                    <a:pt x="202" y="215"/>
                    <a:pt x="193" y="224"/>
                    <a:pt x="193" y="236"/>
                  </a:cubicBezTo>
                  <a:cubicBezTo>
                    <a:pt x="193" y="248"/>
                    <a:pt x="202" y="257"/>
                    <a:pt x="214" y="257"/>
                  </a:cubicBezTo>
                  <a:cubicBezTo>
                    <a:pt x="226" y="257"/>
                    <a:pt x="235" y="248"/>
                    <a:pt x="235" y="236"/>
                  </a:cubicBezTo>
                  <a:cubicBezTo>
                    <a:pt x="235" y="224"/>
                    <a:pt x="226" y="215"/>
                    <a:pt x="214" y="2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29" name="Group 578"/>
          <p:cNvGrpSpPr>
            <a:grpSpLocks noChangeAspect="1"/>
          </p:cNvGrpSpPr>
          <p:nvPr/>
        </p:nvGrpSpPr>
        <p:grpSpPr bwMode="auto">
          <a:xfrm>
            <a:off x="3049526" y="5495772"/>
            <a:ext cx="548178" cy="551014"/>
            <a:chOff x="399" y="2382"/>
            <a:chExt cx="340" cy="341"/>
          </a:xfrm>
          <a:solidFill>
            <a:schemeClr val="bg1"/>
          </a:solidFill>
        </p:grpSpPr>
        <p:sp>
          <p:nvSpPr>
            <p:cNvPr id="230" name="Freeform 579"/>
            <p:cNvSpPr>
              <a:spLocks noEditPoints="1"/>
            </p:cNvSpPr>
            <p:nvPr/>
          </p:nvSpPr>
          <p:spPr bwMode="auto">
            <a:xfrm>
              <a:off x="463" y="2503"/>
              <a:ext cx="212" cy="127"/>
            </a:xfrm>
            <a:custGeom>
              <a:avLst/>
              <a:gdLst>
                <a:gd name="T0" fmla="*/ 287 w 320"/>
                <a:gd name="T1" fmla="*/ 9 h 192"/>
                <a:gd name="T2" fmla="*/ 277 w 320"/>
                <a:gd name="T3" fmla="*/ 0 h 192"/>
                <a:gd name="T4" fmla="*/ 213 w 320"/>
                <a:gd name="T5" fmla="*/ 0 h 192"/>
                <a:gd name="T6" fmla="*/ 202 w 320"/>
                <a:gd name="T7" fmla="*/ 9 h 192"/>
                <a:gd name="T8" fmla="*/ 190 w 320"/>
                <a:gd name="T9" fmla="*/ 107 h 192"/>
                <a:gd name="T10" fmla="*/ 112 w 320"/>
                <a:gd name="T11" fmla="*/ 55 h 192"/>
                <a:gd name="T12" fmla="*/ 101 w 320"/>
                <a:gd name="T13" fmla="*/ 55 h 192"/>
                <a:gd name="T14" fmla="*/ 96 w 320"/>
                <a:gd name="T15" fmla="*/ 64 h 192"/>
                <a:gd name="T16" fmla="*/ 96 w 320"/>
                <a:gd name="T17" fmla="*/ 108 h 192"/>
                <a:gd name="T18" fmla="*/ 16 w 320"/>
                <a:gd name="T19" fmla="*/ 55 h 192"/>
                <a:gd name="T20" fmla="*/ 5 w 320"/>
                <a:gd name="T21" fmla="*/ 55 h 192"/>
                <a:gd name="T22" fmla="*/ 0 w 320"/>
                <a:gd name="T23" fmla="*/ 64 h 192"/>
                <a:gd name="T24" fmla="*/ 0 w 320"/>
                <a:gd name="T25" fmla="*/ 181 h 192"/>
                <a:gd name="T26" fmla="*/ 10 w 320"/>
                <a:gd name="T27" fmla="*/ 192 h 192"/>
                <a:gd name="T28" fmla="*/ 309 w 320"/>
                <a:gd name="T29" fmla="*/ 192 h 192"/>
                <a:gd name="T30" fmla="*/ 317 w 320"/>
                <a:gd name="T31" fmla="*/ 188 h 192"/>
                <a:gd name="T32" fmla="*/ 319 w 320"/>
                <a:gd name="T33" fmla="*/ 179 h 192"/>
                <a:gd name="T34" fmla="*/ 287 w 320"/>
                <a:gd name="T35" fmla="*/ 9 h 192"/>
                <a:gd name="T36" fmla="*/ 187 w 320"/>
                <a:gd name="T37" fmla="*/ 131 h 192"/>
                <a:gd name="T38" fmla="*/ 182 w 320"/>
                <a:gd name="T39" fmla="*/ 171 h 192"/>
                <a:gd name="T40" fmla="*/ 117 w 320"/>
                <a:gd name="T41" fmla="*/ 171 h 192"/>
                <a:gd name="T42" fmla="*/ 117 w 320"/>
                <a:gd name="T43" fmla="*/ 84 h 192"/>
                <a:gd name="T44" fmla="*/ 187 w 320"/>
                <a:gd name="T45" fmla="*/ 131 h 192"/>
                <a:gd name="T46" fmla="*/ 96 w 320"/>
                <a:gd name="T47" fmla="*/ 134 h 192"/>
                <a:gd name="T48" fmla="*/ 96 w 320"/>
                <a:gd name="T49" fmla="*/ 171 h 192"/>
                <a:gd name="T50" fmla="*/ 21 w 320"/>
                <a:gd name="T51" fmla="*/ 171 h 192"/>
                <a:gd name="T52" fmla="*/ 21 w 320"/>
                <a:gd name="T53" fmla="*/ 84 h 192"/>
                <a:gd name="T54" fmla="*/ 96 w 320"/>
                <a:gd name="T55" fmla="*/ 134 h 192"/>
                <a:gd name="T56" fmla="*/ 204 w 320"/>
                <a:gd name="T57" fmla="*/ 171 h 192"/>
                <a:gd name="T58" fmla="*/ 222 w 320"/>
                <a:gd name="T59" fmla="*/ 21 h 192"/>
                <a:gd name="T60" fmla="*/ 268 w 320"/>
                <a:gd name="T61" fmla="*/ 21 h 192"/>
                <a:gd name="T62" fmla="*/ 296 w 320"/>
                <a:gd name="T63" fmla="*/ 171 h 192"/>
                <a:gd name="T64" fmla="*/ 204 w 320"/>
                <a:gd name="T65" fmla="*/ 17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0" h="192">
                  <a:moveTo>
                    <a:pt x="287" y="9"/>
                  </a:moveTo>
                  <a:cubicBezTo>
                    <a:pt x="287" y="4"/>
                    <a:pt x="282" y="0"/>
                    <a:pt x="277" y="0"/>
                  </a:cubicBezTo>
                  <a:cubicBezTo>
                    <a:pt x="213" y="0"/>
                    <a:pt x="213" y="0"/>
                    <a:pt x="213" y="0"/>
                  </a:cubicBezTo>
                  <a:cubicBezTo>
                    <a:pt x="208" y="0"/>
                    <a:pt x="203" y="4"/>
                    <a:pt x="202" y="9"/>
                  </a:cubicBezTo>
                  <a:cubicBezTo>
                    <a:pt x="190" y="107"/>
                    <a:pt x="190" y="107"/>
                    <a:pt x="190" y="107"/>
                  </a:cubicBezTo>
                  <a:cubicBezTo>
                    <a:pt x="112" y="55"/>
                    <a:pt x="112" y="55"/>
                    <a:pt x="112" y="55"/>
                  </a:cubicBezTo>
                  <a:cubicBezTo>
                    <a:pt x="109" y="53"/>
                    <a:pt x="105" y="53"/>
                    <a:pt x="101" y="55"/>
                  </a:cubicBezTo>
                  <a:cubicBezTo>
                    <a:pt x="98" y="56"/>
                    <a:pt x="96" y="60"/>
                    <a:pt x="96" y="64"/>
                  </a:cubicBezTo>
                  <a:cubicBezTo>
                    <a:pt x="96" y="108"/>
                    <a:pt x="96" y="108"/>
                    <a:pt x="96" y="108"/>
                  </a:cubicBezTo>
                  <a:cubicBezTo>
                    <a:pt x="16" y="55"/>
                    <a:pt x="16" y="55"/>
                    <a:pt x="16" y="55"/>
                  </a:cubicBezTo>
                  <a:cubicBezTo>
                    <a:pt x="13" y="53"/>
                    <a:pt x="9" y="53"/>
                    <a:pt x="5" y="55"/>
                  </a:cubicBezTo>
                  <a:cubicBezTo>
                    <a:pt x="2" y="56"/>
                    <a:pt x="0" y="60"/>
                    <a:pt x="0" y="64"/>
                  </a:cubicBezTo>
                  <a:cubicBezTo>
                    <a:pt x="0" y="181"/>
                    <a:pt x="0" y="181"/>
                    <a:pt x="0" y="181"/>
                  </a:cubicBezTo>
                  <a:cubicBezTo>
                    <a:pt x="0" y="187"/>
                    <a:pt x="4" y="192"/>
                    <a:pt x="10" y="192"/>
                  </a:cubicBezTo>
                  <a:cubicBezTo>
                    <a:pt x="309" y="192"/>
                    <a:pt x="309" y="192"/>
                    <a:pt x="309" y="192"/>
                  </a:cubicBezTo>
                  <a:cubicBezTo>
                    <a:pt x="312" y="192"/>
                    <a:pt x="315" y="191"/>
                    <a:pt x="317" y="188"/>
                  </a:cubicBezTo>
                  <a:cubicBezTo>
                    <a:pt x="319" y="186"/>
                    <a:pt x="320" y="182"/>
                    <a:pt x="319" y="179"/>
                  </a:cubicBezTo>
                  <a:lnTo>
                    <a:pt x="287" y="9"/>
                  </a:lnTo>
                  <a:close/>
                  <a:moveTo>
                    <a:pt x="187" y="131"/>
                  </a:moveTo>
                  <a:cubicBezTo>
                    <a:pt x="182" y="171"/>
                    <a:pt x="182" y="171"/>
                    <a:pt x="182" y="171"/>
                  </a:cubicBezTo>
                  <a:cubicBezTo>
                    <a:pt x="117" y="171"/>
                    <a:pt x="117" y="171"/>
                    <a:pt x="117" y="171"/>
                  </a:cubicBezTo>
                  <a:cubicBezTo>
                    <a:pt x="117" y="84"/>
                    <a:pt x="117" y="84"/>
                    <a:pt x="117" y="84"/>
                  </a:cubicBezTo>
                  <a:lnTo>
                    <a:pt x="187" y="131"/>
                  </a:lnTo>
                  <a:close/>
                  <a:moveTo>
                    <a:pt x="96" y="134"/>
                  </a:moveTo>
                  <a:cubicBezTo>
                    <a:pt x="96" y="171"/>
                    <a:pt x="96" y="171"/>
                    <a:pt x="96" y="171"/>
                  </a:cubicBezTo>
                  <a:cubicBezTo>
                    <a:pt x="21" y="171"/>
                    <a:pt x="21" y="171"/>
                    <a:pt x="21" y="171"/>
                  </a:cubicBezTo>
                  <a:cubicBezTo>
                    <a:pt x="21" y="84"/>
                    <a:pt x="21" y="84"/>
                    <a:pt x="21" y="84"/>
                  </a:cubicBezTo>
                  <a:lnTo>
                    <a:pt x="96" y="134"/>
                  </a:lnTo>
                  <a:close/>
                  <a:moveTo>
                    <a:pt x="204" y="171"/>
                  </a:moveTo>
                  <a:cubicBezTo>
                    <a:pt x="222" y="21"/>
                    <a:pt x="222" y="21"/>
                    <a:pt x="222" y="21"/>
                  </a:cubicBezTo>
                  <a:cubicBezTo>
                    <a:pt x="268" y="21"/>
                    <a:pt x="268" y="21"/>
                    <a:pt x="268" y="21"/>
                  </a:cubicBezTo>
                  <a:cubicBezTo>
                    <a:pt x="296" y="171"/>
                    <a:pt x="296" y="171"/>
                    <a:pt x="296" y="171"/>
                  </a:cubicBezTo>
                  <a:lnTo>
                    <a:pt x="204" y="1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1" name="Freeform 580"/>
            <p:cNvSpPr>
              <a:spLocks/>
            </p:cNvSpPr>
            <p:nvPr/>
          </p:nvSpPr>
          <p:spPr bwMode="auto">
            <a:xfrm>
              <a:off x="601" y="2445"/>
              <a:ext cx="20" cy="44"/>
            </a:xfrm>
            <a:custGeom>
              <a:avLst/>
              <a:gdLst>
                <a:gd name="T0" fmla="*/ 8 w 31"/>
                <a:gd name="T1" fmla="*/ 46 h 65"/>
                <a:gd name="T2" fmla="*/ 8 w 31"/>
                <a:gd name="T3" fmla="*/ 61 h 65"/>
                <a:gd name="T4" fmla="*/ 16 w 31"/>
                <a:gd name="T5" fmla="*/ 65 h 65"/>
                <a:gd name="T6" fmla="*/ 23 w 31"/>
                <a:gd name="T7" fmla="*/ 62 h 65"/>
                <a:gd name="T8" fmla="*/ 31 w 31"/>
                <a:gd name="T9" fmla="*/ 43 h 65"/>
                <a:gd name="T10" fmla="*/ 23 w 31"/>
                <a:gd name="T11" fmla="*/ 25 h 65"/>
                <a:gd name="T12" fmla="*/ 23 w 31"/>
                <a:gd name="T13" fmla="*/ 19 h 65"/>
                <a:gd name="T14" fmla="*/ 23 w 31"/>
                <a:gd name="T15" fmla="*/ 4 h 65"/>
                <a:gd name="T16" fmla="*/ 8 w 31"/>
                <a:gd name="T17" fmla="*/ 4 h 65"/>
                <a:gd name="T18" fmla="*/ 0 w 31"/>
                <a:gd name="T19" fmla="*/ 22 h 65"/>
                <a:gd name="T20" fmla="*/ 8 w 31"/>
                <a:gd name="T21" fmla="*/ 40 h 65"/>
                <a:gd name="T22" fmla="*/ 8 w 31"/>
                <a:gd name="T2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5">
                  <a:moveTo>
                    <a:pt x="8" y="46"/>
                  </a:moveTo>
                  <a:cubicBezTo>
                    <a:pt x="4" y="50"/>
                    <a:pt x="4" y="57"/>
                    <a:pt x="8" y="61"/>
                  </a:cubicBezTo>
                  <a:cubicBezTo>
                    <a:pt x="10" y="64"/>
                    <a:pt x="13" y="65"/>
                    <a:pt x="16" y="65"/>
                  </a:cubicBezTo>
                  <a:cubicBezTo>
                    <a:pt x="18" y="65"/>
                    <a:pt x="21" y="64"/>
                    <a:pt x="23" y="62"/>
                  </a:cubicBezTo>
                  <a:cubicBezTo>
                    <a:pt x="24" y="60"/>
                    <a:pt x="31" y="53"/>
                    <a:pt x="31" y="43"/>
                  </a:cubicBezTo>
                  <a:cubicBezTo>
                    <a:pt x="31" y="39"/>
                    <a:pt x="30" y="32"/>
                    <a:pt x="23" y="25"/>
                  </a:cubicBezTo>
                  <a:cubicBezTo>
                    <a:pt x="22" y="24"/>
                    <a:pt x="20" y="22"/>
                    <a:pt x="23" y="19"/>
                  </a:cubicBezTo>
                  <a:cubicBezTo>
                    <a:pt x="27" y="15"/>
                    <a:pt x="27" y="8"/>
                    <a:pt x="23" y="4"/>
                  </a:cubicBezTo>
                  <a:cubicBezTo>
                    <a:pt x="19" y="0"/>
                    <a:pt x="12" y="0"/>
                    <a:pt x="8" y="4"/>
                  </a:cubicBezTo>
                  <a:cubicBezTo>
                    <a:pt x="7" y="5"/>
                    <a:pt x="0" y="12"/>
                    <a:pt x="0" y="22"/>
                  </a:cubicBezTo>
                  <a:cubicBezTo>
                    <a:pt x="0" y="27"/>
                    <a:pt x="2" y="34"/>
                    <a:pt x="8" y="40"/>
                  </a:cubicBezTo>
                  <a:cubicBezTo>
                    <a:pt x="9" y="41"/>
                    <a:pt x="11" y="43"/>
                    <a:pt x="8" y="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2" name="Freeform 581"/>
            <p:cNvSpPr>
              <a:spLocks/>
            </p:cNvSpPr>
            <p:nvPr/>
          </p:nvSpPr>
          <p:spPr bwMode="auto">
            <a:xfrm>
              <a:off x="629" y="2445"/>
              <a:ext cx="21" cy="44"/>
            </a:xfrm>
            <a:custGeom>
              <a:avLst/>
              <a:gdLst>
                <a:gd name="T0" fmla="*/ 8 w 31"/>
                <a:gd name="T1" fmla="*/ 46 h 65"/>
                <a:gd name="T2" fmla="*/ 8 w 31"/>
                <a:gd name="T3" fmla="*/ 61 h 65"/>
                <a:gd name="T4" fmla="*/ 15 w 31"/>
                <a:gd name="T5" fmla="*/ 65 h 65"/>
                <a:gd name="T6" fmla="*/ 23 w 31"/>
                <a:gd name="T7" fmla="*/ 62 h 65"/>
                <a:gd name="T8" fmla="*/ 31 w 31"/>
                <a:gd name="T9" fmla="*/ 43 h 65"/>
                <a:gd name="T10" fmla="*/ 23 w 31"/>
                <a:gd name="T11" fmla="*/ 25 h 65"/>
                <a:gd name="T12" fmla="*/ 23 w 31"/>
                <a:gd name="T13" fmla="*/ 19 h 65"/>
                <a:gd name="T14" fmla="*/ 23 w 31"/>
                <a:gd name="T15" fmla="*/ 4 h 65"/>
                <a:gd name="T16" fmla="*/ 8 w 31"/>
                <a:gd name="T17" fmla="*/ 4 h 65"/>
                <a:gd name="T18" fmla="*/ 0 w 31"/>
                <a:gd name="T19" fmla="*/ 22 h 65"/>
                <a:gd name="T20" fmla="*/ 8 w 31"/>
                <a:gd name="T21" fmla="*/ 40 h 65"/>
                <a:gd name="T22" fmla="*/ 8 w 31"/>
                <a:gd name="T2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5">
                  <a:moveTo>
                    <a:pt x="8" y="46"/>
                  </a:moveTo>
                  <a:cubicBezTo>
                    <a:pt x="4" y="50"/>
                    <a:pt x="4" y="57"/>
                    <a:pt x="8" y="61"/>
                  </a:cubicBezTo>
                  <a:cubicBezTo>
                    <a:pt x="10" y="64"/>
                    <a:pt x="13" y="65"/>
                    <a:pt x="15" y="65"/>
                  </a:cubicBezTo>
                  <a:cubicBezTo>
                    <a:pt x="18" y="65"/>
                    <a:pt x="21" y="64"/>
                    <a:pt x="23" y="62"/>
                  </a:cubicBezTo>
                  <a:cubicBezTo>
                    <a:pt x="24" y="60"/>
                    <a:pt x="31" y="53"/>
                    <a:pt x="31" y="43"/>
                  </a:cubicBezTo>
                  <a:cubicBezTo>
                    <a:pt x="31" y="39"/>
                    <a:pt x="30" y="32"/>
                    <a:pt x="23" y="25"/>
                  </a:cubicBezTo>
                  <a:cubicBezTo>
                    <a:pt x="22" y="24"/>
                    <a:pt x="20" y="22"/>
                    <a:pt x="23" y="19"/>
                  </a:cubicBezTo>
                  <a:cubicBezTo>
                    <a:pt x="27" y="15"/>
                    <a:pt x="27" y="8"/>
                    <a:pt x="23" y="4"/>
                  </a:cubicBezTo>
                  <a:cubicBezTo>
                    <a:pt x="19" y="0"/>
                    <a:pt x="12" y="0"/>
                    <a:pt x="8" y="4"/>
                  </a:cubicBezTo>
                  <a:cubicBezTo>
                    <a:pt x="7" y="5"/>
                    <a:pt x="0" y="12"/>
                    <a:pt x="0" y="22"/>
                  </a:cubicBezTo>
                  <a:cubicBezTo>
                    <a:pt x="0" y="27"/>
                    <a:pt x="1" y="34"/>
                    <a:pt x="8" y="40"/>
                  </a:cubicBezTo>
                  <a:cubicBezTo>
                    <a:pt x="9" y="41"/>
                    <a:pt x="11" y="43"/>
                    <a:pt x="8" y="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 name="Freeform 582"/>
            <p:cNvSpPr>
              <a:spLocks noEditPoints="1"/>
            </p:cNvSpPr>
            <p:nvPr/>
          </p:nvSpPr>
          <p:spPr bwMode="auto">
            <a:xfrm>
              <a:off x="399" y="2382"/>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34" name="Group 936"/>
          <p:cNvGrpSpPr>
            <a:grpSpLocks noChangeAspect="1"/>
          </p:cNvGrpSpPr>
          <p:nvPr/>
        </p:nvGrpSpPr>
        <p:grpSpPr bwMode="auto">
          <a:xfrm>
            <a:off x="3049525" y="3854097"/>
            <a:ext cx="548179" cy="563524"/>
            <a:chOff x="4256" y="3585"/>
            <a:chExt cx="340" cy="340"/>
          </a:xfrm>
          <a:solidFill>
            <a:schemeClr val="bg1"/>
          </a:solidFill>
        </p:grpSpPr>
        <p:sp>
          <p:nvSpPr>
            <p:cNvPr id="235" name="Freeform 937"/>
            <p:cNvSpPr>
              <a:spLocks noEditPoints="1"/>
            </p:cNvSpPr>
            <p:nvPr/>
          </p:nvSpPr>
          <p:spPr bwMode="auto">
            <a:xfrm>
              <a:off x="4256" y="358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6" name="Freeform 938"/>
            <p:cNvSpPr>
              <a:spLocks noEditPoints="1"/>
            </p:cNvSpPr>
            <p:nvPr/>
          </p:nvSpPr>
          <p:spPr bwMode="auto">
            <a:xfrm>
              <a:off x="4326" y="3684"/>
              <a:ext cx="199" cy="163"/>
            </a:xfrm>
            <a:custGeom>
              <a:avLst/>
              <a:gdLst>
                <a:gd name="T0" fmla="*/ 288 w 299"/>
                <a:gd name="T1" fmla="*/ 203 h 245"/>
                <a:gd name="T2" fmla="*/ 235 w 299"/>
                <a:gd name="T3" fmla="*/ 203 h 245"/>
                <a:gd name="T4" fmla="*/ 235 w 299"/>
                <a:gd name="T5" fmla="*/ 160 h 245"/>
                <a:gd name="T6" fmla="*/ 235 w 299"/>
                <a:gd name="T7" fmla="*/ 11 h 245"/>
                <a:gd name="T8" fmla="*/ 224 w 299"/>
                <a:gd name="T9" fmla="*/ 0 h 245"/>
                <a:gd name="T10" fmla="*/ 214 w 299"/>
                <a:gd name="T11" fmla="*/ 11 h 245"/>
                <a:gd name="T12" fmla="*/ 214 w 299"/>
                <a:gd name="T13" fmla="*/ 149 h 245"/>
                <a:gd name="T14" fmla="*/ 200 w 299"/>
                <a:gd name="T15" fmla="*/ 149 h 245"/>
                <a:gd name="T16" fmla="*/ 149 w 299"/>
                <a:gd name="T17" fmla="*/ 18 h 245"/>
                <a:gd name="T18" fmla="*/ 139 w 299"/>
                <a:gd name="T19" fmla="*/ 12 h 245"/>
                <a:gd name="T20" fmla="*/ 75 w 299"/>
                <a:gd name="T21" fmla="*/ 11 h 245"/>
                <a:gd name="T22" fmla="*/ 68 w 299"/>
                <a:gd name="T23" fmla="*/ 14 h 245"/>
                <a:gd name="T24" fmla="*/ 64 w 299"/>
                <a:gd name="T25" fmla="*/ 21 h 245"/>
                <a:gd name="T26" fmla="*/ 64 w 299"/>
                <a:gd name="T27" fmla="*/ 117 h 245"/>
                <a:gd name="T28" fmla="*/ 11 w 299"/>
                <a:gd name="T29" fmla="*/ 117 h 245"/>
                <a:gd name="T30" fmla="*/ 0 w 299"/>
                <a:gd name="T31" fmla="*/ 128 h 245"/>
                <a:gd name="T32" fmla="*/ 0 w 299"/>
                <a:gd name="T33" fmla="*/ 213 h 245"/>
                <a:gd name="T34" fmla="*/ 11 w 299"/>
                <a:gd name="T35" fmla="*/ 224 h 245"/>
                <a:gd name="T36" fmla="*/ 34 w 299"/>
                <a:gd name="T37" fmla="*/ 224 h 245"/>
                <a:gd name="T38" fmla="*/ 64 w 299"/>
                <a:gd name="T39" fmla="*/ 245 h 245"/>
                <a:gd name="T40" fmla="*/ 94 w 299"/>
                <a:gd name="T41" fmla="*/ 224 h 245"/>
                <a:gd name="T42" fmla="*/ 152 w 299"/>
                <a:gd name="T43" fmla="*/ 224 h 245"/>
                <a:gd name="T44" fmla="*/ 182 w 299"/>
                <a:gd name="T45" fmla="*/ 245 h 245"/>
                <a:gd name="T46" fmla="*/ 212 w 299"/>
                <a:gd name="T47" fmla="*/ 224 h 245"/>
                <a:gd name="T48" fmla="*/ 214 w 299"/>
                <a:gd name="T49" fmla="*/ 224 h 245"/>
                <a:gd name="T50" fmla="*/ 224 w 299"/>
                <a:gd name="T51" fmla="*/ 224 h 245"/>
                <a:gd name="T52" fmla="*/ 288 w 299"/>
                <a:gd name="T53" fmla="*/ 224 h 245"/>
                <a:gd name="T54" fmla="*/ 299 w 299"/>
                <a:gd name="T55" fmla="*/ 213 h 245"/>
                <a:gd name="T56" fmla="*/ 288 w 299"/>
                <a:gd name="T57" fmla="*/ 203 h 245"/>
                <a:gd name="T58" fmla="*/ 86 w 299"/>
                <a:gd name="T59" fmla="*/ 32 h 245"/>
                <a:gd name="T60" fmla="*/ 132 w 299"/>
                <a:gd name="T61" fmla="*/ 33 h 245"/>
                <a:gd name="T62" fmla="*/ 177 w 299"/>
                <a:gd name="T63" fmla="*/ 149 h 245"/>
                <a:gd name="T64" fmla="*/ 142 w 299"/>
                <a:gd name="T65" fmla="*/ 149 h 245"/>
                <a:gd name="T66" fmla="*/ 91 w 299"/>
                <a:gd name="T67" fmla="*/ 119 h 245"/>
                <a:gd name="T68" fmla="*/ 86 w 299"/>
                <a:gd name="T69" fmla="*/ 117 h 245"/>
                <a:gd name="T70" fmla="*/ 86 w 299"/>
                <a:gd name="T71" fmla="*/ 32 h 245"/>
                <a:gd name="T72" fmla="*/ 22 w 299"/>
                <a:gd name="T73" fmla="*/ 139 h 245"/>
                <a:gd name="T74" fmla="*/ 83 w 299"/>
                <a:gd name="T75" fmla="*/ 139 h 245"/>
                <a:gd name="T76" fmla="*/ 134 w 299"/>
                <a:gd name="T77" fmla="*/ 169 h 245"/>
                <a:gd name="T78" fmla="*/ 139 w 299"/>
                <a:gd name="T79" fmla="*/ 171 h 245"/>
                <a:gd name="T80" fmla="*/ 214 w 299"/>
                <a:gd name="T81" fmla="*/ 171 h 245"/>
                <a:gd name="T82" fmla="*/ 214 w 299"/>
                <a:gd name="T83" fmla="*/ 203 h 245"/>
                <a:gd name="T84" fmla="*/ 212 w 299"/>
                <a:gd name="T85" fmla="*/ 203 h 245"/>
                <a:gd name="T86" fmla="*/ 182 w 299"/>
                <a:gd name="T87" fmla="*/ 181 h 245"/>
                <a:gd name="T88" fmla="*/ 152 w 299"/>
                <a:gd name="T89" fmla="*/ 203 h 245"/>
                <a:gd name="T90" fmla="*/ 94 w 299"/>
                <a:gd name="T91" fmla="*/ 203 h 245"/>
                <a:gd name="T92" fmla="*/ 64 w 299"/>
                <a:gd name="T93" fmla="*/ 181 h 245"/>
                <a:gd name="T94" fmla="*/ 34 w 299"/>
                <a:gd name="T95" fmla="*/ 203 h 245"/>
                <a:gd name="T96" fmla="*/ 22 w 299"/>
                <a:gd name="T97" fmla="*/ 203 h 245"/>
                <a:gd name="T98" fmla="*/ 22 w 299"/>
                <a:gd name="T99" fmla="*/ 139 h 245"/>
                <a:gd name="T100" fmla="*/ 64 w 299"/>
                <a:gd name="T101" fmla="*/ 224 h 245"/>
                <a:gd name="T102" fmla="*/ 54 w 299"/>
                <a:gd name="T103" fmla="*/ 213 h 245"/>
                <a:gd name="T104" fmla="*/ 64 w 299"/>
                <a:gd name="T105" fmla="*/ 203 h 245"/>
                <a:gd name="T106" fmla="*/ 75 w 299"/>
                <a:gd name="T107" fmla="*/ 213 h 245"/>
                <a:gd name="T108" fmla="*/ 64 w 299"/>
                <a:gd name="T109" fmla="*/ 224 h 245"/>
                <a:gd name="T110" fmla="*/ 182 w 299"/>
                <a:gd name="T111" fmla="*/ 224 h 245"/>
                <a:gd name="T112" fmla="*/ 171 w 299"/>
                <a:gd name="T113" fmla="*/ 213 h 245"/>
                <a:gd name="T114" fmla="*/ 182 w 299"/>
                <a:gd name="T115" fmla="*/ 203 h 245"/>
                <a:gd name="T116" fmla="*/ 192 w 299"/>
                <a:gd name="T117" fmla="*/ 213 h 245"/>
                <a:gd name="T118" fmla="*/ 182 w 299"/>
                <a:gd name="T119" fmla="*/ 22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9" h="245">
                  <a:moveTo>
                    <a:pt x="288" y="203"/>
                  </a:moveTo>
                  <a:cubicBezTo>
                    <a:pt x="235" y="203"/>
                    <a:pt x="235" y="203"/>
                    <a:pt x="235" y="203"/>
                  </a:cubicBezTo>
                  <a:cubicBezTo>
                    <a:pt x="235" y="160"/>
                    <a:pt x="235" y="160"/>
                    <a:pt x="235" y="160"/>
                  </a:cubicBezTo>
                  <a:cubicBezTo>
                    <a:pt x="235" y="11"/>
                    <a:pt x="235" y="11"/>
                    <a:pt x="235" y="11"/>
                  </a:cubicBezTo>
                  <a:cubicBezTo>
                    <a:pt x="235" y="5"/>
                    <a:pt x="230" y="0"/>
                    <a:pt x="224" y="0"/>
                  </a:cubicBezTo>
                  <a:cubicBezTo>
                    <a:pt x="218" y="0"/>
                    <a:pt x="214" y="5"/>
                    <a:pt x="214" y="11"/>
                  </a:cubicBezTo>
                  <a:cubicBezTo>
                    <a:pt x="214" y="149"/>
                    <a:pt x="214" y="149"/>
                    <a:pt x="214" y="149"/>
                  </a:cubicBezTo>
                  <a:cubicBezTo>
                    <a:pt x="200" y="149"/>
                    <a:pt x="200" y="149"/>
                    <a:pt x="200" y="149"/>
                  </a:cubicBezTo>
                  <a:cubicBezTo>
                    <a:pt x="149" y="18"/>
                    <a:pt x="149" y="18"/>
                    <a:pt x="149" y="18"/>
                  </a:cubicBezTo>
                  <a:cubicBezTo>
                    <a:pt x="147" y="14"/>
                    <a:pt x="144" y="12"/>
                    <a:pt x="139" y="12"/>
                  </a:cubicBezTo>
                  <a:cubicBezTo>
                    <a:pt x="75" y="11"/>
                    <a:pt x="75" y="11"/>
                    <a:pt x="75" y="11"/>
                  </a:cubicBezTo>
                  <a:cubicBezTo>
                    <a:pt x="72" y="11"/>
                    <a:pt x="70" y="12"/>
                    <a:pt x="68" y="14"/>
                  </a:cubicBezTo>
                  <a:cubicBezTo>
                    <a:pt x="65" y="16"/>
                    <a:pt x="64" y="18"/>
                    <a:pt x="64" y="21"/>
                  </a:cubicBezTo>
                  <a:cubicBezTo>
                    <a:pt x="64" y="117"/>
                    <a:pt x="64" y="117"/>
                    <a:pt x="64" y="117"/>
                  </a:cubicBezTo>
                  <a:cubicBezTo>
                    <a:pt x="11" y="117"/>
                    <a:pt x="11" y="117"/>
                    <a:pt x="11" y="117"/>
                  </a:cubicBezTo>
                  <a:cubicBezTo>
                    <a:pt x="5" y="117"/>
                    <a:pt x="0" y="122"/>
                    <a:pt x="0" y="128"/>
                  </a:cubicBezTo>
                  <a:cubicBezTo>
                    <a:pt x="0" y="213"/>
                    <a:pt x="0" y="213"/>
                    <a:pt x="0" y="213"/>
                  </a:cubicBezTo>
                  <a:cubicBezTo>
                    <a:pt x="0" y="219"/>
                    <a:pt x="5" y="224"/>
                    <a:pt x="11" y="224"/>
                  </a:cubicBezTo>
                  <a:cubicBezTo>
                    <a:pt x="34" y="224"/>
                    <a:pt x="34" y="224"/>
                    <a:pt x="34" y="224"/>
                  </a:cubicBezTo>
                  <a:cubicBezTo>
                    <a:pt x="39" y="236"/>
                    <a:pt x="50" y="245"/>
                    <a:pt x="64" y="245"/>
                  </a:cubicBezTo>
                  <a:cubicBezTo>
                    <a:pt x="78" y="245"/>
                    <a:pt x="90" y="236"/>
                    <a:pt x="94" y="224"/>
                  </a:cubicBezTo>
                  <a:cubicBezTo>
                    <a:pt x="152" y="224"/>
                    <a:pt x="152" y="224"/>
                    <a:pt x="152" y="224"/>
                  </a:cubicBezTo>
                  <a:cubicBezTo>
                    <a:pt x="156" y="236"/>
                    <a:pt x="168" y="245"/>
                    <a:pt x="182" y="245"/>
                  </a:cubicBezTo>
                  <a:cubicBezTo>
                    <a:pt x="196" y="245"/>
                    <a:pt x="208" y="236"/>
                    <a:pt x="212" y="224"/>
                  </a:cubicBezTo>
                  <a:cubicBezTo>
                    <a:pt x="212" y="224"/>
                    <a:pt x="213" y="224"/>
                    <a:pt x="214" y="224"/>
                  </a:cubicBezTo>
                  <a:cubicBezTo>
                    <a:pt x="224" y="224"/>
                    <a:pt x="224" y="224"/>
                    <a:pt x="224" y="224"/>
                  </a:cubicBezTo>
                  <a:cubicBezTo>
                    <a:pt x="288" y="224"/>
                    <a:pt x="288" y="224"/>
                    <a:pt x="288" y="224"/>
                  </a:cubicBezTo>
                  <a:cubicBezTo>
                    <a:pt x="294" y="224"/>
                    <a:pt x="299" y="219"/>
                    <a:pt x="299" y="213"/>
                  </a:cubicBezTo>
                  <a:cubicBezTo>
                    <a:pt x="299" y="207"/>
                    <a:pt x="294" y="203"/>
                    <a:pt x="288" y="203"/>
                  </a:cubicBezTo>
                  <a:close/>
                  <a:moveTo>
                    <a:pt x="86" y="32"/>
                  </a:moveTo>
                  <a:cubicBezTo>
                    <a:pt x="132" y="33"/>
                    <a:pt x="132" y="33"/>
                    <a:pt x="132" y="33"/>
                  </a:cubicBezTo>
                  <a:cubicBezTo>
                    <a:pt x="177" y="149"/>
                    <a:pt x="177" y="149"/>
                    <a:pt x="177" y="149"/>
                  </a:cubicBezTo>
                  <a:cubicBezTo>
                    <a:pt x="142" y="149"/>
                    <a:pt x="142" y="149"/>
                    <a:pt x="142" y="149"/>
                  </a:cubicBezTo>
                  <a:cubicBezTo>
                    <a:pt x="91" y="119"/>
                    <a:pt x="91" y="119"/>
                    <a:pt x="91" y="119"/>
                  </a:cubicBezTo>
                  <a:cubicBezTo>
                    <a:pt x="89" y="118"/>
                    <a:pt x="87" y="117"/>
                    <a:pt x="86" y="117"/>
                  </a:cubicBezTo>
                  <a:lnTo>
                    <a:pt x="86" y="32"/>
                  </a:lnTo>
                  <a:close/>
                  <a:moveTo>
                    <a:pt x="22" y="139"/>
                  </a:moveTo>
                  <a:cubicBezTo>
                    <a:pt x="83" y="139"/>
                    <a:pt x="83" y="139"/>
                    <a:pt x="83" y="139"/>
                  </a:cubicBezTo>
                  <a:cubicBezTo>
                    <a:pt x="134" y="169"/>
                    <a:pt x="134" y="169"/>
                    <a:pt x="134" y="169"/>
                  </a:cubicBezTo>
                  <a:cubicBezTo>
                    <a:pt x="135" y="170"/>
                    <a:pt x="137" y="171"/>
                    <a:pt x="139" y="171"/>
                  </a:cubicBezTo>
                  <a:cubicBezTo>
                    <a:pt x="214" y="171"/>
                    <a:pt x="214" y="171"/>
                    <a:pt x="214" y="171"/>
                  </a:cubicBezTo>
                  <a:cubicBezTo>
                    <a:pt x="214" y="203"/>
                    <a:pt x="214" y="203"/>
                    <a:pt x="214" y="203"/>
                  </a:cubicBezTo>
                  <a:cubicBezTo>
                    <a:pt x="212" y="203"/>
                    <a:pt x="212" y="203"/>
                    <a:pt x="212" y="203"/>
                  </a:cubicBezTo>
                  <a:cubicBezTo>
                    <a:pt x="207" y="190"/>
                    <a:pt x="196" y="181"/>
                    <a:pt x="182" y="181"/>
                  </a:cubicBezTo>
                  <a:cubicBezTo>
                    <a:pt x="168" y="181"/>
                    <a:pt x="156" y="190"/>
                    <a:pt x="152" y="203"/>
                  </a:cubicBezTo>
                  <a:cubicBezTo>
                    <a:pt x="94" y="203"/>
                    <a:pt x="94" y="203"/>
                    <a:pt x="94" y="203"/>
                  </a:cubicBezTo>
                  <a:cubicBezTo>
                    <a:pt x="90" y="190"/>
                    <a:pt x="78" y="181"/>
                    <a:pt x="64" y="181"/>
                  </a:cubicBezTo>
                  <a:cubicBezTo>
                    <a:pt x="50" y="181"/>
                    <a:pt x="39" y="190"/>
                    <a:pt x="34" y="203"/>
                  </a:cubicBezTo>
                  <a:cubicBezTo>
                    <a:pt x="22" y="203"/>
                    <a:pt x="22" y="203"/>
                    <a:pt x="22" y="203"/>
                  </a:cubicBezTo>
                  <a:lnTo>
                    <a:pt x="22" y="139"/>
                  </a:lnTo>
                  <a:close/>
                  <a:moveTo>
                    <a:pt x="64" y="224"/>
                  </a:moveTo>
                  <a:cubicBezTo>
                    <a:pt x="58" y="224"/>
                    <a:pt x="54" y="219"/>
                    <a:pt x="54" y="213"/>
                  </a:cubicBezTo>
                  <a:cubicBezTo>
                    <a:pt x="54" y="207"/>
                    <a:pt x="58" y="203"/>
                    <a:pt x="64" y="203"/>
                  </a:cubicBezTo>
                  <a:cubicBezTo>
                    <a:pt x="70" y="203"/>
                    <a:pt x="75" y="207"/>
                    <a:pt x="75" y="213"/>
                  </a:cubicBezTo>
                  <a:cubicBezTo>
                    <a:pt x="75" y="219"/>
                    <a:pt x="70" y="224"/>
                    <a:pt x="64" y="224"/>
                  </a:cubicBezTo>
                  <a:close/>
                  <a:moveTo>
                    <a:pt x="182" y="224"/>
                  </a:moveTo>
                  <a:cubicBezTo>
                    <a:pt x="176" y="224"/>
                    <a:pt x="171" y="219"/>
                    <a:pt x="171" y="213"/>
                  </a:cubicBezTo>
                  <a:cubicBezTo>
                    <a:pt x="171" y="207"/>
                    <a:pt x="176" y="203"/>
                    <a:pt x="182" y="203"/>
                  </a:cubicBezTo>
                  <a:cubicBezTo>
                    <a:pt x="188" y="203"/>
                    <a:pt x="192" y="207"/>
                    <a:pt x="192" y="213"/>
                  </a:cubicBezTo>
                  <a:cubicBezTo>
                    <a:pt x="192" y="219"/>
                    <a:pt x="188" y="224"/>
                    <a:pt x="182" y="2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37" name="Group 389"/>
          <p:cNvGrpSpPr>
            <a:grpSpLocks noChangeAspect="1"/>
          </p:cNvGrpSpPr>
          <p:nvPr/>
        </p:nvGrpSpPr>
        <p:grpSpPr bwMode="auto">
          <a:xfrm>
            <a:off x="8167563" y="4676081"/>
            <a:ext cx="575077" cy="559916"/>
            <a:chOff x="405" y="1575"/>
            <a:chExt cx="341" cy="340"/>
          </a:xfrm>
          <a:solidFill>
            <a:schemeClr val="bg1"/>
          </a:solidFill>
        </p:grpSpPr>
        <p:sp>
          <p:nvSpPr>
            <p:cNvPr id="238" name="Freeform 390"/>
            <p:cNvSpPr>
              <a:spLocks noEditPoints="1"/>
            </p:cNvSpPr>
            <p:nvPr/>
          </p:nvSpPr>
          <p:spPr bwMode="auto">
            <a:xfrm>
              <a:off x="405" y="157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9" name="Freeform 391"/>
            <p:cNvSpPr>
              <a:spLocks noEditPoints="1"/>
            </p:cNvSpPr>
            <p:nvPr/>
          </p:nvSpPr>
          <p:spPr bwMode="auto">
            <a:xfrm>
              <a:off x="475" y="1652"/>
              <a:ext cx="179" cy="192"/>
            </a:xfrm>
            <a:custGeom>
              <a:avLst/>
              <a:gdLst>
                <a:gd name="T0" fmla="*/ 236 w 269"/>
                <a:gd name="T1" fmla="*/ 268 h 289"/>
                <a:gd name="T2" fmla="*/ 215 w 269"/>
                <a:gd name="T3" fmla="*/ 289 h 289"/>
                <a:gd name="T4" fmla="*/ 193 w 269"/>
                <a:gd name="T5" fmla="*/ 268 h 289"/>
                <a:gd name="T6" fmla="*/ 215 w 269"/>
                <a:gd name="T7" fmla="*/ 246 h 289"/>
                <a:gd name="T8" fmla="*/ 236 w 269"/>
                <a:gd name="T9" fmla="*/ 268 h 289"/>
                <a:gd name="T10" fmla="*/ 261 w 269"/>
                <a:gd name="T11" fmla="*/ 23 h 289"/>
                <a:gd name="T12" fmla="*/ 229 w 269"/>
                <a:gd name="T13" fmla="*/ 12 h 289"/>
                <a:gd name="T14" fmla="*/ 215 w 269"/>
                <a:gd name="T15" fmla="*/ 19 h 289"/>
                <a:gd name="T16" fmla="*/ 133 w 269"/>
                <a:gd name="T17" fmla="*/ 265 h 289"/>
                <a:gd name="T18" fmla="*/ 47 w 269"/>
                <a:gd name="T19" fmla="*/ 236 h 289"/>
                <a:gd name="T20" fmla="*/ 34 w 269"/>
                <a:gd name="T21" fmla="*/ 243 h 289"/>
                <a:gd name="T22" fmla="*/ 41 w 269"/>
                <a:gd name="T23" fmla="*/ 256 h 289"/>
                <a:gd name="T24" fmla="*/ 137 w 269"/>
                <a:gd name="T25" fmla="*/ 288 h 289"/>
                <a:gd name="T26" fmla="*/ 140 w 269"/>
                <a:gd name="T27" fmla="*/ 289 h 289"/>
                <a:gd name="T28" fmla="*/ 150 w 269"/>
                <a:gd name="T29" fmla="*/ 282 h 289"/>
                <a:gd name="T30" fmla="*/ 232 w 269"/>
                <a:gd name="T31" fmla="*/ 36 h 289"/>
                <a:gd name="T32" fmla="*/ 254 w 269"/>
                <a:gd name="T33" fmla="*/ 43 h 289"/>
                <a:gd name="T34" fmla="*/ 257 w 269"/>
                <a:gd name="T35" fmla="*/ 44 h 289"/>
                <a:gd name="T36" fmla="*/ 267 w 269"/>
                <a:gd name="T37" fmla="*/ 36 h 289"/>
                <a:gd name="T38" fmla="*/ 261 w 269"/>
                <a:gd name="T39" fmla="*/ 23 h 289"/>
                <a:gd name="T40" fmla="*/ 105 w 269"/>
                <a:gd name="T41" fmla="*/ 224 h 289"/>
                <a:gd name="T42" fmla="*/ 9 w 269"/>
                <a:gd name="T43" fmla="*/ 192 h 289"/>
                <a:gd name="T44" fmla="*/ 2 w 269"/>
                <a:gd name="T45" fmla="*/ 179 h 289"/>
                <a:gd name="T46" fmla="*/ 23 w 269"/>
                <a:gd name="T47" fmla="*/ 115 h 289"/>
                <a:gd name="T48" fmla="*/ 37 w 269"/>
                <a:gd name="T49" fmla="*/ 108 h 289"/>
                <a:gd name="T50" fmla="*/ 133 w 269"/>
                <a:gd name="T51" fmla="*/ 140 h 289"/>
                <a:gd name="T52" fmla="*/ 139 w 269"/>
                <a:gd name="T53" fmla="*/ 154 h 289"/>
                <a:gd name="T54" fmla="*/ 118 w 269"/>
                <a:gd name="T55" fmla="*/ 218 h 289"/>
                <a:gd name="T56" fmla="*/ 108 w 269"/>
                <a:gd name="T57" fmla="*/ 225 h 289"/>
                <a:gd name="T58" fmla="*/ 105 w 269"/>
                <a:gd name="T59" fmla="*/ 224 h 289"/>
                <a:gd name="T60" fmla="*/ 101 w 269"/>
                <a:gd name="T61" fmla="*/ 201 h 289"/>
                <a:gd name="T62" fmla="*/ 116 w 269"/>
                <a:gd name="T63" fmla="*/ 157 h 289"/>
                <a:gd name="T64" fmla="*/ 40 w 269"/>
                <a:gd name="T65" fmla="*/ 132 h 289"/>
                <a:gd name="T66" fmla="*/ 25 w 269"/>
                <a:gd name="T67" fmla="*/ 176 h 289"/>
                <a:gd name="T68" fmla="*/ 101 w 269"/>
                <a:gd name="T69" fmla="*/ 201 h 289"/>
                <a:gd name="T70" fmla="*/ 34 w 269"/>
                <a:gd name="T71" fmla="*/ 72 h 289"/>
                <a:gd name="T72" fmla="*/ 55 w 269"/>
                <a:gd name="T73" fmla="*/ 8 h 289"/>
                <a:gd name="T74" fmla="*/ 69 w 269"/>
                <a:gd name="T75" fmla="*/ 2 h 289"/>
                <a:gd name="T76" fmla="*/ 165 w 269"/>
                <a:gd name="T77" fmla="*/ 34 h 289"/>
                <a:gd name="T78" fmla="*/ 171 w 269"/>
                <a:gd name="T79" fmla="*/ 47 h 289"/>
                <a:gd name="T80" fmla="*/ 150 w 269"/>
                <a:gd name="T81" fmla="*/ 111 h 289"/>
                <a:gd name="T82" fmla="*/ 140 w 269"/>
                <a:gd name="T83" fmla="*/ 118 h 289"/>
                <a:gd name="T84" fmla="*/ 137 w 269"/>
                <a:gd name="T85" fmla="*/ 118 h 289"/>
                <a:gd name="T86" fmla="*/ 41 w 269"/>
                <a:gd name="T87" fmla="*/ 86 h 289"/>
                <a:gd name="T88" fmla="*/ 34 w 269"/>
                <a:gd name="T89" fmla="*/ 72 h 289"/>
                <a:gd name="T90" fmla="*/ 72 w 269"/>
                <a:gd name="T91" fmla="*/ 25 h 289"/>
                <a:gd name="T92" fmla="*/ 57 w 269"/>
                <a:gd name="T93" fmla="*/ 69 h 289"/>
                <a:gd name="T94" fmla="*/ 133 w 269"/>
                <a:gd name="T95" fmla="*/ 94 h 289"/>
                <a:gd name="T96" fmla="*/ 148 w 269"/>
                <a:gd name="T97" fmla="*/ 50 h 289"/>
                <a:gd name="T98" fmla="*/ 72 w 269"/>
                <a:gd name="T99"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9">
                  <a:moveTo>
                    <a:pt x="236" y="268"/>
                  </a:moveTo>
                  <a:cubicBezTo>
                    <a:pt x="236" y="279"/>
                    <a:pt x="226" y="289"/>
                    <a:pt x="215" y="289"/>
                  </a:cubicBezTo>
                  <a:cubicBezTo>
                    <a:pt x="203" y="289"/>
                    <a:pt x="193" y="279"/>
                    <a:pt x="193" y="268"/>
                  </a:cubicBezTo>
                  <a:cubicBezTo>
                    <a:pt x="193" y="256"/>
                    <a:pt x="203" y="246"/>
                    <a:pt x="215" y="246"/>
                  </a:cubicBezTo>
                  <a:cubicBezTo>
                    <a:pt x="226" y="246"/>
                    <a:pt x="236" y="256"/>
                    <a:pt x="236" y="268"/>
                  </a:cubicBezTo>
                  <a:close/>
                  <a:moveTo>
                    <a:pt x="261" y="23"/>
                  </a:moveTo>
                  <a:cubicBezTo>
                    <a:pt x="229" y="12"/>
                    <a:pt x="229" y="12"/>
                    <a:pt x="229" y="12"/>
                  </a:cubicBezTo>
                  <a:cubicBezTo>
                    <a:pt x="223" y="10"/>
                    <a:pt x="217" y="13"/>
                    <a:pt x="215" y="19"/>
                  </a:cubicBezTo>
                  <a:cubicBezTo>
                    <a:pt x="133" y="265"/>
                    <a:pt x="133" y="265"/>
                    <a:pt x="133" y="265"/>
                  </a:cubicBezTo>
                  <a:cubicBezTo>
                    <a:pt x="47" y="236"/>
                    <a:pt x="47" y="236"/>
                    <a:pt x="47" y="236"/>
                  </a:cubicBezTo>
                  <a:cubicBezTo>
                    <a:pt x="42" y="234"/>
                    <a:pt x="36" y="237"/>
                    <a:pt x="34" y="243"/>
                  </a:cubicBezTo>
                  <a:cubicBezTo>
                    <a:pt x="32" y="249"/>
                    <a:pt x="35" y="255"/>
                    <a:pt x="41" y="256"/>
                  </a:cubicBezTo>
                  <a:cubicBezTo>
                    <a:pt x="137" y="288"/>
                    <a:pt x="137" y="288"/>
                    <a:pt x="137" y="288"/>
                  </a:cubicBezTo>
                  <a:cubicBezTo>
                    <a:pt x="138" y="289"/>
                    <a:pt x="139" y="289"/>
                    <a:pt x="140" y="289"/>
                  </a:cubicBezTo>
                  <a:cubicBezTo>
                    <a:pt x="144" y="289"/>
                    <a:pt x="149" y="286"/>
                    <a:pt x="150" y="282"/>
                  </a:cubicBezTo>
                  <a:cubicBezTo>
                    <a:pt x="232" y="36"/>
                    <a:pt x="232" y="36"/>
                    <a:pt x="232" y="36"/>
                  </a:cubicBezTo>
                  <a:cubicBezTo>
                    <a:pt x="254" y="43"/>
                    <a:pt x="254" y="43"/>
                    <a:pt x="254" y="43"/>
                  </a:cubicBezTo>
                  <a:cubicBezTo>
                    <a:pt x="255" y="43"/>
                    <a:pt x="256" y="44"/>
                    <a:pt x="257" y="44"/>
                  </a:cubicBezTo>
                  <a:cubicBezTo>
                    <a:pt x="262" y="44"/>
                    <a:pt x="266" y="41"/>
                    <a:pt x="267" y="36"/>
                  </a:cubicBezTo>
                  <a:cubicBezTo>
                    <a:pt x="269" y="31"/>
                    <a:pt x="266" y="25"/>
                    <a:pt x="261" y="23"/>
                  </a:cubicBezTo>
                  <a:close/>
                  <a:moveTo>
                    <a:pt x="105" y="224"/>
                  </a:moveTo>
                  <a:cubicBezTo>
                    <a:pt x="9" y="192"/>
                    <a:pt x="9" y="192"/>
                    <a:pt x="9" y="192"/>
                  </a:cubicBezTo>
                  <a:cubicBezTo>
                    <a:pt x="3" y="191"/>
                    <a:pt x="0" y="185"/>
                    <a:pt x="2" y="179"/>
                  </a:cubicBezTo>
                  <a:cubicBezTo>
                    <a:pt x="23" y="115"/>
                    <a:pt x="23" y="115"/>
                    <a:pt x="23" y="115"/>
                  </a:cubicBezTo>
                  <a:cubicBezTo>
                    <a:pt x="25" y="109"/>
                    <a:pt x="31" y="106"/>
                    <a:pt x="37" y="108"/>
                  </a:cubicBezTo>
                  <a:cubicBezTo>
                    <a:pt x="133" y="140"/>
                    <a:pt x="133" y="140"/>
                    <a:pt x="133" y="140"/>
                  </a:cubicBezTo>
                  <a:cubicBezTo>
                    <a:pt x="138" y="142"/>
                    <a:pt x="141" y="148"/>
                    <a:pt x="139" y="154"/>
                  </a:cubicBezTo>
                  <a:cubicBezTo>
                    <a:pt x="118" y="218"/>
                    <a:pt x="118" y="218"/>
                    <a:pt x="118" y="218"/>
                  </a:cubicBezTo>
                  <a:cubicBezTo>
                    <a:pt x="117" y="222"/>
                    <a:pt x="112" y="225"/>
                    <a:pt x="108" y="225"/>
                  </a:cubicBezTo>
                  <a:cubicBezTo>
                    <a:pt x="107" y="225"/>
                    <a:pt x="106" y="225"/>
                    <a:pt x="105" y="224"/>
                  </a:cubicBezTo>
                  <a:close/>
                  <a:moveTo>
                    <a:pt x="101" y="201"/>
                  </a:moveTo>
                  <a:cubicBezTo>
                    <a:pt x="116" y="157"/>
                    <a:pt x="116" y="157"/>
                    <a:pt x="116" y="157"/>
                  </a:cubicBezTo>
                  <a:cubicBezTo>
                    <a:pt x="40" y="132"/>
                    <a:pt x="40" y="132"/>
                    <a:pt x="40" y="132"/>
                  </a:cubicBezTo>
                  <a:cubicBezTo>
                    <a:pt x="25" y="176"/>
                    <a:pt x="25" y="176"/>
                    <a:pt x="25" y="176"/>
                  </a:cubicBezTo>
                  <a:lnTo>
                    <a:pt x="101" y="201"/>
                  </a:lnTo>
                  <a:close/>
                  <a:moveTo>
                    <a:pt x="34" y="72"/>
                  </a:moveTo>
                  <a:cubicBezTo>
                    <a:pt x="55" y="8"/>
                    <a:pt x="55" y="8"/>
                    <a:pt x="55" y="8"/>
                  </a:cubicBezTo>
                  <a:cubicBezTo>
                    <a:pt x="57" y="3"/>
                    <a:pt x="63" y="0"/>
                    <a:pt x="69" y="2"/>
                  </a:cubicBezTo>
                  <a:cubicBezTo>
                    <a:pt x="165" y="34"/>
                    <a:pt x="165" y="34"/>
                    <a:pt x="165" y="34"/>
                  </a:cubicBezTo>
                  <a:cubicBezTo>
                    <a:pt x="170" y="35"/>
                    <a:pt x="173" y="41"/>
                    <a:pt x="171" y="47"/>
                  </a:cubicBezTo>
                  <a:cubicBezTo>
                    <a:pt x="150" y="111"/>
                    <a:pt x="150" y="111"/>
                    <a:pt x="150" y="111"/>
                  </a:cubicBezTo>
                  <a:cubicBezTo>
                    <a:pt x="149" y="116"/>
                    <a:pt x="144" y="118"/>
                    <a:pt x="140" y="118"/>
                  </a:cubicBezTo>
                  <a:cubicBezTo>
                    <a:pt x="139" y="118"/>
                    <a:pt x="138" y="118"/>
                    <a:pt x="137" y="118"/>
                  </a:cubicBezTo>
                  <a:cubicBezTo>
                    <a:pt x="41" y="86"/>
                    <a:pt x="41" y="86"/>
                    <a:pt x="41" y="86"/>
                  </a:cubicBezTo>
                  <a:cubicBezTo>
                    <a:pt x="35" y="84"/>
                    <a:pt x="32" y="78"/>
                    <a:pt x="34" y="72"/>
                  </a:cubicBezTo>
                  <a:close/>
                  <a:moveTo>
                    <a:pt x="72" y="25"/>
                  </a:moveTo>
                  <a:cubicBezTo>
                    <a:pt x="57" y="69"/>
                    <a:pt x="57" y="69"/>
                    <a:pt x="57" y="69"/>
                  </a:cubicBezTo>
                  <a:cubicBezTo>
                    <a:pt x="133" y="94"/>
                    <a:pt x="133" y="94"/>
                    <a:pt x="133" y="94"/>
                  </a:cubicBezTo>
                  <a:cubicBezTo>
                    <a:pt x="148" y="50"/>
                    <a:pt x="148" y="50"/>
                    <a:pt x="148" y="50"/>
                  </a:cubicBezTo>
                  <a:lnTo>
                    <a:pt x="72"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369977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24</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6621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752001" y="2329933"/>
            <a:ext cx="1766459" cy="1286838"/>
          </a:xfrm>
          <a:prstGeom prst="wedgeRoundRectCallout">
            <a:avLst>
              <a:gd name="adj1" fmla="val 67615"/>
              <a:gd name="adj2" fmla="val 32235"/>
              <a:gd name="adj3" fmla="val 16667"/>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comparación con otros sistemas, adicional a la diferencia significativa en precios, el tiempo de implementación es mucho menor</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Tiempos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79" name="Group 78"/>
          <p:cNvGrpSpPr/>
          <p:nvPr/>
        </p:nvGrpSpPr>
        <p:grpSpPr>
          <a:xfrm>
            <a:off x="6238969" y="2057400"/>
            <a:ext cx="2116435" cy="3476201"/>
            <a:chOff x="5138818" y="765175"/>
            <a:chExt cx="2857801" cy="4693878"/>
          </a:xfrm>
        </p:grpSpPr>
        <p:sp>
          <p:nvSpPr>
            <p:cNvPr id="80" name="Rounded Rectangle 79"/>
            <p:cNvSpPr/>
            <p:nvPr/>
          </p:nvSpPr>
          <p:spPr bwMode="gray">
            <a:xfrm>
              <a:off x="5343669" y="878314"/>
              <a:ext cx="2440155" cy="4004814"/>
            </a:xfrm>
            <a:prstGeom prst="roundRect">
              <a:avLst>
                <a:gd name="adj" fmla="val 4667"/>
              </a:avLst>
            </a:prstGeom>
            <a:solidFill>
              <a:schemeClr val="accent4"/>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81" name="Group 80"/>
            <p:cNvGrpSpPr/>
            <p:nvPr/>
          </p:nvGrpSpPr>
          <p:grpSpPr>
            <a:xfrm>
              <a:off x="5138818" y="765175"/>
              <a:ext cx="2857801" cy="4693878"/>
              <a:chOff x="5138818" y="765175"/>
              <a:chExt cx="2857801" cy="4693878"/>
            </a:xfrm>
          </p:grpSpPr>
          <p:sp>
            <p:nvSpPr>
              <p:cNvPr id="82" name="Rounded Rectangle 81"/>
              <p:cNvSpPr/>
              <p:nvPr/>
            </p:nvSpPr>
            <p:spPr bwMode="gray">
              <a:xfrm>
                <a:off x="5218027" y="765175"/>
                <a:ext cx="2697823" cy="4693878"/>
              </a:xfrm>
              <a:prstGeom prst="roundRect">
                <a:avLst>
                  <a:gd name="adj" fmla="val 4667"/>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3" name="Oval 82"/>
              <p:cNvSpPr/>
              <p:nvPr/>
            </p:nvSpPr>
            <p:spPr bwMode="gray">
              <a:xfrm>
                <a:off x="6442305" y="4979919"/>
                <a:ext cx="327923" cy="327923"/>
              </a:xfrm>
              <a:prstGeom prst="ellipse">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4" name="Rectangle 83"/>
              <p:cNvSpPr/>
              <p:nvPr/>
            </p:nvSpPr>
            <p:spPr bwMode="gray">
              <a:xfrm>
                <a:off x="5138818"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5" name="Rectangle 84"/>
              <p:cNvSpPr/>
              <p:nvPr/>
            </p:nvSpPr>
            <p:spPr bwMode="gray">
              <a:xfrm>
                <a:off x="5138818" y="1501171"/>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6" name="Rectangle 85"/>
              <p:cNvSpPr/>
              <p:nvPr/>
            </p:nvSpPr>
            <p:spPr bwMode="gray">
              <a:xfrm>
                <a:off x="7916825"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grpSp>
      <p:grpSp>
        <p:nvGrpSpPr>
          <p:cNvPr id="87" name="Group 86"/>
          <p:cNvGrpSpPr/>
          <p:nvPr/>
        </p:nvGrpSpPr>
        <p:grpSpPr>
          <a:xfrm>
            <a:off x="3181238" y="2057400"/>
            <a:ext cx="2116435" cy="3476201"/>
            <a:chOff x="1009996" y="765175"/>
            <a:chExt cx="2857801" cy="4693878"/>
          </a:xfrm>
        </p:grpSpPr>
        <p:sp>
          <p:nvSpPr>
            <p:cNvPr id="88" name="Rounded Rectangle 87"/>
            <p:cNvSpPr/>
            <p:nvPr/>
          </p:nvSpPr>
          <p:spPr bwMode="gray">
            <a:xfrm>
              <a:off x="1214847" y="878314"/>
              <a:ext cx="2440155" cy="4004814"/>
            </a:xfrm>
            <a:prstGeom prst="roundRect">
              <a:avLst>
                <a:gd name="adj" fmla="val 4667"/>
              </a:avLst>
            </a:prstGeom>
            <a:solidFill>
              <a:schemeClr val="accent5"/>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89" name="Group 88"/>
            <p:cNvGrpSpPr/>
            <p:nvPr/>
          </p:nvGrpSpPr>
          <p:grpSpPr>
            <a:xfrm>
              <a:off x="1009996" y="765175"/>
              <a:ext cx="2857801" cy="4693878"/>
              <a:chOff x="1009996" y="765175"/>
              <a:chExt cx="2857801" cy="4693878"/>
            </a:xfrm>
          </p:grpSpPr>
          <p:sp>
            <p:nvSpPr>
              <p:cNvPr id="90" name="Rounded Rectangle 89"/>
              <p:cNvSpPr/>
              <p:nvPr/>
            </p:nvSpPr>
            <p:spPr bwMode="gray">
              <a:xfrm>
                <a:off x="1089205" y="765175"/>
                <a:ext cx="2697823" cy="4693878"/>
              </a:xfrm>
              <a:prstGeom prst="roundRect">
                <a:avLst>
                  <a:gd name="adj" fmla="val 4667"/>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1" name="Oval 90"/>
              <p:cNvSpPr/>
              <p:nvPr/>
            </p:nvSpPr>
            <p:spPr bwMode="gray">
              <a:xfrm>
                <a:off x="2313483" y="4979919"/>
                <a:ext cx="327923" cy="327923"/>
              </a:xfrm>
              <a:prstGeom prst="ellipse">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2" name="Rectangle 91"/>
              <p:cNvSpPr/>
              <p:nvPr/>
            </p:nvSpPr>
            <p:spPr bwMode="gray">
              <a:xfrm>
                <a:off x="1009996"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3" name="Rectangle 92"/>
              <p:cNvSpPr/>
              <p:nvPr/>
            </p:nvSpPr>
            <p:spPr bwMode="gray">
              <a:xfrm>
                <a:off x="1009996" y="1501171"/>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4" name="Rectangle 93"/>
              <p:cNvSpPr/>
              <p:nvPr/>
            </p:nvSpPr>
            <p:spPr bwMode="gray">
              <a:xfrm>
                <a:off x="3788003"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grpSp>
      <p:sp>
        <p:nvSpPr>
          <p:cNvPr id="95" name="TextBox 94"/>
          <p:cNvSpPr txBox="1"/>
          <p:nvPr/>
        </p:nvSpPr>
        <p:spPr>
          <a:xfrm>
            <a:off x="3396834" y="2232648"/>
            <a:ext cx="1703480" cy="849107"/>
          </a:xfrm>
          <a:prstGeom prst="rect">
            <a:avLst/>
          </a:prstGeom>
          <a:solidFill>
            <a:schemeClr val="accent5"/>
          </a:solidFill>
        </p:spPr>
        <p:txBody>
          <a:bodyPr wrap="square" lIns="0" tIns="0" rIns="0" bIns="0" rtlCol="0">
            <a:noAutofit/>
          </a:bodyPr>
          <a:lstStyle/>
          <a:p>
            <a:r>
              <a:rPr lang="en-GB" sz="2000" b="1" dirty="0" smtClean="0">
                <a:solidFill>
                  <a:schemeClr val="bg1"/>
                </a:solidFill>
              </a:rPr>
              <a:t>SCV System</a:t>
            </a:r>
            <a:endParaRPr lang="en-GB" sz="2000" dirty="0">
              <a:solidFill>
                <a:schemeClr val="bg1"/>
              </a:solidFill>
            </a:endParaRPr>
          </a:p>
        </p:txBody>
      </p:sp>
      <p:grpSp>
        <p:nvGrpSpPr>
          <p:cNvPr id="96" name="Group 95"/>
          <p:cNvGrpSpPr/>
          <p:nvPr/>
        </p:nvGrpSpPr>
        <p:grpSpPr>
          <a:xfrm>
            <a:off x="3705097" y="3077762"/>
            <a:ext cx="1011237" cy="1011237"/>
            <a:chOff x="5009507" y="3352896"/>
            <a:chExt cx="1194615" cy="1194615"/>
          </a:xfrm>
          <a:solidFill>
            <a:schemeClr val="bg1"/>
          </a:solidFill>
        </p:grpSpPr>
        <p:sp>
          <p:nvSpPr>
            <p:cNvPr id="97" name="Freeform 96"/>
            <p:cNvSpPr>
              <a:spLocks noEditPoints="1"/>
            </p:cNvSpPr>
            <p:nvPr/>
          </p:nvSpPr>
          <p:spPr bwMode="auto">
            <a:xfrm>
              <a:off x="5246176" y="3589565"/>
              <a:ext cx="721277" cy="72127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70 h 192"/>
                <a:gd name="T12" fmla="*/ 21 w 192"/>
                <a:gd name="T13" fmla="*/ 96 h 192"/>
                <a:gd name="T14" fmla="*/ 96 w 192"/>
                <a:gd name="T15" fmla="*/ 21 h 192"/>
                <a:gd name="T16" fmla="*/ 170 w 192"/>
                <a:gd name="T17" fmla="*/ 96 h 192"/>
                <a:gd name="T18" fmla="*/ 96 w 192"/>
                <a:gd name="T19"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70"/>
                  </a:moveTo>
                  <a:cubicBezTo>
                    <a:pt x="54" y="170"/>
                    <a:pt x="21" y="137"/>
                    <a:pt x="21" y="96"/>
                  </a:cubicBezTo>
                  <a:cubicBezTo>
                    <a:pt x="21" y="54"/>
                    <a:pt x="54" y="21"/>
                    <a:pt x="96" y="21"/>
                  </a:cubicBezTo>
                  <a:cubicBezTo>
                    <a:pt x="137" y="21"/>
                    <a:pt x="170" y="54"/>
                    <a:pt x="170" y="96"/>
                  </a:cubicBezTo>
                  <a:cubicBezTo>
                    <a:pt x="170" y="137"/>
                    <a:pt x="137" y="170"/>
                    <a:pt x="96"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97"/>
            <p:cNvSpPr>
              <a:spLocks/>
            </p:cNvSpPr>
            <p:nvPr/>
          </p:nvSpPr>
          <p:spPr bwMode="auto">
            <a:xfrm>
              <a:off x="6046343" y="3910759"/>
              <a:ext cx="157779" cy="78890"/>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98"/>
            <p:cNvSpPr>
              <a:spLocks/>
            </p:cNvSpPr>
            <p:nvPr/>
          </p:nvSpPr>
          <p:spPr bwMode="auto">
            <a:xfrm>
              <a:off x="5009507" y="3910759"/>
              <a:ext cx="157779" cy="78890"/>
            </a:xfrm>
            <a:custGeom>
              <a:avLst/>
              <a:gdLst>
                <a:gd name="T0" fmla="*/ 32 w 42"/>
                <a:gd name="T1" fmla="*/ 0 h 21"/>
                <a:gd name="T2" fmla="*/ 10 w 42"/>
                <a:gd name="T3" fmla="*/ 0 h 21"/>
                <a:gd name="T4" fmla="*/ 0 w 42"/>
                <a:gd name="T5" fmla="*/ 11 h 21"/>
                <a:gd name="T6" fmla="*/ 10 w 42"/>
                <a:gd name="T7" fmla="*/ 21 h 21"/>
                <a:gd name="T8" fmla="*/ 32 w 42"/>
                <a:gd name="T9" fmla="*/ 21 h 21"/>
                <a:gd name="T10" fmla="*/ 42 w 42"/>
                <a:gd name="T11" fmla="*/ 11 h 21"/>
                <a:gd name="T12" fmla="*/ 32 w 4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2" h="21">
                  <a:moveTo>
                    <a:pt x="32" y="0"/>
                  </a:moveTo>
                  <a:cubicBezTo>
                    <a:pt x="10" y="0"/>
                    <a:pt x="10" y="0"/>
                    <a:pt x="10" y="0"/>
                  </a:cubicBezTo>
                  <a:cubicBezTo>
                    <a:pt x="4" y="0"/>
                    <a:pt x="0" y="5"/>
                    <a:pt x="0" y="11"/>
                  </a:cubicBezTo>
                  <a:cubicBezTo>
                    <a:pt x="0" y="17"/>
                    <a:pt x="4" y="21"/>
                    <a:pt x="10" y="21"/>
                  </a:cubicBezTo>
                  <a:cubicBezTo>
                    <a:pt x="32" y="21"/>
                    <a:pt x="32" y="21"/>
                    <a:pt x="32" y="21"/>
                  </a:cubicBezTo>
                  <a:cubicBezTo>
                    <a:pt x="38" y="21"/>
                    <a:pt x="42" y="17"/>
                    <a:pt x="42" y="11"/>
                  </a:cubicBezTo>
                  <a:cubicBezTo>
                    <a:pt x="42" y="5"/>
                    <a:pt x="38"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99"/>
            <p:cNvSpPr>
              <a:spLocks/>
            </p:cNvSpPr>
            <p:nvPr/>
          </p:nvSpPr>
          <p:spPr bwMode="auto">
            <a:xfrm>
              <a:off x="5567370" y="3352896"/>
              <a:ext cx="78890" cy="157779"/>
            </a:xfrm>
            <a:custGeom>
              <a:avLst/>
              <a:gdLst>
                <a:gd name="T0" fmla="*/ 11 w 21"/>
                <a:gd name="T1" fmla="*/ 42 h 42"/>
                <a:gd name="T2" fmla="*/ 21 w 21"/>
                <a:gd name="T3" fmla="*/ 32 h 42"/>
                <a:gd name="T4" fmla="*/ 21 w 21"/>
                <a:gd name="T5" fmla="*/ 10 h 42"/>
                <a:gd name="T6" fmla="*/ 11 w 21"/>
                <a:gd name="T7" fmla="*/ 0 h 42"/>
                <a:gd name="T8" fmla="*/ 0 w 21"/>
                <a:gd name="T9" fmla="*/ 10 h 42"/>
                <a:gd name="T10" fmla="*/ 0 w 21"/>
                <a:gd name="T11" fmla="*/ 32 h 42"/>
                <a:gd name="T12" fmla="*/ 11 w 21"/>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1" h="42">
                  <a:moveTo>
                    <a:pt x="11" y="42"/>
                  </a:moveTo>
                  <a:cubicBezTo>
                    <a:pt x="17" y="42"/>
                    <a:pt x="21" y="38"/>
                    <a:pt x="21" y="32"/>
                  </a:cubicBezTo>
                  <a:cubicBezTo>
                    <a:pt x="21" y="10"/>
                    <a:pt x="21" y="10"/>
                    <a:pt x="21" y="10"/>
                  </a:cubicBezTo>
                  <a:cubicBezTo>
                    <a:pt x="21" y="4"/>
                    <a:pt x="17" y="0"/>
                    <a:pt x="11" y="0"/>
                  </a:cubicBezTo>
                  <a:cubicBezTo>
                    <a:pt x="5" y="0"/>
                    <a:pt x="0" y="4"/>
                    <a:pt x="0" y="10"/>
                  </a:cubicBezTo>
                  <a:cubicBezTo>
                    <a:pt x="0" y="32"/>
                    <a:pt x="0" y="32"/>
                    <a:pt x="0" y="32"/>
                  </a:cubicBezTo>
                  <a:cubicBezTo>
                    <a:pt x="0" y="38"/>
                    <a:pt x="5" y="42"/>
                    <a:pt x="1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00"/>
            <p:cNvSpPr>
              <a:spLocks/>
            </p:cNvSpPr>
            <p:nvPr/>
          </p:nvSpPr>
          <p:spPr bwMode="auto">
            <a:xfrm>
              <a:off x="5567370" y="4389732"/>
              <a:ext cx="78890" cy="157779"/>
            </a:xfrm>
            <a:custGeom>
              <a:avLst/>
              <a:gdLst>
                <a:gd name="T0" fmla="*/ 11 w 21"/>
                <a:gd name="T1" fmla="*/ 0 h 43"/>
                <a:gd name="T2" fmla="*/ 0 w 21"/>
                <a:gd name="T3" fmla="*/ 11 h 43"/>
                <a:gd name="T4" fmla="*/ 0 w 21"/>
                <a:gd name="T5" fmla="*/ 32 h 43"/>
                <a:gd name="T6" fmla="*/ 11 w 21"/>
                <a:gd name="T7" fmla="*/ 43 h 43"/>
                <a:gd name="T8" fmla="*/ 21 w 21"/>
                <a:gd name="T9" fmla="*/ 32 h 43"/>
                <a:gd name="T10" fmla="*/ 21 w 21"/>
                <a:gd name="T11" fmla="*/ 11 h 43"/>
                <a:gd name="T12" fmla="*/ 11 w 21"/>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1" h="43">
                  <a:moveTo>
                    <a:pt x="11" y="0"/>
                  </a:moveTo>
                  <a:cubicBezTo>
                    <a:pt x="5" y="0"/>
                    <a:pt x="0" y="5"/>
                    <a:pt x="0" y="11"/>
                  </a:cubicBezTo>
                  <a:cubicBezTo>
                    <a:pt x="0" y="32"/>
                    <a:pt x="0" y="32"/>
                    <a:pt x="0" y="32"/>
                  </a:cubicBezTo>
                  <a:cubicBezTo>
                    <a:pt x="0" y="38"/>
                    <a:pt x="5" y="43"/>
                    <a:pt x="11" y="43"/>
                  </a:cubicBezTo>
                  <a:cubicBezTo>
                    <a:pt x="17" y="43"/>
                    <a:pt x="21" y="38"/>
                    <a:pt x="21" y="32"/>
                  </a:cubicBezTo>
                  <a:cubicBezTo>
                    <a:pt x="21" y="11"/>
                    <a:pt x="21" y="11"/>
                    <a:pt x="21" y="11"/>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01"/>
            <p:cNvSpPr>
              <a:spLocks/>
            </p:cNvSpPr>
            <p:nvPr/>
          </p:nvSpPr>
          <p:spPr bwMode="auto">
            <a:xfrm>
              <a:off x="5899833" y="3510675"/>
              <a:ext cx="146509" cy="140874"/>
            </a:xfrm>
            <a:custGeom>
              <a:avLst/>
              <a:gdLst>
                <a:gd name="T0" fmla="*/ 20 w 39"/>
                <a:gd name="T1" fmla="*/ 5 h 38"/>
                <a:gd name="T2" fmla="*/ 5 w 39"/>
                <a:gd name="T3" fmla="*/ 20 h 38"/>
                <a:gd name="T4" fmla="*/ 5 w 39"/>
                <a:gd name="T5" fmla="*/ 35 h 38"/>
                <a:gd name="T6" fmla="*/ 12 w 39"/>
                <a:gd name="T7" fmla="*/ 38 h 38"/>
                <a:gd name="T8" fmla="*/ 20 w 39"/>
                <a:gd name="T9" fmla="*/ 35 h 38"/>
                <a:gd name="T10" fmla="*/ 35 w 39"/>
                <a:gd name="T11" fmla="*/ 20 h 38"/>
                <a:gd name="T12" fmla="*/ 35 w 39"/>
                <a:gd name="T13" fmla="*/ 5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5" y="20"/>
                    <a:pt x="5" y="20"/>
                    <a:pt x="5" y="20"/>
                  </a:cubicBezTo>
                  <a:cubicBezTo>
                    <a:pt x="0" y="24"/>
                    <a:pt x="0" y="31"/>
                    <a:pt x="5" y="35"/>
                  </a:cubicBezTo>
                  <a:cubicBezTo>
                    <a:pt x="7" y="37"/>
                    <a:pt x="9" y="38"/>
                    <a:pt x="12" y="38"/>
                  </a:cubicBezTo>
                  <a:cubicBezTo>
                    <a:pt x="15" y="38"/>
                    <a:pt x="18" y="37"/>
                    <a:pt x="20" y="35"/>
                  </a:cubicBezTo>
                  <a:cubicBezTo>
                    <a:pt x="35" y="20"/>
                    <a:pt x="35" y="20"/>
                    <a:pt x="35" y="20"/>
                  </a:cubicBezTo>
                  <a:cubicBezTo>
                    <a:pt x="39" y="15"/>
                    <a:pt x="39" y="9"/>
                    <a:pt x="35" y="5"/>
                  </a:cubicBezTo>
                  <a:cubicBezTo>
                    <a:pt x="31" y="0"/>
                    <a:pt x="24" y="0"/>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02"/>
            <p:cNvSpPr>
              <a:spLocks/>
            </p:cNvSpPr>
            <p:nvPr/>
          </p:nvSpPr>
          <p:spPr bwMode="auto">
            <a:xfrm>
              <a:off x="5167286" y="4243222"/>
              <a:ext cx="146509" cy="140874"/>
            </a:xfrm>
            <a:custGeom>
              <a:avLst/>
              <a:gdLst>
                <a:gd name="T0" fmla="*/ 20 w 39"/>
                <a:gd name="T1" fmla="*/ 5 h 38"/>
                <a:gd name="T2" fmla="*/ 5 w 39"/>
                <a:gd name="T3" fmla="*/ 20 h 38"/>
                <a:gd name="T4" fmla="*/ 5 w 39"/>
                <a:gd name="T5" fmla="*/ 35 h 38"/>
                <a:gd name="T6" fmla="*/ 12 w 39"/>
                <a:gd name="T7" fmla="*/ 38 h 38"/>
                <a:gd name="T8" fmla="*/ 20 w 39"/>
                <a:gd name="T9" fmla="*/ 35 h 38"/>
                <a:gd name="T10" fmla="*/ 35 w 39"/>
                <a:gd name="T11" fmla="*/ 20 h 38"/>
                <a:gd name="T12" fmla="*/ 35 w 39"/>
                <a:gd name="T13" fmla="*/ 5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5" y="20"/>
                    <a:pt x="5" y="20"/>
                    <a:pt x="5" y="20"/>
                  </a:cubicBezTo>
                  <a:cubicBezTo>
                    <a:pt x="0" y="24"/>
                    <a:pt x="0" y="31"/>
                    <a:pt x="5" y="35"/>
                  </a:cubicBezTo>
                  <a:cubicBezTo>
                    <a:pt x="7" y="37"/>
                    <a:pt x="9" y="38"/>
                    <a:pt x="12" y="38"/>
                  </a:cubicBezTo>
                  <a:cubicBezTo>
                    <a:pt x="15" y="38"/>
                    <a:pt x="18" y="37"/>
                    <a:pt x="20" y="35"/>
                  </a:cubicBezTo>
                  <a:cubicBezTo>
                    <a:pt x="35" y="20"/>
                    <a:pt x="35" y="20"/>
                    <a:pt x="35" y="20"/>
                  </a:cubicBezTo>
                  <a:cubicBezTo>
                    <a:pt x="39" y="16"/>
                    <a:pt x="39" y="9"/>
                    <a:pt x="35" y="5"/>
                  </a:cubicBezTo>
                  <a:cubicBezTo>
                    <a:pt x="31" y="0"/>
                    <a:pt x="24" y="0"/>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03"/>
            <p:cNvSpPr>
              <a:spLocks/>
            </p:cNvSpPr>
            <p:nvPr/>
          </p:nvSpPr>
          <p:spPr bwMode="auto">
            <a:xfrm>
              <a:off x="5167286" y="3510675"/>
              <a:ext cx="146509" cy="140874"/>
            </a:xfrm>
            <a:custGeom>
              <a:avLst/>
              <a:gdLst>
                <a:gd name="T0" fmla="*/ 20 w 39"/>
                <a:gd name="T1" fmla="*/ 35 h 38"/>
                <a:gd name="T2" fmla="*/ 27 w 39"/>
                <a:gd name="T3" fmla="*/ 38 h 38"/>
                <a:gd name="T4" fmla="*/ 35 w 39"/>
                <a:gd name="T5" fmla="*/ 35 h 38"/>
                <a:gd name="T6" fmla="*/ 35 w 39"/>
                <a:gd name="T7" fmla="*/ 20 h 38"/>
                <a:gd name="T8" fmla="*/ 20 w 39"/>
                <a:gd name="T9" fmla="*/ 5 h 38"/>
                <a:gd name="T10" fmla="*/ 5 w 39"/>
                <a:gd name="T11" fmla="*/ 5 h 38"/>
                <a:gd name="T12" fmla="*/ 5 w 39"/>
                <a:gd name="T13" fmla="*/ 20 h 38"/>
                <a:gd name="T14" fmla="*/ 20 w 39"/>
                <a:gd name="T15" fmla="*/ 3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35"/>
                  </a:moveTo>
                  <a:cubicBezTo>
                    <a:pt x="22" y="37"/>
                    <a:pt x="24" y="38"/>
                    <a:pt x="27" y="38"/>
                  </a:cubicBezTo>
                  <a:cubicBezTo>
                    <a:pt x="30" y="38"/>
                    <a:pt x="33" y="37"/>
                    <a:pt x="35" y="35"/>
                  </a:cubicBezTo>
                  <a:cubicBezTo>
                    <a:pt x="39" y="31"/>
                    <a:pt x="39" y="24"/>
                    <a:pt x="35" y="20"/>
                  </a:cubicBezTo>
                  <a:cubicBezTo>
                    <a:pt x="20" y="5"/>
                    <a:pt x="20" y="5"/>
                    <a:pt x="20" y="5"/>
                  </a:cubicBezTo>
                  <a:cubicBezTo>
                    <a:pt x="15" y="0"/>
                    <a:pt x="9" y="0"/>
                    <a:pt x="5" y="5"/>
                  </a:cubicBezTo>
                  <a:cubicBezTo>
                    <a:pt x="0" y="9"/>
                    <a:pt x="0" y="15"/>
                    <a:pt x="5" y="20"/>
                  </a:cubicBezTo>
                  <a:lnTo>
                    <a:pt x="2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04"/>
            <p:cNvSpPr>
              <a:spLocks/>
            </p:cNvSpPr>
            <p:nvPr/>
          </p:nvSpPr>
          <p:spPr bwMode="auto">
            <a:xfrm>
              <a:off x="5899833" y="4243222"/>
              <a:ext cx="146509" cy="140874"/>
            </a:xfrm>
            <a:custGeom>
              <a:avLst/>
              <a:gdLst>
                <a:gd name="T0" fmla="*/ 20 w 39"/>
                <a:gd name="T1" fmla="*/ 5 h 38"/>
                <a:gd name="T2" fmla="*/ 5 w 39"/>
                <a:gd name="T3" fmla="*/ 5 h 38"/>
                <a:gd name="T4" fmla="*/ 5 w 39"/>
                <a:gd name="T5" fmla="*/ 20 h 38"/>
                <a:gd name="T6" fmla="*/ 20 w 39"/>
                <a:gd name="T7" fmla="*/ 35 h 38"/>
                <a:gd name="T8" fmla="*/ 27 w 39"/>
                <a:gd name="T9" fmla="*/ 38 h 38"/>
                <a:gd name="T10" fmla="*/ 35 w 39"/>
                <a:gd name="T11" fmla="*/ 35 h 38"/>
                <a:gd name="T12" fmla="*/ 35 w 39"/>
                <a:gd name="T13" fmla="*/ 20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16" y="0"/>
                    <a:pt x="9" y="0"/>
                    <a:pt x="5" y="5"/>
                  </a:cubicBezTo>
                  <a:cubicBezTo>
                    <a:pt x="0" y="9"/>
                    <a:pt x="0" y="16"/>
                    <a:pt x="5" y="20"/>
                  </a:cubicBezTo>
                  <a:cubicBezTo>
                    <a:pt x="20" y="35"/>
                    <a:pt x="20" y="35"/>
                    <a:pt x="20" y="35"/>
                  </a:cubicBezTo>
                  <a:cubicBezTo>
                    <a:pt x="22" y="37"/>
                    <a:pt x="25" y="38"/>
                    <a:pt x="27" y="38"/>
                  </a:cubicBezTo>
                  <a:cubicBezTo>
                    <a:pt x="30" y="38"/>
                    <a:pt x="33" y="37"/>
                    <a:pt x="35" y="35"/>
                  </a:cubicBezTo>
                  <a:cubicBezTo>
                    <a:pt x="39" y="31"/>
                    <a:pt x="39" y="24"/>
                    <a:pt x="35" y="20"/>
                  </a:cubicBezTo>
                  <a:lnTo>
                    <a:pt x="2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06" name="TextBox 105"/>
          <p:cNvSpPr txBox="1"/>
          <p:nvPr/>
        </p:nvSpPr>
        <p:spPr>
          <a:xfrm>
            <a:off x="3402955" y="4501726"/>
            <a:ext cx="1741264" cy="651460"/>
          </a:xfrm>
          <a:prstGeom prst="rect">
            <a:avLst/>
          </a:prstGeom>
          <a:noFill/>
        </p:spPr>
        <p:txBody>
          <a:bodyPr wrap="square" lIns="0" tIns="0" rIns="0" bIns="0" rtlCol="0">
            <a:noAutofit/>
          </a:bodyPr>
          <a:lstStyle/>
          <a:p>
            <a:r>
              <a:rPr lang="en-GB" sz="900" i="1" dirty="0" smtClean="0">
                <a:solidFill>
                  <a:schemeClr val="bg1"/>
                </a:solidFill>
              </a:rPr>
              <a:t>Un </a:t>
            </a:r>
            <a:r>
              <a:rPr lang="en-GB" sz="900" i="1" dirty="0" err="1" smtClean="0">
                <a:solidFill>
                  <a:schemeClr val="bg1"/>
                </a:solidFill>
              </a:rPr>
              <a:t>tiempo</a:t>
            </a:r>
            <a:r>
              <a:rPr lang="en-GB" sz="900" i="1" dirty="0" smtClean="0">
                <a:solidFill>
                  <a:schemeClr val="bg1"/>
                </a:solidFill>
              </a:rPr>
              <a:t> de </a:t>
            </a:r>
            <a:r>
              <a:rPr lang="en-GB" sz="900" i="1" dirty="0" err="1" smtClean="0">
                <a:solidFill>
                  <a:schemeClr val="bg1"/>
                </a:solidFill>
              </a:rPr>
              <a:t>implementación</a:t>
            </a:r>
            <a:r>
              <a:rPr lang="en-GB" sz="900" i="1" dirty="0" smtClean="0">
                <a:solidFill>
                  <a:schemeClr val="bg1"/>
                </a:solidFill>
              </a:rPr>
              <a:t> de </a:t>
            </a:r>
            <a:r>
              <a:rPr lang="en-GB" sz="1600" b="1" i="1" dirty="0" smtClean="0">
                <a:solidFill>
                  <a:schemeClr val="bg1"/>
                </a:solidFill>
              </a:rPr>
              <a:t>6</a:t>
            </a:r>
            <a:r>
              <a:rPr lang="en-GB" sz="1600" i="1" dirty="0" smtClean="0">
                <a:solidFill>
                  <a:srgbClr val="43B02A"/>
                </a:solidFill>
              </a:rPr>
              <a:t> </a:t>
            </a:r>
            <a:r>
              <a:rPr lang="en-GB" sz="900" i="1" dirty="0" err="1" smtClean="0">
                <a:solidFill>
                  <a:schemeClr val="bg1"/>
                </a:solidFill>
              </a:rPr>
              <a:t>semanas</a:t>
            </a:r>
            <a:endParaRPr lang="en-GB" sz="900" i="1" dirty="0">
              <a:solidFill>
                <a:schemeClr val="bg1"/>
              </a:solidFill>
            </a:endParaRPr>
          </a:p>
        </p:txBody>
      </p:sp>
      <p:grpSp>
        <p:nvGrpSpPr>
          <p:cNvPr id="107" name="Group 106"/>
          <p:cNvGrpSpPr/>
          <p:nvPr/>
        </p:nvGrpSpPr>
        <p:grpSpPr>
          <a:xfrm>
            <a:off x="3381095" y="5671365"/>
            <a:ext cx="1757822" cy="341140"/>
            <a:chOff x="1279862" y="5645076"/>
            <a:chExt cx="2373569" cy="460638"/>
          </a:xfrm>
        </p:grpSpPr>
        <p:grpSp>
          <p:nvGrpSpPr>
            <p:cNvPr id="108" name="Group 107"/>
            <p:cNvGrpSpPr/>
            <p:nvPr/>
          </p:nvGrpSpPr>
          <p:grpSpPr>
            <a:xfrm>
              <a:off x="1279862" y="5645076"/>
              <a:ext cx="2373569" cy="460638"/>
              <a:chOff x="1279862" y="5645076"/>
              <a:chExt cx="2373569" cy="460638"/>
            </a:xfrm>
          </p:grpSpPr>
          <p:sp>
            <p:nvSpPr>
              <p:cNvPr id="131" name="Rectangle 130"/>
              <p:cNvSpPr/>
              <p:nvPr/>
            </p:nvSpPr>
            <p:spPr bwMode="gray">
              <a:xfrm>
                <a:off x="1279862" y="5645076"/>
                <a:ext cx="2294930" cy="460638"/>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62" name="Rectangle 161"/>
              <p:cNvSpPr/>
              <p:nvPr/>
            </p:nvSpPr>
            <p:spPr bwMode="gray">
              <a:xfrm>
                <a:off x="3574792" y="5754770"/>
                <a:ext cx="78639" cy="24125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sp>
          <p:nvSpPr>
            <p:cNvPr id="109" name="Rectangle 108"/>
            <p:cNvSpPr/>
            <p:nvPr/>
          </p:nvSpPr>
          <p:spPr bwMode="gray">
            <a:xfrm>
              <a:off x="2260630" y="5685315"/>
              <a:ext cx="1268237" cy="380159"/>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b="1" dirty="0">
                <a:solidFill>
                  <a:schemeClr val="bg1"/>
                </a:solidFill>
              </a:endParaRPr>
            </a:p>
          </p:txBody>
        </p:sp>
      </p:grpSp>
      <p:sp>
        <p:nvSpPr>
          <p:cNvPr id="163" name="TextBox 162"/>
          <p:cNvSpPr txBox="1"/>
          <p:nvPr/>
        </p:nvSpPr>
        <p:spPr>
          <a:xfrm>
            <a:off x="4177325" y="5733255"/>
            <a:ext cx="845113" cy="183402"/>
          </a:xfrm>
          <a:prstGeom prst="rect">
            <a:avLst/>
          </a:prstGeom>
          <a:noFill/>
        </p:spPr>
        <p:txBody>
          <a:bodyPr wrap="square" lIns="0" tIns="0" rIns="0" bIns="0" rtlCol="0">
            <a:noAutofit/>
          </a:bodyPr>
          <a:lstStyle/>
          <a:p>
            <a:r>
              <a:rPr lang="en-GB" sz="1400" b="1" dirty="0" smtClean="0">
                <a:solidFill>
                  <a:srgbClr val="43B02A"/>
                </a:solidFill>
              </a:rPr>
              <a:t>50% </a:t>
            </a:r>
            <a:endParaRPr lang="en-GB" sz="900" dirty="0">
              <a:solidFill>
                <a:srgbClr val="43B02A"/>
              </a:solidFill>
            </a:endParaRPr>
          </a:p>
        </p:txBody>
      </p:sp>
      <p:sp>
        <p:nvSpPr>
          <p:cNvPr id="164" name="TextBox 163"/>
          <p:cNvSpPr txBox="1"/>
          <p:nvPr/>
        </p:nvSpPr>
        <p:spPr>
          <a:xfrm>
            <a:off x="6424872" y="2232649"/>
            <a:ext cx="1790201" cy="849107"/>
          </a:xfrm>
          <a:prstGeom prst="rect">
            <a:avLst/>
          </a:prstGeom>
          <a:solidFill>
            <a:schemeClr val="accent4"/>
          </a:solidFill>
        </p:spPr>
        <p:txBody>
          <a:bodyPr wrap="square" lIns="0" tIns="0" rIns="0" bIns="0" rtlCol="0">
            <a:noAutofit/>
          </a:bodyPr>
          <a:lstStyle/>
          <a:p>
            <a:pPr algn="ctr"/>
            <a:r>
              <a:rPr lang="en-GB" sz="2000" b="1" dirty="0" err="1" smtClean="0">
                <a:solidFill>
                  <a:schemeClr val="bg1"/>
                </a:solidFill>
              </a:rPr>
              <a:t>Otros</a:t>
            </a:r>
            <a:endParaRPr lang="en-GB" sz="2000" dirty="0">
              <a:solidFill>
                <a:schemeClr val="bg1"/>
              </a:solidFill>
            </a:endParaRPr>
          </a:p>
        </p:txBody>
      </p:sp>
      <p:sp>
        <p:nvSpPr>
          <p:cNvPr id="165" name="TextBox 164"/>
          <p:cNvSpPr txBox="1"/>
          <p:nvPr/>
        </p:nvSpPr>
        <p:spPr>
          <a:xfrm>
            <a:off x="6434925" y="4338095"/>
            <a:ext cx="1741264" cy="651460"/>
          </a:xfrm>
          <a:prstGeom prst="rect">
            <a:avLst/>
          </a:prstGeom>
          <a:noFill/>
        </p:spPr>
        <p:txBody>
          <a:bodyPr wrap="square" lIns="0" tIns="0" rIns="0" bIns="0" rtlCol="0">
            <a:noAutofit/>
          </a:bodyPr>
          <a:lstStyle/>
          <a:p>
            <a:r>
              <a:rPr lang="en-GB" sz="900" i="1" dirty="0" smtClean="0">
                <a:solidFill>
                  <a:schemeClr val="bg1"/>
                </a:solidFill>
              </a:rPr>
              <a:t>Un </a:t>
            </a:r>
            <a:r>
              <a:rPr lang="en-GB" sz="900" i="1" dirty="0" err="1" smtClean="0">
                <a:solidFill>
                  <a:schemeClr val="bg1"/>
                </a:solidFill>
              </a:rPr>
              <a:t>tiempo</a:t>
            </a:r>
            <a:r>
              <a:rPr lang="en-GB" sz="900" i="1" dirty="0" smtClean="0">
                <a:solidFill>
                  <a:schemeClr val="bg1"/>
                </a:solidFill>
              </a:rPr>
              <a:t> de </a:t>
            </a:r>
            <a:r>
              <a:rPr lang="en-GB" sz="900" i="1" dirty="0" err="1" smtClean="0">
                <a:solidFill>
                  <a:schemeClr val="bg1"/>
                </a:solidFill>
              </a:rPr>
              <a:t>implementación</a:t>
            </a:r>
            <a:r>
              <a:rPr lang="en-GB" sz="900" i="1" dirty="0" smtClean="0">
                <a:solidFill>
                  <a:schemeClr val="bg1"/>
                </a:solidFill>
              </a:rPr>
              <a:t> de </a:t>
            </a:r>
            <a:r>
              <a:rPr lang="en-GB" sz="1600" b="1" i="1" dirty="0" smtClean="0">
                <a:solidFill>
                  <a:schemeClr val="bg1"/>
                </a:solidFill>
              </a:rPr>
              <a:t>18</a:t>
            </a:r>
            <a:r>
              <a:rPr lang="en-GB" sz="900" i="1" dirty="0" smtClean="0">
                <a:solidFill>
                  <a:schemeClr val="bg1"/>
                </a:solidFill>
              </a:rPr>
              <a:t> </a:t>
            </a:r>
            <a:r>
              <a:rPr lang="en-GB" sz="900" i="1" dirty="0" err="1" smtClean="0">
                <a:solidFill>
                  <a:schemeClr val="bg1"/>
                </a:solidFill>
              </a:rPr>
              <a:t>semanas</a:t>
            </a:r>
            <a:r>
              <a:rPr lang="en-GB" sz="900" i="1" dirty="0" smtClean="0">
                <a:solidFill>
                  <a:schemeClr val="bg1"/>
                </a:solidFill>
              </a:rPr>
              <a:t> </a:t>
            </a:r>
            <a:r>
              <a:rPr lang="en-GB" sz="900" i="1" dirty="0" err="1" smtClean="0">
                <a:solidFill>
                  <a:schemeClr val="bg1"/>
                </a:solidFill>
              </a:rPr>
              <a:t>teóricas</a:t>
            </a:r>
            <a:r>
              <a:rPr lang="en-GB" sz="900" i="1" dirty="0" smtClean="0">
                <a:solidFill>
                  <a:schemeClr val="bg1"/>
                </a:solidFill>
              </a:rPr>
              <a:t>, en la </a:t>
            </a:r>
            <a:r>
              <a:rPr lang="en-GB" sz="900" i="1" dirty="0" err="1" smtClean="0">
                <a:solidFill>
                  <a:schemeClr val="bg1"/>
                </a:solidFill>
              </a:rPr>
              <a:t>practica</a:t>
            </a:r>
            <a:r>
              <a:rPr lang="en-GB" sz="900" i="1" dirty="0" smtClean="0">
                <a:solidFill>
                  <a:schemeClr val="bg1"/>
                </a:solidFill>
              </a:rPr>
              <a:t> </a:t>
            </a:r>
            <a:r>
              <a:rPr lang="en-GB" sz="900" i="1" dirty="0" err="1" smtClean="0">
                <a:solidFill>
                  <a:schemeClr val="bg1"/>
                </a:solidFill>
              </a:rPr>
              <a:t>suelen</a:t>
            </a:r>
            <a:r>
              <a:rPr lang="en-GB" sz="900" i="1" dirty="0" smtClean="0">
                <a:solidFill>
                  <a:schemeClr val="bg1"/>
                </a:solidFill>
              </a:rPr>
              <a:t> </a:t>
            </a:r>
            <a:r>
              <a:rPr lang="en-GB" sz="900" i="1" dirty="0" err="1" smtClean="0">
                <a:solidFill>
                  <a:schemeClr val="bg1"/>
                </a:solidFill>
              </a:rPr>
              <a:t>ser</a:t>
            </a:r>
            <a:r>
              <a:rPr lang="en-GB" sz="900" i="1" dirty="0" smtClean="0">
                <a:solidFill>
                  <a:schemeClr val="bg1"/>
                </a:solidFill>
              </a:rPr>
              <a:t> entre 24-32 </a:t>
            </a:r>
            <a:r>
              <a:rPr lang="en-GB" sz="900" i="1" dirty="0" err="1" smtClean="0">
                <a:solidFill>
                  <a:schemeClr val="bg1"/>
                </a:solidFill>
              </a:rPr>
              <a:t>semanas</a:t>
            </a:r>
            <a:endParaRPr lang="en-GB" sz="900" i="1" dirty="0">
              <a:solidFill>
                <a:schemeClr val="bg1"/>
              </a:solidFill>
            </a:endParaRPr>
          </a:p>
        </p:txBody>
      </p:sp>
      <p:sp>
        <p:nvSpPr>
          <p:cNvPr id="172" name="Freeform 923"/>
          <p:cNvSpPr>
            <a:spLocks noEditPoints="1"/>
          </p:cNvSpPr>
          <p:nvPr/>
        </p:nvSpPr>
        <p:spPr bwMode="auto">
          <a:xfrm rot="9057761">
            <a:off x="6670200" y="3007618"/>
            <a:ext cx="1194670" cy="1233032"/>
          </a:xfrm>
          <a:custGeom>
            <a:avLst/>
            <a:gdLst>
              <a:gd name="T0" fmla="*/ 148 w 329"/>
              <a:gd name="T1" fmla="*/ 338 h 338"/>
              <a:gd name="T2" fmla="*/ 2 w 329"/>
              <a:gd name="T3" fmla="*/ 245 h 338"/>
              <a:gd name="T4" fmla="*/ 5 w 329"/>
              <a:gd name="T5" fmla="*/ 233 h 338"/>
              <a:gd name="T6" fmla="*/ 18 w 329"/>
              <a:gd name="T7" fmla="*/ 232 h 338"/>
              <a:gd name="T8" fmla="*/ 117 w 329"/>
              <a:gd name="T9" fmla="*/ 246 h 338"/>
              <a:gd name="T10" fmla="*/ 176 w 329"/>
              <a:gd name="T11" fmla="*/ 190 h 338"/>
              <a:gd name="T12" fmla="*/ 179 w 329"/>
              <a:gd name="T13" fmla="*/ 109 h 338"/>
              <a:gd name="T14" fmla="*/ 102 w 329"/>
              <a:gd name="T15" fmla="*/ 45 h 338"/>
              <a:gd name="T16" fmla="*/ 94 w 329"/>
              <a:gd name="T17" fmla="*/ 34 h 338"/>
              <a:gd name="T18" fmla="*/ 101 w 329"/>
              <a:gd name="T19" fmla="*/ 24 h 338"/>
              <a:gd name="T20" fmla="*/ 297 w 329"/>
              <a:gd name="T21" fmla="*/ 121 h 338"/>
              <a:gd name="T22" fmla="*/ 204 w 329"/>
              <a:gd name="T23" fmla="*/ 327 h 338"/>
              <a:gd name="T24" fmla="*/ 148 w 329"/>
              <a:gd name="T25" fmla="*/ 338 h 338"/>
              <a:gd name="T26" fmla="*/ 41 w 329"/>
              <a:gd name="T27" fmla="*/ 267 h 338"/>
              <a:gd name="T28" fmla="*/ 197 w 329"/>
              <a:gd name="T29" fmla="*/ 307 h 338"/>
              <a:gd name="T30" fmla="*/ 277 w 329"/>
              <a:gd name="T31" fmla="*/ 128 h 338"/>
              <a:gd name="T32" fmla="*/ 143 w 329"/>
              <a:gd name="T33" fmla="*/ 39 h 338"/>
              <a:gd name="T34" fmla="*/ 199 w 329"/>
              <a:gd name="T35" fmla="*/ 101 h 338"/>
              <a:gd name="T36" fmla="*/ 196 w 329"/>
              <a:gd name="T37" fmla="*/ 199 h 338"/>
              <a:gd name="T38" fmla="*/ 124 w 329"/>
              <a:gd name="T39" fmla="*/ 266 h 338"/>
              <a:gd name="T40" fmla="*/ 41 w 329"/>
              <a:gd name="T41" fmla="*/ 2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9" h="338">
                <a:moveTo>
                  <a:pt x="148" y="338"/>
                </a:moveTo>
                <a:cubicBezTo>
                  <a:pt x="88" y="338"/>
                  <a:pt x="30" y="303"/>
                  <a:pt x="2" y="245"/>
                </a:cubicBezTo>
                <a:cubicBezTo>
                  <a:pt x="0" y="241"/>
                  <a:pt x="1" y="236"/>
                  <a:pt x="5" y="233"/>
                </a:cubicBezTo>
                <a:cubicBezTo>
                  <a:pt x="8" y="229"/>
                  <a:pt x="14" y="229"/>
                  <a:pt x="18" y="232"/>
                </a:cubicBezTo>
                <a:cubicBezTo>
                  <a:pt x="42" y="248"/>
                  <a:pt x="81" y="260"/>
                  <a:pt x="117" y="246"/>
                </a:cubicBezTo>
                <a:cubicBezTo>
                  <a:pt x="143" y="236"/>
                  <a:pt x="164" y="216"/>
                  <a:pt x="176" y="190"/>
                </a:cubicBezTo>
                <a:cubicBezTo>
                  <a:pt x="188" y="165"/>
                  <a:pt x="189" y="136"/>
                  <a:pt x="179" y="109"/>
                </a:cubicBezTo>
                <a:cubicBezTo>
                  <a:pt x="165" y="73"/>
                  <a:pt x="130" y="52"/>
                  <a:pt x="102" y="45"/>
                </a:cubicBezTo>
                <a:cubicBezTo>
                  <a:pt x="97" y="43"/>
                  <a:pt x="94" y="39"/>
                  <a:pt x="94" y="34"/>
                </a:cubicBezTo>
                <a:cubicBezTo>
                  <a:pt x="94" y="30"/>
                  <a:pt x="97" y="25"/>
                  <a:pt x="101" y="24"/>
                </a:cubicBezTo>
                <a:cubicBezTo>
                  <a:pt x="179" y="0"/>
                  <a:pt x="268" y="44"/>
                  <a:pt x="297" y="121"/>
                </a:cubicBezTo>
                <a:cubicBezTo>
                  <a:pt x="329" y="203"/>
                  <a:pt x="287" y="296"/>
                  <a:pt x="204" y="327"/>
                </a:cubicBezTo>
                <a:cubicBezTo>
                  <a:pt x="186" y="334"/>
                  <a:pt x="167" y="338"/>
                  <a:pt x="148" y="338"/>
                </a:cubicBezTo>
                <a:close/>
                <a:moveTo>
                  <a:pt x="41" y="267"/>
                </a:moveTo>
                <a:cubicBezTo>
                  <a:pt x="79" y="311"/>
                  <a:pt x="141" y="329"/>
                  <a:pt x="197" y="307"/>
                </a:cubicBezTo>
                <a:cubicBezTo>
                  <a:pt x="268" y="280"/>
                  <a:pt x="304" y="200"/>
                  <a:pt x="277" y="128"/>
                </a:cubicBezTo>
                <a:cubicBezTo>
                  <a:pt x="257" y="74"/>
                  <a:pt x="200" y="38"/>
                  <a:pt x="143" y="39"/>
                </a:cubicBezTo>
                <a:cubicBezTo>
                  <a:pt x="169" y="54"/>
                  <a:pt x="189" y="76"/>
                  <a:pt x="199" y="101"/>
                </a:cubicBezTo>
                <a:cubicBezTo>
                  <a:pt x="211" y="133"/>
                  <a:pt x="210" y="168"/>
                  <a:pt x="196" y="199"/>
                </a:cubicBezTo>
                <a:cubicBezTo>
                  <a:pt x="182" y="230"/>
                  <a:pt x="156" y="254"/>
                  <a:pt x="124" y="266"/>
                </a:cubicBezTo>
                <a:cubicBezTo>
                  <a:pt x="99" y="276"/>
                  <a:pt x="69" y="276"/>
                  <a:pt x="41" y="26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73" name="TextBox 172"/>
          <p:cNvSpPr txBox="1"/>
          <p:nvPr/>
        </p:nvSpPr>
        <p:spPr>
          <a:xfrm>
            <a:off x="5243793" y="3455623"/>
            <a:ext cx="1053835" cy="767986"/>
          </a:xfrm>
          <a:prstGeom prst="rect">
            <a:avLst/>
          </a:prstGeom>
          <a:noFill/>
        </p:spPr>
        <p:txBody>
          <a:bodyPr wrap="square" lIns="0" tIns="0" rIns="0" bIns="0" rtlCol="0">
            <a:noAutofit/>
          </a:bodyPr>
          <a:lstStyle/>
          <a:p>
            <a:pPr algn="ctr"/>
            <a:r>
              <a:rPr lang="en-GB" sz="4800" dirty="0"/>
              <a:t>Vs</a:t>
            </a:r>
          </a:p>
        </p:txBody>
      </p:sp>
      <p:sp>
        <p:nvSpPr>
          <p:cNvPr id="2" name="TextBox 1"/>
          <p:cNvSpPr txBox="1"/>
          <p:nvPr/>
        </p:nvSpPr>
        <p:spPr>
          <a:xfrm>
            <a:off x="752001" y="2449025"/>
            <a:ext cx="2040467" cy="1015663"/>
          </a:xfrm>
          <a:prstGeom prst="rect">
            <a:avLst/>
          </a:prstGeom>
          <a:noFill/>
        </p:spPr>
        <p:txBody>
          <a:bodyPr wrap="square" rtlCol="0">
            <a:spAutoFit/>
          </a:bodyPr>
          <a:lstStyle/>
          <a:p>
            <a:r>
              <a:rPr lang="es-VE" sz="1200" dirty="0" smtClean="0"/>
              <a:t>Requiere de solo 1 consultor para su implementación, reduciendo su costo y aumentando rapidez</a:t>
            </a:r>
            <a:endParaRPr lang="es-VE" sz="1200" dirty="0"/>
          </a:p>
        </p:txBody>
      </p:sp>
      <p:sp>
        <p:nvSpPr>
          <p:cNvPr id="48" name="Rounded Rectangular Callout 47"/>
          <p:cNvSpPr/>
          <p:nvPr/>
        </p:nvSpPr>
        <p:spPr>
          <a:xfrm>
            <a:off x="8973543" y="2344300"/>
            <a:ext cx="1766459" cy="1286838"/>
          </a:xfrm>
          <a:prstGeom prst="wedgeRoundRectCallout">
            <a:avLst>
              <a:gd name="adj1" fmla="val -75696"/>
              <a:gd name="adj2" fmla="val -33559"/>
              <a:gd name="adj3" fmla="val 16667"/>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sz="1200" dirty="0">
                <a:solidFill>
                  <a:schemeClr val="tx1">
                    <a:lumMod val="50000"/>
                    <a:lumOff val="50000"/>
                  </a:schemeClr>
                </a:solidFill>
              </a:rPr>
              <a:t>Requiere de un equipo de aprox. 5 personas para para lograr su implementación, aumentando su costo</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127190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comparación con otros sistemas, adicional a la diferencia significativa en precios, el tiempo de implementación es mucho menor</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6"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Localización Venezuela</a:t>
            </a:r>
            <a:endParaRPr lang="es-419" sz="1600" dirty="0">
              <a:solidFill>
                <a:schemeClr val="accent4"/>
              </a:solidFill>
              <a:latin typeface="Verdana"/>
            </a:endParaRPr>
          </a:p>
        </p:txBody>
      </p:sp>
      <p:sp>
        <p:nvSpPr>
          <p:cNvPr id="27"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18" name="AutoShape 3"/>
          <p:cNvSpPr>
            <a:spLocks noChangeArrowheads="1"/>
          </p:cNvSpPr>
          <p:nvPr/>
        </p:nvSpPr>
        <p:spPr bwMode="auto">
          <a:xfrm rot="16200000">
            <a:off x="4164682" y="2359719"/>
            <a:ext cx="371054" cy="521208"/>
          </a:xfrm>
          <a:prstGeom prst="flowChartDelay">
            <a:avLst/>
          </a:prstGeom>
          <a:solidFill>
            <a:schemeClr val="bg2">
              <a:lumMod val="20000"/>
              <a:lumOff val="80000"/>
            </a:schemeClr>
          </a:solidFill>
          <a:ln w="3175" algn="ctr">
            <a:noFill/>
            <a:miter lim="800000"/>
            <a:headEnd/>
            <a:tailEnd/>
          </a:ln>
        </p:spPr>
        <p:txBody>
          <a:bodyPr wrap="square" lIns="36000" tIns="36000" rIns="36000" bIns="36000" anchor="ctr"/>
          <a:lstStyle/>
          <a:p>
            <a:pPr algn="ctr">
              <a:defRPr/>
            </a:pPr>
            <a:endParaRPr lang="en-US" sz="1400" dirty="0">
              <a:solidFill>
                <a:srgbClr val="53565A"/>
              </a:solidFill>
            </a:endParaRPr>
          </a:p>
        </p:txBody>
      </p:sp>
      <p:sp>
        <p:nvSpPr>
          <p:cNvPr id="19" name="Oval 5"/>
          <p:cNvSpPr>
            <a:spLocks noChangeArrowheads="1"/>
          </p:cNvSpPr>
          <p:nvPr/>
        </p:nvSpPr>
        <p:spPr bwMode="auto">
          <a:xfrm>
            <a:off x="4027581" y="5683964"/>
            <a:ext cx="679450" cy="736600"/>
          </a:xfrm>
          <a:prstGeom prst="ellipse">
            <a:avLst/>
          </a:prstGeom>
          <a:solidFill>
            <a:schemeClr val="accent3"/>
          </a:solidFill>
          <a:ln w="28575" algn="ctr">
            <a:solidFill>
              <a:schemeClr val="accent3"/>
            </a:solidFill>
            <a:round/>
            <a:headEnd/>
            <a:tailEnd/>
          </a:ln>
        </p:spPr>
        <p:txBody>
          <a:bodyPr wrap="square" lIns="36000" tIns="36000" rIns="36000" bIns="36000" anchor="ctr"/>
          <a:lstStyle/>
          <a:p>
            <a:pPr algn="ctr">
              <a:defRPr/>
            </a:pPr>
            <a:endParaRPr lang="en-US" sz="1400" dirty="0">
              <a:solidFill>
                <a:srgbClr val="53565A"/>
              </a:solidFill>
            </a:endParaRPr>
          </a:p>
        </p:txBody>
      </p:sp>
      <p:sp>
        <p:nvSpPr>
          <p:cNvPr id="20" name="Text Box 9"/>
          <p:cNvSpPr txBox="1">
            <a:spLocks noChangeArrowheads="1"/>
          </p:cNvSpPr>
          <p:nvPr/>
        </p:nvSpPr>
        <p:spPr bwMode="auto">
          <a:xfrm>
            <a:off x="3336967" y="4973919"/>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2</a:t>
            </a:r>
            <a:endParaRPr lang="en-US" altLang="ja-JP" sz="1100" dirty="0">
              <a:solidFill>
                <a:srgbClr val="53565A"/>
              </a:solidFill>
              <a:ea typeface="ＭＳ Ｐゴシック" charset="-128"/>
            </a:endParaRPr>
          </a:p>
        </p:txBody>
      </p:sp>
      <p:sp>
        <p:nvSpPr>
          <p:cNvPr id="21" name="Text Box 10"/>
          <p:cNvSpPr txBox="1">
            <a:spLocks noChangeArrowheads="1"/>
          </p:cNvSpPr>
          <p:nvPr/>
        </p:nvSpPr>
        <p:spPr bwMode="auto">
          <a:xfrm>
            <a:off x="3336967" y="4597549"/>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3</a:t>
            </a:r>
            <a:endParaRPr lang="en-US" altLang="ja-JP" sz="1100" dirty="0">
              <a:solidFill>
                <a:srgbClr val="53565A"/>
              </a:solidFill>
              <a:ea typeface="ＭＳ Ｐゴシック" charset="-128"/>
            </a:endParaRPr>
          </a:p>
        </p:txBody>
      </p:sp>
      <p:sp>
        <p:nvSpPr>
          <p:cNvPr id="22" name="Text Box 13"/>
          <p:cNvSpPr txBox="1">
            <a:spLocks noChangeArrowheads="1"/>
          </p:cNvSpPr>
          <p:nvPr/>
        </p:nvSpPr>
        <p:spPr bwMode="auto">
          <a:xfrm>
            <a:off x="3336967" y="5350287"/>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1</a:t>
            </a:r>
            <a:endParaRPr lang="en-US" altLang="ja-JP" sz="1100" dirty="0">
              <a:solidFill>
                <a:srgbClr val="53565A"/>
              </a:solidFill>
              <a:ea typeface="ＭＳ Ｐゴシック" charset="-128"/>
            </a:endParaRPr>
          </a:p>
        </p:txBody>
      </p:sp>
      <p:sp>
        <p:nvSpPr>
          <p:cNvPr id="24" name="Text Box 16"/>
          <p:cNvSpPr txBox="1">
            <a:spLocks noChangeArrowheads="1"/>
          </p:cNvSpPr>
          <p:nvPr/>
        </p:nvSpPr>
        <p:spPr bwMode="auto">
          <a:xfrm>
            <a:off x="3336967" y="4221179"/>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4</a:t>
            </a:r>
            <a:endParaRPr lang="en-US" altLang="ja-JP" sz="1100" dirty="0">
              <a:solidFill>
                <a:srgbClr val="53565A"/>
              </a:solidFill>
              <a:ea typeface="ＭＳ Ｐゴシック" charset="-128"/>
            </a:endParaRPr>
          </a:p>
        </p:txBody>
      </p:sp>
      <p:sp>
        <p:nvSpPr>
          <p:cNvPr id="28" name="Text Box 18"/>
          <p:cNvSpPr txBox="1">
            <a:spLocks noChangeArrowheads="1"/>
          </p:cNvSpPr>
          <p:nvPr/>
        </p:nvSpPr>
        <p:spPr bwMode="auto">
          <a:xfrm>
            <a:off x="3336967" y="5737241"/>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0</a:t>
            </a:r>
            <a:endParaRPr lang="en-US" altLang="ja-JP" sz="1100" dirty="0">
              <a:solidFill>
                <a:srgbClr val="53565A"/>
              </a:solidFill>
              <a:ea typeface="ＭＳ Ｐゴシック" charset="-128"/>
            </a:endParaRPr>
          </a:p>
        </p:txBody>
      </p:sp>
      <p:sp>
        <p:nvSpPr>
          <p:cNvPr id="29" name="Text Box 19"/>
          <p:cNvSpPr txBox="1">
            <a:spLocks noChangeArrowheads="1"/>
          </p:cNvSpPr>
          <p:nvPr/>
        </p:nvSpPr>
        <p:spPr bwMode="auto">
          <a:xfrm>
            <a:off x="3336967" y="3468439"/>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6</a:t>
            </a:r>
            <a:endParaRPr lang="en-US" altLang="ja-JP" sz="1100" dirty="0">
              <a:solidFill>
                <a:srgbClr val="53565A"/>
              </a:solidFill>
              <a:ea typeface="ＭＳ Ｐゴシック" charset="-128"/>
            </a:endParaRPr>
          </a:p>
        </p:txBody>
      </p:sp>
      <p:sp>
        <p:nvSpPr>
          <p:cNvPr id="30" name="Text Box 20"/>
          <p:cNvSpPr txBox="1">
            <a:spLocks noChangeArrowheads="1"/>
          </p:cNvSpPr>
          <p:nvPr/>
        </p:nvSpPr>
        <p:spPr bwMode="auto">
          <a:xfrm>
            <a:off x="4773498" y="2677674"/>
            <a:ext cx="2286000" cy="338554"/>
          </a:xfrm>
          <a:prstGeom prst="rect">
            <a:avLst/>
          </a:prstGeom>
          <a:noFill/>
          <a:ln w="9525" algn="ctr">
            <a:noFill/>
            <a:miter lim="800000"/>
            <a:headEnd/>
            <a:tailEnd/>
          </a:ln>
        </p:spPr>
        <p:txBody>
          <a:bodyPr wrap="square" lIns="0" tIns="0" rIns="0" bIns="0">
            <a:spAutoFit/>
          </a:bodyPr>
          <a:lstStyle/>
          <a:p>
            <a:r>
              <a:rPr lang="en-US" altLang="ja-JP" sz="1100" dirty="0">
                <a:solidFill>
                  <a:srgbClr val="53565A"/>
                </a:solidFill>
                <a:ea typeface="ＭＳ Ｐゴシック" charset="-128"/>
              </a:rPr>
              <a:t>Savings Category A: $XXM:</a:t>
            </a:r>
          </a:p>
          <a:p>
            <a:pPr marL="0" lvl="1">
              <a:buSzPct val="100000"/>
            </a:pPr>
            <a:r>
              <a:rPr lang="en-US" altLang="ja-JP" sz="1100" dirty="0">
                <a:solidFill>
                  <a:srgbClr val="53565A"/>
                </a:solidFill>
                <a:ea typeface="ＭＳ Ｐゴシック" charset="-128"/>
              </a:rPr>
              <a:t>..</a:t>
            </a:r>
          </a:p>
        </p:txBody>
      </p:sp>
      <p:sp>
        <p:nvSpPr>
          <p:cNvPr id="31" name="Text Box 21"/>
          <p:cNvSpPr txBox="1">
            <a:spLocks noChangeArrowheads="1"/>
          </p:cNvSpPr>
          <p:nvPr/>
        </p:nvSpPr>
        <p:spPr bwMode="auto">
          <a:xfrm>
            <a:off x="4773498" y="3496162"/>
            <a:ext cx="2286000" cy="338554"/>
          </a:xfrm>
          <a:prstGeom prst="rect">
            <a:avLst/>
          </a:prstGeom>
          <a:noFill/>
          <a:ln w="9525" algn="ctr">
            <a:noFill/>
            <a:miter lim="800000"/>
            <a:headEnd/>
            <a:tailEnd/>
          </a:ln>
        </p:spPr>
        <p:txBody>
          <a:bodyPr wrap="square" lIns="0" tIns="0" rIns="0" bIns="0">
            <a:spAutoFit/>
          </a:bodyPr>
          <a:lstStyle/>
          <a:p>
            <a:r>
              <a:rPr lang="en-US" altLang="ja-JP" sz="1100" dirty="0">
                <a:solidFill>
                  <a:srgbClr val="53565A"/>
                </a:solidFill>
                <a:ea typeface="ＭＳ Ｐゴシック" charset="-128"/>
              </a:rPr>
              <a:t>Savings Category B: $XXM:</a:t>
            </a:r>
          </a:p>
          <a:p>
            <a:pPr marL="0" lvl="1">
              <a:buSzPct val="100000"/>
            </a:pPr>
            <a:r>
              <a:rPr lang="en-US" altLang="ja-JP" sz="1100" dirty="0">
                <a:solidFill>
                  <a:srgbClr val="53565A"/>
                </a:solidFill>
                <a:ea typeface="ＭＳ Ｐゴシック" charset="-128"/>
              </a:rPr>
              <a:t>..</a:t>
            </a:r>
          </a:p>
        </p:txBody>
      </p:sp>
      <p:sp>
        <p:nvSpPr>
          <p:cNvPr id="33" name="Text Box 23"/>
          <p:cNvSpPr txBox="1">
            <a:spLocks noChangeArrowheads="1"/>
          </p:cNvSpPr>
          <p:nvPr/>
        </p:nvSpPr>
        <p:spPr bwMode="auto">
          <a:xfrm>
            <a:off x="3747133" y="2158127"/>
            <a:ext cx="1211925" cy="184666"/>
          </a:xfrm>
          <a:prstGeom prst="rect">
            <a:avLst/>
          </a:prstGeom>
          <a:noFill/>
          <a:ln w="9525" algn="ctr">
            <a:noFill/>
            <a:miter lim="800000"/>
            <a:headEnd/>
            <a:tailEnd/>
          </a:ln>
        </p:spPr>
        <p:txBody>
          <a:bodyPr wrap="square" lIns="0" tIns="0" rIns="0" bIns="0">
            <a:spAutoFit/>
          </a:bodyPr>
          <a:lstStyle/>
          <a:p>
            <a:pPr algn="ctr"/>
            <a:r>
              <a:rPr lang="en-US" altLang="ja-JP" sz="1200" dirty="0" err="1" smtClean="0">
                <a:solidFill>
                  <a:srgbClr val="53565A"/>
                </a:solidFill>
                <a:ea typeface="ＭＳ Ｐゴシック" charset="-128"/>
              </a:rPr>
              <a:t>Inicio</a:t>
            </a:r>
            <a:endParaRPr lang="en-US" altLang="ja-JP" sz="1200" dirty="0">
              <a:solidFill>
                <a:srgbClr val="53565A"/>
              </a:solidFill>
              <a:ea typeface="ＭＳ Ｐゴシック" charset="-128"/>
            </a:endParaRPr>
          </a:p>
        </p:txBody>
      </p:sp>
      <p:sp>
        <p:nvSpPr>
          <p:cNvPr id="35" name="Text Box 29"/>
          <p:cNvSpPr txBox="1">
            <a:spLocks noChangeArrowheads="1"/>
          </p:cNvSpPr>
          <p:nvPr/>
        </p:nvSpPr>
        <p:spPr bwMode="auto">
          <a:xfrm>
            <a:off x="3336967" y="3092069"/>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7</a:t>
            </a:r>
            <a:endParaRPr lang="en-US" altLang="ja-JP" sz="1100" dirty="0">
              <a:solidFill>
                <a:srgbClr val="53565A"/>
              </a:solidFill>
              <a:ea typeface="ＭＳ Ｐゴシック" charset="-128"/>
            </a:endParaRPr>
          </a:p>
        </p:txBody>
      </p:sp>
      <p:sp>
        <p:nvSpPr>
          <p:cNvPr id="36" name="Text Box 31"/>
          <p:cNvSpPr txBox="1">
            <a:spLocks noChangeArrowheads="1"/>
          </p:cNvSpPr>
          <p:nvPr/>
        </p:nvSpPr>
        <p:spPr bwMode="auto">
          <a:xfrm>
            <a:off x="3336967" y="3844809"/>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5</a:t>
            </a:r>
            <a:endParaRPr lang="en-US" altLang="ja-JP" sz="1100" dirty="0">
              <a:solidFill>
                <a:srgbClr val="53565A"/>
              </a:solidFill>
              <a:ea typeface="ＭＳ Ｐゴシック" charset="-128"/>
            </a:endParaRPr>
          </a:p>
        </p:txBody>
      </p:sp>
      <p:sp>
        <p:nvSpPr>
          <p:cNvPr id="39" name="Text Box 35"/>
          <p:cNvSpPr txBox="1">
            <a:spLocks noChangeArrowheads="1"/>
          </p:cNvSpPr>
          <p:nvPr/>
        </p:nvSpPr>
        <p:spPr bwMode="auto">
          <a:xfrm>
            <a:off x="3336967" y="2717816"/>
            <a:ext cx="576046" cy="169277"/>
          </a:xfrm>
          <a:prstGeom prst="rect">
            <a:avLst/>
          </a:prstGeom>
          <a:noFill/>
          <a:ln w="9525" algn="ctr">
            <a:noFill/>
            <a:miter lim="800000"/>
            <a:headEnd/>
            <a:tailEnd/>
          </a:ln>
        </p:spPr>
        <p:txBody>
          <a:bodyPr wrap="square" lIns="0" tIns="0" rIns="0" bIns="0">
            <a:spAutoFit/>
          </a:bodyPr>
          <a:lstStyle/>
          <a:p>
            <a:pPr algn="r"/>
            <a:r>
              <a:rPr lang="en-US" altLang="ja-JP" sz="1100" dirty="0" smtClean="0">
                <a:solidFill>
                  <a:srgbClr val="53565A"/>
                </a:solidFill>
                <a:ea typeface="ＭＳ Ｐゴシック" charset="-128"/>
              </a:rPr>
              <a:t>8</a:t>
            </a:r>
            <a:endParaRPr lang="en-US" altLang="ja-JP" sz="1100" dirty="0">
              <a:solidFill>
                <a:srgbClr val="53565A"/>
              </a:solidFill>
              <a:ea typeface="ＭＳ Ｐゴシック" charset="-128"/>
            </a:endParaRPr>
          </a:p>
        </p:txBody>
      </p:sp>
      <p:sp>
        <p:nvSpPr>
          <p:cNvPr id="40" name="Text Box 36"/>
          <p:cNvSpPr txBox="1">
            <a:spLocks noChangeArrowheads="1"/>
          </p:cNvSpPr>
          <p:nvPr/>
        </p:nvSpPr>
        <p:spPr bwMode="auto">
          <a:xfrm>
            <a:off x="4773498" y="4403460"/>
            <a:ext cx="2286000" cy="338554"/>
          </a:xfrm>
          <a:prstGeom prst="rect">
            <a:avLst/>
          </a:prstGeom>
          <a:noFill/>
          <a:ln w="9525" algn="ctr">
            <a:noFill/>
            <a:miter lim="800000"/>
            <a:headEnd/>
            <a:tailEnd/>
          </a:ln>
        </p:spPr>
        <p:txBody>
          <a:bodyPr wrap="square" lIns="0" tIns="0" rIns="0" bIns="0">
            <a:spAutoFit/>
          </a:bodyPr>
          <a:lstStyle/>
          <a:p>
            <a:r>
              <a:rPr lang="en-US" altLang="ja-JP" sz="1100" dirty="0">
                <a:solidFill>
                  <a:srgbClr val="53565A"/>
                </a:solidFill>
                <a:ea typeface="ＭＳ Ｐゴシック" charset="-128"/>
              </a:rPr>
              <a:t>Savings Category D: $XXM:</a:t>
            </a:r>
          </a:p>
          <a:p>
            <a:pPr marL="0" lvl="1">
              <a:buSzPct val="100000"/>
            </a:pPr>
            <a:r>
              <a:rPr lang="en-US" altLang="ja-JP" sz="1100" dirty="0">
                <a:solidFill>
                  <a:srgbClr val="53565A"/>
                </a:solidFill>
                <a:ea typeface="ＭＳ Ｐゴシック" charset="-128"/>
              </a:rPr>
              <a:t>..</a:t>
            </a:r>
          </a:p>
        </p:txBody>
      </p:sp>
      <p:sp>
        <p:nvSpPr>
          <p:cNvPr id="41" name="Rectangle 37"/>
          <p:cNvSpPr>
            <a:spLocks noChangeArrowheads="1"/>
          </p:cNvSpPr>
          <p:nvPr/>
        </p:nvSpPr>
        <p:spPr bwMode="auto">
          <a:xfrm>
            <a:off x="7542177" y="3149736"/>
            <a:ext cx="360000" cy="180000"/>
          </a:xfrm>
          <a:prstGeom prst="rect">
            <a:avLst/>
          </a:prstGeom>
          <a:solidFill>
            <a:schemeClr val="bg2">
              <a:lumMod val="20000"/>
              <a:lumOff val="80000"/>
            </a:schemeClr>
          </a:solidFill>
          <a:ln w="12700" algn="ctr">
            <a:noFill/>
            <a:miter lim="800000"/>
            <a:headEnd/>
            <a:tailEnd/>
          </a:ln>
        </p:spPr>
        <p:txBody>
          <a:bodyPr wrap="square" lIns="36000" tIns="36000" rIns="36000" bIns="36000" anchor="ctr"/>
          <a:lstStyle/>
          <a:p>
            <a:pPr algn="ctr"/>
            <a:endParaRPr lang="en-US" sz="1200" dirty="0">
              <a:solidFill>
                <a:srgbClr val="53565A"/>
              </a:solidFill>
            </a:endParaRPr>
          </a:p>
        </p:txBody>
      </p:sp>
      <p:sp>
        <p:nvSpPr>
          <p:cNvPr id="47" name="Rectangle 39"/>
          <p:cNvSpPr>
            <a:spLocks noChangeArrowheads="1"/>
          </p:cNvSpPr>
          <p:nvPr/>
        </p:nvSpPr>
        <p:spPr bwMode="auto">
          <a:xfrm>
            <a:off x="7542177" y="3398416"/>
            <a:ext cx="360000" cy="180000"/>
          </a:xfrm>
          <a:prstGeom prst="rect">
            <a:avLst/>
          </a:prstGeom>
          <a:solidFill>
            <a:schemeClr val="bg2"/>
          </a:solidFill>
          <a:ln w="12700" algn="ctr">
            <a:noFill/>
            <a:miter lim="800000"/>
            <a:headEnd/>
            <a:tailEnd/>
          </a:ln>
        </p:spPr>
        <p:txBody>
          <a:bodyPr wrap="square" lIns="36000" tIns="36000" rIns="36000" bIns="36000" anchor="ctr"/>
          <a:lstStyle/>
          <a:p>
            <a:pPr algn="ctr">
              <a:defRPr/>
            </a:pPr>
            <a:endParaRPr lang="en-US" sz="1200" dirty="0">
              <a:solidFill>
                <a:srgbClr val="53565A"/>
              </a:solidFill>
            </a:endParaRPr>
          </a:p>
        </p:txBody>
      </p:sp>
      <p:sp>
        <p:nvSpPr>
          <p:cNvPr id="48" name="Text Box 40"/>
          <p:cNvSpPr txBox="1">
            <a:spLocks noChangeArrowheads="1"/>
          </p:cNvSpPr>
          <p:nvPr/>
        </p:nvSpPr>
        <p:spPr bwMode="auto">
          <a:xfrm>
            <a:off x="7968370" y="3403778"/>
            <a:ext cx="3119444" cy="169277"/>
          </a:xfrm>
          <a:prstGeom prst="rect">
            <a:avLst/>
          </a:prstGeom>
          <a:noFill/>
          <a:ln w="9525" algn="ctr">
            <a:noFill/>
            <a:miter lim="800000"/>
            <a:headEnd/>
            <a:tailEnd/>
          </a:ln>
        </p:spPr>
        <p:txBody>
          <a:bodyPr wrap="none" lIns="0" tIns="0" rIns="0" bIns="0" anchor="ctr" anchorCtr="0">
            <a:spAutoFit/>
          </a:bodyPr>
          <a:lstStyle/>
          <a:p>
            <a:r>
              <a:rPr lang="en-US" altLang="ja-JP" sz="1100" dirty="0" err="1" smtClean="0">
                <a:solidFill>
                  <a:srgbClr val="53565A"/>
                </a:solidFill>
                <a:ea typeface="ＭＳ Ｐゴシック" charset="-128"/>
              </a:rPr>
              <a:t>Desarrollo</a:t>
            </a:r>
            <a:r>
              <a:rPr lang="en-US" altLang="ja-JP" sz="1100" dirty="0" smtClean="0">
                <a:solidFill>
                  <a:srgbClr val="53565A"/>
                </a:solidFill>
                <a:ea typeface="ＭＳ Ｐゴシック" charset="-128"/>
              </a:rPr>
              <a:t> </a:t>
            </a:r>
            <a:r>
              <a:rPr lang="en-US" altLang="ja-JP" sz="1100" dirty="0" err="1" smtClean="0">
                <a:solidFill>
                  <a:srgbClr val="53565A"/>
                </a:solidFill>
                <a:ea typeface="ＭＳ Ｐゴシック" charset="-128"/>
              </a:rPr>
              <a:t>Adicional</a:t>
            </a:r>
            <a:r>
              <a:rPr lang="en-US" altLang="ja-JP" sz="1100" dirty="0" smtClean="0">
                <a:solidFill>
                  <a:srgbClr val="53565A"/>
                </a:solidFill>
                <a:ea typeface="ＭＳ Ｐゴシック" charset="-128"/>
              </a:rPr>
              <a:t> </a:t>
            </a:r>
            <a:r>
              <a:rPr lang="en-US" altLang="ja-JP" sz="1100" dirty="0" err="1" smtClean="0">
                <a:solidFill>
                  <a:srgbClr val="53565A"/>
                </a:solidFill>
                <a:ea typeface="ＭＳ Ｐゴシック" charset="-128"/>
              </a:rPr>
              <a:t>Localizacion</a:t>
            </a:r>
            <a:r>
              <a:rPr lang="en-US" altLang="ja-JP" sz="1100" dirty="0" smtClean="0">
                <a:solidFill>
                  <a:srgbClr val="53565A"/>
                </a:solidFill>
                <a:ea typeface="ＭＳ Ｐゴシック" charset="-128"/>
              </a:rPr>
              <a:t> Venezuela</a:t>
            </a:r>
            <a:endParaRPr lang="en-US" altLang="ja-JP" sz="1100" dirty="0">
              <a:solidFill>
                <a:srgbClr val="53565A"/>
              </a:solidFill>
              <a:ea typeface="ＭＳ Ｐゴシック" charset="-128"/>
            </a:endParaRPr>
          </a:p>
        </p:txBody>
      </p:sp>
      <p:sp>
        <p:nvSpPr>
          <p:cNvPr id="50" name="Text Box 42"/>
          <p:cNvSpPr txBox="1">
            <a:spLocks noChangeArrowheads="1"/>
          </p:cNvSpPr>
          <p:nvPr/>
        </p:nvSpPr>
        <p:spPr bwMode="auto">
          <a:xfrm>
            <a:off x="7968370" y="3155098"/>
            <a:ext cx="3605154" cy="169277"/>
          </a:xfrm>
          <a:prstGeom prst="rect">
            <a:avLst/>
          </a:prstGeom>
          <a:noFill/>
          <a:ln w="9525" algn="ctr">
            <a:noFill/>
            <a:miter lim="800000"/>
            <a:headEnd/>
            <a:tailEnd/>
          </a:ln>
        </p:spPr>
        <p:txBody>
          <a:bodyPr wrap="none" lIns="0" tIns="0" rIns="0" bIns="0" anchor="ctr" anchorCtr="0">
            <a:spAutoFit/>
          </a:bodyPr>
          <a:lstStyle/>
          <a:p>
            <a:r>
              <a:rPr lang="en-GB" sz="1100" dirty="0" err="1">
                <a:solidFill>
                  <a:schemeClr val="accent6">
                    <a:lumMod val="75000"/>
                  </a:schemeClr>
                </a:solidFill>
              </a:rPr>
              <a:t>Imposibilidad</a:t>
            </a:r>
            <a:r>
              <a:rPr lang="en-GB" sz="1100" dirty="0">
                <a:solidFill>
                  <a:schemeClr val="accent6">
                    <a:lumMod val="75000"/>
                  </a:schemeClr>
                </a:solidFill>
              </a:rPr>
              <a:t> de </a:t>
            </a:r>
            <a:r>
              <a:rPr lang="en-GB" sz="1100" dirty="0" err="1" smtClean="0">
                <a:solidFill>
                  <a:schemeClr val="accent6">
                    <a:lumMod val="75000"/>
                  </a:schemeClr>
                </a:solidFill>
              </a:rPr>
              <a:t>Desarrollo</a:t>
            </a:r>
            <a:r>
              <a:rPr lang="en-GB" sz="1100" dirty="0" smtClean="0">
                <a:solidFill>
                  <a:schemeClr val="accent6">
                    <a:lumMod val="75000"/>
                  </a:schemeClr>
                </a:solidFill>
              </a:rPr>
              <a:t> </a:t>
            </a:r>
            <a:r>
              <a:rPr lang="en-GB" sz="1100" dirty="0" err="1" smtClean="0">
                <a:solidFill>
                  <a:schemeClr val="accent6">
                    <a:lumMod val="75000"/>
                  </a:schemeClr>
                </a:solidFill>
              </a:rPr>
              <a:t>Localización</a:t>
            </a:r>
            <a:r>
              <a:rPr lang="en-GB" sz="1100" dirty="0" smtClean="0">
                <a:solidFill>
                  <a:schemeClr val="accent6">
                    <a:lumMod val="75000"/>
                  </a:schemeClr>
                </a:solidFill>
              </a:rPr>
              <a:t> Venezuela</a:t>
            </a:r>
            <a:endParaRPr lang="en-GB" sz="1000" dirty="0">
              <a:solidFill>
                <a:schemeClr val="accent6">
                  <a:lumMod val="75000"/>
                </a:schemeClr>
              </a:solidFill>
            </a:endParaRPr>
          </a:p>
        </p:txBody>
      </p:sp>
      <p:sp>
        <p:nvSpPr>
          <p:cNvPr id="51" name="Rectangle 43"/>
          <p:cNvSpPr>
            <a:spLocks noChangeArrowheads="1"/>
          </p:cNvSpPr>
          <p:nvPr/>
        </p:nvSpPr>
        <p:spPr bwMode="auto">
          <a:xfrm>
            <a:off x="7542177" y="3633592"/>
            <a:ext cx="360000" cy="180000"/>
          </a:xfrm>
          <a:prstGeom prst="rect">
            <a:avLst/>
          </a:prstGeom>
          <a:solidFill>
            <a:schemeClr val="bg2">
              <a:lumMod val="50000"/>
            </a:schemeClr>
          </a:solidFill>
          <a:ln w="12700" algn="ctr">
            <a:noFill/>
            <a:miter lim="800000"/>
            <a:headEnd/>
            <a:tailEnd/>
          </a:ln>
        </p:spPr>
        <p:txBody>
          <a:bodyPr wrap="square" lIns="36000" tIns="36000" rIns="36000" bIns="36000" anchor="ctr" anchorCtr="0"/>
          <a:lstStyle/>
          <a:p>
            <a:pPr algn="ctr">
              <a:defRPr/>
            </a:pPr>
            <a:endParaRPr lang="en-US" sz="1200" dirty="0">
              <a:solidFill>
                <a:srgbClr val="53565A"/>
              </a:solidFill>
            </a:endParaRPr>
          </a:p>
        </p:txBody>
      </p:sp>
      <p:sp>
        <p:nvSpPr>
          <p:cNvPr id="52" name="Text Box 44"/>
          <p:cNvSpPr txBox="1">
            <a:spLocks noChangeArrowheads="1"/>
          </p:cNvSpPr>
          <p:nvPr/>
        </p:nvSpPr>
        <p:spPr bwMode="auto">
          <a:xfrm>
            <a:off x="7968370" y="3638954"/>
            <a:ext cx="3526606" cy="169277"/>
          </a:xfrm>
          <a:prstGeom prst="rect">
            <a:avLst/>
          </a:prstGeom>
          <a:noFill/>
          <a:ln w="9525" algn="ctr">
            <a:noFill/>
            <a:miter lim="800000"/>
            <a:headEnd/>
            <a:tailEnd/>
          </a:ln>
        </p:spPr>
        <p:txBody>
          <a:bodyPr wrap="none" lIns="0" tIns="0" rIns="0" bIns="0" anchor="ctr" anchorCtr="0">
            <a:spAutoFit/>
          </a:bodyPr>
          <a:lstStyle/>
          <a:p>
            <a:r>
              <a:rPr lang="en-US" altLang="ja-JP" sz="1100" dirty="0" err="1" smtClean="0">
                <a:solidFill>
                  <a:srgbClr val="53565A"/>
                </a:solidFill>
                <a:ea typeface="ＭＳ Ｐゴシック" charset="-128"/>
              </a:rPr>
              <a:t>Localización</a:t>
            </a:r>
            <a:r>
              <a:rPr lang="en-US" altLang="ja-JP" sz="1100" dirty="0" smtClean="0">
                <a:solidFill>
                  <a:srgbClr val="53565A"/>
                </a:solidFill>
                <a:ea typeface="ＭＳ Ｐゴシック" charset="-128"/>
              </a:rPr>
              <a:t> Venezuela </a:t>
            </a:r>
            <a:r>
              <a:rPr lang="en-US" altLang="ja-JP" sz="1100" dirty="0" err="1" smtClean="0">
                <a:solidFill>
                  <a:srgbClr val="53565A"/>
                </a:solidFill>
                <a:ea typeface="ＭＳ Ｐゴシック" charset="-128"/>
              </a:rPr>
              <a:t>Integrada</a:t>
            </a:r>
            <a:r>
              <a:rPr lang="en-US" altLang="ja-JP" sz="1100" dirty="0" smtClean="0">
                <a:solidFill>
                  <a:srgbClr val="53565A"/>
                </a:solidFill>
                <a:ea typeface="ＭＳ Ｐゴシック" charset="-128"/>
              </a:rPr>
              <a:t> con </a:t>
            </a:r>
            <a:r>
              <a:rPr lang="en-US" altLang="ja-JP" sz="1100" dirty="0" err="1" smtClean="0">
                <a:solidFill>
                  <a:srgbClr val="53565A"/>
                </a:solidFill>
                <a:ea typeface="ＭＳ Ｐゴシック" charset="-128"/>
              </a:rPr>
              <a:t>deficiencias</a:t>
            </a:r>
            <a:endParaRPr lang="en-US" altLang="ja-JP" sz="1100" dirty="0">
              <a:solidFill>
                <a:srgbClr val="53565A"/>
              </a:solidFill>
              <a:ea typeface="ＭＳ Ｐゴシック" charset="-128"/>
            </a:endParaRPr>
          </a:p>
        </p:txBody>
      </p:sp>
      <p:sp>
        <p:nvSpPr>
          <p:cNvPr id="53" name="Rectangle 45"/>
          <p:cNvSpPr>
            <a:spLocks noChangeArrowheads="1"/>
          </p:cNvSpPr>
          <p:nvPr/>
        </p:nvSpPr>
        <p:spPr bwMode="auto">
          <a:xfrm>
            <a:off x="7542177" y="3868769"/>
            <a:ext cx="360000" cy="180000"/>
          </a:xfrm>
          <a:prstGeom prst="rect">
            <a:avLst/>
          </a:prstGeom>
          <a:solidFill>
            <a:schemeClr val="accent3"/>
          </a:solidFill>
          <a:ln w="12700" algn="ctr">
            <a:solidFill>
              <a:schemeClr val="accent3"/>
            </a:solidFill>
            <a:miter lim="800000"/>
            <a:headEnd/>
            <a:tailEnd/>
          </a:ln>
        </p:spPr>
        <p:txBody>
          <a:bodyPr wrap="square" lIns="36000" tIns="36000" rIns="36000" bIns="36000" anchor="ctr" anchorCtr="0"/>
          <a:lstStyle/>
          <a:p>
            <a:pPr algn="ctr">
              <a:defRPr/>
            </a:pPr>
            <a:endParaRPr lang="en-US" sz="1200" dirty="0">
              <a:solidFill>
                <a:srgbClr val="53565A"/>
              </a:solidFill>
            </a:endParaRPr>
          </a:p>
        </p:txBody>
      </p:sp>
      <p:sp>
        <p:nvSpPr>
          <p:cNvPr id="54" name="Text Box 46"/>
          <p:cNvSpPr txBox="1">
            <a:spLocks noChangeArrowheads="1"/>
          </p:cNvSpPr>
          <p:nvPr/>
        </p:nvSpPr>
        <p:spPr bwMode="auto">
          <a:xfrm>
            <a:off x="7968370" y="3874131"/>
            <a:ext cx="4108497" cy="169277"/>
          </a:xfrm>
          <a:prstGeom prst="rect">
            <a:avLst/>
          </a:prstGeom>
          <a:noFill/>
          <a:ln w="9525" algn="ctr">
            <a:noFill/>
            <a:miter lim="800000"/>
            <a:headEnd/>
            <a:tailEnd/>
          </a:ln>
        </p:spPr>
        <p:txBody>
          <a:bodyPr wrap="none" lIns="0" tIns="0" rIns="0" bIns="0" anchor="ctr" anchorCtr="0">
            <a:spAutoFit/>
          </a:bodyPr>
          <a:lstStyle/>
          <a:p>
            <a:r>
              <a:rPr lang="en-US" altLang="ja-JP" sz="1100" dirty="0" err="1" smtClean="0">
                <a:solidFill>
                  <a:srgbClr val="53565A"/>
                </a:solidFill>
                <a:ea typeface="ＭＳ Ｐゴシック" charset="-128"/>
              </a:rPr>
              <a:t>Localización</a:t>
            </a:r>
            <a:r>
              <a:rPr lang="en-US" altLang="ja-JP" sz="1100" dirty="0" smtClean="0">
                <a:solidFill>
                  <a:srgbClr val="53565A"/>
                </a:solidFill>
                <a:ea typeface="ＭＳ Ｐゴシック" charset="-128"/>
              </a:rPr>
              <a:t> Venezuela </a:t>
            </a:r>
            <a:r>
              <a:rPr lang="en-US" altLang="ja-JP" sz="1100" dirty="0" err="1" smtClean="0">
                <a:solidFill>
                  <a:srgbClr val="53565A"/>
                </a:solidFill>
                <a:ea typeface="ＭＳ Ｐゴシック" charset="-128"/>
              </a:rPr>
              <a:t>Integrada</a:t>
            </a:r>
            <a:r>
              <a:rPr lang="en-US" altLang="ja-JP" sz="1100" dirty="0" smtClean="0">
                <a:solidFill>
                  <a:srgbClr val="53565A"/>
                </a:solidFill>
                <a:ea typeface="ＭＳ Ｐゴシック" charset="-128"/>
              </a:rPr>
              <a:t> </a:t>
            </a:r>
            <a:r>
              <a:rPr lang="en-US" altLang="ja-JP" sz="1100" dirty="0" err="1" smtClean="0">
                <a:solidFill>
                  <a:srgbClr val="53565A"/>
                </a:solidFill>
                <a:ea typeface="ＭＳ Ｐゴシック" charset="-128"/>
              </a:rPr>
              <a:t>adaptada</a:t>
            </a:r>
            <a:r>
              <a:rPr lang="en-US" altLang="ja-JP" sz="1100" dirty="0" smtClean="0">
                <a:solidFill>
                  <a:srgbClr val="53565A"/>
                </a:solidFill>
                <a:ea typeface="ＭＳ Ｐゴシック" charset="-128"/>
              </a:rPr>
              <a:t> al </a:t>
            </a:r>
            <a:r>
              <a:rPr lang="en-US" altLang="ja-JP" sz="1100" dirty="0" err="1" smtClean="0">
                <a:solidFill>
                  <a:srgbClr val="53565A"/>
                </a:solidFill>
                <a:ea typeface="ＭＳ Ｐゴシック" charset="-128"/>
              </a:rPr>
              <a:t>marco</a:t>
            </a:r>
            <a:r>
              <a:rPr lang="en-US" altLang="ja-JP" sz="1100" dirty="0" smtClean="0">
                <a:solidFill>
                  <a:srgbClr val="53565A"/>
                </a:solidFill>
                <a:ea typeface="ＭＳ Ｐゴシック" charset="-128"/>
              </a:rPr>
              <a:t> fiscal</a:t>
            </a:r>
            <a:endParaRPr lang="en-US" altLang="ja-JP" sz="1100" dirty="0">
              <a:solidFill>
                <a:srgbClr val="53565A"/>
              </a:solidFill>
              <a:ea typeface="ＭＳ Ｐゴシック" charset="-128"/>
            </a:endParaRPr>
          </a:p>
        </p:txBody>
      </p:sp>
      <p:sp>
        <p:nvSpPr>
          <p:cNvPr id="55" name="Text Box 47"/>
          <p:cNvSpPr txBox="1">
            <a:spLocks noChangeArrowheads="1"/>
          </p:cNvSpPr>
          <p:nvPr/>
        </p:nvSpPr>
        <p:spPr bwMode="auto">
          <a:xfrm>
            <a:off x="4773498" y="5240415"/>
            <a:ext cx="2286000" cy="338554"/>
          </a:xfrm>
          <a:prstGeom prst="rect">
            <a:avLst/>
          </a:prstGeom>
          <a:noFill/>
          <a:ln w="9525" algn="ctr">
            <a:noFill/>
            <a:miter lim="800000"/>
            <a:headEnd/>
            <a:tailEnd/>
          </a:ln>
        </p:spPr>
        <p:txBody>
          <a:bodyPr wrap="square" lIns="0" tIns="0" rIns="0" bIns="0">
            <a:spAutoFit/>
          </a:bodyPr>
          <a:lstStyle/>
          <a:p>
            <a:r>
              <a:rPr lang="en-US" altLang="ja-JP" sz="1100" dirty="0">
                <a:solidFill>
                  <a:srgbClr val="53565A"/>
                </a:solidFill>
                <a:ea typeface="ＭＳ Ｐゴシック" charset="-128"/>
              </a:rPr>
              <a:t>Savings Category E: $XXM:</a:t>
            </a:r>
          </a:p>
          <a:p>
            <a:pPr marL="0" lvl="1">
              <a:buSzPct val="100000"/>
            </a:pPr>
            <a:r>
              <a:rPr lang="en-US" altLang="ja-JP" sz="1100" dirty="0">
                <a:solidFill>
                  <a:srgbClr val="53565A"/>
                </a:solidFill>
                <a:ea typeface="ＭＳ Ｐゴシック" charset="-128"/>
              </a:rPr>
              <a:t>..</a:t>
            </a:r>
          </a:p>
        </p:txBody>
      </p:sp>
      <p:graphicFrame>
        <p:nvGraphicFramePr>
          <p:cNvPr id="56" name="Table 55"/>
          <p:cNvGraphicFramePr>
            <a:graphicFrameLocks noGrp="1"/>
          </p:cNvGraphicFramePr>
          <p:nvPr>
            <p:extLst>
              <p:ext uri="{D42A27DB-BD31-4B8C-83A1-F6EECF244321}">
                <p14:modId xmlns:p14="http://schemas.microsoft.com/office/powerpoint/2010/main" val="6416542"/>
              </p:ext>
            </p:extLst>
          </p:nvPr>
        </p:nvGraphicFramePr>
        <p:xfrm>
          <a:off x="4089603" y="2799468"/>
          <a:ext cx="523875" cy="300832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tblGrid>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0"/>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1"/>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2"/>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8"/>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9"/>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10"/>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0011"/>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12"/>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13"/>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14"/>
                  </a:ext>
                </a:extLst>
              </a:tr>
              <a:tr h="188020">
                <a:tc>
                  <a:txBody>
                    <a:bodyPr/>
                    <a:lstStyle/>
                    <a:p>
                      <a:endParaRPr lang="en-GB" sz="800" dirty="0">
                        <a:solidFill>
                          <a:schemeClr val="bg1"/>
                        </a:solidFill>
                      </a:endParaRPr>
                    </a:p>
                  </a:txBody>
                  <a:tcPr marL="0" marR="0" marT="0" marB="0">
                    <a:lnL w="12700" cmpd="sng">
                      <a:noFill/>
                    </a:lnL>
                    <a:lnR w="12700" cmpd="sng">
                      <a:noFill/>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15"/>
                  </a:ext>
                </a:extLst>
              </a:tr>
            </a:tbl>
          </a:graphicData>
        </a:graphic>
      </p:graphicFrame>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74" y="6350898"/>
            <a:ext cx="1912210" cy="408094"/>
          </a:xfrm>
          <a:prstGeom prst="rect">
            <a:avLst/>
          </a:prstGeom>
        </p:spPr>
      </p:pic>
    </p:spTree>
    <p:extLst>
      <p:ext uri="{BB962C8B-B14F-4D97-AF65-F5344CB8AC3E}">
        <p14:creationId xmlns:p14="http://schemas.microsoft.com/office/powerpoint/2010/main" val="366185879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8"/>
          <p:cNvGraphicFramePr>
            <a:graphicFrameLocks noGrp="1"/>
          </p:cNvGraphicFramePr>
          <p:nvPr>
            <p:extLst>
              <p:ext uri="{D42A27DB-BD31-4B8C-83A1-F6EECF244321}">
                <p14:modId xmlns:p14="http://schemas.microsoft.com/office/powerpoint/2010/main" val="338438526"/>
              </p:ext>
            </p:extLst>
          </p:nvPr>
        </p:nvGraphicFramePr>
        <p:xfrm>
          <a:off x="486062" y="1225983"/>
          <a:ext cx="11281065" cy="5065405"/>
        </p:xfrm>
        <a:graphic>
          <a:graphicData uri="http://schemas.openxmlformats.org/drawingml/2006/table">
            <a:tbl>
              <a:tblPr/>
              <a:tblGrid>
                <a:gridCol w="864432">
                  <a:extLst>
                    <a:ext uri="{9D8B030D-6E8A-4147-A177-3AD203B41FA5}">
                      <a16:colId xmlns:a16="http://schemas.microsoft.com/office/drawing/2014/main" val="20000"/>
                    </a:ext>
                  </a:extLst>
                </a:gridCol>
                <a:gridCol w="1023251">
                  <a:extLst>
                    <a:ext uri="{9D8B030D-6E8A-4147-A177-3AD203B41FA5}">
                      <a16:colId xmlns:a16="http://schemas.microsoft.com/office/drawing/2014/main" val="20001"/>
                    </a:ext>
                  </a:extLst>
                </a:gridCol>
                <a:gridCol w="1366982">
                  <a:extLst>
                    <a:ext uri="{9D8B030D-6E8A-4147-A177-3AD203B41FA5}">
                      <a16:colId xmlns:a16="http://schemas.microsoft.com/office/drawing/2014/main" val="20002"/>
                    </a:ext>
                  </a:extLst>
                </a:gridCol>
                <a:gridCol w="1459346">
                  <a:extLst>
                    <a:ext uri="{9D8B030D-6E8A-4147-A177-3AD203B41FA5}">
                      <a16:colId xmlns:a16="http://schemas.microsoft.com/office/drawing/2014/main" val="20003"/>
                    </a:ext>
                  </a:extLst>
                </a:gridCol>
                <a:gridCol w="1330036">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182255">
                  <a:extLst>
                    <a:ext uri="{9D8B030D-6E8A-4147-A177-3AD203B41FA5}">
                      <a16:colId xmlns:a16="http://schemas.microsoft.com/office/drawing/2014/main" val="20006"/>
                    </a:ext>
                  </a:extLst>
                </a:gridCol>
                <a:gridCol w="1126836">
                  <a:extLst>
                    <a:ext uri="{9D8B030D-6E8A-4147-A177-3AD203B41FA5}">
                      <a16:colId xmlns:a16="http://schemas.microsoft.com/office/drawing/2014/main" val="3767375686"/>
                    </a:ext>
                  </a:extLst>
                </a:gridCol>
                <a:gridCol w="1052945">
                  <a:extLst>
                    <a:ext uri="{9D8B030D-6E8A-4147-A177-3AD203B41FA5}">
                      <a16:colId xmlns:a16="http://schemas.microsoft.com/office/drawing/2014/main" val="3114771876"/>
                    </a:ext>
                  </a:extLst>
                </a:gridCol>
                <a:gridCol w="858982">
                  <a:extLst>
                    <a:ext uri="{9D8B030D-6E8A-4147-A177-3AD203B41FA5}">
                      <a16:colId xmlns:a16="http://schemas.microsoft.com/office/drawing/2014/main" val="898959486"/>
                    </a:ext>
                  </a:extLst>
                </a:gridCol>
              </a:tblGrid>
              <a:tr h="731741">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kern="1200" cap="none" normalizeH="0" baseline="0" dirty="0" smtClean="0">
                          <a:ln>
                            <a:noFill/>
                          </a:ln>
                          <a:solidFill>
                            <a:schemeClr val="tx1"/>
                          </a:solidFill>
                          <a:effectLst/>
                          <a:latin typeface="+mn-lt"/>
                          <a:ea typeface="+mn-ea"/>
                          <a:cs typeface="+mn-cs"/>
                        </a:rPr>
                        <a:t>EPR</a:t>
                      </a:r>
                      <a:endParaRPr kumimoji="0" lang="en-US" sz="1050" b="1" i="0" u="none" strike="noStrike" kern="1200" cap="none" normalizeH="0" baseline="0" dirty="0">
                        <a:ln>
                          <a:noFill/>
                        </a:ln>
                        <a:solidFill>
                          <a:schemeClr val="tx1"/>
                        </a:solidFill>
                        <a:effectLst/>
                        <a:latin typeface="+mn-lt"/>
                        <a:ea typeface="+mn-ea"/>
                        <a:cs typeface="+mn-cs"/>
                      </a:endParaRPr>
                    </a:p>
                  </a:txBody>
                  <a:tcPr marT="91440" marB="91440" anchor="ctr" horzOverflow="overflow">
                    <a:lnL cap="flat">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cap="none" normalizeH="0" baseline="0" dirty="0" err="1" smtClean="0">
                          <a:ln>
                            <a:noFill/>
                          </a:ln>
                          <a:solidFill>
                            <a:schemeClr val="tx1"/>
                          </a:solidFill>
                          <a:effectLst/>
                          <a:latin typeface="+mn-lt"/>
                        </a:rPr>
                        <a:t>Integrado</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u="none" strike="noStrike" cap="none" normalizeH="0" baseline="0" dirty="0" err="1" smtClean="0">
                          <a:ln>
                            <a:noFill/>
                          </a:ln>
                          <a:solidFill>
                            <a:schemeClr val="tx1"/>
                          </a:solidFill>
                          <a:effectLst/>
                          <a:latin typeface="+mn-lt"/>
                        </a:rPr>
                        <a:t>Personalización</a:t>
                      </a:r>
                      <a:r>
                        <a:rPr kumimoji="0" lang="en-US" sz="1050" b="1" u="none" strike="noStrike" cap="none" normalizeH="0" baseline="0" dirty="0" smtClean="0">
                          <a:ln>
                            <a:noFill/>
                          </a:ln>
                          <a:solidFill>
                            <a:schemeClr val="tx1"/>
                          </a:solidFill>
                          <a:effectLst/>
                          <a:latin typeface="+mn-lt"/>
                        </a:rPr>
                        <a:t> y Adaptable</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cap="none" normalizeH="0" baseline="0" dirty="0" err="1" smtClean="0">
                          <a:ln>
                            <a:noFill/>
                          </a:ln>
                          <a:solidFill>
                            <a:schemeClr val="tx1"/>
                          </a:solidFill>
                          <a:effectLst/>
                          <a:latin typeface="+mn-lt"/>
                        </a:rPr>
                        <a:t>Multicompañia</a:t>
                      </a:r>
                      <a:r>
                        <a:rPr kumimoji="0" lang="en-US" sz="1050" b="1" i="0" u="none" strike="noStrike" cap="none" normalizeH="0" baseline="0" dirty="0" smtClean="0">
                          <a:ln>
                            <a:noFill/>
                          </a:ln>
                          <a:solidFill>
                            <a:schemeClr val="tx1"/>
                          </a:solidFill>
                          <a:effectLst/>
                          <a:latin typeface="+mn-lt"/>
                        </a:rPr>
                        <a:t>, </a:t>
                      </a:r>
                      <a:r>
                        <a:rPr kumimoji="0" lang="en-US" sz="1050" b="1" i="0" u="none" strike="noStrike" cap="none" normalizeH="0" baseline="0" dirty="0" err="1" smtClean="0">
                          <a:ln>
                            <a:noFill/>
                          </a:ln>
                          <a:solidFill>
                            <a:schemeClr val="tx1"/>
                          </a:solidFill>
                          <a:effectLst/>
                          <a:latin typeface="+mn-lt"/>
                        </a:rPr>
                        <a:t>multiusuario</a:t>
                      </a:r>
                      <a:r>
                        <a:rPr kumimoji="0" lang="en-US" sz="1050" b="1" i="0" u="none" strike="noStrike" cap="none" normalizeH="0" baseline="0" dirty="0" smtClean="0">
                          <a:ln>
                            <a:noFill/>
                          </a:ln>
                          <a:solidFill>
                            <a:schemeClr val="tx1"/>
                          </a:solidFill>
                          <a:effectLst/>
                          <a:latin typeface="+mn-lt"/>
                        </a:rPr>
                        <a:t> y </a:t>
                      </a:r>
                      <a:r>
                        <a:rPr kumimoji="0" lang="en-US" sz="1050" b="1" i="0" u="none" strike="noStrike" cap="none" normalizeH="0" baseline="0" dirty="0" err="1" smtClean="0">
                          <a:ln>
                            <a:noFill/>
                          </a:ln>
                          <a:solidFill>
                            <a:schemeClr val="tx1"/>
                          </a:solidFill>
                          <a:effectLst/>
                          <a:latin typeface="+mn-lt"/>
                        </a:rPr>
                        <a:t>multimoneda</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u="none" strike="noStrike" cap="none" normalizeH="0" baseline="0" dirty="0" err="1" smtClean="0">
                          <a:ln>
                            <a:noFill/>
                          </a:ln>
                          <a:solidFill>
                            <a:schemeClr val="tx1"/>
                          </a:solidFill>
                          <a:effectLst/>
                          <a:latin typeface="+mn-lt"/>
                        </a:rPr>
                        <a:t>Licenciamiento</a:t>
                      </a:r>
                      <a:endParaRPr kumimoji="0" lang="en-US" sz="1050" b="1" u="none" strike="noStrike" cap="none" normalizeH="0" baseline="0" dirty="0" smtClean="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cap="none" normalizeH="0" baseline="0" dirty="0" err="1" smtClean="0">
                          <a:ln>
                            <a:noFill/>
                          </a:ln>
                          <a:solidFill>
                            <a:schemeClr val="tx1"/>
                          </a:solidFill>
                          <a:effectLst/>
                          <a:latin typeface="+mn-lt"/>
                        </a:rPr>
                        <a:t>Seguridad</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u="none" strike="noStrike" cap="none" normalizeH="0" baseline="0" dirty="0" err="1" smtClean="0">
                          <a:ln>
                            <a:noFill/>
                          </a:ln>
                          <a:solidFill>
                            <a:schemeClr val="tx1"/>
                          </a:solidFill>
                          <a:effectLst/>
                          <a:latin typeface="+mn-lt"/>
                        </a:rPr>
                        <a:t>Localizado</a:t>
                      </a:r>
                      <a:r>
                        <a:rPr kumimoji="0" lang="en-US" sz="1050" b="1" u="none" strike="noStrike" cap="none" normalizeH="0" baseline="0" dirty="0" smtClean="0">
                          <a:ln>
                            <a:noFill/>
                          </a:ln>
                          <a:solidFill>
                            <a:schemeClr val="tx1"/>
                          </a:solidFill>
                          <a:effectLst/>
                          <a:latin typeface="+mn-lt"/>
                        </a:rPr>
                        <a:t> a Venezuela</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cap="none" normalizeH="0" baseline="0" dirty="0" smtClean="0">
                          <a:ln>
                            <a:noFill/>
                          </a:ln>
                          <a:solidFill>
                            <a:schemeClr val="tx1"/>
                          </a:solidFill>
                          <a:effectLst/>
                          <a:latin typeface="+mn-lt"/>
                        </a:rPr>
                        <a:t>Power BI (</a:t>
                      </a:r>
                      <a:r>
                        <a:rPr kumimoji="0" lang="en-US" sz="1050" b="1" i="0" u="none" strike="noStrike" cap="none" normalizeH="0" baseline="0" dirty="0" err="1" smtClean="0">
                          <a:ln>
                            <a:noFill/>
                          </a:ln>
                          <a:solidFill>
                            <a:schemeClr val="tx1"/>
                          </a:solidFill>
                          <a:effectLst/>
                          <a:latin typeface="+mn-lt"/>
                        </a:rPr>
                        <a:t>Analiticos</a:t>
                      </a:r>
                      <a:r>
                        <a:rPr kumimoji="0" lang="en-US" sz="1050" b="1" i="0" u="none" strike="noStrike" cap="none" normalizeH="0" baseline="0" dirty="0" smtClean="0">
                          <a:ln>
                            <a:noFill/>
                          </a:ln>
                          <a:solidFill>
                            <a:schemeClr val="tx1"/>
                          </a:solidFill>
                          <a:effectLst/>
                          <a:latin typeface="+mn-lt"/>
                        </a:rPr>
                        <a:t>)</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cap="none" normalizeH="0" baseline="0" dirty="0" err="1" smtClean="0">
                          <a:ln>
                            <a:noFill/>
                          </a:ln>
                          <a:solidFill>
                            <a:schemeClr val="tx1"/>
                          </a:solidFill>
                          <a:effectLst/>
                          <a:latin typeface="+mn-lt"/>
                        </a:rPr>
                        <a:t>Validación</a:t>
                      </a:r>
                      <a:r>
                        <a:rPr kumimoji="0" lang="en-US" sz="1050" b="1" i="0" u="none" strike="noStrike" cap="none" normalizeH="0" baseline="0" dirty="0" smtClean="0">
                          <a:ln>
                            <a:noFill/>
                          </a:ln>
                          <a:solidFill>
                            <a:schemeClr val="tx1"/>
                          </a:solidFill>
                          <a:effectLst/>
                          <a:latin typeface="+mn-lt"/>
                        </a:rPr>
                        <a:t> in Real Time</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050" b="1" i="0" u="none" strike="noStrike" cap="none" normalizeH="0" baseline="0" dirty="0" err="1" smtClean="0">
                          <a:ln>
                            <a:noFill/>
                          </a:ln>
                          <a:solidFill>
                            <a:schemeClr val="tx1"/>
                          </a:solidFill>
                          <a:effectLst/>
                          <a:latin typeface="+mn-lt"/>
                        </a:rPr>
                        <a:t>Costos</a:t>
                      </a:r>
                      <a:endParaRPr kumimoji="0" lang="en-US" sz="1050" b="1" i="0" u="none" strike="noStrike" cap="none" normalizeH="0" baseline="0" dirty="0">
                        <a:ln>
                          <a:noFill/>
                        </a:ln>
                        <a:solidFill>
                          <a:schemeClr val="tx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699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smtClean="0">
                          <a:ln>
                            <a:noFill/>
                          </a:ln>
                          <a:solidFill>
                            <a:schemeClr val="tx1"/>
                          </a:solidFill>
                          <a:effectLst/>
                          <a:latin typeface="+mn-lt"/>
                        </a:rPr>
                        <a:t>SCV System</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1047">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smtClean="0">
                          <a:ln>
                            <a:noFill/>
                          </a:ln>
                          <a:solidFill>
                            <a:schemeClr val="tx1"/>
                          </a:solidFill>
                          <a:effectLst/>
                          <a:latin typeface="+mn-lt"/>
                        </a:rPr>
                        <a:t>SAP Business Ones</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699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err="1" smtClean="0">
                          <a:ln>
                            <a:noFill/>
                          </a:ln>
                          <a:solidFill>
                            <a:schemeClr val="tx1"/>
                          </a:solidFill>
                          <a:effectLst/>
                          <a:latin typeface="+mn-lt"/>
                        </a:rPr>
                        <a:t>IEscala</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99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smtClean="0">
                          <a:ln>
                            <a:noFill/>
                          </a:ln>
                          <a:solidFill>
                            <a:schemeClr val="tx1"/>
                          </a:solidFill>
                          <a:effectLst/>
                          <a:latin typeface="+mn-lt"/>
                        </a:rPr>
                        <a:t>Profit Plus</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699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err="1" smtClean="0">
                          <a:ln>
                            <a:noFill/>
                          </a:ln>
                          <a:solidFill>
                            <a:schemeClr val="tx1"/>
                          </a:solidFill>
                          <a:effectLst/>
                          <a:latin typeface="+mn-lt"/>
                        </a:rPr>
                        <a:t>Galac</a:t>
                      </a:r>
                      <a:r>
                        <a:rPr kumimoji="0" lang="en-US" sz="1050" b="0" i="0" u="none" strike="noStrike" cap="none" normalizeH="0" baseline="0" dirty="0" smtClean="0">
                          <a:ln>
                            <a:noFill/>
                          </a:ln>
                          <a:solidFill>
                            <a:schemeClr val="tx1"/>
                          </a:solidFill>
                          <a:effectLst/>
                          <a:latin typeface="+mn-lt"/>
                        </a:rPr>
                        <a:t> Software</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699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smtClean="0">
                          <a:ln>
                            <a:noFill/>
                          </a:ln>
                          <a:solidFill>
                            <a:schemeClr val="tx1"/>
                          </a:solidFill>
                          <a:effectLst/>
                          <a:latin typeface="+mn-lt"/>
                        </a:rPr>
                        <a:t>Saint</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6141321"/>
                  </a:ext>
                </a:extLst>
              </a:tr>
              <a:tr h="60699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50" b="0" i="0" u="none" strike="noStrike" cap="none" normalizeH="0" baseline="0" dirty="0" smtClean="0">
                          <a:ln>
                            <a:noFill/>
                          </a:ln>
                          <a:solidFill>
                            <a:schemeClr val="tx1"/>
                          </a:solidFill>
                          <a:effectLst/>
                          <a:latin typeface="+mn-lt"/>
                        </a:rPr>
                        <a:t>Dynamics 365</a:t>
                      </a:r>
                      <a:endParaRPr kumimoji="0" lang="en-US" sz="1050" b="0" i="0" u="none" strike="noStrike" cap="none" normalizeH="0" baseline="0" dirty="0">
                        <a:ln>
                          <a:noFill/>
                        </a:ln>
                        <a:solidFill>
                          <a:schemeClr val="tx1"/>
                        </a:solidFill>
                        <a:effectLst/>
                        <a:latin typeface="+mn-lt"/>
                      </a:endParaRPr>
                    </a:p>
                  </a:txBody>
                  <a:tcPr marT="91440" marB="9144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a:noFill/>
                    </a:lnL>
                    <a:lnR cap="flat">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5567827"/>
                  </a:ext>
                </a:extLst>
              </a:tr>
            </a:tbl>
          </a:graphicData>
        </a:graphic>
      </p:graphicFrame>
      <p:sp>
        <p:nvSpPr>
          <p:cNvPr id="79" name="Oval 19"/>
          <p:cNvSpPr>
            <a:spLocks noChangeArrowheads="1"/>
          </p:cNvSpPr>
          <p:nvPr/>
        </p:nvSpPr>
        <p:spPr bwMode="auto">
          <a:xfrm>
            <a:off x="8006717" y="2126784"/>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sp>
        <p:nvSpPr>
          <p:cNvPr id="95" name="Oval 94"/>
          <p:cNvSpPr>
            <a:spLocks noChangeArrowheads="1"/>
          </p:cNvSpPr>
          <p:nvPr/>
        </p:nvSpPr>
        <p:spPr bwMode="auto">
          <a:xfrm>
            <a:off x="5729866" y="2126788"/>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sp>
        <p:nvSpPr>
          <p:cNvPr id="106" name="Oval 105"/>
          <p:cNvSpPr>
            <a:spLocks noChangeArrowheads="1"/>
          </p:cNvSpPr>
          <p:nvPr/>
        </p:nvSpPr>
        <p:spPr bwMode="auto">
          <a:xfrm>
            <a:off x="4355900" y="2126784"/>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107" name="Group 106"/>
          <p:cNvGrpSpPr/>
          <p:nvPr/>
        </p:nvGrpSpPr>
        <p:grpSpPr>
          <a:xfrm>
            <a:off x="4355900" y="3398008"/>
            <a:ext cx="288000" cy="288000"/>
            <a:chOff x="4660695" y="3770602"/>
            <a:chExt cx="288000" cy="288000"/>
          </a:xfrm>
        </p:grpSpPr>
        <p:sp>
          <p:nvSpPr>
            <p:cNvPr id="108" name="Oval 107"/>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09"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116" name="Oval 115"/>
          <p:cNvSpPr>
            <a:spLocks noChangeArrowheads="1"/>
          </p:cNvSpPr>
          <p:nvPr/>
        </p:nvSpPr>
        <p:spPr bwMode="auto">
          <a:xfrm>
            <a:off x="2871100" y="2136020"/>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sp>
        <p:nvSpPr>
          <p:cNvPr id="128" name="Oval 127"/>
          <p:cNvSpPr>
            <a:spLocks noChangeArrowheads="1"/>
          </p:cNvSpPr>
          <p:nvPr/>
        </p:nvSpPr>
        <p:spPr bwMode="auto">
          <a:xfrm>
            <a:off x="1746527" y="2126789"/>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129" name="Group 128"/>
          <p:cNvGrpSpPr/>
          <p:nvPr/>
        </p:nvGrpSpPr>
        <p:grpSpPr>
          <a:xfrm>
            <a:off x="1746527" y="3398013"/>
            <a:ext cx="288000" cy="288000"/>
            <a:chOff x="2411543" y="3770602"/>
            <a:chExt cx="288000" cy="288000"/>
          </a:xfrm>
        </p:grpSpPr>
        <p:sp>
          <p:nvSpPr>
            <p:cNvPr id="130" name="Oval 129"/>
            <p:cNvSpPr>
              <a:spLocks noChangeArrowheads="1"/>
            </p:cNvSpPr>
            <p:nvPr/>
          </p:nvSpPr>
          <p:spPr bwMode="auto">
            <a:xfrm flipH="1">
              <a:off x="2411543"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32" name="Arc 73"/>
            <p:cNvSpPr>
              <a:spLocks/>
            </p:cNvSpPr>
            <p:nvPr/>
          </p:nvSpPr>
          <p:spPr bwMode="auto">
            <a:xfrm flipH="1">
              <a:off x="2555543"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136" name="Oval 19"/>
          <p:cNvSpPr>
            <a:spLocks noChangeArrowheads="1"/>
          </p:cNvSpPr>
          <p:nvPr/>
        </p:nvSpPr>
        <p:spPr bwMode="auto">
          <a:xfrm>
            <a:off x="6937559" y="2116336"/>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138" name="Group 137"/>
          <p:cNvGrpSpPr/>
          <p:nvPr/>
        </p:nvGrpSpPr>
        <p:grpSpPr>
          <a:xfrm>
            <a:off x="6937559" y="3388772"/>
            <a:ext cx="288000" cy="288000"/>
            <a:chOff x="6909847" y="3770602"/>
            <a:chExt cx="288000" cy="288000"/>
          </a:xfrm>
        </p:grpSpPr>
        <p:sp>
          <p:nvSpPr>
            <p:cNvPr id="139" name="Oval 22"/>
            <p:cNvSpPr>
              <a:spLocks noChangeArrowheads="1"/>
            </p:cNvSpPr>
            <p:nvPr/>
          </p:nvSpPr>
          <p:spPr bwMode="auto">
            <a:xfrm flipH="1">
              <a:off x="6909847"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40" name="Arc 23"/>
            <p:cNvSpPr>
              <a:spLocks/>
            </p:cNvSpPr>
            <p:nvPr/>
          </p:nvSpPr>
          <p:spPr bwMode="auto">
            <a:xfrm flipH="1">
              <a:off x="7053847"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49" name="Group 148"/>
          <p:cNvGrpSpPr/>
          <p:nvPr/>
        </p:nvGrpSpPr>
        <p:grpSpPr>
          <a:xfrm>
            <a:off x="5449601" y="6591158"/>
            <a:ext cx="1321653" cy="185415"/>
            <a:chOff x="6817465" y="6022432"/>
            <a:chExt cx="2281261" cy="320040"/>
          </a:xfrm>
        </p:grpSpPr>
        <p:sp>
          <p:nvSpPr>
            <p:cNvPr id="150" name="Oval 31"/>
            <p:cNvSpPr>
              <a:spLocks noChangeArrowheads="1"/>
            </p:cNvSpPr>
            <p:nvPr/>
          </p:nvSpPr>
          <p:spPr bwMode="auto">
            <a:xfrm>
              <a:off x="6817465" y="6022432"/>
              <a:ext cx="320040" cy="320040"/>
            </a:xfrm>
            <a:prstGeom prst="ellipse">
              <a:avLst/>
            </a:prstGeom>
            <a:solidFill>
              <a:schemeClr val="tx2"/>
            </a:solidFill>
            <a:ln w="6350" cap="rnd" algn="ctr">
              <a:solidFill>
                <a:schemeClr val="tx2"/>
              </a:solidFill>
              <a:round/>
              <a:headEnd/>
              <a:tailEnd/>
            </a:ln>
          </p:spPr>
          <p:txBody>
            <a:bodyPr wrap="none" anchor="ctr"/>
            <a:lstStyle/>
            <a:p>
              <a:pPr algn="ctr">
                <a:defRPr/>
              </a:pPr>
              <a:endParaRPr lang="en-US" sz="1400" dirty="0"/>
            </a:p>
          </p:txBody>
        </p:sp>
        <p:sp>
          <p:nvSpPr>
            <p:cNvPr id="152" name="Text Box 32"/>
            <p:cNvSpPr txBox="1">
              <a:spLocks noChangeArrowheads="1"/>
            </p:cNvSpPr>
            <p:nvPr/>
          </p:nvSpPr>
          <p:spPr bwMode="auto">
            <a:xfrm>
              <a:off x="7222523" y="6049642"/>
              <a:ext cx="749827" cy="265622"/>
            </a:xfrm>
            <a:prstGeom prst="rect">
              <a:avLst/>
            </a:prstGeom>
            <a:noFill/>
            <a:ln w="9525">
              <a:noFill/>
              <a:miter lim="800000"/>
              <a:headEnd type="none" w="sm" len="sm"/>
              <a:tailEnd type="none" w="sm" len="sm"/>
            </a:ln>
          </p:spPr>
          <p:txBody>
            <a:bodyPr wrap="none" lIns="0" tIns="0" rIns="0" bIns="0" anchor="ctr" anchorCtr="0">
              <a:spAutoFit/>
            </a:bodyPr>
            <a:lstStyle/>
            <a:p>
              <a:r>
                <a:rPr lang="en-US" altLang="ja-JP" sz="1000" dirty="0">
                  <a:ea typeface="ＭＳ Ｐゴシック" charset="-128"/>
                </a:rPr>
                <a:t>Strong</a:t>
              </a:r>
            </a:p>
          </p:txBody>
        </p:sp>
        <p:sp>
          <p:nvSpPr>
            <p:cNvPr id="153" name="Oval 33"/>
            <p:cNvSpPr>
              <a:spLocks noChangeArrowheads="1"/>
            </p:cNvSpPr>
            <p:nvPr/>
          </p:nvSpPr>
          <p:spPr bwMode="auto">
            <a:xfrm>
              <a:off x="8082511" y="6022432"/>
              <a:ext cx="320040" cy="320040"/>
            </a:xfrm>
            <a:prstGeom prst="ellipse">
              <a:avLst/>
            </a:prstGeom>
            <a:solidFill>
              <a:schemeClr val="bg1"/>
            </a:solidFill>
            <a:ln w="6350">
              <a:solidFill>
                <a:schemeClr val="tx2"/>
              </a:solidFill>
              <a:round/>
              <a:headEnd/>
              <a:tailEnd/>
            </a:ln>
          </p:spPr>
          <p:txBody>
            <a:bodyPr wrap="none" anchor="ctr"/>
            <a:lstStyle/>
            <a:p>
              <a:pPr algn="ctr">
                <a:defRPr/>
              </a:pPr>
              <a:endParaRPr lang="en-US" sz="1400" dirty="0"/>
            </a:p>
          </p:txBody>
        </p:sp>
        <p:sp>
          <p:nvSpPr>
            <p:cNvPr id="155" name="Text Box 34"/>
            <p:cNvSpPr txBox="1">
              <a:spLocks noChangeArrowheads="1"/>
            </p:cNvSpPr>
            <p:nvPr/>
          </p:nvSpPr>
          <p:spPr bwMode="auto">
            <a:xfrm>
              <a:off x="8484476" y="6049642"/>
              <a:ext cx="614250" cy="265622"/>
            </a:xfrm>
            <a:prstGeom prst="rect">
              <a:avLst/>
            </a:prstGeom>
            <a:noFill/>
            <a:ln w="9525">
              <a:noFill/>
              <a:miter lim="800000"/>
              <a:headEnd type="none" w="sm" len="sm"/>
              <a:tailEnd type="none" w="sm" len="sm"/>
            </a:ln>
          </p:spPr>
          <p:txBody>
            <a:bodyPr wrap="none" lIns="0" tIns="0" rIns="0" bIns="0" anchor="ctr" anchorCtr="0">
              <a:spAutoFit/>
            </a:bodyPr>
            <a:lstStyle/>
            <a:p>
              <a:r>
                <a:rPr lang="en-US" altLang="ja-JP" sz="1000" dirty="0">
                  <a:ea typeface="ＭＳ Ｐゴシック" charset="-128"/>
                </a:rPr>
                <a:t>Weak</a:t>
              </a:r>
            </a:p>
          </p:txBody>
        </p:sp>
      </p:grpSp>
      <p:sp>
        <p:nvSpPr>
          <p:cNvPr id="158" name="Text Placeholder 5"/>
          <p:cNvSpPr>
            <a:spLocks noGrp="1"/>
          </p:cNvSpPr>
          <p:nvPr>
            <p:ph type="body" sz="quarter" idx="13"/>
          </p:nvPr>
        </p:nvSpPr>
        <p:spPr>
          <a:xfrm>
            <a:off x="486060" y="773544"/>
            <a:ext cx="11252200" cy="484020"/>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comparación con otros sistemas, adicional a la diferencia significativa en precios, el tiempo de implementación es mucho menor</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59"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160" name="Picture 1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406314"/>
            <a:ext cx="3098527" cy="352678"/>
          </a:xfrm>
          <a:prstGeom prst="rect">
            <a:avLst/>
          </a:prstGeom>
        </p:spPr>
      </p:pic>
      <p:pic>
        <p:nvPicPr>
          <p:cNvPr id="161" name="Picture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
        <p:nvSpPr>
          <p:cNvPr id="181" name="Oval 19"/>
          <p:cNvSpPr>
            <a:spLocks noChangeArrowheads="1"/>
          </p:cNvSpPr>
          <p:nvPr/>
        </p:nvSpPr>
        <p:spPr bwMode="auto">
          <a:xfrm>
            <a:off x="9175118" y="2122167"/>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195" name="Group 194"/>
          <p:cNvGrpSpPr/>
          <p:nvPr/>
        </p:nvGrpSpPr>
        <p:grpSpPr>
          <a:xfrm>
            <a:off x="9175118" y="2757779"/>
            <a:ext cx="288000" cy="288000"/>
            <a:chOff x="8034422" y="3134990"/>
            <a:chExt cx="288000" cy="288000"/>
          </a:xfrm>
        </p:grpSpPr>
        <p:sp>
          <p:nvSpPr>
            <p:cNvPr id="198" name="Oval 25"/>
            <p:cNvSpPr>
              <a:spLocks noChangeArrowheads="1"/>
            </p:cNvSpPr>
            <p:nvPr/>
          </p:nvSpPr>
          <p:spPr bwMode="auto">
            <a:xfrm flipH="1">
              <a:off x="8034422"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03" name="Arc 26"/>
            <p:cNvSpPr>
              <a:spLocks/>
            </p:cNvSpPr>
            <p:nvPr/>
          </p:nvSpPr>
          <p:spPr bwMode="auto">
            <a:xfrm flipH="1">
              <a:off x="8034422"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220" name="Oval 19"/>
          <p:cNvSpPr>
            <a:spLocks noChangeArrowheads="1"/>
          </p:cNvSpPr>
          <p:nvPr/>
        </p:nvSpPr>
        <p:spPr bwMode="auto">
          <a:xfrm>
            <a:off x="10283486" y="2112936"/>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229" name="Group 228"/>
          <p:cNvGrpSpPr/>
          <p:nvPr/>
        </p:nvGrpSpPr>
        <p:grpSpPr>
          <a:xfrm>
            <a:off x="10283486" y="4019773"/>
            <a:ext cx="288000" cy="288000"/>
            <a:chOff x="8034422" y="4406215"/>
            <a:chExt cx="288000" cy="288000"/>
          </a:xfrm>
        </p:grpSpPr>
        <p:sp>
          <p:nvSpPr>
            <p:cNvPr id="230"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31"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262" name="Oval 261"/>
          <p:cNvSpPr>
            <a:spLocks noChangeArrowheads="1"/>
          </p:cNvSpPr>
          <p:nvPr/>
        </p:nvSpPr>
        <p:spPr bwMode="auto">
          <a:xfrm>
            <a:off x="1741910" y="2759476"/>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sp>
        <p:nvSpPr>
          <p:cNvPr id="263" name="Oval 262"/>
          <p:cNvSpPr>
            <a:spLocks noChangeArrowheads="1"/>
          </p:cNvSpPr>
          <p:nvPr/>
        </p:nvSpPr>
        <p:spPr bwMode="auto">
          <a:xfrm>
            <a:off x="4369756" y="2768708"/>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sp>
        <p:nvSpPr>
          <p:cNvPr id="264" name="Oval 263"/>
          <p:cNvSpPr>
            <a:spLocks noChangeArrowheads="1"/>
          </p:cNvSpPr>
          <p:nvPr/>
        </p:nvSpPr>
        <p:spPr bwMode="auto">
          <a:xfrm>
            <a:off x="5734841" y="2768708"/>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sp>
        <p:nvSpPr>
          <p:cNvPr id="265" name="Oval 264"/>
          <p:cNvSpPr>
            <a:spLocks noChangeArrowheads="1"/>
          </p:cNvSpPr>
          <p:nvPr/>
        </p:nvSpPr>
        <p:spPr bwMode="auto">
          <a:xfrm>
            <a:off x="6940183" y="2773328"/>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269" name="Group 268"/>
          <p:cNvGrpSpPr/>
          <p:nvPr/>
        </p:nvGrpSpPr>
        <p:grpSpPr>
          <a:xfrm>
            <a:off x="8002100" y="2772860"/>
            <a:ext cx="288000" cy="288000"/>
            <a:chOff x="8034422" y="4406215"/>
            <a:chExt cx="288000" cy="288000"/>
          </a:xfrm>
        </p:grpSpPr>
        <p:sp>
          <p:nvSpPr>
            <p:cNvPr id="270"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71"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73" name="Group 272"/>
          <p:cNvGrpSpPr/>
          <p:nvPr/>
        </p:nvGrpSpPr>
        <p:grpSpPr>
          <a:xfrm>
            <a:off x="11216358" y="2098609"/>
            <a:ext cx="288000" cy="288000"/>
            <a:chOff x="8034422" y="4406215"/>
            <a:chExt cx="288000" cy="288000"/>
          </a:xfrm>
        </p:grpSpPr>
        <p:sp>
          <p:nvSpPr>
            <p:cNvPr id="274"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75"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279" name="Oval 19"/>
          <p:cNvSpPr>
            <a:spLocks noChangeArrowheads="1"/>
          </p:cNvSpPr>
          <p:nvPr/>
        </p:nvSpPr>
        <p:spPr bwMode="auto">
          <a:xfrm>
            <a:off x="11211741" y="2764106"/>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280" name="Group 279"/>
          <p:cNvGrpSpPr/>
          <p:nvPr/>
        </p:nvGrpSpPr>
        <p:grpSpPr>
          <a:xfrm>
            <a:off x="2875719" y="3395083"/>
            <a:ext cx="288000" cy="288000"/>
            <a:chOff x="3536119" y="3134990"/>
            <a:chExt cx="288000" cy="288000"/>
          </a:xfrm>
        </p:grpSpPr>
        <p:sp>
          <p:nvSpPr>
            <p:cNvPr id="281" name="Oval 280"/>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82"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83" name="Group 282"/>
          <p:cNvGrpSpPr/>
          <p:nvPr/>
        </p:nvGrpSpPr>
        <p:grpSpPr>
          <a:xfrm>
            <a:off x="7997482" y="3387075"/>
            <a:ext cx="288000" cy="288000"/>
            <a:chOff x="8034422" y="4406215"/>
            <a:chExt cx="288000" cy="288000"/>
          </a:xfrm>
        </p:grpSpPr>
        <p:sp>
          <p:nvSpPr>
            <p:cNvPr id="284"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85"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87" name="Group 286"/>
          <p:cNvGrpSpPr/>
          <p:nvPr/>
        </p:nvGrpSpPr>
        <p:grpSpPr>
          <a:xfrm>
            <a:off x="10274248" y="3400933"/>
            <a:ext cx="288000" cy="288000"/>
            <a:chOff x="8034422" y="4406215"/>
            <a:chExt cx="288000" cy="288000"/>
          </a:xfrm>
        </p:grpSpPr>
        <p:sp>
          <p:nvSpPr>
            <p:cNvPr id="288"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89"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90" name="Group 289"/>
          <p:cNvGrpSpPr/>
          <p:nvPr/>
        </p:nvGrpSpPr>
        <p:grpSpPr>
          <a:xfrm>
            <a:off x="11202323" y="3390471"/>
            <a:ext cx="288000" cy="288000"/>
            <a:chOff x="3536119" y="3134990"/>
            <a:chExt cx="288000" cy="288000"/>
          </a:xfrm>
        </p:grpSpPr>
        <p:sp>
          <p:nvSpPr>
            <p:cNvPr id="291" name="Oval 290"/>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92"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93" name="Group 292"/>
          <p:cNvGrpSpPr/>
          <p:nvPr/>
        </p:nvGrpSpPr>
        <p:grpSpPr>
          <a:xfrm>
            <a:off x="1748885" y="4041626"/>
            <a:ext cx="288000" cy="288000"/>
            <a:chOff x="3536119" y="3134990"/>
            <a:chExt cx="288000" cy="288000"/>
          </a:xfrm>
        </p:grpSpPr>
        <p:sp>
          <p:nvSpPr>
            <p:cNvPr id="294" name="Oval 293"/>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95"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96" name="Group 295"/>
          <p:cNvGrpSpPr/>
          <p:nvPr/>
        </p:nvGrpSpPr>
        <p:grpSpPr>
          <a:xfrm>
            <a:off x="2871103" y="4037014"/>
            <a:ext cx="288000" cy="288000"/>
            <a:chOff x="3536119" y="3134990"/>
            <a:chExt cx="288000" cy="288000"/>
          </a:xfrm>
        </p:grpSpPr>
        <p:sp>
          <p:nvSpPr>
            <p:cNvPr id="297" name="Oval 296"/>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298"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299" name="Group 298"/>
          <p:cNvGrpSpPr/>
          <p:nvPr/>
        </p:nvGrpSpPr>
        <p:grpSpPr>
          <a:xfrm>
            <a:off x="4351281" y="4021461"/>
            <a:ext cx="288000" cy="288000"/>
            <a:chOff x="4660695" y="3770602"/>
            <a:chExt cx="288000" cy="288000"/>
          </a:xfrm>
        </p:grpSpPr>
        <p:sp>
          <p:nvSpPr>
            <p:cNvPr id="300" name="Oval 299"/>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01"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02" name="Group 301"/>
          <p:cNvGrpSpPr/>
          <p:nvPr/>
        </p:nvGrpSpPr>
        <p:grpSpPr>
          <a:xfrm>
            <a:off x="5725250" y="4021465"/>
            <a:ext cx="288000" cy="288000"/>
            <a:chOff x="5785271" y="3770602"/>
            <a:chExt cx="288000" cy="288000"/>
          </a:xfrm>
        </p:grpSpPr>
        <p:sp>
          <p:nvSpPr>
            <p:cNvPr id="303" name="Oval 302"/>
            <p:cNvSpPr>
              <a:spLocks noChangeArrowheads="1"/>
            </p:cNvSpPr>
            <p:nvPr/>
          </p:nvSpPr>
          <p:spPr bwMode="auto">
            <a:xfrm flipH="1">
              <a:off x="5785271"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04" name="Arc 40"/>
            <p:cNvSpPr>
              <a:spLocks/>
            </p:cNvSpPr>
            <p:nvPr/>
          </p:nvSpPr>
          <p:spPr bwMode="auto">
            <a:xfrm flipH="1">
              <a:off x="5929271"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311" name="Oval 19"/>
          <p:cNvSpPr>
            <a:spLocks noChangeArrowheads="1"/>
          </p:cNvSpPr>
          <p:nvPr/>
        </p:nvSpPr>
        <p:spPr bwMode="auto">
          <a:xfrm>
            <a:off x="8002098" y="4015620"/>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313" name="Group 312"/>
          <p:cNvGrpSpPr/>
          <p:nvPr/>
        </p:nvGrpSpPr>
        <p:grpSpPr>
          <a:xfrm>
            <a:off x="11209297" y="4016845"/>
            <a:ext cx="288000" cy="288000"/>
            <a:chOff x="4660695" y="3770602"/>
            <a:chExt cx="288000" cy="288000"/>
          </a:xfrm>
        </p:grpSpPr>
        <p:sp>
          <p:nvSpPr>
            <p:cNvPr id="314" name="Oval 313"/>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15"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19" name="Group 318"/>
          <p:cNvGrpSpPr/>
          <p:nvPr/>
        </p:nvGrpSpPr>
        <p:grpSpPr>
          <a:xfrm>
            <a:off x="2868842" y="4635678"/>
            <a:ext cx="288000" cy="288000"/>
            <a:chOff x="4660695" y="3770602"/>
            <a:chExt cx="288000" cy="288000"/>
          </a:xfrm>
        </p:grpSpPr>
        <p:sp>
          <p:nvSpPr>
            <p:cNvPr id="320" name="Oval 319"/>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21"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22" name="Group 321"/>
          <p:cNvGrpSpPr/>
          <p:nvPr/>
        </p:nvGrpSpPr>
        <p:grpSpPr>
          <a:xfrm>
            <a:off x="4353717" y="4638605"/>
            <a:ext cx="288000" cy="288000"/>
            <a:chOff x="8034422" y="4406215"/>
            <a:chExt cx="288000" cy="288000"/>
          </a:xfrm>
        </p:grpSpPr>
        <p:sp>
          <p:nvSpPr>
            <p:cNvPr id="323"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24"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25" name="Group 324"/>
          <p:cNvGrpSpPr/>
          <p:nvPr/>
        </p:nvGrpSpPr>
        <p:grpSpPr>
          <a:xfrm>
            <a:off x="5725317" y="4633989"/>
            <a:ext cx="288000" cy="288000"/>
            <a:chOff x="8034422" y="4406215"/>
            <a:chExt cx="288000" cy="288000"/>
          </a:xfrm>
        </p:grpSpPr>
        <p:sp>
          <p:nvSpPr>
            <p:cNvPr id="326"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27"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28" name="Group 327"/>
          <p:cNvGrpSpPr/>
          <p:nvPr/>
        </p:nvGrpSpPr>
        <p:grpSpPr>
          <a:xfrm>
            <a:off x="6937562" y="4626438"/>
            <a:ext cx="288000" cy="288000"/>
            <a:chOff x="6909847" y="3770602"/>
            <a:chExt cx="288000" cy="288000"/>
          </a:xfrm>
        </p:grpSpPr>
        <p:sp>
          <p:nvSpPr>
            <p:cNvPr id="329" name="Oval 22"/>
            <p:cNvSpPr>
              <a:spLocks noChangeArrowheads="1"/>
            </p:cNvSpPr>
            <p:nvPr/>
          </p:nvSpPr>
          <p:spPr bwMode="auto">
            <a:xfrm flipH="1">
              <a:off x="6909847"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30" name="Arc 23"/>
            <p:cNvSpPr>
              <a:spLocks/>
            </p:cNvSpPr>
            <p:nvPr/>
          </p:nvSpPr>
          <p:spPr bwMode="auto">
            <a:xfrm flipH="1">
              <a:off x="7053847"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34" name="Group 333"/>
          <p:cNvGrpSpPr/>
          <p:nvPr/>
        </p:nvGrpSpPr>
        <p:grpSpPr>
          <a:xfrm>
            <a:off x="7995124" y="4631058"/>
            <a:ext cx="288000" cy="288000"/>
            <a:chOff x="6909847" y="3770602"/>
            <a:chExt cx="288000" cy="288000"/>
          </a:xfrm>
        </p:grpSpPr>
        <p:sp>
          <p:nvSpPr>
            <p:cNvPr id="335" name="Oval 22"/>
            <p:cNvSpPr>
              <a:spLocks noChangeArrowheads="1"/>
            </p:cNvSpPr>
            <p:nvPr/>
          </p:nvSpPr>
          <p:spPr bwMode="auto">
            <a:xfrm flipH="1">
              <a:off x="6909847"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36" name="Arc 23"/>
            <p:cNvSpPr>
              <a:spLocks/>
            </p:cNvSpPr>
            <p:nvPr/>
          </p:nvSpPr>
          <p:spPr bwMode="auto">
            <a:xfrm flipH="1">
              <a:off x="7053847"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40" name="Group 339"/>
          <p:cNvGrpSpPr/>
          <p:nvPr/>
        </p:nvGrpSpPr>
        <p:grpSpPr>
          <a:xfrm>
            <a:off x="11213916" y="4658770"/>
            <a:ext cx="288000" cy="288000"/>
            <a:chOff x="4660695" y="3770602"/>
            <a:chExt cx="288000" cy="288000"/>
          </a:xfrm>
        </p:grpSpPr>
        <p:sp>
          <p:nvSpPr>
            <p:cNvPr id="341" name="Oval 340"/>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42"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43" name="Group 342"/>
          <p:cNvGrpSpPr/>
          <p:nvPr/>
        </p:nvGrpSpPr>
        <p:grpSpPr>
          <a:xfrm>
            <a:off x="10290281" y="2756081"/>
            <a:ext cx="288000" cy="288000"/>
            <a:chOff x="4660695" y="3770602"/>
            <a:chExt cx="288000" cy="288000"/>
          </a:xfrm>
        </p:grpSpPr>
        <p:sp>
          <p:nvSpPr>
            <p:cNvPr id="344" name="Oval 343"/>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45"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46" name="Group 345"/>
          <p:cNvGrpSpPr/>
          <p:nvPr/>
        </p:nvGrpSpPr>
        <p:grpSpPr>
          <a:xfrm>
            <a:off x="1741910" y="5277615"/>
            <a:ext cx="288000" cy="288000"/>
            <a:chOff x="2411543" y="3770602"/>
            <a:chExt cx="288000" cy="288000"/>
          </a:xfrm>
        </p:grpSpPr>
        <p:sp>
          <p:nvSpPr>
            <p:cNvPr id="347" name="Oval 346"/>
            <p:cNvSpPr>
              <a:spLocks noChangeArrowheads="1"/>
            </p:cNvSpPr>
            <p:nvPr/>
          </p:nvSpPr>
          <p:spPr bwMode="auto">
            <a:xfrm flipH="1">
              <a:off x="2411543"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48" name="Arc 73"/>
            <p:cNvSpPr>
              <a:spLocks/>
            </p:cNvSpPr>
            <p:nvPr/>
          </p:nvSpPr>
          <p:spPr bwMode="auto">
            <a:xfrm flipH="1">
              <a:off x="2555543"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53" name="Group 352"/>
          <p:cNvGrpSpPr/>
          <p:nvPr/>
        </p:nvGrpSpPr>
        <p:grpSpPr>
          <a:xfrm>
            <a:off x="4346663" y="5263754"/>
            <a:ext cx="288000" cy="288000"/>
            <a:chOff x="4660695" y="3770602"/>
            <a:chExt cx="288000" cy="288000"/>
          </a:xfrm>
        </p:grpSpPr>
        <p:sp>
          <p:nvSpPr>
            <p:cNvPr id="354" name="Oval 353"/>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55"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56" name="Group 355"/>
          <p:cNvGrpSpPr/>
          <p:nvPr/>
        </p:nvGrpSpPr>
        <p:grpSpPr>
          <a:xfrm>
            <a:off x="5734378" y="5265453"/>
            <a:ext cx="288000" cy="288000"/>
            <a:chOff x="3536119" y="3134990"/>
            <a:chExt cx="288000" cy="288000"/>
          </a:xfrm>
        </p:grpSpPr>
        <p:sp>
          <p:nvSpPr>
            <p:cNvPr id="357" name="Oval 356"/>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58"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59" name="Group 358"/>
          <p:cNvGrpSpPr/>
          <p:nvPr/>
        </p:nvGrpSpPr>
        <p:grpSpPr>
          <a:xfrm>
            <a:off x="6942181" y="5277597"/>
            <a:ext cx="288000" cy="288000"/>
            <a:chOff x="6909847" y="3770602"/>
            <a:chExt cx="288000" cy="288000"/>
          </a:xfrm>
        </p:grpSpPr>
        <p:sp>
          <p:nvSpPr>
            <p:cNvPr id="360" name="Oval 22"/>
            <p:cNvSpPr>
              <a:spLocks noChangeArrowheads="1"/>
            </p:cNvSpPr>
            <p:nvPr/>
          </p:nvSpPr>
          <p:spPr bwMode="auto">
            <a:xfrm flipH="1">
              <a:off x="6909847"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61" name="Arc 23"/>
            <p:cNvSpPr>
              <a:spLocks/>
            </p:cNvSpPr>
            <p:nvPr/>
          </p:nvSpPr>
          <p:spPr bwMode="auto">
            <a:xfrm flipH="1">
              <a:off x="7053847"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62" name="Group 361"/>
          <p:cNvGrpSpPr/>
          <p:nvPr/>
        </p:nvGrpSpPr>
        <p:grpSpPr>
          <a:xfrm>
            <a:off x="8001904" y="5260839"/>
            <a:ext cx="288000" cy="288000"/>
            <a:chOff x="3536119" y="3134990"/>
            <a:chExt cx="288000" cy="288000"/>
          </a:xfrm>
        </p:grpSpPr>
        <p:sp>
          <p:nvSpPr>
            <p:cNvPr id="363" name="Oval 362"/>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64"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67" name="Group 366"/>
          <p:cNvGrpSpPr/>
          <p:nvPr/>
        </p:nvGrpSpPr>
        <p:grpSpPr>
          <a:xfrm>
            <a:off x="2873463" y="5268374"/>
            <a:ext cx="288000" cy="288000"/>
            <a:chOff x="4660695" y="3770602"/>
            <a:chExt cx="288000" cy="288000"/>
          </a:xfrm>
        </p:grpSpPr>
        <p:sp>
          <p:nvSpPr>
            <p:cNvPr id="368" name="Oval 367"/>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69"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70" name="Group 369"/>
          <p:cNvGrpSpPr/>
          <p:nvPr/>
        </p:nvGrpSpPr>
        <p:grpSpPr>
          <a:xfrm>
            <a:off x="11220977" y="5271309"/>
            <a:ext cx="288000" cy="288000"/>
            <a:chOff x="8034422" y="4406215"/>
            <a:chExt cx="288000" cy="288000"/>
          </a:xfrm>
        </p:grpSpPr>
        <p:sp>
          <p:nvSpPr>
            <p:cNvPr id="371"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72"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76" name="Group 375"/>
          <p:cNvGrpSpPr/>
          <p:nvPr/>
        </p:nvGrpSpPr>
        <p:grpSpPr>
          <a:xfrm>
            <a:off x="1744267" y="5865810"/>
            <a:ext cx="288000" cy="288000"/>
            <a:chOff x="3536119" y="3134990"/>
            <a:chExt cx="288000" cy="288000"/>
          </a:xfrm>
        </p:grpSpPr>
        <p:sp>
          <p:nvSpPr>
            <p:cNvPr id="377" name="Oval 376"/>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78"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79" name="Group 378"/>
          <p:cNvGrpSpPr/>
          <p:nvPr/>
        </p:nvGrpSpPr>
        <p:grpSpPr>
          <a:xfrm>
            <a:off x="4358154" y="5865815"/>
            <a:ext cx="288000" cy="288000"/>
            <a:chOff x="3536119" y="3134990"/>
            <a:chExt cx="288000" cy="288000"/>
          </a:xfrm>
        </p:grpSpPr>
        <p:sp>
          <p:nvSpPr>
            <p:cNvPr id="380" name="Oval 379"/>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81"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82" name="Group 381"/>
          <p:cNvGrpSpPr/>
          <p:nvPr/>
        </p:nvGrpSpPr>
        <p:grpSpPr>
          <a:xfrm>
            <a:off x="2878085" y="5873352"/>
            <a:ext cx="288000" cy="288000"/>
            <a:chOff x="4660695" y="3770602"/>
            <a:chExt cx="288000" cy="288000"/>
          </a:xfrm>
        </p:grpSpPr>
        <p:sp>
          <p:nvSpPr>
            <p:cNvPr id="383" name="Oval 382"/>
            <p:cNvSpPr>
              <a:spLocks noChangeArrowheads="1"/>
            </p:cNvSpPr>
            <p:nvPr/>
          </p:nvSpPr>
          <p:spPr bwMode="auto">
            <a:xfrm flipH="1">
              <a:off x="4660695"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84" name="Arc 51"/>
            <p:cNvSpPr>
              <a:spLocks/>
            </p:cNvSpPr>
            <p:nvPr/>
          </p:nvSpPr>
          <p:spPr bwMode="auto">
            <a:xfrm flipH="1">
              <a:off x="4804695"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85" name="Group 384"/>
          <p:cNvGrpSpPr/>
          <p:nvPr/>
        </p:nvGrpSpPr>
        <p:grpSpPr>
          <a:xfrm>
            <a:off x="5734486" y="5841036"/>
            <a:ext cx="288000" cy="288000"/>
            <a:chOff x="5785271" y="3770602"/>
            <a:chExt cx="288000" cy="288000"/>
          </a:xfrm>
        </p:grpSpPr>
        <p:sp>
          <p:nvSpPr>
            <p:cNvPr id="386" name="Oval 385"/>
            <p:cNvSpPr>
              <a:spLocks noChangeArrowheads="1"/>
            </p:cNvSpPr>
            <p:nvPr/>
          </p:nvSpPr>
          <p:spPr bwMode="auto">
            <a:xfrm flipH="1">
              <a:off x="5785271"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87" name="Arc 40"/>
            <p:cNvSpPr>
              <a:spLocks/>
            </p:cNvSpPr>
            <p:nvPr/>
          </p:nvSpPr>
          <p:spPr bwMode="auto">
            <a:xfrm flipH="1">
              <a:off x="5929271"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88" name="Group 387"/>
          <p:cNvGrpSpPr/>
          <p:nvPr/>
        </p:nvGrpSpPr>
        <p:grpSpPr>
          <a:xfrm>
            <a:off x="6939720" y="5833488"/>
            <a:ext cx="288000" cy="288000"/>
            <a:chOff x="3536119" y="3134990"/>
            <a:chExt cx="288000" cy="288000"/>
          </a:xfrm>
        </p:grpSpPr>
        <p:sp>
          <p:nvSpPr>
            <p:cNvPr id="389" name="Oval 388"/>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90"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91" name="Group 390"/>
          <p:cNvGrpSpPr/>
          <p:nvPr/>
        </p:nvGrpSpPr>
        <p:grpSpPr>
          <a:xfrm>
            <a:off x="7992864" y="5839335"/>
            <a:ext cx="288000" cy="288000"/>
            <a:chOff x="8034422" y="4406215"/>
            <a:chExt cx="288000" cy="288000"/>
          </a:xfrm>
        </p:grpSpPr>
        <p:sp>
          <p:nvSpPr>
            <p:cNvPr id="392"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93"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94" name="Group 393"/>
          <p:cNvGrpSpPr/>
          <p:nvPr/>
        </p:nvGrpSpPr>
        <p:grpSpPr>
          <a:xfrm>
            <a:off x="9184353" y="5848575"/>
            <a:ext cx="288000" cy="288000"/>
            <a:chOff x="8034422" y="4406215"/>
            <a:chExt cx="288000" cy="288000"/>
          </a:xfrm>
        </p:grpSpPr>
        <p:sp>
          <p:nvSpPr>
            <p:cNvPr id="395"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96"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397" name="Group 396"/>
          <p:cNvGrpSpPr/>
          <p:nvPr/>
        </p:nvGrpSpPr>
        <p:grpSpPr>
          <a:xfrm>
            <a:off x="10278867" y="5825481"/>
            <a:ext cx="288000" cy="288000"/>
            <a:chOff x="8034422" y="4406215"/>
            <a:chExt cx="288000" cy="288000"/>
          </a:xfrm>
        </p:grpSpPr>
        <p:sp>
          <p:nvSpPr>
            <p:cNvPr id="398"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399"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400" name="Group 399"/>
          <p:cNvGrpSpPr/>
          <p:nvPr/>
        </p:nvGrpSpPr>
        <p:grpSpPr>
          <a:xfrm>
            <a:off x="2880338" y="2762396"/>
            <a:ext cx="288000" cy="288000"/>
            <a:chOff x="3536119" y="3134990"/>
            <a:chExt cx="288000" cy="288000"/>
          </a:xfrm>
        </p:grpSpPr>
        <p:sp>
          <p:nvSpPr>
            <p:cNvPr id="401" name="Oval 400"/>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402"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403" name="Group 402"/>
          <p:cNvGrpSpPr/>
          <p:nvPr/>
        </p:nvGrpSpPr>
        <p:grpSpPr>
          <a:xfrm>
            <a:off x="1746529" y="4644931"/>
            <a:ext cx="288000" cy="288000"/>
            <a:chOff x="2411543" y="3770602"/>
            <a:chExt cx="288000" cy="288000"/>
          </a:xfrm>
        </p:grpSpPr>
        <p:sp>
          <p:nvSpPr>
            <p:cNvPr id="404" name="Oval 403"/>
            <p:cNvSpPr>
              <a:spLocks noChangeArrowheads="1"/>
            </p:cNvSpPr>
            <p:nvPr/>
          </p:nvSpPr>
          <p:spPr bwMode="auto">
            <a:xfrm flipH="1">
              <a:off x="2411543"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405" name="Arc 73"/>
            <p:cNvSpPr>
              <a:spLocks/>
            </p:cNvSpPr>
            <p:nvPr/>
          </p:nvSpPr>
          <p:spPr bwMode="auto">
            <a:xfrm flipH="1">
              <a:off x="2555543"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406" name="Group 405"/>
          <p:cNvGrpSpPr/>
          <p:nvPr/>
        </p:nvGrpSpPr>
        <p:grpSpPr>
          <a:xfrm>
            <a:off x="6939828" y="4016848"/>
            <a:ext cx="288000" cy="288000"/>
            <a:chOff x="5785271" y="3770602"/>
            <a:chExt cx="288000" cy="288000"/>
          </a:xfrm>
        </p:grpSpPr>
        <p:sp>
          <p:nvSpPr>
            <p:cNvPr id="407" name="Oval 406"/>
            <p:cNvSpPr>
              <a:spLocks noChangeArrowheads="1"/>
            </p:cNvSpPr>
            <p:nvPr/>
          </p:nvSpPr>
          <p:spPr bwMode="auto">
            <a:xfrm flipH="1">
              <a:off x="5785271" y="3770602"/>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408" name="Arc 40"/>
            <p:cNvSpPr>
              <a:spLocks/>
            </p:cNvSpPr>
            <p:nvPr/>
          </p:nvSpPr>
          <p:spPr bwMode="auto">
            <a:xfrm flipH="1">
              <a:off x="5929271" y="3770603"/>
              <a:ext cx="144000" cy="286515"/>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62" name="Group 161"/>
          <p:cNvGrpSpPr/>
          <p:nvPr/>
        </p:nvGrpSpPr>
        <p:grpSpPr>
          <a:xfrm>
            <a:off x="5725141" y="3381230"/>
            <a:ext cx="288000" cy="288000"/>
            <a:chOff x="3536119" y="3134990"/>
            <a:chExt cx="288000" cy="288000"/>
          </a:xfrm>
        </p:grpSpPr>
        <p:sp>
          <p:nvSpPr>
            <p:cNvPr id="163" name="Oval 162"/>
            <p:cNvSpPr>
              <a:spLocks noChangeArrowheads="1"/>
            </p:cNvSpPr>
            <p:nvPr/>
          </p:nvSpPr>
          <p:spPr bwMode="auto">
            <a:xfrm flipH="1">
              <a:off x="3536119" y="3134990"/>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64" name="Arc 65"/>
            <p:cNvSpPr>
              <a:spLocks/>
            </p:cNvSpPr>
            <p:nvPr/>
          </p:nvSpPr>
          <p:spPr bwMode="auto">
            <a:xfrm flipH="1">
              <a:off x="3536119" y="3134990"/>
              <a:ext cx="288000" cy="288000"/>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
        <p:nvSpPr>
          <p:cNvPr id="165" name="Oval 19"/>
          <p:cNvSpPr>
            <a:spLocks noChangeArrowheads="1"/>
          </p:cNvSpPr>
          <p:nvPr/>
        </p:nvSpPr>
        <p:spPr bwMode="auto">
          <a:xfrm>
            <a:off x="11216359" y="5816729"/>
            <a:ext cx="288000" cy="288000"/>
          </a:xfrm>
          <a:prstGeom prst="ellipse">
            <a:avLst/>
          </a:prstGeom>
          <a:solidFill>
            <a:schemeClr val="tx2"/>
          </a:solidFill>
          <a:ln w="9525">
            <a:solidFill>
              <a:schemeClr val="tx2"/>
            </a:solidFill>
            <a:round/>
            <a:headEnd/>
            <a:tailEnd/>
          </a:ln>
        </p:spPr>
        <p:txBody>
          <a:bodyPr wrap="none" anchor="ctr"/>
          <a:lstStyle/>
          <a:p>
            <a:pPr algn="ctr">
              <a:defRPr/>
            </a:pPr>
            <a:endParaRPr lang="en-US" sz="1000" dirty="0"/>
          </a:p>
        </p:txBody>
      </p:sp>
      <p:grpSp>
        <p:nvGrpSpPr>
          <p:cNvPr id="166" name="Group 165"/>
          <p:cNvGrpSpPr/>
          <p:nvPr/>
        </p:nvGrpSpPr>
        <p:grpSpPr>
          <a:xfrm>
            <a:off x="9178446" y="3387075"/>
            <a:ext cx="288000" cy="288000"/>
            <a:chOff x="8034422" y="4406215"/>
            <a:chExt cx="288000" cy="288000"/>
          </a:xfrm>
        </p:grpSpPr>
        <p:sp>
          <p:nvSpPr>
            <p:cNvPr id="167"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68"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69" name="Group 168"/>
          <p:cNvGrpSpPr/>
          <p:nvPr/>
        </p:nvGrpSpPr>
        <p:grpSpPr>
          <a:xfrm>
            <a:off x="10278867" y="4643223"/>
            <a:ext cx="288000" cy="288000"/>
            <a:chOff x="8034422" y="4406215"/>
            <a:chExt cx="288000" cy="288000"/>
          </a:xfrm>
        </p:grpSpPr>
        <p:sp>
          <p:nvSpPr>
            <p:cNvPr id="170"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71"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72" name="Group 171"/>
          <p:cNvGrpSpPr/>
          <p:nvPr/>
        </p:nvGrpSpPr>
        <p:grpSpPr>
          <a:xfrm>
            <a:off x="10278869" y="5262052"/>
            <a:ext cx="288000" cy="288000"/>
            <a:chOff x="8034422" y="4406215"/>
            <a:chExt cx="288000" cy="288000"/>
          </a:xfrm>
        </p:grpSpPr>
        <p:sp>
          <p:nvSpPr>
            <p:cNvPr id="173"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74"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75" name="Group 174"/>
          <p:cNvGrpSpPr/>
          <p:nvPr/>
        </p:nvGrpSpPr>
        <p:grpSpPr>
          <a:xfrm>
            <a:off x="9179740" y="4015150"/>
            <a:ext cx="288000" cy="288000"/>
            <a:chOff x="8034422" y="4406215"/>
            <a:chExt cx="288000" cy="288000"/>
          </a:xfrm>
        </p:grpSpPr>
        <p:sp>
          <p:nvSpPr>
            <p:cNvPr id="177"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78"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79" name="Group 178"/>
          <p:cNvGrpSpPr/>
          <p:nvPr/>
        </p:nvGrpSpPr>
        <p:grpSpPr>
          <a:xfrm>
            <a:off x="9179744" y="4624750"/>
            <a:ext cx="288000" cy="288000"/>
            <a:chOff x="8034422" y="4406215"/>
            <a:chExt cx="288000" cy="288000"/>
          </a:xfrm>
        </p:grpSpPr>
        <p:sp>
          <p:nvSpPr>
            <p:cNvPr id="180"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82"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grpSp>
        <p:nvGrpSpPr>
          <p:cNvPr id="183" name="Group 182"/>
          <p:cNvGrpSpPr/>
          <p:nvPr/>
        </p:nvGrpSpPr>
        <p:grpSpPr>
          <a:xfrm>
            <a:off x="9188975" y="5262065"/>
            <a:ext cx="288000" cy="288000"/>
            <a:chOff x="8034422" y="4406215"/>
            <a:chExt cx="288000" cy="288000"/>
          </a:xfrm>
        </p:grpSpPr>
        <p:sp>
          <p:nvSpPr>
            <p:cNvPr id="184" name="Oval 28"/>
            <p:cNvSpPr>
              <a:spLocks noChangeArrowheads="1"/>
            </p:cNvSpPr>
            <p:nvPr/>
          </p:nvSpPr>
          <p:spPr bwMode="auto">
            <a:xfrm flipH="1">
              <a:off x="8034422" y="4406215"/>
              <a:ext cx="288000" cy="288000"/>
            </a:xfrm>
            <a:prstGeom prst="ellipse">
              <a:avLst/>
            </a:prstGeom>
            <a:solidFill>
              <a:schemeClr val="bg1"/>
            </a:solidFill>
            <a:ln w="9525">
              <a:solidFill>
                <a:schemeClr val="tx2"/>
              </a:solidFill>
              <a:round/>
              <a:headEnd/>
              <a:tailEnd/>
            </a:ln>
          </p:spPr>
          <p:txBody>
            <a:bodyPr wrap="none" anchor="ctr"/>
            <a:lstStyle/>
            <a:p>
              <a:pPr algn="ctr">
                <a:defRPr/>
              </a:pPr>
              <a:endParaRPr lang="en-US" sz="1000" dirty="0"/>
            </a:p>
          </p:txBody>
        </p:sp>
        <p:sp>
          <p:nvSpPr>
            <p:cNvPr id="185" name="Arc 29"/>
            <p:cNvSpPr>
              <a:spLocks/>
            </p:cNvSpPr>
            <p:nvPr/>
          </p:nvSpPr>
          <p:spPr bwMode="auto">
            <a:xfrm flipH="1">
              <a:off x="8178422" y="4406216"/>
              <a:ext cx="144000" cy="144000"/>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tx2"/>
            </a:solidFill>
            <a:ln w="9525" cap="rnd">
              <a:solidFill>
                <a:schemeClr val="tx2"/>
              </a:solidFill>
              <a:round/>
              <a:headEnd/>
              <a:tailEnd/>
            </a:ln>
          </p:spPr>
          <p:txBody>
            <a:bodyPr wrap="none" anchor="ctr"/>
            <a:lstStyle/>
            <a:p>
              <a:pPr algn="ctr">
                <a:defRPr/>
              </a:pPr>
              <a:endParaRPr lang="en-US" sz="1000" dirty="0"/>
            </a:p>
          </p:txBody>
        </p:sp>
      </p:grpSp>
    </p:spTree>
    <p:extLst>
      <p:ext uri="{BB962C8B-B14F-4D97-AF65-F5344CB8AC3E}">
        <p14:creationId xmlns:p14="http://schemas.microsoft.com/office/powerpoint/2010/main" val="131626087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Placeholder 36"/>
          <p:cNvGraphicFramePr>
            <a:graphicFrameLocks noGrp="1"/>
          </p:cNvGraphicFramePr>
          <p:nvPr>
            <p:ph type="chart" sz="quarter" idx="15"/>
            <p:extLst>
              <p:ext uri="{D42A27DB-BD31-4B8C-83A1-F6EECF244321}">
                <p14:modId xmlns:p14="http://schemas.microsoft.com/office/powerpoint/2010/main" val="904429932"/>
              </p:ext>
            </p:extLst>
          </p:nvPr>
        </p:nvGraphicFramePr>
        <p:xfrm>
          <a:off x="0" y="1253446"/>
          <a:ext cx="12191999" cy="560455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5"/>
          <p:cNvSpPr>
            <a:spLocks noGrp="1"/>
          </p:cNvSpPr>
          <p:nvPr>
            <p:ph type="body" sz="quarter" idx="13"/>
          </p:nvPr>
        </p:nvSpPr>
        <p:spPr>
          <a:xfrm>
            <a:off x="486060" y="773544"/>
            <a:ext cx="11252200" cy="484020"/>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comparación con otros sistemas, adicional a la diferencia significativa en precios, el tiempo de implementación es mucho menor</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3157" y="6406314"/>
            <a:ext cx="3098527" cy="352678"/>
          </a:xfrm>
          <a:prstGeom prst="rect">
            <a:avLst/>
          </a:prstGeom>
        </p:spPr>
      </p:pic>
    </p:spTree>
    <p:extLst>
      <p:ext uri="{BB962C8B-B14F-4D97-AF65-F5344CB8AC3E}">
        <p14:creationId xmlns:p14="http://schemas.microsoft.com/office/powerpoint/2010/main" val="29758992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rc 36">
            <a:extLst>
              <a:ext uri="{FF2B5EF4-FFF2-40B4-BE49-F238E27FC236}">
                <a16:creationId xmlns:a16="http://schemas.microsoft.com/office/drawing/2014/main" id="{3B27D4D6-F06F-4941-9B1D-99559099373C}"/>
              </a:ext>
            </a:extLst>
          </p:cNvPr>
          <p:cNvSpPr/>
          <p:nvPr/>
        </p:nvSpPr>
        <p:spPr>
          <a:xfrm flipH="1">
            <a:off x="4335506" y="2364174"/>
            <a:ext cx="3447510" cy="3447510"/>
          </a:xfrm>
          <a:prstGeom prst="arc">
            <a:avLst>
              <a:gd name="adj1" fmla="val 16812435"/>
              <a:gd name="adj2" fmla="val 12607217"/>
            </a:avLst>
          </a:prstGeom>
          <a:ln w="25400"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5053A7D-0893-4FA0-83D5-284935C240D8}"/>
              </a:ext>
            </a:extLst>
          </p:cNvPr>
          <p:cNvGrpSpPr/>
          <p:nvPr/>
        </p:nvGrpSpPr>
        <p:grpSpPr>
          <a:xfrm>
            <a:off x="4389660" y="2426146"/>
            <a:ext cx="3340395" cy="3340395"/>
            <a:chOff x="-2633284" y="955170"/>
            <a:chExt cx="3674434" cy="3674434"/>
          </a:xfrm>
        </p:grpSpPr>
        <p:sp>
          <p:nvSpPr>
            <p:cNvPr id="14" name="Oval 13">
              <a:extLst>
                <a:ext uri="{FF2B5EF4-FFF2-40B4-BE49-F238E27FC236}">
                  <a16:creationId xmlns:a16="http://schemas.microsoft.com/office/drawing/2014/main" id="{0CE2C832-D59F-44DD-BDE0-C7857C106B53}"/>
                </a:ext>
              </a:extLst>
            </p:cNvPr>
            <p:cNvSpPr/>
            <p:nvPr/>
          </p:nvSpPr>
          <p:spPr bwMode="gray">
            <a:xfrm>
              <a:off x="-2633284" y="955170"/>
              <a:ext cx="3674434" cy="3674434"/>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Oval 5">
              <a:extLst>
                <a:ext uri="{FF2B5EF4-FFF2-40B4-BE49-F238E27FC236}">
                  <a16:creationId xmlns:a16="http://schemas.microsoft.com/office/drawing/2014/main" id="{7677C067-F953-407E-A85D-174799984A63}"/>
                </a:ext>
              </a:extLst>
            </p:cNvPr>
            <p:cNvSpPr/>
            <p:nvPr/>
          </p:nvSpPr>
          <p:spPr bwMode="gray">
            <a:xfrm>
              <a:off x="-2471749" y="1112934"/>
              <a:ext cx="3340395" cy="3340395"/>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Oval 11">
              <a:extLst>
                <a:ext uri="{FF2B5EF4-FFF2-40B4-BE49-F238E27FC236}">
                  <a16:creationId xmlns:a16="http://schemas.microsoft.com/office/drawing/2014/main" id="{06740C1A-0E95-4951-B5B8-844414A4D899}"/>
                </a:ext>
              </a:extLst>
            </p:cNvPr>
            <p:cNvSpPr/>
            <p:nvPr/>
          </p:nvSpPr>
          <p:spPr bwMode="gray">
            <a:xfrm>
              <a:off x="-2314428" y="1244202"/>
              <a:ext cx="3036722" cy="3036722"/>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60C773DD-9BE7-4FD8-ADE8-9249676B4DAC}"/>
                </a:ext>
              </a:extLst>
            </p:cNvPr>
            <p:cNvSpPr/>
            <p:nvPr/>
          </p:nvSpPr>
          <p:spPr bwMode="gray">
            <a:xfrm>
              <a:off x="-2176395" y="1412059"/>
              <a:ext cx="2760657" cy="2760657"/>
            </a:xfrm>
            <a:prstGeom prst="ellipse">
              <a:avLst/>
            </a:prstGeom>
            <a:solidFill>
              <a:schemeClr val="tx1">
                <a:alpha val="2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84" name="Oval 83">
            <a:extLst>
              <a:ext uri="{FF2B5EF4-FFF2-40B4-BE49-F238E27FC236}">
                <a16:creationId xmlns:a16="http://schemas.microsoft.com/office/drawing/2014/main" id="{E9A7CF7B-1B48-4E88-AE48-37D5C1BF3114}"/>
              </a:ext>
            </a:extLst>
          </p:cNvPr>
          <p:cNvSpPr/>
          <p:nvPr/>
        </p:nvSpPr>
        <p:spPr>
          <a:xfrm>
            <a:off x="4920263" y="2932050"/>
            <a:ext cx="2289000" cy="22892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en-US"/>
          </a:p>
        </p:txBody>
      </p:sp>
      <p:sp>
        <p:nvSpPr>
          <p:cNvPr id="88" name="Partial Circle 87">
            <a:extLst>
              <a:ext uri="{FF2B5EF4-FFF2-40B4-BE49-F238E27FC236}">
                <a16:creationId xmlns:a16="http://schemas.microsoft.com/office/drawing/2014/main" id="{5BF78556-A3D6-4BD8-9881-C0F309B0C7E9}"/>
              </a:ext>
            </a:extLst>
          </p:cNvPr>
          <p:cNvSpPr>
            <a:spLocks noChangeAspect="1"/>
          </p:cNvSpPr>
          <p:nvPr/>
        </p:nvSpPr>
        <p:spPr>
          <a:xfrm>
            <a:off x="4036452" y="2048124"/>
            <a:ext cx="4056623" cy="4057152"/>
          </a:xfrm>
          <a:prstGeom prst="pie">
            <a:avLst>
              <a:gd name="adj1" fmla="val 1779985"/>
              <a:gd name="adj2" fmla="val 5352857"/>
            </a:avLst>
          </a:prstGeom>
          <a:solidFill>
            <a:srgbClr val="62B5E5">
              <a:alpha val="30000"/>
            </a:srgbClr>
          </a:solidFill>
          <a:ln w="127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Partial Circle 92">
            <a:extLst>
              <a:ext uri="{FF2B5EF4-FFF2-40B4-BE49-F238E27FC236}">
                <a16:creationId xmlns:a16="http://schemas.microsoft.com/office/drawing/2014/main" id="{3FC62EA9-8AA2-47D6-B995-559CCF3F6063}"/>
              </a:ext>
            </a:extLst>
          </p:cNvPr>
          <p:cNvSpPr>
            <a:spLocks noChangeAspect="1"/>
          </p:cNvSpPr>
          <p:nvPr/>
        </p:nvSpPr>
        <p:spPr>
          <a:xfrm>
            <a:off x="4220844" y="2232540"/>
            <a:ext cx="3687839" cy="3688320"/>
          </a:xfrm>
          <a:prstGeom prst="pie">
            <a:avLst>
              <a:gd name="adj1" fmla="val 19763735"/>
              <a:gd name="adj2" fmla="val 1782084"/>
            </a:avLst>
          </a:prstGeom>
          <a:solidFill>
            <a:srgbClr val="62B5E5">
              <a:alpha val="30000"/>
            </a:srgbClr>
          </a:solidFill>
          <a:ln w="12700">
            <a:solidFill>
              <a:srgbClr val="62B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Partial Circle 95">
            <a:extLst>
              <a:ext uri="{FF2B5EF4-FFF2-40B4-BE49-F238E27FC236}">
                <a16:creationId xmlns:a16="http://schemas.microsoft.com/office/drawing/2014/main" id="{3AACEA72-030A-4E2C-B217-1F47A9918647}"/>
              </a:ext>
            </a:extLst>
          </p:cNvPr>
          <p:cNvSpPr>
            <a:spLocks noChangeAspect="1"/>
          </p:cNvSpPr>
          <p:nvPr/>
        </p:nvSpPr>
        <p:spPr>
          <a:xfrm>
            <a:off x="3833621" y="1845267"/>
            <a:ext cx="4462285" cy="4462867"/>
          </a:xfrm>
          <a:prstGeom prst="pie">
            <a:avLst>
              <a:gd name="adj1" fmla="val 5348895"/>
              <a:gd name="adj2" fmla="val 8995523"/>
            </a:avLst>
          </a:prstGeom>
          <a:solidFill>
            <a:srgbClr val="00A3E0">
              <a:alpha val="30000"/>
            </a:srgbClr>
          </a:solidFill>
          <a:ln w="127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Partial Circle 99">
            <a:extLst>
              <a:ext uri="{FF2B5EF4-FFF2-40B4-BE49-F238E27FC236}">
                <a16:creationId xmlns:a16="http://schemas.microsoft.com/office/drawing/2014/main" id="{E0B578E5-E062-4B79-9777-B8401C67BB61}"/>
              </a:ext>
            </a:extLst>
          </p:cNvPr>
          <p:cNvSpPr>
            <a:spLocks noChangeAspect="1"/>
          </p:cNvSpPr>
          <p:nvPr/>
        </p:nvSpPr>
        <p:spPr>
          <a:xfrm>
            <a:off x="3620174" y="1622123"/>
            <a:ext cx="4908514" cy="4909154"/>
          </a:xfrm>
          <a:prstGeom prst="pie">
            <a:avLst>
              <a:gd name="adj1" fmla="val 9010219"/>
              <a:gd name="adj2" fmla="val 12565274"/>
            </a:avLst>
          </a:prstGeom>
          <a:solidFill>
            <a:srgbClr val="0076A8">
              <a:alpha val="30000"/>
            </a:srgbClr>
          </a:solidFill>
          <a:ln w="127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12E5E32B-6A3C-4C97-AE4F-456875F37A73}"/>
              </a:ext>
            </a:extLst>
          </p:cNvPr>
          <p:cNvSpPr>
            <a:spLocks noChangeAspect="1"/>
          </p:cNvSpPr>
          <p:nvPr/>
        </p:nvSpPr>
        <p:spPr>
          <a:xfrm>
            <a:off x="3423510" y="1435100"/>
            <a:ext cx="5282506" cy="5283196"/>
          </a:xfrm>
          <a:prstGeom prst="pie">
            <a:avLst>
              <a:gd name="adj1" fmla="val 12576914"/>
              <a:gd name="adj2" fmla="val 16200000"/>
            </a:avLst>
          </a:prstGeom>
          <a:solidFill>
            <a:srgbClr val="005587">
              <a:alpha val="30000"/>
            </a:srgbClr>
          </a:solidFill>
          <a:ln w="127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Partial Circle 116">
            <a:extLst>
              <a:ext uri="{FF2B5EF4-FFF2-40B4-BE49-F238E27FC236}">
                <a16:creationId xmlns:a16="http://schemas.microsoft.com/office/drawing/2014/main" id="{81CDBBE3-60B1-4271-BEFF-BF5CD6C15C21}"/>
              </a:ext>
            </a:extLst>
          </p:cNvPr>
          <p:cNvSpPr>
            <a:spLocks noChangeAspect="1"/>
          </p:cNvSpPr>
          <p:nvPr/>
        </p:nvSpPr>
        <p:spPr>
          <a:xfrm>
            <a:off x="4388473" y="2400191"/>
            <a:ext cx="3352581" cy="3353018"/>
          </a:xfrm>
          <a:prstGeom prst="pie">
            <a:avLst>
              <a:gd name="adj1" fmla="val 16194588"/>
              <a:gd name="adj2" fmla="val 19760967"/>
            </a:avLst>
          </a:prstGeom>
          <a:solidFill>
            <a:srgbClr val="A0DCFF">
              <a:alpha val="30000"/>
            </a:srgbClr>
          </a:solidFill>
          <a:ln w="12700">
            <a:solidFill>
              <a:srgbClr val="A0D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0" name="Group 139">
            <a:extLst>
              <a:ext uri="{FF2B5EF4-FFF2-40B4-BE49-F238E27FC236}">
                <a16:creationId xmlns:a16="http://schemas.microsoft.com/office/drawing/2014/main" id="{3F69D5F2-CB14-4FFF-BD17-05EDC1037410}"/>
              </a:ext>
            </a:extLst>
          </p:cNvPr>
          <p:cNvGrpSpPr/>
          <p:nvPr/>
        </p:nvGrpSpPr>
        <p:grpSpPr>
          <a:xfrm>
            <a:off x="4920263" y="2932050"/>
            <a:ext cx="2289000" cy="2289299"/>
            <a:chOff x="9675359" y="4339772"/>
            <a:chExt cx="5036457" cy="5036457"/>
          </a:xfrm>
        </p:grpSpPr>
        <p:sp>
          <p:nvSpPr>
            <p:cNvPr id="141" name="Oval 140">
              <a:extLst>
                <a:ext uri="{FF2B5EF4-FFF2-40B4-BE49-F238E27FC236}">
                  <a16:creationId xmlns:a16="http://schemas.microsoft.com/office/drawing/2014/main" id="{7BF00263-0B63-41FB-BA5D-66BBA49DD577}"/>
                </a:ext>
              </a:extLst>
            </p:cNvPr>
            <p:cNvSpPr/>
            <p:nvPr/>
          </p:nvSpPr>
          <p:spPr>
            <a:xfrm>
              <a:off x="9675359" y="4339772"/>
              <a:ext cx="5036457" cy="50364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4035D548-93C3-417C-936F-1759702B38D8}"/>
                </a:ext>
              </a:extLst>
            </p:cNvPr>
            <p:cNvSpPr/>
            <p:nvPr/>
          </p:nvSpPr>
          <p:spPr>
            <a:xfrm rot="5400000">
              <a:off x="13198954" y="5759606"/>
              <a:ext cx="228600" cy="21967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97C68F89-0A9E-41CC-A9FF-14AA36D273B7}"/>
              </a:ext>
            </a:extLst>
          </p:cNvPr>
          <p:cNvGrpSpPr/>
          <p:nvPr/>
        </p:nvGrpSpPr>
        <p:grpSpPr>
          <a:xfrm>
            <a:off x="4920263" y="2932050"/>
            <a:ext cx="2289000" cy="2289299"/>
            <a:chOff x="9675359" y="4339772"/>
            <a:chExt cx="5036457" cy="5036457"/>
          </a:xfrm>
        </p:grpSpPr>
        <p:sp>
          <p:nvSpPr>
            <p:cNvPr id="158" name="Oval 157">
              <a:extLst>
                <a:ext uri="{FF2B5EF4-FFF2-40B4-BE49-F238E27FC236}">
                  <a16:creationId xmlns:a16="http://schemas.microsoft.com/office/drawing/2014/main" id="{F62B2B34-FFA3-4D31-8878-284FD1A6FFB0}"/>
                </a:ext>
              </a:extLst>
            </p:cNvPr>
            <p:cNvSpPr/>
            <p:nvPr/>
          </p:nvSpPr>
          <p:spPr>
            <a:xfrm>
              <a:off x="9675359" y="4339772"/>
              <a:ext cx="5036457" cy="5036457"/>
            </a:xfrm>
            <a:prstGeom prst="ellipse">
              <a:avLst/>
            </a:prstGeom>
            <a:noFill/>
            <a:ln w="111125">
              <a:solidFill>
                <a:schemeClr val="bg1">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159">
              <a:extLst>
                <a:ext uri="{FF2B5EF4-FFF2-40B4-BE49-F238E27FC236}">
                  <a16:creationId xmlns:a16="http://schemas.microsoft.com/office/drawing/2014/main" id="{B1AE520E-B431-4956-B67E-3B749F0B6283}"/>
                </a:ext>
              </a:extLst>
            </p:cNvPr>
            <p:cNvSpPr/>
            <p:nvPr/>
          </p:nvSpPr>
          <p:spPr>
            <a:xfrm>
              <a:off x="12079287" y="5402432"/>
              <a:ext cx="228600" cy="12904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Freeform 5">
            <a:extLst>
              <a:ext uri="{FF2B5EF4-FFF2-40B4-BE49-F238E27FC236}">
                <a16:creationId xmlns:a16="http://schemas.microsoft.com/office/drawing/2014/main" id="{67C701EF-80BC-4C73-9CD2-CC0DD0AFE68C}"/>
              </a:ext>
            </a:extLst>
          </p:cNvPr>
          <p:cNvSpPr>
            <a:spLocks noEditPoints="1"/>
          </p:cNvSpPr>
          <p:nvPr/>
        </p:nvSpPr>
        <p:spPr bwMode="auto">
          <a:xfrm>
            <a:off x="4723501" y="2734540"/>
            <a:ext cx="2682525" cy="2684318"/>
          </a:xfrm>
          <a:custGeom>
            <a:avLst/>
            <a:gdLst>
              <a:gd name="T0" fmla="*/ 293 w 585"/>
              <a:gd name="T1" fmla="*/ 0 h 585"/>
              <a:gd name="T2" fmla="*/ 0 w 585"/>
              <a:gd name="T3" fmla="*/ 292 h 585"/>
              <a:gd name="T4" fmla="*/ 293 w 585"/>
              <a:gd name="T5" fmla="*/ 585 h 585"/>
              <a:gd name="T6" fmla="*/ 585 w 585"/>
              <a:gd name="T7" fmla="*/ 292 h 585"/>
              <a:gd name="T8" fmla="*/ 293 w 585"/>
              <a:gd name="T9" fmla="*/ 0 h 585"/>
              <a:gd name="T10" fmla="*/ 429 w 585"/>
              <a:gd name="T11" fmla="*/ 519 h 585"/>
              <a:gd name="T12" fmla="*/ 411 w 585"/>
              <a:gd name="T13" fmla="*/ 498 h 585"/>
              <a:gd name="T14" fmla="*/ 421 w 585"/>
              <a:gd name="T15" fmla="*/ 524 h 585"/>
              <a:gd name="T16" fmla="*/ 297 w 585"/>
              <a:gd name="T17" fmla="*/ 557 h 585"/>
              <a:gd name="T18" fmla="*/ 293 w 585"/>
              <a:gd name="T19" fmla="*/ 529 h 585"/>
              <a:gd name="T20" fmla="*/ 288 w 585"/>
              <a:gd name="T21" fmla="*/ 557 h 585"/>
              <a:gd name="T22" fmla="*/ 164 w 585"/>
              <a:gd name="T23" fmla="*/ 524 h 585"/>
              <a:gd name="T24" fmla="*/ 174 w 585"/>
              <a:gd name="T25" fmla="*/ 498 h 585"/>
              <a:gd name="T26" fmla="*/ 156 w 585"/>
              <a:gd name="T27" fmla="*/ 519 h 585"/>
              <a:gd name="T28" fmla="*/ 66 w 585"/>
              <a:gd name="T29" fmla="*/ 429 h 585"/>
              <a:gd name="T30" fmla="*/ 88 w 585"/>
              <a:gd name="T31" fmla="*/ 411 h 585"/>
              <a:gd name="T32" fmla="*/ 61 w 585"/>
              <a:gd name="T33" fmla="*/ 421 h 585"/>
              <a:gd name="T34" fmla="*/ 28 w 585"/>
              <a:gd name="T35" fmla="*/ 297 h 585"/>
              <a:gd name="T36" fmla="*/ 56 w 585"/>
              <a:gd name="T37" fmla="*/ 292 h 585"/>
              <a:gd name="T38" fmla="*/ 28 w 585"/>
              <a:gd name="T39" fmla="*/ 288 h 585"/>
              <a:gd name="T40" fmla="*/ 61 w 585"/>
              <a:gd name="T41" fmla="*/ 164 h 585"/>
              <a:gd name="T42" fmla="*/ 88 w 585"/>
              <a:gd name="T43" fmla="*/ 174 h 585"/>
              <a:gd name="T44" fmla="*/ 66 w 585"/>
              <a:gd name="T45" fmla="*/ 156 h 585"/>
              <a:gd name="T46" fmla="*/ 156 w 585"/>
              <a:gd name="T47" fmla="*/ 66 h 585"/>
              <a:gd name="T48" fmla="*/ 174 w 585"/>
              <a:gd name="T49" fmla="*/ 87 h 585"/>
              <a:gd name="T50" fmla="*/ 164 w 585"/>
              <a:gd name="T51" fmla="*/ 61 h 585"/>
              <a:gd name="T52" fmla="*/ 288 w 585"/>
              <a:gd name="T53" fmla="*/ 28 h 585"/>
              <a:gd name="T54" fmla="*/ 293 w 585"/>
              <a:gd name="T55" fmla="*/ 56 h 585"/>
              <a:gd name="T56" fmla="*/ 297 w 585"/>
              <a:gd name="T57" fmla="*/ 28 h 585"/>
              <a:gd name="T58" fmla="*/ 421 w 585"/>
              <a:gd name="T59" fmla="*/ 61 h 585"/>
              <a:gd name="T60" fmla="*/ 411 w 585"/>
              <a:gd name="T61" fmla="*/ 87 h 585"/>
              <a:gd name="T62" fmla="*/ 429 w 585"/>
              <a:gd name="T63" fmla="*/ 66 h 585"/>
              <a:gd name="T64" fmla="*/ 520 w 585"/>
              <a:gd name="T65" fmla="*/ 156 h 585"/>
              <a:gd name="T66" fmla="*/ 498 w 585"/>
              <a:gd name="T67" fmla="*/ 174 h 585"/>
              <a:gd name="T68" fmla="*/ 524 w 585"/>
              <a:gd name="T69" fmla="*/ 164 h 585"/>
              <a:gd name="T70" fmla="*/ 557 w 585"/>
              <a:gd name="T71" fmla="*/ 288 h 585"/>
              <a:gd name="T72" fmla="*/ 530 w 585"/>
              <a:gd name="T73" fmla="*/ 292 h 585"/>
              <a:gd name="T74" fmla="*/ 557 w 585"/>
              <a:gd name="T75" fmla="*/ 297 h 585"/>
              <a:gd name="T76" fmla="*/ 524 w 585"/>
              <a:gd name="T77" fmla="*/ 421 h 585"/>
              <a:gd name="T78" fmla="*/ 498 w 585"/>
              <a:gd name="T79" fmla="*/ 411 h 585"/>
              <a:gd name="T80" fmla="*/ 520 w 585"/>
              <a:gd name="T81" fmla="*/ 429 h 585"/>
              <a:gd name="T82" fmla="*/ 429 w 585"/>
              <a:gd name="T83" fmla="*/ 5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5" h="585">
                <a:moveTo>
                  <a:pt x="293" y="0"/>
                </a:moveTo>
                <a:cubicBezTo>
                  <a:pt x="131" y="0"/>
                  <a:pt x="0" y="131"/>
                  <a:pt x="0" y="292"/>
                </a:cubicBezTo>
                <a:cubicBezTo>
                  <a:pt x="0" y="454"/>
                  <a:pt x="131" y="585"/>
                  <a:pt x="293" y="585"/>
                </a:cubicBezTo>
                <a:cubicBezTo>
                  <a:pt x="454" y="585"/>
                  <a:pt x="585" y="454"/>
                  <a:pt x="585" y="292"/>
                </a:cubicBezTo>
                <a:cubicBezTo>
                  <a:pt x="585" y="131"/>
                  <a:pt x="454" y="0"/>
                  <a:pt x="293" y="0"/>
                </a:cubicBezTo>
                <a:close/>
                <a:moveTo>
                  <a:pt x="429" y="519"/>
                </a:moveTo>
                <a:cubicBezTo>
                  <a:pt x="411" y="498"/>
                  <a:pt x="411" y="498"/>
                  <a:pt x="411" y="498"/>
                </a:cubicBezTo>
                <a:cubicBezTo>
                  <a:pt x="421" y="524"/>
                  <a:pt x="421" y="524"/>
                  <a:pt x="421" y="524"/>
                </a:cubicBezTo>
                <a:cubicBezTo>
                  <a:pt x="384" y="544"/>
                  <a:pt x="342" y="556"/>
                  <a:pt x="297" y="557"/>
                </a:cubicBezTo>
                <a:cubicBezTo>
                  <a:pt x="293" y="529"/>
                  <a:pt x="293" y="529"/>
                  <a:pt x="293" y="529"/>
                </a:cubicBezTo>
                <a:cubicBezTo>
                  <a:pt x="288" y="557"/>
                  <a:pt x="288" y="557"/>
                  <a:pt x="288" y="557"/>
                </a:cubicBezTo>
                <a:cubicBezTo>
                  <a:pt x="243" y="556"/>
                  <a:pt x="201" y="544"/>
                  <a:pt x="164" y="524"/>
                </a:cubicBezTo>
                <a:cubicBezTo>
                  <a:pt x="174" y="498"/>
                  <a:pt x="174" y="498"/>
                  <a:pt x="174" y="498"/>
                </a:cubicBezTo>
                <a:cubicBezTo>
                  <a:pt x="156" y="519"/>
                  <a:pt x="156" y="519"/>
                  <a:pt x="156" y="519"/>
                </a:cubicBezTo>
                <a:cubicBezTo>
                  <a:pt x="119" y="497"/>
                  <a:pt x="88" y="466"/>
                  <a:pt x="66" y="429"/>
                </a:cubicBezTo>
                <a:cubicBezTo>
                  <a:pt x="88" y="411"/>
                  <a:pt x="88" y="411"/>
                  <a:pt x="88" y="411"/>
                </a:cubicBezTo>
                <a:cubicBezTo>
                  <a:pt x="61" y="421"/>
                  <a:pt x="61" y="421"/>
                  <a:pt x="61" y="421"/>
                </a:cubicBezTo>
                <a:cubicBezTo>
                  <a:pt x="41" y="384"/>
                  <a:pt x="29" y="342"/>
                  <a:pt x="28" y="297"/>
                </a:cubicBezTo>
                <a:cubicBezTo>
                  <a:pt x="56" y="292"/>
                  <a:pt x="56" y="292"/>
                  <a:pt x="56" y="292"/>
                </a:cubicBezTo>
                <a:cubicBezTo>
                  <a:pt x="28" y="288"/>
                  <a:pt x="28" y="288"/>
                  <a:pt x="28" y="288"/>
                </a:cubicBezTo>
                <a:cubicBezTo>
                  <a:pt x="29" y="243"/>
                  <a:pt x="41" y="201"/>
                  <a:pt x="61" y="164"/>
                </a:cubicBezTo>
                <a:cubicBezTo>
                  <a:pt x="88" y="174"/>
                  <a:pt x="88" y="174"/>
                  <a:pt x="88" y="174"/>
                </a:cubicBezTo>
                <a:cubicBezTo>
                  <a:pt x="66" y="156"/>
                  <a:pt x="66" y="156"/>
                  <a:pt x="66" y="156"/>
                </a:cubicBezTo>
                <a:cubicBezTo>
                  <a:pt x="88" y="119"/>
                  <a:pt x="119" y="88"/>
                  <a:pt x="156" y="66"/>
                </a:cubicBezTo>
                <a:cubicBezTo>
                  <a:pt x="174" y="87"/>
                  <a:pt x="174" y="87"/>
                  <a:pt x="174" y="87"/>
                </a:cubicBezTo>
                <a:cubicBezTo>
                  <a:pt x="164" y="61"/>
                  <a:pt x="164" y="61"/>
                  <a:pt x="164" y="61"/>
                </a:cubicBezTo>
                <a:cubicBezTo>
                  <a:pt x="201" y="40"/>
                  <a:pt x="243" y="29"/>
                  <a:pt x="288" y="28"/>
                </a:cubicBezTo>
                <a:cubicBezTo>
                  <a:pt x="293" y="56"/>
                  <a:pt x="293" y="56"/>
                  <a:pt x="293" y="56"/>
                </a:cubicBezTo>
                <a:cubicBezTo>
                  <a:pt x="297" y="28"/>
                  <a:pt x="297" y="28"/>
                  <a:pt x="297" y="28"/>
                </a:cubicBezTo>
                <a:cubicBezTo>
                  <a:pt x="342" y="29"/>
                  <a:pt x="384" y="40"/>
                  <a:pt x="421" y="61"/>
                </a:cubicBezTo>
                <a:cubicBezTo>
                  <a:pt x="411" y="87"/>
                  <a:pt x="411" y="87"/>
                  <a:pt x="411" y="87"/>
                </a:cubicBezTo>
                <a:cubicBezTo>
                  <a:pt x="429" y="66"/>
                  <a:pt x="429" y="66"/>
                  <a:pt x="429" y="66"/>
                </a:cubicBezTo>
                <a:cubicBezTo>
                  <a:pt x="466" y="88"/>
                  <a:pt x="497" y="119"/>
                  <a:pt x="520" y="156"/>
                </a:cubicBezTo>
                <a:cubicBezTo>
                  <a:pt x="498" y="174"/>
                  <a:pt x="498" y="174"/>
                  <a:pt x="498" y="174"/>
                </a:cubicBezTo>
                <a:cubicBezTo>
                  <a:pt x="524" y="164"/>
                  <a:pt x="524" y="164"/>
                  <a:pt x="524" y="164"/>
                </a:cubicBezTo>
                <a:cubicBezTo>
                  <a:pt x="545" y="201"/>
                  <a:pt x="557" y="243"/>
                  <a:pt x="557" y="288"/>
                </a:cubicBezTo>
                <a:cubicBezTo>
                  <a:pt x="530" y="292"/>
                  <a:pt x="530" y="292"/>
                  <a:pt x="530" y="292"/>
                </a:cubicBezTo>
                <a:cubicBezTo>
                  <a:pt x="557" y="297"/>
                  <a:pt x="557" y="297"/>
                  <a:pt x="557" y="297"/>
                </a:cubicBezTo>
                <a:cubicBezTo>
                  <a:pt x="557" y="342"/>
                  <a:pt x="545" y="384"/>
                  <a:pt x="524" y="421"/>
                </a:cubicBezTo>
                <a:cubicBezTo>
                  <a:pt x="498" y="411"/>
                  <a:pt x="498" y="411"/>
                  <a:pt x="498" y="411"/>
                </a:cubicBezTo>
                <a:cubicBezTo>
                  <a:pt x="520" y="429"/>
                  <a:pt x="520" y="429"/>
                  <a:pt x="520" y="429"/>
                </a:cubicBezTo>
                <a:cubicBezTo>
                  <a:pt x="497" y="466"/>
                  <a:pt x="466" y="497"/>
                  <a:pt x="429" y="519"/>
                </a:cubicBezTo>
                <a:close/>
              </a:path>
            </a:pathLst>
          </a:custGeom>
          <a:solidFill>
            <a:schemeClr val="accent4"/>
          </a:solidFill>
          <a:ln>
            <a:noFill/>
          </a:ln>
          <a:effectLst>
            <a:outerShdw blurRad="1092200" sx="102000" sy="102000" algn="ctr" rotWithShape="0">
              <a:prstClr val="black">
                <a:alpha val="40000"/>
              </a:prstClr>
            </a:outerShdw>
          </a:effectLst>
        </p:spPr>
        <p:txBody>
          <a:bodyPr vert="horz" wrap="square" lIns="45711" tIns="22855" rIns="45711" bIns="22855" numCol="1" anchor="t" anchorCtr="0" compatLnSpc="1">
            <a:prstTxWarp prst="textNoShape">
              <a:avLst/>
            </a:prstTxWarp>
          </a:bodyPr>
          <a:lstStyle/>
          <a:p>
            <a:endParaRPr lang="en-US"/>
          </a:p>
        </p:txBody>
      </p:sp>
      <p:sp>
        <p:nvSpPr>
          <p:cNvPr id="164" name="Oval 163">
            <a:extLst>
              <a:ext uri="{FF2B5EF4-FFF2-40B4-BE49-F238E27FC236}">
                <a16:creationId xmlns:a16="http://schemas.microsoft.com/office/drawing/2014/main" id="{82C740A5-554D-4542-8107-2191AED5CF42}"/>
              </a:ext>
            </a:extLst>
          </p:cNvPr>
          <p:cNvSpPr/>
          <p:nvPr/>
        </p:nvSpPr>
        <p:spPr>
          <a:xfrm>
            <a:off x="5952358" y="3964280"/>
            <a:ext cx="224811" cy="224841"/>
          </a:xfrm>
          <a:prstGeom prst="ellipse">
            <a:avLst/>
          </a:prstGeom>
          <a:solidFill>
            <a:schemeClr val="bg1"/>
          </a:solidFill>
          <a:ln w="92075">
            <a:noFill/>
          </a:ln>
          <a:effectLst>
            <a:outerShdw blurRad="241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en-US"/>
          </a:p>
        </p:txBody>
      </p:sp>
      <p:cxnSp>
        <p:nvCxnSpPr>
          <p:cNvPr id="55" name="Straight Connector 54">
            <a:extLst>
              <a:ext uri="{FF2B5EF4-FFF2-40B4-BE49-F238E27FC236}">
                <a16:creationId xmlns:a16="http://schemas.microsoft.com/office/drawing/2014/main" id="{ECA588F2-1467-41BC-BCBB-980CDF1C4264}"/>
              </a:ext>
            </a:extLst>
          </p:cNvPr>
          <p:cNvCxnSpPr>
            <a:cxnSpLocks/>
            <a:endCxn id="56" idx="1"/>
          </p:cNvCxnSpPr>
          <p:nvPr/>
        </p:nvCxnSpPr>
        <p:spPr>
          <a:xfrm flipV="1">
            <a:off x="6813085" y="1171568"/>
            <a:ext cx="2055281" cy="1419291"/>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16BAB7D-8CF0-4958-B853-3BBBF39F2993}"/>
              </a:ext>
            </a:extLst>
          </p:cNvPr>
          <p:cNvSpPr txBox="1"/>
          <p:nvPr/>
        </p:nvSpPr>
        <p:spPr>
          <a:xfrm>
            <a:off x="8868366" y="798394"/>
            <a:ext cx="2695182" cy="1300346"/>
          </a:xfrm>
          <a:prstGeom prst="rect">
            <a:avLst/>
          </a:prstGeom>
          <a:noFill/>
        </p:spPr>
        <p:txBody>
          <a:bodyPr wrap="square" lIns="182880" tIns="22855" rIns="45711" bIns="22855" rtlCol="0">
            <a:spAutoFit/>
          </a:bodyPr>
          <a:lstStyle/>
          <a:p>
            <a:pPr lvl="0">
              <a:spcAft>
                <a:spcPts val="300"/>
              </a:spcAft>
            </a:pPr>
            <a:r>
              <a:rPr lang="en-US" sz="1400" b="1" dirty="0" smtClean="0">
                <a:solidFill>
                  <a:srgbClr val="00A3E0"/>
                </a:solidFill>
                <a:latin typeface="Calibri" panose="020F0502020204030204" pitchFamily="34" charset="0"/>
                <a:cs typeface="Calibri" panose="020F0502020204030204" pitchFamily="34" charset="0"/>
              </a:rPr>
              <a:t>Business </a:t>
            </a:r>
            <a:r>
              <a:rPr lang="en-US" sz="1400" b="1" dirty="0" err="1" smtClean="0">
                <a:solidFill>
                  <a:srgbClr val="00A3E0"/>
                </a:solidFill>
                <a:latin typeface="Calibri" panose="020F0502020204030204" pitchFamily="34" charset="0"/>
                <a:cs typeface="Calibri" panose="020F0502020204030204" pitchFamily="34" charset="0"/>
              </a:rPr>
              <a:t>Inteligence</a:t>
            </a:r>
            <a:endParaRPr lang="en-US" sz="1400" b="1" dirty="0">
              <a:solidFill>
                <a:srgbClr val="00A3E0"/>
              </a:solidFill>
              <a:latin typeface="Calibri" panose="020F0502020204030204" pitchFamily="34" charset="0"/>
              <a:cs typeface="Calibri" panose="020F0502020204030204" pitchFamily="34" charset="0"/>
            </a:endParaRPr>
          </a:p>
          <a:p>
            <a:pPr lvl="0" defTabSz="1142609">
              <a:spcBef>
                <a:spcPts val="562"/>
              </a:spcBef>
              <a:buSzPct val="100000"/>
              <a:defRPr/>
            </a:pP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Proporciona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herramientas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analíticas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informes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personalizar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generar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informes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oportunos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precisos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basados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en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datos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toda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la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empresa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monitorear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sus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indicadores</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7" name="TextBox 56">
            <a:extLst>
              <a:ext uri="{FF2B5EF4-FFF2-40B4-BE49-F238E27FC236}">
                <a16:creationId xmlns:a16="http://schemas.microsoft.com/office/drawing/2014/main" id="{9B9F4C6E-BDA3-48BB-9C55-A9875CB08913}"/>
              </a:ext>
            </a:extLst>
          </p:cNvPr>
          <p:cNvSpPr txBox="1"/>
          <p:nvPr/>
        </p:nvSpPr>
        <p:spPr>
          <a:xfrm>
            <a:off x="8868366" y="2559536"/>
            <a:ext cx="2857710" cy="1561956"/>
          </a:xfrm>
          <a:prstGeom prst="rect">
            <a:avLst/>
          </a:prstGeom>
          <a:noFill/>
        </p:spPr>
        <p:txBody>
          <a:bodyPr wrap="square" lIns="182880" tIns="22855" rIns="45711" bIns="22855" rtlCol="0">
            <a:spAutoFit/>
          </a:bodyPr>
          <a:lstStyle/>
          <a:p>
            <a:pPr lvl="0">
              <a:spcAft>
                <a:spcPts val="300"/>
              </a:spcAft>
            </a:pPr>
            <a:r>
              <a:rPr lang="en-US" sz="1400" b="1" dirty="0" err="1" smtClean="0">
                <a:solidFill>
                  <a:srgbClr val="00A3E0"/>
                </a:solidFill>
                <a:latin typeface="Calibri" panose="020F0502020204030204" pitchFamily="34" charset="0"/>
                <a:cs typeface="Calibri" panose="020F0502020204030204" pitchFamily="34" charset="0"/>
              </a:rPr>
              <a:t>Crecimiento</a:t>
            </a:r>
            <a:r>
              <a:rPr lang="en-US" sz="1400" b="1" dirty="0" smtClean="0">
                <a:solidFill>
                  <a:srgbClr val="00A3E0"/>
                </a:solidFill>
                <a:latin typeface="Calibri" panose="020F0502020204030204" pitchFamily="34" charset="0"/>
                <a:cs typeface="Calibri" panose="020F0502020204030204" pitchFamily="34" charset="0"/>
              </a:rPr>
              <a:t> Rentable</a:t>
            </a:r>
            <a:endParaRPr lang="en-US" sz="1400" b="1" dirty="0">
              <a:solidFill>
                <a:srgbClr val="00A3E0"/>
              </a:solidFill>
              <a:latin typeface="Calibri" panose="020F0502020204030204" pitchFamily="34" charset="0"/>
              <a:cs typeface="Calibri" panose="020F0502020204030204" pitchFamily="34" charset="0"/>
            </a:endParaRPr>
          </a:p>
          <a:p>
            <a:pPr defTabSz="1142609">
              <a:spcBef>
                <a:spcPts val="562"/>
              </a:spcBef>
              <a:buSzPct val="100000"/>
              <a:defRPr/>
            </a:pP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Lograr </a:t>
            </a:r>
            <a:r>
              <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un posicionamiento competitivo, a través de estrategias de vanguardia que consigan la diferenciación respecto a sus competidores, invirtiendo en sistemas de tecnología de punta</a:t>
            </a:r>
          </a:p>
          <a:p>
            <a:pPr lvl="0" defTabSz="1142609">
              <a:spcBef>
                <a:spcPts val="562"/>
              </a:spcBef>
              <a:buSzPct val="100000"/>
              <a:defRPr/>
            </a:pP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8" name="TextBox 57">
            <a:extLst>
              <a:ext uri="{FF2B5EF4-FFF2-40B4-BE49-F238E27FC236}">
                <a16:creationId xmlns:a16="http://schemas.microsoft.com/office/drawing/2014/main" id="{56F36C14-09EB-4848-88F3-795816C1804E}"/>
              </a:ext>
            </a:extLst>
          </p:cNvPr>
          <p:cNvSpPr txBox="1"/>
          <p:nvPr/>
        </p:nvSpPr>
        <p:spPr>
          <a:xfrm>
            <a:off x="8763349" y="5145356"/>
            <a:ext cx="2962727" cy="669404"/>
          </a:xfrm>
          <a:prstGeom prst="rect">
            <a:avLst/>
          </a:prstGeom>
          <a:noFill/>
        </p:spPr>
        <p:txBody>
          <a:bodyPr wrap="square" lIns="182880" tIns="22855" rIns="45711" bIns="22855" rtlCol="0">
            <a:spAutoFit/>
          </a:bodyPr>
          <a:lstStyle/>
          <a:p>
            <a:pPr lvl="0">
              <a:spcAft>
                <a:spcPts val="300"/>
              </a:spcAft>
            </a:pPr>
            <a:r>
              <a:rPr lang="en-US" sz="1400" b="1" dirty="0" err="1" smtClean="0">
                <a:solidFill>
                  <a:srgbClr val="00A3E0"/>
                </a:solidFill>
                <a:latin typeface="Calibri" panose="020F0502020204030204" pitchFamily="34" charset="0"/>
                <a:cs typeface="Calibri" panose="020F0502020204030204" pitchFamily="34" charset="0"/>
              </a:rPr>
              <a:t>Fácil</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Mantenimiento</a:t>
            </a:r>
            <a:endParaRPr lang="en-US" sz="1400" b="1" dirty="0" smtClean="0">
              <a:solidFill>
                <a:srgbClr val="00A3E0"/>
              </a:solidFill>
              <a:latin typeface="Calibri" panose="020F0502020204030204" pitchFamily="34" charset="0"/>
              <a:cs typeface="Calibri" panose="020F0502020204030204" pitchFamily="34" charset="0"/>
            </a:endParaRPr>
          </a:p>
          <a:p>
            <a:pPr lvl="0">
              <a:spcAft>
                <a:spcPts val="300"/>
              </a:spcAft>
            </a:pP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Diseñado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para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poder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realizar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un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mantenimiento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eficiente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rápido</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9" name="TextBox 58">
            <a:extLst>
              <a:ext uri="{FF2B5EF4-FFF2-40B4-BE49-F238E27FC236}">
                <a16:creationId xmlns:a16="http://schemas.microsoft.com/office/drawing/2014/main" id="{500C1451-A3AF-4B5C-9066-06646ABD8BFB}"/>
              </a:ext>
            </a:extLst>
          </p:cNvPr>
          <p:cNvSpPr txBox="1"/>
          <p:nvPr/>
        </p:nvSpPr>
        <p:spPr>
          <a:xfrm>
            <a:off x="406346" y="5145356"/>
            <a:ext cx="2818956" cy="1300346"/>
          </a:xfrm>
          <a:prstGeom prst="rect">
            <a:avLst/>
          </a:prstGeom>
          <a:noFill/>
        </p:spPr>
        <p:txBody>
          <a:bodyPr wrap="square" lIns="45720" tIns="22855" rIns="182880" bIns="22855" rtlCol="0">
            <a:spAutoFit/>
          </a:bodyPr>
          <a:lstStyle/>
          <a:p>
            <a:pPr lvl="0" algn="r">
              <a:spcAft>
                <a:spcPts val="300"/>
              </a:spcAft>
            </a:pPr>
            <a:r>
              <a:rPr lang="en-US" sz="1400" b="1" dirty="0" err="1">
                <a:solidFill>
                  <a:srgbClr val="00A3E0"/>
                </a:solidFill>
                <a:latin typeface="Calibri" panose="020F0502020204030204" pitchFamily="34" charset="0"/>
                <a:cs typeface="Calibri" panose="020F0502020204030204" pitchFamily="34" charset="0"/>
              </a:rPr>
              <a:t>Personalización</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El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sistema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diferencia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de las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opciones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costosas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ser</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personalizado</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los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requerimientos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de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cada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cliente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adaptandose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cualquier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modelo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negocio</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60" name="TextBox 59">
            <a:extLst>
              <a:ext uri="{FF2B5EF4-FFF2-40B4-BE49-F238E27FC236}">
                <a16:creationId xmlns:a16="http://schemas.microsoft.com/office/drawing/2014/main" id="{94D5BAF8-6119-4C9E-BFD5-DD6728FE3494}"/>
              </a:ext>
            </a:extLst>
          </p:cNvPr>
          <p:cNvSpPr txBox="1"/>
          <p:nvPr/>
        </p:nvSpPr>
        <p:spPr>
          <a:xfrm>
            <a:off x="406346" y="2898086"/>
            <a:ext cx="2695182" cy="1669678"/>
          </a:xfrm>
          <a:prstGeom prst="rect">
            <a:avLst/>
          </a:prstGeom>
          <a:noFill/>
        </p:spPr>
        <p:txBody>
          <a:bodyPr wrap="square" lIns="45720" tIns="22855" rIns="182880" bIns="22855" rtlCol="0">
            <a:spAutoFit/>
          </a:bodyPr>
          <a:lstStyle/>
          <a:p>
            <a:pPr lvl="0" algn="r">
              <a:spcAft>
                <a:spcPts val="300"/>
              </a:spcAft>
            </a:pPr>
            <a:r>
              <a:rPr lang="en-US" sz="1400" b="1" dirty="0" err="1" smtClean="0">
                <a:solidFill>
                  <a:srgbClr val="00A3E0"/>
                </a:solidFill>
                <a:latin typeface="Calibri" panose="020F0502020204030204" pitchFamily="34" charset="0"/>
                <a:cs typeface="Calibri" panose="020F0502020204030204" pitchFamily="34" charset="0"/>
              </a:rPr>
              <a:t>Excelencia</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Operacional</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 controlar  </a:t>
            </a:r>
            <a:r>
              <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su proceso de  administración, compras y comercialización; Administrar adecuadamente sus  oportunamente a los requerimientos de importación, producción  y comercialización de sus </a:t>
            </a: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productos</a:t>
            </a:r>
            <a:endPar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61" name="TextBox 60">
            <a:extLst>
              <a:ext uri="{FF2B5EF4-FFF2-40B4-BE49-F238E27FC236}">
                <a16:creationId xmlns:a16="http://schemas.microsoft.com/office/drawing/2014/main" id="{BB3C572F-A3F2-4C53-B4D6-F35D9633688C}"/>
              </a:ext>
            </a:extLst>
          </p:cNvPr>
          <p:cNvSpPr txBox="1"/>
          <p:nvPr/>
        </p:nvSpPr>
        <p:spPr>
          <a:xfrm>
            <a:off x="406346" y="653321"/>
            <a:ext cx="2695182" cy="1669678"/>
          </a:xfrm>
          <a:prstGeom prst="rect">
            <a:avLst/>
          </a:prstGeom>
          <a:noFill/>
        </p:spPr>
        <p:txBody>
          <a:bodyPr wrap="square" lIns="45720" tIns="22855" rIns="182880" bIns="22855" rtlCol="0">
            <a:spAutoFit/>
          </a:bodyPr>
          <a:lstStyle/>
          <a:p>
            <a:pPr algn="r">
              <a:spcAft>
                <a:spcPts val="300"/>
              </a:spcAft>
            </a:pPr>
            <a:r>
              <a:rPr lang="en-US" sz="1400" b="1" dirty="0" err="1" smtClean="0">
                <a:solidFill>
                  <a:srgbClr val="00A3E0"/>
                </a:solidFill>
                <a:latin typeface="Calibri" panose="020F0502020204030204" pitchFamily="34" charset="0"/>
                <a:cs typeface="Calibri" panose="020F0502020204030204" pitchFamily="34" charset="0"/>
              </a:rPr>
              <a:t>Gestión</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cliente</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s-VE" sz="1200" kern="0" dirty="0">
                <a:latin typeface="Calibri" panose="020F0502020204030204" pitchFamily="34" charset="0"/>
                <a:ea typeface="ヒラギノ角ゴ ProN W3" charset="0"/>
                <a:cs typeface="Calibri" panose="020F0502020204030204" pitchFamily="34" charset="0"/>
                <a:sym typeface="Gotham Book" charset="0"/>
              </a:rPr>
              <a:t>Adquirir</a:t>
            </a:r>
            <a:r>
              <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rPr>
              <a:t> </a:t>
            </a:r>
            <a:r>
              <a:rPr lang="es-VE" sz="1200" kern="0" dirty="0">
                <a:latin typeface="Calibri" panose="020F0502020204030204" pitchFamily="34" charset="0"/>
                <a:ea typeface="ヒラギノ角ゴ ProN W3" charset="0"/>
                <a:cs typeface="Calibri" panose="020F0502020204030204" pitchFamily="34" charset="0"/>
                <a:sym typeface="Gotham Book" charset="0"/>
              </a:rPr>
              <a:t>nuevos clientes es importante para el éxito, pero maximizar el relacionamiento con el cliente, es crucial. </a:t>
            </a:r>
            <a:r>
              <a:rPr lang="es-VE" sz="1200" kern="0" dirty="0" smtClean="0">
                <a:latin typeface="Calibri" panose="020F0502020204030204" pitchFamily="34" charset="0"/>
                <a:ea typeface="ヒラギノ角ゴ ProN W3" charset="0"/>
                <a:cs typeface="Calibri" panose="020F0502020204030204" pitchFamily="34" charset="0"/>
                <a:sym typeface="Gotham Book" charset="0"/>
              </a:rPr>
              <a:t>El sistema proporciona </a:t>
            </a:r>
            <a:r>
              <a:rPr lang="es-VE" sz="1200" kern="0" dirty="0">
                <a:latin typeface="Calibri" panose="020F0502020204030204" pitchFamily="34" charset="0"/>
                <a:ea typeface="ヒラギノ角ゴ ProN W3" charset="0"/>
                <a:cs typeface="Calibri" panose="020F0502020204030204" pitchFamily="34" charset="0"/>
                <a:sym typeface="Gotham Book" charset="0"/>
              </a:rPr>
              <a:t>las herramientas para ayudarlo a gestionar eficientemente el proceso de ventas y el ciclo de vida del </a:t>
            </a:r>
            <a:r>
              <a:rPr lang="es-VE" sz="1200" kern="0" dirty="0" smtClean="0">
                <a:latin typeface="Calibri" panose="020F0502020204030204" pitchFamily="34" charset="0"/>
                <a:ea typeface="ヒラギノ角ゴ ProN W3" charset="0"/>
                <a:cs typeface="Calibri" panose="020F0502020204030204" pitchFamily="34" charset="0"/>
                <a:sym typeface="Gotham Book" charset="0"/>
              </a:rPr>
              <a:t>cliente</a:t>
            </a:r>
            <a:endParaRPr lang="es-VE" sz="1200" kern="0" dirty="0">
              <a:latin typeface="Calibri" panose="020F0502020204030204" pitchFamily="34" charset="0"/>
              <a:ea typeface="ヒラギノ角ゴ ProN W3" charset="0"/>
              <a:cs typeface="Calibri" panose="020F0502020204030204" pitchFamily="34" charset="0"/>
              <a:sym typeface="Gotham Book" charset="0"/>
            </a:endParaRPr>
          </a:p>
        </p:txBody>
      </p:sp>
      <p:cxnSp>
        <p:nvCxnSpPr>
          <p:cNvPr id="72" name="Straight Connector 54">
            <a:extLst>
              <a:ext uri="{FF2B5EF4-FFF2-40B4-BE49-F238E27FC236}">
                <a16:creationId xmlns:a16="http://schemas.microsoft.com/office/drawing/2014/main" id="{8412345D-6C93-4723-80B3-6C72DB800E16}"/>
              </a:ext>
            </a:extLst>
          </p:cNvPr>
          <p:cNvCxnSpPr>
            <a:cxnSpLocks/>
            <a:endCxn id="57" idx="1"/>
          </p:cNvCxnSpPr>
          <p:nvPr/>
        </p:nvCxnSpPr>
        <p:spPr>
          <a:xfrm flipV="1">
            <a:off x="7555435" y="2932710"/>
            <a:ext cx="1312931" cy="819164"/>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54">
            <a:extLst>
              <a:ext uri="{FF2B5EF4-FFF2-40B4-BE49-F238E27FC236}">
                <a16:creationId xmlns:a16="http://schemas.microsoft.com/office/drawing/2014/main" id="{F72CFFDB-5C80-44B0-B832-D0F40895A074}"/>
              </a:ext>
            </a:extLst>
          </p:cNvPr>
          <p:cNvCxnSpPr>
            <a:cxnSpLocks/>
            <a:endCxn id="58" idx="1"/>
          </p:cNvCxnSpPr>
          <p:nvPr/>
        </p:nvCxnSpPr>
        <p:spPr>
          <a:xfrm>
            <a:off x="7230157" y="5428384"/>
            <a:ext cx="1533192" cy="90146"/>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54">
            <a:extLst>
              <a:ext uri="{FF2B5EF4-FFF2-40B4-BE49-F238E27FC236}">
                <a16:creationId xmlns:a16="http://schemas.microsoft.com/office/drawing/2014/main" id="{5FE9F2E8-564D-41BA-8536-9689F0C979FB}"/>
              </a:ext>
            </a:extLst>
          </p:cNvPr>
          <p:cNvCxnSpPr>
            <a:cxnSpLocks/>
            <a:endCxn id="59" idx="3"/>
          </p:cNvCxnSpPr>
          <p:nvPr/>
        </p:nvCxnSpPr>
        <p:spPr>
          <a:xfrm rot="10800000" flipV="1">
            <a:off x="3225302" y="5664727"/>
            <a:ext cx="1873748" cy="130801"/>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54">
            <a:extLst>
              <a:ext uri="{FF2B5EF4-FFF2-40B4-BE49-F238E27FC236}">
                <a16:creationId xmlns:a16="http://schemas.microsoft.com/office/drawing/2014/main" id="{F96095BB-B714-4E3C-AFEC-BB3DCF3B5D5E}"/>
              </a:ext>
            </a:extLst>
          </p:cNvPr>
          <p:cNvCxnSpPr>
            <a:cxnSpLocks/>
            <a:endCxn id="60" idx="3"/>
          </p:cNvCxnSpPr>
          <p:nvPr/>
        </p:nvCxnSpPr>
        <p:spPr>
          <a:xfrm rot="10800000">
            <a:off x="3101529" y="3732925"/>
            <a:ext cx="851367" cy="343776"/>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98" name="Straight Connector 54">
            <a:extLst>
              <a:ext uri="{FF2B5EF4-FFF2-40B4-BE49-F238E27FC236}">
                <a16:creationId xmlns:a16="http://schemas.microsoft.com/office/drawing/2014/main" id="{68AD9995-7140-4337-8391-87E46C2EAB70}"/>
              </a:ext>
            </a:extLst>
          </p:cNvPr>
          <p:cNvCxnSpPr>
            <a:cxnSpLocks/>
          </p:cNvCxnSpPr>
          <p:nvPr/>
        </p:nvCxnSpPr>
        <p:spPr>
          <a:xfrm rot="10800000">
            <a:off x="3149766" y="1090808"/>
            <a:ext cx="1655249" cy="913091"/>
          </a:xfrm>
          <a:prstGeom prst="bentConnector3">
            <a:avLst>
              <a:gd name="adj1" fmla="val -42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sp>
        <p:nvSpPr>
          <p:cNvPr id="3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altLang="es-MX" sz="2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stretch>
            <a:fillRect/>
          </a:stretch>
        </p:blipFill>
        <p:spPr>
          <a:xfrm>
            <a:off x="9212702" y="6317898"/>
            <a:ext cx="2737341" cy="426757"/>
          </a:xfrm>
          <a:prstGeom prst="rect">
            <a:avLst/>
          </a:prstGeom>
        </p:spPr>
      </p:pic>
    </p:spTree>
    <p:extLst>
      <p:ext uri="{BB962C8B-B14F-4D97-AF65-F5344CB8AC3E}">
        <p14:creationId xmlns:p14="http://schemas.microsoft.com/office/powerpoint/2010/main" val="3010003685"/>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 calcmode="lin" valueType="num">
                                          <p:cBhvr>
                                            <p:cTn id="9" dur="750" fill="hold"/>
                                            <p:tgtEl>
                                              <p:spTgt spid="84"/>
                                            </p:tgtEl>
                                            <p:attrNameLst>
                                              <p:attrName>style.rotation</p:attrName>
                                            </p:attrNameLst>
                                          </p:cBhvr>
                                          <p:tavLst>
                                            <p:tav tm="0">
                                              <p:val>
                                                <p:fltVal val="360"/>
                                              </p:val>
                                            </p:tav>
                                            <p:tav tm="100000">
                                              <p:val>
                                                <p:fltVal val="0"/>
                                              </p:val>
                                            </p:tav>
                                          </p:tavLst>
                                        </p:anim>
                                        <p:animEffect transition="in" filter="fade">
                                          <p:cBhvr>
                                            <p:cTn id="10" dur="750"/>
                                            <p:tgtEl>
                                              <p:spTgt spid="84"/>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750" fill="hold"/>
                                            <p:tgtEl>
                                              <p:spTgt spid="140"/>
                                            </p:tgtEl>
                                            <p:attrNameLst>
                                              <p:attrName>ppt_w</p:attrName>
                                            </p:attrNameLst>
                                          </p:cBhvr>
                                          <p:tavLst>
                                            <p:tav tm="0">
                                              <p:val>
                                                <p:fltVal val="0"/>
                                              </p:val>
                                            </p:tav>
                                            <p:tav tm="100000">
                                              <p:val>
                                                <p:strVal val="#ppt_w"/>
                                              </p:val>
                                            </p:tav>
                                          </p:tavLst>
                                        </p:anim>
                                        <p:anim calcmode="lin" valueType="num">
                                          <p:cBhvr>
                                            <p:cTn id="14" dur="750" fill="hold"/>
                                            <p:tgtEl>
                                              <p:spTgt spid="140"/>
                                            </p:tgtEl>
                                            <p:attrNameLst>
                                              <p:attrName>ppt_h</p:attrName>
                                            </p:attrNameLst>
                                          </p:cBhvr>
                                          <p:tavLst>
                                            <p:tav tm="0">
                                              <p:val>
                                                <p:fltVal val="0"/>
                                              </p:val>
                                            </p:tav>
                                            <p:tav tm="100000">
                                              <p:val>
                                                <p:strVal val="#ppt_h"/>
                                              </p:val>
                                            </p:tav>
                                          </p:tavLst>
                                        </p:anim>
                                        <p:anim calcmode="lin" valueType="num">
                                          <p:cBhvr>
                                            <p:cTn id="15" dur="750" fill="hold"/>
                                            <p:tgtEl>
                                              <p:spTgt spid="140"/>
                                            </p:tgtEl>
                                            <p:attrNameLst>
                                              <p:attrName>style.rotation</p:attrName>
                                            </p:attrNameLst>
                                          </p:cBhvr>
                                          <p:tavLst>
                                            <p:tav tm="0">
                                              <p:val>
                                                <p:fltVal val="360"/>
                                              </p:val>
                                            </p:tav>
                                            <p:tav tm="100000">
                                              <p:val>
                                                <p:fltVal val="0"/>
                                              </p:val>
                                            </p:tav>
                                          </p:tavLst>
                                        </p:anim>
                                        <p:animEffect transition="in" filter="fade">
                                          <p:cBhvr>
                                            <p:cTn id="16" dur="750"/>
                                            <p:tgtEl>
                                              <p:spTgt spid="14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56"/>
                                            </p:tgtEl>
                                            <p:attrNameLst>
                                              <p:attrName>style.visibility</p:attrName>
                                            </p:attrNameLst>
                                          </p:cBhvr>
                                          <p:to>
                                            <p:strVal val="visible"/>
                                          </p:to>
                                        </p:set>
                                        <p:anim calcmode="lin" valueType="num">
                                          <p:cBhvr>
                                            <p:cTn id="19" dur="750" fill="hold"/>
                                            <p:tgtEl>
                                              <p:spTgt spid="156"/>
                                            </p:tgtEl>
                                            <p:attrNameLst>
                                              <p:attrName>ppt_w</p:attrName>
                                            </p:attrNameLst>
                                          </p:cBhvr>
                                          <p:tavLst>
                                            <p:tav tm="0">
                                              <p:val>
                                                <p:fltVal val="0"/>
                                              </p:val>
                                            </p:tav>
                                            <p:tav tm="100000">
                                              <p:val>
                                                <p:strVal val="#ppt_w"/>
                                              </p:val>
                                            </p:tav>
                                          </p:tavLst>
                                        </p:anim>
                                        <p:anim calcmode="lin" valueType="num">
                                          <p:cBhvr>
                                            <p:cTn id="20" dur="750" fill="hold"/>
                                            <p:tgtEl>
                                              <p:spTgt spid="156"/>
                                            </p:tgtEl>
                                            <p:attrNameLst>
                                              <p:attrName>ppt_h</p:attrName>
                                            </p:attrNameLst>
                                          </p:cBhvr>
                                          <p:tavLst>
                                            <p:tav tm="0">
                                              <p:val>
                                                <p:fltVal val="0"/>
                                              </p:val>
                                            </p:tav>
                                            <p:tav tm="100000">
                                              <p:val>
                                                <p:strVal val="#ppt_h"/>
                                              </p:val>
                                            </p:tav>
                                          </p:tavLst>
                                        </p:anim>
                                        <p:anim calcmode="lin" valueType="num">
                                          <p:cBhvr>
                                            <p:cTn id="21" dur="750" fill="hold"/>
                                            <p:tgtEl>
                                              <p:spTgt spid="156"/>
                                            </p:tgtEl>
                                            <p:attrNameLst>
                                              <p:attrName>style.rotation</p:attrName>
                                            </p:attrNameLst>
                                          </p:cBhvr>
                                          <p:tavLst>
                                            <p:tav tm="0">
                                              <p:val>
                                                <p:fltVal val="360"/>
                                              </p:val>
                                            </p:tav>
                                            <p:tav tm="100000">
                                              <p:val>
                                                <p:fltVal val="0"/>
                                              </p:val>
                                            </p:tav>
                                          </p:tavLst>
                                        </p:anim>
                                        <p:animEffect transition="in" filter="fade">
                                          <p:cBhvr>
                                            <p:cTn id="22" dur="750"/>
                                            <p:tgtEl>
                                              <p:spTgt spid="156"/>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61"/>
                                            </p:tgtEl>
                                            <p:attrNameLst>
                                              <p:attrName>style.visibility</p:attrName>
                                            </p:attrNameLst>
                                          </p:cBhvr>
                                          <p:to>
                                            <p:strVal val="visible"/>
                                          </p:to>
                                        </p:set>
                                        <p:anim calcmode="lin" valueType="num">
                                          <p:cBhvr>
                                            <p:cTn id="25" dur="750" fill="hold"/>
                                            <p:tgtEl>
                                              <p:spTgt spid="161"/>
                                            </p:tgtEl>
                                            <p:attrNameLst>
                                              <p:attrName>ppt_w</p:attrName>
                                            </p:attrNameLst>
                                          </p:cBhvr>
                                          <p:tavLst>
                                            <p:tav tm="0">
                                              <p:val>
                                                <p:fltVal val="0"/>
                                              </p:val>
                                            </p:tav>
                                            <p:tav tm="100000">
                                              <p:val>
                                                <p:strVal val="#ppt_w"/>
                                              </p:val>
                                            </p:tav>
                                          </p:tavLst>
                                        </p:anim>
                                        <p:anim calcmode="lin" valueType="num">
                                          <p:cBhvr>
                                            <p:cTn id="26" dur="750" fill="hold"/>
                                            <p:tgtEl>
                                              <p:spTgt spid="161"/>
                                            </p:tgtEl>
                                            <p:attrNameLst>
                                              <p:attrName>ppt_h</p:attrName>
                                            </p:attrNameLst>
                                          </p:cBhvr>
                                          <p:tavLst>
                                            <p:tav tm="0">
                                              <p:val>
                                                <p:fltVal val="0"/>
                                              </p:val>
                                            </p:tav>
                                            <p:tav tm="100000">
                                              <p:val>
                                                <p:strVal val="#ppt_h"/>
                                              </p:val>
                                            </p:tav>
                                          </p:tavLst>
                                        </p:anim>
                                        <p:anim calcmode="lin" valueType="num">
                                          <p:cBhvr>
                                            <p:cTn id="27" dur="750" fill="hold"/>
                                            <p:tgtEl>
                                              <p:spTgt spid="161"/>
                                            </p:tgtEl>
                                            <p:attrNameLst>
                                              <p:attrName>style.rotation</p:attrName>
                                            </p:attrNameLst>
                                          </p:cBhvr>
                                          <p:tavLst>
                                            <p:tav tm="0">
                                              <p:val>
                                                <p:fltVal val="360"/>
                                              </p:val>
                                            </p:tav>
                                            <p:tav tm="100000">
                                              <p:val>
                                                <p:fltVal val="0"/>
                                              </p:val>
                                            </p:tav>
                                          </p:tavLst>
                                        </p:anim>
                                        <p:animEffect transition="in" filter="fade">
                                          <p:cBhvr>
                                            <p:cTn id="28" dur="750"/>
                                            <p:tgtEl>
                                              <p:spTgt spid="161"/>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164"/>
                                            </p:tgtEl>
                                            <p:attrNameLst>
                                              <p:attrName>style.visibility</p:attrName>
                                            </p:attrNameLst>
                                          </p:cBhvr>
                                          <p:to>
                                            <p:strVal val="visible"/>
                                          </p:to>
                                        </p:set>
                                        <p:anim calcmode="lin" valueType="num">
                                          <p:cBhvr>
                                            <p:cTn id="31" dur="750" fill="hold"/>
                                            <p:tgtEl>
                                              <p:spTgt spid="164"/>
                                            </p:tgtEl>
                                            <p:attrNameLst>
                                              <p:attrName>ppt_w</p:attrName>
                                            </p:attrNameLst>
                                          </p:cBhvr>
                                          <p:tavLst>
                                            <p:tav tm="0">
                                              <p:val>
                                                <p:fltVal val="0"/>
                                              </p:val>
                                            </p:tav>
                                            <p:tav tm="100000">
                                              <p:val>
                                                <p:strVal val="#ppt_w"/>
                                              </p:val>
                                            </p:tav>
                                          </p:tavLst>
                                        </p:anim>
                                        <p:anim calcmode="lin" valueType="num">
                                          <p:cBhvr>
                                            <p:cTn id="32" dur="750" fill="hold"/>
                                            <p:tgtEl>
                                              <p:spTgt spid="164"/>
                                            </p:tgtEl>
                                            <p:attrNameLst>
                                              <p:attrName>ppt_h</p:attrName>
                                            </p:attrNameLst>
                                          </p:cBhvr>
                                          <p:tavLst>
                                            <p:tav tm="0">
                                              <p:val>
                                                <p:fltVal val="0"/>
                                              </p:val>
                                            </p:tav>
                                            <p:tav tm="100000">
                                              <p:val>
                                                <p:strVal val="#ppt_h"/>
                                              </p:val>
                                            </p:tav>
                                          </p:tavLst>
                                        </p:anim>
                                        <p:anim calcmode="lin" valueType="num">
                                          <p:cBhvr>
                                            <p:cTn id="33" dur="750" fill="hold"/>
                                            <p:tgtEl>
                                              <p:spTgt spid="164"/>
                                            </p:tgtEl>
                                            <p:attrNameLst>
                                              <p:attrName>style.rotation</p:attrName>
                                            </p:attrNameLst>
                                          </p:cBhvr>
                                          <p:tavLst>
                                            <p:tav tm="0">
                                              <p:val>
                                                <p:fltVal val="360"/>
                                              </p:val>
                                            </p:tav>
                                            <p:tav tm="100000">
                                              <p:val>
                                                <p:fltVal val="0"/>
                                              </p:val>
                                            </p:tav>
                                          </p:tavLst>
                                        </p:anim>
                                        <p:animEffect transition="in" filter="fade">
                                          <p:cBhvr>
                                            <p:cTn id="34" dur="750"/>
                                            <p:tgtEl>
                                              <p:spTgt spid="16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14:presetBounceEnd="81000">
                                      <p:stCondLst>
                                        <p:cond delay="0"/>
                                      </p:stCondLst>
                                      <p:childTnLst>
                                        <p:animRot by="16200000" p14:bounceEnd="81000">
                                          <p:cBhvr>
                                            <p:cTn id="38" dur="1000" fill="hold"/>
                                            <p:tgtEl>
                                              <p:spTgt spid="140"/>
                                            </p:tgtEl>
                                            <p:attrNameLst>
                                              <p:attrName>r</p:attrName>
                                            </p:attrNameLst>
                                          </p:cBhvr>
                                        </p:animRot>
                                      </p:childTnLst>
                                    </p:cTn>
                                  </p:par>
                                  <p:par>
                                    <p:cTn id="39" presetID="8" presetClass="emph" presetSubtype="0" fill="hold" nodeType="withEffect" p14:presetBounceEnd="81000">
                                      <p:stCondLst>
                                        <p:cond delay="0"/>
                                      </p:stCondLst>
                                      <p:childTnLst>
                                        <p:animRot by="1800000" p14:bounceEnd="81000">
                                          <p:cBhvr>
                                            <p:cTn id="40" dur="1000" fill="hold"/>
                                            <p:tgtEl>
                                              <p:spTgt spid="156"/>
                                            </p:tgtEl>
                                            <p:attrNameLst>
                                              <p:attrName>r</p:attrName>
                                            </p:attrNameLst>
                                          </p:cBhvr>
                                        </p:animRot>
                                      </p:childTnLst>
                                    </p:cTn>
                                  </p:par>
                                  <p:par>
                                    <p:cTn id="41" presetID="53" presetClass="entr" presetSubtype="528"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p:cTn id="43" dur="500" fill="hold"/>
                                            <p:tgtEl>
                                              <p:spTgt spid="117"/>
                                            </p:tgtEl>
                                            <p:attrNameLst>
                                              <p:attrName>ppt_w</p:attrName>
                                            </p:attrNameLst>
                                          </p:cBhvr>
                                          <p:tavLst>
                                            <p:tav tm="0">
                                              <p:val>
                                                <p:fltVal val="0"/>
                                              </p:val>
                                            </p:tav>
                                            <p:tav tm="100000">
                                              <p:val>
                                                <p:strVal val="#ppt_w"/>
                                              </p:val>
                                            </p:tav>
                                          </p:tavLst>
                                        </p:anim>
                                        <p:anim calcmode="lin" valueType="num">
                                          <p:cBhvr>
                                            <p:cTn id="44" dur="500" fill="hold"/>
                                            <p:tgtEl>
                                              <p:spTgt spid="117"/>
                                            </p:tgtEl>
                                            <p:attrNameLst>
                                              <p:attrName>ppt_h</p:attrName>
                                            </p:attrNameLst>
                                          </p:cBhvr>
                                          <p:tavLst>
                                            <p:tav tm="0">
                                              <p:val>
                                                <p:fltVal val="0"/>
                                              </p:val>
                                            </p:tav>
                                            <p:tav tm="100000">
                                              <p:val>
                                                <p:strVal val="#ppt_h"/>
                                              </p:val>
                                            </p:tav>
                                          </p:tavLst>
                                        </p:anim>
                                        <p:animEffect transition="in" filter="fade">
                                          <p:cBhvr>
                                            <p:cTn id="45" dur="500"/>
                                            <p:tgtEl>
                                              <p:spTgt spid="117"/>
                                            </p:tgtEl>
                                          </p:cBhvr>
                                        </p:animEffect>
                                        <p:anim calcmode="lin" valueType="num">
                                          <p:cBhvr>
                                            <p:cTn id="46" dur="500" fill="hold"/>
                                            <p:tgtEl>
                                              <p:spTgt spid="117"/>
                                            </p:tgtEl>
                                            <p:attrNameLst>
                                              <p:attrName>ppt_x</p:attrName>
                                            </p:attrNameLst>
                                          </p:cBhvr>
                                          <p:tavLst>
                                            <p:tav tm="0">
                                              <p:val>
                                                <p:fltVal val="0.5"/>
                                              </p:val>
                                            </p:tav>
                                            <p:tav tm="100000">
                                              <p:val>
                                                <p:strVal val="#ppt_x"/>
                                              </p:val>
                                            </p:tav>
                                          </p:tavLst>
                                        </p:anim>
                                        <p:anim calcmode="lin" valueType="num">
                                          <p:cBhvr>
                                            <p:cTn id="47" dur="500" fill="hold"/>
                                            <p:tgtEl>
                                              <p:spTgt spid="117"/>
                                            </p:tgtEl>
                                            <p:attrNameLst>
                                              <p:attrName>ppt_y</p:attrName>
                                            </p:attrNameLst>
                                          </p:cBhvr>
                                          <p:tavLst>
                                            <p:tav tm="0">
                                              <p:val>
                                                <p:fltVal val="0.5"/>
                                              </p:val>
                                            </p:tav>
                                            <p:tav tm="100000">
                                              <p:val>
                                                <p:strVal val="#ppt_y"/>
                                              </p:val>
                                            </p:tav>
                                          </p:tavLst>
                                        </p:anim>
                                      </p:childTnLst>
                                    </p:cTn>
                                  </p:par>
                                  <p:par>
                                    <p:cTn id="48" presetID="22" presetClass="entr" presetSubtype="8" fill="hold"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wipe(left)">
                                          <p:cBhvr>
                                            <p:cTn id="50" dur="500"/>
                                            <p:tgtEl>
                                              <p:spTgt spid="5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14:presetBounceEnd="81000">
                                      <p:stCondLst>
                                        <p:cond delay="0"/>
                                      </p:stCondLst>
                                      <p:childTnLst>
                                        <p:animRot by="21600000" p14:bounceEnd="81000">
                                          <p:cBhvr>
                                            <p:cTn id="58" dur="1000" fill="hold"/>
                                            <p:tgtEl>
                                              <p:spTgt spid="140"/>
                                            </p:tgtEl>
                                            <p:attrNameLst>
                                              <p:attrName>r</p:attrName>
                                            </p:attrNameLst>
                                          </p:cBhvr>
                                        </p:animRot>
                                      </p:childTnLst>
                                    </p:cTn>
                                  </p:par>
                                  <p:par>
                                    <p:cTn id="59" presetID="8" presetClass="emph" presetSubtype="0" fill="hold" nodeType="withEffect" p14:presetBounceEnd="81000">
                                      <p:stCondLst>
                                        <p:cond delay="0"/>
                                      </p:stCondLst>
                                      <p:childTnLst>
                                        <p:animRot by="3600000" p14:bounceEnd="81000">
                                          <p:cBhvr>
                                            <p:cTn id="60" dur="1000" fill="hold"/>
                                            <p:tgtEl>
                                              <p:spTgt spid="156"/>
                                            </p:tgtEl>
                                            <p:attrNameLst>
                                              <p:attrName>r</p:attrName>
                                            </p:attrNameLst>
                                          </p:cBhvr>
                                        </p:animRot>
                                      </p:childTnLst>
                                    </p:cTn>
                                  </p:par>
                                  <p:par>
                                    <p:cTn id="61" presetID="53" presetClass="entr" presetSubtype="528"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animEffect transition="in" filter="fade">
                                          <p:cBhvr>
                                            <p:cTn id="65" dur="500"/>
                                            <p:tgtEl>
                                              <p:spTgt spid="93"/>
                                            </p:tgtEl>
                                          </p:cBhvr>
                                        </p:animEffect>
                                        <p:anim calcmode="lin" valueType="num">
                                          <p:cBhvr>
                                            <p:cTn id="66" dur="500" fill="hold"/>
                                            <p:tgtEl>
                                              <p:spTgt spid="93"/>
                                            </p:tgtEl>
                                            <p:attrNameLst>
                                              <p:attrName>ppt_x</p:attrName>
                                            </p:attrNameLst>
                                          </p:cBhvr>
                                          <p:tavLst>
                                            <p:tav tm="0">
                                              <p:val>
                                                <p:fltVal val="0.5"/>
                                              </p:val>
                                            </p:tav>
                                            <p:tav tm="100000">
                                              <p:val>
                                                <p:strVal val="#ppt_x"/>
                                              </p:val>
                                            </p:tav>
                                          </p:tavLst>
                                        </p:anim>
                                        <p:anim calcmode="lin" valueType="num">
                                          <p:cBhvr>
                                            <p:cTn id="67" dur="500" fill="hold"/>
                                            <p:tgtEl>
                                              <p:spTgt spid="93"/>
                                            </p:tgtEl>
                                            <p:attrNameLst>
                                              <p:attrName>ppt_y</p:attrName>
                                            </p:attrNameLst>
                                          </p:cBhvr>
                                          <p:tavLst>
                                            <p:tav tm="0">
                                              <p:val>
                                                <p:fltVal val="0.5"/>
                                              </p:val>
                                            </p:tav>
                                            <p:tav tm="100000">
                                              <p:val>
                                                <p:strVal val="#ppt_y"/>
                                              </p:val>
                                            </p:tav>
                                          </p:tavLst>
                                        </p:anim>
                                      </p:childTnLst>
                                    </p:cTn>
                                  </p:par>
                                  <p:par>
                                    <p:cTn id="68" presetID="22" presetClass="entr" presetSubtype="8" fill="hold" nodeType="withEffect">
                                      <p:stCondLst>
                                        <p:cond delay="500"/>
                                      </p:stCondLst>
                                      <p:childTnLst>
                                        <p:set>
                                          <p:cBhvr>
                                            <p:cTn id="69" dur="1" fill="hold">
                                              <p:stCondLst>
                                                <p:cond delay="0"/>
                                              </p:stCondLst>
                                            </p:cTn>
                                            <p:tgtEl>
                                              <p:spTgt spid="72"/>
                                            </p:tgtEl>
                                            <p:attrNameLst>
                                              <p:attrName>style.visibility</p:attrName>
                                            </p:attrNameLst>
                                          </p:cBhvr>
                                          <p:to>
                                            <p:strVal val="visible"/>
                                          </p:to>
                                        </p:set>
                                        <p:animEffect transition="in" filter="wipe(left)">
                                          <p:cBhvr>
                                            <p:cTn id="70" dur="500"/>
                                            <p:tgtEl>
                                              <p:spTgt spid="72"/>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nodeType="clickEffect" p14:presetBounceEnd="81000">
                                      <p:stCondLst>
                                        <p:cond delay="0"/>
                                      </p:stCondLst>
                                      <p:childTnLst>
                                        <p:animRot by="21600000" p14:bounceEnd="81000">
                                          <p:cBhvr>
                                            <p:cTn id="78" dur="1000" fill="hold"/>
                                            <p:tgtEl>
                                              <p:spTgt spid="140"/>
                                            </p:tgtEl>
                                            <p:attrNameLst>
                                              <p:attrName>r</p:attrName>
                                            </p:attrNameLst>
                                          </p:cBhvr>
                                        </p:animRot>
                                      </p:childTnLst>
                                    </p:cTn>
                                  </p:par>
                                  <p:par>
                                    <p:cTn id="79" presetID="8" presetClass="emph" presetSubtype="0" fill="hold" nodeType="withEffect" p14:presetBounceEnd="81000">
                                      <p:stCondLst>
                                        <p:cond delay="0"/>
                                      </p:stCondLst>
                                      <p:childTnLst>
                                        <p:animRot by="3600000" p14:bounceEnd="81000">
                                          <p:cBhvr>
                                            <p:cTn id="80" dur="1000" fill="hold"/>
                                            <p:tgtEl>
                                              <p:spTgt spid="156"/>
                                            </p:tgtEl>
                                            <p:attrNameLst>
                                              <p:attrName>r</p:attrName>
                                            </p:attrNameLst>
                                          </p:cBhvr>
                                        </p:animRot>
                                      </p:childTnLst>
                                    </p:cTn>
                                  </p:par>
                                  <p:par>
                                    <p:cTn id="81" presetID="53" presetClass="entr" presetSubtype="528"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ppt_w</p:attrName>
                                            </p:attrNameLst>
                                          </p:cBhvr>
                                          <p:tavLst>
                                            <p:tav tm="0">
                                              <p:val>
                                                <p:fltVal val="0"/>
                                              </p:val>
                                            </p:tav>
                                            <p:tav tm="100000">
                                              <p:val>
                                                <p:strVal val="#ppt_w"/>
                                              </p:val>
                                            </p:tav>
                                          </p:tavLst>
                                        </p:anim>
                                        <p:anim calcmode="lin" valueType="num">
                                          <p:cBhvr>
                                            <p:cTn id="84" dur="500" fill="hold"/>
                                            <p:tgtEl>
                                              <p:spTgt spid="88"/>
                                            </p:tgtEl>
                                            <p:attrNameLst>
                                              <p:attrName>ppt_h</p:attrName>
                                            </p:attrNameLst>
                                          </p:cBhvr>
                                          <p:tavLst>
                                            <p:tav tm="0">
                                              <p:val>
                                                <p:fltVal val="0"/>
                                              </p:val>
                                            </p:tav>
                                            <p:tav tm="100000">
                                              <p:val>
                                                <p:strVal val="#ppt_h"/>
                                              </p:val>
                                            </p:tav>
                                          </p:tavLst>
                                        </p:anim>
                                        <p:animEffect transition="in" filter="fade">
                                          <p:cBhvr>
                                            <p:cTn id="85" dur="500"/>
                                            <p:tgtEl>
                                              <p:spTgt spid="88"/>
                                            </p:tgtEl>
                                          </p:cBhvr>
                                        </p:animEffect>
                                        <p:anim calcmode="lin" valueType="num">
                                          <p:cBhvr>
                                            <p:cTn id="86" dur="500" fill="hold"/>
                                            <p:tgtEl>
                                              <p:spTgt spid="88"/>
                                            </p:tgtEl>
                                            <p:attrNameLst>
                                              <p:attrName>ppt_x</p:attrName>
                                            </p:attrNameLst>
                                          </p:cBhvr>
                                          <p:tavLst>
                                            <p:tav tm="0">
                                              <p:val>
                                                <p:fltVal val="0.5"/>
                                              </p:val>
                                            </p:tav>
                                            <p:tav tm="100000">
                                              <p:val>
                                                <p:strVal val="#ppt_x"/>
                                              </p:val>
                                            </p:tav>
                                          </p:tavLst>
                                        </p:anim>
                                        <p:anim calcmode="lin" valueType="num">
                                          <p:cBhvr>
                                            <p:cTn id="87" dur="500" fill="hold"/>
                                            <p:tgtEl>
                                              <p:spTgt spid="88"/>
                                            </p:tgtEl>
                                            <p:attrNameLst>
                                              <p:attrName>ppt_y</p:attrName>
                                            </p:attrNameLst>
                                          </p:cBhvr>
                                          <p:tavLst>
                                            <p:tav tm="0">
                                              <p:val>
                                                <p:fltVal val="0.5"/>
                                              </p:val>
                                            </p:tav>
                                            <p:tav tm="100000">
                                              <p:val>
                                                <p:strVal val="#ppt_y"/>
                                              </p:val>
                                            </p:tav>
                                          </p:tavLst>
                                        </p:anim>
                                      </p:childTnLst>
                                    </p:cTn>
                                  </p:par>
                                  <p:par>
                                    <p:cTn id="88" presetID="22" presetClass="entr" presetSubtype="8" fill="hold" nodeType="withEffect">
                                      <p:stCondLst>
                                        <p:cond delay="500"/>
                                      </p:stCondLst>
                                      <p:childTnLst>
                                        <p:set>
                                          <p:cBhvr>
                                            <p:cTn id="89" dur="1" fill="hold">
                                              <p:stCondLst>
                                                <p:cond delay="0"/>
                                              </p:stCondLst>
                                            </p:cTn>
                                            <p:tgtEl>
                                              <p:spTgt spid="76"/>
                                            </p:tgtEl>
                                            <p:attrNameLst>
                                              <p:attrName>style.visibility</p:attrName>
                                            </p:attrNameLst>
                                          </p:cBhvr>
                                          <p:to>
                                            <p:strVal val="visible"/>
                                          </p:to>
                                        </p:set>
                                        <p:animEffect transition="in" filter="wipe(left)">
                                          <p:cBhvr>
                                            <p:cTn id="90" dur="500"/>
                                            <p:tgtEl>
                                              <p:spTgt spid="76"/>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14:presetBounceEnd="81000">
                                      <p:stCondLst>
                                        <p:cond delay="0"/>
                                      </p:stCondLst>
                                      <p:childTnLst>
                                        <p:animRot by="21600000" p14:bounceEnd="81000">
                                          <p:cBhvr>
                                            <p:cTn id="98" dur="1000" fill="hold"/>
                                            <p:tgtEl>
                                              <p:spTgt spid="140"/>
                                            </p:tgtEl>
                                            <p:attrNameLst>
                                              <p:attrName>r</p:attrName>
                                            </p:attrNameLst>
                                          </p:cBhvr>
                                        </p:animRot>
                                      </p:childTnLst>
                                    </p:cTn>
                                  </p:par>
                                  <p:par>
                                    <p:cTn id="99" presetID="8" presetClass="emph" presetSubtype="0" fill="hold" nodeType="withEffect" p14:presetBounceEnd="81000">
                                      <p:stCondLst>
                                        <p:cond delay="0"/>
                                      </p:stCondLst>
                                      <p:childTnLst>
                                        <p:animRot by="3600000" p14:bounceEnd="81000">
                                          <p:cBhvr>
                                            <p:cTn id="100" dur="1000" fill="hold"/>
                                            <p:tgtEl>
                                              <p:spTgt spid="156"/>
                                            </p:tgtEl>
                                            <p:attrNameLst>
                                              <p:attrName>r</p:attrName>
                                            </p:attrNameLst>
                                          </p:cBhvr>
                                        </p:animRot>
                                      </p:childTnLst>
                                    </p:cTn>
                                  </p:par>
                                  <p:par>
                                    <p:cTn id="101" presetID="53" presetClass="entr" presetSubtype="528"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anim calcmode="lin" valueType="num">
                                          <p:cBhvr>
                                            <p:cTn id="106" dur="500" fill="hold"/>
                                            <p:tgtEl>
                                              <p:spTgt spid="96"/>
                                            </p:tgtEl>
                                            <p:attrNameLst>
                                              <p:attrName>ppt_x</p:attrName>
                                            </p:attrNameLst>
                                          </p:cBhvr>
                                          <p:tavLst>
                                            <p:tav tm="0">
                                              <p:val>
                                                <p:fltVal val="0.5"/>
                                              </p:val>
                                            </p:tav>
                                            <p:tav tm="100000">
                                              <p:val>
                                                <p:strVal val="#ppt_x"/>
                                              </p:val>
                                            </p:tav>
                                          </p:tavLst>
                                        </p:anim>
                                        <p:anim calcmode="lin" valueType="num">
                                          <p:cBhvr>
                                            <p:cTn id="107" dur="500" fill="hold"/>
                                            <p:tgtEl>
                                              <p:spTgt spid="96"/>
                                            </p:tgtEl>
                                            <p:attrNameLst>
                                              <p:attrName>ppt_y</p:attrName>
                                            </p:attrNameLst>
                                          </p:cBhvr>
                                          <p:tavLst>
                                            <p:tav tm="0">
                                              <p:val>
                                                <p:fltVal val="0.5"/>
                                              </p:val>
                                            </p:tav>
                                            <p:tav tm="100000">
                                              <p:val>
                                                <p:strVal val="#ppt_y"/>
                                              </p:val>
                                            </p:tav>
                                          </p:tavLst>
                                        </p:anim>
                                      </p:childTnLst>
                                    </p:cTn>
                                  </p:par>
                                  <p:par>
                                    <p:cTn id="108" presetID="22" presetClass="entr" presetSubtype="2" fill="hold" nodeType="withEffect">
                                      <p:stCondLst>
                                        <p:cond delay="500"/>
                                      </p:stCondLst>
                                      <p:childTnLst>
                                        <p:set>
                                          <p:cBhvr>
                                            <p:cTn id="109" dur="1" fill="hold">
                                              <p:stCondLst>
                                                <p:cond delay="0"/>
                                              </p:stCondLst>
                                            </p:cTn>
                                            <p:tgtEl>
                                              <p:spTgt spid="86"/>
                                            </p:tgtEl>
                                            <p:attrNameLst>
                                              <p:attrName>style.visibility</p:attrName>
                                            </p:attrNameLst>
                                          </p:cBhvr>
                                          <p:to>
                                            <p:strVal val="visible"/>
                                          </p:to>
                                        </p:set>
                                        <p:animEffect transition="in" filter="wipe(right)">
                                          <p:cBhvr>
                                            <p:cTn id="110" dur="500"/>
                                            <p:tgtEl>
                                              <p:spTgt spid="8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nodeType="clickEffect" p14:presetBounceEnd="81000">
                                      <p:stCondLst>
                                        <p:cond delay="0"/>
                                      </p:stCondLst>
                                      <p:childTnLst>
                                        <p:animRot by="21600000" p14:bounceEnd="81000">
                                          <p:cBhvr>
                                            <p:cTn id="118" dur="1000" fill="hold"/>
                                            <p:tgtEl>
                                              <p:spTgt spid="140"/>
                                            </p:tgtEl>
                                            <p:attrNameLst>
                                              <p:attrName>r</p:attrName>
                                            </p:attrNameLst>
                                          </p:cBhvr>
                                        </p:animRot>
                                      </p:childTnLst>
                                    </p:cTn>
                                  </p:par>
                                  <p:par>
                                    <p:cTn id="119" presetID="8" presetClass="emph" presetSubtype="0" fill="hold" nodeType="withEffect" p14:presetBounceEnd="81000">
                                      <p:stCondLst>
                                        <p:cond delay="0"/>
                                      </p:stCondLst>
                                      <p:childTnLst>
                                        <p:animRot by="3600000" p14:bounceEnd="81000">
                                          <p:cBhvr>
                                            <p:cTn id="120" dur="1000" fill="hold"/>
                                            <p:tgtEl>
                                              <p:spTgt spid="156"/>
                                            </p:tgtEl>
                                            <p:attrNameLst>
                                              <p:attrName>r</p:attrName>
                                            </p:attrNameLst>
                                          </p:cBhvr>
                                        </p:animRot>
                                      </p:childTnLst>
                                    </p:cTn>
                                  </p:par>
                                  <p:par>
                                    <p:cTn id="121" presetID="53" presetClass="entr" presetSubtype="528" fill="hold" grpId="0" nodeType="with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anim calcmode="lin" valueType="num">
                                          <p:cBhvr>
                                            <p:cTn id="126" dur="500" fill="hold"/>
                                            <p:tgtEl>
                                              <p:spTgt spid="100"/>
                                            </p:tgtEl>
                                            <p:attrNameLst>
                                              <p:attrName>ppt_x</p:attrName>
                                            </p:attrNameLst>
                                          </p:cBhvr>
                                          <p:tavLst>
                                            <p:tav tm="0">
                                              <p:val>
                                                <p:fltVal val="0.5"/>
                                              </p:val>
                                            </p:tav>
                                            <p:tav tm="100000">
                                              <p:val>
                                                <p:strVal val="#ppt_x"/>
                                              </p:val>
                                            </p:tav>
                                          </p:tavLst>
                                        </p:anim>
                                        <p:anim calcmode="lin" valueType="num">
                                          <p:cBhvr>
                                            <p:cTn id="127" dur="500" fill="hold"/>
                                            <p:tgtEl>
                                              <p:spTgt spid="100"/>
                                            </p:tgtEl>
                                            <p:attrNameLst>
                                              <p:attrName>ppt_y</p:attrName>
                                            </p:attrNameLst>
                                          </p:cBhvr>
                                          <p:tavLst>
                                            <p:tav tm="0">
                                              <p:val>
                                                <p:fltVal val="0.5"/>
                                              </p:val>
                                            </p:tav>
                                            <p:tav tm="100000">
                                              <p:val>
                                                <p:strVal val="#ppt_y"/>
                                              </p:val>
                                            </p:tav>
                                          </p:tavLst>
                                        </p:anim>
                                      </p:childTnLst>
                                    </p:cTn>
                                  </p:par>
                                  <p:par>
                                    <p:cTn id="128" presetID="22" presetClass="entr" presetSubtype="2" fill="hold" nodeType="withEffect">
                                      <p:stCondLst>
                                        <p:cond delay="500"/>
                                      </p:stCondLst>
                                      <p:childTnLst>
                                        <p:set>
                                          <p:cBhvr>
                                            <p:cTn id="129" dur="1" fill="hold">
                                              <p:stCondLst>
                                                <p:cond delay="0"/>
                                              </p:stCondLst>
                                            </p:cTn>
                                            <p:tgtEl>
                                              <p:spTgt spid="90"/>
                                            </p:tgtEl>
                                            <p:attrNameLst>
                                              <p:attrName>style.visibility</p:attrName>
                                            </p:attrNameLst>
                                          </p:cBhvr>
                                          <p:to>
                                            <p:strVal val="visible"/>
                                          </p:to>
                                        </p:set>
                                        <p:animEffect transition="in" filter="wipe(right)">
                                          <p:cBhvr>
                                            <p:cTn id="130" dur="500"/>
                                            <p:tgtEl>
                                              <p:spTgt spid="90"/>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mph" presetSubtype="0" fill="hold" nodeType="clickEffect" p14:presetBounceEnd="81000">
                                      <p:stCondLst>
                                        <p:cond delay="0"/>
                                      </p:stCondLst>
                                      <p:childTnLst>
                                        <p:animRot by="21600000" p14:bounceEnd="81000">
                                          <p:cBhvr>
                                            <p:cTn id="138" dur="1000" fill="hold"/>
                                            <p:tgtEl>
                                              <p:spTgt spid="140"/>
                                            </p:tgtEl>
                                            <p:attrNameLst>
                                              <p:attrName>r</p:attrName>
                                            </p:attrNameLst>
                                          </p:cBhvr>
                                        </p:animRot>
                                      </p:childTnLst>
                                    </p:cTn>
                                  </p:par>
                                  <p:par>
                                    <p:cTn id="139" presetID="8" presetClass="emph" presetSubtype="0" fill="hold" nodeType="withEffect" p14:presetBounceEnd="81000">
                                      <p:stCondLst>
                                        <p:cond delay="0"/>
                                      </p:stCondLst>
                                      <p:childTnLst>
                                        <p:animRot by="3600000" p14:bounceEnd="81000">
                                          <p:cBhvr>
                                            <p:cTn id="140" dur="1000" fill="hold"/>
                                            <p:tgtEl>
                                              <p:spTgt spid="156"/>
                                            </p:tgtEl>
                                            <p:attrNameLst>
                                              <p:attrName>r</p:attrName>
                                            </p:attrNameLst>
                                          </p:cBhvr>
                                        </p:animRot>
                                      </p:childTnLst>
                                    </p:cTn>
                                  </p:par>
                                  <p:par>
                                    <p:cTn id="141" presetID="53" presetClass="entr" presetSubtype="528"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 calcmode="lin" valueType="num">
                                          <p:cBhvr>
                                            <p:cTn id="143" dur="500" fill="hold"/>
                                            <p:tgtEl>
                                              <p:spTgt spid="106"/>
                                            </p:tgtEl>
                                            <p:attrNameLst>
                                              <p:attrName>ppt_w</p:attrName>
                                            </p:attrNameLst>
                                          </p:cBhvr>
                                          <p:tavLst>
                                            <p:tav tm="0">
                                              <p:val>
                                                <p:fltVal val="0"/>
                                              </p:val>
                                            </p:tav>
                                            <p:tav tm="100000">
                                              <p:val>
                                                <p:strVal val="#ppt_w"/>
                                              </p:val>
                                            </p:tav>
                                          </p:tavLst>
                                        </p:anim>
                                        <p:anim calcmode="lin" valueType="num">
                                          <p:cBhvr>
                                            <p:cTn id="144" dur="500" fill="hold"/>
                                            <p:tgtEl>
                                              <p:spTgt spid="106"/>
                                            </p:tgtEl>
                                            <p:attrNameLst>
                                              <p:attrName>ppt_h</p:attrName>
                                            </p:attrNameLst>
                                          </p:cBhvr>
                                          <p:tavLst>
                                            <p:tav tm="0">
                                              <p:val>
                                                <p:fltVal val="0"/>
                                              </p:val>
                                            </p:tav>
                                            <p:tav tm="100000">
                                              <p:val>
                                                <p:strVal val="#ppt_h"/>
                                              </p:val>
                                            </p:tav>
                                          </p:tavLst>
                                        </p:anim>
                                        <p:animEffect transition="in" filter="fade">
                                          <p:cBhvr>
                                            <p:cTn id="145" dur="500"/>
                                            <p:tgtEl>
                                              <p:spTgt spid="106"/>
                                            </p:tgtEl>
                                          </p:cBhvr>
                                        </p:animEffect>
                                        <p:anim calcmode="lin" valueType="num">
                                          <p:cBhvr>
                                            <p:cTn id="146" dur="500" fill="hold"/>
                                            <p:tgtEl>
                                              <p:spTgt spid="106"/>
                                            </p:tgtEl>
                                            <p:attrNameLst>
                                              <p:attrName>ppt_x</p:attrName>
                                            </p:attrNameLst>
                                          </p:cBhvr>
                                          <p:tavLst>
                                            <p:tav tm="0">
                                              <p:val>
                                                <p:fltVal val="0.5"/>
                                              </p:val>
                                            </p:tav>
                                            <p:tav tm="100000">
                                              <p:val>
                                                <p:strVal val="#ppt_x"/>
                                              </p:val>
                                            </p:tav>
                                          </p:tavLst>
                                        </p:anim>
                                        <p:anim calcmode="lin" valueType="num">
                                          <p:cBhvr>
                                            <p:cTn id="147" dur="500" fill="hold"/>
                                            <p:tgtEl>
                                              <p:spTgt spid="106"/>
                                            </p:tgtEl>
                                            <p:attrNameLst>
                                              <p:attrName>ppt_y</p:attrName>
                                            </p:attrNameLst>
                                          </p:cBhvr>
                                          <p:tavLst>
                                            <p:tav tm="0">
                                              <p:val>
                                                <p:fltVal val="0.5"/>
                                              </p:val>
                                            </p:tav>
                                            <p:tav tm="100000">
                                              <p:val>
                                                <p:strVal val="#ppt_y"/>
                                              </p:val>
                                            </p:tav>
                                          </p:tavLst>
                                        </p:anim>
                                      </p:childTnLst>
                                    </p:cTn>
                                  </p:par>
                                  <p:par>
                                    <p:cTn id="148" presetID="22" presetClass="entr" presetSubtype="2" fill="hold" nodeType="withEffect">
                                      <p:stCondLst>
                                        <p:cond delay="500"/>
                                      </p:stCondLst>
                                      <p:childTnLst>
                                        <p:set>
                                          <p:cBhvr>
                                            <p:cTn id="149" dur="1" fill="hold">
                                              <p:stCondLst>
                                                <p:cond delay="0"/>
                                              </p:stCondLst>
                                            </p:cTn>
                                            <p:tgtEl>
                                              <p:spTgt spid="98"/>
                                            </p:tgtEl>
                                            <p:attrNameLst>
                                              <p:attrName>style.visibility</p:attrName>
                                            </p:attrNameLst>
                                          </p:cBhvr>
                                          <p:to>
                                            <p:strVal val="visible"/>
                                          </p:to>
                                        </p:set>
                                        <p:animEffect transition="in" filter="wipe(right)">
                                          <p:cBhvr>
                                            <p:cTn id="150" dur="500"/>
                                            <p:tgtEl>
                                              <p:spTgt spid="98"/>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8" grpId="0" animBg="1"/>
          <p:bldP spid="93" grpId="0" animBg="1"/>
          <p:bldP spid="96" grpId="0" animBg="1"/>
          <p:bldP spid="100" grpId="0" animBg="1"/>
          <p:bldP spid="106" grpId="0" animBg="1"/>
          <p:bldP spid="117" grpId="0" animBg="1"/>
          <p:bldP spid="161" grpId="0" animBg="1"/>
          <p:bldP spid="164" grpId="0" animBg="1"/>
          <p:bldP spid="56" grpId="0"/>
          <p:bldP spid="57" grpId="0"/>
          <p:bldP spid="58" grpId="0"/>
          <p:bldP spid="59" grpId="0"/>
          <p:bldP spid="60" grpId="0"/>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 calcmode="lin" valueType="num">
                                          <p:cBhvr>
                                            <p:cTn id="9" dur="750" fill="hold"/>
                                            <p:tgtEl>
                                              <p:spTgt spid="84"/>
                                            </p:tgtEl>
                                            <p:attrNameLst>
                                              <p:attrName>style.rotation</p:attrName>
                                            </p:attrNameLst>
                                          </p:cBhvr>
                                          <p:tavLst>
                                            <p:tav tm="0">
                                              <p:val>
                                                <p:fltVal val="360"/>
                                              </p:val>
                                            </p:tav>
                                            <p:tav tm="100000">
                                              <p:val>
                                                <p:fltVal val="0"/>
                                              </p:val>
                                            </p:tav>
                                          </p:tavLst>
                                        </p:anim>
                                        <p:animEffect transition="in" filter="fade">
                                          <p:cBhvr>
                                            <p:cTn id="10" dur="750"/>
                                            <p:tgtEl>
                                              <p:spTgt spid="84"/>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750" fill="hold"/>
                                            <p:tgtEl>
                                              <p:spTgt spid="140"/>
                                            </p:tgtEl>
                                            <p:attrNameLst>
                                              <p:attrName>ppt_w</p:attrName>
                                            </p:attrNameLst>
                                          </p:cBhvr>
                                          <p:tavLst>
                                            <p:tav tm="0">
                                              <p:val>
                                                <p:fltVal val="0"/>
                                              </p:val>
                                            </p:tav>
                                            <p:tav tm="100000">
                                              <p:val>
                                                <p:strVal val="#ppt_w"/>
                                              </p:val>
                                            </p:tav>
                                          </p:tavLst>
                                        </p:anim>
                                        <p:anim calcmode="lin" valueType="num">
                                          <p:cBhvr>
                                            <p:cTn id="14" dur="750" fill="hold"/>
                                            <p:tgtEl>
                                              <p:spTgt spid="140"/>
                                            </p:tgtEl>
                                            <p:attrNameLst>
                                              <p:attrName>ppt_h</p:attrName>
                                            </p:attrNameLst>
                                          </p:cBhvr>
                                          <p:tavLst>
                                            <p:tav tm="0">
                                              <p:val>
                                                <p:fltVal val="0"/>
                                              </p:val>
                                            </p:tav>
                                            <p:tav tm="100000">
                                              <p:val>
                                                <p:strVal val="#ppt_h"/>
                                              </p:val>
                                            </p:tav>
                                          </p:tavLst>
                                        </p:anim>
                                        <p:anim calcmode="lin" valueType="num">
                                          <p:cBhvr>
                                            <p:cTn id="15" dur="750" fill="hold"/>
                                            <p:tgtEl>
                                              <p:spTgt spid="140"/>
                                            </p:tgtEl>
                                            <p:attrNameLst>
                                              <p:attrName>style.rotation</p:attrName>
                                            </p:attrNameLst>
                                          </p:cBhvr>
                                          <p:tavLst>
                                            <p:tav tm="0">
                                              <p:val>
                                                <p:fltVal val="360"/>
                                              </p:val>
                                            </p:tav>
                                            <p:tav tm="100000">
                                              <p:val>
                                                <p:fltVal val="0"/>
                                              </p:val>
                                            </p:tav>
                                          </p:tavLst>
                                        </p:anim>
                                        <p:animEffect transition="in" filter="fade">
                                          <p:cBhvr>
                                            <p:cTn id="16" dur="750"/>
                                            <p:tgtEl>
                                              <p:spTgt spid="14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56"/>
                                            </p:tgtEl>
                                            <p:attrNameLst>
                                              <p:attrName>style.visibility</p:attrName>
                                            </p:attrNameLst>
                                          </p:cBhvr>
                                          <p:to>
                                            <p:strVal val="visible"/>
                                          </p:to>
                                        </p:set>
                                        <p:anim calcmode="lin" valueType="num">
                                          <p:cBhvr>
                                            <p:cTn id="19" dur="750" fill="hold"/>
                                            <p:tgtEl>
                                              <p:spTgt spid="156"/>
                                            </p:tgtEl>
                                            <p:attrNameLst>
                                              <p:attrName>ppt_w</p:attrName>
                                            </p:attrNameLst>
                                          </p:cBhvr>
                                          <p:tavLst>
                                            <p:tav tm="0">
                                              <p:val>
                                                <p:fltVal val="0"/>
                                              </p:val>
                                            </p:tav>
                                            <p:tav tm="100000">
                                              <p:val>
                                                <p:strVal val="#ppt_w"/>
                                              </p:val>
                                            </p:tav>
                                          </p:tavLst>
                                        </p:anim>
                                        <p:anim calcmode="lin" valueType="num">
                                          <p:cBhvr>
                                            <p:cTn id="20" dur="750" fill="hold"/>
                                            <p:tgtEl>
                                              <p:spTgt spid="156"/>
                                            </p:tgtEl>
                                            <p:attrNameLst>
                                              <p:attrName>ppt_h</p:attrName>
                                            </p:attrNameLst>
                                          </p:cBhvr>
                                          <p:tavLst>
                                            <p:tav tm="0">
                                              <p:val>
                                                <p:fltVal val="0"/>
                                              </p:val>
                                            </p:tav>
                                            <p:tav tm="100000">
                                              <p:val>
                                                <p:strVal val="#ppt_h"/>
                                              </p:val>
                                            </p:tav>
                                          </p:tavLst>
                                        </p:anim>
                                        <p:anim calcmode="lin" valueType="num">
                                          <p:cBhvr>
                                            <p:cTn id="21" dur="750" fill="hold"/>
                                            <p:tgtEl>
                                              <p:spTgt spid="156"/>
                                            </p:tgtEl>
                                            <p:attrNameLst>
                                              <p:attrName>style.rotation</p:attrName>
                                            </p:attrNameLst>
                                          </p:cBhvr>
                                          <p:tavLst>
                                            <p:tav tm="0">
                                              <p:val>
                                                <p:fltVal val="360"/>
                                              </p:val>
                                            </p:tav>
                                            <p:tav tm="100000">
                                              <p:val>
                                                <p:fltVal val="0"/>
                                              </p:val>
                                            </p:tav>
                                          </p:tavLst>
                                        </p:anim>
                                        <p:animEffect transition="in" filter="fade">
                                          <p:cBhvr>
                                            <p:cTn id="22" dur="750"/>
                                            <p:tgtEl>
                                              <p:spTgt spid="156"/>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61"/>
                                            </p:tgtEl>
                                            <p:attrNameLst>
                                              <p:attrName>style.visibility</p:attrName>
                                            </p:attrNameLst>
                                          </p:cBhvr>
                                          <p:to>
                                            <p:strVal val="visible"/>
                                          </p:to>
                                        </p:set>
                                        <p:anim calcmode="lin" valueType="num">
                                          <p:cBhvr>
                                            <p:cTn id="25" dur="750" fill="hold"/>
                                            <p:tgtEl>
                                              <p:spTgt spid="161"/>
                                            </p:tgtEl>
                                            <p:attrNameLst>
                                              <p:attrName>ppt_w</p:attrName>
                                            </p:attrNameLst>
                                          </p:cBhvr>
                                          <p:tavLst>
                                            <p:tav tm="0">
                                              <p:val>
                                                <p:fltVal val="0"/>
                                              </p:val>
                                            </p:tav>
                                            <p:tav tm="100000">
                                              <p:val>
                                                <p:strVal val="#ppt_w"/>
                                              </p:val>
                                            </p:tav>
                                          </p:tavLst>
                                        </p:anim>
                                        <p:anim calcmode="lin" valueType="num">
                                          <p:cBhvr>
                                            <p:cTn id="26" dur="750" fill="hold"/>
                                            <p:tgtEl>
                                              <p:spTgt spid="161"/>
                                            </p:tgtEl>
                                            <p:attrNameLst>
                                              <p:attrName>ppt_h</p:attrName>
                                            </p:attrNameLst>
                                          </p:cBhvr>
                                          <p:tavLst>
                                            <p:tav tm="0">
                                              <p:val>
                                                <p:fltVal val="0"/>
                                              </p:val>
                                            </p:tav>
                                            <p:tav tm="100000">
                                              <p:val>
                                                <p:strVal val="#ppt_h"/>
                                              </p:val>
                                            </p:tav>
                                          </p:tavLst>
                                        </p:anim>
                                        <p:anim calcmode="lin" valueType="num">
                                          <p:cBhvr>
                                            <p:cTn id="27" dur="750" fill="hold"/>
                                            <p:tgtEl>
                                              <p:spTgt spid="161"/>
                                            </p:tgtEl>
                                            <p:attrNameLst>
                                              <p:attrName>style.rotation</p:attrName>
                                            </p:attrNameLst>
                                          </p:cBhvr>
                                          <p:tavLst>
                                            <p:tav tm="0">
                                              <p:val>
                                                <p:fltVal val="360"/>
                                              </p:val>
                                            </p:tav>
                                            <p:tav tm="100000">
                                              <p:val>
                                                <p:fltVal val="0"/>
                                              </p:val>
                                            </p:tav>
                                          </p:tavLst>
                                        </p:anim>
                                        <p:animEffect transition="in" filter="fade">
                                          <p:cBhvr>
                                            <p:cTn id="28" dur="750"/>
                                            <p:tgtEl>
                                              <p:spTgt spid="161"/>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164"/>
                                            </p:tgtEl>
                                            <p:attrNameLst>
                                              <p:attrName>style.visibility</p:attrName>
                                            </p:attrNameLst>
                                          </p:cBhvr>
                                          <p:to>
                                            <p:strVal val="visible"/>
                                          </p:to>
                                        </p:set>
                                        <p:anim calcmode="lin" valueType="num">
                                          <p:cBhvr>
                                            <p:cTn id="31" dur="750" fill="hold"/>
                                            <p:tgtEl>
                                              <p:spTgt spid="164"/>
                                            </p:tgtEl>
                                            <p:attrNameLst>
                                              <p:attrName>ppt_w</p:attrName>
                                            </p:attrNameLst>
                                          </p:cBhvr>
                                          <p:tavLst>
                                            <p:tav tm="0">
                                              <p:val>
                                                <p:fltVal val="0"/>
                                              </p:val>
                                            </p:tav>
                                            <p:tav tm="100000">
                                              <p:val>
                                                <p:strVal val="#ppt_w"/>
                                              </p:val>
                                            </p:tav>
                                          </p:tavLst>
                                        </p:anim>
                                        <p:anim calcmode="lin" valueType="num">
                                          <p:cBhvr>
                                            <p:cTn id="32" dur="750" fill="hold"/>
                                            <p:tgtEl>
                                              <p:spTgt spid="164"/>
                                            </p:tgtEl>
                                            <p:attrNameLst>
                                              <p:attrName>ppt_h</p:attrName>
                                            </p:attrNameLst>
                                          </p:cBhvr>
                                          <p:tavLst>
                                            <p:tav tm="0">
                                              <p:val>
                                                <p:fltVal val="0"/>
                                              </p:val>
                                            </p:tav>
                                            <p:tav tm="100000">
                                              <p:val>
                                                <p:strVal val="#ppt_h"/>
                                              </p:val>
                                            </p:tav>
                                          </p:tavLst>
                                        </p:anim>
                                        <p:anim calcmode="lin" valueType="num">
                                          <p:cBhvr>
                                            <p:cTn id="33" dur="750" fill="hold"/>
                                            <p:tgtEl>
                                              <p:spTgt spid="164"/>
                                            </p:tgtEl>
                                            <p:attrNameLst>
                                              <p:attrName>style.rotation</p:attrName>
                                            </p:attrNameLst>
                                          </p:cBhvr>
                                          <p:tavLst>
                                            <p:tav tm="0">
                                              <p:val>
                                                <p:fltVal val="360"/>
                                              </p:val>
                                            </p:tav>
                                            <p:tav tm="100000">
                                              <p:val>
                                                <p:fltVal val="0"/>
                                              </p:val>
                                            </p:tav>
                                          </p:tavLst>
                                        </p:anim>
                                        <p:animEffect transition="in" filter="fade">
                                          <p:cBhvr>
                                            <p:cTn id="34" dur="750"/>
                                            <p:tgtEl>
                                              <p:spTgt spid="16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16200000">
                                          <p:cBhvr>
                                            <p:cTn id="38" dur="1000" fill="hold"/>
                                            <p:tgtEl>
                                              <p:spTgt spid="140"/>
                                            </p:tgtEl>
                                            <p:attrNameLst>
                                              <p:attrName>r</p:attrName>
                                            </p:attrNameLst>
                                          </p:cBhvr>
                                        </p:animRot>
                                      </p:childTnLst>
                                    </p:cTn>
                                  </p:par>
                                  <p:par>
                                    <p:cTn id="39" presetID="8" presetClass="emph" presetSubtype="0" fill="hold" nodeType="withEffect">
                                      <p:stCondLst>
                                        <p:cond delay="0"/>
                                      </p:stCondLst>
                                      <p:childTnLst>
                                        <p:animRot by="1800000">
                                          <p:cBhvr>
                                            <p:cTn id="40" dur="1000" fill="hold"/>
                                            <p:tgtEl>
                                              <p:spTgt spid="156"/>
                                            </p:tgtEl>
                                            <p:attrNameLst>
                                              <p:attrName>r</p:attrName>
                                            </p:attrNameLst>
                                          </p:cBhvr>
                                        </p:animRot>
                                      </p:childTnLst>
                                    </p:cTn>
                                  </p:par>
                                  <p:par>
                                    <p:cTn id="41" presetID="53" presetClass="entr" presetSubtype="528"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p:cTn id="43" dur="500" fill="hold"/>
                                            <p:tgtEl>
                                              <p:spTgt spid="117"/>
                                            </p:tgtEl>
                                            <p:attrNameLst>
                                              <p:attrName>ppt_w</p:attrName>
                                            </p:attrNameLst>
                                          </p:cBhvr>
                                          <p:tavLst>
                                            <p:tav tm="0">
                                              <p:val>
                                                <p:fltVal val="0"/>
                                              </p:val>
                                            </p:tav>
                                            <p:tav tm="100000">
                                              <p:val>
                                                <p:strVal val="#ppt_w"/>
                                              </p:val>
                                            </p:tav>
                                          </p:tavLst>
                                        </p:anim>
                                        <p:anim calcmode="lin" valueType="num">
                                          <p:cBhvr>
                                            <p:cTn id="44" dur="500" fill="hold"/>
                                            <p:tgtEl>
                                              <p:spTgt spid="117"/>
                                            </p:tgtEl>
                                            <p:attrNameLst>
                                              <p:attrName>ppt_h</p:attrName>
                                            </p:attrNameLst>
                                          </p:cBhvr>
                                          <p:tavLst>
                                            <p:tav tm="0">
                                              <p:val>
                                                <p:fltVal val="0"/>
                                              </p:val>
                                            </p:tav>
                                            <p:tav tm="100000">
                                              <p:val>
                                                <p:strVal val="#ppt_h"/>
                                              </p:val>
                                            </p:tav>
                                          </p:tavLst>
                                        </p:anim>
                                        <p:animEffect transition="in" filter="fade">
                                          <p:cBhvr>
                                            <p:cTn id="45" dur="500"/>
                                            <p:tgtEl>
                                              <p:spTgt spid="117"/>
                                            </p:tgtEl>
                                          </p:cBhvr>
                                        </p:animEffect>
                                        <p:anim calcmode="lin" valueType="num">
                                          <p:cBhvr>
                                            <p:cTn id="46" dur="500" fill="hold"/>
                                            <p:tgtEl>
                                              <p:spTgt spid="117"/>
                                            </p:tgtEl>
                                            <p:attrNameLst>
                                              <p:attrName>ppt_x</p:attrName>
                                            </p:attrNameLst>
                                          </p:cBhvr>
                                          <p:tavLst>
                                            <p:tav tm="0">
                                              <p:val>
                                                <p:fltVal val="0.5"/>
                                              </p:val>
                                            </p:tav>
                                            <p:tav tm="100000">
                                              <p:val>
                                                <p:strVal val="#ppt_x"/>
                                              </p:val>
                                            </p:tav>
                                          </p:tavLst>
                                        </p:anim>
                                        <p:anim calcmode="lin" valueType="num">
                                          <p:cBhvr>
                                            <p:cTn id="47" dur="500" fill="hold"/>
                                            <p:tgtEl>
                                              <p:spTgt spid="117"/>
                                            </p:tgtEl>
                                            <p:attrNameLst>
                                              <p:attrName>ppt_y</p:attrName>
                                            </p:attrNameLst>
                                          </p:cBhvr>
                                          <p:tavLst>
                                            <p:tav tm="0">
                                              <p:val>
                                                <p:fltVal val="0.5"/>
                                              </p:val>
                                            </p:tav>
                                            <p:tav tm="100000">
                                              <p:val>
                                                <p:strVal val="#ppt_y"/>
                                              </p:val>
                                            </p:tav>
                                          </p:tavLst>
                                        </p:anim>
                                      </p:childTnLst>
                                    </p:cTn>
                                  </p:par>
                                  <p:par>
                                    <p:cTn id="48" presetID="22" presetClass="entr" presetSubtype="8" fill="hold"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wipe(left)">
                                          <p:cBhvr>
                                            <p:cTn id="50" dur="500"/>
                                            <p:tgtEl>
                                              <p:spTgt spid="5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stCondLst>
                                        <p:cond delay="0"/>
                                      </p:stCondLst>
                                      <p:childTnLst>
                                        <p:animRot by="21600000">
                                          <p:cBhvr>
                                            <p:cTn id="58" dur="1000" fill="hold"/>
                                            <p:tgtEl>
                                              <p:spTgt spid="140"/>
                                            </p:tgtEl>
                                            <p:attrNameLst>
                                              <p:attrName>r</p:attrName>
                                            </p:attrNameLst>
                                          </p:cBhvr>
                                        </p:animRot>
                                      </p:childTnLst>
                                    </p:cTn>
                                  </p:par>
                                  <p:par>
                                    <p:cTn id="59" presetID="8" presetClass="emph" presetSubtype="0" fill="hold" nodeType="withEffect">
                                      <p:stCondLst>
                                        <p:cond delay="0"/>
                                      </p:stCondLst>
                                      <p:childTnLst>
                                        <p:animRot by="3600000">
                                          <p:cBhvr>
                                            <p:cTn id="60" dur="1000" fill="hold"/>
                                            <p:tgtEl>
                                              <p:spTgt spid="156"/>
                                            </p:tgtEl>
                                            <p:attrNameLst>
                                              <p:attrName>r</p:attrName>
                                            </p:attrNameLst>
                                          </p:cBhvr>
                                        </p:animRot>
                                      </p:childTnLst>
                                    </p:cTn>
                                  </p:par>
                                  <p:par>
                                    <p:cTn id="61" presetID="53" presetClass="entr" presetSubtype="528"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animEffect transition="in" filter="fade">
                                          <p:cBhvr>
                                            <p:cTn id="65" dur="500"/>
                                            <p:tgtEl>
                                              <p:spTgt spid="93"/>
                                            </p:tgtEl>
                                          </p:cBhvr>
                                        </p:animEffect>
                                        <p:anim calcmode="lin" valueType="num">
                                          <p:cBhvr>
                                            <p:cTn id="66" dur="500" fill="hold"/>
                                            <p:tgtEl>
                                              <p:spTgt spid="93"/>
                                            </p:tgtEl>
                                            <p:attrNameLst>
                                              <p:attrName>ppt_x</p:attrName>
                                            </p:attrNameLst>
                                          </p:cBhvr>
                                          <p:tavLst>
                                            <p:tav tm="0">
                                              <p:val>
                                                <p:fltVal val="0.5"/>
                                              </p:val>
                                            </p:tav>
                                            <p:tav tm="100000">
                                              <p:val>
                                                <p:strVal val="#ppt_x"/>
                                              </p:val>
                                            </p:tav>
                                          </p:tavLst>
                                        </p:anim>
                                        <p:anim calcmode="lin" valueType="num">
                                          <p:cBhvr>
                                            <p:cTn id="67" dur="500" fill="hold"/>
                                            <p:tgtEl>
                                              <p:spTgt spid="93"/>
                                            </p:tgtEl>
                                            <p:attrNameLst>
                                              <p:attrName>ppt_y</p:attrName>
                                            </p:attrNameLst>
                                          </p:cBhvr>
                                          <p:tavLst>
                                            <p:tav tm="0">
                                              <p:val>
                                                <p:fltVal val="0.5"/>
                                              </p:val>
                                            </p:tav>
                                            <p:tav tm="100000">
                                              <p:val>
                                                <p:strVal val="#ppt_y"/>
                                              </p:val>
                                            </p:tav>
                                          </p:tavLst>
                                        </p:anim>
                                      </p:childTnLst>
                                    </p:cTn>
                                  </p:par>
                                  <p:par>
                                    <p:cTn id="68" presetID="22" presetClass="entr" presetSubtype="8" fill="hold" nodeType="withEffect">
                                      <p:stCondLst>
                                        <p:cond delay="500"/>
                                      </p:stCondLst>
                                      <p:childTnLst>
                                        <p:set>
                                          <p:cBhvr>
                                            <p:cTn id="69" dur="1" fill="hold">
                                              <p:stCondLst>
                                                <p:cond delay="0"/>
                                              </p:stCondLst>
                                            </p:cTn>
                                            <p:tgtEl>
                                              <p:spTgt spid="72"/>
                                            </p:tgtEl>
                                            <p:attrNameLst>
                                              <p:attrName>style.visibility</p:attrName>
                                            </p:attrNameLst>
                                          </p:cBhvr>
                                          <p:to>
                                            <p:strVal val="visible"/>
                                          </p:to>
                                        </p:set>
                                        <p:animEffect transition="in" filter="wipe(left)">
                                          <p:cBhvr>
                                            <p:cTn id="70" dur="500"/>
                                            <p:tgtEl>
                                              <p:spTgt spid="72"/>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nodeType="clickEffect">
                                      <p:stCondLst>
                                        <p:cond delay="0"/>
                                      </p:stCondLst>
                                      <p:childTnLst>
                                        <p:animRot by="21600000">
                                          <p:cBhvr>
                                            <p:cTn id="78" dur="1000" fill="hold"/>
                                            <p:tgtEl>
                                              <p:spTgt spid="140"/>
                                            </p:tgtEl>
                                            <p:attrNameLst>
                                              <p:attrName>r</p:attrName>
                                            </p:attrNameLst>
                                          </p:cBhvr>
                                        </p:animRot>
                                      </p:childTnLst>
                                    </p:cTn>
                                  </p:par>
                                  <p:par>
                                    <p:cTn id="79" presetID="8" presetClass="emph" presetSubtype="0" fill="hold" nodeType="withEffect">
                                      <p:stCondLst>
                                        <p:cond delay="0"/>
                                      </p:stCondLst>
                                      <p:childTnLst>
                                        <p:animRot by="3600000">
                                          <p:cBhvr>
                                            <p:cTn id="80" dur="1000" fill="hold"/>
                                            <p:tgtEl>
                                              <p:spTgt spid="156"/>
                                            </p:tgtEl>
                                            <p:attrNameLst>
                                              <p:attrName>r</p:attrName>
                                            </p:attrNameLst>
                                          </p:cBhvr>
                                        </p:animRot>
                                      </p:childTnLst>
                                    </p:cTn>
                                  </p:par>
                                  <p:par>
                                    <p:cTn id="81" presetID="53" presetClass="entr" presetSubtype="528"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ppt_w</p:attrName>
                                            </p:attrNameLst>
                                          </p:cBhvr>
                                          <p:tavLst>
                                            <p:tav tm="0">
                                              <p:val>
                                                <p:fltVal val="0"/>
                                              </p:val>
                                            </p:tav>
                                            <p:tav tm="100000">
                                              <p:val>
                                                <p:strVal val="#ppt_w"/>
                                              </p:val>
                                            </p:tav>
                                          </p:tavLst>
                                        </p:anim>
                                        <p:anim calcmode="lin" valueType="num">
                                          <p:cBhvr>
                                            <p:cTn id="84" dur="500" fill="hold"/>
                                            <p:tgtEl>
                                              <p:spTgt spid="88"/>
                                            </p:tgtEl>
                                            <p:attrNameLst>
                                              <p:attrName>ppt_h</p:attrName>
                                            </p:attrNameLst>
                                          </p:cBhvr>
                                          <p:tavLst>
                                            <p:tav tm="0">
                                              <p:val>
                                                <p:fltVal val="0"/>
                                              </p:val>
                                            </p:tav>
                                            <p:tav tm="100000">
                                              <p:val>
                                                <p:strVal val="#ppt_h"/>
                                              </p:val>
                                            </p:tav>
                                          </p:tavLst>
                                        </p:anim>
                                        <p:animEffect transition="in" filter="fade">
                                          <p:cBhvr>
                                            <p:cTn id="85" dur="500"/>
                                            <p:tgtEl>
                                              <p:spTgt spid="88"/>
                                            </p:tgtEl>
                                          </p:cBhvr>
                                        </p:animEffect>
                                        <p:anim calcmode="lin" valueType="num">
                                          <p:cBhvr>
                                            <p:cTn id="86" dur="500" fill="hold"/>
                                            <p:tgtEl>
                                              <p:spTgt spid="88"/>
                                            </p:tgtEl>
                                            <p:attrNameLst>
                                              <p:attrName>ppt_x</p:attrName>
                                            </p:attrNameLst>
                                          </p:cBhvr>
                                          <p:tavLst>
                                            <p:tav tm="0">
                                              <p:val>
                                                <p:fltVal val="0.5"/>
                                              </p:val>
                                            </p:tav>
                                            <p:tav tm="100000">
                                              <p:val>
                                                <p:strVal val="#ppt_x"/>
                                              </p:val>
                                            </p:tav>
                                          </p:tavLst>
                                        </p:anim>
                                        <p:anim calcmode="lin" valueType="num">
                                          <p:cBhvr>
                                            <p:cTn id="87" dur="500" fill="hold"/>
                                            <p:tgtEl>
                                              <p:spTgt spid="88"/>
                                            </p:tgtEl>
                                            <p:attrNameLst>
                                              <p:attrName>ppt_y</p:attrName>
                                            </p:attrNameLst>
                                          </p:cBhvr>
                                          <p:tavLst>
                                            <p:tav tm="0">
                                              <p:val>
                                                <p:fltVal val="0.5"/>
                                              </p:val>
                                            </p:tav>
                                            <p:tav tm="100000">
                                              <p:val>
                                                <p:strVal val="#ppt_y"/>
                                              </p:val>
                                            </p:tav>
                                          </p:tavLst>
                                        </p:anim>
                                      </p:childTnLst>
                                    </p:cTn>
                                  </p:par>
                                  <p:par>
                                    <p:cTn id="88" presetID="22" presetClass="entr" presetSubtype="8" fill="hold" nodeType="withEffect">
                                      <p:stCondLst>
                                        <p:cond delay="500"/>
                                      </p:stCondLst>
                                      <p:childTnLst>
                                        <p:set>
                                          <p:cBhvr>
                                            <p:cTn id="89" dur="1" fill="hold">
                                              <p:stCondLst>
                                                <p:cond delay="0"/>
                                              </p:stCondLst>
                                            </p:cTn>
                                            <p:tgtEl>
                                              <p:spTgt spid="76"/>
                                            </p:tgtEl>
                                            <p:attrNameLst>
                                              <p:attrName>style.visibility</p:attrName>
                                            </p:attrNameLst>
                                          </p:cBhvr>
                                          <p:to>
                                            <p:strVal val="visible"/>
                                          </p:to>
                                        </p:set>
                                        <p:animEffect transition="in" filter="wipe(left)">
                                          <p:cBhvr>
                                            <p:cTn id="90" dur="500"/>
                                            <p:tgtEl>
                                              <p:spTgt spid="76"/>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stCondLst>
                                        <p:cond delay="0"/>
                                      </p:stCondLst>
                                      <p:childTnLst>
                                        <p:animRot by="21600000">
                                          <p:cBhvr>
                                            <p:cTn id="98" dur="1000" fill="hold"/>
                                            <p:tgtEl>
                                              <p:spTgt spid="140"/>
                                            </p:tgtEl>
                                            <p:attrNameLst>
                                              <p:attrName>r</p:attrName>
                                            </p:attrNameLst>
                                          </p:cBhvr>
                                        </p:animRot>
                                      </p:childTnLst>
                                    </p:cTn>
                                  </p:par>
                                  <p:par>
                                    <p:cTn id="99" presetID="8" presetClass="emph" presetSubtype="0" fill="hold" nodeType="withEffect">
                                      <p:stCondLst>
                                        <p:cond delay="0"/>
                                      </p:stCondLst>
                                      <p:childTnLst>
                                        <p:animRot by="3600000">
                                          <p:cBhvr>
                                            <p:cTn id="100" dur="1000" fill="hold"/>
                                            <p:tgtEl>
                                              <p:spTgt spid="156"/>
                                            </p:tgtEl>
                                            <p:attrNameLst>
                                              <p:attrName>r</p:attrName>
                                            </p:attrNameLst>
                                          </p:cBhvr>
                                        </p:animRot>
                                      </p:childTnLst>
                                    </p:cTn>
                                  </p:par>
                                  <p:par>
                                    <p:cTn id="101" presetID="53" presetClass="entr" presetSubtype="528"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anim calcmode="lin" valueType="num">
                                          <p:cBhvr>
                                            <p:cTn id="106" dur="500" fill="hold"/>
                                            <p:tgtEl>
                                              <p:spTgt spid="96"/>
                                            </p:tgtEl>
                                            <p:attrNameLst>
                                              <p:attrName>ppt_x</p:attrName>
                                            </p:attrNameLst>
                                          </p:cBhvr>
                                          <p:tavLst>
                                            <p:tav tm="0">
                                              <p:val>
                                                <p:fltVal val="0.5"/>
                                              </p:val>
                                            </p:tav>
                                            <p:tav tm="100000">
                                              <p:val>
                                                <p:strVal val="#ppt_x"/>
                                              </p:val>
                                            </p:tav>
                                          </p:tavLst>
                                        </p:anim>
                                        <p:anim calcmode="lin" valueType="num">
                                          <p:cBhvr>
                                            <p:cTn id="107" dur="500" fill="hold"/>
                                            <p:tgtEl>
                                              <p:spTgt spid="96"/>
                                            </p:tgtEl>
                                            <p:attrNameLst>
                                              <p:attrName>ppt_y</p:attrName>
                                            </p:attrNameLst>
                                          </p:cBhvr>
                                          <p:tavLst>
                                            <p:tav tm="0">
                                              <p:val>
                                                <p:fltVal val="0.5"/>
                                              </p:val>
                                            </p:tav>
                                            <p:tav tm="100000">
                                              <p:val>
                                                <p:strVal val="#ppt_y"/>
                                              </p:val>
                                            </p:tav>
                                          </p:tavLst>
                                        </p:anim>
                                      </p:childTnLst>
                                    </p:cTn>
                                  </p:par>
                                  <p:par>
                                    <p:cTn id="108" presetID="22" presetClass="entr" presetSubtype="2" fill="hold" nodeType="withEffect">
                                      <p:stCondLst>
                                        <p:cond delay="500"/>
                                      </p:stCondLst>
                                      <p:childTnLst>
                                        <p:set>
                                          <p:cBhvr>
                                            <p:cTn id="109" dur="1" fill="hold">
                                              <p:stCondLst>
                                                <p:cond delay="0"/>
                                              </p:stCondLst>
                                            </p:cTn>
                                            <p:tgtEl>
                                              <p:spTgt spid="86"/>
                                            </p:tgtEl>
                                            <p:attrNameLst>
                                              <p:attrName>style.visibility</p:attrName>
                                            </p:attrNameLst>
                                          </p:cBhvr>
                                          <p:to>
                                            <p:strVal val="visible"/>
                                          </p:to>
                                        </p:set>
                                        <p:animEffect transition="in" filter="wipe(right)">
                                          <p:cBhvr>
                                            <p:cTn id="110" dur="500"/>
                                            <p:tgtEl>
                                              <p:spTgt spid="8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nodeType="clickEffect">
                                      <p:stCondLst>
                                        <p:cond delay="0"/>
                                      </p:stCondLst>
                                      <p:childTnLst>
                                        <p:animRot by="21600000">
                                          <p:cBhvr>
                                            <p:cTn id="118" dur="1000" fill="hold"/>
                                            <p:tgtEl>
                                              <p:spTgt spid="140"/>
                                            </p:tgtEl>
                                            <p:attrNameLst>
                                              <p:attrName>r</p:attrName>
                                            </p:attrNameLst>
                                          </p:cBhvr>
                                        </p:animRot>
                                      </p:childTnLst>
                                    </p:cTn>
                                  </p:par>
                                  <p:par>
                                    <p:cTn id="119" presetID="8" presetClass="emph" presetSubtype="0" fill="hold" nodeType="withEffect">
                                      <p:stCondLst>
                                        <p:cond delay="0"/>
                                      </p:stCondLst>
                                      <p:childTnLst>
                                        <p:animRot by="3600000">
                                          <p:cBhvr>
                                            <p:cTn id="120" dur="1000" fill="hold"/>
                                            <p:tgtEl>
                                              <p:spTgt spid="156"/>
                                            </p:tgtEl>
                                            <p:attrNameLst>
                                              <p:attrName>r</p:attrName>
                                            </p:attrNameLst>
                                          </p:cBhvr>
                                        </p:animRot>
                                      </p:childTnLst>
                                    </p:cTn>
                                  </p:par>
                                  <p:par>
                                    <p:cTn id="121" presetID="53" presetClass="entr" presetSubtype="528" fill="hold" grpId="0" nodeType="with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anim calcmode="lin" valueType="num">
                                          <p:cBhvr>
                                            <p:cTn id="126" dur="500" fill="hold"/>
                                            <p:tgtEl>
                                              <p:spTgt spid="100"/>
                                            </p:tgtEl>
                                            <p:attrNameLst>
                                              <p:attrName>ppt_x</p:attrName>
                                            </p:attrNameLst>
                                          </p:cBhvr>
                                          <p:tavLst>
                                            <p:tav tm="0">
                                              <p:val>
                                                <p:fltVal val="0.5"/>
                                              </p:val>
                                            </p:tav>
                                            <p:tav tm="100000">
                                              <p:val>
                                                <p:strVal val="#ppt_x"/>
                                              </p:val>
                                            </p:tav>
                                          </p:tavLst>
                                        </p:anim>
                                        <p:anim calcmode="lin" valueType="num">
                                          <p:cBhvr>
                                            <p:cTn id="127" dur="500" fill="hold"/>
                                            <p:tgtEl>
                                              <p:spTgt spid="100"/>
                                            </p:tgtEl>
                                            <p:attrNameLst>
                                              <p:attrName>ppt_y</p:attrName>
                                            </p:attrNameLst>
                                          </p:cBhvr>
                                          <p:tavLst>
                                            <p:tav tm="0">
                                              <p:val>
                                                <p:fltVal val="0.5"/>
                                              </p:val>
                                            </p:tav>
                                            <p:tav tm="100000">
                                              <p:val>
                                                <p:strVal val="#ppt_y"/>
                                              </p:val>
                                            </p:tav>
                                          </p:tavLst>
                                        </p:anim>
                                      </p:childTnLst>
                                    </p:cTn>
                                  </p:par>
                                  <p:par>
                                    <p:cTn id="128" presetID="22" presetClass="entr" presetSubtype="2" fill="hold" nodeType="withEffect">
                                      <p:stCondLst>
                                        <p:cond delay="500"/>
                                      </p:stCondLst>
                                      <p:childTnLst>
                                        <p:set>
                                          <p:cBhvr>
                                            <p:cTn id="129" dur="1" fill="hold">
                                              <p:stCondLst>
                                                <p:cond delay="0"/>
                                              </p:stCondLst>
                                            </p:cTn>
                                            <p:tgtEl>
                                              <p:spTgt spid="90"/>
                                            </p:tgtEl>
                                            <p:attrNameLst>
                                              <p:attrName>style.visibility</p:attrName>
                                            </p:attrNameLst>
                                          </p:cBhvr>
                                          <p:to>
                                            <p:strVal val="visible"/>
                                          </p:to>
                                        </p:set>
                                        <p:animEffect transition="in" filter="wipe(right)">
                                          <p:cBhvr>
                                            <p:cTn id="130" dur="500"/>
                                            <p:tgtEl>
                                              <p:spTgt spid="90"/>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mph" presetSubtype="0" fill="hold" nodeType="clickEffect">
                                      <p:stCondLst>
                                        <p:cond delay="0"/>
                                      </p:stCondLst>
                                      <p:childTnLst>
                                        <p:animRot by="21600000">
                                          <p:cBhvr>
                                            <p:cTn id="138" dur="1000" fill="hold"/>
                                            <p:tgtEl>
                                              <p:spTgt spid="140"/>
                                            </p:tgtEl>
                                            <p:attrNameLst>
                                              <p:attrName>r</p:attrName>
                                            </p:attrNameLst>
                                          </p:cBhvr>
                                        </p:animRot>
                                      </p:childTnLst>
                                    </p:cTn>
                                  </p:par>
                                  <p:par>
                                    <p:cTn id="139" presetID="8" presetClass="emph" presetSubtype="0" fill="hold" nodeType="withEffect">
                                      <p:stCondLst>
                                        <p:cond delay="0"/>
                                      </p:stCondLst>
                                      <p:childTnLst>
                                        <p:animRot by="3600000">
                                          <p:cBhvr>
                                            <p:cTn id="140" dur="1000" fill="hold"/>
                                            <p:tgtEl>
                                              <p:spTgt spid="156"/>
                                            </p:tgtEl>
                                            <p:attrNameLst>
                                              <p:attrName>r</p:attrName>
                                            </p:attrNameLst>
                                          </p:cBhvr>
                                        </p:animRot>
                                      </p:childTnLst>
                                    </p:cTn>
                                  </p:par>
                                  <p:par>
                                    <p:cTn id="141" presetID="53" presetClass="entr" presetSubtype="528"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 calcmode="lin" valueType="num">
                                          <p:cBhvr>
                                            <p:cTn id="143" dur="500" fill="hold"/>
                                            <p:tgtEl>
                                              <p:spTgt spid="106"/>
                                            </p:tgtEl>
                                            <p:attrNameLst>
                                              <p:attrName>ppt_w</p:attrName>
                                            </p:attrNameLst>
                                          </p:cBhvr>
                                          <p:tavLst>
                                            <p:tav tm="0">
                                              <p:val>
                                                <p:fltVal val="0"/>
                                              </p:val>
                                            </p:tav>
                                            <p:tav tm="100000">
                                              <p:val>
                                                <p:strVal val="#ppt_w"/>
                                              </p:val>
                                            </p:tav>
                                          </p:tavLst>
                                        </p:anim>
                                        <p:anim calcmode="lin" valueType="num">
                                          <p:cBhvr>
                                            <p:cTn id="144" dur="500" fill="hold"/>
                                            <p:tgtEl>
                                              <p:spTgt spid="106"/>
                                            </p:tgtEl>
                                            <p:attrNameLst>
                                              <p:attrName>ppt_h</p:attrName>
                                            </p:attrNameLst>
                                          </p:cBhvr>
                                          <p:tavLst>
                                            <p:tav tm="0">
                                              <p:val>
                                                <p:fltVal val="0"/>
                                              </p:val>
                                            </p:tav>
                                            <p:tav tm="100000">
                                              <p:val>
                                                <p:strVal val="#ppt_h"/>
                                              </p:val>
                                            </p:tav>
                                          </p:tavLst>
                                        </p:anim>
                                        <p:animEffect transition="in" filter="fade">
                                          <p:cBhvr>
                                            <p:cTn id="145" dur="500"/>
                                            <p:tgtEl>
                                              <p:spTgt spid="106"/>
                                            </p:tgtEl>
                                          </p:cBhvr>
                                        </p:animEffect>
                                        <p:anim calcmode="lin" valueType="num">
                                          <p:cBhvr>
                                            <p:cTn id="146" dur="500" fill="hold"/>
                                            <p:tgtEl>
                                              <p:spTgt spid="106"/>
                                            </p:tgtEl>
                                            <p:attrNameLst>
                                              <p:attrName>ppt_x</p:attrName>
                                            </p:attrNameLst>
                                          </p:cBhvr>
                                          <p:tavLst>
                                            <p:tav tm="0">
                                              <p:val>
                                                <p:fltVal val="0.5"/>
                                              </p:val>
                                            </p:tav>
                                            <p:tav tm="100000">
                                              <p:val>
                                                <p:strVal val="#ppt_x"/>
                                              </p:val>
                                            </p:tav>
                                          </p:tavLst>
                                        </p:anim>
                                        <p:anim calcmode="lin" valueType="num">
                                          <p:cBhvr>
                                            <p:cTn id="147" dur="500" fill="hold"/>
                                            <p:tgtEl>
                                              <p:spTgt spid="106"/>
                                            </p:tgtEl>
                                            <p:attrNameLst>
                                              <p:attrName>ppt_y</p:attrName>
                                            </p:attrNameLst>
                                          </p:cBhvr>
                                          <p:tavLst>
                                            <p:tav tm="0">
                                              <p:val>
                                                <p:fltVal val="0.5"/>
                                              </p:val>
                                            </p:tav>
                                            <p:tav tm="100000">
                                              <p:val>
                                                <p:strVal val="#ppt_y"/>
                                              </p:val>
                                            </p:tav>
                                          </p:tavLst>
                                        </p:anim>
                                      </p:childTnLst>
                                    </p:cTn>
                                  </p:par>
                                  <p:par>
                                    <p:cTn id="148" presetID="22" presetClass="entr" presetSubtype="2" fill="hold" nodeType="withEffect">
                                      <p:stCondLst>
                                        <p:cond delay="500"/>
                                      </p:stCondLst>
                                      <p:childTnLst>
                                        <p:set>
                                          <p:cBhvr>
                                            <p:cTn id="149" dur="1" fill="hold">
                                              <p:stCondLst>
                                                <p:cond delay="0"/>
                                              </p:stCondLst>
                                            </p:cTn>
                                            <p:tgtEl>
                                              <p:spTgt spid="98"/>
                                            </p:tgtEl>
                                            <p:attrNameLst>
                                              <p:attrName>style.visibility</p:attrName>
                                            </p:attrNameLst>
                                          </p:cBhvr>
                                          <p:to>
                                            <p:strVal val="visible"/>
                                          </p:to>
                                        </p:set>
                                        <p:animEffect transition="in" filter="wipe(right)">
                                          <p:cBhvr>
                                            <p:cTn id="150" dur="500"/>
                                            <p:tgtEl>
                                              <p:spTgt spid="98"/>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8" grpId="0" animBg="1"/>
          <p:bldP spid="93" grpId="0" animBg="1"/>
          <p:bldP spid="96" grpId="0" animBg="1"/>
          <p:bldP spid="100" grpId="0" animBg="1"/>
          <p:bldP spid="106" grpId="0" animBg="1"/>
          <p:bldP spid="117" grpId="0" animBg="1"/>
          <p:bldP spid="161" grpId="0" animBg="1"/>
          <p:bldP spid="164" grpId="0" animBg="1"/>
          <p:bldP spid="56" grpId="0"/>
          <p:bldP spid="57" grpId="0"/>
          <p:bldP spid="58" grpId="0"/>
          <p:bldP spid="59" grpId="0"/>
          <p:bldP spid="60" grpId="0"/>
          <p:bldP spid="61"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provee un completo abanico de opciones para gestionar con fluidez la operación financiera, permite lograr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automatizar los procesos claves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cotidianos, desde actualización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de libros diarios, transacciones en distintas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monedas, hasta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operaciones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tributarias, y más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Concepto</a:t>
            </a:r>
            <a:endParaRPr lang="es-419" sz="1600" dirty="0">
              <a:solidFill>
                <a:schemeClr val="accent4"/>
              </a:solidFill>
              <a:latin typeface="Verdana"/>
            </a:endParaRPr>
          </a:p>
        </p:txBody>
      </p:sp>
      <p:sp>
        <p:nvSpPr>
          <p:cNvPr id="51" name="TextBox 50"/>
          <p:cNvSpPr txBox="1"/>
          <p:nvPr/>
        </p:nvSpPr>
        <p:spPr>
          <a:xfrm>
            <a:off x="857294" y="2894194"/>
            <a:ext cx="2612764" cy="2102114"/>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Sistema de gestión y de control contable diseñado para </a:t>
            </a:r>
            <a:r>
              <a:rPr lang="es-ES" sz="1100" kern="0" dirty="0" err="1" smtClean="0">
                <a:solidFill>
                  <a:prstClr val="black"/>
                </a:solidFill>
                <a:cs typeface="Arial"/>
                <a:sym typeface="Arial"/>
              </a:rPr>
              <a:t>PyMEs</a:t>
            </a:r>
            <a:r>
              <a:rPr lang="es-ES" sz="1100" kern="0" dirty="0" smtClean="0">
                <a:solidFill>
                  <a:prstClr val="black"/>
                </a:solidFill>
                <a:cs typeface="Arial"/>
                <a:sym typeface="Arial"/>
              </a:rPr>
              <a:t> </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Automatiza procesos claves cotidianos</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Gestiona actividad bancarias</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15 Módulos</a:t>
            </a:r>
          </a:p>
          <a:p>
            <a:pPr marL="171450" indent="-171450">
              <a:lnSpc>
                <a:spcPct val="120000"/>
              </a:lnSpc>
              <a:spcAft>
                <a:spcPts val="600"/>
              </a:spcAft>
              <a:buFont typeface="Arial" panose="020B0604020202020204" pitchFamily="34" charset="0"/>
              <a:buChar char="•"/>
            </a:pPr>
            <a:endParaRPr lang="es-ES" sz="1100" kern="0" dirty="0">
              <a:solidFill>
                <a:prstClr val="black"/>
              </a:solidFill>
              <a:latin typeface="Myriad Pro SemiExt"/>
              <a:cs typeface="Arial"/>
              <a:sym typeface="Arial"/>
            </a:endParaRPr>
          </a:p>
          <a:p>
            <a:pPr>
              <a:lnSpc>
                <a:spcPct val="120000"/>
              </a:lnSpc>
              <a:spcAft>
                <a:spcPts val="600"/>
              </a:spcAft>
            </a:pPr>
            <a:endParaRPr lang="es-VE" sz="1100" kern="0" dirty="0" smtClean="0">
              <a:solidFill>
                <a:srgbClr val="000000"/>
              </a:solidFill>
              <a:latin typeface="Arial"/>
              <a:cs typeface="Arial"/>
              <a:sym typeface="Arial"/>
            </a:endParaRPr>
          </a:p>
        </p:txBody>
      </p:sp>
      <p:sp>
        <p:nvSpPr>
          <p:cNvPr id="53" name="TextBox 52"/>
          <p:cNvSpPr txBox="1"/>
          <p:nvPr/>
        </p:nvSpPr>
        <p:spPr>
          <a:xfrm>
            <a:off x="4650066" y="2864716"/>
            <a:ext cx="2874422" cy="2305246"/>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Gestión de inteligencia de Negocios, con facilidad de diseño y personalización de gráficos</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Gestión </a:t>
            </a:r>
            <a:r>
              <a:rPr lang="es-VE" sz="1100" kern="0" dirty="0" err="1" smtClean="0">
                <a:solidFill>
                  <a:srgbClr val="000000"/>
                </a:solidFill>
                <a:latin typeface="Arial"/>
                <a:cs typeface="Arial"/>
                <a:sym typeface="Arial"/>
              </a:rPr>
              <a:t>multimonedas</a:t>
            </a:r>
            <a:r>
              <a:rPr lang="es-VE" sz="1100" kern="0" dirty="0" smtClean="0">
                <a:solidFill>
                  <a:srgbClr val="000000"/>
                </a:solidFill>
                <a:latin typeface="Arial"/>
                <a:cs typeface="Arial"/>
                <a:sym typeface="Arial"/>
              </a:rPr>
              <a:t> y multicompañía</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Integración de todos los procesos</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Personalización y adaptación al modelo de negocio</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Fácil Mantenimiento</a:t>
            </a:r>
          </a:p>
          <a:p>
            <a:pPr marL="171450" indent="-171450">
              <a:lnSpc>
                <a:spcPct val="120000"/>
              </a:lnSpc>
              <a:spcAft>
                <a:spcPts val="600"/>
              </a:spcAft>
              <a:buFont typeface="Arial" panose="020B0604020202020204" pitchFamily="34" charset="0"/>
              <a:buChar char="•"/>
            </a:pPr>
            <a:endParaRPr lang="es-VE" sz="1100" kern="0" dirty="0" smtClean="0">
              <a:solidFill>
                <a:srgbClr val="000000"/>
              </a:solidFill>
              <a:latin typeface="Arial"/>
              <a:cs typeface="Arial"/>
              <a:sym typeface="Arial"/>
            </a:endParaRPr>
          </a:p>
        </p:txBody>
      </p:sp>
      <p:grpSp>
        <p:nvGrpSpPr>
          <p:cNvPr id="54" name="Group 53"/>
          <p:cNvGrpSpPr/>
          <p:nvPr/>
        </p:nvGrpSpPr>
        <p:grpSpPr>
          <a:xfrm>
            <a:off x="962383" y="2276632"/>
            <a:ext cx="2653671" cy="291390"/>
            <a:chOff x="1831943" y="1880849"/>
            <a:chExt cx="2653671" cy="291390"/>
          </a:xfrm>
        </p:grpSpPr>
        <p:sp>
          <p:nvSpPr>
            <p:cNvPr id="55" name="TextBox 54"/>
            <p:cNvSpPr txBox="1"/>
            <p:nvPr/>
          </p:nvSpPr>
          <p:spPr>
            <a:xfrm>
              <a:off x="2119943" y="1895240"/>
              <a:ext cx="2365671"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Alcance</a:t>
              </a:r>
              <a:endParaRPr lang="es-VE" sz="1200" b="1" kern="0" dirty="0">
                <a:solidFill>
                  <a:srgbClr val="000000"/>
                </a:solidFill>
                <a:latin typeface="Arial"/>
                <a:cs typeface="Arial"/>
                <a:sym typeface="Arial"/>
              </a:endParaRPr>
            </a:p>
          </p:txBody>
        </p:sp>
        <p:sp>
          <p:nvSpPr>
            <p:cNvPr id="56" name="Oval 55"/>
            <p:cNvSpPr/>
            <p:nvPr/>
          </p:nvSpPr>
          <p:spPr>
            <a:xfrm>
              <a:off x="1831943" y="1880849"/>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rPr>
                <a:t>1</a:t>
              </a:r>
            </a:p>
          </p:txBody>
        </p:sp>
      </p:grpSp>
      <p:grpSp>
        <p:nvGrpSpPr>
          <p:cNvPr id="57" name="Group 56"/>
          <p:cNvGrpSpPr/>
          <p:nvPr/>
        </p:nvGrpSpPr>
        <p:grpSpPr>
          <a:xfrm>
            <a:off x="5058215" y="2276632"/>
            <a:ext cx="1268691" cy="291390"/>
            <a:chOff x="4797681" y="2557033"/>
            <a:chExt cx="1072712" cy="291390"/>
          </a:xfrm>
        </p:grpSpPr>
        <p:sp>
          <p:nvSpPr>
            <p:cNvPr id="91" name="TextBox 90"/>
            <p:cNvSpPr txBox="1"/>
            <p:nvPr/>
          </p:nvSpPr>
          <p:spPr>
            <a:xfrm>
              <a:off x="5108164" y="2571424"/>
              <a:ext cx="762229"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Ventajas</a:t>
              </a:r>
              <a:endParaRPr lang="es-VE" sz="1200" b="1" kern="0" dirty="0">
                <a:solidFill>
                  <a:srgbClr val="000000"/>
                </a:solidFill>
                <a:latin typeface="Arial"/>
                <a:cs typeface="Arial"/>
                <a:sym typeface="Arial"/>
              </a:endParaRPr>
            </a:p>
          </p:txBody>
        </p:sp>
        <p:sp>
          <p:nvSpPr>
            <p:cNvPr id="92" name="Oval 91"/>
            <p:cNvSpPr/>
            <p:nvPr/>
          </p:nvSpPr>
          <p:spPr>
            <a:xfrm>
              <a:off x="4797681" y="2557033"/>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rPr>
                <a:t>2</a:t>
              </a:r>
            </a:p>
          </p:txBody>
        </p:sp>
      </p:grpSp>
      <p:sp>
        <p:nvSpPr>
          <p:cNvPr id="100" name="Isosceles Triangle 99"/>
          <p:cNvSpPr/>
          <p:nvPr/>
        </p:nvSpPr>
        <p:spPr bwMode="gray">
          <a:xfrm rot="5400000">
            <a:off x="2803340" y="3532312"/>
            <a:ext cx="1850223" cy="449423"/>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grpSp>
        <p:nvGrpSpPr>
          <p:cNvPr id="106" name="Group 105"/>
          <p:cNvGrpSpPr/>
          <p:nvPr/>
        </p:nvGrpSpPr>
        <p:grpSpPr>
          <a:xfrm>
            <a:off x="8809175" y="2276633"/>
            <a:ext cx="2595126" cy="291389"/>
            <a:chOff x="4797681" y="2557033"/>
            <a:chExt cx="2194248" cy="291389"/>
          </a:xfrm>
        </p:grpSpPr>
        <p:sp>
          <p:nvSpPr>
            <p:cNvPr id="107" name="TextBox 106"/>
            <p:cNvSpPr txBox="1"/>
            <p:nvPr/>
          </p:nvSpPr>
          <p:spPr>
            <a:xfrm>
              <a:off x="5108165" y="2571423"/>
              <a:ext cx="1883764"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Metodología</a:t>
              </a:r>
              <a:endParaRPr lang="es-VE" sz="1200" b="1" kern="0" dirty="0">
                <a:solidFill>
                  <a:srgbClr val="000000"/>
                </a:solidFill>
                <a:latin typeface="Arial"/>
                <a:cs typeface="Arial"/>
                <a:sym typeface="Arial"/>
              </a:endParaRPr>
            </a:p>
          </p:txBody>
        </p:sp>
        <p:sp>
          <p:nvSpPr>
            <p:cNvPr id="108" name="Oval 107"/>
            <p:cNvSpPr/>
            <p:nvPr/>
          </p:nvSpPr>
          <p:spPr>
            <a:xfrm>
              <a:off x="4797681" y="2557033"/>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VE" sz="1400" b="1" kern="0" dirty="0">
                  <a:solidFill>
                    <a:prstClr val="white"/>
                  </a:solidFill>
                  <a:latin typeface="Myriad Pro SemiExt"/>
                  <a:sym typeface="Arial"/>
                </a:rPr>
                <a:t>3</a:t>
              </a:r>
              <a:endPar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endParaRPr>
            </a:p>
          </p:txBody>
        </p:sp>
      </p:grpSp>
      <p:sp>
        <p:nvSpPr>
          <p:cNvPr id="112" name="TextBox 111"/>
          <p:cNvSpPr txBox="1"/>
          <p:nvPr/>
        </p:nvSpPr>
        <p:spPr>
          <a:xfrm>
            <a:off x="8687273" y="2833180"/>
            <a:ext cx="2840632" cy="701731"/>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rPr>
              <a:t>Se aplicara la metodología RUP, consta de cuatro (4) fases, con un tiempo de 6 semanas para su implementación</a:t>
            </a:r>
            <a:endParaRPr lang="es-VE" sz="1100" kern="0" dirty="0">
              <a:solidFill>
                <a:srgbClr val="000000"/>
              </a:solidFill>
              <a:latin typeface="Arial"/>
              <a:cs typeface="Arial"/>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Introducción</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59" name="Group 58"/>
          <p:cNvGrpSpPr/>
          <p:nvPr/>
        </p:nvGrpSpPr>
        <p:grpSpPr>
          <a:xfrm>
            <a:off x="8455494" y="4764929"/>
            <a:ext cx="3189106" cy="1652601"/>
            <a:chOff x="0" y="1287390"/>
            <a:chExt cx="7428345" cy="4436360"/>
          </a:xfrm>
        </p:grpSpPr>
        <p:sp>
          <p:nvSpPr>
            <p:cNvPr id="60" name="Block Arc 59"/>
            <p:cNvSpPr/>
            <p:nvPr/>
          </p:nvSpPr>
          <p:spPr bwMode="gray">
            <a:xfrm>
              <a:off x="2490710" y="1371211"/>
              <a:ext cx="1558678" cy="1558679"/>
            </a:xfrm>
            <a:prstGeom prst="blockArc">
              <a:avLst>
                <a:gd name="adj1" fmla="val 10823994"/>
                <a:gd name="adj2" fmla="val 5529932"/>
                <a:gd name="adj3" fmla="val 14080"/>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1" name="Rounded Rectangle 60"/>
            <p:cNvSpPr/>
            <p:nvPr/>
          </p:nvSpPr>
          <p:spPr bwMode="gray">
            <a:xfrm>
              <a:off x="3303118" y="1764027"/>
              <a:ext cx="2784482" cy="773047"/>
            </a:xfrm>
            <a:prstGeom prst="roundRect">
              <a:avLst>
                <a:gd name="adj" fmla="val 50000"/>
              </a:avLst>
            </a:prstGeom>
            <a:solidFill>
              <a:schemeClr val="bg1">
                <a:lumMod val="95000"/>
              </a:schemeClr>
            </a:solidFill>
            <a:ln w="9525" algn="ctr">
              <a:solidFill>
                <a:schemeClr val="accent1"/>
              </a:solidFill>
              <a:miter lim="800000"/>
              <a:headEnd/>
              <a:tailEnd/>
            </a:ln>
          </p:spPr>
          <p:txBody>
            <a:bodyPr wrap="square" lIns="457200" tIns="88900" rIns="88900" bIns="88900" rtlCol="0" anchor="ctr"/>
            <a:lstStyle/>
            <a:p>
              <a:r>
                <a:rPr lang="en-US" sz="700" dirty="0" err="1" smtClean="0">
                  <a:cs typeface="Times New Roman" pitchFamily="18" charset="0"/>
                </a:rPr>
                <a:t>Inicio</a:t>
              </a:r>
              <a:endParaRPr lang="en-US" sz="400" dirty="0"/>
            </a:p>
          </p:txBody>
        </p:sp>
        <p:sp>
          <p:nvSpPr>
            <p:cNvPr id="62" name="Oval 61"/>
            <p:cNvSpPr/>
            <p:nvPr/>
          </p:nvSpPr>
          <p:spPr bwMode="gray">
            <a:xfrm>
              <a:off x="2708208" y="1588710"/>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63" name="Oval 62"/>
            <p:cNvSpPr/>
            <p:nvPr/>
          </p:nvSpPr>
          <p:spPr bwMode="gray">
            <a:xfrm>
              <a:off x="2870125" y="1750626"/>
              <a:ext cx="799848" cy="799848"/>
            </a:xfrm>
            <a:prstGeom prst="ellipse">
              <a:avLst/>
            </a:prstGeom>
            <a:solidFill>
              <a:schemeClr val="accent1">
                <a:lumMod val="20000"/>
                <a:lumOff val="80000"/>
              </a:schemeClr>
            </a:solidFill>
            <a:ln w="9525" algn="ctr">
              <a:solidFill>
                <a:schemeClr val="accent1"/>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dirty="0">
                  <a:ln>
                    <a:noFill/>
                  </a:ln>
                  <a:solidFill>
                    <a:prstClr val="black"/>
                  </a:solidFill>
                  <a:effectLst/>
                  <a:uLnTx/>
                  <a:uFillTx/>
                  <a:latin typeface="Calibri Light"/>
                  <a:ea typeface="+mn-ea"/>
                  <a:cs typeface="+mn-cs"/>
                </a:rPr>
                <a:t>01</a:t>
              </a:r>
            </a:p>
          </p:txBody>
        </p:sp>
        <p:sp>
          <p:nvSpPr>
            <p:cNvPr id="64" name="Block Arc 63"/>
            <p:cNvSpPr/>
            <p:nvPr/>
          </p:nvSpPr>
          <p:spPr bwMode="gray">
            <a:xfrm>
              <a:off x="2490710" y="2715184"/>
              <a:ext cx="1558679" cy="1558679"/>
            </a:xfrm>
            <a:prstGeom prst="blockArc">
              <a:avLst>
                <a:gd name="adj1" fmla="val 10296"/>
                <a:gd name="adj2" fmla="val 16171692"/>
                <a:gd name="adj3" fmla="val 13840"/>
              </a:avLst>
            </a:prstGeom>
            <a:solidFill>
              <a:srgbClr val="00A3E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5" name="Rounded Rectangle 64"/>
            <p:cNvSpPr/>
            <p:nvPr/>
          </p:nvSpPr>
          <p:spPr bwMode="gray">
            <a:xfrm>
              <a:off x="392724" y="3108000"/>
              <a:ext cx="2784482" cy="773047"/>
            </a:xfrm>
            <a:prstGeom prst="roundRect">
              <a:avLst>
                <a:gd name="adj" fmla="val 50000"/>
              </a:avLst>
            </a:prstGeom>
            <a:solidFill>
              <a:schemeClr val="bg1">
                <a:lumMod val="95000"/>
              </a:schemeClr>
            </a:solidFill>
            <a:ln w="9525" algn="ctr">
              <a:solidFill>
                <a:srgbClr val="00A3E0"/>
              </a:solidFill>
              <a:miter lim="800000"/>
              <a:headEnd/>
              <a:tailEnd/>
            </a:ln>
          </p:spPr>
          <p:txBody>
            <a:bodyPr wrap="square" lIns="91440" tIns="88900" rIns="274320" bIns="88900" rtlCol="0" anchor="ctr"/>
            <a:lstStyle/>
            <a:p>
              <a:r>
                <a:rPr lang="en-US" sz="700" dirty="0" err="1"/>
                <a:t>Elaboración</a:t>
              </a:r>
              <a:endParaRPr lang="en-US" sz="400" dirty="0"/>
            </a:p>
          </p:txBody>
        </p:sp>
        <p:sp>
          <p:nvSpPr>
            <p:cNvPr id="66" name="Oval 65"/>
            <p:cNvSpPr/>
            <p:nvPr/>
          </p:nvSpPr>
          <p:spPr bwMode="gray">
            <a:xfrm>
              <a:off x="2708209" y="2932683"/>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67" name="Oval 66"/>
            <p:cNvSpPr/>
            <p:nvPr/>
          </p:nvSpPr>
          <p:spPr bwMode="gray">
            <a:xfrm>
              <a:off x="2870125" y="3094599"/>
              <a:ext cx="799848" cy="799848"/>
            </a:xfrm>
            <a:prstGeom prst="ellipse">
              <a:avLst/>
            </a:prstGeom>
            <a:solidFill>
              <a:schemeClr val="accent6">
                <a:lumMod val="20000"/>
                <a:lumOff val="80000"/>
              </a:schemeClr>
            </a:solidFill>
            <a:ln w="9525" algn="ctr">
              <a:solidFill>
                <a:srgbClr val="00A3E0"/>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dirty="0">
                  <a:ln>
                    <a:noFill/>
                  </a:ln>
                  <a:solidFill>
                    <a:prstClr val="black"/>
                  </a:solidFill>
                  <a:effectLst/>
                  <a:uLnTx/>
                  <a:uFillTx/>
                  <a:latin typeface="Calibri Light"/>
                  <a:ea typeface="+mn-ea"/>
                  <a:cs typeface="+mn-cs"/>
                </a:rPr>
                <a:t>02</a:t>
              </a:r>
            </a:p>
          </p:txBody>
        </p:sp>
        <p:sp>
          <p:nvSpPr>
            <p:cNvPr id="68" name="Block Arc 67"/>
            <p:cNvSpPr/>
            <p:nvPr/>
          </p:nvSpPr>
          <p:spPr bwMode="gray">
            <a:xfrm>
              <a:off x="3831456" y="2723442"/>
              <a:ext cx="1558678" cy="1558679"/>
            </a:xfrm>
            <a:prstGeom prst="blockArc">
              <a:avLst>
                <a:gd name="adj1" fmla="val 10823994"/>
                <a:gd name="adj2" fmla="val 5529932"/>
                <a:gd name="adj3" fmla="val 14080"/>
              </a:avLst>
            </a:prstGeom>
            <a:solidFill>
              <a:srgbClr val="009A4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9" name="Rounded Rectangle 68"/>
            <p:cNvSpPr/>
            <p:nvPr/>
          </p:nvSpPr>
          <p:spPr bwMode="gray">
            <a:xfrm>
              <a:off x="4643863" y="3116258"/>
              <a:ext cx="2784482" cy="773047"/>
            </a:xfrm>
            <a:prstGeom prst="roundRect">
              <a:avLst>
                <a:gd name="adj" fmla="val 50000"/>
              </a:avLst>
            </a:prstGeom>
            <a:solidFill>
              <a:schemeClr val="bg1">
                <a:lumMod val="95000"/>
              </a:schemeClr>
            </a:solidFill>
            <a:ln w="9525" algn="ctr">
              <a:solidFill>
                <a:srgbClr val="009A44"/>
              </a:solidFill>
              <a:miter lim="800000"/>
              <a:headEnd/>
              <a:tailEnd/>
            </a:ln>
          </p:spPr>
          <p:txBody>
            <a:bodyPr wrap="square" lIns="457200" tIns="88900" rIns="88900" bIns="88900" rtlCol="0" anchor="ctr"/>
            <a:lstStyle/>
            <a:p>
              <a:pPr lvl="0">
                <a:lnSpc>
                  <a:spcPct val="106000"/>
                </a:lnSpc>
              </a:pPr>
              <a:r>
                <a:rPr lang="en-US" sz="600" dirty="0" err="1" smtClean="0"/>
                <a:t>Desarrollo</a:t>
              </a:r>
              <a:endParaRPr kumimoji="0" lang="en-US" sz="200" i="0" u="none" strike="noStrike" kern="1200" cap="none" spc="0" normalizeH="0" baseline="0" noProof="0" dirty="0">
                <a:ln>
                  <a:noFill/>
                </a:ln>
                <a:solidFill>
                  <a:prstClr val="black"/>
                </a:solidFill>
                <a:effectLst/>
                <a:uLnTx/>
                <a:uFillTx/>
                <a:latin typeface="Calibri Light"/>
              </a:endParaRPr>
            </a:p>
          </p:txBody>
        </p:sp>
        <p:sp>
          <p:nvSpPr>
            <p:cNvPr id="70" name="Oval 69"/>
            <p:cNvSpPr/>
            <p:nvPr/>
          </p:nvSpPr>
          <p:spPr bwMode="gray">
            <a:xfrm>
              <a:off x="4048954" y="2940941"/>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71" name="Oval 70"/>
            <p:cNvSpPr/>
            <p:nvPr/>
          </p:nvSpPr>
          <p:spPr bwMode="gray">
            <a:xfrm>
              <a:off x="4210871" y="3102857"/>
              <a:ext cx="799848" cy="799848"/>
            </a:xfrm>
            <a:prstGeom prst="ellipse">
              <a:avLst/>
            </a:prstGeom>
            <a:solidFill>
              <a:srgbClr val="DDEFE8"/>
            </a:solidFill>
            <a:ln w="9525" algn="ctr">
              <a:solidFill>
                <a:srgbClr val="009A4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a:ln>
                    <a:noFill/>
                  </a:ln>
                  <a:solidFill>
                    <a:prstClr val="black"/>
                  </a:solidFill>
                  <a:effectLst/>
                  <a:uLnTx/>
                  <a:uFillTx/>
                  <a:latin typeface="Calibri Light"/>
                  <a:ea typeface="+mn-ea"/>
                  <a:cs typeface="+mn-cs"/>
                </a:rPr>
                <a:t>03</a:t>
              </a:r>
            </a:p>
          </p:txBody>
        </p:sp>
        <p:sp>
          <p:nvSpPr>
            <p:cNvPr id="72" name="Block Arc 71"/>
            <p:cNvSpPr/>
            <p:nvPr/>
          </p:nvSpPr>
          <p:spPr bwMode="gray">
            <a:xfrm>
              <a:off x="3830898" y="4064619"/>
              <a:ext cx="1558679" cy="1558679"/>
            </a:xfrm>
            <a:prstGeom prst="blockArc">
              <a:avLst>
                <a:gd name="adj1" fmla="val 10296"/>
                <a:gd name="adj2" fmla="val 16171692"/>
                <a:gd name="adj3" fmla="val 13840"/>
              </a:avLst>
            </a:prstGeom>
            <a:solidFill>
              <a:srgbClr val="01216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73" name="Rounded Rectangle 72"/>
            <p:cNvSpPr/>
            <p:nvPr/>
          </p:nvSpPr>
          <p:spPr bwMode="gray">
            <a:xfrm>
              <a:off x="1732912" y="4457435"/>
              <a:ext cx="2784482" cy="773047"/>
            </a:xfrm>
            <a:prstGeom prst="roundRect">
              <a:avLst>
                <a:gd name="adj" fmla="val 50000"/>
              </a:avLst>
            </a:prstGeom>
            <a:solidFill>
              <a:schemeClr val="bg1">
                <a:lumMod val="95000"/>
              </a:schemeClr>
            </a:solidFill>
            <a:ln w="9525" algn="ctr">
              <a:solidFill>
                <a:srgbClr val="012169"/>
              </a:solidFill>
              <a:miter lim="800000"/>
              <a:headEnd/>
              <a:tailEnd/>
            </a:ln>
          </p:spPr>
          <p:txBody>
            <a:bodyPr wrap="square" lIns="91440" tIns="88900" rIns="365760" bIns="88900" rtlCol="0" anchor="ctr"/>
            <a:lstStyle/>
            <a:p>
              <a:pPr lvl="0">
                <a:lnSpc>
                  <a:spcPct val="106000"/>
                </a:lnSpc>
              </a:pPr>
              <a:r>
                <a:rPr lang="en-US" sz="700" dirty="0" err="1" smtClean="0"/>
                <a:t>Transición</a:t>
              </a:r>
              <a:r>
                <a:rPr lang="en-US" sz="700" dirty="0" smtClean="0"/>
                <a:t> </a:t>
              </a:r>
              <a:endParaRPr kumimoji="0" lang="en-US" sz="700" i="0" u="none" strike="noStrike" kern="1200" cap="none" spc="0" normalizeH="0" baseline="0" noProof="0" dirty="0">
                <a:ln>
                  <a:noFill/>
                </a:ln>
                <a:solidFill>
                  <a:prstClr val="black"/>
                </a:solidFill>
                <a:effectLst/>
                <a:uLnTx/>
                <a:uFillTx/>
                <a:latin typeface="Calibri Light"/>
              </a:endParaRPr>
            </a:p>
          </p:txBody>
        </p:sp>
        <p:sp>
          <p:nvSpPr>
            <p:cNvPr id="74" name="Oval 73"/>
            <p:cNvSpPr/>
            <p:nvPr/>
          </p:nvSpPr>
          <p:spPr bwMode="gray">
            <a:xfrm>
              <a:off x="4048397" y="4282118"/>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75" name="Oval 74"/>
            <p:cNvSpPr/>
            <p:nvPr/>
          </p:nvSpPr>
          <p:spPr bwMode="gray">
            <a:xfrm>
              <a:off x="4210313" y="4444034"/>
              <a:ext cx="799848" cy="799848"/>
            </a:xfrm>
            <a:prstGeom prst="ellipse">
              <a:avLst/>
            </a:prstGeom>
            <a:solidFill>
              <a:srgbClr val="A0DCFF"/>
            </a:solidFill>
            <a:ln w="9525" algn="ctr">
              <a:solidFill>
                <a:srgbClr val="012169"/>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a:ln>
                    <a:noFill/>
                  </a:ln>
                  <a:solidFill>
                    <a:prstClr val="black"/>
                  </a:solidFill>
                  <a:effectLst/>
                  <a:uLnTx/>
                  <a:uFillTx/>
                  <a:latin typeface="Calibri Light"/>
                  <a:ea typeface="+mn-ea"/>
                  <a:cs typeface="+mn-cs"/>
                </a:rPr>
                <a:t>04</a:t>
              </a:r>
            </a:p>
          </p:txBody>
        </p:sp>
        <p:sp>
          <p:nvSpPr>
            <p:cNvPr id="78" name="Oval 77"/>
            <p:cNvSpPr/>
            <p:nvPr/>
          </p:nvSpPr>
          <p:spPr bwMode="gray">
            <a:xfrm>
              <a:off x="5388371" y="4301992"/>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80" name="Rounded Rectangle 79"/>
            <p:cNvSpPr/>
            <p:nvPr/>
          </p:nvSpPr>
          <p:spPr bwMode="gray">
            <a:xfrm>
              <a:off x="0" y="2262188"/>
              <a:ext cx="2377691" cy="216487"/>
            </a:xfrm>
            <a:prstGeom prst="roundRect">
              <a:avLst>
                <a:gd name="adj" fmla="val 0"/>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81" name="Block Arc 80"/>
            <p:cNvSpPr/>
            <p:nvPr/>
          </p:nvSpPr>
          <p:spPr bwMode="gray">
            <a:xfrm>
              <a:off x="2047175" y="1820034"/>
              <a:ext cx="661032" cy="661032"/>
            </a:xfrm>
            <a:prstGeom prst="blockArc">
              <a:avLst>
                <a:gd name="adj1" fmla="val 21381499"/>
                <a:gd name="adj2" fmla="val 5466996"/>
                <a:gd name="adj3" fmla="val 33084"/>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84" name="Freeform 83"/>
            <p:cNvSpPr>
              <a:spLocks noEditPoints="1"/>
            </p:cNvSpPr>
            <p:nvPr/>
          </p:nvSpPr>
          <p:spPr bwMode="auto">
            <a:xfrm>
              <a:off x="5291781" y="1317316"/>
              <a:ext cx="316919" cy="269381"/>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5" name="Freeform 464"/>
            <p:cNvSpPr>
              <a:spLocks noEditPoints="1"/>
            </p:cNvSpPr>
            <p:nvPr/>
          </p:nvSpPr>
          <p:spPr bwMode="auto">
            <a:xfrm>
              <a:off x="1101055" y="4776414"/>
              <a:ext cx="338511" cy="135087"/>
            </a:xfrm>
            <a:custGeom>
              <a:avLst/>
              <a:gdLst>
                <a:gd name="T0" fmla="*/ 309 w 320"/>
                <a:gd name="T1" fmla="*/ 53 h 128"/>
                <a:gd name="T2" fmla="*/ 127 w 320"/>
                <a:gd name="T3" fmla="*/ 53 h 128"/>
                <a:gd name="T4" fmla="*/ 64 w 320"/>
                <a:gd name="T5" fmla="*/ 0 h 128"/>
                <a:gd name="T6" fmla="*/ 0 w 320"/>
                <a:gd name="T7" fmla="*/ 64 h 128"/>
                <a:gd name="T8" fmla="*/ 64 w 320"/>
                <a:gd name="T9" fmla="*/ 128 h 128"/>
                <a:gd name="T10" fmla="*/ 127 w 320"/>
                <a:gd name="T11" fmla="*/ 74 h 128"/>
                <a:gd name="T12" fmla="*/ 256 w 320"/>
                <a:gd name="T13" fmla="*/ 74 h 128"/>
                <a:gd name="T14" fmla="*/ 256 w 320"/>
                <a:gd name="T15" fmla="*/ 96 h 128"/>
                <a:gd name="T16" fmla="*/ 266 w 320"/>
                <a:gd name="T17" fmla="*/ 106 h 128"/>
                <a:gd name="T18" fmla="*/ 277 w 320"/>
                <a:gd name="T19" fmla="*/ 96 h 128"/>
                <a:gd name="T20" fmla="*/ 277 w 320"/>
                <a:gd name="T21" fmla="*/ 74 h 128"/>
                <a:gd name="T22" fmla="*/ 298 w 320"/>
                <a:gd name="T23" fmla="*/ 74 h 128"/>
                <a:gd name="T24" fmla="*/ 298 w 320"/>
                <a:gd name="T25" fmla="*/ 117 h 128"/>
                <a:gd name="T26" fmla="*/ 309 w 320"/>
                <a:gd name="T27" fmla="*/ 128 h 128"/>
                <a:gd name="T28" fmla="*/ 320 w 320"/>
                <a:gd name="T29" fmla="*/ 117 h 128"/>
                <a:gd name="T30" fmla="*/ 320 w 320"/>
                <a:gd name="T31" fmla="*/ 64 h 128"/>
                <a:gd name="T32" fmla="*/ 309 w 320"/>
                <a:gd name="T33" fmla="*/ 53 h 128"/>
                <a:gd name="T34" fmla="*/ 64 w 320"/>
                <a:gd name="T35" fmla="*/ 106 h 128"/>
                <a:gd name="T36" fmla="*/ 21 w 320"/>
                <a:gd name="T37" fmla="*/ 64 h 128"/>
                <a:gd name="T38" fmla="*/ 64 w 320"/>
                <a:gd name="T39" fmla="*/ 21 h 128"/>
                <a:gd name="T40" fmla="*/ 106 w 320"/>
                <a:gd name="T41" fmla="*/ 64 h 128"/>
                <a:gd name="T42" fmla="*/ 64 w 320"/>
                <a:gd name="T43"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128">
                  <a:moveTo>
                    <a:pt x="309" y="53"/>
                  </a:moveTo>
                  <a:cubicBezTo>
                    <a:pt x="127" y="53"/>
                    <a:pt x="127" y="53"/>
                    <a:pt x="127" y="53"/>
                  </a:cubicBezTo>
                  <a:cubicBezTo>
                    <a:pt x="122" y="23"/>
                    <a:pt x="95" y="0"/>
                    <a:pt x="64" y="0"/>
                  </a:cubicBezTo>
                  <a:cubicBezTo>
                    <a:pt x="28" y="0"/>
                    <a:pt x="0" y="28"/>
                    <a:pt x="0" y="64"/>
                  </a:cubicBezTo>
                  <a:cubicBezTo>
                    <a:pt x="0" y="99"/>
                    <a:pt x="28" y="128"/>
                    <a:pt x="64" y="128"/>
                  </a:cubicBezTo>
                  <a:cubicBezTo>
                    <a:pt x="95" y="128"/>
                    <a:pt x="122" y="105"/>
                    <a:pt x="127" y="74"/>
                  </a:cubicBezTo>
                  <a:cubicBezTo>
                    <a:pt x="256" y="74"/>
                    <a:pt x="256" y="74"/>
                    <a:pt x="256" y="74"/>
                  </a:cubicBezTo>
                  <a:cubicBezTo>
                    <a:pt x="256" y="96"/>
                    <a:pt x="256" y="96"/>
                    <a:pt x="256" y="96"/>
                  </a:cubicBezTo>
                  <a:cubicBezTo>
                    <a:pt x="256" y="102"/>
                    <a:pt x="260" y="106"/>
                    <a:pt x="266" y="106"/>
                  </a:cubicBezTo>
                  <a:cubicBezTo>
                    <a:pt x="272" y="106"/>
                    <a:pt x="277" y="102"/>
                    <a:pt x="277" y="96"/>
                  </a:cubicBezTo>
                  <a:cubicBezTo>
                    <a:pt x="277" y="74"/>
                    <a:pt x="277" y="74"/>
                    <a:pt x="277" y="74"/>
                  </a:cubicBezTo>
                  <a:cubicBezTo>
                    <a:pt x="298" y="74"/>
                    <a:pt x="298" y="74"/>
                    <a:pt x="298" y="74"/>
                  </a:cubicBezTo>
                  <a:cubicBezTo>
                    <a:pt x="298" y="117"/>
                    <a:pt x="298" y="117"/>
                    <a:pt x="298" y="117"/>
                  </a:cubicBezTo>
                  <a:cubicBezTo>
                    <a:pt x="298" y="123"/>
                    <a:pt x="303" y="128"/>
                    <a:pt x="309" y="128"/>
                  </a:cubicBezTo>
                  <a:cubicBezTo>
                    <a:pt x="315" y="128"/>
                    <a:pt x="320" y="123"/>
                    <a:pt x="320" y="117"/>
                  </a:cubicBezTo>
                  <a:cubicBezTo>
                    <a:pt x="320" y="64"/>
                    <a:pt x="320" y="64"/>
                    <a:pt x="320" y="64"/>
                  </a:cubicBezTo>
                  <a:cubicBezTo>
                    <a:pt x="320" y="58"/>
                    <a:pt x="315" y="53"/>
                    <a:pt x="309" y="53"/>
                  </a:cubicBezTo>
                  <a:close/>
                  <a:moveTo>
                    <a:pt x="64" y="106"/>
                  </a:moveTo>
                  <a:cubicBezTo>
                    <a:pt x="40" y="106"/>
                    <a:pt x="21" y="87"/>
                    <a:pt x="21" y="64"/>
                  </a:cubicBezTo>
                  <a:cubicBezTo>
                    <a:pt x="21" y="40"/>
                    <a:pt x="40" y="21"/>
                    <a:pt x="64" y="21"/>
                  </a:cubicBezTo>
                  <a:cubicBezTo>
                    <a:pt x="87" y="21"/>
                    <a:pt x="106" y="40"/>
                    <a:pt x="106" y="64"/>
                  </a:cubicBezTo>
                  <a:cubicBezTo>
                    <a:pt x="106" y="87"/>
                    <a:pt x="87" y="106"/>
                    <a:pt x="64" y="106"/>
                  </a:cubicBezTo>
                  <a:close/>
                </a:path>
              </a:pathLst>
            </a:custGeom>
            <a:solidFill>
              <a:srgbClr val="01216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7" name="Freeform 872"/>
            <p:cNvSpPr>
              <a:spLocks noEditPoints="1"/>
            </p:cNvSpPr>
            <p:nvPr/>
          </p:nvSpPr>
          <p:spPr bwMode="auto">
            <a:xfrm>
              <a:off x="6583339" y="2637130"/>
              <a:ext cx="292423" cy="327386"/>
            </a:xfrm>
            <a:custGeom>
              <a:avLst/>
              <a:gdLst>
                <a:gd name="T0" fmla="*/ 267 w 277"/>
                <a:gd name="T1" fmla="*/ 11 h 310"/>
                <a:gd name="T2" fmla="*/ 149 w 277"/>
                <a:gd name="T3" fmla="*/ 11 h 310"/>
                <a:gd name="T4" fmla="*/ 139 w 277"/>
                <a:gd name="T5" fmla="*/ 0 h 310"/>
                <a:gd name="T6" fmla="*/ 128 w 277"/>
                <a:gd name="T7" fmla="*/ 11 h 310"/>
                <a:gd name="T8" fmla="*/ 11 w 277"/>
                <a:gd name="T9" fmla="*/ 11 h 310"/>
                <a:gd name="T10" fmla="*/ 0 w 277"/>
                <a:gd name="T11" fmla="*/ 22 h 310"/>
                <a:gd name="T12" fmla="*/ 0 w 277"/>
                <a:gd name="T13" fmla="*/ 214 h 310"/>
                <a:gd name="T14" fmla="*/ 11 w 277"/>
                <a:gd name="T15" fmla="*/ 224 h 310"/>
                <a:gd name="T16" fmla="*/ 81 w 277"/>
                <a:gd name="T17" fmla="*/ 224 h 310"/>
                <a:gd name="T18" fmla="*/ 54 w 277"/>
                <a:gd name="T19" fmla="*/ 295 h 310"/>
                <a:gd name="T20" fmla="*/ 60 w 277"/>
                <a:gd name="T21" fmla="*/ 309 h 310"/>
                <a:gd name="T22" fmla="*/ 64 w 277"/>
                <a:gd name="T23" fmla="*/ 310 h 310"/>
                <a:gd name="T24" fmla="*/ 74 w 277"/>
                <a:gd name="T25" fmla="*/ 303 h 310"/>
                <a:gd name="T26" fmla="*/ 103 w 277"/>
                <a:gd name="T27" fmla="*/ 224 h 310"/>
                <a:gd name="T28" fmla="*/ 128 w 277"/>
                <a:gd name="T29" fmla="*/ 224 h 310"/>
                <a:gd name="T30" fmla="*/ 128 w 277"/>
                <a:gd name="T31" fmla="*/ 267 h 310"/>
                <a:gd name="T32" fmla="*/ 139 w 277"/>
                <a:gd name="T33" fmla="*/ 278 h 310"/>
                <a:gd name="T34" fmla="*/ 149 w 277"/>
                <a:gd name="T35" fmla="*/ 267 h 310"/>
                <a:gd name="T36" fmla="*/ 149 w 277"/>
                <a:gd name="T37" fmla="*/ 224 h 310"/>
                <a:gd name="T38" fmla="*/ 174 w 277"/>
                <a:gd name="T39" fmla="*/ 224 h 310"/>
                <a:gd name="T40" fmla="*/ 203 w 277"/>
                <a:gd name="T41" fmla="*/ 303 h 310"/>
                <a:gd name="T42" fmla="*/ 213 w 277"/>
                <a:gd name="T43" fmla="*/ 310 h 310"/>
                <a:gd name="T44" fmla="*/ 217 w 277"/>
                <a:gd name="T45" fmla="*/ 309 h 310"/>
                <a:gd name="T46" fmla="*/ 223 w 277"/>
                <a:gd name="T47" fmla="*/ 295 h 310"/>
                <a:gd name="T48" fmla="*/ 197 w 277"/>
                <a:gd name="T49" fmla="*/ 224 h 310"/>
                <a:gd name="T50" fmla="*/ 267 w 277"/>
                <a:gd name="T51" fmla="*/ 224 h 310"/>
                <a:gd name="T52" fmla="*/ 277 w 277"/>
                <a:gd name="T53" fmla="*/ 214 h 310"/>
                <a:gd name="T54" fmla="*/ 277 w 277"/>
                <a:gd name="T55" fmla="*/ 22 h 310"/>
                <a:gd name="T56" fmla="*/ 267 w 277"/>
                <a:gd name="T57" fmla="*/ 11 h 310"/>
                <a:gd name="T58" fmla="*/ 256 w 277"/>
                <a:gd name="T59" fmla="*/ 203 h 310"/>
                <a:gd name="T60" fmla="*/ 21 w 277"/>
                <a:gd name="T61" fmla="*/ 203 h 310"/>
                <a:gd name="T62" fmla="*/ 21 w 277"/>
                <a:gd name="T63" fmla="*/ 32 h 310"/>
                <a:gd name="T64" fmla="*/ 256 w 277"/>
                <a:gd name="T65" fmla="*/ 32 h 310"/>
                <a:gd name="T66" fmla="*/ 256 w 277"/>
                <a:gd name="T67" fmla="*/ 20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310">
                  <a:moveTo>
                    <a:pt x="267" y="11"/>
                  </a:moveTo>
                  <a:cubicBezTo>
                    <a:pt x="149" y="11"/>
                    <a:pt x="149" y="11"/>
                    <a:pt x="149" y="11"/>
                  </a:cubicBezTo>
                  <a:cubicBezTo>
                    <a:pt x="149" y="5"/>
                    <a:pt x="145" y="0"/>
                    <a:pt x="139" y="0"/>
                  </a:cubicBezTo>
                  <a:cubicBezTo>
                    <a:pt x="133" y="0"/>
                    <a:pt x="128" y="5"/>
                    <a:pt x="128" y="11"/>
                  </a:cubicBezTo>
                  <a:cubicBezTo>
                    <a:pt x="11" y="11"/>
                    <a:pt x="11" y="11"/>
                    <a:pt x="11" y="11"/>
                  </a:cubicBezTo>
                  <a:cubicBezTo>
                    <a:pt x="5" y="11"/>
                    <a:pt x="0" y="16"/>
                    <a:pt x="0" y="22"/>
                  </a:cubicBezTo>
                  <a:cubicBezTo>
                    <a:pt x="0" y="214"/>
                    <a:pt x="0" y="214"/>
                    <a:pt x="0" y="214"/>
                  </a:cubicBezTo>
                  <a:cubicBezTo>
                    <a:pt x="0" y="220"/>
                    <a:pt x="5" y="224"/>
                    <a:pt x="11" y="224"/>
                  </a:cubicBezTo>
                  <a:cubicBezTo>
                    <a:pt x="81" y="224"/>
                    <a:pt x="81" y="224"/>
                    <a:pt x="81" y="224"/>
                  </a:cubicBezTo>
                  <a:cubicBezTo>
                    <a:pt x="54" y="295"/>
                    <a:pt x="54" y="295"/>
                    <a:pt x="54" y="295"/>
                  </a:cubicBezTo>
                  <a:cubicBezTo>
                    <a:pt x="52" y="301"/>
                    <a:pt x="55" y="307"/>
                    <a:pt x="60" y="309"/>
                  </a:cubicBezTo>
                  <a:cubicBezTo>
                    <a:pt x="61" y="309"/>
                    <a:pt x="63" y="310"/>
                    <a:pt x="64" y="310"/>
                  </a:cubicBezTo>
                  <a:cubicBezTo>
                    <a:pt x="68" y="310"/>
                    <a:pt x="72" y="307"/>
                    <a:pt x="74" y="303"/>
                  </a:cubicBezTo>
                  <a:cubicBezTo>
                    <a:pt x="103" y="224"/>
                    <a:pt x="103" y="224"/>
                    <a:pt x="103" y="224"/>
                  </a:cubicBezTo>
                  <a:cubicBezTo>
                    <a:pt x="128" y="224"/>
                    <a:pt x="128" y="224"/>
                    <a:pt x="128" y="224"/>
                  </a:cubicBezTo>
                  <a:cubicBezTo>
                    <a:pt x="128" y="267"/>
                    <a:pt x="128" y="267"/>
                    <a:pt x="128" y="267"/>
                  </a:cubicBezTo>
                  <a:cubicBezTo>
                    <a:pt x="128" y="273"/>
                    <a:pt x="133" y="278"/>
                    <a:pt x="139" y="278"/>
                  </a:cubicBezTo>
                  <a:cubicBezTo>
                    <a:pt x="145" y="278"/>
                    <a:pt x="149" y="273"/>
                    <a:pt x="149" y="267"/>
                  </a:cubicBezTo>
                  <a:cubicBezTo>
                    <a:pt x="149" y="224"/>
                    <a:pt x="149" y="224"/>
                    <a:pt x="149" y="224"/>
                  </a:cubicBezTo>
                  <a:cubicBezTo>
                    <a:pt x="174" y="224"/>
                    <a:pt x="174" y="224"/>
                    <a:pt x="174" y="224"/>
                  </a:cubicBezTo>
                  <a:cubicBezTo>
                    <a:pt x="203" y="303"/>
                    <a:pt x="203" y="303"/>
                    <a:pt x="203" y="303"/>
                  </a:cubicBezTo>
                  <a:cubicBezTo>
                    <a:pt x="205" y="307"/>
                    <a:pt x="209" y="310"/>
                    <a:pt x="213" y="310"/>
                  </a:cubicBezTo>
                  <a:cubicBezTo>
                    <a:pt x="215" y="310"/>
                    <a:pt x="216" y="309"/>
                    <a:pt x="217" y="309"/>
                  </a:cubicBezTo>
                  <a:cubicBezTo>
                    <a:pt x="223" y="307"/>
                    <a:pt x="225" y="301"/>
                    <a:pt x="223" y="295"/>
                  </a:cubicBezTo>
                  <a:cubicBezTo>
                    <a:pt x="197" y="224"/>
                    <a:pt x="197" y="224"/>
                    <a:pt x="197" y="224"/>
                  </a:cubicBezTo>
                  <a:cubicBezTo>
                    <a:pt x="267" y="224"/>
                    <a:pt x="267" y="224"/>
                    <a:pt x="267" y="224"/>
                  </a:cubicBezTo>
                  <a:cubicBezTo>
                    <a:pt x="273" y="224"/>
                    <a:pt x="277" y="220"/>
                    <a:pt x="277" y="214"/>
                  </a:cubicBezTo>
                  <a:cubicBezTo>
                    <a:pt x="277" y="22"/>
                    <a:pt x="277" y="22"/>
                    <a:pt x="277" y="22"/>
                  </a:cubicBezTo>
                  <a:cubicBezTo>
                    <a:pt x="277" y="16"/>
                    <a:pt x="273" y="11"/>
                    <a:pt x="267" y="11"/>
                  </a:cubicBezTo>
                  <a:close/>
                  <a:moveTo>
                    <a:pt x="256" y="203"/>
                  </a:moveTo>
                  <a:cubicBezTo>
                    <a:pt x="21" y="203"/>
                    <a:pt x="21" y="203"/>
                    <a:pt x="21" y="203"/>
                  </a:cubicBezTo>
                  <a:cubicBezTo>
                    <a:pt x="21" y="32"/>
                    <a:pt x="21" y="32"/>
                    <a:pt x="21" y="32"/>
                  </a:cubicBezTo>
                  <a:cubicBezTo>
                    <a:pt x="256" y="32"/>
                    <a:pt x="256" y="32"/>
                    <a:pt x="256" y="32"/>
                  </a:cubicBezTo>
                  <a:lnTo>
                    <a:pt x="256" y="203"/>
                  </a:lnTo>
                  <a:close/>
                </a:path>
              </a:pathLst>
            </a:custGeom>
            <a:solidFill>
              <a:srgbClr val="009A4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8" name="Isosceles Triangle 87"/>
            <p:cNvSpPr/>
            <p:nvPr/>
          </p:nvSpPr>
          <p:spPr bwMode="gray">
            <a:xfrm>
              <a:off x="6627074" y="2995260"/>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0" name="Isosceles Triangle 89"/>
            <p:cNvSpPr/>
            <p:nvPr/>
          </p:nvSpPr>
          <p:spPr bwMode="gray">
            <a:xfrm rot="16200000">
              <a:off x="1507626" y="4808486"/>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6" name="Isosceles Triangle 95"/>
            <p:cNvSpPr/>
            <p:nvPr/>
          </p:nvSpPr>
          <p:spPr bwMode="gray">
            <a:xfrm>
              <a:off x="850551" y="2995260"/>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7" name="Isosceles Triangle 96"/>
            <p:cNvSpPr/>
            <p:nvPr/>
          </p:nvSpPr>
          <p:spPr bwMode="gray">
            <a:xfrm>
              <a:off x="5366843" y="1638167"/>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8" name="Freeform 433"/>
            <p:cNvSpPr>
              <a:spLocks noEditPoints="1"/>
            </p:cNvSpPr>
            <p:nvPr/>
          </p:nvSpPr>
          <p:spPr bwMode="auto">
            <a:xfrm>
              <a:off x="748851" y="2538341"/>
              <a:ext cx="408351" cy="410278"/>
            </a:xfrm>
            <a:custGeom>
              <a:avLst/>
              <a:gdLst>
                <a:gd name="T0" fmla="*/ 309 w 320"/>
                <a:gd name="T1" fmla="*/ 149 h 320"/>
                <a:gd name="T2" fmla="*/ 287 w 320"/>
                <a:gd name="T3" fmla="*/ 149 h 320"/>
                <a:gd name="T4" fmla="*/ 170 w 320"/>
                <a:gd name="T5" fmla="*/ 32 h 320"/>
                <a:gd name="T6" fmla="*/ 170 w 320"/>
                <a:gd name="T7" fmla="*/ 10 h 320"/>
                <a:gd name="T8" fmla="*/ 160 w 320"/>
                <a:gd name="T9" fmla="*/ 0 h 320"/>
                <a:gd name="T10" fmla="*/ 149 w 320"/>
                <a:gd name="T11" fmla="*/ 10 h 320"/>
                <a:gd name="T12" fmla="*/ 149 w 320"/>
                <a:gd name="T13" fmla="*/ 32 h 320"/>
                <a:gd name="T14" fmla="*/ 32 w 320"/>
                <a:gd name="T15" fmla="*/ 149 h 320"/>
                <a:gd name="T16" fmla="*/ 10 w 320"/>
                <a:gd name="T17" fmla="*/ 149 h 320"/>
                <a:gd name="T18" fmla="*/ 0 w 320"/>
                <a:gd name="T19" fmla="*/ 160 h 320"/>
                <a:gd name="T20" fmla="*/ 10 w 320"/>
                <a:gd name="T21" fmla="*/ 170 h 320"/>
                <a:gd name="T22" fmla="*/ 32 w 320"/>
                <a:gd name="T23" fmla="*/ 170 h 320"/>
                <a:gd name="T24" fmla="*/ 149 w 320"/>
                <a:gd name="T25" fmla="*/ 287 h 320"/>
                <a:gd name="T26" fmla="*/ 149 w 320"/>
                <a:gd name="T27" fmla="*/ 309 h 320"/>
                <a:gd name="T28" fmla="*/ 160 w 320"/>
                <a:gd name="T29" fmla="*/ 320 h 320"/>
                <a:gd name="T30" fmla="*/ 170 w 320"/>
                <a:gd name="T31" fmla="*/ 309 h 320"/>
                <a:gd name="T32" fmla="*/ 170 w 320"/>
                <a:gd name="T33" fmla="*/ 287 h 320"/>
                <a:gd name="T34" fmla="*/ 287 w 320"/>
                <a:gd name="T35" fmla="*/ 170 h 320"/>
                <a:gd name="T36" fmla="*/ 309 w 320"/>
                <a:gd name="T37" fmla="*/ 170 h 320"/>
                <a:gd name="T38" fmla="*/ 320 w 320"/>
                <a:gd name="T39" fmla="*/ 160 h 320"/>
                <a:gd name="T40" fmla="*/ 309 w 320"/>
                <a:gd name="T41" fmla="*/ 149 h 320"/>
                <a:gd name="T42" fmla="*/ 266 w 320"/>
                <a:gd name="T43" fmla="*/ 149 h 320"/>
                <a:gd name="T44" fmla="*/ 233 w 320"/>
                <a:gd name="T45" fmla="*/ 149 h 320"/>
                <a:gd name="T46" fmla="*/ 170 w 320"/>
                <a:gd name="T47" fmla="*/ 86 h 320"/>
                <a:gd name="T48" fmla="*/ 170 w 320"/>
                <a:gd name="T49" fmla="*/ 54 h 320"/>
                <a:gd name="T50" fmla="*/ 266 w 320"/>
                <a:gd name="T51" fmla="*/ 149 h 320"/>
                <a:gd name="T52" fmla="*/ 149 w 320"/>
                <a:gd name="T53" fmla="*/ 149 h 320"/>
                <a:gd name="T54" fmla="*/ 107 w 320"/>
                <a:gd name="T55" fmla="*/ 149 h 320"/>
                <a:gd name="T56" fmla="*/ 149 w 320"/>
                <a:gd name="T57" fmla="*/ 107 h 320"/>
                <a:gd name="T58" fmla="*/ 149 w 320"/>
                <a:gd name="T59" fmla="*/ 149 h 320"/>
                <a:gd name="T60" fmla="*/ 149 w 320"/>
                <a:gd name="T61" fmla="*/ 170 h 320"/>
                <a:gd name="T62" fmla="*/ 149 w 320"/>
                <a:gd name="T63" fmla="*/ 212 h 320"/>
                <a:gd name="T64" fmla="*/ 107 w 320"/>
                <a:gd name="T65" fmla="*/ 170 h 320"/>
                <a:gd name="T66" fmla="*/ 149 w 320"/>
                <a:gd name="T67" fmla="*/ 170 h 320"/>
                <a:gd name="T68" fmla="*/ 170 w 320"/>
                <a:gd name="T69" fmla="*/ 170 h 320"/>
                <a:gd name="T70" fmla="*/ 212 w 320"/>
                <a:gd name="T71" fmla="*/ 170 h 320"/>
                <a:gd name="T72" fmla="*/ 170 w 320"/>
                <a:gd name="T73" fmla="*/ 212 h 320"/>
                <a:gd name="T74" fmla="*/ 170 w 320"/>
                <a:gd name="T75" fmla="*/ 170 h 320"/>
                <a:gd name="T76" fmla="*/ 170 w 320"/>
                <a:gd name="T77" fmla="*/ 149 h 320"/>
                <a:gd name="T78" fmla="*/ 170 w 320"/>
                <a:gd name="T79" fmla="*/ 107 h 320"/>
                <a:gd name="T80" fmla="*/ 212 w 320"/>
                <a:gd name="T81" fmla="*/ 149 h 320"/>
                <a:gd name="T82" fmla="*/ 170 w 320"/>
                <a:gd name="T83" fmla="*/ 149 h 320"/>
                <a:gd name="T84" fmla="*/ 149 w 320"/>
                <a:gd name="T85" fmla="*/ 54 h 320"/>
                <a:gd name="T86" fmla="*/ 149 w 320"/>
                <a:gd name="T87" fmla="*/ 86 h 320"/>
                <a:gd name="T88" fmla="*/ 86 w 320"/>
                <a:gd name="T89" fmla="*/ 149 h 320"/>
                <a:gd name="T90" fmla="*/ 54 w 320"/>
                <a:gd name="T91" fmla="*/ 149 h 320"/>
                <a:gd name="T92" fmla="*/ 149 w 320"/>
                <a:gd name="T93" fmla="*/ 54 h 320"/>
                <a:gd name="T94" fmla="*/ 54 w 320"/>
                <a:gd name="T95" fmla="*/ 170 h 320"/>
                <a:gd name="T96" fmla="*/ 86 w 320"/>
                <a:gd name="T97" fmla="*/ 170 h 320"/>
                <a:gd name="T98" fmla="*/ 149 w 320"/>
                <a:gd name="T99" fmla="*/ 233 h 320"/>
                <a:gd name="T100" fmla="*/ 149 w 320"/>
                <a:gd name="T101" fmla="*/ 266 h 320"/>
                <a:gd name="T102" fmla="*/ 54 w 320"/>
                <a:gd name="T103" fmla="*/ 170 h 320"/>
                <a:gd name="T104" fmla="*/ 170 w 320"/>
                <a:gd name="T105" fmla="*/ 266 h 320"/>
                <a:gd name="T106" fmla="*/ 170 w 320"/>
                <a:gd name="T107" fmla="*/ 233 h 320"/>
                <a:gd name="T108" fmla="*/ 233 w 320"/>
                <a:gd name="T109" fmla="*/ 170 h 320"/>
                <a:gd name="T110" fmla="*/ 266 w 320"/>
                <a:gd name="T111" fmla="*/ 170 h 320"/>
                <a:gd name="T112" fmla="*/ 170 w 320"/>
                <a:gd name="T113"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320">
                  <a:moveTo>
                    <a:pt x="309" y="149"/>
                  </a:moveTo>
                  <a:cubicBezTo>
                    <a:pt x="287" y="149"/>
                    <a:pt x="287" y="149"/>
                    <a:pt x="287" y="149"/>
                  </a:cubicBezTo>
                  <a:cubicBezTo>
                    <a:pt x="282" y="87"/>
                    <a:pt x="232" y="37"/>
                    <a:pt x="170" y="32"/>
                  </a:cubicBezTo>
                  <a:cubicBezTo>
                    <a:pt x="170" y="10"/>
                    <a:pt x="170" y="10"/>
                    <a:pt x="170" y="10"/>
                  </a:cubicBezTo>
                  <a:cubicBezTo>
                    <a:pt x="170" y="4"/>
                    <a:pt x="166" y="0"/>
                    <a:pt x="160" y="0"/>
                  </a:cubicBezTo>
                  <a:cubicBezTo>
                    <a:pt x="154" y="0"/>
                    <a:pt x="149" y="4"/>
                    <a:pt x="149" y="10"/>
                  </a:cubicBezTo>
                  <a:cubicBezTo>
                    <a:pt x="149" y="32"/>
                    <a:pt x="149" y="32"/>
                    <a:pt x="149" y="32"/>
                  </a:cubicBezTo>
                  <a:cubicBezTo>
                    <a:pt x="87" y="37"/>
                    <a:pt x="37" y="87"/>
                    <a:pt x="32" y="149"/>
                  </a:cubicBezTo>
                  <a:cubicBezTo>
                    <a:pt x="10" y="149"/>
                    <a:pt x="10" y="149"/>
                    <a:pt x="10" y="149"/>
                  </a:cubicBezTo>
                  <a:cubicBezTo>
                    <a:pt x="4" y="149"/>
                    <a:pt x="0" y="154"/>
                    <a:pt x="0" y="160"/>
                  </a:cubicBezTo>
                  <a:cubicBezTo>
                    <a:pt x="0" y="166"/>
                    <a:pt x="4" y="170"/>
                    <a:pt x="10" y="170"/>
                  </a:cubicBezTo>
                  <a:cubicBezTo>
                    <a:pt x="32" y="170"/>
                    <a:pt x="32" y="170"/>
                    <a:pt x="32" y="170"/>
                  </a:cubicBezTo>
                  <a:cubicBezTo>
                    <a:pt x="37" y="232"/>
                    <a:pt x="87" y="282"/>
                    <a:pt x="149" y="287"/>
                  </a:cubicBezTo>
                  <a:cubicBezTo>
                    <a:pt x="149" y="309"/>
                    <a:pt x="149" y="309"/>
                    <a:pt x="149" y="309"/>
                  </a:cubicBezTo>
                  <a:cubicBezTo>
                    <a:pt x="149" y="315"/>
                    <a:pt x="154" y="320"/>
                    <a:pt x="160" y="320"/>
                  </a:cubicBezTo>
                  <a:cubicBezTo>
                    <a:pt x="166" y="320"/>
                    <a:pt x="170" y="315"/>
                    <a:pt x="170" y="309"/>
                  </a:cubicBezTo>
                  <a:cubicBezTo>
                    <a:pt x="170" y="287"/>
                    <a:pt x="170" y="287"/>
                    <a:pt x="170" y="287"/>
                  </a:cubicBezTo>
                  <a:cubicBezTo>
                    <a:pt x="232" y="282"/>
                    <a:pt x="282" y="232"/>
                    <a:pt x="287" y="170"/>
                  </a:cubicBezTo>
                  <a:cubicBezTo>
                    <a:pt x="309" y="170"/>
                    <a:pt x="309" y="170"/>
                    <a:pt x="309" y="170"/>
                  </a:cubicBezTo>
                  <a:cubicBezTo>
                    <a:pt x="315" y="170"/>
                    <a:pt x="320" y="166"/>
                    <a:pt x="320" y="160"/>
                  </a:cubicBezTo>
                  <a:cubicBezTo>
                    <a:pt x="320" y="154"/>
                    <a:pt x="315" y="149"/>
                    <a:pt x="309" y="149"/>
                  </a:cubicBezTo>
                  <a:close/>
                  <a:moveTo>
                    <a:pt x="266" y="149"/>
                  </a:moveTo>
                  <a:cubicBezTo>
                    <a:pt x="233" y="149"/>
                    <a:pt x="233" y="149"/>
                    <a:pt x="233" y="149"/>
                  </a:cubicBezTo>
                  <a:cubicBezTo>
                    <a:pt x="229" y="116"/>
                    <a:pt x="203" y="91"/>
                    <a:pt x="170" y="86"/>
                  </a:cubicBezTo>
                  <a:cubicBezTo>
                    <a:pt x="170" y="54"/>
                    <a:pt x="170" y="54"/>
                    <a:pt x="170" y="54"/>
                  </a:cubicBezTo>
                  <a:cubicBezTo>
                    <a:pt x="221" y="59"/>
                    <a:pt x="261" y="99"/>
                    <a:pt x="266" y="149"/>
                  </a:cubicBezTo>
                  <a:close/>
                  <a:moveTo>
                    <a:pt x="149" y="149"/>
                  </a:moveTo>
                  <a:cubicBezTo>
                    <a:pt x="107" y="149"/>
                    <a:pt x="107" y="149"/>
                    <a:pt x="107" y="149"/>
                  </a:cubicBezTo>
                  <a:cubicBezTo>
                    <a:pt x="112" y="128"/>
                    <a:pt x="128" y="112"/>
                    <a:pt x="149" y="107"/>
                  </a:cubicBezTo>
                  <a:lnTo>
                    <a:pt x="149" y="149"/>
                  </a:lnTo>
                  <a:close/>
                  <a:moveTo>
                    <a:pt x="149" y="170"/>
                  </a:moveTo>
                  <a:cubicBezTo>
                    <a:pt x="149" y="212"/>
                    <a:pt x="149" y="212"/>
                    <a:pt x="149" y="212"/>
                  </a:cubicBezTo>
                  <a:cubicBezTo>
                    <a:pt x="128" y="208"/>
                    <a:pt x="112" y="191"/>
                    <a:pt x="107" y="170"/>
                  </a:cubicBezTo>
                  <a:lnTo>
                    <a:pt x="149" y="170"/>
                  </a:lnTo>
                  <a:close/>
                  <a:moveTo>
                    <a:pt x="170" y="170"/>
                  </a:moveTo>
                  <a:cubicBezTo>
                    <a:pt x="212" y="170"/>
                    <a:pt x="212" y="170"/>
                    <a:pt x="212" y="170"/>
                  </a:cubicBezTo>
                  <a:cubicBezTo>
                    <a:pt x="208" y="191"/>
                    <a:pt x="191" y="208"/>
                    <a:pt x="170" y="212"/>
                  </a:cubicBezTo>
                  <a:lnTo>
                    <a:pt x="170" y="170"/>
                  </a:lnTo>
                  <a:close/>
                  <a:moveTo>
                    <a:pt x="170" y="149"/>
                  </a:moveTo>
                  <a:cubicBezTo>
                    <a:pt x="170" y="107"/>
                    <a:pt x="170" y="107"/>
                    <a:pt x="170" y="107"/>
                  </a:cubicBezTo>
                  <a:cubicBezTo>
                    <a:pt x="191" y="112"/>
                    <a:pt x="208" y="128"/>
                    <a:pt x="212" y="149"/>
                  </a:cubicBezTo>
                  <a:lnTo>
                    <a:pt x="170" y="149"/>
                  </a:lnTo>
                  <a:close/>
                  <a:moveTo>
                    <a:pt x="149" y="54"/>
                  </a:moveTo>
                  <a:cubicBezTo>
                    <a:pt x="149" y="86"/>
                    <a:pt x="149" y="86"/>
                    <a:pt x="149" y="86"/>
                  </a:cubicBezTo>
                  <a:cubicBezTo>
                    <a:pt x="116" y="91"/>
                    <a:pt x="91" y="116"/>
                    <a:pt x="86" y="149"/>
                  </a:cubicBezTo>
                  <a:cubicBezTo>
                    <a:pt x="54" y="149"/>
                    <a:pt x="54" y="149"/>
                    <a:pt x="54" y="149"/>
                  </a:cubicBezTo>
                  <a:cubicBezTo>
                    <a:pt x="59" y="99"/>
                    <a:pt x="99" y="59"/>
                    <a:pt x="149" y="54"/>
                  </a:cubicBezTo>
                  <a:close/>
                  <a:moveTo>
                    <a:pt x="54" y="170"/>
                  </a:moveTo>
                  <a:cubicBezTo>
                    <a:pt x="86" y="170"/>
                    <a:pt x="86" y="170"/>
                    <a:pt x="86" y="170"/>
                  </a:cubicBezTo>
                  <a:cubicBezTo>
                    <a:pt x="91" y="203"/>
                    <a:pt x="116" y="229"/>
                    <a:pt x="149" y="233"/>
                  </a:cubicBezTo>
                  <a:cubicBezTo>
                    <a:pt x="149" y="266"/>
                    <a:pt x="149" y="266"/>
                    <a:pt x="149" y="266"/>
                  </a:cubicBezTo>
                  <a:cubicBezTo>
                    <a:pt x="99" y="261"/>
                    <a:pt x="59" y="221"/>
                    <a:pt x="54" y="170"/>
                  </a:cubicBezTo>
                  <a:close/>
                  <a:moveTo>
                    <a:pt x="170" y="266"/>
                  </a:moveTo>
                  <a:cubicBezTo>
                    <a:pt x="170" y="233"/>
                    <a:pt x="170" y="233"/>
                    <a:pt x="170" y="233"/>
                  </a:cubicBezTo>
                  <a:cubicBezTo>
                    <a:pt x="203" y="229"/>
                    <a:pt x="229" y="203"/>
                    <a:pt x="233" y="170"/>
                  </a:cubicBezTo>
                  <a:cubicBezTo>
                    <a:pt x="266" y="170"/>
                    <a:pt x="266" y="170"/>
                    <a:pt x="266" y="170"/>
                  </a:cubicBezTo>
                  <a:cubicBezTo>
                    <a:pt x="261" y="221"/>
                    <a:pt x="221" y="261"/>
                    <a:pt x="170" y="266"/>
                  </a:cubicBezTo>
                  <a:close/>
                </a:path>
              </a:pathLst>
            </a:custGeom>
            <a:solidFill>
              <a:srgbClr val="00A3E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102" name="Arc 101"/>
            <p:cNvSpPr/>
            <p:nvPr/>
          </p:nvSpPr>
          <p:spPr bwMode="gray">
            <a:xfrm>
              <a:off x="2400288" y="2665379"/>
              <a:ext cx="1714547" cy="1714547"/>
            </a:xfrm>
            <a:prstGeom prst="arc">
              <a:avLst>
                <a:gd name="adj1" fmla="val 476881"/>
                <a:gd name="adj2" fmla="val 8893727"/>
              </a:avLst>
            </a:prstGeom>
            <a:noFill/>
            <a:ln w="12700" algn="ctr">
              <a:solidFill>
                <a:srgbClr val="00A3E0"/>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109" name="Arc 108"/>
            <p:cNvSpPr/>
            <p:nvPr/>
          </p:nvSpPr>
          <p:spPr bwMode="gray">
            <a:xfrm>
              <a:off x="2417292" y="1287390"/>
              <a:ext cx="1714547" cy="1714547"/>
            </a:xfrm>
            <a:prstGeom prst="arc">
              <a:avLst>
                <a:gd name="adj1" fmla="val 10944444"/>
                <a:gd name="adj2" fmla="val 19861694"/>
              </a:avLst>
            </a:prstGeom>
            <a:noFill/>
            <a:ln w="12700" algn="ctr">
              <a:solidFill>
                <a:schemeClr val="tx1">
                  <a:lumMod val="65000"/>
                  <a:lumOff val="35000"/>
                </a:schemeClr>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0" name="Arc 109"/>
            <p:cNvSpPr/>
            <p:nvPr/>
          </p:nvSpPr>
          <p:spPr bwMode="gray">
            <a:xfrm>
              <a:off x="3752030" y="4009203"/>
              <a:ext cx="1714547" cy="1714547"/>
            </a:xfrm>
            <a:prstGeom prst="arc">
              <a:avLst>
                <a:gd name="adj1" fmla="val 2767028"/>
                <a:gd name="adj2" fmla="val 8942080"/>
              </a:avLst>
            </a:prstGeom>
            <a:noFill/>
            <a:ln w="12700" algn="ctr">
              <a:solidFill>
                <a:schemeClr val="tx1">
                  <a:lumMod val="65000"/>
                  <a:lumOff val="35000"/>
                </a:schemeClr>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119" name="Straight Connector 118"/>
            <p:cNvCxnSpPr/>
            <p:nvPr/>
          </p:nvCxnSpPr>
          <p:spPr>
            <a:xfrm>
              <a:off x="1228294" y="2563570"/>
              <a:ext cx="1149397" cy="0"/>
            </a:xfrm>
            <a:prstGeom prst="line">
              <a:avLst/>
            </a:prstGeom>
            <a:noFill/>
            <a:ln w="12700" algn="ctr">
              <a:solidFill>
                <a:schemeClr val="tx1">
                  <a:lumMod val="65000"/>
                  <a:lumOff val="35000"/>
                </a:schemeClr>
              </a:solidFill>
              <a:prstDash val="dash"/>
              <a:miter lim="800000"/>
              <a:headEnd/>
              <a:tailEnd/>
            </a:ln>
          </p:spPr>
        </p:cxnSp>
      </p:grpSp>
      <p:sp>
        <p:nvSpPr>
          <p:cNvPr id="121" name="Freeform 364">
            <a:extLst>
              <a:ext uri="{FF2B5EF4-FFF2-40B4-BE49-F238E27FC236}">
                <a16:creationId xmlns:a16="http://schemas.microsoft.com/office/drawing/2014/main" id="{AC815D84-E767-4EE4-B900-1D9EBE79D4E9}"/>
              </a:ext>
            </a:extLst>
          </p:cNvPr>
          <p:cNvSpPr>
            <a:spLocks noChangeAspect="1" noEditPoints="1"/>
          </p:cNvSpPr>
          <p:nvPr/>
        </p:nvSpPr>
        <p:spPr bwMode="auto">
          <a:xfrm>
            <a:off x="5560605" y="5044509"/>
            <a:ext cx="1270656" cy="1266931"/>
          </a:xfrm>
          <a:custGeom>
            <a:avLst/>
            <a:gdLst>
              <a:gd name="T0" fmla="*/ 0 w 512"/>
              <a:gd name="T1" fmla="*/ 256 h 512"/>
              <a:gd name="T2" fmla="*/ 512 w 512"/>
              <a:gd name="T3" fmla="*/ 256 h 512"/>
              <a:gd name="T4" fmla="*/ 117 w 512"/>
              <a:gd name="T5" fmla="*/ 362 h 512"/>
              <a:gd name="T6" fmla="*/ 96 w 512"/>
              <a:gd name="T7" fmla="*/ 362 h 512"/>
              <a:gd name="T8" fmla="*/ 106 w 512"/>
              <a:gd name="T9" fmla="*/ 330 h 512"/>
              <a:gd name="T10" fmla="*/ 117 w 512"/>
              <a:gd name="T11" fmla="*/ 362 h 512"/>
              <a:gd name="T12" fmla="*/ 149 w 512"/>
              <a:gd name="T13" fmla="*/ 373 h 512"/>
              <a:gd name="T14" fmla="*/ 138 w 512"/>
              <a:gd name="T15" fmla="*/ 320 h 512"/>
              <a:gd name="T16" fmla="*/ 160 w 512"/>
              <a:gd name="T17" fmla="*/ 320 h 512"/>
              <a:gd name="T18" fmla="*/ 202 w 512"/>
              <a:gd name="T19" fmla="*/ 362 h 512"/>
              <a:gd name="T20" fmla="*/ 181 w 512"/>
              <a:gd name="T21" fmla="*/ 362 h 512"/>
              <a:gd name="T22" fmla="*/ 192 w 512"/>
              <a:gd name="T23" fmla="*/ 277 h 512"/>
              <a:gd name="T24" fmla="*/ 202 w 512"/>
              <a:gd name="T25" fmla="*/ 362 h 512"/>
              <a:gd name="T26" fmla="*/ 234 w 512"/>
              <a:gd name="T27" fmla="*/ 373 h 512"/>
              <a:gd name="T28" fmla="*/ 224 w 512"/>
              <a:gd name="T29" fmla="*/ 277 h 512"/>
              <a:gd name="T30" fmla="*/ 245 w 512"/>
              <a:gd name="T31" fmla="*/ 277 h 512"/>
              <a:gd name="T32" fmla="*/ 288 w 512"/>
              <a:gd name="T33" fmla="*/ 362 h 512"/>
              <a:gd name="T34" fmla="*/ 266 w 512"/>
              <a:gd name="T35" fmla="*/ 362 h 512"/>
              <a:gd name="T36" fmla="*/ 277 w 512"/>
              <a:gd name="T37" fmla="*/ 266 h 512"/>
              <a:gd name="T38" fmla="*/ 288 w 512"/>
              <a:gd name="T39" fmla="*/ 362 h 512"/>
              <a:gd name="T40" fmla="*/ 320 w 512"/>
              <a:gd name="T41" fmla="*/ 373 h 512"/>
              <a:gd name="T42" fmla="*/ 309 w 512"/>
              <a:gd name="T43" fmla="*/ 245 h 512"/>
              <a:gd name="T44" fmla="*/ 330 w 512"/>
              <a:gd name="T45" fmla="*/ 245 h 512"/>
              <a:gd name="T46" fmla="*/ 373 w 512"/>
              <a:gd name="T47" fmla="*/ 362 h 512"/>
              <a:gd name="T48" fmla="*/ 352 w 512"/>
              <a:gd name="T49" fmla="*/ 362 h 512"/>
              <a:gd name="T50" fmla="*/ 362 w 512"/>
              <a:gd name="T51" fmla="*/ 202 h 512"/>
              <a:gd name="T52" fmla="*/ 373 w 512"/>
              <a:gd name="T53" fmla="*/ 362 h 512"/>
              <a:gd name="T54" fmla="*/ 384 w 512"/>
              <a:gd name="T55" fmla="*/ 181 h 512"/>
              <a:gd name="T56" fmla="*/ 373 w 512"/>
              <a:gd name="T57" fmla="*/ 153 h 512"/>
              <a:gd name="T58" fmla="*/ 277 w 512"/>
              <a:gd name="T59" fmla="*/ 245 h 512"/>
              <a:gd name="T60" fmla="*/ 113 w 512"/>
              <a:gd name="T61" fmla="*/ 307 h 512"/>
              <a:gd name="T62" fmla="*/ 98 w 512"/>
              <a:gd name="T63" fmla="*/ 305 h 512"/>
              <a:gd name="T64" fmla="*/ 185 w 512"/>
              <a:gd name="T65" fmla="*/ 226 h 512"/>
              <a:gd name="T66" fmla="*/ 273 w 512"/>
              <a:gd name="T67" fmla="*/ 224 h 512"/>
              <a:gd name="T68" fmla="*/ 341 w 512"/>
              <a:gd name="T69" fmla="*/ 138 h 512"/>
              <a:gd name="T70" fmla="*/ 341 w 512"/>
              <a:gd name="T71" fmla="*/ 117 h 512"/>
              <a:gd name="T72" fmla="*/ 388 w 512"/>
              <a:gd name="T73" fmla="*/ 118 h 512"/>
              <a:gd name="T74" fmla="*/ 394 w 512"/>
              <a:gd name="T75"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362"/>
                </a:moveTo>
                <a:cubicBezTo>
                  <a:pt x="117" y="368"/>
                  <a:pt x="112" y="373"/>
                  <a:pt x="106" y="373"/>
                </a:cubicBezTo>
                <a:cubicBezTo>
                  <a:pt x="100" y="373"/>
                  <a:pt x="96" y="368"/>
                  <a:pt x="96" y="362"/>
                </a:cubicBezTo>
                <a:cubicBezTo>
                  <a:pt x="96" y="341"/>
                  <a:pt x="96" y="341"/>
                  <a:pt x="96" y="341"/>
                </a:cubicBezTo>
                <a:cubicBezTo>
                  <a:pt x="96" y="335"/>
                  <a:pt x="100" y="330"/>
                  <a:pt x="106" y="330"/>
                </a:cubicBezTo>
                <a:cubicBezTo>
                  <a:pt x="112" y="330"/>
                  <a:pt x="117" y="335"/>
                  <a:pt x="117" y="341"/>
                </a:cubicBezTo>
                <a:lnTo>
                  <a:pt x="117" y="362"/>
                </a:lnTo>
                <a:close/>
                <a:moveTo>
                  <a:pt x="160" y="362"/>
                </a:moveTo>
                <a:cubicBezTo>
                  <a:pt x="160" y="368"/>
                  <a:pt x="155" y="373"/>
                  <a:pt x="149" y="373"/>
                </a:cubicBezTo>
                <a:cubicBezTo>
                  <a:pt x="143" y="373"/>
                  <a:pt x="138" y="368"/>
                  <a:pt x="138" y="362"/>
                </a:cubicBezTo>
                <a:cubicBezTo>
                  <a:pt x="138" y="320"/>
                  <a:pt x="138" y="320"/>
                  <a:pt x="138" y="320"/>
                </a:cubicBezTo>
                <a:cubicBezTo>
                  <a:pt x="138" y="314"/>
                  <a:pt x="143" y="309"/>
                  <a:pt x="149" y="309"/>
                </a:cubicBezTo>
                <a:cubicBezTo>
                  <a:pt x="155" y="309"/>
                  <a:pt x="160" y="314"/>
                  <a:pt x="160" y="320"/>
                </a:cubicBezTo>
                <a:lnTo>
                  <a:pt x="160" y="362"/>
                </a:lnTo>
                <a:close/>
                <a:moveTo>
                  <a:pt x="202" y="362"/>
                </a:moveTo>
                <a:cubicBezTo>
                  <a:pt x="202" y="368"/>
                  <a:pt x="198" y="373"/>
                  <a:pt x="192" y="373"/>
                </a:cubicBezTo>
                <a:cubicBezTo>
                  <a:pt x="186" y="373"/>
                  <a:pt x="181" y="368"/>
                  <a:pt x="181" y="362"/>
                </a:cubicBezTo>
                <a:cubicBezTo>
                  <a:pt x="181" y="288"/>
                  <a:pt x="181" y="288"/>
                  <a:pt x="181" y="288"/>
                </a:cubicBezTo>
                <a:cubicBezTo>
                  <a:pt x="181" y="282"/>
                  <a:pt x="186" y="277"/>
                  <a:pt x="192" y="277"/>
                </a:cubicBezTo>
                <a:cubicBezTo>
                  <a:pt x="198" y="277"/>
                  <a:pt x="202" y="282"/>
                  <a:pt x="202" y="288"/>
                </a:cubicBezTo>
                <a:lnTo>
                  <a:pt x="202" y="362"/>
                </a:lnTo>
                <a:close/>
                <a:moveTo>
                  <a:pt x="245" y="362"/>
                </a:moveTo>
                <a:cubicBezTo>
                  <a:pt x="245" y="368"/>
                  <a:pt x="240" y="373"/>
                  <a:pt x="234" y="373"/>
                </a:cubicBezTo>
                <a:cubicBezTo>
                  <a:pt x="228" y="373"/>
                  <a:pt x="224" y="368"/>
                  <a:pt x="224" y="362"/>
                </a:cubicBezTo>
                <a:cubicBezTo>
                  <a:pt x="224" y="277"/>
                  <a:pt x="224" y="277"/>
                  <a:pt x="224" y="277"/>
                </a:cubicBezTo>
                <a:cubicBezTo>
                  <a:pt x="224" y="271"/>
                  <a:pt x="228" y="266"/>
                  <a:pt x="234" y="266"/>
                </a:cubicBezTo>
                <a:cubicBezTo>
                  <a:pt x="240" y="266"/>
                  <a:pt x="245" y="271"/>
                  <a:pt x="245" y="277"/>
                </a:cubicBezTo>
                <a:lnTo>
                  <a:pt x="245" y="362"/>
                </a:lnTo>
                <a:close/>
                <a:moveTo>
                  <a:pt x="288" y="362"/>
                </a:moveTo>
                <a:cubicBezTo>
                  <a:pt x="288" y="368"/>
                  <a:pt x="283" y="373"/>
                  <a:pt x="277" y="373"/>
                </a:cubicBezTo>
                <a:cubicBezTo>
                  <a:pt x="271" y="373"/>
                  <a:pt x="266" y="368"/>
                  <a:pt x="266" y="362"/>
                </a:cubicBezTo>
                <a:cubicBezTo>
                  <a:pt x="266" y="277"/>
                  <a:pt x="266" y="277"/>
                  <a:pt x="266" y="277"/>
                </a:cubicBezTo>
                <a:cubicBezTo>
                  <a:pt x="266" y="271"/>
                  <a:pt x="271" y="266"/>
                  <a:pt x="277" y="266"/>
                </a:cubicBezTo>
                <a:cubicBezTo>
                  <a:pt x="283" y="266"/>
                  <a:pt x="288" y="271"/>
                  <a:pt x="288" y="277"/>
                </a:cubicBezTo>
                <a:lnTo>
                  <a:pt x="288" y="362"/>
                </a:lnTo>
                <a:close/>
                <a:moveTo>
                  <a:pt x="330" y="362"/>
                </a:moveTo>
                <a:cubicBezTo>
                  <a:pt x="330" y="368"/>
                  <a:pt x="326" y="373"/>
                  <a:pt x="320" y="373"/>
                </a:cubicBezTo>
                <a:cubicBezTo>
                  <a:pt x="314" y="373"/>
                  <a:pt x="309" y="368"/>
                  <a:pt x="309" y="362"/>
                </a:cubicBezTo>
                <a:cubicBezTo>
                  <a:pt x="309" y="245"/>
                  <a:pt x="309" y="245"/>
                  <a:pt x="309" y="245"/>
                </a:cubicBezTo>
                <a:cubicBezTo>
                  <a:pt x="309" y="239"/>
                  <a:pt x="314" y="234"/>
                  <a:pt x="320" y="234"/>
                </a:cubicBezTo>
                <a:cubicBezTo>
                  <a:pt x="326" y="234"/>
                  <a:pt x="330" y="239"/>
                  <a:pt x="330" y="245"/>
                </a:cubicBezTo>
                <a:lnTo>
                  <a:pt x="330" y="362"/>
                </a:lnTo>
                <a:close/>
                <a:moveTo>
                  <a:pt x="373" y="362"/>
                </a:moveTo>
                <a:cubicBezTo>
                  <a:pt x="373" y="368"/>
                  <a:pt x="368" y="373"/>
                  <a:pt x="362" y="373"/>
                </a:cubicBezTo>
                <a:cubicBezTo>
                  <a:pt x="356" y="373"/>
                  <a:pt x="352" y="368"/>
                  <a:pt x="352" y="362"/>
                </a:cubicBezTo>
                <a:cubicBezTo>
                  <a:pt x="352" y="213"/>
                  <a:pt x="352" y="213"/>
                  <a:pt x="352" y="213"/>
                </a:cubicBezTo>
                <a:cubicBezTo>
                  <a:pt x="352" y="207"/>
                  <a:pt x="356" y="202"/>
                  <a:pt x="362" y="202"/>
                </a:cubicBezTo>
                <a:cubicBezTo>
                  <a:pt x="368" y="202"/>
                  <a:pt x="373" y="207"/>
                  <a:pt x="373" y="213"/>
                </a:cubicBezTo>
                <a:lnTo>
                  <a:pt x="373" y="362"/>
                </a:lnTo>
                <a:close/>
                <a:moveTo>
                  <a:pt x="394" y="170"/>
                </a:moveTo>
                <a:cubicBezTo>
                  <a:pt x="394" y="176"/>
                  <a:pt x="390" y="181"/>
                  <a:pt x="384" y="181"/>
                </a:cubicBezTo>
                <a:cubicBezTo>
                  <a:pt x="378" y="181"/>
                  <a:pt x="373" y="176"/>
                  <a:pt x="373" y="170"/>
                </a:cubicBezTo>
                <a:cubicBezTo>
                  <a:pt x="373" y="153"/>
                  <a:pt x="373" y="153"/>
                  <a:pt x="373" y="153"/>
                </a:cubicBezTo>
                <a:cubicBezTo>
                  <a:pt x="285" y="242"/>
                  <a:pt x="285" y="242"/>
                  <a:pt x="285" y="242"/>
                </a:cubicBezTo>
                <a:cubicBezTo>
                  <a:pt x="283" y="244"/>
                  <a:pt x="280" y="245"/>
                  <a:pt x="277" y="245"/>
                </a:cubicBezTo>
                <a:cubicBezTo>
                  <a:pt x="195" y="245"/>
                  <a:pt x="195" y="245"/>
                  <a:pt x="195" y="245"/>
                </a:cubicBezTo>
                <a:cubicBezTo>
                  <a:pt x="113" y="307"/>
                  <a:pt x="113" y="307"/>
                  <a:pt x="113" y="307"/>
                </a:cubicBezTo>
                <a:cubicBezTo>
                  <a:pt x="111" y="308"/>
                  <a:pt x="109" y="309"/>
                  <a:pt x="106" y="309"/>
                </a:cubicBezTo>
                <a:cubicBezTo>
                  <a:pt x="103" y="309"/>
                  <a:pt x="100" y="308"/>
                  <a:pt x="98" y="305"/>
                </a:cubicBezTo>
                <a:cubicBezTo>
                  <a:pt x="94" y="300"/>
                  <a:pt x="95" y="293"/>
                  <a:pt x="100" y="290"/>
                </a:cubicBezTo>
                <a:cubicBezTo>
                  <a:pt x="185" y="226"/>
                  <a:pt x="185" y="226"/>
                  <a:pt x="185" y="226"/>
                </a:cubicBezTo>
                <a:cubicBezTo>
                  <a:pt x="187" y="224"/>
                  <a:pt x="189" y="224"/>
                  <a:pt x="192" y="224"/>
                </a:cubicBezTo>
                <a:cubicBezTo>
                  <a:pt x="273" y="224"/>
                  <a:pt x="273" y="224"/>
                  <a:pt x="273" y="224"/>
                </a:cubicBezTo>
                <a:cubicBezTo>
                  <a:pt x="358" y="138"/>
                  <a:pt x="358" y="138"/>
                  <a:pt x="358" y="138"/>
                </a:cubicBezTo>
                <a:cubicBezTo>
                  <a:pt x="341" y="138"/>
                  <a:pt x="341" y="138"/>
                  <a:pt x="341" y="138"/>
                </a:cubicBezTo>
                <a:cubicBezTo>
                  <a:pt x="335" y="138"/>
                  <a:pt x="330" y="134"/>
                  <a:pt x="330" y="128"/>
                </a:cubicBezTo>
                <a:cubicBezTo>
                  <a:pt x="330" y="122"/>
                  <a:pt x="335" y="117"/>
                  <a:pt x="341" y="117"/>
                </a:cubicBezTo>
                <a:cubicBezTo>
                  <a:pt x="384" y="117"/>
                  <a:pt x="384" y="117"/>
                  <a:pt x="384" y="117"/>
                </a:cubicBezTo>
                <a:cubicBezTo>
                  <a:pt x="385" y="117"/>
                  <a:pt x="386" y="117"/>
                  <a:pt x="388" y="118"/>
                </a:cubicBezTo>
                <a:cubicBezTo>
                  <a:pt x="390" y="119"/>
                  <a:pt x="392" y="121"/>
                  <a:pt x="394" y="124"/>
                </a:cubicBezTo>
                <a:cubicBezTo>
                  <a:pt x="394" y="125"/>
                  <a:pt x="394" y="126"/>
                  <a:pt x="394" y="128"/>
                </a:cubicBezTo>
                <a:lnTo>
                  <a:pt x="394" y="170"/>
                </a:lnTo>
                <a:close/>
              </a:path>
            </a:pathLst>
          </a:custGeom>
          <a:solidFill>
            <a:srgbClr val="70D0D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23" name="Isosceles Triangle 122"/>
          <p:cNvSpPr/>
          <p:nvPr/>
        </p:nvSpPr>
        <p:spPr bwMode="gray">
          <a:xfrm rot="5400000">
            <a:off x="7256181" y="3532312"/>
            <a:ext cx="1850223" cy="449423"/>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22024"/>
            <a:ext cx="3098527" cy="352678"/>
          </a:xfrm>
          <a:prstGeom prst="rect">
            <a:avLst/>
          </a:prstGeom>
        </p:spPr>
      </p:pic>
      <p:sp>
        <p:nvSpPr>
          <p:cNvPr id="122" name="Freeform 151">
            <a:extLst>
              <a:ext uri="{FF2B5EF4-FFF2-40B4-BE49-F238E27FC236}">
                <a16:creationId xmlns:a16="http://schemas.microsoft.com/office/drawing/2014/main" id="{B4041A0C-657C-4EF2-A963-286C70C814D4}"/>
              </a:ext>
            </a:extLst>
          </p:cNvPr>
          <p:cNvSpPr>
            <a:spLocks noChangeAspect="1" noEditPoints="1"/>
          </p:cNvSpPr>
          <p:nvPr/>
        </p:nvSpPr>
        <p:spPr bwMode="auto">
          <a:xfrm>
            <a:off x="1323204" y="5076978"/>
            <a:ext cx="1221873" cy="122187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37 w 512"/>
              <a:gd name="T11" fmla="*/ 342 h 512"/>
              <a:gd name="T12" fmla="*/ 210 w 512"/>
              <a:gd name="T13" fmla="*/ 370 h 512"/>
              <a:gd name="T14" fmla="*/ 206 w 512"/>
              <a:gd name="T15" fmla="*/ 372 h 512"/>
              <a:gd name="T16" fmla="*/ 202 w 512"/>
              <a:gd name="T17" fmla="*/ 373 h 512"/>
              <a:gd name="T18" fmla="*/ 198 w 512"/>
              <a:gd name="T19" fmla="*/ 372 h 512"/>
              <a:gd name="T20" fmla="*/ 195 w 512"/>
              <a:gd name="T21" fmla="*/ 370 h 512"/>
              <a:gd name="T22" fmla="*/ 167 w 512"/>
              <a:gd name="T23" fmla="*/ 342 h 512"/>
              <a:gd name="T24" fmla="*/ 167 w 512"/>
              <a:gd name="T25" fmla="*/ 327 h 512"/>
              <a:gd name="T26" fmla="*/ 182 w 512"/>
              <a:gd name="T27" fmla="*/ 327 h 512"/>
              <a:gd name="T28" fmla="*/ 192 w 512"/>
              <a:gd name="T29" fmla="*/ 337 h 512"/>
              <a:gd name="T30" fmla="*/ 192 w 512"/>
              <a:gd name="T31" fmla="*/ 149 h 512"/>
              <a:gd name="T32" fmla="*/ 202 w 512"/>
              <a:gd name="T33" fmla="*/ 138 h 512"/>
              <a:gd name="T34" fmla="*/ 213 w 512"/>
              <a:gd name="T35" fmla="*/ 149 h 512"/>
              <a:gd name="T36" fmla="*/ 213 w 512"/>
              <a:gd name="T37" fmla="*/ 337 h 512"/>
              <a:gd name="T38" fmla="*/ 222 w 512"/>
              <a:gd name="T39" fmla="*/ 327 h 512"/>
              <a:gd name="T40" fmla="*/ 237 w 512"/>
              <a:gd name="T41" fmla="*/ 327 h 512"/>
              <a:gd name="T42" fmla="*/ 237 w 512"/>
              <a:gd name="T43" fmla="*/ 342 h 512"/>
              <a:gd name="T44" fmla="*/ 330 w 512"/>
              <a:gd name="T45" fmla="*/ 373 h 512"/>
              <a:gd name="T46" fmla="*/ 268 w 512"/>
              <a:gd name="T47" fmla="*/ 373 h 512"/>
              <a:gd name="T48" fmla="*/ 268 w 512"/>
              <a:gd name="T49" fmla="*/ 361 h 512"/>
              <a:gd name="T50" fmla="*/ 308 w 512"/>
              <a:gd name="T51" fmla="*/ 303 h 512"/>
              <a:gd name="T52" fmla="*/ 269 w 512"/>
              <a:gd name="T53" fmla="*/ 303 h 512"/>
              <a:gd name="T54" fmla="*/ 269 w 512"/>
              <a:gd name="T55" fmla="*/ 289 h 512"/>
              <a:gd name="T56" fmla="*/ 329 w 512"/>
              <a:gd name="T57" fmla="*/ 289 h 512"/>
              <a:gd name="T58" fmla="*/ 329 w 512"/>
              <a:gd name="T59" fmla="*/ 300 h 512"/>
              <a:gd name="T60" fmla="*/ 289 w 512"/>
              <a:gd name="T61" fmla="*/ 358 h 512"/>
              <a:gd name="T62" fmla="*/ 330 w 512"/>
              <a:gd name="T63" fmla="*/ 358 h 512"/>
              <a:gd name="T64" fmla="*/ 330 w 512"/>
              <a:gd name="T65" fmla="*/ 373 h 512"/>
              <a:gd name="T66" fmla="*/ 318 w 512"/>
              <a:gd name="T67" fmla="*/ 223 h 512"/>
              <a:gd name="T68" fmla="*/ 312 w 512"/>
              <a:gd name="T69" fmla="*/ 203 h 512"/>
              <a:gd name="T70" fmla="*/ 281 w 512"/>
              <a:gd name="T71" fmla="*/ 203 h 512"/>
              <a:gd name="T72" fmla="*/ 275 w 512"/>
              <a:gd name="T73" fmla="*/ 223 h 512"/>
              <a:gd name="T74" fmla="*/ 256 w 512"/>
              <a:gd name="T75" fmla="*/ 223 h 512"/>
              <a:gd name="T76" fmla="*/ 285 w 512"/>
              <a:gd name="T77" fmla="*/ 138 h 512"/>
              <a:gd name="T78" fmla="*/ 307 w 512"/>
              <a:gd name="T79" fmla="*/ 138 h 512"/>
              <a:gd name="T80" fmla="*/ 337 w 512"/>
              <a:gd name="T81" fmla="*/ 223 h 512"/>
              <a:gd name="T82" fmla="*/ 318 w 512"/>
              <a:gd name="T83" fmla="*/ 223 h 512"/>
              <a:gd name="T84" fmla="*/ 298 w 512"/>
              <a:gd name="T85" fmla="*/ 157 h 512"/>
              <a:gd name="T86" fmla="*/ 307 w 512"/>
              <a:gd name="T87" fmla="*/ 188 h 512"/>
              <a:gd name="T88" fmla="*/ 286 w 512"/>
              <a:gd name="T89" fmla="*/ 188 h 512"/>
              <a:gd name="T90" fmla="*/ 296 w 512"/>
              <a:gd name="T91" fmla="*/ 152 h 512"/>
              <a:gd name="T92" fmla="*/ 298 w 512"/>
              <a:gd name="T93"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7" y="342"/>
                </a:moveTo>
                <a:cubicBezTo>
                  <a:pt x="210" y="370"/>
                  <a:pt x="210" y="370"/>
                  <a:pt x="210" y="370"/>
                </a:cubicBezTo>
                <a:cubicBezTo>
                  <a:pt x="209" y="371"/>
                  <a:pt x="208" y="372"/>
                  <a:pt x="206" y="372"/>
                </a:cubicBezTo>
                <a:cubicBezTo>
                  <a:pt x="205" y="373"/>
                  <a:pt x="204" y="373"/>
                  <a:pt x="202" y="373"/>
                </a:cubicBezTo>
                <a:cubicBezTo>
                  <a:pt x="201" y="373"/>
                  <a:pt x="200" y="373"/>
                  <a:pt x="198" y="372"/>
                </a:cubicBezTo>
                <a:cubicBezTo>
                  <a:pt x="197" y="372"/>
                  <a:pt x="196" y="371"/>
                  <a:pt x="195" y="370"/>
                </a:cubicBezTo>
                <a:cubicBezTo>
                  <a:pt x="167" y="342"/>
                  <a:pt x="167" y="342"/>
                  <a:pt x="167" y="342"/>
                </a:cubicBezTo>
                <a:cubicBezTo>
                  <a:pt x="163" y="338"/>
                  <a:pt x="163" y="331"/>
                  <a:pt x="167" y="327"/>
                </a:cubicBezTo>
                <a:cubicBezTo>
                  <a:pt x="171" y="323"/>
                  <a:pt x="178" y="323"/>
                  <a:pt x="182" y="327"/>
                </a:cubicBezTo>
                <a:cubicBezTo>
                  <a:pt x="192" y="337"/>
                  <a:pt x="192" y="337"/>
                  <a:pt x="192" y="337"/>
                </a:cubicBezTo>
                <a:cubicBezTo>
                  <a:pt x="192" y="149"/>
                  <a:pt x="192" y="149"/>
                  <a:pt x="192" y="149"/>
                </a:cubicBezTo>
                <a:cubicBezTo>
                  <a:pt x="192" y="143"/>
                  <a:pt x="196" y="138"/>
                  <a:pt x="202" y="138"/>
                </a:cubicBezTo>
                <a:cubicBezTo>
                  <a:pt x="208" y="138"/>
                  <a:pt x="213" y="143"/>
                  <a:pt x="213" y="149"/>
                </a:cubicBezTo>
                <a:cubicBezTo>
                  <a:pt x="213" y="337"/>
                  <a:pt x="213" y="337"/>
                  <a:pt x="213" y="337"/>
                </a:cubicBezTo>
                <a:cubicBezTo>
                  <a:pt x="222" y="327"/>
                  <a:pt x="222" y="327"/>
                  <a:pt x="222" y="327"/>
                </a:cubicBezTo>
                <a:cubicBezTo>
                  <a:pt x="227" y="323"/>
                  <a:pt x="233" y="323"/>
                  <a:pt x="237" y="327"/>
                </a:cubicBezTo>
                <a:cubicBezTo>
                  <a:pt x="242" y="331"/>
                  <a:pt x="242" y="338"/>
                  <a:pt x="237" y="342"/>
                </a:cubicBezTo>
                <a:close/>
                <a:moveTo>
                  <a:pt x="330" y="373"/>
                </a:moveTo>
                <a:cubicBezTo>
                  <a:pt x="268" y="373"/>
                  <a:pt x="268" y="373"/>
                  <a:pt x="268" y="373"/>
                </a:cubicBezTo>
                <a:cubicBezTo>
                  <a:pt x="268" y="361"/>
                  <a:pt x="268" y="361"/>
                  <a:pt x="268" y="361"/>
                </a:cubicBezTo>
                <a:cubicBezTo>
                  <a:pt x="308" y="303"/>
                  <a:pt x="308" y="303"/>
                  <a:pt x="308" y="303"/>
                </a:cubicBezTo>
                <a:cubicBezTo>
                  <a:pt x="269" y="303"/>
                  <a:pt x="269" y="303"/>
                  <a:pt x="269" y="303"/>
                </a:cubicBezTo>
                <a:cubicBezTo>
                  <a:pt x="269" y="289"/>
                  <a:pt x="269" y="289"/>
                  <a:pt x="269" y="289"/>
                </a:cubicBezTo>
                <a:cubicBezTo>
                  <a:pt x="329" y="289"/>
                  <a:pt x="329" y="289"/>
                  <a:pt x="329" y="289"/>
                </a:cubicBezTo>
                <a:cubicBezTo>
                  <a:pt x="329" y="300"/>
                  <a:pt x="329" y="300"/>
                  <a:pt x="329" y="300"/>
                </a:cubicBezTo>
                <a:cubicBezTo>
                  <a:pt x="289" y="358"/>
                  <a:pt x="289" y="358"/>
                  <a:pt x="289" y="358"/>
                </a:cubicBezTo>
                <a:cubicBezTo>
                  <a:pt x="330" y="358"/>
                  <a:pt x="330" y="358"/>
                  <a:pt x="330" y="358"/>
                </a:cubicBezTo>
                <a:lnTo>
                  <a:pt x="330" y="373"/>
                </a:lnTo>
                <a:close/>
                <a:moveTo>
                  <a:pt x="318" y="223"/>
                </a:moveTo>
                <a:cubicBezTo>
                  <a:pt x="312" y="203"/>
                  <a:pt x="312" y="203"/>
                  <a:pt x="312" y="203"/>
                </a:cubicBezTo>
                <a:cubicBezTo>
                  <a:pt x="281" y="203"/>
                  <a:pt x="281" y="203"/>
                  <a:pt x="281" y="203"/>
                </a:cubicBezTo>
                <a:cubicBezTo>
                  <a:pt x="275" y="223"/>
                  <a:pt x="275" y="223"/>
                  <a:pt x="275" y="223"/>
                </a:cubicBezTo>
                <a:cubicBezTo>
                  <a:pt x="256" y="223"/>
                  <a:pt x="256" y="223"/>
                  <a:pt x="256" y="223"/>
                </a:cubicBezTo>
                <a:cubicBezTo>
                  <a:pt x="285" y="138"/>
                  <a:pt x="285" y="138"/>
                  <a:pt x="285" y="138"/>
                </a:cubicBezTo>
                <a:cubicBezTo>
                  <a:pt x="307" y="138"/>
                  <a:pt x="307" y="138"/>
                  <a:pt x="307" y="138"/>
                </a:cubicBezTo>
                <a:cubicBezTo>
                  <a:pt x="337" y="223"/>
                  <a:pt x="337" y="223"/>
                  <a:pt x="337" y="223"/>
                </a:cubicBezTo>
                <a:lnTo>
                  <a:pt x="318" y="223"/>
                </a:lnTo>
                <a:close/>
                <a:moveTo>
                  <a:pt x="298" y="157"/>
                </a:moveTo>
                <a:cubicBezTo>
                  <a:pt x="299" y="160"/>
                  <a:pt x="302" y="170"/>
                  <a:pt x="307" y="188"/>
                </a:cubicBezTo>
                <a:cubicBezTo>
                  <a:pt x="286" y="188"/>
                  <a:pt x="286" y="188"/>
                  <a:pt x="286" y="188"/>
                </a:cubicBezTo>
                <a:cubicBezTo>
                  <a:pt x="292" y="169"/>
                  <a:pt x="295" y="156"/>
                  <a:pt x="296" y="152"/>
                </a:cubicBezTo>
                <a:cubicBezTo>
                  <a:pt x="297" y="153"/>
                  <a:pt x="297" y="155"/>
                  <a:pt x="298" y="157"/>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04" y="6455174"/>
            <a:ext cx="3098527" cy="352678"/>
          </a:xfrm>
          <a:prstGeom prst="rect">
            <a:avLst/>
          </a:prstGeom>
        </p:spPr>
      </p:pic>
    </p:spTree>
    <p:extLst>
      <p:ext uri="{BB962C8B-B14F-4D97-AF65-F5344CB8AC3E}">
        <p14:creationId xmlns:p14="http://schemas.microsoft.com/office/powerpoint/2010/main" val="424965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Anexos</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30</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00980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549" y="2195547"/>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538300" cy="708107"/>
          </a:xfrm>
        </p:spPr>
        <p:txBody>
          <a:body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La metodología RUP, abreviatura de </a:t>
            </a:r>
            <a:r>
              <a:rPr lang="es-VE" sz="1600" dirty="0" err="1">
                <a:solidFill>
                  <a:schemeClr val="tx1">
                    <a:lumMod val="50000"/>
                    <a:lumOff val="50000"/>
                  </a:schemeClr>
                </a:solidFill>
                <a:latin typeface="Calibri" panose="020F0502020204030204" pitchFamily="34" charset="0"/>
                <a:cs typeface="Calibri" panose="020F0502020204030204" pitchFamily="34" charset="0"/>
              </a:rPr>
              <a:t>rational</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unified</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process</a:t>
            </a:r>
            <a:r>
              <a:rPr lang="es-VE" sz="1600" dirty="0">
                <a:solidFill>
                  <a:schemeClr val="tx1">
                    <a:lumMod val="50000"/>
                    <a:lumOff val="50000"/>
                  </a:schemeClr>
                </a:solidFill>
                <a:latin typeface="Calibri" panose="020F0502020204030204" pitchFamily="34" charset="0"/>
                <a:cs typeface="Calibri" panose="020F0502020204030204" pitchFamily="34" charset="0"/>
              </a:rPr>
              <a:t> (o proceso unificado racional), es un proceso propietario de la ingeniería de software creado por </a:t>
            </a:r>
            <a:r>
              <a:rPr lang="es-VE" sz="1600" dirty="0" err="1">
                <a:solidFill>
                  <a:schemeClr val="tx1">
                    <a:lumMod val="50000"/>
                    <a:lumOff val="50000"/>
                  </a:schemeClr>
                </a:solidFill>
                <a:latin typeface="Calibri" panose="020F0502020204030204" pitchFamily="34" charset="0"/>
                <a:cs typeface="Calibri" panose="020F0502020204030204" pitchFamily="34" charset="0"/>
              </a:rPr>
              <a:t>Rational</a:t>
            </a:r>
            <a:r>
              <a:rPr lang="es-VE" sz="1600" dirty="0">
                <a:solidFill>
                  <a:schemeClr val="tx1">
                    <a:lumMod val="50000"/>
                    <a:lumOff val="50000"/>
                  </a:schemeClr>
                </a:solidFill>
                <a:latin typeface="Calibri" panose="020F0502020204030204" pitchFamily="34" charset="0"/>
                <a:cs typeface="Calibri" panose="020F0502020204030204" pitchFamily="34" charset="0"/>
              </a:rPr>
              <a:t> Software, adquirida por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IBM</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Utiliza </a:t>
            </a:r>
            <a:r>
              <a:rPr lang="es-VE" sz="1600" dirty="0">
                <a:solidFill>
                  <a:schemeClr val="tx1">
                    <a:lumMod val="50000"/>
                    <a:lumOff val="50000"/>
                  </a:schemeClr>
                </a:solidFill>
                <a:latin typeface="Calibri" panose="020F0502020204030204" pitchFamily="34" charset="0"/>
                <a:cs typeface="Calibri" panose="020F0502020204030204" pitchFamily="34" charset="0"/>
              </a:rPr>
              <a:t>el enfoque de la orientación a objetos en su diseño y está diseñado y documentado el uso de la notación UML (</a:t>
            </a:r>
            <a:r>
              <a:rPr lang="es-VE" sz="1600" dirty="0" err="1">
                <a:solidFill>
                  <a:schemeClr val="tx1">
                    <a:lumMod val="50000"/>
                    <a:lumOff val="50000"/>
                  </a:schemeClr>
                </a:solidFill>
                <a:latin typeface="Calibri" panose="020F0502020204030204" pitchFamily="34" charset="0"/>
                <a:cs typeface="Calibri" panose="020F0502020204030204" pitchFamily="34" charset="0"/>
              </a:rPr>
              <a:t>Unified</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Modeling</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Language</a:t>
            </a:r>
            <a:r>
              <a:rPr lang="es-VE" sz="1600" dirty="0">
                <a:solidFill>
                  <a:schemeClr val="tx1">
                    <a:lumMod val="50000"/>
                    <a:lumOff val="50000"/>
                  </a:schemeClr>
                </a:solidFill>
                <a:latin typeface="Calibri" panose="020F0502020204030204" pitchFamily="34" charset="0"/>
                <a:cs typeface="Calibri" panose="020F0502020204030204" pitchFamily="34" charset="0"/>
              </a:rPr>
              <a:t>) para ilustrar los procesos en acción</a:t>
            </a:r>
          </a:p>
        </p:txBody>
      </p:sp>
      <p:sp>
        <p:nvSpPr>
          <p:cNvPr id="37" name="Text Placeholder 8"/>
          <p:cNvSpPr txBox="1">
            <a:spLocks/>
          </p:cNvSpPr>
          <p:nvPr/>
        </p:nvSpPr>
        <p:spPr>
          <a:xfrm>
            <a:off x="477520" y="163945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400" dirty="0" smtClean="0">
                <a:solidFill>
                  <a:schemeClr val="accent4"/>
                </a:solidFill>
                <a:latin typeface="Verdana"/>
              </a:rPr>
              <a:t>Implementación</a:t>
            </a:r>
            <a:endParaRPr lang="es-419" sz="14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Metodología</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50" name="Group 149">
            <a:extLst>
              <a:ext uri="{FF2B5EF4-FFF2-40B4-BE49-F238E27FC236}">
                <a16:creationId xmlns:a16="http://schemas.microsoft.com/office/drawing/2014/main" id="{9538D967-88F0-4855-B9A7-C3ECD264D887}"/>
              </a:ext>
            </a:extLst>
          </p:cNvPr>
          <p:cNvGrpSpPr/>
          <p:nvPr/>
        </p:nvGrpSpPr>
        <p:grpSpPr>
          <a:xfrm>
            <a:off x="2382585" y="2509591"/>
            <a:ext cx="3573178" cy="3722852"/>
            <a:chOff x="418804" y="1879563"/>
            <a:chExt cx="3573178" cy="2931660"/>
          </a:xfrm>
        </p:grpSpPr>
        <p:sp>
          <p:nvSpPr>
            <p:cNvPr id="151" name="Parallelogram 150">
              <a:extLst>
                <a:ext uri="{FF2B5EF4-FFF2-40B4-BE49-F238E27FC236}">
                  <a16:creationId xmlns:a16="http://schemas.microsoft.com/office/drawing/2014/main" id="{3D2B2390-3FDA-4D1B-B822-A6ABB0F600E7}"/>
                </a:ext>
              </a:extLst>
            </p:cNvPr>
            <p:cNvSpPr/>
            <p:nvPr/>
          </p:nvSpPr>
          <p:spPr>
            <a:xfrm rot="300000">
              <a:off x="418804" y="3944828"/>
              <a:ext cx="3573178" cy="866395"/>
            </a:xfrm>
            <a:prstGeom prst="parallelogram">
              <a:avLst>
                <a:gd name="adj" fmla="val 129308"/>
              </a:avLst>
            </a:prstGeom>
            <a:solidFill>
              <a:srgbClr val="000000"/>
            </a:solidFill>
            <a:ln w="25400" cap="flat" cmpd="sng" algn="ctr">
              <a:noFill/>
              <a:prstDash val="solid"/>
            </a:ln>
            <a:effectLst/>
          </p:spPr>
          <p:txBody>
            <a:bodyPr rtlCol="0" anchor="ctr"/>
            <a:lstStyle/>
            <a:p>
              <a:pPr lvl="0" algn="ctr">
                <a:defRPr/>
              </a:pPr>
              <a:r>
                <a:rPr lang="en-US" sz="1200" kern="0" dirty="0" err="1">
                  <a:solidFill>
                    <a:srgbClr val="FFFFFF"/>
                  </a:solidFill>
                  <a:latin typeface="Calibri Light"/>
                  <a:ea typeface="Verdana" panose="020B0604030504040204" pitchFamily="34" charset="0"/>
                  <a:cs typeface="Verdana" panose="020B0604030504040204" pitchFamily="34" charset="0"/>
                </a:rPr>
                <a:t>Transición</a:t>
              </a:r>
              <a:r>
                <a:rPr lang="en-US" sz="1200" kern="0" dirty="0">
                  <a:solidFill>
                    <a:srgbClr val="FFFFFF"/>
                  </a:solidFill>
                  <a:latin typeface="Calibri Light"/>
                  <a:ea typeface="Verdana" panose="020B0604030504040204" pitchFamily="34" charset="0"/>
                  <a:cs typeface="Verdana" panose="020B0604030504040204" pitchFamily="34" charset="0"/>
                </a:rPr>
                <a:t> o </a:t>
              </a:r>
              <a:r>
                <a:rPr lang="en-US" sz="1200" kern="0" dirty="0" err="1">
                  <a:solidFill>
                    <a:srgbClr val="FFFFFF"/>
                  </a:solidFill>
                  <a:latin typeface="Calibri Light"/>
                  <a:ea typeface="Verdana" panose="020B0604030504040204" pitchFamily="34" charset="0"/>
                  <a:cs typeface="Verdana" panose="020B0604030504040204" pitchFamily="34" charset="0"/>
                </a:rPr>
                <a:t>cierre</a:t>
              </a:r>
              <a:endParaRPr lang="en-US" sz="1200" kern="0" dirty="0">
                <a:solidFill>
                  <a:srgbClr val="FFFFFF"/>
                </a:solidFill>
                <a:latin typeface="Calibri Light"/>
                <a:ea typeface="Verdana" panose="020B0604030504040204" pitchFamily="34" charset="0"/>
                <a:cs typeface="Verdana" panose="020B0604030504040204" pitchFamily="34" charset="0"/>
              </a:endParaRPr>
            </a:p>
          </p:txBody>
        </p:sp>
        <p:sp>
          <p:nvSpPr>
            <p:cNvPr id="153" name="Parallelogram 152">
              <a:extLst>
                <a:ext uri="{FF2B5EF4-FFF2-40B4-BE49-F238E27FC236}">
                  <a16:creationId xmlns:a16="http://schemas.microsoft.com/office/drawing/2014/main" id="{C0AAFE0C-8015-4685-97DF-C3803293EE51}"/>
                </a:ext>
              </a:extLst>
            </p:cNvPr>
            <p:cNvSpPr/>
            <p:nvPr/>
          </p:nvSpPr>
          <p:spPr>
            <a:xfrm rot="300000">
              <a:off x="418804" y="3266907"/>
              <a:ext cx="3573178" cy="866395"/>
            </a:xfrm>
            <a:prstGeom prst="parallelogram">
              <a:avLst>
                <a:gd name="adj" fmla="val 129308"/>
              </a:avLst>
            </a:prstGeom>
            <a:solidFill>
              <a:srgbClr val="7F7F7F">
                <a:alpha val="82000"/>
              </a:srgbClr>
            </a:solidFill>
            <a:ln w="25400" cap="flat" cmpd="sng" algn="ctr">
              <a:noFill/>
              <a:prstDash val="solid"/>
            </a:ln>
            <a:effectLst/>
          </p:spPr>
          <p:txBody>
            <a:bodyPr rtlCol="0" anchor="ctr"/>
            <a:lstStyle/>
            <a:p>
              <a:pPr lvl="0" algn="ctr">
                <a:defRPr/>
              </a:pPr>
              <a:r>
                <a:rPr lang="en-US" sz="1200" kern="0" dirty="0" err="1">
                  <a:solidFill>
                    <a:srgbClr val="FFFFFF"/>
                  </a:solidFill>
                  <a:latin typeface="Calibri"/>
                  <a:ea typeface="Verdana" panose="020B0604030504040204" pitchFamily="34" charset="0"/>
                  <a:cs typeface="Verdana" panose="020B0604030504040204" pitchFamily="34" charset="0"/>
                </a:rPr>
                <a:t>Construcción</a:t>
              </a:r>
              <a:r>
                <a:rPr lang="en-US" sz="1200" kern="0" dirty="0">
                  <a:solidFill>
                    <a:srgbClr val="FFFFFF"/>
                  </a:solidFill>
                  <a:latin typeface="Calibri"/>
                  <a:ea typeface="Verdana" panose="020B0604030504040204" pitchFamily="34" charset="0"/>
                  <a:cs typeface="Verdana" panose="020B0604030504040204" pitchFamily="34" charset="0"/>
                </a:rPr>
                <a:t> o </a:t>
              </a:r>
              <a:r>
                <a:rPr lang="en-US" sz="1200" kern="0" dirty="0" err="1">
                  <a:solidFill>
                    <a:srgbClr val="FFFFFF"/>
                  </a:solidFill>
                  <a:latin typeface="Calibri"/>
                  <a:ea typeface="Verdana" panose="020B0604030504040204" pitchFamily="34" charset="0"/>
                  <a:cs typeface="Verdana" panose="020B0604030504040204" pitchFamily="34" charset="0"/>
                </a:rPr>
                <a:t>desarrollo</a:t>
              </a:r>
              <a:endParaRPr lang="en-US" sz="1200" kern="0" dirty="0">
                <a:solidFill>
                  <a:srgbClr val="FFFFFF"/>
                </a:solidFill>
                <a:latin typeface="Calibri"/>
                <a:ea typeface="Verdana" panose="020B0604030504040204" pitchFamily="34" charset="0"/>
                <a:cs typeface="Verdana" panose="020B0604030504040204" pitchFamily="34" charset="0"/>
              </a:endParaRPr>
            </a:p>
          </p:txBody>
        </p:sp>
        <p:sp>
          <p:nvSpPr>
            <p:cNvPr id="154" name="Parallelogram 153">
              <a:extLst>
                <a:ext uri="{FF2B5EF4-FFF2-40B4-BE49-F238E27FC236}">
                  <a16:creationId xmlns:a16="http://schemas.microsoft.com/office/drawing/2014/main" id="{673DD155-7E43-4BD5-94D4-BD92FF8C5FB7}"/>
                </a:ext>
              </a:extLst>
            </p:cNvPr>
            <p:cNvSpPr/>
            <p:nvPr/>
          </p:nvSpPr>
          <p:spPr>
            <a:xfrm rot="300000">
              <a:off x="418804" y="2593511"/>
              <a:ext cx="3573178" cy="866395"/>
            </a:xfrm>
            <a:prstGeom prst="parallelogram">
              <a:avLst>
                <a:gd name="adj" fmla="val 129308"/>
              </a:avLst>
            </a:prstGeom>
            <a:solidFill>
              <a:srgbClr val="86BC25">
                <a:lumMod val="40000"/>
                <a:lumOff val="60000"/>
                <a:alpha val="82000"/>
              </a:srgbClr>
            </a:solidFill>
            <a:ln w="25400" cap="flat" cmpd="sng" algn="ctr">
              <a:noFill/>
              <a:prstDash val="solid"/>
            </a:ln>
            <a:effectLst/>
          </p:spPr>
          <p:txBody>
            <a:bodyPr rtlCol="0" anchor="ctr"/>
            <a:lstStyle/>
            <a:p>
              <a:pPr lvl="0" algn="ctr">
                <a:defRPr/>
              </a:pPr>
              <a:r>
                <a:rPr lang="en-US" sz="1200" kern="0" dirty="0" err="1">
                  <a:solidFill>
                    <a:srgbClr val="000000"/>
                  </a:solidFill>
                  <a:latin typeface="Calibri"/>
                  <a:ea typeface="Verdana" panose="020B0604030504040204" pitchFamily="34" charset="0"/>
                  <a:cs typeface="Verdana" panose="020B0604030504040204" pitchFamily="34" charset="0"/>
                </a:rPr>
                <a:t>Elaboración</a:t>
              </a:r>
              <a:endParaRPr lang="en-US" sz="1200" kern="0" dirty="0">
                <a:solidFill>
                  <a:srgbClr val="000000"/>
                </a:solidFill>
                <a:latin typeface="Calibri"/>
                <a:ea typeface="Verdana" panose="020B0604030504040204" pitchFamily="34" charset="0"/>
                <a:cs typeface="Verdana" panose="020B0604030504040204" pitchFamily="34" charset="0"/>
              </a:endParaRPr>
            </a:p>
          </p:txBody>
        </p:sp>
        <p:sp>
          <p:nvSpPr>
            <p:cNvPr id="156" name="Parallelogram 155">
              <a:extLst>
                <a:ext uri="{FF2B5EF4-FFF2-40B4-BE49-F238E27FC236}">
                  <a16:creationId xmlns:a16="http://schemas.microsoft.com/office/drawing/2014/main" id="{B1137AB4-79AA-408C-B526-A05DFCDA81BC}"/>
                </a:ext>
              </a:extLst>
            </p:cNvPr>
            <p:cNvSpPr/>
            <p:nvPr/>
          </p:nvSpPr>
          <p:spPr>
            <a:xfrm rot="300000">
              <a:off x="418804" y="1879563"/>
              <a:ext cx="3573178" cy="866395"/>
            </a:xfrm>
            <a:prstGeom prst="parallelogram">
              <a:avLst>
                <a:gd name="adj" fmla="val 129308"/>
              </a:avLst>
            </a:prstGeom>
            <a:solidFill>
              <a:srgbClr val="86BC25"/>
            </a:solidFill>
            <a:ln w="25400" cap="flat" cmpd="sng" algn="ctr">
              <a:noFill/>
              <a:prstDash val="solid"/>
            </a:ln>
            <a:effectLst/>
          </p:spPr>
          <p:txBody>
            <a:bodyPr rtlCol="0" anchor="ctr"/>
            <a:lstStyle/>
            <a:p>
              <a:pPr lvl="0" algn="ctr">
                <a:defRPr/>
              </a:pPr>
              <a:r>
                <a:rPr lang="en-US" sz="1200" kern="0" dirty="0" err="1">
                  <a:solidFill>
                    <a:srgbClr val="000000"/>
                  </a:solidFill>
                  <a:latin typeface="Calibri"/>
                  <a:ea typeface="Verdana" panose="020B0604030504040204" pitchFamily="34" charset="0"/>
                  <a:cs typeface="Verdana" panose="020B0604030504040204" pitchFamily="34" charset="0"/>
                </a:rPr>
                <a:t>Inicio</a:t>
              </a: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p:txBody>
        </p:sp>
      </p:grpSp>
      <p:grpSp>
        <p:nvGrpSpPr>
          <p:cNvPr id="157" name="Group 156">
            <a:extLst>
              <a:ext uri="{FF2B5EF4-FFF2-40B4-BE49-F238E27FC236}">
                <a16:creationId xmlns:a16="http://schemas.microsoft.com/office/drawing/2014/main" id="{3BCD6E99-6562-4656-AB7B-001EFBE0EF35}"/>
              </a:ext>
            </a:extLst>
          </p:cNvPr>
          <p:cNvGrpSpPr/>
          <p:nvPr/>
        </p:nvGrpSpPr>
        <p:grpSpPr>
          <a:xfrm>
            <a:off x="1925381" y="2626366"/>
            <a:ext cx="568091" cy="3489012"/>
            <a:chOff x="163376" y="2485321"/>
            <a:chExt cx="568091" cy="3538277"/>
          </a:xfrm>
        </p:grpSpPr>
        <p:sp>
          <p:nvSpPr>
            <p:cNvPr id="158" name="Oval 157">
              <a:extLst>
                <a:ext uri="{FF2B5EF4-FFF2-40B4-BE49-F238E27FC236}">
                  <a16:creationId xmlns:a16="http://schemas.microsoft.com/office/drawing/2014/main" id="{43CA98C9-9C83-477F-8855-EB20C6FA2CD4}"/>
                </a:ext>
              </a:extLst>
            </p:cNvPr>
            <p:cNvSpPr/>
            <p:nvPr/>
          </p:nvSpPr>
          <p:spPr>
            <a:xfrm>
              <a:off x="163376" y="2485321"/>
              <a:ext cx="517129" cy="3538277"/>
            </a:xfrm>
            <a:prstGeom prst="ellipse">
              <a:avLst/>
            </a:prstGeom>
            <a:noFill/>
            <a:ln w="127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Light"/>
                <a:ea typeface="Verdana" panose="020B0604030504040204" pitchFamily="34" charset="0"/>
                <a:cs typeface="Verdana" panose="020B0604030504040204" pitchFamily="34" charset="0"/>
              </a:endParaRPr>
            </a:p>
          </p:txBody>
        </p:sp>
        <p:sp>
          <p:nvSpPr>
            <p:cNvPr id="159" name="TextBox 158">
              <a:extLst>
                <a:ext uri="{FF2B5EF4-FFF2-40B4-BE49-F238E27FC236}">
                  <a16:creationId xmlns:a16="http://schemas.microsoft.com/office/drawing/2014/main" id="{A15802E2-0FAA-4D1E-B61A-757B9CA2616D}"/>
                </a:ext>
              </a:extLst>
            </p:cNvPr>
            <p:cNvSpPr txBox="1"/>
            <p:nvPr/>
          </p:nvSpPr>
          <p:spPr>
            <a:xfrm rot="16200000">
              <a:off x="-697381" y="4051345"/>
              <a:ext cx="2396032" cy="461665"/>
            </a:xfrm>
            <a:prstGeom prst="rect">
              <a:avLst/>
            </a:prstGeom>
            <a:solidFill>
              <a:sysClr val="window" lastClr="FFFFFF">
                <a:alpha val="30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Proceso</a:t>
              </a:r>
              <a:r>
                <a:rPr kumimoji="0" lang="en-US" sz="1200" b="0" i="0" u="none" strike="noStrike" kern="0" cap="none" spc="0" normalizeH="0" baseline="0" noProof="0" dirty="0" smtClean="0">
                  <a:ln>
                    <a:noFill/>
                  </a:ln>
                  <a:solidFill>
                    <a:srgbClr val="000000"/>
                  </a:solidFill>
                  <a:effectLst/>
                  <a:uLnTx/>
                  <a:uFillTx/>
                  <a:latin typeface="Calibri"/>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Racional</a:t>
              </a:r>
              <a:r>
                <a:rPr kumimoji="0" lang="en-US" sz="1200" b="0" i="0" u="none" strike="noStrike" kern="0" cap="none" spc="0" normalizeH="0" baseline="0" noProof="0" dirty="0" smtClean="0">
                  <a:ln>
                    <a:noFill/>
                  </a:ln>
                  <a:solidFill>
                    <a:srgbClr val="000000"/>
                  </a:solidFill>
                  <a:effectLst/>
                  <a:uLnTx/>
                  <a:uFillTx/>
                  <a:latin typeface="Calibri"/>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Unificado</a:t>
              </a: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p:txBody>
        </p:sp>
        <p:cxnSp>
          <p:nvCxnSpPr>
            <p:cNvPr id="160" name="Elbow Connector 13">
              <a:extLst>
                <a:ext uri="{FF2B5EF4-FFF2-40B4-BE49-F238E27FC236}">
                  <a16:creationId xmlns:a16="http://schemas.microsoft.com/office/drawing/2014/main" id="{B7996EE7-18F3-44E1-8F53-9982BC4AF4AD}"/>
                </a:ext>
              </a:extLst>
            </p:cNvPr>
            <p:cNvCxnSpPr/>
            <p:nvPr/>
          </p:nvCxnSpPr>
          <p:spPr>
            <a:xfrm rot="5400000">
              <a:off x="128794" y="4245315"/>
              <a:ext cx="73152" cy="0"/>
            </a:xfrm>
            <a:prstGeom prst="bentConnector3">
              <a:avLst/>
            </a:prstGeom>
            <a:noFill/>
            <a:ln w="28575" cap="flat" cmpd="sng" algn="ctr">
              <a:solidFill>
                <a:srgbClr val="000000"/>
              </a:solidFill>
              <a:prstDash val="solid"/>
              <a:tailEnd type="triangle"/>
            </a:ln>
            <a:effectLst/>
          </p:spPr>
        </p:cxnSp>
      </p:grpSp>
      <p:cxnSp>
        <p:nvCxnSpPr>
          <p:cNvPr id="161" name="Straight Connector 160">
            <a:extLst>
              <a:ext uri="{FF2B5EF4-FFF2-40B4-BE49-F238E27FC236}">
                <a16:creationId xmlns:a16="http://schemas.microsoft.com/office/drawing/2014/main" id="{D179B4C5-B0AC-4983-98BC-19D4DA3810A4}"/>
              </a:ext>
            </a:extLst>
          </p:cNvPr>
          <p:cNvCxnSpPr/>
          <p:nvPr/>
        </p:nvCxnSpPr>
        <p:spPr>
          <a:xfrm>
            <a:off x="1656192" y="2295894"/>
            <a:ext cx="4206240" cy="0"/>
          </a:xfrm>
          <a:prstGeom prst="line">
            <a:avLst/>
          </a:prstGeom>
          <a:noFill/>
          <a:ln w="19050" cap="flat" cmpd="sng" algn="ctr">
            <a:solidFill>
              <a:srgbClr val="86BC25"/>
            </a:solidFill>
            <a:prstDash val="solid"/>
          </a:ln>
          <a:effectLst/>
        </p:spPr>
      </p:cxnSp>
      <p:sp>
        <p:nvSpPr>
          <p:cNvPr id="162" name="TextBox 161">
            <a:extLst>
              <a:ext uri="{FF2B5EF4-FFF2-40B4-BE49-F238E27FC236}">
                <a16:creationId xmlns:a16="http://schemas.microsoft.com/office/drawing/2014/main" id="{A37D605E-19D9-45C7-AD40-89E032189BAF}"/>
              </a:ext>
            </a:extLst>
          </p:cNvPr>
          <p:cNvSpPr txBox="1"/>
          <p:nvPr/>
        </p:nvSpPr>
        <p:spPr>
          <a:xfrm>
            <a:off x="1656192" y="2091612"/>
            <a:ext cx="836960" cy="184666"/>
          </a:xfrm>
          <a:prstGeom prst="rect">
            <a:avLst/>
          </a:prstGeom>
          <a:noFill/>
        </p:spPr>
        <p:txBody>
          <a:bodyPr wrap="square" lIns="0" tIns="0" rIns="0" bIns="0" rtlCol="0">
            <a:spAutoFit/>
          </a:bodyPr>
          <a:lstStyle/>
          <a:p>
            <a:pPr>
              <a:defRPr/>
            </a:pPr>
            <a:r>
              <a:rPr lang="en-US" sz="1200" dirty="0" err="1" smtClean="0">
                <a:solidFill>
                  <a:srgbClr val="000000"/>
                </a:solidFill>
                <a:latin typeface="Calibri"/>
                <a:ea typeface="Verdana" panose="020B0604030504040204" pitchFamily="34" charset="0"/>
                <a:cs typeface="Verdana" panose="020B0604030504040204" pitchFamily="34" charset="0"/>
              </a:rPr>
              <a:t>Maquetado</a:t>
            </a:r>
            <a:endParaRPr lang="en-US" sz="1200" dirty="0">
              <a:solidFill>
                <a:srgbClr val="000000"/>
              </a:solidFill>
              <a:latin typeface="Calibri"/>
              <a:ea typeface="Verdana" panose="020B0604030504040204" pitchFamily="34" charset="0"/>
              <a:cs typeface="Verdana" panose="020B0604030504040204" pitchFamily="34" charset="0"/>
            </a:endParaRPr>
          </a:p>
        </p:txBody>
      </p:sp>
      <p:cxnSp>
        <p:nvCxnSpPr>
          <p:cNvPr id="163" name="Straight Connector 162">
            <a:extLst>
              <a:ext uri="{FF2B5EF4-FFF2-40B4-BE49-F238E27FC236}">
                <a16:creationId xmlns:a16="http://schemas.microsoft.com/office/drawing/2014/main" id="{C6EE9C1E-52BD-4993-AB98-8696ADE5E5DF}"/>
              </a:ext>
            </a:extLst>
          </p:cNvPr>
          <p:cNvCxnSpPr/>
          <p:nvPr/>
        </p:nvCxnSpPr>
        <p:spPr>
          <a:xfrm>
            <a:off x="6230299" y="2295894"/>
            <a:ext cx="5507961" cy="0"/>
          </a:xfrm>
          <a:prstGeom prst="line">
            <a:avLst/>
          </a:prstGeom>
          <a:noFill/>
          <a:ln w="19050" cap="flat" cmpd="sng" algn="ctr">
            <a:solidFill>
              <a:srgbClr val="86BC25"/>
            </a:solidFill>
            <a:prstDash val="solid"/>
          </a:ln>
          <a:effectLst/>
        </p:spPr>
      </p:cxnSp>
      <p:sp>
        <p:nvSpPr>
          <p:cNvPr id="164" name="TextBox 163">
            <a:extLst>
              <a:ext uri="{FF2B5EF4-FFF2-40B4-BE49-F238E27FC236}">
                <a16:creationId xmlns:a16="http://schemas.microsoft.com/office/drawing/2014/main" id="{27910DF8-27C3-412A-AFE8-EA971A57B0AB}"/>
              </a:ext>
            </a:extLst>
          </p:cNvPr>
          <p:cNvSpPr txBox="1"/>
          <p:nvPr/>
        </p:nvSpPr>
        <p:spPr>
          <a:xfrm>
            <a:off x="6230298" y="2091612"/>
            <a:ext cx="1579871" cy="184666"/>
          </a:xfrm>
          <a:prstGeom prst="rect">
            <a:avLst/>
          </a:prstGeom>
          <a:noFill/>
          <a:ln>
            <a:noFill/>
          </a:ln>
        </p:spPr>
        <p:txBody>
          <a:bodyPr wrap="square" lIns="0" tIns="0" rIns="0" bIns="0" rtlCol="0">
            <a:spAutoFit/>
          </a:bodyPr>
          <a:lstStyle/>
          <a:p>
            <a:pPr>
              <a:defRPr/>
            </a:pPr>
            <a:r>
              <a:rPr lang="en-US" sz="1200" dirty="0" err="1">
                <a:solidFill>
                  <a:srgbClr val="000000"/>
                </a:solidFill>
                <a:latin typeface="Calibri"/>
                <a:ea typeface="Verdana" panose="020B0604030504040204" pitchFamily="34" charset="0"/>
                <a:cs typeface="Verdana" panose="020B0604030504040204" pitchFamily="34" charset="0"/>
              </a:rPr>
              <a:t>Fases</a:t>
            </a:r>
            <a:r>
              <a:rPr lang="en-US" sz="1200" dirty="0">
                <a:solidFill>
                  <a:srgbClr val="000000"/>
                </a:solidFill>
                <a:latin typeface="Calibri"/>
                <a:ea typeface="Verdana" panose="020B0604030504040204" pitchFamily="34" charset="0"/>
                <a:cs typeface="Verdana" panose="020B0604030504040204" pitchFamily="34" charset="0"/>
              </a:rPr>
              <a:t> del </a:t>
            </a:r>
            <a:r>
              <a:rPr lang="en-US" sz="1200" dirty="0" err="1">
                <a:solidFill>
                  <a:srgbClr val="000000"/>
                </a:solidFill>
                <a:latin typeface="Calibri"/>
                <a:ea typeface="Verdana" panose="020B0604030504040204" pitchFamily="34" charset="0"/>
                <a:cs typeface="Verdana" panose="020B0604030504040204" pitchFamily="34" charset="0"/>
              </a:rPr>
              <a:t>Modelo</a:t>
            </a:r>
            <a:r>
              <a:rPr lang="en-US" sz="1200" dirty="0">
                <a:solidFill>
                  <a:srgbClr val="000000"/>
                </a:solidFill>
                <a:latin typeface="Calibri"/>
                <a:ea typeface="Verdana" panose="020B0604030504040204" pitchFamily="34" charset="0"/>
                <a:cs typeface="Verdana" panose="020B0604030504040204" pitchFamily="34" charset="0"/>
              </a:rPr>
              <a:t> RUP</a:t>
            </a:r>
          </a:p>
        </p:txBody>
      </p:sp>
      <p:graphicFrame>
        <p:nvGraphicFramePr>
          <p:cNvPr id="165" name="Table 164">
            <a:extLst>
              <a:ext uri="{FF2B5EF4-FFF2-40B4-BE49-F238E27FC236}">
                <a16:creationId xmlns:a16="http://schemas.microsoft.com/office/drawing/2014/main" id="{D00A8DDA-BEC2-4228-AA98-BB1AB118D985}"/>
              </a:ext>
            </a:extLst>
          </p:cNvPr>
          <p:cNvGraphicFramePr>
            <a:graphicFrameLocks noGrp="1"/>
          </p:cNvGraphicFramePr>
          <p:nvPr>
            <p:extLst>
              <p:ext uri="{D42A27DB-BD31-4B8C-83A1-F6EECF244321}">
                <p14:modId xmlns:p14="http://schemas.microsoft.com/office/powerpoint/2010/main" val="4141047891"/>
              </p:ext>
            </p:extLst>
          </p:nvPr>
        </p:nvGraphicFramePr>
        <p:xfrm>
          <a:off x="6230299" y="2560425"/>
          <a:ext cx="6051176" cy="3886200"/>
        </p:xfrm>
        <a:graphic>
          <a:graphicData uri="http://schemas.openxmlformats.org/drawingml/2006/table">
            <a:tbl>
              <a:tblPr firstRow="1" bandRow="1"/>
              <a:tblGrid>
                <a:gridCol w="762123">
                  <a:extLst>
                    <a:ext uri="{9D8B030D-6E8A-4147-A177-3AD203B41FA5}">
                      <a16:colId xmlns:a16="http://schemas.microsoft.com/office/drawing/2014/main" val="3975474829"/>
                    </a:ext>
                  </a:extLst>
                </a:gridCol>
                <a:gridCol w="1617693">
                  <a:extLst>
                    <a:ext uri="{9D8B030D-6E8A-4147-A177-3AD203B41FA5}">
                      <a16:colId xmlns:a16="http://schemas.microsoft.com/office/drawing/2014/main" val="844568499"/>
                    </a:ext>
                  </a:extLst>
                </a:gridCol>
                <a:gridCol w="3671360">
                  <a:extLst>
                    <a:ext uri="{9D8B030D-6E8A-4147-A177-3AD203B41FA5}">
                      <a16:colId xmlns:a16="http://schemas.microsoft.com/office/drawing/2014/main" val="1868331620"/>
                    </a:ext>
                  </a:extLst>
                </a:gridCol>
              </a:tblGrid>
              <a:tr h="753535">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endParaRPr lang="en-US" sz="1100" b="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r>
                        <a:rPr lang="en-US" sz="1100" b="1" dirty="0" err="1" smtClean="0">
                          <a:solidFill>
                            <a:schemeClr val="accent1"/>
                          </a:solidFill>
                          <a:latin typeface="+mn-lt"/>
                          <a:ea typeface="Verdana" panose="020B0604030504040204" pitchFamily="34" charset="0"/>
                          <a:cs typeface="Verdana" panose="020B0604030504040204" pitchFamily="34" charset="0"/>
                        </a:rPr>
                        <a:t>Inicio</a:t>
                      </a:r>
                      <a:endParaRPr lang="en-US" sz="1100" b="1" dirty="0">
                        <a:solidFill>
                          <a:schemeClr val="accent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Definir y acordar el alcance del proyecto con los patrocinadores, identificar los riesgos asociados al proyecto, proponer una visión muy general de la arquitectura de software y producir el plan de las fases e iteraciones posteriores</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0636766"/>
                  </a:ext>
                </a:extLst>
              </a:tr>
              <a:tr h="651933">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accent1"/>
                          </a:solidFill>
                          <a:latin typeface="+mn-lt"/>
                          <a:ea typeface="Verdana" panose="020B0604030504040204" pitchFamily="34" charset="0"/>
                          <a:cs typeface="Verdana" panose="020B0604030504040204" pitchFamily="34" charset="0"/>
                        </a:rPr>
                        <a:t>Elaboración</a:t>
                      </a:r>
                      <a:endParaRPr lang="en-US" sz="1100" b="1" dirty="0">
                        <a:solidFill>
                          <a:schemeClr val="accent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Selección de casos de uso que permiten definir la arquitectura base del sistema y se desarrollaran en esta fase, se realiza la especificación de los casos de uso seleccionados y el primer análisis del dominio del problema, se diseña la solución preliminar. </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70558"/>
                  </a:ext>
                </a:extLst>
              </a:tr>
              <a:tr h="688817">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tx1"/>
                          </a:solidFill>
                          <a:latin typeface="+mn-lt"/>
                          <a:ea typeface="Verdana" panose="020B0604030504040204" pitchFamily="34" charset="0"/>
                          <a:cs typeface="Verdana" panose="020B0604030504040204" pitchFamily="34" charset="0"/>
                        </a:rPr>
                        <a:t>Construcción</a:t>
                      </a:r>
                      <a:r>
                        <a:rPr lang="en-US" sz="1100" b="1" dirty="0" smtClean="0">
                          <a:solidFill>
                            <a:schemeClr val="tx1"/>
                          </a:solidFill>
                          <a:latin typeface="+mn-lt"/>
                          <a:ea typeface="Verdana" panose="020B0604030504040204" pitchFamily="34" charset="0"/>
                          <a:cs typeface="Verdana" panose="020B0604030504040204" pitchFamily="34" charset="0"/>
                        </a:rPr>
                        <a:t> o </a:t>
                      </a:r>
                      <a:r>
                        <a:rPr lang="en-US" sz="1100" b="1" dirty="0" err="1" smtClean="0">
                          <a:solidFill>
                            <a:schemeClr val="tx1"/>
                          </a:solidFill>
                          <a:latin typeface="+mn-lt"/>
                          <a:ea typeface="Verdana" panose="020B0604030504040204" pitchFamily="34" charset="0"/>
                          <a:cs typeface="Verdana" panose="020B0604030504040204" pitchFamily="34" charset="0"/>
                        </a:rPr>
                        <a:t>desarrollo</a:t>
                      </a:r>
                      <a:endParaRPr lang="en-US" sz="1100" b="1"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Completar la funcionalidad del sistema, para ello se deben clarificar los requisitos pendientes, administrar los cambios de acuerdo a las evaluaciones realizados por los usuarios y se realizan las mejoras para el proyecto.</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1345550"/>
                  </a:ext>
                </a:extLst>
              </a:tr>
              <a:tr h="883098">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tx1"/>
                          </a:solidFill>
                          <a:latin typeface="+mn-lt"/>
                          <a:ea typeface="Verdana" panose="020B0604030504040204" pitchFamily="34" charset="0"/>
                          <a:cs typeface="Verdana" panose="020B0604030504040204" pitchFamily="34" charset="0"/>
                        </a:rPr>
                        <a:t>Transición</a:t>
                      </a:r>
                      <a:r>
                        <a:rPr lang="en-US" sz="1100" b="1" dirty="0" smtClean="0">
                          <a:solidFill>
                            <a:schemeClr val="tx1"/>
                          </a:solidFill>
                          <a:latin typeface="+mn-lt"/>
                          <a:ea typeface="Verdana" panose="020B0604030504040204" pitchFamily="34" charset="0"/>
                          <a:cs typeface="Verdana" panose="020B0604030504040204" pitchFamily="34" charset="0"/>
                        </a:rPr>
                        <a:t> o </a:t>
                      </a:r>
                      <a:r>
                        <a:rPr lang="en-US" sz="1100" b="1" dirty="0" err="1" smtClean="0">
                          <a:solidFill>
                            <a:schemeClr val="tx1"/>
                          </a:solidFill>
                          <a:latin typeface="+mn-lt"/>
                          <a:ea typeface="Verdana" panose="020B0604030504040204" pitchFamily="34" charset="0"/>
                          <a:cs typeface="Verdana" panose="020B0604030504040204" pitchFamily="34" charset="0"/>
                        </a:rPr>
                        <a:t>cierre</a:t>
                      </a:r>
                      <a:endParaRPr lang="en-US" sz="1100" b="1"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Asegurar que el software esté disponible para los usuarios finales, ajustar los errores y defectos encontrados en las pruebas de aceptación, capacitar a los usuarios y proveer el soporte técnico necesario. </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6766495"/>
                  </a:ext>
                </a:extLst>
              </a:tr>
            </a:tbl>
          </a:graphicData>
        </a:graphic>
      </p:graphicFrame>
      <p:pic>
        <p:nvPicPr>
          <p:cNvPr id="166" name="Picture 165">
            <a:extLst>
              <a:ext uri="{FF2B5EF4-FFF2-40B4-BE49-F238E27FC236}">
                <a16:creationId xmlns:a16="http://schemas.microsoft.com/office/drawing/2014/main" id="{73497644-E002-486C-BBD2-B0ACEFAEAE75}"/>
              </a:ext>
            </a:extLst>
          </p:cNvPr>
          <p:cNvPicPr>
            <a:picLocks noChangeAspect="1"/>
          </p:cNvPicPr>
          <p:nvPr/>
        </p:nvPicPr>
        <p:blipFill rotWithShape="1">
          <a:blip r:embed="rId3"/>
          <a:srcRect l="50779" t="11162" r="45996" b="81632"/>
          <a:stretch/>
        </p:blipFill>
        <p:spPr>
          <a:xfrm>
            <a:off x="6469932" y="2824767"/>
            <a:ext cx="343093" cy="411480"/>
          </a:xfrm>
          <a:prstGeom prst="rect">
            <a:avLst/>
          </a:prstGeom>
        </p:spPr>
      </p:pic>
      <p:pic>
        <p:nvPicPr>
          <p:cNvPr id="168" name="Picture 167">
            <a:extLst>
              <a:ext uri="{FF2B5EF4-FFF2-40B4-BE49-F238E27FC236}">
                <a16:creationId xmlns:a16="http://schemas.microsoft.com/office/drawing/2014/main" id="{077C99C4-8476-4133-AC2A-DDE1C1540D66}"/>
              </a:ext>
            </a:extLst>
          </p:cNvPr>
          <p:cNvPicPr>
            <a:picLocks noChangeAspect="1"/>
          </p:cNvPicPr>
          <p:nvPr/>
        </p:nvPicPr>
        <p:blipFill rotWithShape="1">
          <a:blip r:embed="rId3"/>
          <a:srcRect l="50658" t="39548" r="45735" b="55388"/>
          <a:stretch/>
        </p:blipFill>
        <p:spPr>
          <a:xfrm>
            <a:off x="6463418" y="3925375"/>
            <a:ext cx="356122" cy="268392"/>
          </a:xfrm>
          <a:prstGeom prst="rect">
            <a:avLst/>
          </a:prstGeom>
        </p:spPr>
      </p:pic>
      <p:pic>
        <p:nvPicPr>
          <p:cNvPr id="169" name="Picture 168">
            <a:extLst>
              <a:ext uri="{FF2B5EF4-FFF2-40B4-BE49-F238E27FC236}">
                <a16:creationId xmlns:a16="http://schemas.microsoft.com/office/drawing/2014/main" id="{8942D279-18DC-4A7A-8EE2-D70274A80797}"/>
              </a:ext>
            </a:extLst>
          </p:cNvPr>
          <p:cNvPicPr>
            <a:picLocks noChangeAspect="1"/>
          </p:cNvPicPr>
          <p:nvPr/>
        </p:nvPicPr>
        <p:blipFill rotWithShape="1">
          <a:blip r:embed="rId3"/>
          <a:srcRect l="50142" t="53678" r="44972" b="38547"/>
          <a:stretch/>
        </p:blipFill>
        <p:spPr>
          <a:xfrm>
            <a:off x="6424031" y="4862895"/>
            <a:ext cx="434894" cy="371412"/>
          </a:xfrm>
          <a:prstGeom prst="rect">
            <a:avLst/>
          </a:prstGeom>
        </p:spPr>
      </p:pic>
      <p:pic>
        <p:nvPicPr>
          <p:cNvPr id="171" name="Picture 170">
            <a:extLst>
              <a:ext uri="{FF2B5EF4-FFF2-40B4-BE49-F238E27FC236}">
                <a16:creationId xmlns:a16="http://schemas.microsoft.com/office/drawing/2014/main" id="{12D9EC87-79C0-46CC-9638-2B1165550DED}"/>
              </a:ext>
            </a:extLst>
          </p:cNvPr>
          <p:cNvPicPr>
            <a:picLocks noChangeAspect="1"/>
          </p:cNvPicPr>
          <p:nvPr/>
        </p:nvPicPr>
        <p:blipFill rotWithShape="1">
          <a:blip r:embed="rId3"/>
          <a:srcRect l="49946" t="82082" r="44944" b="10583"/>
          <a:stretch/>
        </p:blipFill>
        <p:spPr>
          <a:xfrm>
            <a:off x="6412967" y="5809413"/>
            <a:ext cx="464820" cy="358140"/>
          </a:xfrm>
          <a:prstGeom prst="rect">
            <a:avLst/>
          </a:prstGeom>
        </p:spPr>
      </p:pic>
      <p:grpSp>
        <p:nvGrpSpPr>
          <p:cNvPr id="172" name="组合 268">
            <a:extLst>
              <a:ext uri="{FF2B5EF4-FFF2-40B4-BE49-F238E27FC236}">
                <a16:creationId xmlns:a16="http://schemas.microsoft.com/office/drawing/2014/main" id="{B305DFA1-97AF-43BC-83E5-DADADBC4C07C}"/>
              </a:ext>
            </a:extLst>
          </p:cNvPr>
          <p:cNvGrpSpPr/>
          <p:nvPr/>
        </p:nvGrpSpPr>
        <p:grpSpPr>
          <a:xfrm rot="16200000">
            <a:off x="698321" y="3411517"/>
            <a:ext cx="1743021" cy="172720"/>
            <a:chOff x="499437" y="1535322"/>
            <a:chExt cx="862073" cy="192140"/>
          </a:xfrm>
        </p:grpSpPr>
        <p:cxnSp>
          <p:nvCxnSpPr>
            <p:cNvPr id="173" name="Straight Connector 20">
              <a:extLst>
                <a:ext uri="{FF2B5EF4-FFF2-40B4-BE49-F238E27FC236}">
                  <a16:creationId xmlns:a16="http://schemas.microsoft.com/office/drawing/2014/main" id="{7E90DFCE-5155-4D36-B2DB-AAD2E7197435}"/>
                </a:ext>
              </a:extLst>
            </p:cNvPr>
            <p:cNvCxnSpPr>
              <a:cxnSpLocks/>
            </p:cNvCxnSpPr>
            <p:nvPr/>
          </p:nvCxnSpPr>
          <p:spPr>
            <a:xfrm>
              <a:off x="500077" y="1629959"/>
              <a:ext cx="861433" cy="0"/>
            </a:xfrm>
            <a:prstGeom prst="line">
              <a:avLst/>
            </a:prstGeom>
            <a:noFill/>
            <a:ln w="19050" cap="flat" cmpd="sng" algn="ctr">
              <a:solidFill>
                <a:srgbClr val="86BC25"/>
              </a:solidFill>
              <a:prstDash val="solid"/>
            </a:ln>
            <a:effectLst/>
          </p:spPr>
        </p:cxnSp>
        <p:cxnSp>
          <p:nvCxnSpPr>
            <p:cNvPr id="174" name="Straight Connector 20">
              <a:extLst>
                <a:ext uri="{FF2B5EF4-FFF2-40B4-BE49-F238E27FC236}">
                  <a16:creationId xmlns:a16="http://schemas.microsoft.com/office/drawing/2014/main" id="{9BDC6F16-08DE-42FF-B394-0B21207E5C23}"/>
                </a:ext>
              </a:extLst>
            </p:cNvPr>
            <p:cNvCxnSpPr>
              <a:cxnSpLocks/>
            </p:cNvCxnSpPr>
            <p:nvPr/>
          </p:nvCxnSpPr>
          <p:spPr>
            <a:xfrm flipV="1">
              <a:off x="1360497" y="1535322"/>
              <a:ext cx="0" cy="192140"/>
            </a:xfrm>
            <a:prstGeom prst="line">
              <a:avLst/>
            </a:prstGeom>
            <a:noFill/>
            <a:ln w="19050" cap="flat" cmpd="sng" algn="ctr">
              <a:solidFill>
                <a:srgbClr val="86BC25"/>
              </a:solidFill>
              <a:prstDash val="solid"/>
            </a:ln>
            <a:effectLst/>
          </p:spPr>
        </p:cxnSp>
        <p:cxnSp>
          <p:nvCxnSpPr>
            <p:cNvPr id="175" name="Straight Connector 20">
              <a:extLst>
                <a:ext uri="{FF2B5EF4-FFF2-40B4-BE49-F238E27FC236}">
                  <a16:creationId xmlns:a16="http://schemas.microsoft.com/office/drawing/2014/main" id="{3E969A22-EAC3-48C5-8232-B762C279C918}"/>
                </a:ext>
              </a:extLst>
            </p:cNvPr>
            <p:cNvCxnSpPr>
              <a:cxnSpLocks/>
            </p:cNvCxnSpPr>
            <p:nvPr/>
          </p:nvCxnSpPr>
          <p:spPr>
            <a:xfrm flipV="1">
              <a:off x="499437" y="1535322"/>
              <a:ext cx="0" cy="192140"/>
            </a:xfrm>
            <a:prstGeom prst="line">
              <a:avLst/>
            </a:prstGeom>
            <a:noFill/>
            <a:ln w="19050" cap="flat" cmpd="sng" algn="ctr">
              <a:solidFill>
                <a:srgbClr val="86BC25"/>
              </a:solidFill>
              <a:prstDash val="solid"/>
            </a:ln>
            <a:effectLst/>
          </p:spPr>
        </p:cxnSp>
      </p:grpSp>
      <p:sp>
        <p:nvSpPr>
          <p:cNvPr id="176" name="Rectangle 175">
            <a:extLst>
              <a:ext uri="{FF2B5EF4-FFF2-40B4-BE49-F238E27FC236}">
                <a16:creationId xmlns:a16="http://schemas.microsoft.com/office/drawing/2014/main" id="{3F86F8EE-AEA6-43C0-ABF6-D65204E799C2}"/>
              </a:ext>
            </a:extLst>
          </p:cNvPr>
          <p:cNvSpPr/>
          <p:nvPr/>
        </p:nvSpPr>
        <p:spPr>
          <a:xfrm rot="16200000">
            <a:off x="448316" y="3299831"/>
            <a:ext cx="1577344" cy="378099"/>
          </a:xfrm>
          <a:prstGeom prst="rect">
            <a:avLst/>
          </a:prstGeom>
        </p:spPr>
        <p:txBody>
          <a:bodyPr wrap="square" lIns="69643" tIns="34821" rIns="69643" bIns="34821">
            <a:spAutoFit/>
          </a:bodyPr>
          <a:lstStyle/>
          <a:p>
            <a:pPr algn="ctr" defTabSz="1219170">
              <a:defRPr/>
            </a:pPr>
            <a:r>
              <a:rPr lang="en-US" altLang="zh-CN" sz="2000" b="1" dirty="0" err="1" smtClean="0">
                <a:solidFill>
                  <a:srgbClr val="86BC25"/>
                </a:solidFill>
                <a:latin typeface="Calibri Light"/>
                <a:ea typeface="Verdana" panose="020B0604030504040204" pitchFamily="34" charset="0"/>
                <a:cs typeface="Verdana" panose="020B0604030504040204" pitchFamily="34" charset="0"/>
              </a:rPr>
              <a:t>Nivel</a:t>
            </a:r>
            <a:r>
              <a:rPr lang="en-US" altLang="zh-CN" sz="2000" b="1" dirty="0" smtClean="0">
                <a:solidFill>
                  <a:srgbClr val="86BC25"/>
                </a:solidFill>
                <a:latin typeface="Calibri Light"/>
                <a:ea typeface="Verdana" panose="020B0604030504040204" pitchFamily="34" charset="0"/>
                <a:cs typeface="Verdana" panose="020B0604030504040204" pitchFamily="34" charset="0"/>
              </a:rPr>
              <a:t> 1</a:t>
            </a:r>
            <a:endParaRPr lang="en-US" altLang="zh-CN" sz="2000" b="1" dirty="0">
              <a:solidFill>
                <a:srgbClr val="86BC25"/>
              </a:solidFill>
              <a:latin typeface="Calibri Light"/>
              <a:ea typeface="Verdana" panose="020B0604030504040204" pitchFamily="34" charset="0"/>
              <a:cs typeface="Verdana" panose="020B0604030504040204" pitchFamily="34" charset="0"/>
            </a:endParaRPr>
          </a:p>
        </p:txBody>
      </p:sp>
      <p:grpSp>
        <p:nvGrpSpPr>
          <p:cNvPr id="177" name="组合 268">
            <a:extLst>
              <a:ext uri="{FF2B5EF4-FFF2-40B4-BE49-F238E27FC236}">
                <a16:creationId xmlns:a16="http://schemas.microsoft.com/office/drawing/2014/main" id="{4F3C6CCF-A388-44D0-9C6E-F4DC5B2BE12B}"/>
              </a:ext>
            </a:extLst>
          </p:cNvPr>
          <p:cNvGrpSpPr/>
          <p:nvPr/>
        </p:nvGrpSpPr>
        <p:grpSpPr>
          <a:xfrm rot="16200000">
            <a:off x="712860" y="5173319"/>
            <a:ext cx="1713941" cy="172720"/>
            <a:chOff x="499437" y="1535322"/>
            <a:chExt cx="862073" cy="192140"/>
          </a:xfrm>
        </p:grpSpPr>
        <p:cxnSp>
          <p:nvCxnSpPr>
            <p:cNvPr id="178" name="Straight Connector 20">
              <a:extLst>
                <a:ext uri="{FF2B5EF4-FFF2-40B4-BE49-F238E27FC236}">
                  <a16:creationId xmlns:a16="http://schemas.microsoft.com/office/drawing/2014/main" id="{5EE7799D-4B84-453F-824A-4A0AF653E6BF}"/>
                </a:ext>
              </a:extLst>
            </p:cNvPr>
            <p:cNvCxnSpPr>
              <a:cxnSpLocks/>
            </p:cNvCxnSpPr>
            <p:nvPr/>
          </p:nvCxnSpPr>
          <p:spPr>
            <a:xfrm>
              <a:off x="500077" y="1629959"/>
              <a:ext cx="861433" cy="0"/>
            </a:xfrm>
            <a:prstGeom prst="line">
              <a:avLst/>
            </a:prstGeom>
            <a:noFill/>
            <a:ln w="19050" cap="flat" cmpd="sng" algn="ctr">
              <a:solidFill>
                <a:srgbClr val="626262"/>
              </a:solidFill>
              <a:prstDash val="solid"/>
            </a:ln>
            <a:effectLst/>
          </p:spPr>
        </p:cxnSp>
        <p:cxnSp>
          <p:nvCxnSpPr>
            <p:cNvPr id="179" name="Straight Connector 20">
              <a:extLst>
                <a:ext uri="{FF2B5EF4-FFF2-40B4-BE49-F238E27FC236}">
                  <a16:creationId xmlns:a16="http://schemas.microsoft.com/office/drawing/2014/main" id="{42185026-8893-406E-A2F1-13AE44F4C105}"/>
                </a:ext>
              </a:extLst>
            </p:cNvPr>
            <p:cNvCxnSpPr>
              <a:cxnSpLocks/>
            </p:cNvCxnSpPr>
            <p:nvPr/>
          </p:nvCxnSpPr>
          <p:spPr>
            <a:xfrm flipV="1">
              <a:off x="1360497" y="1535322"/>
              <a:ext cx="0" cy="192140"/>
            </a:xfrm>
            <a:prstGeom prst="line">
              <a:avLst/>
            </a:prstGeom>
            <a:noFill/>
            <a:ln w="19050" cap="flat" cmpd="sng" algn="ctr">
              <a:solidFill>
                <a:srgbClr val="626262"/>
              </a:solidFill>
              <a:prstDash val="solid"/>
            </a:ln>
            <a:effectLst/>
          </p:spPr>
        </p:cxnSp>
        <p:cxnSp>
          <p:nvCxnSpPr>
            <p:cNvPr id="180" name="Straight Connector 20">
              <a:extLst>
                <a:ext uri="{FF2B5EF4-FFF2-40B4-BE49-F238E27FC236}">
                  <a16:creationId xmlns:a16="http://schemas.microsoft.com/office/drawing/2014/main" id="{62670BF0-C9BB-4FD2-8FB7-7A7E2EE1500D}"/>
                </a:ext>
              </a:extLst>
            </p:cNvPr>
            <p:cNvCxnSpPr>
              <a:cxnSpLocks/>
            </p:cNvCxnSpPr>
            <p:nvPr/>
          </p:nvCxnSpPr>
          <p:spPr>
            <a:xfrm flipV="1">
              <a:off x="499437" y="1535322"/>
              <a:ext cx="0" cy="192140"/>
            </a:xfrm>
            <a:prstGeom prst="line">
              <a:avLst/>
            </a:prstGeom>
            <a:noFill/>
            <a:ln w="19050" cap="flat" cmpd="sng" algn="ctr">
              <a:solidFill>
                <a:srgbClr val="626262"/>
              </a:solidFill>
              <a:prstDash val="solid"/>
            </a:ln>
            <a:effectLst/>
          </p:spPr>
        </p:cxnSp>
      </p:grpSp>
      <p:sp>
        <p:nvSpPr>
          <p:cNvPr id="181" name="Rectangle 65">
            <a:extLst>
              <a:ext uri="{FF2B5EF4-FFF2-40B4-BE49-F238E27FC236}">
                <a16:creationId xmlns:a16="http://schemas.microsoft.com/office/drawing/2014/main" id="{AEF3EB23-35B2-43D8-B171-A4C4E89E9BC0}"/>
              </a:ext>
            </a:extLst>
          </p:cNvPr>
          <p:cNvSpPr/>
          <p:nvPr/>
        </p:nvSpPr>
        <p:spPr>
          <a:xfrm rot="16200000">
            <a:off x="448316" y="5032807"/>
            <a:ext cx="1577344" cy="378099"/>
          </a:xfrm>
          <a:prstGeom prst="rect">
            <a:avLst/>
          </a:prstGeom>
        </p:spPr>
        <p:txBody>
          <a:bodyPr wrap="square" lIns="69643" tIns="34821" rIns="69643" bIns="34821">
            <a:spAutoFit/>
          </a:bodyPr>
          <a:lstStyle/>
          <a:p>
            <a:pPr algn="ctr" defTabSz="1219170">
              <a:defRPr/>
            </a:pPr>
            <a:r>
              <a:rPr lang="en-US" altLang="zh-CN" sz="2000" b="1" dirty="0" err="1" smtClean="0">
                <a:solidFill>
                  <a:srgbClr val="626262"/>
                </a:solidFill>
                <a:latin typeface="Calibri Light"/>
                <a:ea typeface="Verdana" panose="020B0604030504040204" pitchFamily="34" charset="0"/>
                <a:cs typeface="Verdana" panose="020B0604030504040204" pitchFamily="34" charset="0"/>
              </a:rPr>
              <a:t>Nivel</a:t>
            </a:r>
            <a:r>
              <a:rPr lang="en-US" altLang="zh-CN" sz="2000" b="1" dirty="0" smtClean="0">
                <a:solidFill>
                  <a:srgbClr val="626262"/>
                </a:solidFill>
                <a:latin typeface="Calibri Light"/>
                <a:ea typeface="Verdana" panose="020B0604030504040204" pitchFamily="34" charset="0"/>
                <a:cs typeface="Verdana" panose="020B0604030504040204" pitchFamily="34" charset="0"/>
              </a:rPr>
              <a:t> 2</a:t>
            </a:r>
            <a:endParaRPr lang="en-US" altLang="zh-CN" sz="2000" b="1" dirty="0">
              <a:solidFill>
                <a:srgbClr val="626262"/>
              </a:solidFill>
              <a:latin typeface="Calibri Light"/>
              <a:ea typeface="Verdana" panose="020B0604030504040204" pitchFamily="34" charset="0"/>
              <a:cs typeface="Verdana" panose="020B0604030504040204" pitchFamily="34"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957" y="6507916"/>
            <a:ext cx="3098527" cy="352678"/>
          </a:xfrm>
          <a:prstGeom prst="rect">
            <a:avLst/>
          </a:prstGeom>
        </p:spPr>
      </p:pic>
    </p:spTree>
    <p:extLst>
      <p:ext uri="{BB962C8B-B14F-4D97-AF65-F5344CB8AC3E}">
        <p14:creationId xmlns:p14="http://schemas.microsoft.com/office/powerpoint/2010/main" val="7653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¿Por qué el sistema</a:t>
            </a:r>
            <a:r>
              <a:rPr lang="es-MX" altLang="es-MX" b="0" dirty="0" smtClean="0">
                <a:latin typeface="Verdana" panose="020B0604030504040204" pitchFamily="34" charset="0"/>
                <a:ea typeface="Verdana" panose="020B0604030504040204" pitchFamily="34" charset="0"/>
                <a:cs typeface="Verdana" panose="020B0604030504040204" pitchFamily="34" charset="0"/>
              </a:rPr>
              <a:t>?</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32</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42075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5"/>
          <p:cNvSpPr txBox="1">
            <a:spLocks/>
          </p:cNvSpPr>
          <p:nvPr/>
        </p:nvSpPr>
        <p:spPr>
          <a:xfrm>
            <a:off x="486060" y="755070"/>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smtClean="0">
                <a:solidFill>
                  <a:schemeClr val="tx1">
                    <a:lumMod val="50000"/>
                    <a:lumOff val="50000"/>
                  </a:schemeClr>
                </a:solidFill>
                <a:latin typeface="Calibri" panose="020F0502020204030204" pitchFamily="34" charset="0"/>
                <a:cs typeface="Calibri" panose="020F0502020204030204" pitchFamily="34" charset="0"/>
              </a:rPr>
              <a:t>A continuación, se describe el cronograma de implementación estándar del sistema SCV, así como las actividades y/o entregables de acuerdo a la metodología establecida, sin desarrollos adicionales</a:t>
            </a: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25" name="Title 3"/>
          <p:cNvSpPr txBox="1">
            <a:spLocks/>
          </p:cNvSpPr>
          <p:nvPr/>
        </p:nvSpPr>
        <p:spPr>
          <a:xfrm>
            <a:off x="392400" y="346653"/>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Cronograma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406314"/>
            <a:ext cx="3098527" cy="352678"/>
          </a:xfrm>
          <a:prstGeom prst="rect">
            <a:avLst/>
          </a:prstGeom>
        </p:spPr>
      </p:pic>
      <p:sp>
        <p:nvSpPr>
          <p:cNvPr id="11" name="Rectangle 10"/>
          <p:cNvSpPr/>
          <p:nvPr/>
        </p:nvSpPr>
        <p:spPr>
          <a:xfrm>
            <a:off x="2902072" y="2515709"/>
            <a:ext cx="1620180" cy="1147627"/>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bwMode="auto">
          <a:xfrm>
            <a:off x="2944035" y="6025550"/>
            <a:ext cx="1524213" cy="383091"/>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marL="0" marR="0" lvl="0" indent="0" defTabSz="815771" eaLnBrk="1" fontAlgn="auto" latinLnBrk="0" hangingPunct="1">
              <a:lnSpc>
                <a:spcPct val="100000"/>
              </a:lnSpc>
              <a:spcBef>
                <a:spcPts val="0"/>
              </a:spcBef>
              <a:spcAft>
                <a:spcPts val="269"/>
              </a:spcAft>
              <a:buClrTx/>
              <a:buSzTx/>
              <a:buFontTx/>
              <a:buNone/>
              <a:tabLst/>
              <a:defRPr/>
            </a:pPr>
            <a:r>
              <a:rPr lang="es-MX" altLang="ja-JP" sz="900" b="1" kern="0" dirty="0" smtClean="0"/>
              <a:t>Declaración de Alcance /Plan de Trabajo</a:t>
            </a:r>
            <a:endParaRPr lang="es-MX" altLang="ja-JP" sz="900" b="1" kern="0" dirty="0"/>
          </a:p>
        </p:txBody>
      </p:sp>
      <p:sp>
        <p:nvSpPr>
          <p:cNvPr id="15" name="AutoShape 11"/>
          <p:cNvSpPr>
            <a:spLocks noChangeArrowheads="1"/>
          </p:cNvSpPr>
          <p:nvPr/>
        </p:nvSpPr>
        <p:spPr bwMode="auto">
          <a:xfrm>
            <a:off x="2848068" y="1892052"/>
            <a:ext cx="1772595" cy="576263"/>
          </a:xfrm>
          <a:prstGeom prst="homePlate">
            <a:avLst>
              <a:gd name="adj" fmla="val 26477"/>
            </a:avLst>
          </a:prstGeom>
          <a:solidFill>
            <a:schemeClr val="accent1"/>
          </a:solidFill>
          <a:ln w="6350" algn="ctr">
            <a:solidFill>
              <a:schemeClr val="accent2"/>
            </a:solidFill>
            <a:miter lim="800000"/>
            <a:headEnd type="none" w="sm" len="sm"/>
            <a:tailEnd type="none" w="sm" len="sm"/>
          </a:ln>
        </p:spPr>
        <p:txBody>
          <a:bodyPr wrap="square" lIns="0" tIns="81577" rIns="0" bIns="81577" anchor="ctr"/>
          <a:lstStyle/>
          <a:p>
            <a:pPr marL="0" marR="0" lvl="0" indent="0" algn="ctr" defTabSz="815771" eaLnBrk="1" fontAlgn="auto" latinLnBrk="0" hangingPunct="1">
              <a:lnSpc>
                <a:spcPct val="100000"/>
              </a:lnSpc>
              <a:spcBef>
                <a:spcPts val="0"/>
              </a:spcBef>
              <a:spcAft>
                <a:spcPts val="0"/>
              </a:spcAft>
              <a:buClrTx/>
              <a:buSzTx/>
              <a:buFontTx/>
              <a:buNone/>
              <a:tabLst/>
              <a:defRPr/>
            </a:pPr>
            <a:r>
              <a:rPr kumimoji="0" lang="es-MX" sz="1200" b="1" i="0" u="none" strike="noStrike" kern="0" cap="none" spc="0" normalizeH="0" baseline="0" noProof="0" dirty="0" smtClean="0">
                <a:ln>
                  <a:noFill/>
                </a:ln>
                <a:effectLst/>
                <a:uLnTx/>
                <a:uFillTx/>
              </a:rPr>
              <a:t>Inicio</a:t>
            </a:r>
            <a:endParaRPr kumimoji="0" lang="es-MX" sz="1200" b="1" i="0" u="none" strike="noStrike" kern="0" cap="none" spc="0" normalizeH="0" baseline="0" noProof="0" dirty="0">
              <a:ln>
                <a:noFill/>
              </a:ln>
              <a:effectLst/>
              <a:uLnTx/>
              <a:uFillTx/>
            </a:endParaRPr>
          </a:p>
        </p:txBody>
      </p:sp>
      <p:sp>
        <p:nvSpPr>
          <p:cNvPr id="16" name="Rectangle 15"/>
          <p:cNvSpPr/>
          <p:nvPr/>
        </p:nvSpPr>
        <p:spPr bwMode="auto">
          <a:xfrm>
            <a:off x="4603260" y="3528321"/>
            <a:ext cx="1540800" cy="405045"/>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pt-BR" altLang="ja-JP" sz="1000" kern="0" dirty="0"/>
              <a:t>Diagramas UML (Casos de Uso)</a:t>
            </a:r>
          </a:p>
        </p:txBody>
      </p:sp>
      <p:sp>
        <p:nvSpPr>
          <p:cNvPr id="18" name="Rectangle 17"/>
          <p:cNvSpPr/>
          <p:nvPr/>
        </p:nvSpPr>
        <p:spPr bwMode="auto">
          <a:xfrm>
            <a:off x="2938078" y="2583216"/>
            <a:ext cx="1530170" cy="408300"/>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VE" altLang="ja-JP" sz="1000" kern="0" dirty="0"/>
              <a:t>Documento Visión </a:t>
            </a:r>
          </a:p>
        </p:txBody>
      </p:sp>
      <p:sp>
        <p:nvSpPr>
          <p:cNvPr id="19" name="AutoShape 13"/>
          <p:cNvSpPr>
            <a:spLocks noChangeArrowheads="1"/>
          </p:cNvSpPr>
          <p:nvPr/>
        </p:nvSpPr>
        <p:spPr bwMode="auto">
          <a:xfrm flipV="1">
            <a:off x="2938078" y="5868581"/>
            <a:ext cx="1575175" cy="90010"/>
          </a:xfrm>
          <a:prstGeom prst="triangle">
            <a:avLst>
              <a:gd name="adj" fmla="val 50000"/>
            </a:avLst>
          </a:prstGeom>
          <a:solidFill>
            <a:srgbClr val="FFFFFF">
              <a:lumMod val="85000"/>
            </a:srgbClr>
          </a:solidFill>
          <a:ln w="6350" algn="ctr">
            <a:solidFill>
              <a:srgbClr val="FFFFFF">
                <a:lumMod val="85000"/>
              </a:srgbClr>
            </a:solidFill>
            <a:miter lim="800000"/>
            <a:headEnd type="none" w="sm" len="sm"/>
            <a:tailEnd type="none" w="sm" len="sm"/>
          </a:ln>
          <a:effectLst>
            <a:outerShdw blurRad="50800" dist="38100" dir="2700000" algn="tl" rotWithShape="0">
              <a:prstClr val="black">
                <a:alpha val="40000"/>
              </a:prstClr>
            </a:outerShdw>
          </a:effectLst>
        </p:spPr>
        <p:txBody>
          <a:bodyPr vert="vert270" lIns="90901" tIns="90901" rIns="90901" bIns="90901" anchor="ctr"/>
          <a:lstStyle/>
          <a:p>
            <a:pPr marL="0" marR="0" lvl="0" indent="0" defTabSz="908927" eaLnBrk="0" fontAlgn="auto" latinLnBrk="0" hangingPunct="0">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effectLst/>
              <a:uLnTx/>
              <a:uFillTx/>
              <a:ea typeface="ＭＳ Ｐゴシック" pitchFamily="34" charset="-128"/>
            </a:endParaRPr>
          </a:p>
        </p:txBody>
      </p:sp>
      <p:sp>
        <p:nvSpPr>
          <p:cNvPr id="20" name="AutoShape 30"/>
          <p:cNvSpPr>
            <a:spLocks noChangeArrowheads="1"/>
          </p:cNvSpPr>
          <p:nvPr/>
        </p:nvSpPr>
        <p:spPr bwMode="auto">
          <a:xfrm>
            <a:off x="4526302" y="1885367"/>
            <a:ext cx="1755195" cy="585065"/>
          </a:xfrm>
          <a:prstGeom prst="chevron">
            <a:avLst>
              <a:gd name="adj" fmla="val 28587"/>
            </a:avLst>
          </a:prstGeom>
          <a:solidFill>
            <a:schemeClr val="accent1"/>
          </a:solidFill>
          <a:ln w="6350" algn="ctr">
            <a:solidFill>
              <a:schemeClr val="accent2"/>
            </a:solidFill>
            <a:miter lim="800000"/>
            <a:headEnd type="none" w="sm" len="sm"/>
            <a:tailEnd type="none" w="sm" len="sm"/>
          </a:ln>
        </p:spPr>
        <p:txBody>
          <a:bodyPr wrap="square" lIns="0" tIns="81577" rIns="0" bIns="81577" anchor="ctr"/>
          <a:lstStyle/>
          <a:p>
            <a:pPr marL="0" marR="0" lvl="0" indent="0" algn="ctr" defTabSz="815771" eaLnBrk="1" fontAlgn="auto" latinLnBrk="0" hangingPunct="1">
              <a:lnSpc>
                <a:spcPct val="100000"/>
              </a:lnSpc>
              <a:spcBef>
                <a:spcPts val="0"/>
              </a:spcBef>
              <a:spcAft>
                <a:spcPts val="0"/>
              </a:spcAft>
              <a:buClrTx/>
              <a:buSzTx/>
              <a:buFontTx/>
              <a:buNone/>
              <a:tabLst/>
              <a:defRPr/>
            </a:pPr>
            <a:r>
              <a:rPr lang="es-MX" sz="1200" b="1" kern="0" dirty="0" smtClean="0"/>
              <a:t>Elaboración</a:t>
            </a:r>
            <a:endParaRPr kumimoji="0" lang="es-MX" sz="1100" b="1" i="0" u="none" strike="noStrike" kern="0" cap="none" spc="0" normalizeH="0" baseline="0" noProof="0" dirty="0">
              <a:ln>
                <a:noFill/>
              </a:ln>
              <a:effectLst/>
              <a:uLnTx/>
              <a:uFillTx/>
            </a:endParaRPr>
          </a:p>
        </p:txBody>
      </p:sp>
      <p:sp>
        <p:nvSpPr>
          <p:cNvPr id="23" name="AutoShape 30"/>
          <p:cNvSpPr>
            <a:spLocks noChangeArrowheads="1"/>
          </p:cNvSpPr>
          <p:nvPr/>
        </p:nvSpPr>
        <p:spPr bwMode="auto">
          <a:xfrm>
            <a:off x="6187136" y="1885367"/>
            <a:ext cx="1710190" cy="576263"/>
          </a:xfrm>
          <a:prstGeom prst="chevron">
            <a:avLst>
              <a:gd name="adj" fmla="val 28587"/>
            </a:avLst>
          </a:prstGeom>
          <a:solidFill>
            <a:schemeClr val="accent1"/>
          </a:solidFill>
          <a:ln w="6350" algn="ctr">
            <a:solidFill>
              <a:schemeClr val="accent2"/>
            </a:solidFill>
            <a:miter lim="800000"/>
            <a:headEnd type="none" w="sm" len="sm"/>
            <a:tailEnd type="none" w="sm" len="sm"/>
          </a:ln>
        </p:spPr>
        <p:txBody>
          <a:bodyPr wrap="square" lIns="0" tIns="81577" rIns="0" bIns="81577" anchor="ctr"/>
          <a:lstStyle/>
          <a:p>
            <a:pPr marL="0" marR="0" lvl="0" indent="0" algn="ctr" defTabSz="815771" eaLnBrk="1" fontAlgn="auto" latinLnBrk="0" hangingPunct="1">
              <a:lnSpc>
                <a:spcPct val="100000"/>
              </a:lnSpc>
              <a:spcBef>
                <a:spcPts val="0"/>
              </a:spcBef>
              <a:spcAft>
                <a:spcPts val="0"/>
              </a:spcAft>
              <a:buClrTx/>
              <a:buSzTx/>
              <a:buFontTx/>
              <a:buNone/>
              <a:tabLst/>
              <a:defRPr/>
            </a:pPr>
            <a:r>
              <a:rPr lang="es-MX" sz="1200" b="1" kern="0" dirty="0" smtClean="0"/>
              <a:t>Construcción o Desarrollo</a:t>
            </a:r>
            <a:endParaRPr kumimoji="0" lang="es-MX" sz="1200" b="1" i="0" u="none" strike="noStrike" kern="0" cap="none" spc="0" normalizeH="0" baseline="0" noProof="0" dirty="0">
              <a:ln>
                <a:noFill/>
              </a:ln>
              <a:effectLst/>
              <a:uLnTx/>
              <a:uFillTx/>
            </a:endParaRPr>
          </a:p>
        </p:txBody>
      </p:sp>
      <p:sp>
        <p:nvSpPr>
          <p:cNvPr id="26" name="AutoShape 30"/>
          <p:cNvSpPr>
            <a:spLocks noChangeArrowheads="1"/>
          </p:cNvSpPr>
          <p:nvPr/>
        </p:nvSpPr>
        <p:spPr bwMode="auto">
          <a:xfrm>
            <a:off x="7802965" y="1885367"/>
            <a:ext cx="1620180" cy="576263"/>
          </a:xfrm>
          <a:prstGeom prst="chevron">
            <a:avLst>
              <a:gd name="adj" fmla="val 28587"/>
            </a:avLst>
          </a:prstGeom>
          <a:solidFill>
            <a:schemeClr val="accent1"/>
          </a:solidFill>
          <a:ln w="6350" algn="ctr">
            <a:solidFill>
              <a:schemeClr val="accent2"/>
            </a:solidFill>
            <a:miter lim="800000"/>
            <a:headEnd type="none" w="sm" len="sm"/>
            <a:tailEnd type="none" w="sm" len="sm"/>
          </a:ln>
        </p:spPr>
        <p:txBody>
          <a:bodyPr wrap="square" lIns="0" tIns="81577" rIns="0" bIns="81577" anchor="ctr"/>
          <a:lstStyle/>
          <a:p>
            <a:pPr marL="0" marR="0" lvl="0" indent="0" algn="ctr" defTabSz="815771" eaLnBrk="1" fontAlgn="auto" latinLnBrk="0" hangingPunct="1">
              <a:lnSpc>
                <a:spcPct val="100000"/>
              </a:lnSpc>
              <a:spcBef>
                <a:spcPts val="0"/>
              </a:spcBef>
              <a:spcAft>
                <a:spcPts val="0"/>
              </a:spcAft>
              <a:buClrTx/>
              <a:buSzTx/>
              <a:buFontTx/>
              <a:buNone/>
              <a:tabLst/>
              <a:defRPr/>
            </a:pPr>
            <a:r>
              <a:rPr kumimoji="0" lang="es-MX" sz="1200" b="1" i="0" u="none" strike="noStrike" kern="0" cap="none" spc="0" normalizeH="0" baseline="0" noProof="0" dirty="0" smtClean="0">
                <a:ln>
                  <a:noFill/>
                </a:ln>
                <a:effectLst/>
                <a:uLnTx/>
                <a:uFillTx/>
              </a:rPr>
              <a:t>Transición o Cierre</a:t>
            </a:r>
            <a:endParaRPr kumimoji="0" lang="es-MX" sz="1200" b="1" i="0" u="none" strike="noStrike" kern="0" cap="none" spc="0" normalizeH="0" baseline="0" noProof="0" dirty="0">
              <a:ln>
                <a:noFill/>
              </a:ln>
              <a:effectLst/>
              <a:uLnTx/>
              <a:uFillTx/>
            </a:endParaRPr>
          </a:p>
        </p:txBody>
      </p:sp>
      <p:sp>
        <p:nvSpPr>
          <p:cNvPr id="30" name="Rectangle 29"/>
          <p:cNvSpPr/>
          <p:nvPr/>
        </p:nvSpPr>
        <p:spPr bwMode="auto">
          <a:xfrm>
            <a:off x="2938078" y="3078271"/>
            <a:ext cx="1530169" cy="450050"/>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1000" kern="0" dirty="0"/>
              <a:t>Especificación de Requerimientos</a:t>
            </a:r>
          </a:p>
        </p:txBody>
      </p:sp>
      <p:sp>
        <p:nvSpPr>
          <p:cNvPr id="31" name="Rectangle 30"/>
          <p:cNvSpPr/>
          <p:nvPr/>
        </p:nvSpPr>
        <p:spPr bwMode="auto">
          <a:xfrm>
            <a:off x="4693271" y="6048601"/>
            <a:ext cx="1434203" cy="383091"/>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marL="0" marR="0" lvl="0" indent="0" algn="ctr" defTabSz="815771" eaLnBrk="1" fontAlgn="auto" latinLnBrk="0" hangingPunct="1">
              <a:lnSpc>
                <a:spcPct val="100000"/>
              </a:lnSpc>
              <a:spcBef>
                <a:spcPts val="0"/>
              </a:spcBef>
              <a:spcAft>
                <a:spcPts val="269"/>
              </a:spcAft>
              <a:buClrTx/>
              <a:buSzTx/>
              <a:buFontTx/>
              <a:buNone/>
              <a:tabLst/>
              <a:defRPr/>
            </a:pPr>
            <a:r>
              <a:rPr lang="es-MX" altLang="ja-JP" sz="900" b="1" kern="0" dirty="0" smtClean="0"/>
              <a:t>Modelado de Procesos</a:t>
            </a:r>
            <a:endParaRPr lang="es-MX" altLang="ja-JP" sz="900" b="1" kern="0" dirty="0"/>
          </a:p>
        </p:txBody>
      </p:sp>
      <p:sp>
        <p:nvSpPr>
          <p:cNvPr id="32" name="AutoShape 13"/>
          <p:cNvSpPr>
            <a:spLocks noChangeArrowheads="1"/>
          </p:cNvSpPr>
          <p:nvPr/>
        </p:nvSpPr>
        <p:spPr bwMode="auto">
          <a:xfrm flipV="1">
            <a:off x="4603263" y="5868581"/>
            <a:ext cx="1575175" cy="90010"/>
          </a:xfrm>
          <a:prstGeom prst="triangle">
            <a:avLst>
              <a:gd name="adj" fmla="val 50000"/>
            </a:avLst>
          </a:prstGeom>
          <a:solidFill>
            <a:srgbClr val="FFFFFF">
              <a:lumMod val="85000"/>
            </a:srgbClr>
          </a:solidFill>
          <a:ln w="6350" algn="ctr">
            <a:solidFill>
              <a:srgbClr val="FFFFFF">
                <a:lumMod val="85000"/>
              </a:srgbClr>
            </a:solidFill>
            <a:miter lim="800000"/>
            <a:headEnd type="none" w="sm" len="sm"/>
            <a:tailEnd type="none" w="sm" len="sm"/>
          </a:ln>
          <a:effectLst>
            <a:outerShdw blurRad="50800" dist="38100" dir="2700000" algn="tl" rotWithShape="0">
              <a:prstClr val="black">
                <a:alpha val="40000"/>
              </a:prstClr>
            </a:outerShdw>
          </a:effectLst>
        </p:spPr>
        <p:txBody>
          <a:bodyPr vert="vert270" lIns="90901" tIns="90901" rIns="90901" bIns="90901" anchor="ctr"/>
          <a:lstStyle/>
          <a:p>
            <a:pPr marL="0" marR="0" lvl="0" indent="0" defTabSz="908927" eaLnBrk="0" fontAlgn="auto" latinLnBrk="0" hangingPunct="0">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effectLst/>
              <a:uLnTx/>
              <a:uFillTx/>
              <a:ea typeface="ＭＳ Ｐゴシック" pitchFamily="34" charset="-128"/>
            </a:endParaRPr>
          </a:p>
        </p:txBody>
      </p:sp>
      <p:sp>
        <p:nvSpPr>
          <p:cNvPr id="33" name="Rectangle 32"/>
          <p:cNvSpPr/>
          <p:nvPr/>
        </p:nvSpPr>
        <p:spPr bwMode="auto">
          <a:xfrm>
            <a:off x="6268446" y="4383416"/>
            <a:ext cx="1485165" cy="450050"/>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900" kern="0" dirty="0"/>
              <a:t>Diagrama de Secuencia</a:t>
            </a:r>
          </a:p>
        </p:txBody>
      </p:sp>
      <p:sp>
        <p:nvSpPr>
          <p:cNvPr id="34" name="Rectangle 33"/>
          <p:cNvSpPr/>
          <p:nvPr/>
        </p:nvSpPr>
        <p:spPr bwMode="auto">
          <a:xfrm>
            <a:off x="6268446" y="3933366"/>
            <a:ext cx="1485165" cy="405045"/>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900" kern="0" dirty="0"/>
              <a:t>Diagrama de Clases</a:t>
            </a:r>
          </a:p>
        </p:txBody>
      </p:sp>
      <p:cxnSp>
        <p:nvCxnSpPr>
          <p:cNvPr id="35" name="Straight Connector 34"/>
          <p:cNvCxnSpPr/>
          <p:nvPr/>
        </p:nvCxnSpPr>
        <p:spPr>
          <a:xfrm>
            <a:off x="2938078" y="5823576"/>
            <a:ext cx="6658311" cy="4500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6268448" y="6048601"/>
            <a:ext cx="1485165" cy="383091"/>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marL="0" marR="0" lvl="0" indent="0" algn="ctr" defTabSz="815771" eaLnBrk="1" fontAlgn="auto" latinLnBrk="0" hangingPunct="1">
              <a:lnSpc>
                <a:spcPct val="100000"/>
              </a:lnSpc>
              <a:spcBef>
                <a:spcPts val="0"/>
              </a:spcBef>
              <a:spcAft>
                <a:spcPts val="269"/>
              </a:spcAft>
              <a:buClrTx/>
              <a:buSzTx/>
              <a:buFontTx/>
              <a:buNone/>
              <a:tabLst/>
              <a:defRPr/>
            </a:pPr>
            <a:r>
              <a:rPr lang="es-MX" altLang="ja-JP" sz="900" b="1" kern="0" dirty="0" smtClean="0"/>
              <a:t>Script de Pruebas Certificadas</a:t>
            </a:r>
            <a:endParaRPr lang="es-MX" altLang="ja-JP" sz="900" b="1" kern="0" dirty="0"/>
          </a:p>
        </p:txBody>
      </p:sp>
      <p:sp>
        <p:nvSpPr>
          <p:cNvPr id="37" name="AutoShape 13"/>
          <p:cNvSpPr>
            <a:spLocks noChangeArrowheads="1"/>
          </p:cNvSpPr>
          <p:nvPr/>
        </p:nvSpPr>
        <p:spPr bwMode="auto">
          <a:xfrm flipV="1">
            <a:off x="6268448" y="5868581"/>
            <a:ext cx="1575175" cy="90010"/>
          </a:xfrm>
          <a:prstGeom prst="triangle">
            <a:avLst>
              <a:gd name="adj" fmla="val 50000"/>
            </a:avLst>
          </a:prstGeom>
          <a:solidFill>
            <a:srgbClr val="FFFFFF">
              <a:lumMod val="85000"/>
            </a:srgbClr>
          </a:solidFill>
          <a:ln w="6350" algn="ctr">
            <a:solidFill>
              <a:srgbClr val="FFFFFF">
                <a:lumMod val="85000"/>
              </a:srgbClr>
            </a:solidFill>
            <a:miter lim="800000"/>
            <a:headEnd type="none" w="sm" len="sm"/>
            <a:tailEnd type="none" w="sm" len="sm"/>
          </a:ln>
          <a:effectLst>
            <a:outerShdw blurRad="50800" dist="38100" dir="2700000" algn="tl" rotWithShape="0">
              <a:prstClr val="black">
                <a:alpha val="40000"/>
              </a:prstClr>
            </a:outerShdw>
          </a:effectLst>
        </p:spPr>
        <p:txBody>
          <a:bodyPr vert="vert270" lIns="90901" tIns="90901" rIns="90901" bIns="90901" anchor="ctr"/>
          <a:lstStyle/>
          <a:p>
            <a:pPr marL="0" marR="0" lvl="0" indent="0" defTabSz="908927" eaLnBrk="0" fontAlgn="auto" latinLnBrk="0" hangingPunct="0">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effectLst/>
              <a:uLnTx/>
              <a:uFillTx/>
              <a:ea typeface="ＭＳ Ｐゴシック" pitchFamily="34" charset="-128"/>
            </a:endParaRPr>
          </a:p>
        </p:txBody>
      </p:sp>
      <p:sp>
        <p:nvSpPr>
          <p:cNvPr id="38" name="Rectangle 37"/>
          <p:cNvSpPr/>
          <p:nvPr/>
        </p:nvSpPr>
        <p:spPr bwMode="auto">
          <a:xfrm>
            <a:off x="7832854" y="4885757"/>
            <a:ext cx="1540937" cy="405045"/>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900" kern="0" dirty="0"/>
              <a:t>Adiestramiento de Usuarios</a:t>
            </a:r>
          </a:p>
        </p:txBody>
      </p:sp>
      <p:sp>
        <p:nvSpPr>
          <p:cNvPr id="39" name="Rectangle 38"/>
          <p:cNvSpPr/>
          <p:nvPr/>
        </p:nvSpPr>
        <p:spPr bwMode="auto">
          <a:xfrm>
            <a:off x="7832854" y="4413559"/>
            <a:ext cx="1540937" cy="407943"/>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900" kern="0" dirty="0"/>
              <a:t>Pruebas Unitarias</a:t>
            </a:r>
          </a:p>
        </p:txBody>
      </p:sp>
      <p:sp>
        <p:nvSpPr>
          <p:cNvPr id="40" name="Rectangle 39"/>
          <p:cNvSpPr/>
          <p:nvPr/>
        </p:nvSpPr>
        <p:spPr bwMode="auto">
          <a:xfrm>
            <a:off x="7888626" y="6048601"/>
            <a:ext cx="1485165" cy="360040"/>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marL="0" marR="0" lvl="0" indent="0" algn="ctr" defTabSz="815771" eaLnBrk="1" fontAlgn="auto" latinLnBrk="0" hangingPunct="1">
              <a:lnSpc>
                <a:spcPct val="100000"/>
              </a:lnSpc>
              <a:spcBef>
                <a:spcPts val="0"/>
              </a:spcBef>
              <a:spcAft>
                <a:spcPts val="269"/>
              </a:spcAft>
              <a:buClrTx/>
              <a:buSzTx/>
              <a:buFontTx/>
              <a:buNone/>
              <a:tabLst/>
              <a:defRPr/>
            </a:pPr>
            <a:r>
              <a:rPr lang="es-MX" altLang="ja-JP" sz="900" b="1" kern="0" dirty="0" smtClean="0"/>
              <a:t>Plan Detallado para la Salida en Vivo</a:t>
            </a:r>
            <a:endParaRPr lang="es-MX" altLang="ja-JP" sz="900" b="1" kern="0" dirty="0"/>
          </a:p>
        </p:txBody>
      </p:sp>
      <p:sp>
        <p:nvSpPr>
          <p:cNvPr id="47" name="Rectangle 46"/>
          <p:cNvSpPr/>
          <p:nvPr/>
        </p:nvSpPr>
        <p:spPr bwMode="auto">
          <a:xfrm>
            <a:off x="6268446" y="5328521"/>
            <a:ext cx="1485165" cy="450050"/>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900" kern="0" dirty="0"/>
              <a:t>Diagrama de Despliegue</a:t>
            </a:r>
          </a:p>
        </p:txBody>
      </p:sp>
      <p:sp>
        <p:nvSpPr>
          <p:cNvPr id="52" name="Rectangle 51"/>
          <p:cNvSpPr/>
          <p:nvPr/>
        </p:nvSpPr>
        <p:spPr>
          <a:xfrm>
            <a:off x="6214440" y="3878149"/>
            <a:ext cx="1620000" cy="1945427"/>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bwMode="auto">
          <a:xfrm>
            <a:off x="6268446" y="4878471"/>
            <a:ext cx="1485165" cy="405045"/>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MX" altLang="ja-JP" sz="1000" kern="0" dirty="0"/>
              <a:t>Diagrama de Estado</a:t>
            </a:r>
          </a:p>
        </p:txBody>
      </p:sp>
      <p:sp>
        <p:nvSpPr>
          <p:cNvPr id="54" name="AutoShape 13"/>
          <p:cNvSpPr>
            <a:spLocks noChangeArrowheads="1"/>
          </p:cNvSpPr>
          <p:nvPr/>
        </p:nvSpPr>
        <p:spPr bwMode="auto">
          <a:xfrm flipV="1">
            <a:off x="7843623" y="5868581"/>
            <a:ext cx="1575175" cy="90010"/>
          </a:xfrm>
          <a:prstGeom prst="triangle">
            <a:avLst>
              <a:gd name="adj" fmla="val 50000"/>
            </a:avLst>
          </a:prstGeom>
          <a:solidFill>
            <a:srgbClr val="FFFFFF">
              <a:lumMod val="85000"/>
            </a:srgbClr>
          </a:solidFill>
          <a:ln w="6350" algn="ctr">
            <a:solidFill>
              <a:srgbClr val="FFFFFF">
                <a:lumMod val="85000"/>
              </a:srgbClr>
            </a:solidFill>
            <a:miter lim="800000"/>
            <a:headEnd type="none" w="sm" len="sm"/>
            <a:tailEnd type="none" w="sm" len="sm"/>
          </a:ln>
          <a:effectLst>
            <a:outerShdw blurRad="50800" dist="38100" dir="2700000" algn="tl" rotWithShape="0">
              <a:prstClr val="black">
                <a:alpha val="40000"/>
              </a:prstClr>
            </a:outerShdw>
          </a:effectLst>
        </p:spPr>
        <p:txBody>
          <a:bodyPr vert="vert270" lIns="90901" tIns="90901" rIns="90901" bIns="90901" anchor="ctr"/>
          <a:lstStyle/>
          <a:p>
            <a:pPr marL="0" marR="0" lvl="0" indent="0" defTabSz="908927" eaLnBrk="0" fontAlgn="auto" latinLnBrk="0" hangingPunct="0">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effectLst/>
              <a:uLnTx/>
              <a:uFillTx/>
              <a:ea typeface="ＭＳ Ｐゴシック" pitchFamily="34" charset="-128"/>
            </a:endParaRPr>
          </a:p>
        </p:txBody>
      </p:sp>
      <p:sp>
        <p:nvSpPr>
          <p:cNvPr id="56" name="Rectangle 55"/>
          <p:cNvSpPr/>
          <p:nvPr/>
        </p:nvSpPr>
        <p:spPr bwMode="auto">
          <a:xfrm>
            <a:off x="7850500" y="5365418"/>
            <a:ext cx="1540937" cy="405045"/>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0" compatLnSpc="1">
            <a:prstTxWarp prst="textNoShape">
              <a:avLst/>
            </a:prstTxWarp>
            <a:noAutofit/>
          </a:bodyPr>
          <a:lstStyle/>
          <a:p>
            <a:pPr lvl="0" algn="ctr" defTabSz="815771">
              <a:spcAft>
                <a:spcPts val="269"/>
              </a:spcAft>
              <a:defRPr/>
            </a:pPr>
            <a:r>
              <a:rPr lang="es-VE" altLang="ja-JP" sz="900" kern="0" dirty="0"/>
              <a:t>Elaboración de Manuales de Usuario y </a:t>
            </a:r>
            <a:r>
              <a:rPr lang="es-VE" altLang="ja-JP" sz="900" kern="0" dirty="0" smtClean="0"/>
              <a:t>Sistema</a:t>
            </a:r>
            <a:endParaRPr lang="es-MX" altLang="ja-JP" sz="900" kern="0" dirty="0"/>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274" y="6350898"/>
            <a:ext cx="1912210" cy="408094"/>
          </a:xfrm>
          <a:prstGeom prst="rect">
            <a:avLst/>
          </a:prstGeom>
        </p:spPr>
      </p:pic>
    </p:spTree>
    <p:extLst>
      <p:ext uri="{BB962C8B-B14F-4D97-AF65-F5344CB8AC3E}">
        <p14:creationId xmlns:p14="http://schemas.microsoft.com/office/powerpoint/2010/main" val="376690874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ext uri="{D42A27DB-BD31-4B8C-83A1-F6EECF244321}">
                <p14:modId xmlns:p14="http://schemas.microsoft.com/office/powerpoint/2010/main" val="1605290833"/>
              </p:ext>
            </p:extLst>
          </p:nvPr>
        </p:nvGraphicFramePr>
        <p:xfrm>
          <a:off x="535727" y="1892908"/>
          <a:ext cx="10773956" cy="4476754"/>
        </p:xfrm>
        <a:graphic>
          <a:graphicData uri="http://schemas.openxmlformats.org/drawingml/2006/table">
            <a:tbl>
              <a:tblPr bandRow="1">
                <a:tableStyleId>{5C22544A-7EE6-4342-B048-85BDC9FD1C3A}</a:tableStyleId>
              </a:tblPr>
              <a:tblGrid>
                <a:gridCol w="6316934">
                  <a:extLst>
                    <a:ext uri="{9D8B030D-6E8A-4147-A177-3AD203B41FA5}">
                      <a16:colId xmlns:a16="http://schemas.microsoft.com/office/drawing/2014/main" val="20000"/>
                    </a:ext>
                  </a:extLst>
                </a:gridCol>
                <a:gridCol w="742837">
                  <a:extLst>
                    <a:ext uri="{9D8B030D-6E8A-4147-A177-3AD203B41FA5}">
                      <a16:colId xmlns:a16="http://schemas.microsoft.com/office/drawing/2014/main" val="20001"/>
                    </a:ext>
                  </a:extLst>
                </a:gridCol>
                <a:gridCol w="742837">
                  <a:extLst>
                    <a:ext uri="{9D8B030D-6E8A-4147-A177-3AD203B41FA5}">
                      <a16:colId xmlns:a16="http://schemas.microsoft.com/office/drawing/2014/main" val="20002"/>
                    </a:ext>
                  </a:extLst>
                </a:gridCol>
                <a:gridCol w="742837">
                  <a:extLst>
                    <a:ext uri="{9D8B030D-6E8A-4147-A177-3AD203B41FA5}">
                      <a16:colId xmlns:a16="http://schemas.microsoft.com/office/drawing/2014/main" val="20003"/>
                    </a:ext>
                  </a:extLst>
                </a:gridCol>
                <a:gridCol w="742837">
                  <a:extLst>
                    <a:ext uri="{9D8B030D-6E8A-4147-A177-3AD203B41FA5}">
                      <a16:colId xmlns:a16="http://schemas.microsoft.com/office/drawing/2014/main" val="2581170232"/>
                    </a:ext>
                  </a:extLst>
                </a:gridCol>
                <a:gridCol w="742837">
                  <a:extLst>
                    <a:ext uri="{9D8B030D-6E8A-4147-A177-3AD203B41FA5}">
                      <a16:colId xmlns:a16="http://schemas.microsoft.com/office/drawing/2014/main" val="819968786"/>
                    </a:ext>
                  </a:extLst>
                </a:gridCol>
                <a:gridCol w="742837">
                  <a:extLst>
                    <a:ext uri="{9D8B030D-6E8A-4147-A177-3AD203B41FA5}">
                      <a16:colId xmlns:a16="http://schemas.microsoft.com/office/drawing/2014/main" val="20004"/>
                    </a:ext>
                  </a:extLst>
                </a:gridCol>
              </a:tblGrid>
              <a:tr h="182880">
                <a:tc>
                  <a:txBody>
                    <a:bodyPr/>
                    <a:lstStyle/>
                    <a:p>
                      <a:pPr>
                        <a:lnSpc>
                          <a:spcPct val="100000"/>
                        </a:lnSpc>
                        <a:spcBef>
                          <a:spcPts val="400"/>
                        </a:spcBef>
                      </a:pPr>
                      <a:endParaRPr lang="en-US" sz="1200" dirty="0">
                        <a:solidFill>
                          <a:schemeClr val="tx1"/>
                        </a:solidFill>
                        <a:latin typeface="+mn-lt"/>
                      </a:endParaRP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marR="0" indent="0" algn="ctr" defTabSz="914400" rtl="0" eaLnBrk="1" fontAlgn="auto" latinLnBrk="0" hangingPunct="1">
                        <a:lnSpc>
                          <a:spcPct val="100000"/>
                        </a:lnSpc>
                        <a:spcBef>
                          <a:spcPts val="400"/>
                        </a:spcBef>
                        <a:spcAft>
                          <a:spcPts val="0"/>
                        </a:spcAft>
                        <a:buClrTx/>
                        <a:buSzTx/>
                        <a:buFontTx/>
                        <a:buNone/>
                        <a:tabLst/>
                        <a:defRPr/>
                      </a:pPr>
                      <a:r>
                        <a:rPr lang="en-US" sz="1400" dirty="0" err="1" smtClean="0">
                          <a:solidFill>
                            <a:schemeClr val="tx1"/>
                          </a:solidFill>
                          <a:latin typeface="+mn-lt"/>
                        </a:rPr>
                        <a:t>Semanas</a:t>
                      </a:r>
                      <a:endParaRPr lang="en-US" sz="1200" dirty="0">
                        <a:solidFill>
                          <a:schemeClr val="tx1"/>
                        </a:solidFill>
                        <a:latin typeface="+mn-lt"/>
                      </a:endParaRP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hMerge="1">
                  <a:txBody>
                    <a:bodyPr/>
                    <a:lstStyle/>
                    <a:p>
                      <a:endParaRPr lang="es-VE"/>
                    </a:p>
                  </a:txBody>
                  <a:tcPr/>
                </a:tc>
                <a:tc hMerge="1">
                  <a:txBody>
                    <a:bodyPr/>
                    <a:lstStyle/>
                    <a:p>
                      <a:endParaRPr lang="es-VE"/>
                    </a:p>
                  </a:txBody>
                  <a:tcPr/>
                </a:tc>
                <a:tc hMerge="1">
                  <a:txBody>
                    <a:bodyPr/>
                    <a:lstStyle/>
                    <a:p>
                      <a:pPr algn="ctr">
                        <a:lnSpc>
                          <a:spcPct val="100000"/>
                        </a:lnSpc>
                        <a:spcBef>
                          <a:spcPts val="400"/>
                        </a:spcBef>
                      </a:pPr>
                      <a:endParaRPr lang="en-US" sz="1100" dirty="0">
                        <a:solidFill>
                          <a:schemeClr val="tx2"/>
                        </a:solidFill>
                        <a:latin typeface="+mn-lt"/>
                      </a:endParaRPr>
                    </a:p>
                  </a:txBody>
                  <a:tcPr marL="45720" marR="45720" anchor="ctr">
                    <a:lnL w="3175" cap="flat" cmpd="sng" algn="ctr">
                      <a:solidFill>
                        <a:schemeClr val="bg1">
                          <a:lumMod val="65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182880">
                <a:tc>
                  <a:txBody>
                    <a:bodyPr/>
                    <a:lstStyle/>
                    <a:p>
                      <a:pPr>
                        <a:lnSpc>
                          <a:spcPct val="100000"/>
                        </a:lnSpc>
                        <a:spcBef>
                          <a:spcPts val="400"/>
                        </a:spcBef>
                      </a:pPr>
                      <a:endParaRPr lang="en-US" sz="1200" dirty="0">
                        <a:solidFill>
                          <a:schemeClr val="tx1"/>
                        </a:solidFill>
                        <a:latin typeface="+mn-lt"/>
                      </a:endParaRP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400"/>
                        </a:spcBef>
                      </a:pPr>
                      <a:r>
                        <a:rPr lang="en-US" sz="1200" dirty="0">
                          <a:solidFill>
                            <a:schemeClr val="tx1"/>
                          </a:solidFill>
                          <a:latin typeface="+mn-lt"/>
                        </a:rPr>
                        <a:t>1</a:t>
                      </a:r>
                    </a:p>
                  </a:txBody>
                  <a:tcPr marL="45720" marR="4572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400"/>
                        </a:spcBef>
                      </a:pPr>
                      <a:r>
                        <a:rPr lang="en-US" sz="1200" dirty="0" smtClean="0">
                          <a:solidFill>
                            <a:schemeClr val="tx1"/>
                          </a:solidFill>
                          <a:latin typeface="+mn-lt"/>
                        </a:rPr>
                        <a:t>2</a:t>
                      </a:r>
                      <a:endParaRPr lang="en-US" sz="1200" dirty="0">
                        <a:solidFill>
                          <a:schemeClr val="tx1"/>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400"/>
                        </a:spcBef>
                      </a:pPr>
                      <a:r>
                        <a:rPr lang="en-US" sz="1200" dirty="0" smtClean="0">
                          <a:solidFill>
                            <a:schemeClr val="tx1"/>
                          </a:solidFill>
                          <a:latin typeface="+mn-lt"/>
                        </a:rPr>
                        <a:t>3</a:t>
                      </a:r>
                      <a:endParaRPr lang="en-US" sz="1200" dirty="0">
                        <a:solidFill>
                          <a:schemeClr val="tx1"/>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400"/>
                        </a:spcBef>
                      </a:pPr>
                      <a:r>
                        <a:rPr lang="en-US" sz="1200" dirty="0" smtClean="0">
                          <a:solidFill>
                            <a:schemeClr val="tx1"/>
                          </a:solidFill>
                          <a:latin typeface="+mn-lt"/>
                        </a:rPr>
                        <a:t>4</a:t>
                      </a:r>
                      <a:endParaRPr lang="en-US" sz="1200" dirty="0">
                        <a:solidFill>
                          <a:schemeClr val="tx1"/>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400"/>
                        </a:spcBef>
                      </a:pPr>
                      <a:r>
                        <a:rPr lang="en-US" sz="1200" dirty="0" smtClean="0">
                          <a:solidFill>
                            <a:schemeClr val="tx1"/>
                          </a:solidFill>
                          <a:latin typeface="+mn-lt"/>
                        </a:rPr>
                        <a:t>5</a:t>
                      </a:r>
                      <a:endParaRPr lang="en-US" sz="1200" dirty="0">
                        <a:solidFill>
                          <a:schemeClr val="tx1"/>
                        </a:solidFill>
                        <a:latin typeface="+mn-lt"/>
                      </a:endParaRPr>
                    </a:p>
                  </a:txBody>
                  <a:tcPr marL="45720" marR="457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400"/>
                        </a:spcBef>
                      </a:pPr>
                      <a:r>
                        <a:rPr lang="en-US" sz="1200" dirty="0" smtClean="0">
                          <a:solidFill>
                            <a:schemeClr val="tx1"/>
                          </a:solidFill>
                          <a:latin typeface="+mn-lt"/>
                        </a:rPr>
                        <a:t>6</a:t>
                      </a:r>
                      <a:endParaRPr lang="en-US" sz="1200" dirty="0">
                        <a:solidFill>
                          <a:schemeClr val="tx1"/>
                        </a:solidFill>
                        <a:latin typeface="+mn-lt"/>
                      </a:endParaRPr>
                    </a:p>
                  </a:txBody>
                  <a:tcPr marL="45720" marR="4572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8654">
                <a:tc>
                  <a:txBody>
                    <a:bodyPr/>
                    <a:lstStyle/>
                    <a:p>
                      <a:pPr marL="0" indent="0">
                        <a:lnSpc>
                          <a:spcPct val="100000"/>
                        </a:lnSpc>
                        <a:spcBef>
                          <a:spcPts val="300"/>
                        </a:spcBef>
                        <a:buFont typeface="Arial" panose="020B0604020202020204" pitchFamily="34" charset="0"/>
                        <a:buNone/>
                      </a:pPr>
                      <a:r>
                        <a:rPr lang="en-US" sz="1200" b="1" dirty="0" err="1" smtClean="0">
                          <a:solidFill>
                            <a:schemeClr val="tx1"/>
                          </a:solidFill>
                          <a:latin typeface="+mn-lt"/>
                        </a:rPr>
                        <a:t>Inicio</a:t>
                      </a:r>
                      <a:r>
                        <a:rPr lang="en-US" sz="1200" b="1" dirty="0" smtClean="0">
                          <a:solidFill>
                            <a:schemeClr val="tx1"/>
                          </a:solidFill>
                          <a:latin typeface="+mn-lt"/>
                        </a:rPr>
                        <a:t>: </a:t>
                      </a:r>
                    </a:p>
                    <a:p>
                      <a:pPr marL="0" indent="0">
                        <a:lnSpc>
                          <a:spcPct val="100000"/>
                        </a:lnSpc>
                        <a:spcBef>
                          <a:spcPts val="300"/>
                        </a:spcBef>
                        <a:buFont typeface="Arial" panose="020B0604020202020204" pitchFamily="34" charset="0"/>
                        <a:buNone/>
                      </a:pPr>
                      <a:r>
                        <a:rPr lang="es-VE" sz="1200" dirty="0" smtClean="0">
                          <a:solidFill>
                            <a:schemeClr val="tx1"/>
                          </a:solidFill>
                          <a:latin typeface="+mn-lt"/>
                        </a:rPr>
                        <a:t>Documento Visión (Requerimientos del negocio, Alcance de la Solución, Contexto del Negocio)</a:t>
                      </a:r>
                    </a:p>
                    <a:p>
                      <a:pPr marL="0" indent="0">
                        <a:lnSpc>
                          <a:spcPct val="100000"/>
                        </a:lnSpc>
                        <a:spcBef>
                          <a:spcPts val="300"/>
                        </a:spcBef>
                        <a:buFont typeface="Arial" panose="020B0604020202020204" pitchFamily="34" charset="0"/>
                        <a:buNone/>
                      </a:pPr>
                      <a:r>
                        <a:rPr lang="es-VE" sz="1200" dirty="0" smtClean="0">
                          <a:solidFill>
                            <a:schemeClr val="tx1"/>
                          </a:solidFill>
                          <a:latin typeface="+mn-lt"/>
                        </a:rPr>
                        <a:t>Especificación de Requerimientos</a:t>
                      </a:r>
                    </a:p>
                  </a:txBody>
                  <a:tcPr marT="91440" marB="91440" anchor="ctr">
                    <a:lnL w="635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12700" cap="flat" cmpd="sng" algn="ctr">
                      <a:solidFill>
                        <a:schemeClr val="tx2"/>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2"/>
                  </a:ext>
                </a:extLst>
              </a:tr>
              <a:tr h="628654">
                <a:tc>
                  <a:txBody>
                    <a:bodyPr/>
                    <a:lstStyle/>
                    <a:p>
                      <a:pPr marL="0" indent="0">
                        <a:lnSpc>
                          <a:spcPct val="100000"/>
                        </a:lnSpc>
                        <a:spcBef>
                          <a:spcPts val="300"/>
                        </a:spcBef>
                        <a:buFont typeface="Arial" panose="020B0604020202020204" pitchFamily="34" charset="0"/>
                        <a:buNone/>
                      </a:pPr>
                      <a:r>
                        <a:rPr lang="en-US" sz="1200" b="1" dirty="0" err="1" smtClean="0">
                          <a:solidFill>
                            <a:schemeClr val="tx1"/>
                          </a:solidFill>
                          <a:latin typeface="+mn-lt"/>
                        </a:rPr>
                        <a:t>Elaboración</a:t>
                      </a:r>
                      <a:r>
                        <a:rPr lang="en-US" sz="1200" b="1" dirty="0" smtClean="0">
                          <a:solidFill>
                            <a:schemeClr val="tx1"/>
                          </a:solidFill>
                          <a:latin typeface="+mn-lt"/>
                        </a:rPr>
                        <a:t>:</a:t>
                      </a:r>
                      <a:endParaRPr lang="en-US" sz="1200" dirty="0">
                        <a:solidFill>
                          <a:schemeClr val="tx1"/>
                        </a:solidFill>
                        <a:latin typeface="+mn-lt"/>
                      </a:endParaRPr>
                    </a:p>
                    <a:p>
                      <a:pPr marL="0" indent="0">
                        <a:lnSpc>
                          <a:spcPct val="100000"/>
                        </a:lnSpc>
                        <a:spcBef>
                          <a:spcPts val="300"/>
                        </a:spcBef>
                        <a:buFont typeface="Arial" panose="020B0604020202020204" pitchFamily="34" charset="0"/>
                        <a:buNone/>
                      </a:pPr>
                      <a:r>
                        <a:rPr lang="pt-BR" sz="1200" dirty="0" smtClean="0">
                          <a:solidFill>
                            <a:schemeClr val="tx1"/>
                          </a:solidFill>
                          <a:latin typeface="+mn-lt"/>
                        </a:rPr>
                        <a:t>Diagramas UML (Casos de Uso)</a:t>
                      </a:r>
                    </a:p>
                  </a:txBody>
                  <a:tcPr marT="91440" marB="91440" anchor="ctr">
                    <a:lnL w="635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12700" cap="flat" cmpd="sng" algn="ctr">
                      <a:solidFill>
                        <a:schemeClr val="tx2"/>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3"/>
                  </a:ext>
                </a:extLst>
              </a:tr>
              <a:tr h="628654">
                <a:tc>
                  <a:txBody>
                    <a:bodyPr/>
                    <a:lstStyle/>
                    <a:p>
                      <a:pPr marL="0" indent="0">
                        <a:lnSpc>
                          <a:spcPct val="100000"/>
                        </a:lnSpc>
                        <a:spcBef>
                          <a:spcPts val="300"/>
                        </a:spcBef>
                        <a:buFont typeface="Arial" panose="020B0604020202020204" pitchFamily="34" charset="0"/>
                        <a:buNone/>
                      </a:pPr>
                      <a:r>
                        <a:rPr lang="en-US" sz="1200" b="1" dirty="0" err="1" smtClean="0">
                          <a:solidFill>
                            <a:schemeClr val="tx1"/>
                          </a:solidFill>
                          <a:latin typeface="+mn-lt"/>
                        </a:rPr>
                        <a:t>Construcción</a:t>
                      </a:r>
                      <a:r>
                        <a:rPr lang="en-US" sz="1200" b="1" baseline="0" dirty="0" smtClean="0">
                          <a:solidFill>
                            <a:schemeClr val="tx1"/>
                          </a:solidFill>
                          <a:latin typeface="+mn-lt"/>
                        </a:rPr>
                        <a:t> o </a:t>
                      </a:r>
                      <a:r>
                        <a:rPr lang="en-US" sz="1200" b="1" baseline="0" dirty="0" err="1" smtClean="0">
                          <a:solidFill>
                            <a:schemeClr val="tx1"/>
                          </a:solidFill>
                          <a:latin typeface="+mn-lt"/>
                        </a:rPr>
                        <a:t>Desarrollo</a:t>
                      </a:r>
                      <a:r>
                        <a:rPr lang="en-US" sz="1200" b="1" dirty="0" smtClean="0">
                          <a:solidFill>
                            <a:schemeClr val="tx1"/>
                          </a:solidFill>
                          <a:latin typeface="+mn-lt"/>
                        </a:rPr>
                        <a:t>:</a:t>
                      </a:r>
                      <a:r>
                        <a:rPr lang="en-US" sz="1200" dirty="0" smtClean="0">
                          <a:solidFill>
                            <a:schemeClr val="tx1"/>
                          </a:solidFill>
                          <a:latin typeface="+mn-lt"/>
                        </a:rPr>
                        <a:t> </a:t>
                      </a:r>
                    </a:p>
                    <a:p>
                      <a:pPr marL="0" indent="0">
                        <a:lnSpc>
                          <a:spcPct val="100000"/>
                        </a:lnSpc>
                        <a:spcBef>
                          <a:spcPts val="300"/>
                        </a:spcBef>
                        <a:buFont typeface="Arial" panose="020B0604020202020204" pitchFamily="34" charset="0"/>
                        <a:buNone/>
                      </a:pPr>
                      <a:r>
                        <a:rPr lang="en-US" sz="1200" dirty="0" err="1" smtClean="0">
                          <a:solidFill>
                            <a:schemeClr val="tx1"/>
                          </a:solidFill>
                          <a:latin typeface="+mn-lt"/>
                        </a:rPr>
                        <a:t>Diagrama</a:t>
                      </a:r>
                      <a:r>
                        <a:rPr lang="en-US" sz="1200" dirty="0" smtClean="0">
                          <a:solidFill>
                            <a:schemeClr val="tx1"/>
                          </a:solidFill>
                          <a:latin typeface="+mn-lt"/>
                        </a:rPr>
                        <a:t> de </a:t>
                      </a:r>
                      <a:r>
                        <a:rPr lang="en-US" sz="1200" dirty="0" err="1" smtClean="0">
                          <a:solidFill>
                            <a:schemeClr val="tx1"/>
                          </a:solidFill>
                          <a:latin typeface="+mn-lt"/>
                        </a:rPr>
                        <a:t>Clases</a:t>
                      </a:r>
                      <a:endParaRPr lang="en-US" sz="1200" dirty="0" smtClean="0">
                        <a:solidFill>
                          <a:schemeClr val="tx1"/>
                        </a:solidFill>
                        <a:latin typeface="+mn-lt"/>
                      </a:endParaRPr>
                    </a:p>
                    <a:p>
                      <a:pPr marL="0" indent="0">
                        <a:lnSpc>
                          <a:spcPct val="100000"/>
                        </a:lnSpc>
                        <a:spcBef>
                          <a:spcPts val="300"/>
                        </a:spcBef>
                        <a:buFont typeface="Arial" panose="020B0604020202020204" pitchFamily="34" charset="0"/>
                        <a:buNone/>
                      </a:pPr>
                      <a:r>
                        <a:rPr lang="en-US" sz="1200" dirty="0" err="1" smtClean="0">
                          <a:solidFill>
                            <a:schemeClr val="tx1"/>
                          </a:solidFill>
                          <a:latin typeface="+mn-lt"/>
                        </a:rPr>
                        <a:t>Diagrama</a:t>
                      </a:r>
                      <a:r>
                        <a:rPr lang="en-US" sz="1200" dirty="0" smtClean="0">
                          <a:solidFill>
                            <a:schemeClr val="tx1"/>
                          </a:solidFill>
                          <a:latin typeface="+mn-lt"/>
                        </a:rPr>
                        <a:t> de </a:t>
                      </a:r>
                      <a:r>
                        <a:rPr lang="en-US" sz="1200" dirty="0" err="1" smtClean="0">
                          <a:solidFill>
                            <a:schemeClr val="tx1"/>
                          </a:solidFill>
                          <a:latin typeface="+mn-lt"/>
                        </a:rPr>
                        <a:t>Secuencia</a:t>
                      </a:r>
                      <a:endParaRPr lang="en-US" sz="1200" dirty="0" smtClean="0">
                        <a:solidFill>
                          <a:schemeClr val="tx1"/>
                        </a:solidFill>
                        <a:latin typeface="+mn-lt"/>
                      </a:endParaRPr>
                    </a:p>
                    <a:p>
                      <a:pPr marL="0" indent="0">
                        <a:lnSpc>
                          <a:spcPct val="100000"/>
                        </a:lnSpc>
                        <a:spcBef>
                          <a:spcPts val="300"/>
                        </a:spcBef>
                        <a:buFont typeface="Arial" panose="020B0604020202020204" pitchFamily="34" charset="0"/>
                        <a:buNone/>
                      </a:pPr>
                      <a:r>
                        <a:rPr lang="en-US" sz="1200" dirty="0" err="1" smtClean="0">
                          <a:solidFill>
                            <a:schemeClr val="tx1"/>
                          </a:solidFill>
                          <a:latin typeface="+mn-lt"/>
                        </a:rPr>
                        <a:t>Diagrama</a:t>
                      </a:r>
                      <a:r>
                        <a:rPr lang="en-US" sz="1200" dirty="0" smtClean="0">
                          <a:solidFill>
                            <a:schemeClr val="tx1"/>
                          </a:solidFill>
                          <a:latin typeface="+mn-lt"/>
                        </a:rPr>
                        <a:t> de Estado</a:t>
                      </a:r>
                    </a:p>
                    <a:p>
                      <a:pPr marL="0" indent="0">
                        <a:lnSpc>
                          <a:spcPct val="100000"/>
                        </a:lnSpc>
                        <a:spcBef>
                          <a:spcPts val="300"/>
                        </a:spcBef>
                        <a:buFont typeface="Arial" panose="020B0604020202020204" pitchFamily="34" charset="0"/>
                        <a:buNone/>
                      </a:pPr>
                      <a:r>
                        <a:rPr lang="en-US" sz="1200" dirty="0" err="1" smtClean="0">
                          <a:solidFill>
                            <a:schemeClr val="tx1"/>
                          </a:solidFill>
                          <a:latin typeface="+mn-lt"/>
                        </a:rPr>
                        <a:t>Diagrama</a:t>
                      </a:r>
                      <a:r>
                        <a:rPr lang="en-US" sz="1200" dirty="0" smtClean="0">
                          <a:solidFill>
                            <a:schemeClr val="tx1"/>
                          </a:solidFill>
                          <a:latin typeface="+mn-lt"/>
                        </a:rPr>
                        <a:t> de </a:t>
                      </a:r>
                      <a:r>
                        <a:rPr lang="en-US" sz="1200" dirty="0" err="1" smtClean="0">
                          <a:solidFill>
                            <a:schemeClr val="tx1"/>
                          </a:solidFill>
                          <a:latin typeface="+mn-lt"/>
                        </a:rPr>
                        <a:t>Despliegue</a:t>
                      </a:r>
                      <a:endParaRPr lang="en-US" sz="1200" dirty="0" smtClean="0">
                        <a:solidFill>
                          <a:schemeClr val="tx1"/>
                        </a:solidFill>
                        <a:latin typeface="+mn-lt"/>
                      </a:endParaRPr>
                    </a:p>
                  </a:txBody>
                  <a:tcPr marT="91440" marB="91440" anchor="ctr">
                    <a:lnL w="635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12700" cap="flat" cmpd="sng" algn="ctr">
                      <a:solidFill>
                        <a:schemeClr val="tx2"/>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4"/>
                  </a:ext>
                </a:extLst>
              </a:tr>
              <a:tr h="628654">
                <a:tc>
                  <a:txBody>
                    <a:bodyPr/>
                    <a:lstStyle/>
                    <a:p>
                      <a:pPr marL="0" indent="0">
                        <a:lnSpc>
                          <a:spcPct val="100000"/>
                        </a:lnSpc>
                        <a:spcBef>
                          <a:spcPts val="300"/>
                        </a:spcBef>
                        <a:buFont typeface="Arial" panose="020B0604020202020204" pitchFamily="34" charset="0"/>
                        <a:buNone/>
                      </a:pPr>
                      <a:r>
                        <a:rPr lang="en-US" sz="1200" b="1" dirty="0" err="1" smtClean="0">
                          <a:solidFill>
                            <a:schemeClr val="tx1"/>
                          </a:solidFill>
                          <a:latin typeface="+mn-lt"/>
                        </a:rPr>
                        <a:t>Transición</a:t>
                      </a:r>
                      <a:r>
                        <a:rPr lang="en-US" sz="1200" b="1" dirty="0" smtClean="0">
                          <a:solidFill>
                            <a:schemeClr val="tx1"/>
                          </a:solidFill>
                          <a:latin typeface="+mn-lt"/>
                        </a:rPr>
                        <a:t> o </a:t>
                      </a:r>
                      <a:r>
                        <a:rPr lang="en-US" sz="1200" b="1" dirty="0" err="1" smtClean="0">
                          <a:solidFill>
                            <a:schemeClr val="tx1"/>
                          </a:solidFill>
                          <a:latin typeface="+mn-lt"/>
                        </a:rPr>
                        <a:t>Cierre</a:t>
                      </a:r>
                      <a:r>
                        <a:rPr lang="en-US" sz="1200" b="1" dirty="0" smtClean="0">
                          <a:solidFill>
                            <a:schemeClr val="tx1"/>
                          </a:solidFill>
                          <a:latin typeface="+mn-lt"/>
                        </a:rPr>
                        <a:t>:</a:t>
                      </a:r>
                      <a:r>
                        <a:rPr lang="en-US" sz="1200" b="0" dirty="0" smtClean="0">
                          <a:solidFill>
                            <a:schemeClr val="tx1"/>
                          </a:solidFill>
                          <a:latin typeface="+mn-lt"/>
                        </a:rPr>
                        <a:t> </a:t>
                      </a:r>
                      <a:endParaRPr lang="en-US" sz="1200" dirty="0">
                        <a:solidFill>
                          <a:schemeClr val="tx1"/>
                        </a:solidFill>
                        <a:latin typeface="+mn-lt"/>
                      </a:endParaRPr>
                    </a:p>
                    <a:p>
                      <a:pPr marL="0" indent="0">
                        <a:lnSpc>
                          <a:spcPct val="100000"/>
                        </a:lnSpc>
                        <a:spcBef>
                          <a:spcPts val="300"/>
                        </a:spcBef>
                        <a:buFont typeface="Arial" panose="020B0604020202020204" pitchFamily="34" charset="0"/>
                        <a:buNone/>
                      </a:pPr>
                      <a:r>
                        <a:rPr lang="es-VE" sz="1200" dirty="0" smtClean="0">
                          <a:solidFill>
                            <a:schemeClr val="tx1"/>
                          </a:solidFill>
                          <a:latin typeface="+mn-lt"/>
                        </a:rPr>
                        <a:t>Pruebas Unitarias</a:t>
                      </a:r>
                    </a:p>
                    <a:p>
                      <a:pPr marL="0" indent="0">
                        <a:lnSpc>
                          <a:spcPct val="100000"/>
                        </a:lnSpc>
                        <a:spcBef>
                          <a:spcPts val="300"/>
                        </a:spcBef>
                        <a:buFont typeface="Arial" panose="020B0604020202020204" pitchFamily="34" charset="0"/>
                        <a:buNone/>
                      </a:pPr>
                      <a:r>
                        <a:rPr lang="es-VE" sz="1200" dirty="0" smtClean="0">
                          <a:solidFill>
                            <a:schemeClr val="tx1"/>
                          </a:solidFill>
                          <a:latin typeface="+mn-lt"/>
                        </a:rPr>
                        <a:t>Adiestramiento de Usuarios</a:t>
                      </a:r>
                    </a:p>
                    <a:p>
                      <a:pPr marL="0" indent="0">
                        <a:lnSpc>
                          <a:spcPct val="100000"/>
                        </a:lnSpc>
                        <a:spcBef>
                          <a:spcPts val="300"/>
                        </a:spcBef>
                        <a:buFont typeface="Arial" panose="020B0604020202020204" pitchFamily="34" charset="0"/>
                        <a:buNone/>
                      </a:pPr>
                      <a:r>
                        <a:rPr lang="es-VE" sz="1200" dirty="0" smtClean="0">
                          <a:solidFill>
                            <a:schemeClr val="tx1"/>
                          </a:solidFill>
                          <a:latin typeface="+mn-lt"/>
                        </a:rPr>
                        <a:t>Elaboración de Manuales de Usuario y Sistema</a:t>
                      </a:r>
                    </a:p>
                  </a:txBody>
                  <a:tcPr marT="91440" marB="91440" anchor="ctr">
                    <a:lnL w="635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12700" cap="flat" cmpd="sng" algn="ctr">
                      <a:solidFill>
                        <a:schemeClr val="tx2"/>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6350" cap="flat" cmpd="sng" algn="ctr">
                      <a:solidFill>
                        <a:srgbClr val="D0D0CE"/>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a:lnSpc>
                          <a:spcPct val="100000"/>
                        </a:lnSpc>
                        <a:spcBef>
                          <a:spcPts val="300"/>
                        </a:spcBef>
                      </a:pPr>
                      <a:endParaRPr lang="en-US" sz="1600" dirty="0">
                        <a:solidFill>
                          <a:schemeClr val="tx2"/>
                        </a:solidFill>
                        <a:latin typeface="+mn-lt"/>
                      </a:endParaRPr>
                    </a:p>
                  </a:txBody>
                  <a:tcPr marT="91440" marB="91440" anchor="ctr">
                    <a:lnL w="6350" cap="flat" cmpd="sng" algn="ctr">
                      <a:solidFill>
                        <a:srgbClr val="D0D0CE"/>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2" name="Rectangle 21"/>
          <p:cNvSpPr/>
          <p:nvPr/>
        </p:nvSpPr>
        <p:spPr bwMode="gray">
          <a:xfrm>
            <a:off x="6853447" y="2867673"/>
            <a:ext cx="720000"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p:cNvSpPr/>
          <p:nvPr/>
        </p:nvSpPr>
        <p:spPr bwMode="gray">
          <a:xfrm>
            <a:off x="7602472" y="3648693"/>
            <a:ext cx="714520"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Rectangle 42"/>
          <p:cNvSpPr/>
          <p:nvPr/>
        </p:nvSpPr>
        <p:spPr bwMode="gray">
          <a:xfrm>
            <a:off x="8335353" y="4573535"/>
            <a:ext cx="1476000"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p:cNvSpPr/>
          <p:nvPr/>
        </p:nvSpPr>
        <p:spPr bwMode="gray">
          <a:xfrm>
            <a:off x="9814836" y="5704528"/>
            <a:ext cx="1476000"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bwMode="gray">
          <a:xfrm>
            <a:off x="535725" y="1710507"/>
            <a:ext cx="10356159" cy="215444"/>
          </a:xfrm>
          <a:prstGeom prst="rect">
            <a:avLst/>
          </a:prstGeom>
          <a:noFill/>
        </p:spPr>
        <p:txBody>
          <a:bodyPr wrap="square" lIns="0" tIns="0" rIns="0" bIns="0" rtlCol="0">
            <a:spAutoFit/>
          </a:bodyPr>
          <a:lstStyle/>
          <a:p>
            <a:r>
              <a:rPr lang="en-US" sz="1400" dirty="0" err="1" smtClean="0"/>
              <a:t>Etapas</a:t>
            </a:r>
            <a:endParaRPr lang="en-US" sz="1400" dirty="0"/>
          </a:p>
        </p:txBody>
      </p:sp>
      <p:sp>
        <p:nvSpPr>
          <p:cNvPr id="24" name="Text Placeholder 5"/>
          <p:cNvSpPr txBox="1">
            <a:spLocks/>
          </p:cNvSpPr>
          <p:nvPr/>
        </p:nvSpPr>
        <p:spPr>
          <a:xfrm>
            <a:off x="486060" y="755070"/>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smtClean="0">
                <a:solidFill>
                  <a:schemeClr val="tx1">
                    <a:lumMod val="50000"/>
                    <a:lumOff val="50000"/>
                  </a:schemeClr>
                </a:solidFill>
                <a:latin typeface="Calibri" panose="020F0502020204030204" pitchFamily="34" charset="0"/>
                <a:cs typeface="Calibri" panose="020F0502020204030204" pitchFamily="34" charset="0"/>
              </a:rPr>
              <a:t>A continuación, se describe el cronograma de implementación estándar del sistema SCV, así como las actividades y/o entregables de acuerdo a la metodología establecida, sin desarrollos adicionales</a:t>
            </a: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25" name="Title 3"/>
          <p:cNvSpPr txBox="1">
            <a:spLocks/>
          </p:cNvSpPr>
          <p:nvPr/>
        </p:nvSpPr>
        <p:spPr>
          <a:xfrm>
            <a:off x="392400" y="346653"/>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Cronograma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406314"/>
            <a:ext cx="3098527" cy="352678"/>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418273"/>
            <a:ext cx="3098527" cy="352678"/>
          </a:xfrm>
          <a:prstGeom prst="rect">
            <a:avLst/>
          </a:prstGeom>
        </p:spPr>
      </p:pic>
    </p:spTree>
    <p:extLst>
      <p:ext uri="{BB962C8B-B14F-4D97-AF65-F5344CB8AC3E}">
        <p14:creationId xmlns:p14="http://schemas.microsoft.com/office/powerpoint/2010/main" val="307196188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rPr>
              <a:t>¿Por qué el sistema</a:t>
            </a: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35</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2220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56">
            <a:extLst>
              <a:ext uri="{FF2B5EF4-FFF2-40B4-BE49-F238E27FC236}">
                <a16:creationId xmlns:a16="http://schemas.microsoft.com/office/drawing/2014/main" id="{02668AA5-3D4C-F34D-ABD3-EFF3057F174B}"/>
              </a:ext>
            </a:extLst>
          </p:cNvPr>
          <p:cNvSpPr/>
          <p:nvPr/>
        </p:nvSpPr>
        <p:spPr bwMode="gray">
          <a:xfrm>
            <a:off x="9296287" y="5302239"/>
            <a:ext cx="1447960"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100" kern="0" dirty="0" err="1" smtClean="0">
                <a:solidFill>
                  <a:prstClr val="white"/>
                </a:solidFill>
              </a:rPr>
              <a:t>Mejores</a:t>
            </a:r>
            <a:r>
              <a:rPr lang="en-US" sz="1100" kern="0" dirty="0" smtClean="0">
                <a:solidFill>
                  <a:prstClr val="white"/>
                </a:solidFill>
              </a:rPr>
              <a:t> </a:t>
            </a:r>
            <a:r>
              <a:rPr lang="en-US" sz="1100" kern="0" dirty="0" err="1" smtClean="0">
                <a:solidFill>
                  <a:prstClr val="white"/>
                </a:solidFill>
              </a:rPr>
              <a:t>practicas</a:t>
            </a:r>
            <a:r>
              <a:rPr lang="en-US" sz="1100" kern="0" dirty="0" smtClean="0">
                <a:solidFill>
                  <a:prstClr val="white"/>
                </a:solidFill>
              </a:rPr>
              <a:t> en </a:t>
            </a:r>
            <a:r>
              <a:rPr lang="en-US" sz="1100" kern="0" dirty="0" err="1" smtClean="0">
                <a:solidFill>
                  <a:prstClr val="white"/>
                </a:solidFill>
              </a:rPr>
              <a:t>implementación</a:t>
            </a:r>
            <a:endParaRPr lang="en-US" sz="1100" kern="0" dirty="0">
              <a:solidFill>
                <a:prstClr val="white"/>
              </a:solidFill>
            </a:endParaRPr>
          </a:p>
        </p:txBody>
      </p:sp>
      <p:sp>
        <p:nvSpPr>
          <p:cNvPr id="105" name="Rounded Rectangle 56">
            <a:extLst>
              <a:ext uri="{FF2B5EF4-FFF2-40B4-BE49-F238E27FC236}">
                <a16:creationId xmlns:a16="http://schemas.microsoft.com/office/drawing/2014/main" id="{0682AFEC-BDFB-4249-8D84-661F67B8D4AE}"/>
              </a:ext>
            </a:extLst>
          </p:cNvPr>
          <p:cNvSpPr/>
          <p:nvPr/>
        </p:nvSpPr>
        <p:spPr bwMode="gray">
          <a:xfrm>
            <a:off x="1327403" y="5302239"/>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100" kern="0" dirty="0" err="1" smtClean="0">
                <a:solidFill>
                  <a:prstClr val="white"/>
                </a:solidFill>
              </a:rPr>
              <a:t>Desarrollador</a:t>
            </a:r>
            <a:r>
              <a:rPr lang="en-US" sz="1100" kern="0" dirty="0" smtClean="0">
                <a:solidFill>
                  <a:prstClr val="white"/>
                </a:solidFill>
              </a:rPr>
              <a:t> </a:t>
            </a:r>
            <a:r>
              <a:rPr lang="en-US" sz="1100" kern="0" dirty="0" err="1" smtClean="0">
                <a:solidFill>
                  <a:prstClr val="white"/>
                </a:solidFill>
              </a:rPr>
              <a:t>experto</a:t>
            </a:r>
            <a:endParaRPr lang="en-US" sz="1100" kern="0" dirty="0">
              <a:solidFill>
                <a:prstClr val="white"/>
              </a:solidFill>
            </a:endParaRPr>
          </a:p>
        </p:txBody>
      </p:sp>
      <p:sp>
        <p:nvSpPr>
          <p:cNvPr id="106" name="Rounded Rectangle 56">
            <a:extLst>
              <a:ext uri="{FF2B5EF4-FFF2-40B4-BE49-F238E27FC236}">
                <a16:creationId xmlns:a16="http://schemas.microsoft.com/office/drawing/2014/main" id="{8F38352D-15E3-ED40-A26E-2C73B249C73E}"/>
              </a:ext>
            </a:extLst>
          </p:cNvPr>
          <p:cNvSpPr/>
          <p:nvPr/>
        </p:nvSpPr>
        <p:spPr bwMode="gray">
          <a:xfrm>
            <a:off x="1327403" y="2306564"/>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100" kern="0" dirty="0" err="1" smtClean="0">
                <a:solidFill>
                  <a:prstClr val="white"/>
                </a:solidFill>
              </a:rPr>
              <a:t>Mantenimiento</a:t>
            </a:r>
            <a:r>
              <a:rPr lang="en-US" sz="1100" kern="0" dirty="0" smtClean="0">
                <a:solidFill>
                  <a:prstClr val="white"/>
                </a:solidFill>
              </a:rPr>
              <a:t> </a:t>
            </a:r>
            <a:r>
              <a:rPr lang="en-US" sz="1100" kern="0" dirty="0" err="1" smtClean="0">
                <a:solidFill>
                  <a:prstClr val="white"/>
                </a:solidFill>
              </a:rPr>
              <a:t>efectivo</a:t>
            </a:r>
            <a:endParaRPr lang="en-US" sz="1100" kern="0" dirty="0">
              <a:solidFill>
                <a:prstClr val="white"/>
              </a:solidFill>
            </a:endParaRPr>
          </a:p>
        </p:txBody>
      </p:sp>
      <p:sp>
        <p:nvSpPr>
          <p:cNvPr id="107" name="Rounded Rectangle 56">
            <a:extLst>
              <a:ext uri="{FF2B5EF4-FFF2-40B4-BE49-F238E27FC236}">
                <a16:creationId xmlns:a16="http://schemas.microsoft.com/office/drawing/2014/main" id="{1748DDF0-1FB2-B240-9C5B-049DB29478E7}"/>
              </a:ext>
            </a:extLst>
          </p:cNvPr>
          <p:cNvSpPr/>
          <p:nvPr/>
        </p:nvSpPr>
        <p:spPr bwMode="gray">
          <a:xfrm>
            <a:off x="647961" y="3804402"/>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100" kern="0" dirty="0" err="1" smtClean="0">
                <a:solidFill>
                  <a:prstClr val="white"/>
                </a:solidFill>
              </a:rPr>
              <a:t>Personalización</a:t>
            </a:r>
            <a:endParaRPr lang="en-US" sz="1100" kern="0" dirty="0">
              <a:solidFill>
                <a:prstClr val="white"/>
              </a:solidFill>
            </a:endParaRPr>
          </a:p>
        </p:txBody>
      </p:sp>
      <p:sp>
        <p:nvSpPr>
          <p:cNvPr id="108" name="Rounded Rectangle 56">
            <a:extLst>
              <a:ext uri="{FF2B5EF4-FFF2-40B4-BE49-F238E27FC236}">
                <a16:creationId xmlns:a16="http://schemas.microsoft.com/office/drawing/2014/main" id="{3FF0B753-0612-5446-880A-61AABE1FEE6D}"/>
              </a:ext>
            </a:extLst>
          </p:cNvPr>
          <p:cNvSpPr/>
          <p:nvPr/>
        </p:nvSpPr>
        <p:spPr bwMode="gray">
          <a:xfrm>
            <a:off x="9296287" y="2306564"/>
            <a:ext cx="1447960"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100" kern="0" dirty="0" err="1" smtClean="0">
                <a:solidFill>
                  <a:prstClr val="white"/>
                </a:solidFill>
              </a:rPr>
              <a:t>Gestión</a:t>
            </a:r>
            <a:r>
              <a:rPr lang="en-US" sz="1100" kern="0" dirty="0" smtClean="0">
                <a:solidFill>
                  <a:prstClr val="white"/>
                </a:solidFill>
              </a:rPr>
              <a:t> de </a:t>
            </a:r>
            <a:r>
              <a:rPr lang="en-US" sz="1100" kern="0" dirty="0" err="1" smtClean="0">
                <a:solidFill>
                  <a:prstClr val="white"/>
                </a:solidFill>
              </a:rPr>
              <a:t>Proyectos</a:t>
            </a:r>
            <a:endParaRPr lang="en-US" sz="1100" kern="0" dirty="0">
              <a:solidFill>
                <a:prstClr val="white"/>
              </a:solidFill>
            </a:endParaRPr>
          </a:p>
        </p:txBody>
      </p:sp>
      <p:sp>
        <p:nvSpPr>
          <p:cNvPr id="109" name="Rounded Rectangle 56">
            <a:extLst>
              <a:ext uri="{FF2B5EF4-FFF2-40B4-BE49-F238E27FC236}">
                <a16:creationId xmlns:a16="http://schemas.microsoft.com/office/drawing/2014/main" id="{711C021B-475F-3F49-9F20-0B6F4DE717AF}"/>
              </a:ext>
            </a:extLst>
          </p:cNvPr>
          <p:cNvSpPr/>
          <p:nvPr/>
        </p:nvSpPr>
        <p:spPr bwMode="gray">
          <a:xfrm>
            <a:off x="9993966" y="3804402"/>
            <a:ext cx="1579197"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100" kern="0" dirty="0" err="1" smtClean="0">
                <a:solidFill>
                  <a:prstClr val="white"/>
                </a:solidFill>
              </a:rPr>
              <a:t>Experiencia</a:t>
            </a:r>
            <a:r>
              <a:rPr lang="en-US" sz="1100" kern="0" dirty="0">
                <a:solidFill>
                  <a:prstClr val="white"/>
                </a:solidFill>
              </a:rPr>
              <a:t> </a:t>
            </a:r>
            <a:r>
              <a:rPr lang="en-US" sz="1100" kern="0" dirty="0" smtClean="0">
                <a:solidFill>
                  <a:prstClr val="white"/>
                </a:solidFill>
              </a:rPr>
              <a:t>con </a:t>
            </a:r>
            <a:r>
              <a:rPr lang="en-US" sz="1100" kern="0" dirty="0" err="1" smtClean="0">
                <a:solidFill>
                  <a:prstClr val="white"/>
                </a:solidFill>
              </a:rPr>
              <a:t>grandes</a:t>
            </a:r>
            <a:r>
              <a:rPr lang="en-US" sz="1100" kern="0" dirty="0" smtClean="0">
                <a:solidFill>
                  <a:prstClr val="white"/>
                </a:solidFill>
              </a:rPr>
              <a:t> y </a:t>
            </a:r>
            <a:r>
              <a:rPr lang="en-US" sz="1100" kern="0" dirty="0" err="1" smtClean="0">
                <a:solidFill>
                  <a:prstClr val="white"/>
                </a:solidFill>
              </a:rPr>
              <a:t>pequeñas</a:t>
            </a:r>
            <a:r>
              <a:rPr lang="en-US" sz="1100" kern="0" dirty="0" smtClean="0">
                <a:solidFill>
                  <a:prstClr val="white"/>
                </a:solidFill>
              </a:rPr>
              <a:t> </a:t>
            </a:r>
            <a:r>
              <a:rPr lang="en-US" sz="1100" kern="0" dirty="0" err="1" smtClean="0">
                <a:solidFill>
                  <a:prstClr val="white"/>
                </a:solidFill>
              </a:rPr>
              <a:t>empresas</a:t>
            </a:r>
            <a:endParaRPr lang="en-US" sz="1100" kern="0" dirty="0">
              <a:solidFill>
                <a:prstClr val="white"/>
              </a:solidFill>
            </a:endParaRPr>
          </a:p>
        </p:txBody>
      </p:sp>
      <p:grpSp>
        <p:nvGrpSpPr>
          <p:cNvPr id="110" name="Group 4">
            <a:extLst>
              <a:ext uri="{FF2B5EF4-FFF2-40B4-BE49-F238E27FC236}">
                <a16:creationId xmlns:a16="http://schemas.microsoft.com/office/drawing/2014/main" id="{99C2D958-ECAF-3B40-9EC4-74629E4522F2}"/>
              </a:ext>
            </a:extLst>
          </p:cNvPr>
          <p:cNvGrpSpPr>
            <a:grpSpLocks noChangeAspect="1"/>
          </p:cNvGrpSpPr>
          <p:nvPr/>
        </p:nvGrpSpPr>
        <p:grpSpPr bwMode="auto">
          <a:xfrm>
            <a:off x="6137286" y="2130458"/>
            <a:ext cx="1596721" cy="3899712"/>
            <a:chOff x="3899" y="1111"/>
            <a:chExt cx="1049" cy="2562"/>
          </a:xfrm>
        </p:grpSpPr>
        <p:sp>
          <p:nvSpPr>
            <p:cNvPr id="111" name="Freeform 5">
              <a:extLst>
                <a:ext uri="{FF2B5EF4-FFF2-40B4-BE49-F238E27FC236}">
                  <a16:creationId xmlns:a16="http://schemas.microsoft.com/office/drawing/2014/main" id="{DBAD9DEF-A178-5942-ABA2-B880984CAB02}"/>
                </a:ext>
              </a:extLst>
            </p:cNvPr>
            <p:cNvSpPr>
              <a:spLocks/>
            </p:cNvSpPr>
            <p:nvPr/>
          </p:nvSpPr>
          <p:spPr bwMode="auto">
            <a:xfrm>
              <a:off x="3955" y="1111"/>
              <a:ext cx="556" cy="1346"/>
            </a:xfrm>
            <a:custGeom>
              <a:avLst/>
              <a:gdLst>
                <a:gd name="T0" fmla="*/ 303 w 556"/>
                <a:gd name="T1" fmla="*/ 503 h 1346"/>
                <a:gd name="T2" fmla="*/ 303 w 556"/>
                <a:gd name="T3" fmla="*/ 340 h 1346"/>
                <a:gd name="T4" fmla="*/ 197 w 556"/>
                <a:gd name="T5" fmla="*/ 231 h 1346"/>
                <a:gd name="T6" fmla="*/ 71 w 556"/>
                <a:gd name="T7" fmla="*/ 231 h 1346"/>
                <a:gd name="T8" fmla="*/ 0 w 556"/>
                <a:gd name="T9" fmla="*/ 156 h 1346"/>
                <a:gd name="T10" fmla="*/ 0 w 556"/>
                <a:gd name="T11" fmla="*/ 75 h 1346"/>
                <a:gd name="T12" fmla="*/ 71 w 556"/>
                <a:gd name="T13" fmla="*/ 0 h 1346"/>
                <a:gd name="T14" fmla="*/ 254 w 556"/>
                <a:gd name="T15" fmla="*/ 0 h 1346"/>
                <a:gd name="T16" fmla="*/ 451 w 556"/>
                <a:gd name="T17" fmla="*/ 204 h 1346"/>
                <a:gd name="T18" fmla="*/ 451 w 556"/>
                <a:gd name="T19" fmla="*/ 523 h 1346"/>
                <a:gd name="T20" fmla="*/ 359 w 556"/>
                <a:gd name="T21" fmla="*/ 618 h 1346"/>
                <a:gd name="T22" fmla="*/ 556 w 556"/>
                <a:gd name="T23" fmla="*/ 822 h 1346"/>
                <a:gd name="T24" fmla="*/ 423 w 556"/>
                <a:gd name="T25" fmla="*/ 958 h 1346"/>
                <a:gd name="T26" fmla="*/ 423 w 556"/>
                <a:gd name="T27" fmla="*/ 1250 h 1346"/>
                <a:gd name="T28" fmla="*/ 331 w 556"/>
                <a:gd name="T29" fmla="*/ 1346 h 1346"/>
                <a:gd name="T30" fmla="*/ 169 w 556"/>
                <a:gd name="T31" fmla="*/ 134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346">
                  <a:moveTo>
                    <a:pt x="303" y="503"/>
                  </a:moveTo>
                  <a:lnTo>
                    <a:pt x="303" y="340"/>
                  </a:lnTo>
                  <a:lnTo>
                    <a:pt x="197" y="231"/>
                  </a:lnTo>
                  <a:lnTo>
                    <a:pt x="71" y="231"/>
                  </a:lnTo>
                  <a:lnTo>
                    <a:pt x="0" y="156"/>
                  </a:lnTo>
                  <a:lnTo>
                    <a:pt x="0" y="75"/>
                  </a:lnTo>
                  <a:lnTo>
                    <a:pt x="71" y="0"/>
                  </a:lnTo>
                  <a:lnTo>
                    <a:pt x="254" y="0"/>
                  </a:lnTo>
                  <a:lnTo>
                    <a:pt x="451" y="204"/>
                  </a:lnTo>
                  <a:lnTo>
                    <a:pt x="451" y="523"/>
                  </a:lnTo>
                  <a:lnTo>
                    <a:pt x="359" y="618"/>
                  </a:lnTo>
                  <a:lnTo>
                    <a:pt x="556" y="822"/>
                  </a:lnTo>
                  <a:lnTo>
                    <a:pt x="423" y="958"/>
                  </a:lnTo>
                  <a:lnTo>
                    <a:pt x="423" y="1250"/>
                  </a:lnTo>
                  <a:lnTo>
                    <a:pt x="331" y="1346"/>
                  </a:lnTo>
                  <a:lnTo>
                    <a:pt x="169" y="134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2" name="Line 6">
              <a:extLst>
                <a:ext uri="{FF2B5EF4-FFF2-40B4-BE49-F238E27FC236}">
                  <a16:creationId xmlns:a16="http://schemas.microsoft.com/office/drawing/2014/main" id="{F31683BA-3BC6-A64B-9B03-FF8100C6C3A5}"/>
                </a:ext>
              </a:extLst>
            </p:cNvPr>
            <p:cNvSpPr>
              <a:spLocks noChangeShapeType="1"/>
            </p:cNvSpPr>
            <p:nvPr/>
          </p:nvSpPr>
          <p:spPr bwMode="auto">
            <a:xfrm>
              <a:off x="4152" y="1342"/>
              <a:ext cx="155" cy="0"/>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3" name="Freeform 7">
              <a:extLst>
                <a:ext uri="{FF2B5EF4-FFF2-40B4-BE49-F238E27FC236}">
                  <a16:creationId xmlns:a16="http://schemas.microsoft.com/office/drawing/2014/main" id="{4248569F-C90A-8546-ACD4-6E2991B48D7E}"/>
                </a:ext>
              </a:extLst>
            </p:cNvPr>
            <p:cNvSpPr>
              <a:spLocks/>
            </p:cNvSpPr>
            <p:nvPr/>
          </p:nvSpPr>
          <p:spPr bwMode="auto">
            <a:xfrm>
              <a:off x="4068" y="1220"/>
              <a:ext cx="148" cy="122"/>
            </a:xfrm>
            <a:custGeom>
              <a:avLst/>
              <a:gdLst>
                <a:gd name="T0" fmla="*/ 148 w 148"/>
                <a:gd name="T1" fmla="*/ 122 h 122"/>
                <a:gd name="T2" fmla="*/ 148 w 148"/>
                <a:gd name="T3" fmla="*/ 88 h 122"/>
                <a:gd name="T4" fmla="*/ 70 w 148"/>
                <a:gd name="T5" fmla="*/ 0 h 122"/>
                <a:gd name="T6" fmla="*/ 0 w 148"/>
                <a:gd name="T7" fmla="*/ 0 h 122"/>
              </a:gdLst>
              <a:ahLst/>
              <a:cxnLst>
                <a:cxn ang="0">
                  <a:pos x="T0" y="T1"/>
                </a:cxn>
                <a:cxn ang="0">
                  <a:pos x="T2" y="T3"/>
                </a:cxn>
                <a:cxn ang="0">
                  <a:pos x="T4" y="T5"/>
                </a:cxn>
                <a:cxn ang="0">
                  <a:pos x="T6" y="T7"/>
                </a:cxn>
              </a:cxnLst>
              <a:rect l="0" t="0" r="r" b="b"/>
              <a:pathLst>
                <a:path w="148" h="122">
                  <a:moveTo>
                    <a:pt x="148" y="122"/>
                  </a:moveTo>
                  <a:lnTo>
                    <a:pt x="148" y="88"/>
                  </a:lnTo>
                  <a:lnTo>
                    <a:pt x="70" y="0"/>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4" name="Freeform 8">
              <a:extLst>
                <a:ext uri="{FF2B5EF4-FFF2-40B4-BE49-F238E27FC236}">
                  <a16:creationId xmlns:a16="http://schemas.microsoft.com/office/drawing/2014/main" id="{1FFD4990-5211-DC40-ACEA-B1364BAA478E}"/>
                </a:ext>
              </a:extLst>
            </p:cNvPr>
            <p:cNvSpPr>
              <a:spLocks/>
            </p:cNvSpPr>
            <p:nvPr/>
          </p:nvSpPr>
          <p:spPr bwMode="auto">
            <a:xfrm>
              <a:off x="3934" y="1417"/>
              <a:ext cx="444" cy="503"/>
            </a:xfrm>
            <a:custGeom>
              <a:avLst/>
              <a:gdLst>
                <a:gd name="T0" fmla="*/ 444 w 444"/>
                <a:gd name="T1" fmla="*/ 503 h 503"/>
                <a:gd name="T2" fmla="*/ 324 w 444"/>
                <a:gd name="T3" fmla="*/ 503 h 503"/>
                <a:gd name="T4" fmla="*/ 232 w 444"/>
                <a:gd name="T5" fmla="*/ 408 h 503"/>
                <a:gd name="T6" fmla="*/ 92 w 444"/>
                <a:gd name="T7" fmla="*/ 408 h 503"/>
                <a:gd name="T8" fmla="*/ 0 w 444"/>
                <a:gd name="T9" fmla="*/ 312 h 503"/>
                <a:gd name="T10" fmla="*/ 0 w 444"/>
                <a:gd name="T11" fmla="*/ 68 h 503"/>
                <a:gd name="T12" fmla="*/ 63 w 444"/>
                <a:gd name="T13" fmla="*/ 0 h 503"/>
                <a:gd name="T14" fmla="*/ 169 w 444"/>
                <a:gd name="T15" fmla="*/ 0 h 503"/>
                <a:gd name="T16" fmla="*/ 240 w 444"/>
                <a:gd name="T17" fmla="*/ 75 h 503"/>
                <a:gd name="T18" fmla="*/ 240 w 444"/>
                <a:gd name="T19" fmla="*/ 285 h 503"/>
                <a:gd name="T20" fmla="*/ 345 w 444"/>
                <a:gd name="T21" fmla="*/ 40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503">
                  <a:moveTo>
                    <a:pt x="444" y="503"/>
                  </a:moveTo>
                  <a:lnTo>
                    <a:pt x="324" y="503"/>
                  </a:lnTo>
                  <a:lnTo>
                    <a:pt x="232" y="408"/>
                  </a:lnTo>
                  <a:lnTo>
                    <a:pt x="92" y="408"/>
                  </a:lnTo>
                  <a:lnTo>
                    <a:pt x="0" y="312"/>
                  </a:lnTo>
                  <a:lnTo>
                    <a:pt x="0" y="68"/>
                  </a:lnTo>
                  <a:lnTo>
                    <a:pt x="63" y="0"/>
                  </a:lnTo>
                  <a:lnTo>
                    <a:pt x="169" y="0"/>
                  </a:lnTo>
                  <a:lnTo>
                    <a:pt x="240" y="75"/>
                  </a:lnTo>
                  <a:lnTo>
                    <a:pt x="240" y="285"/>
                  </a:lnTo>
                  <a:lnTo>
                    <a:pt x="345" y="40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5" name="Freeform 9">
              <a:extLst>
                <a:ext uri="{FF2B5EF4-FFF2-40B4-BE49-F238E27FC236}">
                  <a16:creationId xmlns:a16="http://schemas.microsoft.com/office/drawing/2014/main" id="{99E6B1C2-F8FD-D44E-AE13-6E54370EF8C2}"/>
                </a:ext>
              </a:extLst>
            </p:cNvPr>
            <p:cNvSpPr>
              <a:spLocks/>
            </p:cNvSpPr>
            <p:nvPr/>
          </p:nvSpPr>
          <p:spPr bwMode="auto">
            <a:xfrm>
              <a:off x="4033" y="1594"/>
              <a:ext cx="141" cy="54"/>
            </a:xfrm>
            <a:custGeom>
              <a:avLst/>
              <a:gdLst>
                <a:gd name="T0" fmla="*/ 141 w 141"/>
                <a:gd name="T1" fmla="*/ 0 h 54"/>
                <a:gd name="T2" fmla="*/ 56 w 141"/>
                <a:gd name="T3" fmla="*/ 0 h 54"/>
                <a:gd name="T4" fmla="*/ 0 w 141"/>
                <a:gd name="T5" fmla="*/ 54 h 54"/>
              </a:gdLst>
              <a:ahLst/>
              <a:cxnLst>
                <a:cxn ang="0">
                  <a:pos x="T0" y="T1"/>
                </a:cxn>
                <a:cxn ang="0">
                  <a:pos x="T2" y="T3"/>
                </a:cxn>
                <a:cxn ang="0">
                  <a:pos x="T4" y="T5"/>
                </a:cxn>
              </a:cxnLst>
              <a:rect l="0" t="0" r="r" b="b"/>
              <a:pathLst>
                <a:path w="141" h="54">
                  <a:moveTo>
                    <a:pt x="141" y="0"/>
                  </a:moveTo>
                  <a:lnTo>
                    <a:pt x="56" y="0"/>
                  </a:lnTo>
                  <a:lnTo>
                    <a:pt x="0" y="5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6" name="Freeform 10">
              <a:extLst>
                <a:ext uri="{FF2B5EF4-FFF2-40B4-BE49-F238E27FC236}">
                  <a16:creationId xmlns:a16="http://schemas.microsoft.com/office/drawing/2014/main" id="{0AB5F8C2-2696-6C48-BE9C-6B2866552612}"/>
                </a:ext>
              </a:extLst>
            </p:cNvPr>
            <p:cNvSpPr>
              <a:spLocks/>
            </p:cNvSpPr>
            <p:nvPr/>
          </p:nvSpPr>
          <p:spPr bwMode="auto">
            <a:xfrm>
              <a:off x="4406" y="1390"/>
              <a:ext cx="289" cy="421"/>
            </a:xfrm>
            <a:custGeom>
              <a:avLst/>
              <a:gdLst>
                <a:gd name="T0" fmla="*/ 0 w 289"/>
                <a:gd name="T1" fmla="*/ 0 h 421"/>
                <a:gd name="T2" fmla="*/ 105 w 289"/>
                <a:gd name="T3" fmla="*/ 0 h 421"/>
                <a:gd name="T4" fmla="*/ 289 w 289"/>
                <a:gd name="T5" fmla="*/ 197 h 421"/>
                <a:gd name="T6" fmla="*/ 289 w 289"/>
                <a:gd name="T7" fmla="*/ 421 h 421"/>
              </a:gdLst>
              <a:ahLst/>
              <a:cxnLst>
                <a:cxn ang="0">
                  <a:pos x="T0" y="T1"/>
                </a:cxn>
                <a:cxn ang="0">
                  <a:pos x="T2" y="T3"/>
                </a:cxn>
                <a:cxn ang="0">
                  <a:pos x="T4" y="T5"/>
                </a:cxn>
                <a:cxn ang="0">
                  <a:pos x="T6" y="T7"/>
                </a:cxn>
              </a:cxnLst>
              <a:rect l="0" t="0" r="r" b="b"/>
              <a:pathLst>
                <a:path w="289" h="421">
                  <a:moveTo>
                    <a:pt x="0" y="0"/>
                  </a:moveTo>
                  <a:lnTo>
                    <a:pt x="105" y="0"/>
                  </a:lnTo>
                  <a:lnTo>
                    <a:pt x="289" y="197"/>
                  </a:lnTo>
                  <a:lnTo>
                    <a:pt x="289" y="42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7" name="Freeform 11">
              <a:extLst>
                <a:ext uri="{FF2B5EF4-FFF2-40B4-BE49-F238E27FC236}">
                  <a16:creationId xmlns:a16="http://schemas.microsoft.com/office/drawing/2014/main" id="{A2ECFC80-B02F-8341-B7B7-BBB0A8343B05}"/>
                </a:ext>
              </a:extLst>
            </p:cNvPr>
            <p:cNvSpPr>
              <a:spLocks/>
            </p:cNvSpPr>
            <p:nvPr/>
          </p:nvSpPr>
          <p:spPr bwMode="auto">
            <a:xfrm>
              <a:off x="4540" y="1573"/>
              <a:ext cx="331" cy="727"/>
            </a:xfrm>
            <a:custGeom>
              <a:avLst/>
              <a:gdLst>
                <a:gd name="T0" fmla="*/ 126 w 331"/>
                <a:gd name="T1" fmla="*/ 727 h 727"/>
                <a:gd name="T2" fmla="*/ 169 w 331"/>
                <a:gd name="T3" fmla="*/ 687 h 727"/>
                <a:gd name="T4" fmla="*/ 331 w 331"/>
                <a:gd name="T5" fmla="*/ 693 h 727"/>
                <a:gd name="T6" fmla="*/ 331 w 331"/>
                <a:gd name="T7" fmla="*/ 306 h 727"/>
                <a:gd name="T8" fmla="*/ 260 w 331"/>
                <a:gd name="T9" fmla="*/ 238 h 727"/>
                <a:gd name="T10" fmla="*/ 119 w 331"/>
                <a:gd name="T11" fmla="*/ 238 h 727"/>
                <a:gd name="T12" fmla="*/ 0 w 331"/>
                <a:gd name="T13" fmla="*/ 109 h 727"/>
                <a:gd name="T14" fmla="*/ 0 w 331"/>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727">
                  <a:moveTo>
                    <a:pt x="126" y="727"/>
                  </a:moveTo>
                  <a:lnTo>
                    <a:pt x="169" y="687"/>
                  </a:lnTo>
                  <a:lnTo>
                    <a:pt x="331" y="693"/>
                  </a:lnTo>
                  <a:lnTo>
                    <a:pt x="331" y="306"/>
                  </a:lnTo>
                  <a:lnTo>
                    <a:pt x="260" y="238"/>
                  </a:lnTo>
                  <a:lnTo>
                    <a:pt x="119" y="238"/>
                  </a:lnTo>
                  <a:lnTo>
                    <a:pt x="0" y="109"/>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8" name="Freeform 12">
              <a:extLst>
                <a:ext uri="{FF2B5EF4-FFF2-40B4-BE49-F238E27FC236}">
                  <a16:creationId xmlns:a16="http://schemas.microsoft.com/office/drawing/2014/main" id="{210EAEED-53C2-AF44-859D-DC6A1F55F5CE}"/>
                </a:ext>
              </a:extLst>
            </p:cNvPr>
            <p:cNvSpPr>
              <a:spLocks/>
            </p:cNvSpPr>
            <p:nvPr/>
          </p:nvSpPr>
          <p:spPr bwMode="auto">
            <a:xfrm>
              <a:off x="4096" y="2266"/>
              <a:ext cx="852" cy="1183"/>
            </a:xfrm>
            <a:custGeom>
              <a:avLst/>
              <a:gdLst>
                <a:gd name="T0" fmla="*/ 775 w 852"/>
                <a:gd name="T1" fmla="*/ 0 h 1183"/>
                <a:gd name="T2" fmla="*/ 852 w 852"/>
                <a:gd name="T3" fmla="*/ 82 h 1183"/>
                <a:gd name="T4" fmla="*/ 852 w 852"/>
                <a:gd name="T5" fmla="*/ 524 h 1183"/>
                <a:gd name="T6" fmla="*/ 768 w 852"/>
                <a:gd name="T7" fmla="*/ 612 h 1183"/>
                <a:gd name="T8" fmla="*/ 768 w 852"/>
                <a:gd name="T9" fmla="*/ 870 h 1183"/>
                <a:gd name="T10" fmla="*/ 599 w 852"/>
                <a:gd name="T11" fmla="*/ 1054 h 1183"/>
                <a:gd name="T12" fmla="*/ 331 w 852"/>
                <a:gd name="T13" fmla="*/ 1054 h 1183"/>
                <a:gd name="T14" fmla="*/ 204 w 852"/>
                <a:gd name="T15" fmla="*/ 1183 h 1183"/>
                <a:gd name="T16" fmla="*/ 0 w 852"/>
                <a:gd name="T17" fmla="*/ 118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83">
                  <a:moveTo>
                    <a:pt x="775" y="0"/>
                  </a:moveTo>
                  <a:lnTo>
                    <a:pt x="852" y="82"/>
                  </a:lnTo>
                  <a:lnTo>
                    <a:pt x="852" y="524"/>
                  </a:lnTo>
                  <a:lnTo>
                    <a:pt x="768" y="612"/>
                  </a:lnTo>
                  <a:lnTo>
                    <a:pt x="768" y="870"/>
                  </a:lnTo>
                  <a:lnTo>
                    <a:pt x="599" y="1054"/>
                  </a:lnTo>
                  <a:lnTo>
                    <a:pt x="331" y="1054"/>
                  </a:lnTo>
                  <a:lnTo>
                    <a:pt x="204" y="1183"/>
                  </a:lnTo>
                  <a:lnTo>
                    <a:pt x="0" y="118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9" name="Freeform 13">
              <a:extLst>
                <a:ext uri="{FF2B5EF4-FFF2-40B4-BE49-F238E27FC236}">
                  <a16:creationId xmlns:a16="http://schemas.microsoft.com/office/drawing/2014/main" id="{D7BB21DA-0BCD-1742-9783-4FCA11535736}"/>
                </a:ext>
              </a:extLst>
            </p:cNvPr>
            <p:cNvSpPr>
              <a:spLocks/>
            </p:cNvSpPr>
            <p:nvPr/>
          </p:nvSpPr>
          <p:spPr bwMode="auto">
            <a:xfrm>
              <a:off x="3913" y="3320"/>
              <a:ext cx="725" cy="353"/>
            </a:xfrm>
            <a:custGeom>
              <a:avLst/>
              <a:gdLst>
                <a:gd name="T0" fmla="*/ 725 w 725"/>
                <a:gd name="T1" fmla="*/ 0 h 353"/>
                <a:gd name="T2" fmla="*/ 535 w 725"/>
                <a:gd name="T3" fmla="*/ 190 h 353"/>
                <a:gd name="T4" fmla="*/ 451 w 725"/>
                <a:gd name="T5" fmla="*/ 190 h 353"/>
                <a:gd name="T6" fmla="*/ 303 w 725"/>
                <a:gd name="T7" fmla="*/ 353 h 353"/>
                <a:gd name="T8" fmla="*/ 106 w 725"/>
                <a:gd name="T9" fmla="*/ 353 h 353"/>
                <a:gd name="T10" fmla="*/ 0 w 725"/>
                <a:gd name="T11" fmla="*/ 244 h 353"/>
                <a:gd name="T12" fmla="*/ 0 w 725"/>
                <a:gd name="T13" fmla="*/ 170 h 353"/>
                <a:gd name="T14" fmla="*/ 99 w 725"/>
                <a:gd name="T15" fmla="*/ 6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353">
                  <a:moveTo>
                    <a:pt x="725" y="0"/>
                  </a:moveTo>
                  <a:lnTo>
                    <a:pt x="535" y="190"/>
                  </a:lnTo>
                  <a:lnTo>
                    <a:pt x="451" y="190"/>
                  </a:lnTo>
                  <a:lnTo>
                    <a:pt x="303" y="353"/>
                  </a:lnTo>
                  <a:lnTo>
                    <a:pt x="106" y="353"/>
                  </a:lnTo>
                  <a:lnTo>
                    <a:pt x="0" y="244"/>
                  </a:lnTo>
                  <a:lnTo>
                    <a:pt x="0" y="170"/>
                  </a:lnTo>
                  <a:lnTo>
                    <a:pt x="99" y="68"/>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0" name="Freeform 14">
              <a:extLst>
                <a:ext uri="{FF2B5EF4-FFF2-40B4-BE49-F238E27FC236}">
                  <a16:creationId xmlns:a16="http://schemas.microsoft.com/office/drawing/2014/main" id="{3599F5DA-5690-F349-ABEA-0EAC014A98F1}"/>
                </a:ext>
              </a:extLst>
            </p:cNvPr>
            <p:cNvSpPr>
              <a:spLocks/>
            </p:cNvSpPr>
            <p:nvPr/>
          </p:nvSpPr>
          <p:spPr bwMode="auto">
            <a:xfrm>
              <a:off x="4061" y="3510"/>
              <a:ext cx="303" cy="102"/>
            </a:xfrm>
            <a:custGeom>
              <a:avLst/>
              <a:gdLst>
                <a:gd name="T0" fmla="*/ 303 w 303"/>
                <a:gd name="T1" fmla="*/ 0 h 102"/>
                <a:gd name="T2" fmla="*/ 183 w 303"/>
                <a:gd name="T3" fmla="*/ 0 h 102"/>
                <a:gd name="T4" fmla="*/ 84 w 303"/>
                <a:gd name="T5" fmla="*/ 102 h 102"/>
                <a:gd name="T6" fmla="*/ 0 w 303"/>
                <a:gd name="T7" fmla="*/ 102 h 102"/>
              </a:gdLst>
              <a:ahLst/>
              <a:cxnLst>
                <a:cxn ang="0">
                  <a:pos x="T0" y="T1"/>
                </a:cxn>
                <a:cxn ang="0">
                  <a:pos x="T2" y="T3"/>
                </a:cxn>
                <a:cxn ang="0">
                  <a:pos x="T4" y="T5"/>
                </a:cxn>
                <a:cxn ang="0">
                  <a:pos x="T6" y="T7"/>
                </a:cxn>
              </a:cxnLst>
              <a:rect l="0" t="0" r="r" b="b"/>
              <a:pathLst>
                <a:path w="303" h="102">
                  <a:moveTo>
                    <a:pt x="303" y="0"/>
                  </a:moveTo>
                  <a:lnTo>
                    <a:pt x="183" y="0"/>
                  </a:lnTo>
                  <a:lnTo>
                    <a:pt x="84" y="102"/>
                  </a:lnTo>
                  <a:lnTo>
                    <a:pt x="0" y="102"/>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1" name="Line 15">
              <a:extLst>
                <a:ext uri="{FF2B5EF4-FFF2-40B4-BE49-F238E27FC236}">
                  <a16:creationId xmlns:a16="http://schemas.microsoft.com/office/drawing/2014/main" id="{74D828EE-FBDF-F445-A54E-89E83F73A1EE}"/>
                </a:ext>
              </a:extLst>
            </p:cNvPr>
            <p:cNvSpPr>
              <a:spLocks noChangeShapeType="1"/>
            </p:cNvSpPr>
            <p:nvPr/>
          </p:nvSpPr>
          <p:spPr bwMode="auto">
            <a:xfrm flipH="1">
              <a:off x="4047" y="3537"/>
              <a:ext cx="162" cy="0"/>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2" name="Freeform 16">
              <a:extLst>
                <a:ext uri="{FF2B5EF4-FFF2-40B4-BE49-F238E27FC236}">
                  <a16:creationId xmlns:a16="http://schemas.microsoft.com/office/drawing/2014/main" id="{7A1157BD-B017-1A4C-B25F-E6431B158970}"/>
                </a:ext>
              </a:extLst>
            </p:cNvPr>
            <p:cNvSpPr>
              <a:spLocks/>
            </p:cNvSpPr>
            <p:nvPr/>
          </p:nvSpPr>
          <p:spPr bwMode="auto">
            <a:xfrm>
              <a:off x="4279" y="1777"/>
              <a:ext cx="451" cy="775"/>
            </a:xfrm>
            <a:custGeom>
              <a:avLst/>
              <a:gdLst>
                <a:gd name="T0" fmla="*/ 197 w 451"/>
                <a:gd name="T1" fmla="*/ 0 h 775"/>
                <a:gd name="T2" fmla="*/ 324 w 451"/>
                <a:gd name="T3" fmla="*/ 122 h 775"/>
                <a:gd name="T4" fmla="*/ 451 w 451"/>
                <a:gd name="T5" fmla="*/ 122 h 775"/>
                <a:gd name="T6" fmla="*/ 451 w 451"/>
                <a:gd name="T7" fmla="*/ 306 h 775"/>
                <a:gd name="T8" fmla="*/ 0 w 451"/>
                <a:gd name="T9" fmla="*/ 775 h 775"/>
              </a:gdLst>
              <a:ahLst/>
              <a:cxnLst>
                <a:cxn ang="0">
                  <a:pos x="T0" y="T1"/>
                </a:cxn>
                <a:cxn ang="0">
                  <a:pos x="T2" y="T3"/>
                </a:cxn>
                <a:cxn ang="0">
                  <a:pos x="T4" y="T5"/>
                </a:cxn>
                <a:cxn ang="0">
                  <a:pos x="T6" y="T7"/>
                </a:cxn>
                <a:cxn ang="0">
                  <a:pos x="T8" y="T9"/>
                </a:cxn>
              </a:cxnLst>
              <a:rect l="0" t="0" r="r" b="b"/>
              <a:pathLst>
                <a:path w="451" h="775">
                  <a:moveTo>
                    <a:pt x="197" y="0"/>
                  </a:moveTo>
                  <a:lnTo>
                    <a:pt x="324" y="122"/>
                  </a:lnTo>
                  <a:lnTo>
                    <a:pt x="451" y="122"/>
                  </a:lnTo>
                  <a:lnTo>
                    <a:pt x="451" y="306"/>
                  </a:lnTo>
                  <a:lnTo>
                    <a:pt x="0" y="775"/>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3" name="Freeform 17">
              <a:extLst>
                <a:ext uri="{FF2B5EF4-FFF2-40B4-BE49-F238E27FC236}">
                  <a16:creationId xmlns:a16="http://schemas.microsoft.com/office/drawing/2014/main" id="{D3D47C20-34E3-D946-AF72-CECB140A6035}"/>
                </a:ext>
              </a:extLst>
            </p:cNvPr>
            <p:cNvSpPr>
              <a:spLocks/>
            </p:cNvSpPr>
            <p:nvPr/>
          </p:nvSpPr>
          <p:spPr bwMode="auto">
            <a:xfrm>
              <a:off x="4469" y="2008"/>
              <a:ext cx="261" cy="136"/>
            </a:xfrm>
            <a:custGeom>
              <a:avLst/>
              <a:gdLst>
                <a:gd name="T0" fmla="*/ 261 w 261"/>
                <a:gd name="T1" fmla="*/ 0 h 136"/>
                <a:gd name="T2" fmla="*/ 134 w 261"/>
                <a:gd name="T3" fmla="*/ 0 h 136"/>
                <a:gd name="T4" fmla="*/ 0 w 261"/>
                <a:gd name="T5" fmla="*/ 136 h 136"/>
              </a:gdLst>
              <a:ahLst/>
              <a:cxnLst>
                <a:cxn ang="0">
                  <a:pos x="T0" y="T1"/>
                </a:cxn>
                <a:cxn ang="0">
                  <a:pos x="T2" y="T3"/>
                </a:cxn>
                <a:cxn ang="0">
                  <a:pos x="T4" y="T5"/>
                </a:cxn>
              </a:cxnLst>
              <a:rect l="0" t="0" r="r" b="b"/>
              <a:pathLst>
                <a:path w="261" h="136">
                  <a:moveTo>
                    <a:pt x="261" y="0"/>
                  </a:moveTo>
                  <a:lnTo>
                    <a:pt x="134" y="0"/>
                  </a:lnTo>
                  <a:lnTo>
                    <a:pt x="0" y="13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4" name="Freeform 18">
              <a:extLst>
                <a:ext uri="{FF2B5EF4-FFF2-40B4-BE49-F238E27FC236}">
                  <a16:creationId xmlns:a16="http://schemas.microsoft.com/office/drawing/2014/main" id="{BBA402E1-B578-DD4C-8F77-23B54D078776}"/>
                </a:ext>
              </a:extLst>
            </p:cNvPr>
            <p:cNvSpPr>
              <a:spLocks/>
            </p:cNvSpPr>
            <p:nvPr/>
          </p:nvSpPr>
          <p:spPr bwMode="auto">
            <a:xfrm>
              <a:off x="3948" y="1825"/>
              <a:ext cx="366" cy="530"/>
            </a:xfrm>
            <a:custGeom>
              <a:avLst/>
              <a:gdLst>
                <a:gd name="T0" fmla="*/ 78 w 366"/>
                <a:gd name="T1" fmla="*/ 0 h 530"/>
                <a:gd name="T2" fmla="*/ 0 w 366"/>
                <a:gd name="T3" fmla="*/ 74 h 530"/>
                <a:gd name="T4" fmla="*/ 0 w 366"/>
                <a:gd name="T5" fmla="*/ 203 h 530"/>
                <a:gd name="T6" fmla="*/ 0 w 366"/>
                <a:gd name="T7" fmla="*/ 387 h 530"/>
                <a:gd name="T8" fmla="*/ 134 w 366"/>
                <a:gd name="T9" fmla="*/ 530 h 530"/>
                <a:gd name="T10" fmla="*/ 310 w 366"/>
                <a:gd name="T11" fmla="*/ 530 h 530"/>
                <a:gd name="T12" fmla="*/ 366 w 366"/>
                <a:gd name="T13" fmla="*/ 462 h 530"/>
                <a:gd name="T14" fmla="*/ 366 w 366"/>
                <a:gd name="T15" fmla="*/ 197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530">
                  <a:moveTo>
                    <a:pt x="78" y="0"/>
                  </a:moveTo>
                  <a:lnTo>
                    <a:pt x="0" y="74"/>
                  </a:lnTo>
                  <a:lnTo>
                    <a:pt x="0" y="203"/>
                  </a:lnTo>
                  <a:lnTo>
                    <a:pt x="0" y="387"/>
                  </a:lnTo>
                  <a:lnTo>
                    <a:pt x="134" y="530"/>
                  </a:lnTo>
                  <a:lnTo>
                    <a:pt x="310" y="530"/>
                  </a:lnTo>
                  <a:lnTo>
                    <a:pt x="366" y="462"/>
                  </a:lnTo>
                  <a:lnTo>
                    <a:pt x="366" y="197"/>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5" name="Freeform 19">
              <a:extLst>
                <a:ext uri="{FF2B5EF4-FFF2-40B4-BE49-F238E27FC236}">
                  <a16:creationId xmlns:a16="http://schemas.microsoft.com/office/drawing/2014/main" id="{01713CB5-8851-3E4C-A0C4-2A9639137381}"/>
                </a:ext>
              </a:extLst>
            </p:cNvPr>
            <p:cNvSpPr>
              <a:spLocks/>
            </p:cNvSpPr>
            <p:nvPr/>
          </p:nvSpPr>
          <p:spPr bwMode="auto">
            <a:xfrm>
              <a:off x="4223" y="1988"/>
              <a:ext cx="91" cy="244"/>
            </a:xfrm>
            <a:custGeom>
              <a:avLst/>
              <a:gdLst>
                <a:gd name="T0" fmla="*/ 91 w 91"/>
                <a:gd name="T1" fmla="*/ 244 h 244"/>
                <a:gd name="T2" fmla="*/ 0 w 91"/>
                <a:gd name="T3" fmla="*/ 149 h 244"/>
                <a:gd name="T4" fmla="*/ 0 w 91"/>
                <a:gd name="T5" fmla="*/ 0 h 244"/>
              </a:gdLst>
              <a:ahLst/>
              <a:cxnLst>
                <a:cxn ang="0">
                  <a:pos x="T0" y="T1"/>
                </a:cxn>
                <a:cxn ang="0">
                  <a:pos x="T2" y="T3"/>
                </a:cxn>
                <a:cxn ang="0">
                  <a:pos x="T4" y="T5"/>
                </a:cxn>
              </a:cxnLst>
              <a:rect l="0" t="0" r="r" b="b"/>
              <a:pathLst>
                <a:path w="91" h="244">
                  <a:moveTo>
                    <a:pt x="91" y="244"/>
                  </a:moveTo>
                  <a:lnTo>
                    <a:pt x="0" y="149"/>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6" name="Freeform 20">
              <a:extLst>
                <a:ext uri="{FF2B5EF4-FFF2-40B4-BE49-F238E27FC236}">
                  <a16:creationId xmlns:a16="http://schemas.microsoft.com/office/drawing/2014/main" id="{183AC8EE-1643-6143-9C43-45FF1B9EF2FF}"/>
                </a:ext>
              </a:extLst>
            </p:cNvPr>
            <p:cNvSpPr>
              <a:spLocks/>
            </p:cNvSpPr>
            <p:nvPr/>
          </p:nvSpPr>
          <p:spPr bwMode="auto">
            <a:xfrm>
              <a:off x="3948" y="1899"/>
              <a:ext cx="127" cy="293"/>
            </a:xfrm>
            <a:custGeom>
              <a:avLst/>
              <a:gdLst>
                <a:gd name="T0" fmla="*/ 0 w 127"/>
                <a:gd name="T1" fmla="*/ 0 h 293"/>
                <a:gd name="T2" fmla="*/ 127 w 127"/>
                <a:gd name="T3" fmla="*/ 136 h 293"/>
                <a:gd name="T4" fmla="*/ 127 w 127"/>
                <a:gd name="T5" fmla="*/ 293 h 293"/>
              </a:gdLst>
              <a:ahLst/>
              <a:cxnLst>
                <a:cxn ang="0">
                  <a:pos x="T0" y="T1"/>
                </a:cxn>
                <a:cxn ang="0">
                  <a:pos x="T2" y="T3"/>
                </a:cxn>
                <a:cxn ang="0">
                  <a:pos x="T4" y="T5"/>
                </a:cxn>
              </a:cxnLst>
              <a:rect l="0" t="0" r="r" b="b"/>
              <a:pathLst>
                <a:path w="127" h="293">
                  <a:moveTo>
                    <a:pt x="0" y="0"/>
                  </a:moveTo>
                  <a:lnTo>
                    <a:pt x="127" y="136"/>
                  </a:lnTo>
                  <a:lnTo>
                    <a:pt x="127" y="29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7" name="Freeform 21">
              <a:extLst>
                <a:ext uri="{FF2B5EF4-FFF2-40B4-BE49-F238E27FC236}">
                  <a16:creationId xmlns:a16="http://schemas.microsoft.com/office/drawing/2014/main" id="{88160F75-88B5-214C-8990-62F1BA87719C}"/>
                </a:ext>
              </a:extLst>
            </p:cNvPr>
            <p:cNvSpPr>
              <a:spLocks/>
            </p:cNvSpPr>
            <p:nvPr/>
          </p:nvSpPr>
          <p:spPr bwMode="auto">
            <a:xfrm>
              <a:off x="4054" y="2409"/>
              <a:ext cx="521" cy="265"/>
            </a:xfrm>
            <a:custGeom>
              <a:avLst/>
              <a:gdLst>
                <a:gd name="T0" fmla="*/ 521 w 521"/>
                <a:gd name="T1" fmla="*/ 0 h 265"/>
                <a:gd name="T2" fmla="*/ 521 w 521"/>
                <a:gd name="T3" fmla="*/ 170 h 265"/>
                <a:gd name="T4" fmla="*/ 429 w 521"/>
                <a:gd name="T5" fmla="*/ 265 h 265"/>
                <a:gd name="T6" fmla="*/ 197 w 521"/>
                <a:gd name="T7" fmla="*/ 265 h 265"/>
                <a:gd name="T8" fmla="*/ 105 w 521"/>
                <a:gd name="T9" fmla="*/ 163 h 265"/>
                <a:gd name="T10" fmla="*/ 0 w 521"/>
                <a:gd name="T11" fmla="*/ 163 h 265"/>
              </a:gdLst>
              <a:ahLst/>
              <a:cxnLst>
                <a:cxn ang="0">
                  <a:pos x="T0" y="T1"/>
                </a:cxn>
                <a:cxn ang="0">
                  <a:pos x="T2" y="T3"/>
                </a:cxn>
                <a:cxn ang="0">
                  <a:pos x="T4" y="T5"/>
                </a:cxn>
                <a:cxn ang="0">
                  <a:pos x="T6" y="T7"/>
                </a:cxn>
                <a:cxn ang="0">
                  <a:pos x="T8" y="T9"/>
                </a:cxn>
                <a:cxn ang="0">
                  <a:pos x="T10" y="T11"/>
                </a:cxn>
              </a:cxnLst>
              <a:rect l="0" t="0" r="r" b="b"/>
              <a:pathLst>
                <a:path w="521" h="265">
                  <a:moveTo>
                    <a:pt x="521" y="0"/>
                  </a:moveTo>
                  <a:lnTo>
                    <a:pt x="521" y="170"/>
                  </a:lnTo>
                  <a:lnTo>
                    <a:pt x="429" y="265"/>
                  </a:lnTo>
                  <a:lnTo>
                    <a:pt x="197" y="265"/>
                  </a:lnTo>
                  <a:lnTo>
                    <a:pt x="105" y="163"/>
                  </a:lnTo>
                  <a:lnTo>
                    <a:pt x="0" y="16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8" name="Freeform 22">
              <a:extLst>
                <a:ext uri="{FF2B5EF4-FFF2-40B4-BE49-F238E27FC236}">
                  <a16:creationId xmlns:a16="http://schemas.microsoft.com/office/drawing/2014/main" id="{4FF64C5D-8610-5D44-96E8-7123AD89C095}"/>
                </a:ext>
              </a:extLst>
            </p:cNvPr>
            <p:cNvSpPr>
              <a:spLocks/>
            </p:cNvSpPr>
            <p:nvPr/>
          </p:nvSpPr>
          <p:spPr bwMode="auto">
            <a:xfrm>
              <a:off x="3941" y="2307"/>
              <a:ext cx="331" cy="822"/>
            </a:xfrm>
            <a:custGeom>
              <a:avLst/>
              <a:gdLst>
                <a:gd name="T0" fmla="*/ 92 w 331"/>
                <a:gd name="T1" fmla="*/ 0 h 822"/>
                <a:gd name="T2" fmla="*/ 0 w 331"/>
                <a:gd name="T3" fmla="*/ 95 h 822"/>
                <a:gd name="T4" fmla="*/ 0 w 331"/>
                <a:gd name="T5" fmla="*/ 720 h 822"/>
                <a:gd name="T6" fmla="*/ 99 w 331"/>
                <a:gd name="T7" fmla="*/ 822 h 822"/>
                <a:gd name="T8" fmla="*/ 190 w 331"/>
                <a:gd name="T9" fmla="*/ 822 h 822"/>
                <a:gd name="T10" fmla="*/ 331 w 331"/>
                <a:gd name="T11" fmla="*/ 673 h 822"/>
                <a:gd name="T12" fmla="*/ 331 w 331"/>
                <a:gd name="T13" fmla="*/ 523 h 822"/>
              </a:gdLst>
              <a:ahLst/>
              <a:cxnLst>
                <a:cxn ang="0">
                  <a:pos x="T0" y="T1"/>
                </a:cxn>
                <a:cxn ang="0">
                  <a:pos x="T2" y="T3"/>
                </a:cxn>
                <a:cxn ang="0">
                  <a:pos x="T4" y="T5"/>
                </a:cxn>
                <a:cxn ang="0">
                  <a:pos x="T6" y="T7"/>
                </a:cxn>
                <a:cxn ang="0">
                  <a:pos x="T8" y="T9"/>
                </a:cxn>
                <a:cxn ang="0">
                  <a:pos x="T10" y="T11"/>
                </a:cxn>
                <a:cxn ang="0">
                  <a:pos x="T12" y="T13"/>
                </a:cxn>
              </a:cxnLst>
              <a:rect l="0" t="0" r="r" b="b"/>
              <a:pathLst>
                <a:path w="331" h="822">
                  <a:moveTo>
                    <a:pt x="92" y="0"/>
                  </a:moveTo>
                  <a:lnTo>
                    <a:pt x="0" y="95"/>
                  </a:lnTo>
                  <a:lnTo>
                    <a:pt x="0" y="720"/>
                  </a:lnTo>
                  <a:lnTo>
                    <a:pt x="99" y="822"/>
                  </a:lnTo>
                  <a:lnTo>
                    <a:pt x="190" y="822"/>
                  </a:lnTo>
                  <a:lnTo>
                    <a:pt x="331" y="673"/>
                  </a:lnTo>
                  <a:lnTo>
                    <a:pt x="331" y="52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9" name="Freeform 23">
              <a:extLst>
                <a:ext uri="{FF2B5EF4-FFF2-40B4-BE49-F238E27FC236}">
                  <a16:creationId xmlns:a16="http://schemas.microsoft.com/office/drawing/2014/main" id="{8D239C05-1E83-CC48-85FF-A38A956D3118}"/>
                </a:ext>
              </a:extLst>
            </p:cNvPr>
            <p:cNvSpPr>
              <a:spLocks/>
            </p:cNvSpPr>
            <p:nvPr/>
          </p:nvSpPr>
          <p:spPr bwMode="auto">
            <a:xfrm>
              <a:off x="3899" y="2960"/>
              <a:ext cx="472" cy="421"/>
            </a:xfrm>
            <a:custGeom>
              <a:avLst/>
              <a:gdLst>
                <a:gd name="T0" fmla="*/ 472 w 472"/>
                <a:gd name="T1" fmla="*/ 0 h 421"/>
                <a:gd name="T2" fmla="*/ 239 w 472"/>
                <a:gd name="T3" fmla="*/ 244 h 421"/>
                <a:gd name="T4" fmla="*/ 239 w 472"/>
                <a:gd name="T5" fmla="*/ 366 h 421"/>
                <a:gd name="T6" fmla="*/ 183 w 472"/>
                <a:gd name="T7" fmla="*/ 421 h 421"/>
                <a:gd name="T8" fmla="*/ 77 w 472"/>
                <a:gd name="T9" fmla="*/ 421 h 421"/>
                <a:gd name="T10" fmla="*/ 0 w 472"/>
                <a:gd name="T11" fmla="*/ 339 h 421"/>
                <a:gd name="T12" fmla="*/ 0 w 472"/>
                <a:gd name="T13" fmla="*/ 183 h 421"/>
                <a:gd name="T14" fmla="*/ 84 w 472"/>
                <a:gd name="T15" fmla="*/ 108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21">
                  <a:moveTo>
                    <a:pt x="472" y="0"/>
                  </a:moveTo>
                  <a:lnTo>
                    <a:pt x="239" y="244"/>
                  </a:lnTo>
                  <a:lnTo>
                    <a:pt x="239" y="366"/>
                  </a:lnTo>
                  <a:lnTo>
                    <a:pt x="183" y="421"/>
                  </a:lnTo>
                  <a:lnTo>
                    <a:pt x="77" y="421"/>
                  </a:lnTo>
                  <a:lnTo>
                    <a:pt x="0" y="339"/>
                  </a:lnTo>
                  <a:lnTo>
                    <a:pt x="0" y="183"/>
                  </a:lnTo>
                  <a:lnTo>
                    <a:pt x="84" y="108"/>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0" name="Freeform 24">
              <a:extLst>
                <a:ext uri="{FF2B5EF4-FFF2-40B4-BE49-F238E27FC236}">
                  <a16:creationId xmlns:a16="http://schemas.microsoft.com/office/drawing/2014/main" id="{7017AD69-A76B-2143-8774-177B3AD8DF1A}"/>
                </a:ext>
              </a:extLst>
            </p:cNvPr>
            <p:cNvSpPr>
              <a:spLocks/>
            </p:cNvSpPr>
            <p:nvPr/>
          </p:nvSpPr>
          <p:spPr bwMode="auto">
            <a:xfrm>
              <a:off x="3983" y="3129"/>
              <a:ext cx="57" cy="184"/>
            </a:xfrm>
            <a:custGeom>
              <a:avLst/>
              <a:gdLst>
                <a:gd name="T0" fmla="*/ 57 w 57"/>
                <a:gd name="T1" fmla="*/ 0 h 184"/>
                <a:gd name="T2" fmla="*/ 0 w 57"/>
                <a:gd name="T3" fmla="*/ 62 h 184"/>
                <a:gd name="T4" fmla="*/ 0 w 57"/>
                <a:gd name="T5" fmla="*/ 184 h 184"/>
              </a:gdLst>
              <a:ahLst/>
              <a:cxnLst>
                <a:cxn ang="0">
                  <a:pos x="T0" y="T1"/>
                </a:cxn>
                <a:cxn ang="0">
                  <a:pos x="T2" y="T3"/>
                </a:cxn>
                <a:cxn ang="0">
                  <a:pos x="T4" y="T5"/>
                </a:cxn>
              </a:cxnLst>
              <a:rect l="0" t="0" r="r" b="b"/>
              <a:pathLst>
                <a:path w="57" h="184">
                  <a:moveTo>
                    <a:pt x="57" y="0"/>
                  </a:moveTo>
                  <a:lnTo>
                    <a:pt x="0" y="62"/>
                  </a:lnTo>
                  <a:lnTo>
                    <a:pt x="0" y="18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1" name="Freeform 25">
              <a:extLst>
                <a:ext uri="{FF2B5EF4-FFF2-40B4-BE49-F238E27FC236}">
                  <a16:creationId xmlns:a16="http://schemas.microsoft.com/office/drawing/2014/main" id="{AD500F5A-2452-C34D-BBCF-5D1963240E0B}"/>
                </a:ext>
              </a:extLst>
            </p:cNvPr>
            <p:cNvSpPr>
              <a:spLocks/>
            </p:cNvSpPr>
            <p:nvPr/>
          </p:nvSpPr>
          <p:spPr bwMode="auto">
            <a:xfrm>
              <a:off x="4314" y="2361"/>
              <a:ext cx="430" cy="449"/>
            </a:xfrm>
            <a:custGeom>
              <a:avLst/>
              <a:gdLst>
                <a:gd name="T0" fmla="*/ 430 w 430"/>
                <a:gd name="T1" fmla="*/ 0 h 449"/>
                <a:gd name="T2" fmla="*/ 430 w 430"/>
                <a:gd name="T3" fmla="*/ 218 h 449"/>
                <a:gd name="T4" fmla="*/ 205 w 430"/>
                <a:gd name="T5" fmla="*/ 449 h 449"/>
                <a:gd name="T6" fmla="*/ 71 w 430"/>
                <a:gd name="T7" fmla="*/ 449 h 449"/>
                <a:gd name="T8" fmla="*/ 0 w 430"/>
                <a:gd name="T9" fmla="*/ 374 h 449"/>
              </a:gdLst>
              <a:ahLst/>
              <a:cxnLst>
                <a:cxn ang="0">
                  <a:pos x="T0" y="T1"/>
                </a:cxn>
                <a:cxn ang="0">
                  <a:pos x="T2" y="T3"/>
                </a:cxn>
                <a:cxn ang="0">
                  <a:pos x="T4" y="T5"/>
                </a:cxn>
                <a:cxn ang="0">
                  <a:pos x="T6" y="T7"/>
                </a:cxn>
                <a:cxn ang="0">
                  <a:pos x="T8" y="T9"/>
                </a:cxn>
              </a:cxnLst>
              <a:rect l="0" t="0" r="r" b="b"/>
              <a:pathLst>
                <a:path w="430" h="449">
                  <a:moveTo>
                    <a:pt x="430" y="0"/>
                  </a:moveTo>
                  <a:lnTo>
                    <a:pt x="430" y="218"/>
                  </a:lnTo>
                  <a:lnTo>
                    <a:pt x="205" y="449"/>
                  </a:lnTo>
                  <a:lnTo>
                    <a:pt x="71" y="449"/>
                  </a:lnTo>
                  <a:lnTo>
                    <a:pt x="0" y="37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2" name="Freeform 26">
              <a:extLst>
                <a:ext uri="{FF2B5EF4-FFF2-40B4-BE49-F238E27FC236}">
                  <a16:creationId xmlns:a16="http://schemas.microsoft.com/office/drawing/2014/main" id="{BCBB3558-D392-694D-ACDC-9054D5894521}"/>
                </a:ext>
              </a:extLst>
            </p:cNvPr>
            <p:cNvSpPr>
              <a:spLocks/>
            </p:cNvSpPr>
            <p:nvPr/>
          </p:nvSpPr>
          <p:spPr bwMode="auto">
            <a:xfrm>
              <a:off x="4272" y="2810"/>
              <a:ext cx="247" cy="394"/>
            </a:xfrm>
            <a:custGeom>
              <a:avLst/>
              <a:gdLst>
                <a:gd name="T0" fmla="*/ 247 w 247"/>
                <a:gd name="T1" fmla="*/ 0 h 394"/>
                <a:gd name="T2" fmla="*/ 247 w 247"/>
                <a:gd name="T3" fmla="*/ 129 h 394"/>
                <a:gd name="T4" fmla="*/ 0 w 247"/>
                <a:gd name="T5" fmla="*/ 394 h 394"/>
              </a:gdLst>
              <a:ahLst/>
              <a:cxnLst>
                <a:cxn ang="0">
                  <a:pos x="T0" y="T1"/>
                </a:cxn>
                <a:cxn ang="0">
                  <a:pos x="T2" y="T3"/>
                </a:cxn>
                <a:cxn ang="0">
                  <a:pos x="T4" y="T5"/>
                </a:cxn>
              </a:cxnLst>
              <a:rect l="0" t="0" r="r" b="b"/>
              <a:pathLst>
                <a:path w="247" h="394">
                  <a:moveTo>
                    <a:pt x="247" y="0"/>
                  </a:moveTo>
                  <a:lnTo>
                    <a:pt x="247" y="129"/>
                  </a:lnTo>
                  <a:lnTo>
                    <a:pt x="0" y="39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3" name="Freeform 27">
              <a:extLst>
                <a:ext uri="{FF2B5EF4-FFF2-40B4-BE49-F238E27FC236}">
                  <a16:creationId xmlns:a16="http://schemas.microsoft.com/office/drawing/2014/main" id="{DE46C4D3-D411-4D49-8AF6-AFA65DCDAB42}"/>
                </a:ext>
              </a:extLst>
            </p:cNvPr>
            <p:cNvSpPr>
              <a:spLocks/>
            </p:cNvSpPr>
            <p:nvPr/>
          </p:nvSpPr>
          <p:spPr bwMode="auto">
            <a:xfrm>
              <a:off x="4265" y="3061"/>
              <a:ext cx="141" cy="306"/>
            </a:xfrm>
            <a:custGeom>
              <a:avLst/>
              <a:gdLst>
                <a:gd name="T0" fmla="*/ 141 w 141"/>
                <a:gd name="T1" fmla="*/ 0 h 306"/>
                <a:gd name="T2" fmla="*/ 141 w 141"/>
                <a:gd name="T3" fmla="*/ 157 h 306"/>
                <a:gd name="T4" fmla="*/ 0 w 141"/>
                <a:gd name="T5" fmla="*/ 306 h 306"/>
              </a:gdLst>
              <a:ahLst/>
              <a:cxnLst>
                <a:cxn ang="0">
                  <a:pos x="T0" y="T1"/>
                </a:cxn>
                <a:cxn ang="0">
                  <a:pos x="T2" y="T3"/>
                </a:cxn>
                <a:cxn ang="0">
                  <a:pos x="T4" y="T5"/>
                </a:cxn>
              </a:cxnLst>
              <a:rect l="0" t="0" r="r" b="b"/>
              <a:pathLst>
                <a:path w="141" h="306">
                  <a:moveTo>
                    <a:pt x="141" y="0"/>
                  </a:moveTo>
                  <a:lnTo>
                    <a:pt x="141" y="157"/>
                  </a:lnTo>
                  <a:lnTo>
                    <a:pt x="0" y="30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4" name="Freeform 28">
              <a:extLst>
                <a:ext uri="{FF2B5EF4-FFF2-40B4-BE49-F238E27FC236}">
                  <a16:creationId xmlns:a16="http://schemas.microsoft.com/office/drawing/2014/main" id="{916C734F-6E82-D346-ACDC-17790033F05D}"/>
                </a:ext>
              </a:extLst>
            </p:cNvPr>
            <p:cNvSpPr>
              <a:spLocks/>
            </p:cNvSpPr>
            <p:nvPr/>
          </p:nvSpPr>
          <p:spPr bwMode="auto">
            <a:xfrm>
              <a:off x="4511" y="2878"/>
              <a:ext cx="353" cy="204"/>
            </a:xfrm>
            <a:custGeom>
              <a:avLst/>
              <a:gdLst>
                <a:gd name="T0" fmla="*/ 353 w 353"/>
                <a:gd name="T1" fmla="*/ 0 h 204"/>
                <a:gd name="T2" fmla="*/ 198 w 353"/>
                <a:gd name="T3" fmla="*/ 0 h 204"/>
                <a:gd name="T4" fmla="*/ 0 w 353"/>
                <a:gd name="T5" fmla="*/ 204 h 204"/>
              </a:gdLst>
              <a:ahLst/>
              <a:cxnLst>
                <a:cxn ang="0">
                  <a:pos x="T0" y="T1"/>
                </a:cxn>
                <a:cxn ang="0">
                  <a:pos x="T2" y="T3"/>
                </a:cxn>
                <a:cxn ang="0">
                  <a:pos x="T4" y="T5"/>
                </a:cxn>
              </a:cxnLst>
              <a:rect l="0" t="0" r="r" b="b"/>
              <a:pathLst>
                <a:path w="353" h="204">
                  <a:moveTo>
                    <a:pt x="353" y="0"/>
                  </a:moveTo>
                  <a:lnTo>
                    <a:pt x="198" y="0"/>
                  </a:lnTo>
                  <a:lnTo>
                    <a:pt x="0" y="20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5" name="Freeform 29">
              <a:extLst>
                <a:ext uri="{FF2B5EF4-FFF2-40B4-BE49-F238E27FC236}">
                  <a16:creationId xmlns:a16="http://schemas.microsoft.com/office/drawing/2014/main" id="{A36E3A66-6132-AC4F-8386-1660A623848E}"/>
                </a:ext>
              </a:extLst>
            </p:cNvPr>
            <p:cNvSpPr>
              <a:spLocks/>
            </p:cNvSpPr>
            <p:nvPr/>
          </p:nvSpPr>
          <p:spPr bwMode="auto">
            <a:xfrm>
              <a:off x="4617" y="2409"/>
              <a:ext cx="239" cy="449"/>
            </a:xfrm>
            <a:custGeom>
              <a:avLst/>
              <a:gdLst>
                <a:gd name="T0" fmla="*/ 239 w 239"/>
                <a:gd name="T1" fmla="*/ 0 h 449"/>
                <a:gd name="T2" fmla="*/ 239 w 239"/>
                <a:gd name="T3" fmla="*/ 204 h 449"/>
                <a:gd name="T4" fmla="*/ 0 w 239"/>
                <a:gd name="T5" fmla="*/ 449 h 449"/>
              </a:gdLst>
              <a:ahLst/>
              <a:cxnLst>
                <a:cxn ang="0">
                  <a:pos x="T0" y="T1"/>
                </a:cxn>
                <a:cxn ang="0">
                  <a:pos x="T2" y="T3"/>
                </a:cxn>
                <a:cxn ang="0">
                  <a:pos x="T4" y="T5"/>
                </a:cxn>
              </a:cxnLst>
              <a:rect l="0" t="0" r="r" b="b"/>
              <a:pathLst>
                <a:path w="239" h="449">
                  <a:moveTo>
                    <a:pt x="239" y="0"/>
                  </a:moveTo>
                  <a:lnTo>
                    <a:pt x="239" y="204"/>
                  </a:lnTo>
                  <a:lnTo>
                    <a:pt x="0" y="449"/>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6" name="Freeform 30">
              <a:extLst>
                <a:ext uri="{FF2B5EF4-FFF2-40B4-BE49-F238E27FC236}">
                  <a16:creationId xmlns:a16="http://schemas.microsoft.com/office/drawing/2014/main" id="{AF725E2C-0CD8-9A44-B04E-23921A07AFFD}"/>
                </a:ext>
              </a:extLst>
            </p:cNvPr>
            <p:cNvSpPr>
              <a:spLocks/>
            </p:cNvSpPr>
            <p:nvPr/>
          </p:nvSpPr>
          <p:spPr bwMode="auto">
            <a:xfrm>
              <a:off x="4772" y="2701"/>
              <a:ext cx="63" cy="116"/>
            </a:xfrm>
            <a:custGeom>
              <a:avLst/>
              <a:gdLst>
                <a:gd name="T0" fmla="*/ 0 w 63"/>
                <a:gd name="T1" fmla="*/ 0 h 116"/>
                <a:gd name="T2" fmla="*/ 63 w 63"/>
                <a:gd name="T3" fmla="*/ 68 h 116"/>
                <a:gd name="T4" fmla="*/ 14 w 63"/>
                <a:gd name="T5" fmla="*/ 116 h 116"/>
              </a:gdLst>
              <a:ahLst/>
              <a:cxnLst>
                <a:cxn ang="0">
                  <a:pos x="T0" y="T1"/>
                </a:cxn>
                <a:cxn ang="0">
                  <a:pos x="T2" y="T3"/>
                </a:cxn>
                <a:cxn ang="0">
                  <a:pos x="T4" y="T5"/>
                </a:cxn>
              </a:cxnLst>
              <a:rect l="0" t="0" r="r" b="b"/>
              <a:pathLst>
                <a:path w="63" h="116">
                  <a:moveTo>
                    <a:pt x="0" y="0"/>
                  </a:moveTo>
                  <a:lnTo>
                    <a:pt x="63" y="68"/>
                  </a:lnTo>
                  <a:lnTo>
                    <a:pt x="14" y="11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7" name="Freeform 31">
              <a:extLst>
                <a:ext uri="{FF2B5EF4-FFF2-40B4-BE49-F238E27FC236}">
                  <a16:creationId xmlns:a16="http://schemas.microsoft.com/office/drawing/2014/main" id="{DFFEC78C-EEE3-EF4F-A678-A89936F8DEC5}"/>
                </a:ext>
              </a:extLst>
            </p:cNvPr>
            <p:cNvSpPr>
              <a:spLocks/>
            </p:cNvSpPr>
            <p:nvPr/>
          </p:nvSpPr>
          <p:spPr bwMode="auto">
            <a:xfrm>
              <a:off x="4012" y="2674"/>
              <a:ext cx="239" cy="116"/>
            </a:xfrm>
            <a:custGeom>
              <a:avLst/>
              <a:gdLst>
                <a:gd name="T0" fmla="*/ 239 w 239"/>
                <a:gd name="T1" fmla="*/ 0 h 116"/>
                <a:gd name="T2" fmla="*/ 126 w 239"/>
                <a:gd name="T3" fmla="*/ 116 h 116"/>
                <a:gd name="T4" fmla="*/ 0 w 239"/>
                <a:gd name="T5" fmla="*/ 116 h 116"/>
              </a:gdLst>
              <a:ahLst/>
              <a:cxnLst>
                <a:cxn ang="0">
                  <a:pos x="T0" y="T1"/>
                </a:cxn>
                <a:cxn ang="0">
                  <a:pos x="T2" y="T3"/>
                </a:cxn>
                <a:cxn ang="0">
                  <a:pos x="T4" y="T5"/>
                </a:cxn>
              </a:cxnLst>
              <a:rect l="0" t="0" r="r" b="b"/>
              <a:pathLst>
                <a:path w="239" h="116">
                  <a:moveTo>
                    <a:pt x="239" y="0"/>
                  </a:moveTo>
                  <a:lnTo>
                    <a:pt x="126" y="116"/>
                  </a:lnTo>
                  <a:lnTo>
                    <a:pt x="0" y="11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8" name="Freeform 32">
              <a:extLst>
                <a:ext uri="{FF2B5EF4-FFF2-40B4-BE49-F238E27FC236}">
                  <a16:creationId xmlns:a16="http://schemas.microsoft.com/office/drawing/2014/main" id="{FBECD0B4-86F8-D54F-A985-93F20D8646DA}"/>
                </a:ext>
              </a:extLst>
            </p:cNvPr>
            <p:cNvSpPr>
              <a:spLocks/>
            </p:cNvSpPr>
            <p:nvPr/>
          </p:nvSpPr>
          <p:spPr bwMode="auto">
            <a:xfrm>
              <a:off x="4047" y="2790"/>
              <a:ext cx="91" cy="224"/>
            </a:xfrm>
            <a:custGeom>
              <a:avLst/>
              <a:gdLst>
                <a:gd name="T0" fmla="*/ 91 w 91"/>
                <a:gd name="T1" fmla="*/ 0 h 224"/>
                <a:gd name="T2" fmla="*/ 91 w 91"/>
                <a:gd name="T3" fmla="*/ 136 h 224"/>
                <a:gd name="T4" fmla="*/ 0 w 91"/>
                <a:gd name="T5" fmla="*/ 224 h 224"/>
              </a:gdLst>
              <a:ahLst/>
              <a:cxnLst>
                <a:cxn ang="0">
                  <a:pos x="T0" y="T1"/>
                </a:cxn>
                <a:cxn ang="0">
                  <a:pos x="T2" y="T3"/>
                </a:cxn>
                <a:cxn ang="0">
                  <a:pos x="T4" y="T5"/>
                </a:cxn>
              </a:cxnLst>
              <a:rect l="0" t="0" r="r" b="b"/>
              <a:pathLst>
                <a:path w="91" h="224">
                  <a:moveTo>
                    <a:pt x="91" y="0"/>
                  </a:moveTo>
                  <a:lnTo>
                    <a:pt x="91" y="136"/>
                  </a:lnTo>
                  <a:lnTo>
                    <a:pt x="0" y="22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9" name="Freeform 33">
              <a:extLst>
                <a:ext uri="{FF2B5EF4-FFF2-40B4-BE49-F238E27FC236}">
                  <a16:creationId xmlns:a16="http://schemas.microsoft.com/office/drawing/2014/main" id="{0B58CA71-871C-C348-94A1-08CBA9419EDC}"/>
                </a:ext>
              </a:extLst>
            </p:cNvPr>
            <p:cNvSpPr>
              <a:spLocks/>
            </p:cNvSpPr>
            <p:nvPr/>
          </p:nvSpPr>
          <p:spPr bwMode="auto">
            <a:xfrm>
              <a:off x="4610" y="2987"/>
              <a:ext cx="106" cy="231"/>
            </a:xfrm>
            <a:custGeom>
              <a:avLst/>
              <a:gdLst>
                <a:gd name="T0" fmla="*/ 0 w 106"/>
                <a:gd name="T1" fmla="*/ 0 h 231"/>
                <a:gd name="T2" fmla="*/ 106 w 106"/>
                <a:gd name="T3" fmla="*/ 115 h 231"/>
                <a:gd name="T4" fmla="*/ 0 w 106"/>
                <a:gd name="T5" fmla="*/ 231 h 231"/>
              </a:gdLst>
              <a:ahLst/>
              <a:cxnLst>
                <a:cxn ang="0">
                  <a:pos x="T0" y="T1"/>
                </a:cxn>
                <a:cxn ang="0">
                  <a:pos x="T2" y="T3"/>
                </a:cxn>
                <a:cxn ang="0">
                  <a:pos x="T4" y="T5"/>
                </a:cxn>
              </a:cxnLst>
              <a:rect l="0" t="0" r="r" b="b"/>
              <a:pathLst>
                <a:path w="106" h="231">
                  <a:moveTo>
                    <a:pt x="0" y="0"/>
                  </a:moveTo>
                  <a:lnTo>
                    <a:pt x="106" y="115"/>
                  </a:lnTo>
                  <a:lnTo>
                    <a:pt x="0" y="23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0" name="Line 34">
              <a:extLst>
                <a:ext uri="{FF2B5EF4-FFF2-40B4-BE49-F238E27FC236}">
                  <a16:creationId xmlns:a16="http://schemas.microsoft.com/office/drawing/2014/main" id="{C01EEC80-B33B-784D-A357-7EA6D5D0A400}"/>
                </a:ext>
              </a:extLst>
            </p:cNvPr>
            <p:cNvSpPr>
              <a:spLocks noChangeShapeType="1"/>
            </p:cNvSpPr>
            <p:nvPr/>
          </p:nvSpPr>
          <p:spPr bwMode="auto">
            <a:xfrm>
              <a:off x="4364" y="2457"/>
              <a:ext cx="91" cy="95"/>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1" name="Freeform 35">
              <a:extLst>
                <a:ext uri="{FF2B5EF4-FFF2-40B4-BE49-F238E27FC236}">
                  <a16:creationId xmlns:a16="http://schemas.microsoft.com/office/drawing/2014/main" id="{452C54AF-B1A7-B141-ABE8-9B204056E65E}"/>
                </a:ext>
              </a:extLst>
            </p:cNvPr>
            <p:cNvSpPr>
              <a:spLocks/>
            </p:cNvSpPr>
            <p:nvPr/>
          </p:nvSpPr>
          <p:spPr bwMode="auto">
            <a:xfrm>
              <a:off x="3934" y="1301"/>
              <a:ext cx="49" cy="150"/>
            </a:xfrm>
            <a:custGeom>
              <a:avLst/>
              <a:gdLst>
                <a:gd name="T0" fmla="*/ 49 w 49"/>
                <a:gd name="T1" fmla="*/ 0 h 150"/>
                <a:gd name="T2" fmla="*/ 0 w 49"/>
                <a:gd name="T3" fmla="*/ 48 h 150"/>
                <a:gd name="T4" fmla="*/ 0 w 49"/>
                <a:gd name="T5" fmla="*/ 116 h 150"/>
                <a:gd name="T6" fmla="*/ 35 w 49"/>
                <a:gd name="T7" fmla="*/ 150 h 150"/>
              </a:gdLst>
              <a:ahLst/>
              <a:cxnLst>
                <a:cxn ang="0">
                  <a:pos x="T0" y="T1"/>
                </a:cxn>
                <a:cxn ang="0">
                  <a:pos x="T2" y="T3"/>
                </a:cxn>
                <a:cxn ang="0">
                  <a:pos x="T4" y="T5"/>
                </a:cxn>
                <a:cxn ang="0">
                  <a:pos x="T6" y="T7"/>
                </a:cxn>
              </a:cxnLst>
              <a:rect l="0" t="0" r="r" b="b"/>
              <a:pathLst>
                <a:path w="49" h="150">
                  <a:moveTo>
                    <a:pt x="49" y="0"/>
                  </a:moveTo>
                  <a:lnTo>
                    <a:pt x="0" y="48"/>
                  </a:lnTo>
                  <a:lnTo>
                    <a:pt x="0" y="116"/>
                  </a:lnTo>
                  <a:lnTo>
                    <a:pt x="35" y="15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grpSp>
        <p:nvGrpSpPr>
          <p:cNvPr id="142" name="Group 4">
            <a:extLst>
              <a:ext uri="{FF2B5EF4-FFF2-40B4-BE49-F238E27FC236}">
                <a16:creationId xmlns:a16="http://schemas.microsoft.com/office/drawing/2014/main" id="{717CFF29-2FD5-5D42-B0E2-2DE7143EA60F}"/>
              </a:ext>
            </a:extLst>
          </p:cNvPr>
          <p:cNvGrpSpPr>
            <a:grpSpLocks noChangeAspect="1"/>
          </p:cNvGrpSpPr>
          <p:nvPr/>
        </p:nvGrpSpPr>
        <p:grpSpPr bwMode="auto">
          <a:xfrm flipH="1">
            <a:off x="4352944" y="2130458"/>
            <a:ext cx="1596721" cy="3899712"/>
            <a:chOff x="3899" y="1111"/>
            <a:chExt cx="1049" cy="2562"/>
          </a:xfrm>
        </p:grpSpPr>
        <p:sp>
          <p:nvSpPr>
            <p:cNvPr id="143" name="Freeform 5">
              <a:extLst>
                <a:ext uri="{FF2B5EF4-FFF2-40B4-BE49-F238E27FC236}">
                  <a16:creationId xmlns:a16="http://schemas.microsoft.com/office/drawing/2014/main" id="{0AE5FCCC-4415-6B4F-8BE8-76D14C1E5487}"/>
                </a:ext>
              </a:extLst>
            </p:cNvPr>
            <p:cNvSpPr>
              <a:spLocks/>
            </p:cNvSpPr>
            <p:nvPr/>
          </p:nvSpPr>
          <p:spPr bwMode="auto">
            <a:xfrm>
              <a:off x="3955" y="1111"/>
              <a:ext cx="556" cy="1346"/>
            </a:xfrm>
            <a:custGeom>
              <a:avLst/>
              <a:gdLst>
                <a:gd name="T0" fmla="*/ 303 w 556"/>
                <a:gd name="T1" fmla="*/ 503 h 1346"/>
                <a:gd name="T2" fmla="*/ 303 w 556"/>
                <a:gd name="T3" fmla="*/ 340 h 1346"/>
                <a:gd name="T4" fmla="*/ 197 w 556"/>
                <a:gd name="T5" fmla="*/ 231 h 1346"/>
                <a:gd name="T6" fmla="*/ 71 w 556"/>
                <a:gd name="T7" fmla="*/ 231 h 1346"/>
                <a:gd name="T8" fmla="*/ 0 w 556"/>
                <a:gd name="T9" fmla="*/ 156 h 1346"/>
                <a:gd name="T10" fmla="*/ 0 w 556"/>
                <a:gd name="T11" fmla="*/ 75 h 1346"/>
                <a:gd name="T12" fmla="*/ 71 w 556"/>
                <a:gd name="T13" fmla="*/ 0 h 1346"/>
                <a:gd name="T14" fmla="*/ 254 w 556"/>
                <a:gd name="T15" fmla="*/ 0 h 1346"/>
                <a:gd name="T16" fmla="*/ 451 w 556"/>
                <a:gd name="T17" fmla="*/ 204 h 1346"/>
                <a:gd name="T18" fmla="*/ 451 w 556"/>
                <a:gd name="T19" fmla="*/ 523 h 1346"/>
                <a:gd name="T20" fmla="*/ 359 w 556"/>
                <a:gd name="T21" fmla="*/ 618 h 1346"/>
                <a:gd name="T22" fmla="*/ 556 w 556"/>
                <a:gd name="T23" fmla="*/ 822 h 1346"/>
                <a:gd name="T24" fmla="*/ 423 w 556"/>
                <a:gd name="T25" fmla="*/ 958 h 1346"/>
                <a:gd name="T26" fmla="*/ 423 w 556"/>
                <a:gd name="T27" fmla="*/ 1250 h 1346"/>
                <a:gd name="T28" fmla="*/ 331 w 556"/>
                <a:gd name="T29" fmla="*/ 1346 h 1346"/>
                <a:gd name="T30" fmla="*/ 169 w 556"/>
                <a:gd name="T31" fmla="*/ 134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346">
                  <a:moveTo>
                    <a:pt x="303" y="503"/>
                  </a:moveTo>
                  <a:lnTo>
                    <a:pt x="303" y="340"/>
                  </a:lnTo>
                  <a:lnTo>
                    <a:pt x="197" y="231"/>
                  </a:lnTo>
                  <a:lnTo>
                    <a:pt x="71" y="231"/>
                  </a:lnTo>
                  <a:lnTo>
                    <a:pt x="0" y="156"/>
                  </a:lnTo>
                  <a:lnTo>
                    <a:pt x="0" y="75"/>
                  </a:lnTo>
                  <a:lnTo>
                    <a:pt x="71" y="0"/>
                  </a:lnTo>
                  <a:lnTo>
                    <a:pt x="254" y="0"/>
                  </a:lnTo>
                  <a:lnTo>
                    <a:pt x="451" y="204"/>
                  </a:lnTo>
                  <a:lnTo>
                    <a:pt x="451" y="523"/>
                  </a:lnTo>
                  <a:lnTo>
                    <a:pt x="359" y="618"/>
                  </a:lnTo>
                  <a:lnTo>
                    <a:pt x="556" y="822"/>
                  </a:lnTo>
                  <a:lnTo>
                    <a:pt x="423" y="958"/>
                  </a:lnTo>
                  <a:lnTo>
                    <a:pt x="423" y="1250"/>
                  </a:lnTo>
                  <a:lnTo>
                    <a:pt x="331" y="1346"/>
                  </a:lnTo>
                  <a:lnTo>
                    <a:pt x="169" y="134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4" name="Line 6">
              <a:extLst>
                <a:ext uri="{FF2B5EF4-FFF2-40B4-BE49-F238E27FC236}">
                  <a16:creationId xmlns:a16="http://schemas.microsoft.com/office/drawing/2014/main" id="{08DFCF7A-5E31-A94D-9DA9-6AD1D65C8716}"/>
                </a:ext>
              </a:extLst>
            </p:cNvPr>
            <p:cNvSpPr>
              <a:spLocks noChangeShapeType="1"/>
            </p:cNvSpPr>
            <p:nvPr/>
          </p:nvSpPr>
          <p:spPr bwMode="auto">
            <a:xfrm>
              <a:off x="4152" y="1342"/>
              <a:ext cx="155" cy="0"/>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5" name="Freeform 7">
              <a:extLst>
                <a:ext uri="{FF2B5EF4-FFF2-40B4-BE49-F238E27FC236}">
                  <a16:creationId xmlns:a16="http://schemas.microsoft.com/office/drawing/2014/main" id="{727DEDAA-281B-A14C-8969-DE2ECF867F72}"/>
                </a:ext>
              </a:extLst>
            </p:cNvPr>
            <p:cNvSpPr>
              <a:spLocks/>
            </p:cNvSpPr>
            <p:nvPr/>
          </p:nvSpPr>
          <p:spPr bwMode="auto">
            <a:xfrm>
              <a:off x="4068" y="1220"/>
              <a:ext cx="148" cy="122"/>
            </a:xfrm>
            <a:custGeom>
              <a:avLst/>
              <a:gdLst>
                <a:gd name="T0" fmla="*/ 148 w 148"/>
                <a:gd name="T1" fmla="*/ 122 h 122"/>
                <a:gd name="T2" fmla="*/ 148 w 148"/>
                <a:gd name="T3" fmla="*/ 88 h 122"/>
                <a:gd name="T4" fmla="*/ 70 w 148"/>
                <a:gd name="T5" fmla="*/ 0 h 122"/>
                <a:gd name="T6" fmla="*/ 0 w 148"/>
                <a:gd name="T7" fmla="*/ 0 h 122"/>
              </a:gdLst>
              <a:ahLst/>
              <a:cxnLst>
                <a:cxn ang="0">
                  <a:pos x="T0" y="T1"/>
                </a:cxn>
                <a:cxn ang="0">
                  <a:pos x="T2" y="T3"/>
                </a:cxn>
                <a:cxn ang="0">
                  <a:pos x="T4" y="T5"/>
                </a:cxn>
                <a:cxn ang="0">
                  <a:pos x="T6" y="T7"/>
                </a:cxn>
              </a:cxnLst>
              <a:rect l="0" t="0" r="r" b="b"/>
              <a:pathLst>
                <a:path w="148" h="122">
                  <a:moveTo>
                    <a:pt x="148" y="122"/>
                  </a:moveTo>
                  <a:lnTo>
                    <a:pt x="148" y="88"/>
                  </a:lnTo>
                  <a:lnTo>
                    <a:pt x="70" y="0"/>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6" name="Freeform 8">
              <a:extLst>
                <a:ext uri="{FF2B5EF4-FFF2-40B4-BE49-F238E27FC236}">
                  <a16:creationId xmlns:a16="http://schemas.microsoft.com/office/drawing/2014/main" id="{2720FDAE-DD46-ED46-BECD-4C8D8EFCDA33}"/>
                </a:ext>
              </a:extLst>
            </p:cNvPr>
            <p:cNvSpPr>
              <a:spLocks/>
            </p:cNvSpPr>
            <p:nvPr/>
          </p:nvSpPr>
          <p:spPr bwMode="auto">
            <a:xfrm>
              <a:off x="3934" y="1417"/>
              <a:ext cx="444" cy="503"/>
            </a:xfrm>
            <a:custGeom>
              <a:avLst/>
              <a:gdLst>
                <a:gd name="T0" fmla="*/ 444 w 444"/>
                <a:gd name="T1" fmla="*/ 503 h 503"/>
                <a:gd name="T2" fmla="*/ 324 w 444"/>
                <a:gd name="T3" fmla="*/ 503 h 503"/>
                <a:gd name="T4" fmla="*/ 232 w 444"/>
                <a:gd name="T5" fmla="*/ 408 h 503"/>
                <a:gd name="T6" fmla="*/ 92 w 444"/>
                <a:gd name="T7" fmla="*/ 408 h 503"/>
                <a:gd name="T8" fmla="*/ 0 w 444"/>
                <a:gd name="T9" fmla="*/ 312 h 503"/>
                <a:gd name="T10" fmla="*/ 0 w 444"/>
                <a:gd name="T11" fmla="*/ 68 h 503"/>
                <a:gd name="T12" fmla="*/ 63 w 444"/>
                <a:gd name="T13" fmla="*/ 0 h 503"/>
                <a:gd name="T14" fmla="*/ 169 w 444"/>
                <a:gd name="T15" fmla="*/ 0 h 503"/>
                <a:gd name="T16" fmla="*/ 240 w 444"/>
                <a:gd name="T17" fmla="*/ 75 h 503"/>
                <a:gd name="T18" fmla="*/ 240 w 444"/>
                <a:gd name="T19" fmla="*/ 285 h 503"/>
                <a:gd name="T20" fmla="*/ 345 w 444"/>
                <a:gd name="T21" fmla="*/ 40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503">
                  <a:moveTo>
                    <a:pt x="444" y="503"/>
                  </a:moveTo>
                  <a:lnTo>
                    <a:pt x="324" y="503"/>
                  </a:lnTo>
                  <a:lnTo>
                    <a:pt x="232" y="408"/>
                  </a:lnTo>
                  <a:lnTo>
                    <a:pt x="92" y="408"/>
                  </a:lnTo>
                  <a:lnTo>
                    <a:pt x="0" y="312"/>
                  </a:lnTo>
                  <a:lnTo>
                    <a:pt x="0" y="68"/>
                  </a:lnTo>
                  <a:lnTo>
                    <a:pt x="63" y="0"/>
                  </a:lnTo>
                  <a:lnTo>
                    <a:pt x="169" y="0"/>
                  </a:lnTo>
                  <a:lnTo>
                    <a:pt x="240" y="75"/>
                  </a:lnTo>
                  <a:lnTo>
                    <a:pt x="240" y="285"/>
                  </a:lnTo>
                  <a:lnTo>
                    <a:pt x="345" y="40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7" name="Freeform 9">
              <a:extLst>
                <a:ext uri="{FF2B5EF4-FFF2-40B4-BE49-F238E27FC236}">
                  <a16:creationId xmlns:a16="http://schemas.microsoft.com/office/drawing/2014/main" id="{4772D099-305E-1341-8C83-0BB58F247064}"/>
                </a:ext>
              </a:extLst>
            </p:cNvPr>
            <p:cNvSpPr>
              <a:spLocks/>
            </p:cNvSpPr>
            <p:nvPr/>
          </p:nvSpPr>
          <p:spPr bwMode="auto">
            <a:xfrm>
              <a:off x="4033" y="1594"/>
              <a:ext cx="141" cy="54"/>
            </a:xfrm>
            <a:custGeom>
              <a:avLst/>
              <a:gdLst>
                <a:gd name="T0" fmla="*/ 141 w 141"/>
                <a:gd name="T1" fmla="*/ 0 h 54"/>
                <a:gd name="T2" fmla="*/ 56 w 141"/>
                <a:gd name="T3" fmla="*/ 0 h 54"/>
                <a:gd name="T4" fmla="*/ 0 w 141"/>
                <a:gd name="T5" fmla="*/ 54 h 54"/>
              </a:gdLst>
              <a:ahLst/>
              <a:cxnLst>
                <a:cxn ang="0">
                  <a:pos x="T0" y="T1"/>
                </a:cxn>
                <a:cxn ang="0">
                  <a:pos x="T2" y="T3"/>
                </a:cxn>
                <a:cxn ang="0">
                  <a:pos x="T4" y="T5"/>
                </a:cxn>
              </a:cxnLst>
              <a:rect l="0" t="0" r="r" b="b"/>
              <a:pathLst>
                <a:path w="141" h="54">
                  <a:moveTo>
                    <a:pt x="141" y="0"/>
                  </a:moveTo>
                  <a:lnTo>
                    <a:pt x="56" y="0"/>
                  </a:lnTo>
                  <a:lnTo>
                    <a:pt x="0" y="5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8" name="Freeform 10">
              <a:extLst>
                <a:ext uri="{FF2B5EF4-FFF2-40B4-BE49-F238E27FC236}">
                  <a16:creationId xmlns:a16="http://schemas.microsoft.com/office/drawing/2014/main" id="{7390EF40-7C4B-144E-B294-39EF24025F00}"/>
                </a:ext>
              </a:extLst>
            </p:cNvPr>
            <p:cNvSpPr>
              <a:spLocks/>
            </p:cNvSpPr>
            <p:nvPr/>
          </p:nvSpPr>
          <p:spPr bwMode="auto">
            <a:xfrm>
              <a:off x="4406" y="1390"/>
              <a:ext cx="289" cy="421"/>
            </a:xfrm>
            <a:custGeom>
              <a:avLst/>
              <a:gdLst>
                <a:gd name="T0" fmla="*/ 0 w 289"/>
                <a:gd name="T1" fmla="*/ 0 h 421"/>
                <a:gd name="T2" fmla="*/ 105 w 289"/>
                <a:gd name="T3" fmla="*/ 0 h 421"/>
                <a:gd name="T4" fmla="*/ 289 w 289"/>
                <a:gd name="T5" fmla="*/ 197 h 421"/>
                <a:gd name="T6" fmla="*/ 289 w 289"/>
                <a:gd name="T7" fmla="*/ 421 h 421"/>
              </a:gdLst>
              <a:ahLst/>
              <a:cxnLst>
                <a:cxn ang="0">
                  <a:pos x="T0" y="T1"/>
                </a:cxn>
                <a:cxn ang="0">
                  <a:pos x="T2" y="T3"/>
                </a:cxn>
                <a:cxn ang="0">
                  <a:pos x="T4" y="T5"/>
                </a:cxn>
                <a:cxn ang="0">
                  <a:pos x="T6" y="T7"/>
                </a:cxn>
              </a:cxnLst>
              <a:rect l="0" t="0" r="r" b="b"/>
              <a:pathLst>
                <a:path w="289" h="421">
                  <a:moveTo>
                    <a:pt x="0" y="0"/>
                  </a:moveTo>
                  <a:lnTo>
                    <a:pt x="105" y="0"/>
                  </a:lnTo>
                  <a:lnTo>
                    <a:pt x="289" y="197"/>
                  </a:lnTo>
                  <a:lnTo>
                    <a:pt x="289" y="42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9" name="Freeform 11">
              <a:extLst>
                <a:ext uri="{FF2B5EF4-FFF2-40B4-BE49-F238E27FC236}">
                  <a16:creationId xmlns:a16="http://schemas.microsoft.com/office/drawing/2014/main" id="{4CCBB072-91C9-C645-8AE2-3AFF01CFC790}"/>
                </a:ext>
              </a:extLst>
            </p:cNvPr>
            <p:cNvSpPr>
              <a:spLocks/>
            </p:cNvSpPr>
            <p:nvPr/>
          </p:nvSpPr>
          <p:spPr bwMode="auto">
            <a:xfrm>
              <a:off x="4540" y="1573"/>
              <a:ext cx="331" cy="727"/>
            </a:xfrm>
            <a:custGeom>
              <a:avLst/>
              <a:gdLst>
                <a:gd name="T0" fmla="*/ 126 w 331"/>
                <a:gd name="T1" fmla="*/ 727 h 727"/>
                <a:gd name="T2" fmla="*/ 169 w 331"/>
                <a:gd name="T3" fmla="*/ 687 h 727"/>
                <a:gd name="T4" fmla="*/ 331 w 331"/>
                <a:gd name="T5" fmla="*/ 693 h 727"/>
                <a:gd name="T6" fmla="*/ 331 w 331"/>
                <a:gd name="T7" fmla="*/ 306 h 727"/>
                <a:gd name="T8" fmla="*/ 260 w 331"/>
                <a:gd name="T9" fmla="*/ 238 h 727"/>
                <a:gd name="T10" fmla="*/ 119 w 331"/>
                <a:gd name="T11" fmla="*/ 238 h 727"/>
                <a:gd name="T12" fmla="*/ 0 w 331"/>
                <a:gd name="T13" fmla="*/ 109 h 727"/>
                <a:gd name="T14" fmla="*/ 0 w 331"/>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727">
                  <a:moveTo>
                    <a:pt x="126" y="727"/>
                  </a:moveTo>
                  <a:lnTo>
                    <a:pt x="169" y="687"/>
                  </a:lnTo>
                  <a:lnTo>
                    <a:pt x="331" y="693"/>
                  </a:lnTo>
                  <a:lnTo>
                    <a:pt x="331" y="306"/>
                  </a:lnTo>
                  <a:lnTo>
                    <a:pt x="260" y="238"/>
                  </a:lnTo>
                  <a:lnTo>
                    <a:pt x="119" y="238"/>
                  </a:lnTo>
                  <a:lnTo>
                    <a:pt x="0" y="109"/>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0" name="Freeform 12">
              <a:extLst>
                <a:ext uri="{FF2B5EF4-FFF2-40B4-BE49-F238E27FC236}">
                  <a16:creationId xmlns:a16="http://schemas.microsoft.com/office/drawing/2014/main" id="{8478CB8C-40C6-C041-8101-B0354B8B04C1}"/>
                </a:ext>
              </a:extLst>
            </p:cNvPr>
            <p:cNvSpPr>
              <a:spLocks/>
            </p:cNvSpPr>
            <p:nvPr/>
          </p:nvSpPr>
          <p:spPr bwMode="auto">
            <a:xfrm>
              <a:off x="4096" y="2266"/>
              <a:ext cx="852" cy="1183"/>
            </a:xfrm>
            <a:custGeom>
              <a:avLst/>
              <a:gdLst>
                <a:gd name="T0" fmla="*/ 775 w 852"/>
                <a:gd name="T1" fmla="*/ 0 h 1183"/>
                <a:gd name="T2" fmla="*/ 852 w 852"/>
                <a:gd name="T3" fmla="*/ 82 h 1183"/>
                <a:gd name="T4" fmla="*/ 852 w 852"/>
                <a:gd name="T5" fmla="*/ 524 h 1183"/>
                <a:gd name="T6" fmla="*/ 768 w 852"/>
                <a:gd name="T7" fmla="*/ 612 h 1183"/>
                <a:gd name="T8" fmla="*/ 768 w 852"/>
                <a:gd name="T9" fmla="*/ 870 h 1183"/>
                <a:gd name="T10" fmla="*/ 599 w 852"/>
                <a:gd name="T11" fmla="*/ 1054 h 1183"/>
                <a:gd name="T12" fmla="*/ 331 w 852"/>
                <a:gd name="T13" fmla="*/ 1054 h 1183"/>
                <a:gd name="T14" fmla="*/ 204 w 852"/>
                <a:gd name="T15" fmla="*/ 1183 h 1183"/>
                <a:gd name="T16" fmla="*/ 0 w 852"/>
                <a:gd name="T17" fmla="*/ 118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83">
                  <a:moveTo>
                    <a:pt x="775" y="0"/>
                  </a:moveTo>
                  <a:lnTo>
                    <a:pt x="852" y="82"/>
                  </a:lnTo>
                  <a:lnTo>
                    <a:pt x="852" y="524"/>
                  </a:lnTo>
                  <a:lnTo>
                    <a:pt x="768" y="612"/>
                  </a:lnTo>
                  <a:lnTo>
                    <a:pt x="768" y="870"/>
                  </a:lnTo>
                  <a:lnTo>
                    <a:pt x="599" y="1054"/>
                  </a:lnTo>
                  <a:lnTo>
                    <a:pt x="331" y="1054"/>
                  </a:lnTo>
                  <a:lnTo>
                    <a:pt x="204" y="1183"/>
                  </a:lnTo>
                  <a:lnTo>
                    <a:pt x="0" y="118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1" name="Freeform 13">
              <a:extLst>
                <a:ext uri="{FF2B5EF4-FFF2-40B4-BE49-F238E27FC236}">
                  <a16:creationId xmlns:a16="http://schemas.microsoft.com/office/drawing/2014/main" id="{C334A1C9-7389-5849-BA06-9985D2258A93}"/>
                </a:ext>
              </a:extLst>
            </p:cNvPr>
            <p:cNvSpPr>
              <a:spLocks/>
            </p:cNvSpPr>
            <p:nvPr/>
          </p:nvSpPr>
          <p:spPr bwMode="auto">
            <a:xfrm>
              <a:off x="3913" y="3320"/>
              <a:ext cx="725" cy="353"/>
            </a:xfrm>
            <a:custGeom>
              <a:avLst/>
              <a:gdLst>
                <a:gd name="T0" fmla="*/ 725 w 725"/>
                <a:gd name="T1" fmla="*/ 0 h 353"/>
                <a:gd name="T2" fmla="*/ 535 w 725"/>
                <a:gd name="T3" fmla="*/ 190 h 353"/>
                <a:gd name="T4" fmla="*/ 451 w 725"/>
                <a:gd name="T5" fmla="*/ 190 h 353"/>
                <a:gd name="T6" fmla="*/ 303 w 725"/>
                <a:gd name="T7" fmla="*/ 353 h 353"/>
                <a:gd name="T8" fmla="*/ 106 w 725"/>
                <a:gd name="T9" fmla="*/ 353 h 353"/>
                <a:gd name="T10" fmla="*/ 0 w 725"/>
                <a:gd name="T11" fmla="*/ 244 h 353"/>
                <a:gd name="T12" fmla="*/ 0 w 725"/>
                <a:gd name="T13" fmla="*/ 170 h 353"/>
                <a:gd name="T14" fmla="*/ 99 w 725"/>
                <a:gd name="T15" fmla="*/ 6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353">
                  <a:moveTo>
                    <a:pt x="725" y="0"/>
                  </a:moveTo>
                  <a:lnTo>
                    <a:pt x="535" y="190"/>
                  </a:lnTo>
                  <a:lnTo>
                    <a:pt x="451" y="190"/>
                  </a:lnTo>
                  <a:lnTo>
                    <a:pt x="303" y="353"/>
                  </a:lnTo>
                  <a:lnTo>
                    <a:pt x="106" y="353"/>
                  </a:lnTo>
                  <a:lnTo>
                    <a:pt x="0" y="244"/>
                  </a:lnTo>
                  <a:lnTo>
                    <a:pt x="0" y="170"/>
                  </a:lnTo>
                  <a:lnTo>
                    <a:pt x="99" y="68"/>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2" name="Freeform 14">
              <a:extLst>
                <a:ext uri="{FF2B5EF4-FFF2-40B4-BE49-F238E27FC236}">
                  <a16:creationId xmlns:a16="http://schemas.microsoft.com/office/drawing/2014/main" id="{42C853E4-860A-794E-BAE7-7C9A159E0246}"/>
                </a:ext>
              </a:extLst>
            </p:cNvPr>
            <p:cNvSpPr>
              <a:spLocks/>
            </p:cNvSpPr>
            <p:nvPr/>
          </p:nvSpPr>
          <p:spPr bwMode="auto">
            <a:xfrm>
              <a:off x="4061" y="3510"/>
              <a:ext cx="303" cy="102"/>
            </a:xfrm>
            <a:custGeom>
              <a:avLst/>
              <a:gdLst>
                <a:gd name="T0" fmla="*/ 303 w 303"/>
                <a:gd name="T1" fmla="*/ 0 h 102"/>
                <a:gd name="T2" fmla="*/ 183 w 303"/>
                <a:gd name="T3" fmla="*/ 0 h 102"/>
                <a:gd name="T4" fmla="*/ 84 w 303"/>
                <a:gd name="T5" fmla="*/ 102 h 102"/>
                <a:gd name="T6" fmla="*/ 0 w 303"/>
                <a:gd name="T7" fmla="*/ 102 h 102"/>
              </a:gdLst>
              <a:ahLst/>
              <a:cxnLst>
                <a:cxn ang="0">
                  <a:pos x="T0" y="T1"/>
                </a:cxn>
                <a:cxn ang="0">
                  <a:pos x="T2" y="T3"/>
                </a:cxn>
                <a:cxn ang="0">
                  <a:pos x="T4" y="T5"/>
                </a:cxn>
                <a:cxn ang="0">
                  <a:pos x="T6" y="T7"/>
                </a:cxn>
              </a:cxnLst>
              <a:rect l="0" t="0" r="r" b="b"/>
              <a:pathLst>
                <a:path w="303" h="102">
                  <a:moveTo>
                    <a:pt x="303" y="0"/>
                  </a:moveTo>
                  <a:lnTo>
                    <a:pt x="183" y="0"/>
                  </a:lnTo>
                  <a:lnTo>
                    <a:pt x="84" y="102"/>
                  </a:lnTo>
                  <a:lnTo>
                    <a:pt x="0" y="102"/>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3" name="Line 15">
              <a:extLst>
                <a:ext uri="{FF2B5EF4-FFF2-40B4-BE49-F238E27FC236}">
                  <a16:creationId xmlns:a16="http://schemas.microsoft.com/office/drawing/2014/main" id="{B89D2014-C0B6-9944-A8DD-78EFE1384624}"/>
                </a:ext>
              </a:extLst>
            </p:cNvPr>
            <p:cNvSpPr>
              <a:spLocks noChangeShapeType="1"/>
            </p:cNvSpPr>
            <p:nvPr/>
          </p:nvSpPr>
          <p:spPr bwMode="auto">
            <a:xfrm flipH="1">
              <a:off x="4047" y="3537"/>
              <a:ext cx="162" cy="0"/>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4" name="Freeform 16">
              <a:extLst>
                <a:ext uri="{FF2B5EF4-FFF2-40B4-BE49-F238E27FC236}">
                  <a16:creationId xmlns:a16="http://schemas.microsoft.com/office/drawing/2014/main" id="{4DC0C37D-834C-5440-9345-1518CB528623}"/>
                </a:ext>
              </a:extLst>
            </p:cNvPr>
            <p:cNvSpPr>
              <a:spLocks/>
            </p:cNvSpPr>
            <p:nvPr/>
          </p:nvSpPr>
          <p:spPr bwMode="auto">
            <a:xfrm>
              <a:off x="4279" y="1777"/>
              <a:ext cx="451" cy="775"/>
            </a:xfrm>
            <a:custGeom>
              <a:avLst/>
              <a:gdLst>
                <a:gd name="T0" fmla="*/ 197 w 451"/>
                <a:gd name="T1" fmla="*/ 0 h 775"/>
                <a:gd name="T2" fmla="*/ 324 w 451"/>
                <a:gd name="T3" fmla="*/ 122 h 775"/>
                <a:gd name="T4" fmla="*/ 451 w 451"/>
                <a:gd name="T5" fmla="*/ 122 h 775"/>
                <a:gd name="T6" fmla="*/ 451 w 451"/>
                <a:gd name="T7" fmla="*/ 306 h 775"/>
                <a:gd name="T8" fmla="*/ 0 w 451"/>
                <a:gd name="T9" fmla="*/ 775 h 775"/>
              </a:gdLst>
              <a:ahLst/>
              <a:cxnLst>
                <a:cxn ang="0">
                  <a:pos x="T0" y="T1"/>
                </a:cxn>
                <a:cxn ang="0">
                  <a:pos x="T2" y="T3"/>
                </a:cxn>
                <a:cxn ang="0">
                  <a:pos x="T4" y="T5"/>
                </a:cxn>
                <a:cxn ang="0">
                  <a:pos x="T6" y="T7"/>
                </a:cxn>
                <a:cxn ang="0">
                  <a:pos x="T8" y="T9"/>
                </a:cxn>
              </a:cxnLst>
              <a:rect l="0" t="0" r="r" b="b"/>
              <a:pathLst>
                <a:path w="451" h="775">
                  <a:moveTo>
                    <a:pt x="197" y="0"/>
                  </a:moveTo>
                  <a:lnTo>
                    <a:pt x="324" y="122"/>
                  </a:lnTo>
                  <a:lnTo>
                    <a:pt x="451" y="122"/>
                  </a:lnTo>
                  <a:lnTo>
                    <a:pt x="451" y="306"/>
                  </a:lnTo>
                  <a:lnTo>
                    <a:pt x="0" y="775"/>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5" name="Freeform 17">
              <a:extLst>
                <a:ext uri="{FF2B5EF4-FFF2-40B4-BE49-F238E27FC236}">
                  <a16:creationId xmlns:a16="http://schemas.microsoft.com/office/drawing/2014/main" id="{BEC8B025-C979-6344-9DF5-A872D5174AA1}"/>
                </a:ext>
              </a:extLst>
            </p:cNvPr>
            <p:cNvSpPr>
              <a:spLocks/>
            </p:cNvSpPr>
            <p:nvPr/>
          </p:nvSpPr>
          <p:spPr bwMode="auto">
            <a:xfrm>
              <a:off x="4469" y="2008"/>
              <a:ext cx="261" cy="136"/>
            </a:xfrm>
            <a:custGeom>
              <a:avLst/>
              <a:gdLst>
                <a:gd name="T0" fmla="*/ 261 w 261"/>
                <a:gd name="T1" fmla="*/ 0 h 136"/>
                <a:gd name="T2" fmla="*/ 134 w 261"/>
                <a:gd name="T3" fmla="*/ 0 h 136"/>
                <a:gd name="T4" fmla="*/ 0 w 261"/>
                <a:gd name="T5" fmla="*/ 136 h 136"/>
              </a:gdLst>
              <a:ahLst/>
              <a:cxnLst>
                <a:cxn ang="0">
                  <a:pos x="T0" y="T1"/>
                </a:cxn>
                <a:cxn ang="0">
                  <a:pos x="T2" y="T3"/>
                </a:cxn>
                <a:cxn ang="0">
                  <a:pos x="T4" y="T5"/>
                </a:cxn>
              </a:cxnLst>
              <a:rect l="0" t="0" r="r" b="b"/>
              <a:pathLst>
                <a:path w="261" h="136">
                  <a:moveTo>
                    <a:pt x="261" y="0"/>
                  </a:moveTo>
                  <a:lnTo>
                    <a:pt x="134" y="0"/>
                  </a:lnTo>
                  <a:lnTo>
                    <a:pt x="0" y="13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6" name="Freeform 18">
              <a:extLst>
                <a:ext uri="{FF2B5EF4-FFF2-40B4-BE49-F238E27FC236}">
                  <a16:creationId xmlns:a16="http://schemas.microsoft.com/office/drawing/2014/main" id="{BB20352D-4BAF-6C48-B951-70DB53576601}"/>
                </a:ext>
              </a:extLst>
            </p:cNvPr>
            <p:cNvSpPr>
              <a:spLocks/>
            </p:cNvSpPr>
            <p:nvPr/>
          </p:nvSpPr>
          <p:spPr bwMode="auto">
            <a:xfrm>
              <a:off x="3948" y="1825"/>
              <a:ext cx="366" cy="530"/>
            </a:xfrm>
            <a:custGeom>
              <a:avLst/>
              <a:gdLst>
                <a:gd name="T0" fmla="*/ 78 w 366"/>
                <a:gd name="T1" fmla="*/ 0 h 530"/>
                <a:gd name="T2" fmla="*/ 0 w 366"/>
                <a:gd name="T3" fmla="*/ 74 h 530"/>
                <a:gd name="T4" fmla="*/ 0 w 366"/>
                <a:gd name="T5" fmla="*/ 203 h 530"/>
                <a:gd name="T6" fmla="*/ 0 w 366"/>
                <a:gd name="T7" fmla="*/ 387 h 530"/>
                <a:gd name="T8" fmla="*/ 134 w 366"/>
                <a:gd name="T9" fmla="*/ 530 h 530"/>
                <a:gd name="T10" fmla="*/ 310 w 366"/>
                <a:gd name="T11" fmla="*/ 530 h 530"/>
                <a:gd name="T12" fmla="*/ 366 w 366"/>
                <a:gd name="T13" fmla="*/ 462 h 530"/>
                <a:gd name="T14" fmla="*/ 366 w 366"/>
                <a:gd name="T15" fmla="*/ 197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530">
                  <a:moveTo>
                    <a:pt x="78" y="0"/>
                  </a:moveTo>
                  <a:lnTo>
                    <a:pt x="0" y="74"/>
                  </a:lnTo>
                  <a:lnTo>
                    <a:pt x="0" y="203"/>
                  </a:lnTo>
                  <a:lnTo>
                    <a:pt x="0" y="387"/>
                  </a:lnTo>
                  <a:lnTo>
                    <a:pt x="134" y="530"/>
                  </a:lnTo>
                  <a:lnTo>
                    <a:pt x="310" y="530"/>
                  </a:lnTo>
                  <a:lnTo>
                    <a:pt x="366" y="462"/>
                  </a:lnTo>
                  <a:lnTo>
                    <a:pt x="366" y="197"/>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7" name="Freeform 19">
              <a:extLst>
                <a:ext uri="{FF2B5EF4-FFF2-40B4-BE49-F238E27FC236}">
                  <a16:creationId xmlns:a16="http://schemas.microsoft.com/office/drawing/2014/main" id="{AFCDA3EA-4A90-4E48-83CA-AA39402682DA}"/>
                </a:ext>
              </a:extLst>
            </p:cNvPr>
            <p:cNvSpPr>
              <a:spLocks/>
            </p:cNvSpPr>
            <p:nvPr/>
          </p:nvSpPr>
          <p:spPr bwMode="auto">
            <a:xfrm>
              <a:off x="4223" y="1988"/>
              <a:ext cx="91" cy="244"/>
            </a:xfrm>
            <a:custGeom>
              <a:avLst/>
              <a:gdLst>
                <a:gd name="T0" fmla="*/ 91 w 91"/>
                <a:gd name="T1" fmla="*/ 244 h 244"/>
                <a:gd name="T2" fmla="*/ 0 w 91"/>
                <a:gd name="T3" fmla="*/ 149 h 244"/>
                <a:gd name="T4" fmla="*/ 0 w 91"/>
                <a:gd name="T5" fmla="*/ 0 h 244"/>
              </a:gdLst>
              <a:ahLst/>
              <a:cxnLst>
                <a:cxn ang="0">
                  <a:pos x="T0" y="T1"/>
                </a:cxn>
                <a:cxn ang="0">
                  <a:pos x="T2" y="T3"/>
                </a:cxn>
                <a:cxn ang="0">
                  <a:pos x="T4" y="T5"/>
                </a:cxn>
              </a:cxnLst>
              <a:rect l="0" t="0" r="r" b="b"/>
              <a:pathLst>
                <a:path w="91" h="244">
                  <a:moveTo>
                    <a:pt x="91" y="244"/>
                  </a:moveTo>
                  <a:lnTo>
                    <a:pt x="0" y="149"/>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8" name="Freeform 20">
              <a:extLst>
                <a:ext uri="{FF2B5EF4-FFF2-40B4-BE49-F238E27FC236}">
                  <a16:creationId xmlns:a16="http://schemas.microsoft.com/office/drawing/2014/main" id="{34E9EF95-7697-5C47-926D-035839E12EC6}"/>
                </a:ext>
              </a:extLst>
            </p:cNvPr>
            <p:cNvSpPr>
              <a:spLocks/>
            </p:cNvSpPr>
            <p:nvPr/>
          </p:nvSpPr>
          <p:spPr bwMode="auto">
            <a:xfrm>
              <a:off x="3948" y="1899"/>
              <a:ext cx="127" cy="293"/>
            </a:xfrm>
            <a:custGeom>
              <a:avLst/>
              <a:gdLst>
                <a:gd name="T0" fmla="*/ 0 w 127"/>
                <a:gd name="T1" fmla="*/ 0 h 293"/>
                <a:gd name="T2" fmla="*/ 127 w 127"/>
                <a:gd name="T3" fmla="*/ 136 h 293"/>
                <a:gd name="T4" fmla="*/ 127 w 127"/>
                <a:gd name="T5" fmla="*/ 293 h 293"/>
              </a:gdLst>
              <a:ahLst/>
              <a:cxnLst>
                <a:cxn ang="0">
                  <a:pos x="T0" y="T1"/>
                </a:cxn>
                <a:cxn ang="0">
                  <a:pos x="T2" y="T3"/>
                </a:cxn>
                <a:cxn ang="0">
                  <a:pos x="T4" y="T5"/>
                </a:cxn>
              </a:cxnLst>
              <a:rect l="0" t="0" r="r" b="b"/>
              <a:pathLst>
                <a:path w="127" h="293">
                  <a:moveTo>
                    <a:pt x="0" y="0"/>
                  </a:moveTo>
                  <a:lnTo>
                    <a:pt x="127" y="136"/>
                  </a:lnTo>
                  <a:lnTo>
                    <a:pt x="127" y="29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9" name="Freeform 21">
              <a:extLst>
                <a:ext uri="{FF2B5EF4-FFF2-40B4-BE49-F238E27FC236}">
                  <a16:creationId xmlns:a16="http://schemas.microsoft.com/office/drawing/2014/main" id="{ACBC9669-89D1-9940-BAA7-BF15BB92B4A5}"/>
                </a:ext>
              </a:extLst>
            </p:cNvPr>
            <p:cNvSpPr>
              <a:spLocks/>
            </p:cNvSpPr>
            <p:nvPr/>
          </p:nvSpPr>
          <p:spPr bwMode="auto">
            <a:xfrm>
              <a:off x="4054" y="2409"/>
              <a:ext cx="521" cy="265"/>
            </a:xfrm>
            <a:custGeom>
              <a:avLst/>
              <a:gdLst>
                <a:gd name="T0" fmla="*/ 521 w 521"/>
                <a:gd name="T1" fmla="*/ 0 h 265"/>
                <a:gd name="T2" fmla="*/ 521 w 521"/>
                <a:gd name="T3" fmla="*/ 170 h 265"/>
                <a:gd name="T4" fmla="*/ 429 w 521"/>
                <a:gd name="T5" fmla="*/ 265 h 265"/>
                <a:gd name="T6" fmla="*/ 197 w 521"/>
                <a:gd name="T7" fmla="*/ 265 h 265"/>
                <a:gd name="T8" fmla="*/ 105 w 521"/>
                <a:gd name="T9" fmla="*/ 163 h 265"/>
                <a:gd name="T10" fmla="*/ 0 w 521"/>
                <a:gd name="T11" fmla="*/ 163 h 265"/>
              </a:gdLst>
              <a:ahLst/>
              <a:cxnLst>
                <a:cxn ang="0">
                  <a:pos x="T0" y="T1"/>
                </a:cxn>
                <a:cxn ang="0">
                  <a:pos x="T2" y="T3"/>
                </a:cxn>
                <a:cxn ang="0">
                  <a:pos x="T4" y="T5"/>
                </a:cxn>
                <a:cxn ang="0">
                  <a:pos x="T6" y="T7"/>
                </a:cxn>
                <a:cxn ang="0">
                  <a:pos x="T8" y="T9"/>
                </a:cxn>
                <a:cxn ang="0">
                  <a:pos x="T10" y="T11"/>
                </a:cxn>
              </a:cxnLst>
              <a:rect l="0" t="0" r="r" b="b"/>
              <a:pathLst>
                <a:path w="521" h="265">
                  <a:moveTo>
                    <a:pt x="521" y="0"/>
                  </a:moveTo>
                  <a:lnTo>
                    <a:pt x="521" y="170"/>
                  </a:lnTo>
                  <a:lnTo>
                    <a:pt x="429" y="265"/>
                  </a:lnTo>
                  <a:lnTo>
                    <a:pt x="197" y="265"/>
                  </a:lnTo>
                  <a:lnTo>
                    <a:pt x="105" y="163"/>
                  </a:lnTo>
                  <a:lnTo>
                    <a:pt x="0" y="16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0" name="Freeform 22">
              <a:extLst>
                <a:ext uri="{FF2B5EF4-FFF2-40B4-BE49-F238E27FC236}">
                  <a16:creationId xmlns:a16="http://schemas.microsoft.com/office/drawing/2014/main" id="{8CF0F65D-449B-AB42-8665-DC81EDBFDF01}"/>
                </a:ext>
              </a:extLst>
            </p:cNvPr>
            <p:cNvSpPr>
              <a:spLocks/>
            </p:cNvSpPr>
            <p:nvPr/>
          </p:nvSpPr>
          <p:spPr bwMode="auto">
            <a:xfrm>
              <a:off x="3941" y="2307"/>
              <a:ext cx="331" cy="822"/>
            </a:xfrm>
            <a:custGeom>
              <a:avLst/>
              <a:gdLst>
                <a:gd name="T0" fmla="*/ 92 w 331"/>
                <a:gd name="T1" fmla="*/ 0 h 822"/>
                <a:gd name="T2" fmla="*/ 0 w 331"/>
                <a:gd name="T3" fmla="*/ 95 h 822"/>
                <a:gd name="T4" fmla="*/ 0 w 331"/>
                <a:gd name="T5" fmla="*/ 720 h 822"/>
                <a:gd name="T6" fmla="*/ 99 w 331"/>
                <a:gd name="T7" fmla="*/ 822 h 822"/>
                <a:gd name="T8" fmla="*/ 190 w 331"/>
                <a:gd name="T9" fmla="*/ 822 h 822"/>
                <a:gd name="T10" fmla="*/ 331 w 331"/>
                <a:gd name="T11" fmla="*/ 673 h 822"/>
                <a:gd name="T12" fmla="*/ 331 w 331"/>
                <a:gd name="T13" fmla="*/ 523 h 822"/>
              </a:gdLst>
              <a:ahLst/>
              <a:cxnLst>
                <a:cxn ang="0">
                  <a:pos x="T0" y="T1"/>
                </a:cxn>
                <a:cxn ang="0">
                  <a:pos x="T2" y="T3"/>
                </a:cxn>
                <a:cxn ang="0">
                  <a:pos x="T4" y="T5"/>
                </a:cxn>
                <a:cxn ang="0">
                  <a:pos x="T6" y="T7"/>
                </a:cxn>
                <a:cxn ang="0">
                  <a:pos x="T8" y="T9"/>
                </a:cxn>
                <a:cxn ang="0">
                  <a:pos x="T10" y="T11"/>
                </a:cxn>
                <a:cxn ang="0">
                  <a:pos x="T12" y="T13"/>
                </a:cxn>
              </a:cxnLst>
              <a:rect l="0" t="0" r="r" b="b"/>
              <a:pathLst>
                <a:path w="331" h="822">
                  <a:moveTo>
                    <a:pt x="92" y="0"/>
                  </a:moveTo>
                  <a:lnTo>
                    <a:pt x="0" y="95"/>
                  </a:lnTo>
                  <a:lnTo>
                    <a:pt x="0" y="720"/>
                  </a:lnTo>
                  <a:lnTo>
                    <a:pt x="99" y="822"/>
                  </a:lnTo>
                  <a:lnTo>
                    <a:pt x="190" y="822"/>
                  </a:lnTo>
                  <a:lnTo>
                    <a:pt x="331" y="673"/>
                  </a:lnTo>
                  <a:lnTo>
                    <a:pt x="331" y="52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1" name="Freeform 23">
              <a:extLst>
                <a:ext uri="{FF2B5EF4-FFF2-40B4-BE49-F238E27FC236}">
                  <a16:creationId xmlns:a16="http://schemas.microsoft.com/office/drawing/2014/main" id="{D0DCD918-E8FA-0042-95C7-95B78C7A87AA}"/>
                </a:ext>
              </a:extLst>
            </p:cNvPr>
            <p:cNvSpPr>
              <a:spLocks/>
            </p:cNvSpPr>
            <p:nvPr/>
          </p:nvSpPr>
          <p:spPr bwMode="auto">
            <a:xfrm>
              <a:off x="3899" y="2960"/>
              <a:ext cx="472" cy="421"/>
            </a:xfrm>
            <a:custGeom>
              <a:avLst/>
              <a:gdLst>
                <a:gd name="T0" fmla="*/ 472 w 472"/>
                <a:gd name="T1" fmla="*/ 0 h 421"/>
                <a:gd name="T2" fmla="*/ 239 w 472"/>
                <a:gd name="T3" fmla="*/ 244 h 421"/>
                <a:gd name="T4" fmla="*/ 239 w 472"/>
                <a:gd name="T5" fmla="*/ 366 h 421"/>
                <a:gd name="T6" fmla="*/ 183 w 472"/>
                <a:gd name="T7" fmla="*/ 421 h 421"/>
                <a:gd name="T8" fmla="*/ 77 w 472"/>
                <a:gd name="T9" fmla="*/ 421 h 421"/>
                <a:gd name="T10" fmla="*/ 0 w 472"/>
                <a:gd name="T11" fmla="*/ 339 h 421"/>
                <a:gd name="T12" fmla="*/ 0 w 472"/>
                <a:gd name="T13" fmla="*/ 183 h 421"/>
                <a:gd name="T14" fmla="*/ 84 w 472"/>
                <a:gd name="T15" fmla="*/ 108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21">
                  <a:moveTo>
                    <a:pt x="472" y="0"/>
                  </a:moveTo>
                  <a:lnTo>
                    <a:pt x="239" y="244"/>
                  </a:lnTo>
                  <a:lnTo>
                    <a:pt x="239" y="366"/>
                  </a:lnTo>
                  <a:lnTo>
                    <a:pt x="183" y="421"/>
                  </a:lnTo>
                  <a:lnTo>
                    <a:pt x="77" y="421"/>
                  </a:lnTo>
                  <a:lnTo>
                    <a:pt x="0" y="339"/>
                  </a:lnTo>
                  <a:lnTo>
                    <a:pt x="0" y="183"/>
                  </a:lnTo>
                  <a:lnTo>
                    <a:pt x="84" y="108"/>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2" name="Freeform 24">
              <a:extLst>
                <a:ext uri="{FF2B5EF4-FFF2-40B4-BE49-F238E27FC236}">
                  <a16:creationId xmlns:a16="http://schemas.microsoft.com/office/drawing/2014/main" id="{50CEA896-2E30-3E46-AD84-D47D04DCBE65}"/>
                </a:ext>
              </a:extLst>
            </p:cNvPr>
            <p:cNvSpPr>
              <a:spLocks/>
            </p:cNvSpPr>
            <p:nvPr/>
          </p:nvSpPr>
          <p:spPr bwMode="auto">
            <a:xfrm>
              <a:off x="3983" y="3129"/>
              <a:ext cx="57" cy="184"/>
            </a:xfrm>
            <a:custGeom>
              <a:avLst/>
              <a:gdLst>
                <a:gd name="T0" fmla="*/ 57 w 57"/>
                <a:gd name="T1" fmla="*/ 0 h 184"/>
                <a:gd name="T2" fmla="*/ 0 w 57"/>
                <a:gd name="T3" fmla="*/ 62 h 184"/>
                <a:gd name="T4" fmla="*/ 0 w 57"/>
                <a:gd name="T5" fmla="*/ 184 h 184"/>
              </a:gdLst>
              <a:ahLst/>
              <a:cxnLst>
                <a:cxn ang="0">
                  <a:pos x="T0" y="T1"/>
                </a:cxn>
                <a:cxn ang="0">
                  <a:pos x="T2" y="T3"/>
                </a:cxn>
                <a:cxn ang="0">
                  <a:pos x="T4" y="T5"/>
                </a:cxn>
              </a:cxnLst>
              <a:rect l="0" t="0" r="r" b="b"/>
              <a:pathLst>
                <a:path w="57" h="184">
                  <a:moveTo>
                    <a:pt x="57" y="0"/>
                  </a:moveTo>
                  <a:lnTo>
                    <a:pt x="0" y="62"/>
                  </a:lnTo>
                  <a:lnTo>
                    <a:pt x="0" y="18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3" name="Freeform 25">
              <a:extLst>
                <a:ext uri="{FF2B5EF4-FFF2-40B4-BE49-F238E27FC236}">
                  <a16:creationId xmlns:a16="http://schemas.microsoft.com/office/drawing/2014/main" id="{6399D75B-EA1B-7D44-97DA-8068957BBFF1}"/>
                </a:ext>
              </a:extLst>
            </p:cNvPr>
            <p:cNvSpPr>
              <a:spLocks/>
            </p:cNvSpPr>
            <p:nvPr/>
          </p:nvSpPr>
          <p:spPr bwMode="auto">
            <a:xfrm>
              <a:off x="4314" y="2361"/>
              <a:ext cx="430" cy="449"/>
            </a:xfrm>
            <a:custGeom>
              <a:avLst/>
              <a:gdLst>
                <a:gd name="T0" fmla="*/ 430 w 430"/>
                <a:gd name="T1" fmla="*/ 0 h 449"/>
                <a:gd name="T2" fmla="*/ 430 w 430"/>
                <a:gd name="T3" fmla="*/ 218 h 449"/>
                <a:gd name="T4" fmla="*/ 205 w 430"/>
                <a:gd name="T5" fmla="*/ 449 h 449"/>
                <a:gd name="T6" fmla="*/ 71 w 430"/>
                <a:gd name="T7" fmla="*/ 449 h 449"/>
                <a:gd name="T8" fmla="*/ 0 w 430"/>
                <a:gd name="T9" fmla="*/ 374 h 449"/>
              </a:gdLst>
              <a:ahLst/>
              <a:cxnLst>
                <a:cxn ang="0">
                  <a:pos x="T0" y="T1"/>
                </a:cxn>
                <a:cxn ang="0">
                  <a:pos x="T2" y="T3"/>
                </a:cxn>
                <a:cxn ang="0">
                  <a:pos x="T4" y="T5"/>
                </a:cxn>
                <a:cxn ang="0">
                  <a:pos x="T6" y="T7"/>
                </a:cxn>
                <a:cxn ang="0">
                  <a:pos x="T8" y="T9"/>
                </a:cxn>
              </a:cxnLst>
              <a:rect l="0" t="0" r="r" b="b"/>
              <a:pathLst>
                <a:path w="430" h="449">
                  <a:moveTo>
                    <a:pt x="430" y="0"/>
                  </a:moveTo>
                  <a:lnTo>
                    <a:pt x="430" y="218"/>
                  </a:lnTo>
                  <a:lnTo>
                    <a:pt x="205" y="449"/>
                  </a:lnTo>
                  <a:lnTo>
                    <a:pt x="71" y="449"/>
                  </a:lnTo>
                  <a:lnTo>
                    <a:pt x="0" y="37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4" name="Freeform 26">
              <a:extLst>
                <a:ext uri="{FF2B5EF4-FFF2-40B4-BE49-F238E27FC236}">
                  <a16:creationId xmlns:a16="http://schemas.microsoft.com/office/drawing/2014/main" id="{90D680A9-5541-3043-81AB-DC2A931BB310}"/>
                </a:ext>
              </a:extLst>
            </p:cNvPr>
            <p:cNvSpPr>
              <a:spLocks/>
            </p:cNvSpPr>
            <p:nvPr/>
          </p:nvSpPr>
          <p:spPr bwMode="auto">
            <a:xfrm>
              <a:off x="4272" y="2810"/>
              <a:ext cx="247" cy="394"/>
            </a:xfrm>
            <a:custGeom>
              <a:avLst/>
              <a:gdLst>
                <a:gd name="T0" fmla="*/ 247 w 247"/>
                <a:gd name="T1" fmla="*/ 0 h 394"/>
                <a:gd name="T2" fmla="*/ 247 w 247"/>
                <a:gd name="T3" fmla="*/ 129 h 394"/>
                <a:gd name="T4" fmla="*/ 0 w 247"/>
                <a:gd name="T5" fmla="*/ 394 h 394"/>
              </a:gdLst>
              <a:ahLst/>
              <a:cxnLst>
                <a:cxn ang="0">
                  <a:pos x="T0" y="T1"/>
                </a:cxn>
                <a:cxn ang="0">
                  <a:pos x="T2" y="T3"/>
                </a:cxn>
                <a:cxn ang="0">
                  <a:pos x="T4" y="T5"/>
                </a:cxn>
              </a:cxnLst>
              <a:rect l="0" t="0" r="r" b="b"/>
              <a:pathLst>
                <a:path w="247" h="394">
                  <a:moveTo>
                    <a:pt x="247" y="0"/>
                  </a:moveTo>
                  <a:lnTo>
                    <a:pt x="247" y="129"/>
                  </a:lnTo>
                  <a:lnTo>
                    <a:pt x="0" y="39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5" name="Freeform 27">
              <a:extLst>
                <a:ext uri="{FF2B5EF4-FFF2-40B4-BE49-F238E27FC236}">
                  <a16:creationId xmlns:a16="http://schemas.microsoft.com/office/drawing/2014/main" id="{B13714D9-53B8-A548-9B94-48F7ACF22A0A}"/>
                </a:ext>
              </a:extLst>
            </p:cNvPr>
            <p:cNvSpPr>
              <a:spLocks/>
            </p:cNvSpPr>
            <p:nvPr/>
          </p:nvSpPr>
          <p:spPr bwMode="auto">
            <a:xfrm>
              <a:off x="4265" y="3061"/>
              <a:ext cx="141" cy="306"/>
            </a:xfrm>
            <a:custGeom>
              <a:avLst/>
              <a:gdLst>
                <a:gd name="T0" fmla="*/ 141 w 141"/>
                <a:gd name="T1" fmla="*/ 0 h 306"/>
                <a:gd name="T2" fmla="*/ 141 w 141"/>
                <a:gd name="T3" fmla="*/ 157 h 306"/>
                <a:gd name="T4" fmla="*/ 0 w 141"/>
                <a:gd name="T5" fmla="*/ 306 h 306"/>
              </a:gdLst>
              <a:ahLst/>
              <a:cxnLst>
                <a:cxn ang="0">
                  <a:pos x="T0" y="T1"/>
                </a:cxn>
                <a:cxn ang="0">
                  <a:pos x="T2" y="T3"/>
                </a:cxn>
                <a:cxn ang="0">
                  <a:pos x="T4" y="T5"/>
                </a:cxn>
              </a:cxnLst>
              <a:rect l="0" t="0" r="r" b="b"/>
              <a:pathLst>
                <a:path w="141" h="306">
                  <a:moveTo>
                    <a:pt x="141" y="0"/>
                  </a:moveTo>
                  <a:lnTo>
                    <a:pt x="141" y="157"/>
                  </a:lnTo>
                  <a:lnTo>
                    <a:pt x="0" y="30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6" name="Freeform 28">
              <a:extLst>
                <a:ext uri="{FF2B5EF4-FFF2-40B4-BE49-F238E27FC236}">
                  <a16:creationId xmlns:a16="http://schemas.microsoft.com/office/drawing/2014/main" id="{E56692EB-768A-2E40-830F-07CCB7720344}"/>
                </a:ext>
              </a:extLst>
            </p:cNvPr>
            <p:cNvSpPr>
              <a:spLocks/>
            </p:cNvSpPr>
            <p:nvPr/>
          </p:nvSpPr>
          <p:spPr bwMode="auto">
            <a:xfrm>
              <a:off x="4511" y="2878"/>
              <a:ext cx="353" cy="204"/>
            </a:xfrm>
            <a:custGeom>
              <a:avLst/>
              <a:gdLst>
                <a:gd name="T0" fmla="*/ 353 w 353"/>
                <a:gd name="T1" fmla="*/ 0 h 204"/>
                <a:gd name="T2" fmla="*/ 198 w 353"/>
                <a:gd name="T3" fmla="*/ 0 h 204"/>
                <a:gd name="T4" fmla="*/ 0 w 353"/>
                <a:gd name="T5" fmla="*/ 204 h 204"/>
              </a:gdLst>
              <a:ahLst/>
              <a:cxnLst>
                <a:cxn ang="0">
                  <a:pos x="T0" y="T1"/>
                </a:cxn>
                <a:cxn ang="0">
                  <a:pos x="T2" y="T3"/>
                </a:cxn>
                <a:cxn ang="0">
                  <a:pos x="T4" y="T5"/>
                </a:cxn>
              </a:cxnLst>
              <a:rect l="0" t="0" r="r" b="b"/>
              <a:pathLst>
                <a:path w="353" h="204">
                  <a:moveTo>
                    <a:pt x="353" y="0"/>
                  </a:moveTo>
                  <a:lnTo>
                    <a:pt x="198" y="0"/>
                  </a:lnTo>
                  <a:lnTo>
                    <a:pt x="0" y="20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7" name="Freeform 29">
              <a:extLst>
                <a:ext uri="{FF2B5EF4-FFF2-40B4-BE49-F238E27FC236}">
                  <a16:creationId xmlns:a16="http://schemas.microsoft.com/office/drawing/2014/main" id="{E338CB3E-4FE8-AC4C-96A2-6E0A187DEF43}"/>
                </a:ext>
              </a:extLst>
            </p:cNvPr>
            <p:cNvSpPr>
              <a:spLocks/>
            </p:cNvSpPr>
            <p:nvPr/>
          </p:nvSpPr>
          <p:spPr bwMode="auto">
            <a:xfrm>
              <a:off x="4617" y="2409"/>
              <a:ext cx="239" cy="449"/>
            </a:xfrm>
            <a:custGeom>
              <a:avLst/>
              <a:gdLst>
                <a:gd name="T0" fmla="*/ 239 w 239"/>
                <a:gd name="T1" fmla="*/ 0 h 449"/>
                <a:gd name="T2" fmla="*/ 239 w 239"/>
                <a:gd name="T3" fmla="*/ 204 h 449"/>
                <a:gd name="T4" fmla="*/ 0 w 239"/>
                <a:gd name="T5" fmla="*/ 449 h 449"/>
              </a:gdLst>
              <a:ahLst/>
              <a:cxnLst>
                <a:cxn ang="0">
                  <a:pos x="T0" y="T1"/>
                </a:cxn>
                <a:cxn ang="0">
                  <a:pos x="T2" y="T3"/>
                </a:cxn>
                <a:cxn ang="0">
                  <a:pos x="T4" y="T5"/>
                </a:cxn>
              </a:cxnLst>
              <a:rect l="0" t="0" r="r" b="b"/>
              <a:pathLst>
                <a:path w="239" h="449">
                  <a:moveTo>
                    <a:pt x="239" y="0"/>
                  </a:moveTo>
                  <a:lnTo>
                    <a:pt x="239" y="204"/>
                  </a:lnTo>
                  <a:lnTo>
                    <a:pt x="0" y="449"/>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8" name="Freeform 30">
              <a:extLst>
                <a:ext uri="{FF2B5EF4-FFF2-40B4-BE49-F238E27FC236}">
                  <a16:creationId xmlns:a16="http://schemas.microsoft.com/office/drawing/2014/main" id="{4A705FD9-89D8-B749-A01B-3E29F27D7AE1}"/>
                </a:ext>
              </a:extLst>
            </p:cNvPr>
            <p:cNvSpPr>
              <a:spLocks/>
            </p:cNvSpPr>
            <p:nvPr/>
          </p:nvSpPr>
          <p:spPr bwMode="auto">
            <a:xfrm>
              <a:off x="4772" y="2701"/>
              <a:ext cx="63" cy="116"/>
            </a:xfrm>
            <a:custGeom>
              <a:avLst/>
              <a:gdLst>
                <a:gd name="T0" fmla="*/ 0 w 63"/>
                <a:gd name="T1" fmla="*/ 0 h 116"/>
                <a:gd name="T2" fmla="*/ 63 w 63"/>
                <a:gd name="T3" fmla="*/ 68 h 116"/>
                <a:gd name="T4" fmla="*/ 14 w 63"/>
                <a:gd name="T5" fmla="*/ 116 h 116"/>
              </a:gdLst>
              <a:ahLst/>
              <a:cxnLst>
                <a:cxn ang="0">
                  <a:pos x="T0" y="T1"/>
                </a:cxn>
                <a:cxn ang="0">
                  <a:pos x="T2" y="T3"/>
                </a:cxn>
                <a:cxn ang="0">
                  <a:pos x="T4" y="T5"/>
                </a:cxn>
              </a:cxnLst>
              <a:rect l="0" t="0" r="r" b="b"/>
              <a:pathLst>
                <a:path w="63" h="116">
                  <a:moveTo>
                    <a:pt x="0" y="0"/>
                  </a:moveTo>
                  <a:lnTo>
                    <a:pt x="63" y="68"/>
                  </a:lnTo>
                  <a:lnTo>
                    <a:pt x="14" y="11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9" name="Freeform 31">
              <a:extLst>
                <a:ext uri="{FF2B5EF4-FFF2-40B4-BE49-F238E27FC236}">
                  <a16:creationId xmlns:a16="http://schemas.microsoft.com/office/drawing/2014/main" id="{36092DE1-2929-2F45-A42E-1789BEAC67F5}"/>
                </a:ext>
              </a:extLst>
            </p:cNvPr>
            <p:cNvSpPr>
              <a:spLocks/>
            </p:cNvSpPr>
            <p:nvPr/>
          </p:nvSpPr>
          <p:spPr bwMode="auto">
            <a:xfrm>
              <a:off x="4012" y="2674"/>
              <a:ext cx="239" cy="116"/>
            </a:xfrm>
            <a:custGeom>
              <a:avLst/>
              <a:gdLst>
                <a:gd name="T0" fmla="*/ 239 w 239"/>
                <a:gd name="T1" fmla="*/ 0 h 116"/>
                <a:gd name="T2" fmla="*/ 126 w 239"/>
                <a:gd name="T3" fmla="*/ 116 h 116"/>
                <a:gd name="T4" fmla="*/ 0 w 239"/>
                <a:gd name="T5" fmla="*/ 116 h 116"/>
              </a:gdLst>
              <a:ahLst/>
              <a:cxnLst>
                <a:cxn ang="0">
                  <a:pos x="T0" y="T1"/>
                </a:cxn>
                <a:cxn ang="0">
                  <a:pos x="T2" y="T3"/>
                </a:cxn>
                <a:cxn ang="0">
                  <a:pos x="T4" y="T5"/>
                </a:cxn>
              </a:cxnLst>
              <a:rect l="0" t="0" r="r" b="b"/>
              <a:pathLst>
                <a:path w="239" h="116">
                  <a:moveTo>
                    <a:pt x="239" y="0"/>
                  </a:moveTo>
                  <a:lnTo>
                    <a:pt x="126" y="116"/>
                  </a:lnTo>
                  <a:lnTo>
                    <a:pt x="0" y="11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0" name="Freeform 32">
              <a:extLst>
                <a:ext uri="{FF2B5EF4-FFF2-40B4-BE49-F238E27FC236}">
                  <a16:creationId xmlns:a16="http://schemas.microsoft.com/office/drawing/2014/main" id="{DCA8F752-4759-6D4C-B130-E4FADD0EC7AC}"/>
                </a:ext>
              </a:extLst>
            </p:cNvPr>
            <p:cNvSpPr>
              <a:spLocks/>
            </p:cNvSpPr>
            <p:nvPr/>
          </p:nvSpPr>
          <p:spPr bwMode="auto">
            <a:xfrm>
              <a:off x="4047" y="2790"/>
              <a:ext cx="91" cy="224"/>
            </a:xfrm>
            <a:custGeom>
              <a:avLst/>
              <a:gdLst>
                <a:gd name="T0" fmla="*/ 91 w 91"/>
                <a:gd name="T1" fmla="*/ 0 h 224"/>
                <a:gd name="T2" fmla="*/ 91 w 91"/>
                <a:gd name="T3" fmla="*/ 136 h 224"/>
                <a:gd name="T4" fmla="*/ 0 w 91"/>
                <a:gd name="T5" fmla="*/ 224 h 224"/>
              </a:gdLst>
              <a:ahLst/>
              <a:cxnLst>
                <a:cxn ang="0">
                  <a:pos x="T0" y="T1"/>
                </a:cxn>
                <a:cxn ang="0">
                  <a:pos x="T2" y="T3"/>
                </a:cxn>
                <a:cxn ang="0">
                  <a:pos x="T4" y="T5"/>
                </a:cxn>
              </a:cxnLst>
              <a:rect l="0" t="0" r="r" b="b"/>
              <a:pathLst>
                <a:path w="91" h="224">
                  <a:moveTo>
                    <a:pt x="91" y="0"/>
                  </a:moveTo>
                  <a:lnTo>
                    <a:pt x="91" y="136"/>
                  </a:lnTo>
                  <a:lnTo>
                    <a:pt x="0" y="22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1" name="Freeform 33">
              <a:extLst>
                <a:ext uri="{FF2B5EF4-FFF2-40B4-BE49-F238E27FC236}">
                  <a16:creationId xmlns:a16="http://schemas.microsoft.com/office/drawing/2014/main" id="{B5001C12-4EC6-CB47-82CB-41D841C7CEA3}"/>
                </a:ext>
              </a:extLst>
            </p:cNvPr>
            <p:cNvSpPr>
              <a:spLocks/>
            </p:cNvSpPr>
            <p:nvPr/>
          </p:nvSpPr>
          <p:spPr bwMode="auto">
            <a:xfrm>
              <a:off x="4610" y="2987"/>
              <a:ext cx="106" cy="231"/>
            </a:xfrm>
            <a:custGeom>
              <a:avLst/>
              <a:gdLst>
                <a:gd name="T0" fmla="*/ 0 w 106"/>
                <a:gd name="T1" fmla="*/ 0 h 231"/>
                <a:gd name="T2" fmla="*/ 106 w 106"/>
                <a:gd name="T3" fmla="*/ 115 h 231"/>
                <a:gd name="T4" fmla="*/ 0 w 106"/>
                <a:gd name="T5" fmla="*/ 231 h 231"/>
              </a:gdLst>
              <a:ahLst/>
              <a:cxnLst>
                <a:cxn ang="0">
                  <a:pos x="T0" y="T1"/>
                </a:cxn>
                <a:cxn ang="0">
                  <a:pos x="T2" y="T3"/>
                </a:cxn>
                <a:cxn ang="0">
                  <a:pos x="T4" y="T5"/>
                </a:cxn>
              </a:cxnLst>
              <a:rect l="0" t="0" r="r" b="b"/>
              <a:pathLst>
                <a:path w="106" h="231">
                  <a:moveTo>
                    <a:pt x="0" y="0"/>
                  </a:moveTo>
                  <a:lnTo>
                    <a:pt x="106" y="115"/>
                  </a:lnTo>
                  <a:lnTo>
                    <a:pt x="0" y="23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2" name="Line 34">
              <a:extLst>
                <a:ext uri="{FF2B5EF4-FFF2-40B4-BE49-F238E27FC236}">
                  <a16:creationId xmlns:a16="http://schemas.microsoft.com/office/drawing/2014/main" id="{067874A8-85BD-0B47-8663-914FD89A0862}"/>
                </a:ext>
              </a:extLst>
            </p:cNvPr>
            <p:cNvSpPr>
              <a:spLocks noChangeShapeType="1"/>
            </p:cNvSpPr>
            <p:nvPr/>
          </p:nvSpPr>
          <p:spPr bwMode="auto">
            <a:xfrm>
              <a:off x="4364" y="2457"/>
              <a:ext cx="91" cy="95"/>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3" name="Freeform 35">
              <a:extLst>
                <a:ext uri="{FF2B5EF4-FFF2-40B4-BE49-F238E27FC236}">
                  <a16:creationId xmlns:a16="http://schemas.microsoft.com/office/drawing/2014/main" id="{64AF0AB6-E14D-A945-9356-9952DBFC09C9}"/>
                </a:ext>
              </a:extLst>
            </p:cNvPr>
            <p:cNvSpPr>
              <a:spLocks/>
            </p:cNvSpPr>
            <p:nvPr/>
          </p:nvSpPr>
          <p:spPr bwMode="auto">
            <a:xfrm>
              <a:off x="3934" y="1301"/>
              <a:ext cx="49" cy="150"/>
            </a:xfrm>
            <a:custGeom>
              <a:avLst/>
              <a:gdLst>
                <a:gd name="T0" fmla="*/ 49 w 49"/>
                <a:gd name="T1" fmla="*/ 0 h 150"/>
                <a:gd name="T2" fmla="*/ 0 w 49"/>
                <a:gd name="T3" fmla="*/ 48 h 150"/>
                <a:gd name="T4" fmla="*/ 0 w 49"/>
                <a:gd name="T5" fmla="*/ 116 h 150"/>
                <a:gd name="T6" fmla="*/ 35 w 49"/>
                <a:gd name="T7" fmla="*/ 150 h 150"/>
              </a:gdLst>
              <a:ahLst/>
              <a:cxnLst>
                <a:cxn ang="0">
                  <a:pos x="T0" y="T1"/>
                </a:cxn>
                <a:cxn ang="0">
                  <a:pos x="T2" y="T3"/>
                </a:cxn>
                <a:cxn ang="0">
                  <a:pos x="T4" y="T5"/>
                </a:cxn>
                <a:cxn ang="0">
                  <a:pos x="T6" y="T7"/>
                </a:cxn>
              </a:cxnLst>
              <a:rect l="0" t="0" r="r" b="b"/>
              <a:pathLst>
                <a:path w="49" h="150">
                  <a:moveTo>
                    <a:pt x="49" y="0"/>
                  </a:moveTo>
                  <a:lnTo>
                    <a:pt x="0" y="48"/>
                  </a:lnTo>
                  <a:lnTo>
                    <a:pt x="0" y="116"/>
                  </a:lnTo>
                  <a:lnTo>
                    <a:pt x="35" y="15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sp>
        <p:nvSpPr>
          <p:cNvPr id="174" name="Rectangle: Diagonal Corners Snipped 4">
            <a:extLst>
              <a:ext uri="{FF2B5EF4-FFF2-40B4-BE49-F238E27FC236}">
                <a16:creationId xmlns:a16="http://schemas.microsoft.com/office/drawing/2014/main" id="{D7ED53A5-E703-D749-8332-A45BBFA5FC02}"/>
              </a:ext>
            </a:extLst>
          </p:cNvPr>
          <p:cNvSpPr/>
          <p:nvPr/>
        </p:nvSpPr>
        <p:spPr bwMode="gray">
          <a:xfrm>
            <a:off x="5910172" y="2134081"/>
            <a:ext cx="271860" cy="3947548"/>
          </a:xfrm>
          <a:prstGeom prst="snip2DiagRect">
            <a:avLst>
              <a:gd name="adj1" fmla="val 19685"/>
              <a:gd name="adj2" fmla="val 21588"/>
            </a:avLst>
          </a:prstGeom>
          <a:solidFill>
            <a:sysClr val="windowText" lastClr="000000"/>
          </a:solidFill>
          <a:ln w="11113" cap="flat">
            <a:solidFill>
              <a:srgbClr val="53565A">
                <a:lumMod val="90000"/>
              </a:srgbClr>
            </a:solidFill>
            <a:prstDash val="solid"/>
            <a:miter lim="800000"/>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nvGrpSpPr>
          <p:cNvPr id="175" name="Group 174">
            <a:extLst>
              <a:ext uri="{FF2B5EF4-FFF2-40B4-BE49-F238E27FC236}">
                <a16:creationId xmlns:a16="http://schemas.microsoft.com/office/drawing/2014/main" id="{BD79FFAE-D316-8C40-9713-F528AB34FDD1}"/>
              </a:ext>
            </a:extLst>
          </p:cNvPr>
          <p:cNvGrpSpPr/>
          <p:nvPr/>
        </p:nvGrpSpPr>
        <p:grpSpPr>
          <a:xfrm>
            <a:off x="7616805" y="2719236"/>
            <a:ext cx="1682746" cy="704231"/>
            <a:chOff x="6435796" y="3049357"/>
            <a:chExt cx="3845966" cy="449748"/>
          </a:xfrm>
        </p:grpSpPr>
        <p:cxnSp>
          <p:nvCxnSpPr>
            <p:cNvPr id="176" name="Straight Connector 175">
              <a:extLst>
                <a:ext uri="{FF2B5EF4-FFF2-40B4-BE49-F238E27FC236}">
                  <a16:creationId xmlns:a16="http://schemas.microsoft.com/office/drawing/2014/main" id="{3854AD4C-A717-3B43-8031-14939AD26D90}"/>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77" name="Straight Connector 176">
              <a:extLst>
                <a:ext uri="{FF2B5EF4-FFF2-40B4-BE49-F238E27FC236}">
                  <a16:creationId xmlns:a16="http://schemas.microsoft.com/office/drawing/2014/main" id="{A16684C7-4B37-154A-96BC-52EF9BD3CDAA}"/>
                </a:ext>
              </a:extLst>
            </p:cNvPr>
            <p:cNvCxnSpPr>
              <a:cxnSpLocks/>
            </p:cNvCxnSpPr>
            <p:nvPr/>
          </p:nvCxnSpPr>
          <p:spPr>
            <a:xfrm flipH="1">
              <a:off x="6435796" y="3499105"/>
              <a:ext cx="1732409" cy="0"/>
            </a:xfrm>
            <a:prstGeom prst="line">
              <a:avLst/>
            </a:prstGeom>
            <a:noFill/>
            <a:ln w="9525" cap="rnd" cmpd="sng" algn="ctr">
              <a:solidFill>
                <a:sysClr val="window" lastClr="FFFFFF"/>
              </a:solidFill>
              <a:prstDash val="sysDash"/>
              <a:headEnd type="none"/>
              <a:tailEnd type="none"/>
            </a:ln>
            <a:effectLst/>
          </p:spPr>
        </p:cxnSp>
        <p:cxnSp>
          <p:nvCxnSpPr>
            <p:cNvPr id="178" name="Straight Connector 177">
              <a:extLst>
                <a:ext uri="{FF2B5EF4-FFF2-40B4-BE49-F238E27FC236}">
                  <a16:creationId xmlns:a16="http://schemas.microsoft.com/office/drawing/2014/main" id="{9E3C5B68-B5A7-FF49-9F50-247D3417ADE9}"/>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grpSp>
        <p:nvGrpSpPr>
          <p:cNvPr id="179" name="Group 178">
            <a:extLst>
              <a:ext uri="{FF2B5EF4-FFF2-40B4-BE49-F238E27FC236}">
                <a16:creationId xmlns:a16="http://schemas.microsoft.com/office/drawing/2014/main" id="{6BCDF952-AAAE-1E42-B08B-27D86CBAD72C}"/>
              </a:ext>
            </a:extLst>
          </p:cNvPr>
          <p:cNvGrpSpPr/>
          <p:nvPr/>
        </p:nvGrpSpPr>
        <p:grpSpPr>
          <a:xfrm flipV="1">
            <a:off x="7616804" y="4966110"/>
            <a:ext cx="1676857" cy="704231"/>
            <a:chOff x="6449256" y="3049357"/>
            <a:chExt cx="3832506" cy="449748"/>
          </a:xfrm>
        </p:grpSpPr>
        <p:cxnSp>
          <p:nvCxnSpPr>
            <p:cNvPr id="180" name="Straight Connector 179">
              <a:extLst>
                <a:ext uri="{FF2B5EF4-FFF2-40B4-BE49-F238E27FC236}">
                  <a16:creationId xmlns:a16="http://schemas.microsoft.com/office/drawing/2014/main" id="{EC41165B-A423-2A4A-9DA5-75A1BA8B0F71}"/>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81" name="Straight Connector 180">
              <a:extLst>
                <a:ext uri="{FF2B5EF4-FFF2-40B4-BE49-F238E27FC236}">
                  <a16:creationId xmlns:a16="http://schemas.microsoft.com/office/drawing/2014/main" id="{E5EDF3F6-AFED-5C47-99C7-4C50617544E9}"/>
                </a:ext>
              </a:extLst>
            </p:cNvPr>
            <p:cNvCxnSpPr>
              <a:cxnSpLocks/>
            </p:cNvCxnSpPr>
            <p:nvPr/>
          </p:nvCxnSpPr>
          <p:spPr>
            <a:xfrm flipH="1" flipV="1">
              <a:off x="6449256" y="3499105"/>
              <a:ext cx="1718951" cy="0"/>
            </a:xfrm>
            <a:prstGeom prst="line">
              <a:avLst/>
            </a:prstGeom>
            <a:noFill/>
            <a:ln w="9525" cap="rnd" cmpd="sng" algn="ctr">
              <a:solidFill>
                <a:sysClr val="window" lastClr="FFFFFF"/>
              </a:solidFill>
              <a:prstDash val="sysDash"/>
              <a:headEnd type="none"/>
              <a:tailEnd type="none"/>
            </a:ln>
            <a:effectLst/>
          </p:spPr>
        </p:cxnSp>
        <p:cxnSp>
          <p:nvCxnSpPr>
            <p:cNvPr id="182" name="Straight Connector 181">
              <a:extLst>
                <a:ext uri="{FF2B5EF4-FFF2-40B4-BE49-F238E27FC236}">
                  <a16:creationId xmlns:a16="http://schemas.microsoft.com/office/drawing/2014/main" id="{D1A22F93-175A-A84E-BC29-A8BCDED51147}"/>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cxnSp>
        <p:nvCxnSpPr>
          <p:cNvPr id="183" name="Straight Arrow Connector 182">
            <a:extLst>
              <a:ext uri="{FF2B5EF4-FFF2-40B4-BE49-F238E27FC236}">
                <a16:creationId xmlns:a16="http://schemas.microsoft.com/office/drawing/2014/main" id="{6BB8D130-49FD-4345-9CF0-70446E8159AA}"/>
              </a:ext>
            </a:extLst>
          </p:cNvPr>
          <p:cNvCxnSpPr>
            <a:cxnSpLocks/>
          </p:cNvCxnSpPr>
          <p:nvPr/>
        </p:nvCxnSpPr>
        <p:spPr>
          <a:xfrm flipH="1">
            <a:off x="7734007" y="4184405"/>
            <a:ext cx="2259960" cy="0"/>
          </a:xfrm>
          <a:prstGeom prst="straightConnector1">
            <a:avLst/>
          </a:prstGeom>
          <a:noFill/>
          <a:ln w="9525" cap="rnd" cmpd="sng" algn="ctr">
            <a:solidFill>
              <a:sysClr val="window" lastClr="FFFFFF"/>
            </a:solidFill>
            <a:prstDash val="sysDash"/>
            <a:headEnd type="oval"/>
            <a:tailEnd type="none"/>
          </a:ln>
          <a:effectLst/>
          <a:extLst>
            <a:ext uri="{909E8E84-426E-40DD-AFC4-6F175D3DCCD1}">
              <a14:hiddenFill xmlns:a14="http://schemas.microsoft.com/office/drawing/2010/main">
                <a:solidFill>
                  <a:srgbClr val="FFFFFF"/>
                </a:solidFill>
              </a14:hiddenFill>
            </a:ext>
          </a:extLst>
        </p:spPr>
      </p:cxnSp>
      <p:grpSp>
        <p:nvGrpSpPr>
          <p:cNvPr id="184" name="Group 183">
            <a:extLst>
              <a:ext uri="{FF2B5EF4-FFF2-40B4-BE49-F238E27FC236}">
                <a16:creationId xmlns:a16="http://schemas.microsoft.com/office/drawing/2014/main" id="{C40AB4BA-0848-7A4B-A871-7B8E0B75A9E6}"/>
              </a:ext>
            </a:extLst>
          </p:cNvPr>
          <p:cNvGrpSpPr/>
          <p:nvPr/>
        </p:nvGrpSpPr>
        <p:grpSpPr>
          <a:xfrm flipH="1">
            <a:off x="2789405" y="2719236"/>
            <a:ext cx="1682746" cy="704231"/>
            <a:chOff x="6435796" y="3049357"/>
            <a:chExt cx="3845966" cy="449748"/>
          </a:xfrm>
        </p:grpSpPr>
        <p:cxnSp>
          <p:nvCxnSpPr>
            <p:cNvPr id="185" name="Straight Connector 184">
              <a:extLst>
                <a:ext uri="{FF2B5EF4-FFF2-40B4-BE49-F238E27FC236}">
                  <a16:creationId xmlns:a16="http://schemas.microsoft.com/office/drawing/2014/main" id="{39E30812-48B5-6549-96CD-1BFA91FBF25E}"/>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86" name="Straight Connector 185">
              <a:extLst>
                <a:ext uri="{FF2B5EF4-FFF2-40B4-BE49-F238E27FC236}">
                  <a16:creationId xmlns:a16="http://schemas.microsoft.com/office/drawing/2014/main" id="{BCBF3140-82A6-C34A-8C6A-C7060B574FEA}"/>
                </a:ext>
              </a:extLst>
            </p:cNvPr>
            <p:cNvCxnSpPr>
              <a:cxnSpLocks/>
            </p:cNvCxnSpPr>
            <p:nvPr/>
          </p:nvCxnSpPr>
          <p:spPr>
            <a:xfrm flipH="1">
              <a:off x="6435796" y="3499105"/>
              <a:ext cx="1732409" cy="0"/>
            </a:xfrm>
            <a:prstGeom prst="line">
              <a:avLst/>
            </a:prstGeom>
            <a:noFill/>
            <a:ln w="9525" cap="rnd" cmpd="sng" algn="ctr">
              <a:solidFill>
                <a:sysClr val="window" lastClr="FFFFFF"/>
              </a:solidFill>
              <a:prstDash val="sysDash"/>
              <a:headEnd type="none"/>
              <a:tailEnd type="none"/>
            </a:ln>
            <a:effectLst/>
          </p:spPr>
        </p:cxnSp>
        <p:cxnSp>
          <p:nvCxnSpPr>
            <p:cNvPr id="187" name="Straight Connector 186">
              <a:extLst>
                <a:ext uri="{FF2B5EF4-FFF2-40B4-BE49-F238E27FC236}">
                  <a16:creationId xmlns:a16="http://schemas.microsoft.com/office/drawing/2014/main" id="{9745FED8-1E79-684B-B445-85A370E56A88}"/>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grpSp>
        <p:nvGrpSpPr>
          <p:cNvPr id="188" name="Group 187">
            <a:extLst>
              <a:ext uri="{FF2B5EF4-FFF2-40B4-BE49-F238E27FC236}">
                <a16:creationId xmlns:a16="http://schemas.microsoft.com/office/drawing/2014/main" id="{70683F75-97AD-FF4F-A1E6-E5A8C86883B0}"/>
              </a:ext>
            </a:extLst>
          </p:cNvPr>
          <p:cNvGrpSpPr/>
          <p:nvPr/>
        </p:nvGrpSpPr>
        <p:grpSpPr>
          <a:xfrm flipH="1" flipV="1">
            <a:off x="2766571" y="4966110"/>
            <a:ext cx="1694924" cy="704231"/>
            <a:chOff x="6407963" y="3049357"/>
            <a:chExt cx="3873799" cy="449748"/>
          </a:xfrm>
        </p:grpSpPr>
        <p:cxnSp>
          <p:nvCxnSpPr>
            <p:cNvPr id="189" name="Straight Connector 188">
              <a:extLst>
                <a:ext uri="{FF2B5EF4-FFF2-40B4-BE49-F238E27FC236}">
                  <a16:creationId xmlns:a16="http://schemas.microsoft.com/office/drawing/2014/main" id="{F145FC1F-AA6B-FC44-8628-56D8A09051A3}"/>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90" name="Straight Connector 189">
              <a:extLst>
                <a:ext uri="{FF2B5EF4-FFF2-40B4-BE49-F238E27FC236}">
                  <a16:creationId xmlns:a16="http://schemas.microsoft.com/office/drawing/2014/main" id="{1B3EA6D3-BA44-9640-ABE8-D01C976C3BD2}"/>
                </a:ext>
              </a:extLst>
            </p:cNvPr>
            <p:cNvCxnSpPr>
              <a:cxnSpLocks/>
            </p:cNvCxnSpPr>
            <p:nvPr/>
          </p:nvCxnSpPr>
          <p:spPr>
            <a:xfrm flipH="1" flipV="1">
              <a:off x="6407963" y="3499105"/>
              <a:ext cx="1760242" cy="0"/>
            </a:xfrm>
            <a:prstGeom prst="line">
              <a:avLst/>
            </a:prstGeom>
            <a:noFill/>
            <a:ln w="9525" cap="rnd" cmpd="sng" algn="ctr">
              <a:solidFill>
                <a:sysClr val="window" lastClr="FFFFFF"/>
              </a:solidFill>
              <a:prstDash val="sysDash"/>
              <a:headEnd type="none"/>
              <a:tailEnd type="none"/>
            </a:ln>
            <a:effectLst/>
          </p:spPr>
        </p:cxnSp>
        <p:cxnSp>
          <p:nvCxnSpPr>
            <p:cNvPr id="191" name="Straight Connector 190">
              <a:extLst>
                <a:ext uri="{FF2B5EF4-FFF2-40B4-BE49-F238E27FC236}">
                  <a16:creationId xmlns:a16="http://schemas.microsoft.com/office/drawing/2014/main" id="{D1BA80C2-A861-674B-BA15-002B009013A2}"/>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cxnSp>
        <p:nvCxnSpPr>
          <p:cNvPr id="192" name="Straight Arrow Connector 191">
            <a:extLst>
              <a:ext uri="{FF2B5EF4-FFF2-40B4-BE49-F238E27FC236}">
                <a16:creationId xmlns:a16="http://schemas.microsoft.com/office/drawing/2014/main" id="{9D7FE698-8A25-AF48-97C1-DEEBAB9AB714}"/>
              </a:ext>
            </a:extLst>
          </p:cNvPr>
          <p:cNvCxnSpPr>
            <a:cxnSpLocks/>
            <a:stCxn id="107" idx="3"/>
          </p:cNvCxnSpPr>
          <p:nvPr/>
        </p:nvCxnSpPr>
        <p:spPr>
          <a:xfrm>
            <a:off x="2095922" y="4184406"/>
            <a:ext cx="2239059" cy="0"/>
          </a:xfrm>
          <a:prstGeom prst="straightConnector1">
            <a:avLst/>
          </a:prstGeom>
          <a:noFill/>
          <a:ln w="9525" cap="rnd" cmpd="sng" algn="ctr">
            <a:solidFill>
              <a:sysClr val="window" lastClr="FFFFFF"/>
            </a:solidFill>
            <a:prstDash val="sysDash"/>
            <a:headEnd type="oval"/>
            <a:tailEnd type="none"/>
          </a:ln>
          <a:effectLst/>
          <a:extLst>
            <a:ext uri="{909E8E84-426E-40DD-AFC4-6F175D3DCCD1}">
              <a14:hiddenFill xmlns:a14="http://schemas.microsoft.com/office/drawing/2010/main">
                <a:solidFill>
                  <a:srgbClr val="FFFFFF"/>
                </a:solidFill>
              </a14:hiddenFill>
            </a:ext>
          </a:extLst>
        </p:spPr>
      </p:cxnSp>
      <p:sp>
        <p:nvSpPr>
          <p:cNvPr id="193" name="Round Same Side Corner Rectangle 30">
            <a:extLst>
              <a:ext uri="{FF2B5EF4-FFF2-40B4-BE49-F238E27FC236}">
                <a16:creationId xmlns:a16="http://schemas.microsoft.com/office/drawing/2014/main" id="{7F20B8E5-38B9-874E-801A-0C94EA39DC03}"/>
              </a:ext>
            </a:extLst>
          </p:cNvPr>
          <p:cNvSpPr/>
          <p:nvPr/>
        </p:nvSpPr>
        <p:spPr bwMode="gray">
          <a:xfrm>
            <a:off x="453770" y="1472112"/>
            <a:ext cx="4751213" cy="522192"/>
          </a:xfrm>
          <a:prstGeom prst="round2SameRect">
            <a:avLst>
              <a:gd name="adj1" fmla="val 24620"/>
              <a:gd name="adj2" fmla="val 0"/>
            </a:avLst>
          </a:prstGeom>
          <a:solidFill>
            <a:srgbClr val="86BC25"/>
          </a:solidFill>
          <a:ln w="19050" algn="ctr">
            <a:noFill/>
            <a:miter lim="800000"/>
            <a:headEnd/>
            <a:tailEnd/>
          </a:ln>
        </p:spPr>
        <p:txBody>
          <a:bodyPr wrap="square" lIns="60485" tIns="60485" rIns="60485" bIns="60485" rtlCol="0" anchor="ctr"/>
          <a:lstStyle/>
          <a:p>
            <a:pPr lvl="0" algn="ctr" defTabSz="535802">
              <a:lnSpc>
                <a:spcPts val="1300"/>
              </a:lnSpc>
            </a:pPr>
            <a:r>
              <a:rPr lang="en-US" sz="1200" b="1" kern="0" dirty="0" err="1" smtClean="0">
                <a:solidFill>
                  <a:prstClr val="black"/>
                </a:solidFill>
              </a:rPr>
              <a:t>Desarrollo</a:t>
            </a:r>
            <a:r>
              <a:rPr lang="en-US" sz="1200" b="1" kern="0" dirty="0" smtClean="0">
                <a:solidFill>
                  <a:prstClr val="black"/>
                </a:solidFill>
              </a:rPr>
              <a:t> de </a:t>
            </a:r>
            <a:r>
              <a:rPr lang="en-US" sz="1200" b="1" kern="0" dirty="0" err="1" smtClean="0">
                <a:solidFill>
                  <a:prstClr val="black"/>
                </a:solidFill>
              </a:rPr>
              <a:t>diversos</a:t>
            </a:r>
            <a:r>
              <a:rPr lang="en-US" sz="1200" b="1" kern="0" dirty="0" smtClean="0">
                <a:solidFill>
                  <a:prstClr val="black"/>
                </a:solidFill>
              </a:rPr>
              <a:t> </a:t>
            </a:r>
            <a:r>
              <a:rPr lang="en-US" sz="1200" b="1" kern="0" dirty="0" err="1" smtClean="0">
                <a:solidFill>
                  <a:prstClr val="black"/>
                </a:solidFill>
              </a:rPr>
              <a:t>sistemas</a:t>
            </a:r>
            <a:r>
              <a:rPr lang="en-US" sz="1200" b="1" kern="0" dirty="0" smtClean="0">
                <a:solidFill>
                  <a:prstClr val="black"/>
                </a:solidFill>
              </a:rPr>
              <a:t>/</a:t>
            </a:r>
            <a:r>
              <a:rPr lang="en-US" sz="1200" b="1" kern="0" dirty="0" err="1" smtClean="0">
                <a:solidFill>
                  <a:prstClr val="black"/>
                </a:solidFill>
              </a:rPr>
              <a:t>proyectos</a:t>
            </a:r>
            <a:endParaRPr lang="en-US" sz="1200" b="1" kern="0" dirty="0">
              <a:solidFill>
                <a:prstClr val="black"/>
              </a:solidFill>
            </a:endParaRPr>
          </a:p>
        </p:txBody>
      </p:sp>
      <p:sp>
        <p:nvSpPr>
          <p:cNvPr id="194" name="Round Same Side Corner Rectangle 30">
            <a:extLst>
              <a:ext uri="{FF2B5EF4-FFF2-40B4-BE49-F238E27FC236}">
                <a16:creationId xmlns:a16="http://schemas.microsoft.com/office/drawing/2014/main" id="{0EE35670-FFF5-8643-9393-2B74118E3F36}"/>
              </a:ext>
            </a:extLst>
          </p:cNvPr>
          <p:cNvSpPr/>
          <p:nvPr/>
        </p:nvSpPr>
        <p:spPr bwMode="gray">
          <a:xfrm>
            <a:off x="6888971" y="1477138"/>
            <a:ext cx="4755629" cy="522192"/>
          </a:xfrm>
          <a:prstGeom prst="round2SameRect">
            <a:avLst>
              <a:gd name="adj1" fmla="val 24620"/>
              <a:gd name="adj2" fmla="val 0"/>
            </a:avLst>
          </a:prstGeom>
          <a:solidFill>
            <a:srgbClr val="00A3E0"/>
          </a:solidFill>
          <a:ln w="19050" algn="ctr">
            <a:noFill/>
            <a:miter lim="800000"/>
            <a:headEnd/>
            <a:tailEnd/>
          </a:ln>
        </p:spPr>
        <p:txBody>
          <a:bodyPr wrap="square" lIns="60485" tIns="60485" rIns="60485" bIns="60485" rtlCol="0" anchor="ctr"/>
          <a:lstStyle/>
          <a:p>
            <a:pPr lvl="0" defTabSz="535802">
              <a:lnSpc>
                <a:spcPts val="1300"/>
              </a:lnSpc>
            </a:pPr>
            <a:r>
              <a:rPr lang="en-US" sz="1200" b="1" kern="0" dirty="0" err="1" smtClean="0">
                <a:solidFill>
                  <a:prstClr val="black"/>
                </a:solidFill>
              </a:rPr>
              <a:t>Amplia</a:t>
            </a:r>
            <a:r>
              <a:rPr lang="en-US" sz="1200" b="1" kern="0" dirty="0" smtClean="0">
                <a:solidFill>
                  <a:prstClr val="black"/>
                </a:solidFill>
              </a:rPr>
              <a:t> </a:t>
            </a:r>
            <a:r>
              <a:rPr lang="en-US" sz="1200" b="1" kern="0" dirty="0" err="1" smtClean="0">
                <a:solidFill>
                  <a:prstClr val="black"/>
                </a:solidFill>
              </a:rPr>
              <a:t>Experiencia</a:t>
            </a:r>
            <a:r>
              <a:rPr lang="en-US" sz="1200" b="1" kern="0" dirty="0" smtClean="0">
                <a:solidFill>
                  <a:prstClr val="black"/>
                </a:solidFill>
              </a:rPr>
              <a:t> </a:t>
            </a:r>
            <a:r>
              <a:rPr lang="en-US" sz="1200" b="1" kern="0" dirty="0" err="1" smtClean="0">
                <a:solidFill>
                  <a:prstClr val="black"/>
                </a:solidFill>
              </a:rPr>
              <a:t>Implementación</a:t>
            </a:r>
            <a:r>
              <a:rPr lang="en-US" sz="1200" b="1" kern="0" dirty="0" smtClean="0">
                <a:solidFill>
                  <a:prstClr val="black"/>
                </a:solidFill>
              </a:rPr>
              <a:t> de </a:t>
            </a:r>
            <a:r>
              <a:rPr lang="en-US" sz="1200" b="1" kern="0" dirty="0" err="1" smtClean="0">
                <a:solidFill>
                  <a:prstClr val="black"/>
                </a:solidFill>
              </a:rPr>
              <a:t>Sistemas</a:t>
            </a:r>
            <a:r>
              <a:rPr lang="en-US" sz="1200" b="1" kern="0" dirty="0" smtClean="0">
                <a:solidFill>
                  <a:prstClr val="black"/>
                </a:solidFill>
              </a:rPr>
              <a:t> </a:t>
            </a:r>
            <a:endParaRPr lang="en-US" sz="1200" b="1" kern="0" dirty="0">
              <a:solidFill>
                <a:prstClr val="black"/>
              </a:solidFill>
            </a:endParaRPr>
          </a:p>
        </p:txBody>
      </p:sp>
      <p:sp>
        <p:nvSpPr>
          <p:cNvPr id="195" name="Freeform 927">
            <a:extLst>
              <a:ext uri="{FF2B5EF4-FFF2-40B4-BE49-F238E27FC236}">
                <a16:creationId xmlns:a16="http://schemas.microsoft.com/office/drawing/2014/main" id="{B7451C38-35A6-C54D-957E-755428ED5EAE}"/>
              </a:ext>
            </a:extLst>
          </p:cNvPr>
          <p:cNvSpPr>
            <a:spLocks noEditPoints="1"/>
          </p:cNvSpPr>
          <p:nvPr/>
        </p:nvSpPr>
        <p:spPr bwMode="auto">
          <a:xfrm>
            <a:off x="616222" y="1590841"/>
            <a:ext cx="289877" cy="288367"/>
          </a:xfrm>
          <a:custGeom>
            <a:avLst/>
            <a:gdLst>
              <a:gd name="T0" fmla="*/ 189 w 289"/>
              <a:gd name="T1" fmla="*/ 174 h 288"/>
              <a:gd name="T2" fmla="*/ 213 w 289"/>
              <a:gd name="T3" fmla="*/ 106 h 288"/>
              <a:gd name="T4" fmla="*/ 106 w 289"/>
              <a:gd name="T5" fmla="*/ 0 h 288"/>
              <a:gd name="T6" fmla="*/ 0 w 289"/>
              <a:gd name="T7" fmla="*/ 106 h 288"/>
              <a:gd name="T8" fmla="*/ 106 w 289"/>
              <a:gd name="T9" fmla="*/ 213 h 288"/>
              <a:gd name="T10" fmla="*/ 174 w 289"/>
              <a:gd name="T11" fmla="*/ 189 h 288"/>
              <a:gd name="T12" fmla="*/ 269 w 289"/>
              <a:gd name="T13" fmla="*/ 285 h 288"/>
              <a:gd name="T14" fmla="*/ 277 w 289"/>
              <a:gd name="T15" fmla="*/ 288 h 288"/>
              <a:gd name="T16" fmla="*/ 285 w 289"/>
              <a:gd name="T17" fmla="*/ 285 h 288"/>
              <a:gd name="T18" fmla="*/ 285 w 289"/>
              <a:gd name="T19" fmla="*/ 269 h 288"/>
              <a:gd name="T20" fmla="*/ 189 w 289"/>
              <a:gd name="T21" fmla="*/ 174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189" y="174"/>
                </a:move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lnTo>
                  <a:pt x="189" y="174"/>
                </a:ln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solidFill>
            <a:sysClr val="windowText" lastClr="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endParaRPr>
          </a:p>
        </p:txBody>
      </p:sp>
      <p:sp>
        <p:nvSpPr>
          <p:cNvPr id="196" name="Freeform 464">
            <a:extLst>
              <a:ext uri="{FF2B5EF4-FFF2-40B4-BE49-F238E27FC236}">
                <a16:creationId xmlns:a16="http://schemas.microsoft.com/office/drawing/2014/main" id="{4F91F6EB-99E8-5B4A-AF11-4922DC4E5334}"/>
              </a:ext>
            </a:extLst>
          </p:cNvPr>
          <p:cNvSpPr>
            <a:spLocks noEditPoints="1"/>
          </p:cNvSpPr>
          <p:nvPr/>
        </p:nvSpPr>
        <p:spPr bwMode="auto">
          <a:xfrm>
            <a:off x="11252594" y="1643799"/>
            <a:ext cx="336350" cy="234811"/>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solidFill>
            <a:sysClr val="windowText" lastClr="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endParaRPr>
          </a:p>
        </p:txBody>
      </p:sp>
      <p:cxnSp>
        <p:nvCxnSpPr>
          <p:cNvPr id="197" name="Connector: Elbow 47">
            <a:extLst>
              <a:ext uri="{FF2B5EF4-FFF2-40B4-BE49-F238E27FC236}">
                <a16:creationId xmlns:a16="http://schemas.microsoft.com/office/drawing/2014/main" id="{3DC90C3B-62C6-3540-BE8E-173B21A2D722}"/>
              </a:ext>
            </a:extLst>
          </p:cNvPr>
          <p:cNvCxnSpPr>
            <a:cxnSpLocks/>
          </p:cNvCxnSpPr>
          <p:nvPr/>
        </p:nvCxnSpPr>
        <p:spPr>
          <a:xfrm>
            <a:off x="5204984" y="1752032"/>
            <a:ext cx="444822" cy="377297"/>
          </a:xfrm>
          <a:prstGeom prst="bentConnector3">
            <a:avLst>
              <a:gd name="adj1" fmla="val 100302"/>
            </a:avLst>
          </a:prstGeom>
          <a:noFill/>
          <a:ln w="9525" cap="flat" cmpd="sng" algn="ctr">
            <a:solidFill>
              <a:srgbClr val="86BC25"/>
            </a:solidFill>
            <a:prstDash val="solid"/>
            <a:headEnd type="oval"/>
          </a:ln>
          <a:effectLst/>
        </p:spPr>
      </p:cxnSp>
      <p:cxnSp>
        <p:nvCxnSpPr>
          <p:cNvPr id="198" name="Connector: Elbow 515">
            <a:extLst>
              <a:ext uri="{FF2B5EF4-FFF2-40B4-BE49-F238E27FC236}">
                <a16:creationId xmlns:a16="http://schemas.microsoft.com/office/drawing/2014/main" id="{EB14F99E-7DF3-714C-A1D0-B4B311027419}"/>
              </a:ext>
            </a:extLst>
          </p:cNvPr>
          <p:cNvCxnSpPr>
            <a:cxnSpLocks/>
          </p:cNvCxnSpPr>
          <p:nvPr/>
        </p:nvCxnSpPr>
        <p:spPr>
          <a:xfrm flipH="1">
            <a:off x="6448564" y="1752032"/>
            <a:ext cx="444822" cy="377297"/>
          </a:xfrm>
          <a:prstGeom prst="bentConnector3">
            <a:avLst>
              <a:gd name="adj1" fmla="val 100302"/>
            </a:avLst>
          </a:prstGeom>
          <a:noFill/>
          <a:ln w="9525" cap="flat" cmpd="sng" algn="ctr">
            <a:solidFill>
              <a:srgbClr val="00A3E0"/>
            </a:solidFill>
            <a:prstDash val="solid"/>
            <a:headEnd type="oval"/>
          </a:ln>
          <a:effectLst/>
        </p:spPr>
      </p:cxnSp>
      <p:sp>
        <p:nvSpPr>
          <p:cNvPr id="199" name="Oval 198">
            <a:extLst>
              <a:ext uri="{FF2B5EF4-FFF2-40B4-BE49-F238E27FC236}">
                <a16:creationId xmlns:a16="http://schemas.microsoft.com/office/drawing/2014/main" id="{019EAB76-19B9-944C-9122-ABBBF59EF843}"/>
              </a:ext>
            </a:extLst>
          </p:cNvPr>
          <p:cNvSpPr/>
          <p:nvPr/>
        </p:nvSpPr>
        <p:spPr bwMode="gray">
          <a:xfrm>
            <a:off x="4924486" y="6284037"/>
            <a:ext cx="2237088" cy="121026"/>
          </a:xfrm>
          <a:prstGeom prst="ellipse">
            <a:avLst/>
          </a:prstGeom>
          <a:solidFill>
            <a:sysClr val="windowText" lastClr="000000">
              <a:lumMod val="95000"/>
              <a:lumOff val="5000"/>
            </a:sysClr>
          </a:solidFill>
          <a:ln w="19050" algn="ctr">
            <a:noFill/>
            <a:miter lim="800000"/>
            <a:headEnd/>
            <a:tailEnd/>
          </a:ln>
        </p:spPr>
        <p:txBody>
          <a:bodyPr wrap="square" lIns="66675" tIns="66675" rIns="66675" bIns="66675"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0" cap="none" spc="0" normalizeH="0" baseline="0" noProof="0">
              <a:ln>
                <a:noFill/>
              </a:ln>
              <a:solidFill>
                <a:prstClr val="white"/>
              </a:solidFill>
              <a:effectLst/>
              <a:uLnTx/>
              <a:uFillTx/>
            </a:endParaRPr>
          </a:p>
        </p:txBody>
      </p:sp>
      <p:sp>
        <p:nvSpPr>
          <p:cNvPr id="10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Por que SCV </a:t>
            </a:r>
            <a:r>
              <a:rPr lang="es-MX" altLang="es-MX" sz="2400" b="1" dirty="0" err="1" smtClean="0">
                <a:latin typeface="Verdana" panose="020B0604030504040204" pitchFamily="34" charset="0"/>
                <a:ea typeface="Verdana" panose="020B0604030504040204" pitchFamily="34" charset="0"/>
                <a:cs typeface="Verdana" panose="020B0604030504040204" pitchFamily="34" charset="0"/>
              </a:rPr>
              <a:t>System</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99" name="Picture 98"/>
          <p:cNvPicPr>
            <a:picLocks noChangeAspect="1"/>
          </p:cNvPicPr>
          <p:nvPr/>
        </p:nvPicPr>
        <p:blipFill>
          <a:blip r:embed="rId2"/>
          <a:stretch>
            <a:fillRect/>
          </a:stretch>
        </p:blipFill>
        <p:spPr>
          <a:xfrm>
            <a:off x="9212702" y="6317898"/>
            <a:ext cx="2737341" cy="426757"/>
          </a:xfrm>
          <a:prstGeom prst="rect">
            <a:avLst/>
          </a:prstGeom>
        </p:spPr>
      </p:pic>
    </p:spTree>
    <p:extLst>
      <p:ext uri="{BB962C8B-B14F-4D97-AF65-F5344CB8AC3E}">
        <p14:creationId xmlns:p14="http://schemas.microsoft.com/office/powerpoint/2010/main" val="316625888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¿Por qué el sistema</a:t>
            </a:r>
            <a:r>
              <a:rPr lang="es-MX" altLang="es-MX" b="0" dirty="0" smtClean="0">
                <a:latin typeface="Verdana" panose="020B0604030504040204" pitchFamily="34" charset="0"/>
                <a:ea typeface="Verdana" panose="020B0604030504040204" pitchFamily="34" charset="0"/>
                <a:cs typeface="Verdana" panose="020B0604030504040204" pitchFamily="34" charset="0"/>
              </a:rPr>
              <a:t>?</a:t>
            </a:r>
          </a:p>
          <a:p>
            <a:pPr marL="342891" indent="-342891" algn="l">
              <a:lnSpc>
                <a:spcPct val="150000"/>
              </a:lnSpc>
              <a:buFont typeface="+mj-lt"/>
              <a:buAutoNum type="arabicPeriod"/>
            </a:pPr>
            <a:r>
              <a:rPr lang="es-MX" altLang="es-MX"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37</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314241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a:solidFill>
                  <a:schemeClr val="tx1">
                    <a:lumMod val="85000"/>
                  </a:schemeClr>
                </a:solidFill>
                <a:latin typeface="Verdana" panose="020B0604030504040204" pitchFamily="34" charset="0"/>
                <a:ea typeface="Verdana" panose="020B0604030504040204" pitchFamily="34" charset="0"/>
                <a:cs typeface="Verdana" panose="020B0604030504040204" pitchFamily="34" charset="0"/>
              </a:rPr>
              <a:t>Esta propuesta sólo incluye costos de licenciamiento. No incluye costos de implementación y/o desarrollos adicionales. El pago del licenciamiento y localización deberá realizarse en Dólares de Estados Unidos de América (US$). El pago del licenciamiento es único con un mantenimiento anual y el de la localización será anual. Este monto no incluye el impuesto al valor agregado.</a:t>
            </a:r>
          </a:p>
          <a:p>
            <a:pPr marL="1191" indent="-1191" algn="just" eaLnBrk="0" fontAlgn="base" hangingPunct="0">
              <a:spcBef>
                <a:spcPct val="20000"/>
              </a:spcBef>
              <a:spcAft>
                <a:spcPts val="225"/>
              </a:spcAft>
              <a:defRPr/>
            </a:pP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Hemos calculado el valor de esta propuesta sobre la base de la cantidad de usuarios que van a hacer uso del sistema en XXX C.A., luego del levantamiento de información en esta empresa, se identificó que actualmente se requieren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 </a:t>
            </a:r>
            <a:r>
              <a:rPr lang="es-VE" sz="1600" dirty="0">
                <a:solidFill>
                  <a:schemeClr val="tx1">
                    <a:lumMod val="50000"/>
                    <a:lumOff val="50000"/>
                  </a:schemeClr>
                </a:solidFill>
                <a:latin typeface="Calibri" panose="020F0502020204030204" pitchFamily="34" charset="0"/>
                <a:cs typeface="Calibri" panose="020F0502020204030204" pitchFamily="34" charset="0"/>
              </a:rPr>
              <a:t>y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 (xx) </a:t>
            </a:r>
            <a:r>
              <a:rPr lang="es-VE" sz="1600" dirty="0">
                <a:solidFill>
                  <a:schemeClr val="tx1">
                    <a:lumMod val="50000"/>
                    <a:lumOff val="50000"/>
                  </a:schemeClr>
                </a:solidFill>
                <a:latin typeface="Calibri" panose="020F0502020204030204" pitchFamily="34" charset="0"/>
                <a:cs typeface="Calibri" panose="020F0502020204030204" pitchFamily="34" charset="0"/>
              </a:rPr>
              <a:t>licencias para el uso de la aplicación bajo BD con SQL Server</a:t>
            </a:r>
          </a:p>
        </p:txBody>
      </p:sp>
      <p:sp>
        <p:nvSpPr>
          <p:cNvPr id="13"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Costos de Licenciamiento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5" name="Content Placeholder 6"/>
          <p:cNvGraphicFramePr>
            <a:graphicFrameLocks/>
          </p:cNvGraphicFramePr>
          <p:nvPr>
            <p:extLst>
              <p:ext uri="{D42A27DB-BD31-4B8C-83A1-F6EECF244321}">
                <p14:modId xmlns:p14="http://schemas.microsoft.com/office/powerpoint/2010/main" val="139613705"/>
              </p:ext>
            </p:extLst>
          </p:nvPr>
        </p:nvGraphicFramePr>
        <p:xfrm>
          <a:off x="2330158" y="2366669"/>
          <a:ext cx="6721478" cy="640080"/>
        </p:xfrm>
        <a:graphic>
          <a:graphicData uri="http://schemas.openxmlformats.org/drawingml/2006/table">
            <a:tbl>
              <a:tblPr firstRow="1" bandRow="1">
                <a:tableStyleId>{5C22544A-7EE6-4342-B048-85BDC9FD1C3A}</a:tableStyleId>
              </a:tblPr>
              <a:tblGrid>
                <a:gridCol w="1687660">
                  <a:extLst>
                    <a:ext uri="{9D8B030D-6E8A-4147-A177-3AD203B41FA5}">
                      <a16:colId xmlns:a16="http://schemas.microsoft.com/office/drawing/2014/main" val="475445266"/>
                    </a:ext>
                  </a:extLst>
                </a:gridCol>
                <a:gridCol w="1791855">
                  <a:extLst>
                    <a:ext uri="{9D8B030D-6E8A-4147-A177-3AD203B41FA5}">
                      <a16:colId xmlns:a16="http://schemas.microsoft.com/office/drawing/2014/main" val="20000"/>
                    </a:ext>
                  </a:extLst>
                </a:gridCol>
                <a:gridCol w="1477818">
                  <a:extLst>
                    <a:ext uri="{9D8B030D-6E8A-4147-A177-3AD203B41FA5}">
                      <a16:colId xmlns:a16="http://schemas.microsoft.com/office/drawing/2014/main" val="3124598519"/>
                    </a:ext>
                  </a:extLst>
                </a:gridCol>
                <a:gridCol w="1764145">
                  <a:extLst>
                    <a:ext uri="{9D8B030D-6E8A-4147-A177-3AD203B41FA5}">
                      <a16:colId xmlns:a16="http://schemas.microsoft.com/office/drawing/2014/main" val="2509891520"/>
                    </a:ext>
                  </a:extLst>
                </a:gridCol>
              </a:tblGrid>
              <a:tr h="572075">
                <a:tc>
                  <a:txBody>
                    <a:bodyPr/>
                    <a:lstStyle/>
                    <a:p>
                      <a:pPr algn="ctr"/>
                      <a:r>
                        <a:rPr lang="en-GB" sz="1200" b="0" dirty="0" err="1" smtClean="0">
                          <a:solidFill>
                            <a:schemeClr val="tx1"/>
                          </a:solidFill>
                        </a:rPr>
                        <a:t>Profesional</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100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dirty="0" smtClean="0">
                          <a:solidFill>
                            <a:schemeClr val="tx1"/>
                          </a:solidFill>
                        </a:rPr>
                        <a:t>Si</a:t>
                      </a:r>
                      <a:endParaRPr lang="en-GB" sz="12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GB" sz="1200" dirty="0" smtClean="0">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rPr>
                        <a:t>No </a:t>
                      </a:r>
                      <a:r>
                        <a:rPr lang="en-GB" sz="1200" dirty="0" err="1" smtClean="0">
                          <a:solidFill>
                            <a:schemeClr val="tx1"/>
                          </a:solidFill>
                        </a:rPr>
                        <a:t>aplica</a:t>
                      </a:r>
                      <a:endParaRPr lang="en-GB" sz="1200" dirty="0" smtClean="0">
                        <a:solidFill>
                          <a:schemeClr val="tx1"/>
                        </a:solidFill>
                      </a:endParaRPr>
                    </a:p>
                    <a:p>
                      <a:pPr algn="ctr"/>
                      <a:endParaRPr lang="en-GB" sz="12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7" name="Pentagon 16"/>
          <p:cNvSpPr/>
          <p:nvPr/>
        </p:nvSpPr>
        <p:spPr>
          <a:xfrm>
            <a:off x="2416508" y="1762498"/>
            <a:ext cx="1778694" cy="548640"/>
          </a:xfrm>
          <a:prstGeom prst="homePlate">
            <a:avLst/>
          </a:prstGeom>
          <a:solidFill>
            <a:srgbClr val="0097A9"/>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tx1"/>
                </a:solidFill>
              </a:rPr>
              <a:t>Tipo</a:t>
            </a:r>
            <a:r>
              <a:rPr lang="en-US" sz="1400" b="1" dirty="0">
                <a:solidFill>
                  <a:schemeClr val="tx1"/>
                </a:solidFill>
              </a:rPr>
              <a:t> </a:t>
            </a:r>
            <a:r>
              <a:rPr lang="en-US" sz="1400" b="1" dirty="0" err="1">
                <a:solidFill>
                  <a:schemeClr val="tx1"/>
                </a:solidFill>
              </a:rPr>
              <a:t>Licencia</a:t>
            </a:r>
            <a:endParaRPr lang="en-US" sz="1400" b="1" dirty="0">
              <a:solidFill>
                <a:schemeClr val="tx1"/>
              </a:solidFill>
            </a:endParaRPr>
          </a:p>
        </p:txBody>
      </p:sp>
      <p:sp>
        <p:nvSpPr>
          <p:cNvPr id="18" name="Chevron 17"/>
          <p:cNvSpPr/>
          <p:nvPr/>
        </p:nvSpPr>
        <p:spPr>
          <a:xfrm>
            <a:off x="4079962" y="1762498"/>
            <a:ext cx="1778694"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bg1"/>
                </a:solidFill>
              </a:rPr>
              <a:t>Costo</a:t>
            </a:r>
            <a:endParaRPr lang="en-US" sz="1400" b="1" dirty="0">
              <a:solidFill>
                <a:schemeClr val="bg1"/>
              </a:solidFill>
            </a:endParaRPr>
          </a:p>
        </p:txBody>
      </p:sp>
      <p:sp>
        <p:nvSpPr>
          <p:cNvPr id="19" name="Chevron 18"/>
          <p:cNvSpPr/>
          <p:nvPr/>
        </p:nvSpPr>
        <p:spPr>
          <a:xfrm>
            <a:off x="5701850" y="1762498"/>
            <a:ext cx="1902108" cy="548640"/>
          </a:xfrm>
          <a:prstGeom prst="chevron">
            <a:avLst/>
          </a:prstGeom>
          <a:solidFill>
            <a:srgbClr val="A7A8AA"/>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smtClean="0">
                <a:solidFill>
                  <a:schemeClr val="bg1"/>
                </a:solidFill>
              </a:rPr>
              <a:t>Permanente</a:t>
            </a:r>
            <a:endParaRPr lang="en-US" sz="1400" b="1" dirty="0">
              <a:solidFill>
                <a:schemeClr val="bg1"/>
              </a:solidFill>
            </a:endParaRPr>
          </a:p>
        </p:txBody>
      </p:sp>
      <p:sp>
        <p:nvSpPr>
          <p:cNvPr id="20" name="Chevron 19"/>
          <p:cNvSpPr/>
          <p:nvPr/>
        </p:nvSpPr>
        <p:spPr>
          <a:xfrm>
            <a:off x="7442304" y="1757881"/>
            <a:ext cx="1778694" cy="548640"/>
          </a:xfrm>
          <a:prstGeom prst="chevron">
            <a:avLst/>
          </a:prstGeom>
          <a:solidFill>
            <a:srgbClr val="75787B"/>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Duración</a:t>
            </a:r>
            <a:endParaRPr lang="en-US" sz="1400" b="1" dirty="0">
              <a:solidFill>
                <a:schemeClr val="tx1"/>
              </a:solidFill>
            </a:endParaRPr>
          </a:p>
        </p:txBody>
      </p:sp>
      <p:pic>
        <p:nvPicPr>
          <p:cNvPr id="22" name="Picture 21"/>
          <p:cNvPicPr>
            <a:picLocks noChangeAspect="1"/>
          </p:cNvPicPr>
          <p:nvPr/>
        </p:nvPicPr>
        <p:blipFill>
          <a:blip r:embed="rId3"/>
          <a:stretch>
            <a:fillRect/>
          </a:stretch>
        </p:blipFill>
        <p:spPr>
          <a:xfrm>
            <a:off x="9212702" y="6317898"/>
            <a:ext cx="2737341" cy="426757"/>
          </a:xfrm>
          <a:prstGeom prst="rect">
            <a:avLst/>
          </a:prstGeom>
        </p:spPr>
      </p:pic>
    </p:spTree>
    <p:extLst>
      <p:ext uri="{BB962C8B-B14F-4D97-AF65-F5344CB8AC3E}">
        <p14:creationId xmlns:p14="http://schemas.microsoft.com/office/powerpoint/2010/main" val="50625749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a:solidFill>
                  <a:schemeClr val="tx1">
                    <a:lumMod val="85000"/>
                  </a:schemeClr>
                </a:solidFill>
                <a:latin typeface="Verdana" panose="020B0604030504040204" pitchFamily="34" charset="0"/>
                <a:ea typeface="Verdana" panose="020B0604030504040204" pitchFamily="34" charset="0"/>
                <a:cs typeface="Verdana" panose="020B0604030504040204" pitchFamily="34" charset="0"/>
              </a:rPr>
              <a:t>Este pago deberá realizarse en Dólares de Estados Unidos de América (US$), según se especifique en las facturas correspondientes. Este monto no incluye el impuesto al valor agregado.</a:t>
            </a:r>
          </a:p>
          <a:p>
            <a:pPr marL="1191" indent="-1191" algn="just" eaLnBrk="0" fontAlgn="base" hangingPunct="0">
              <a:spcBef>
                <a:spcPct val="20000"/>
              </a:spcBef>
              <a:spcAft>
                <a:spcPts val="225"/>
              </a:spcAft>
              <a:defRPr/>
            </a:pP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Se establece un contrato de mantenimiento de licencia anual, equivalente al cálculo del 6% del total del monto de licenciamiento por cada licencia, el cual será actualizado en el mes de Enero de cada año. </a:t>
            </a:r>
          </a:p>
        </p:txBody>
      </p:sp>
      <p:sp>
        <p:nvSpPr>
          <p:cNvPr id="13"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a:latin typeface="Verdana" panose="020B0604030504040204" pitchFamily="34" charset="0"/>
                <a:ea typeface="Verdana" panose="020B0604030504040204" pitchFamily="34" charset="0"/>
                <a:cs typeface="Verdana" panose="020B0604030504040204" pitchFamily="34" charset="0"/>
              </a:rPr>
              <a:t>Costos de Mantenimiento y Soporte </a:t>
            </a:r>
          </a:p>
        </p:txBody>
      </p:sp>
      <p:graphicFrame>
        <p:nvGraphicFramePr>
          <p:cNvPr id="15" name="Content Placeholder 6"/>
          <p:cNvGraphicFramePr>
            <a:graphicFrameLocks/>
          </p:cNvGraphicFramePr>
          <p:nvPr>
            <p:extLst>
              <p:ext uri="{D42A27DB-BD31-4B8C-83A1-F6EECF244321}">
                <p14:modId xmlns:p14="http://schemas.microsoft.com/office/powerpoint/2010/main" val="2754801370"/>
              </p:ext>
            </p:extLst>
          </p:nvPr>
        </p:nvGraphicFramePr>
        <p:xfrm>
          <a:off x="3826451" y="2366669"/>
          <a:ext cx="3479515" cy="572075"/>
        </p:xfrm>
        <a:graphic>
          <a:graphicData uri="http://schemas.openxmlformats.org/drawingml/2006/table">
            <a:tbl>
              <a:tblPr firstRow="1" bandRow="1">
                <a:tableStyleId>{5C22544A-7EE6-4342-B048-85BDC9FD1C3A}</a:tableStyleId>
              </a:tblPr>
              <a:tblGrid>
                <a:gridCol w="1687660">
                  <a:extLst>
                    <a:ext uri="{9D8B030D-6E8A-4147-A177-3AD203B41FA5}">
                      <a16:colId xmlns:a16="http://schemas.microsoft.com/office/drawing/2014/main" val="475445266"/>
                    </a:ext>
                  </a:extLst>
                </a:gridCol>
                <a:gridCol w="1791855">
                  <a:extLst>
                    <a:ext uri="{9D8B030D-6E8A-4147-A177-3AD203B41FA5}">
                      <a16:colId xmlns:a16="http://schemas.microsoft.com/office/drawing/2014/main" val="20000"/>
                    </a:ext>
                  </a:extLst>
                </a:gridCol>
              </a:tblGrid>
              <a:tr h="572075">
                <a:tc>
                  <a:txBody>
                    <a:bodyPr/>
                    <a:lstStyle/>
                    <a:p>
                      <a:pPr algn="ctr"/>
                      <a:r>
                        <a:rPr lang="en-GB" sz="1200" b="0" dirty="0" err="1" smtClean="0">
                          <a:solidFill>
                            <a:schemeClr val="tx1"/>
                          </a:solidFill>
                        </a:rPr>
                        <a:t>Profesional</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15</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7" name="Pentagon 16"/>
          <p:cNvSpPr/>
          <p:nvPr/>
        </p:nvSpPr>
        <p:spPr>
          <a:xfrm>
            <a:off x="3912801" y="1762498"/>
            <a:ext cx="1778694" cy="548640"/>
          </a:xfrm>
          <a:prstGeom prst="homePlate">
            <a:avLst/>
          </a:prstGeom>
          <a:solidFill>
            <a:srgbClr val="0097A9"/>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tx1"/>
                </a:solidFill>
              </a:rPr>
              <a:t>Tipo</a:t>
            </a:r>
            <a:r>
              <a:rPr lang="en-US" sz="1400" b="1" dirty="0">
                <a:solidFill>
                  <a:schemeClr val="tx1"/>
                </a:solidFill>
              </a:rPr>
              <a:t> </a:t>
            </a:r>
            <a:r>
              <a:rPr lang="en-US" sz="1400" b="1" dirty="0" err="1">
                <a:solidFill>
                  <a:schemeClr val="tx1"/>
                </a:solidFill>
              </a:rPr>
              <a:t>Licencia</a:t>
            </a:r>
            <a:endParaRPr lang="en-US" sz="1400" b="1" dirty="0">
              <a:solidFill>
                <a:schemeClr val="tx1"/>
              </a:solidFill>
            </a:endParaRPr>
          </a:p>
        </p:txBody>
      </p:sp>
      <p:sp>
        <p:nvSpPr>
          <p:cNvPr id="18" name="Chevron 17"/>
          <p:cNvSpPr/>
          <p:nvPr/>
        </p:nvSpPr>
        <p:spPr>
          <a:xfrm>
            <a:off x="5576255" y="1762498"/>
            <a:ext cx="1778694"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bg1"/>
                </a:solidFill>
              </a:rPr>
              <a:t>Costo</a:t>
            </a:r>
            <a:endParaRPr lang="en-US" sz="1400" b="1" dirty="0">
              <a:solidFill>
                <a:schemeClr val="bg1"/>
              </a:solidFill>
            </a:endParaRPr>
          </a:p>
        </p:txBody>
      </p:sp>
      <p:pic>
        <p:nvPicPr>
          <p:cNvPr id="10" name="Picture 9"/>
          <p:cNvPicPr>
            <a:picLocks noChangeAspect="1"/>
          </p:cNvPicPr>
          <p:nvPr/>
        </p:nvPicPr>
        <p:blipFill>
          <a:blip r:embed="rId3"/>
          <a:stretch>
            <a:fillRect/>
          </a:stretch>
        </p:blipFill>
        <p:spPr>
          <a:xfrm>
            <a:off x="9212702" y="6317898"/>
            <a:ext cx="2737341" cy="426757"/>
          </a:xfrm>
          <a:prstGeom prst="rect">
            <a:avLst/>
          </a:prstGeom>
        </p:spPr>
      </p:pic>
    </p:spTree>
    <p:extLst>
      <p:ext uri="{BB962C8B-B14F-4D97-AF65-F5344CB8AC3E}">
        <p14:creationId xmlns:p14="http://schemas.microsoft.com/office/powerpoint/2010/main" val="35122980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Características</a:t>
            </a: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Aceptación</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4</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
        <p:nvSpPr>
          <p:cNvPr id="2" name="Rectangle 1"/>
          <p:cNvSpPr/>
          <p:nvPr/>
        </p:nvSpPr>
        <p:spPr bwMode="gray">
          <a:xfrm>
            <a:off x="9249876" y="6092792"/>
            <a:ext cx="2733575" cy="423512"/>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spTree>
    <p:extLst>
      <p:ext uri="{BB962C8B-B14F-4D97-AF65-F5344CB8AC3E}">
        <p14:creationId xmlns:p14="http://schemas.microsoft.com/office/powerpoint/2010/main" val="15062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a:solidFill>
                  <a:schemeClr val="tx1">
                    <a:lumMod val="85000"/>
                  </a:schemeClr>
                </a:solidFill>
                <a:latin typeface="Verdana" panose="020B0604030504040204" pitchFamily="34" charset="0"/>
                <a:ea typeface="Verdana" panose="020B0604030504040204" pitchFamily="34" charset="0"/>
                <a:cs typeface="Verdana" panose="020B0604030504040204" pitchFamily="34" charset="0"/>
              </a:rPr>
              <a:t>Esta propuesta sólo incluye costos de licenciamiento. No incluye costos de implementación y/o desarrollos adicionales. El pago del licenciamiento y localización deberá realizarse en Dólares de Estados Unidos de América (US$). El pago del licenciamiento es único con un mantenimiento anual y el de la localización será anual. Este monto no incluye el impuesto al valor agregado.</a:t>
            </a:r>
          </a:p>
          <a:p>
            <a:pPr marL="1191" indent="-1191" algn="just" eaLnBrk="0" fontAlgn="base" hangingPunct="0">
              <a:spcBef>
                <a:spcPct val="20000"/>
              </a:spcBef>
              <a:spcAft>
                <a:spcPts val="225"/>
              </a:spcAft>
              <a:defRPr/>
            </a:pP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Hemos calculado el valor de esta propuesta sobre la base del Licenciamiento requerido según la información suministrada por XXX C.A., en </a:t>
            </a:r>
          </a:p>
        </p:txBody>
      </p:sp>
      <p:sp>
        <p:nvSpPr>
          <p:cNvPr id="13"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a:latin typeface="Verdana" panose="020B0604030504040204" pitchFamily="34" charset="0"/>
                <a:ea typeface="Verdana" panose="020B0604030504040204" pitchFamily="34" charset="0"/>
                <a:cs typeface="Verdana" panose="020B0604030504040204" pitchFamily="34" charset="0"/>
              </a:rPr>
              <a:t>Condiciones de Pago</a:t>
            </a:r>
          </a:p>
        </p:txBody>
      </p:sp>
      <p:graphicFrame>
        <p:nvGraphicFramePr>
          <p:cNvPr id="15" name="Content Placeholder 6"/>
          <p:cNvGraphicFramePr>
            <a:graphicFrameLocks/>
          </p:cNvGraphicFramePr>
          <p:nvPr>
            <p:extLst>
              <p:ext uri="{D42A27DB-BD31-4B8C-83A1-F6EECF244321}">
                <p14:modId xmlns:p14="http://schemas.microsoft.com/office/powerpoint/2010/main" val="2388911306"/>
              </p:ext>
            </p:extLst>
          </p:nvPr>
        </p:nvGraphicFramePr>
        <p:xfrm>
          <a:off x="3826451" y="2366669"/>
          <a:ext cx="3479515" cy="2539185"/>
        </p:xfrm>
        <a:graphic>
          <a:graphicData uri="http://schemas.openxmlformats.org/drawingml/2006/table">
            <a:tbl>
              <a:tblPr firstRow="1" bandRow="1">
                <a:tableStyleId>{5C22544A-7EE6-4342-B048-85BDC9FD1C3A}</a:tableStyleId>
              </a:tblPr>
              <a:tblGrid>
                <a:gridCol w="1687660">
                  <a:extLst>
                    <a:ext uri="{9D8B030D-6E8A-4147-A177-3AD203B41FA5}">
                      <a16:colId xmlns:a16="http://schemas.microsoft.com/office/drawing/2014/main" val="475445266"/>
                    </a:ext>
                  </a:extLst>
                </a:gridCol>
                <a:gridCol w="1791855">
                  <a:extLst>
                    <a:ext uri="{9D8B030D-6E8A-4147-A177-3AD203B41FA5}">
                      <a16:colId xmlns:a16="http://schemas.microsoft.com/office/drawing/2014/main" val="20000"/>
                    </a:ext>
                  </a:extLst>
                </a:gridCol>
              </a:tblGrid>
              <a:tr h="572075">
                <a:tc>
                  <a:txBody>
                    <a:bodyPr/>
                    <a:lstStyle/>
                    <a:p>
                      <a:pPr algn="ctr"/>
                      <a:r>
                        <a:rPr lang="en-GB" sz="1200" b="0" dirty="0" smtClean="0">
                          <a:solidFill>
                            <a:schemeClr val="tx1"/>
                          </a:solidFill>
                        </a:rPr>
                        <a:t>Al </a:t>
                      </a:r>
                      <a:r>
                        <a:rPr lang="en-GB" sz="1200" b="0" dirty="0" err="1" smtClean="0">
                          <a:solidFill>
                            <a:schemeClr val="tx1"/>
                          </a:solidFill>
                        </a:rPr>
                        <a:t>inicio</a:t>
                      </a:r>
                      <a:r>
                        <a:rPr lang="en-GB" sz="1200" b="0" dirty="0" smtClean="0">
                          <a:solidFill>
                            <a:schemeClr val="tx1"/>
                          </a:solidFill>
                        </a:rPr>
                        <a:t> de la </a:t>
                      </a:r>
                      <a:r>
                        <a:rPr lang="en-GB" sz="1200" b="0" dirty="0" err="1" smtClean="0">
                          <a:solidFill>
                            <a:schemeClr val="tx1"/>
                          </a:solidFill>
                        </a:rPr>
                        <a:t>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30%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2075">
                <a:tc>
                  <a:txBody>
                    <a:bodyPr/>
                    <a:lstStyle/>
                    <a:p>
                      <a:pPr algn="ctr"/>
                      <a:r>
                        <a:rPr lang="es-VE" sz="1200" b="0" dirty="0" smtClean="0">
                          <a:solidFill>
                            <a:schemeClr val="tx1"/>
                          </a:solidFill>
                        </a:rPr>
                        <a:t>A la entrega de</a:t>
                      </a:r>
                      <a:r>
                        <a:rPr lang="es-VE" sz="1200" b="0" baseline="0" dirty="0" smtClean="0">
                          <a:solidFill>
                            <a:schemeClr val="tx1"/>
                          </a:solidFill>
                        </a:rPr>
                        <a:t> los casos de uso</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30%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6607609"/>
                  </a:ext>
                </a:extLst>
              </a:tr>
              <a:tr h="572075">
                <a:tc>
                  <a:txBody>
                    <a:bodyPr/>
                    <a:lstStyle/>
                    <a:p>
                      <a:pPr algn="ctr"/>
                      <a:r>
                        <a:rPr lang="es-VE" sz="1200" b="0" dirty="0" smtClean="0">
                          <a:solidFill>
                            <a:schemeClr val="tx1"/>
                          </a:solidFill>
                        </a:rPr>
                        <a:t>A la entrega del script de pruebas unitarias de la 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GB" sz="1200" b="1" dirty="0" smtClean="0">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rPr>
                        <a:t>30%</a:t>
                      </a: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0660542"/>
                  </a:ext>
                </a:extLst>
              </a:tr>
              <a:tr h="572075">
                <a:tc>
                  <a:txBody>
                    <a:bodyPr/>
                    <a:lstStyle/>
                    <a:p>
                      <a:pPr algn="ctr"/>
                      <a:r>
                        <a:rPr lang="es-VE" sz="1200" b="0" dirty="0" smtClean="0">
                          <a:solidFill>
                            <a:schemeClr val="tx1"/>
                          </a:solidFill>
                        </a:rPr>
                        <a:t>Al cierre de la 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7641818"/>
                  </a:ext>
                </a:extLst>
              </a:tr>
            </a:tbl>
          </a:graphicData>
        </a:graphic>
      </p:graphicFrame>
      <p:sp>
        <p:nvSpPr>
          <p:cNvPr id="17" name="Pentagon 16"/>
          <p:cNvSpPr/>
          <p:nvPr/>
        </p:nvSpPr>
        <p:spPr>
          <a:xfrm>
            <a:off x="3912801" y="1762498"/>
            <a:ext cx="1778694" cy="548640"/>
          </a:xfrm>
          <a:prstGeom prst="homePlate">
            <a:avLst/>
          </a:prstGeom>
          <a:solidFill>
            <a:srgbClr val="0097A9"/>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tx1"/>
                </a:solidFill>
              </a:rPr>
              <a:t>Tipo</a:t>
            </a:r>
            <a:r>
              <a:rPr lang="en-US" sz="1400" b="1" dirty="0">
                <a:solidFill>
                  <a:schemeClr val="tx1"/>
                </a:solidFill>
              </a:rPr>
              <a:t> </a:t>
            </a:r>
            <a:r>
              <a:rPr lang="en-US" sz="1400" b="1" dirty="0" err="1">
                <a:solidFill>
                  <a:schemeClr val="tx1"/>
                </a:solidFill>
              </a:rPr>
              <a:t>Licencia</a:t>
            </a:r>
            <a:endParaRPr lang="en-US" sz="1400" b="1" dirty="0">
              <a:solidFill>
                <a:schemeClr val="tx1"/>
              </a:solidFill>
            </a:endParaRPr>
          </a:p>
        </p:txBody>
      </p:sp>
      <p:sp>
        <p:nvSpPr>
          <p:cNvPr id="18" name="Chevron 17"/>
          <p:cNvSpPr/>
          <p:nvPr/>
        </p:nvSpPr>
        <p:spPr>
          <a:xfrm>
            <a:off x="5576255" y="1762498"/>
            <a:ext cx="1778694"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bg1"/>
                </a:solidFill>
              </a:rPr>
              <a:t>Costo</a:t>
            </a:r>
            <a:endParaRPr lang="en-US" sz="1400" b="1" dirty="0">
              <a:solidFill>
                <a:schemeClr val="bg1"/>
              </a:solidFill>
            </a:endParaRPr>
          </a:p>
        </p:txBody>
      </p:sp>
      <p:pic>
        <p:nvPicPr>
          <p:cNvPr id="8" name="Picture 7"/>
          <p:cNvPicPr>
            <a:picLocks noChangeAspect="1"/>
          </p:cNvPicPr>
          <p:nvPr/>
        </p:nvPicPr>
        <p:blipFill>
          <a:blip r:embed="rId3"/>
          <a:stretch>
            <a:fillRect/>
          </a:stretch>
        </p:blipFill>
        <p:spPr>
          <a:xfrm>
            <a:off x="9212702" y="6317898"/>
            <a:ext cx="2737341" cy="426757"/>
          </a:xfrm>
          <a:prstGeom prst="rect">
            <a:avLst/>
          </a:prstGeom>
        </p:spPr>
      </p:pic>
    </p:spTree>
    <p:extLst>
      <p:ext uri="{BB962C8B-B14F-4D97-AF65-F5344CB8AC3E}">
        <p14:creationId xmlns:p14="http://schemas.microsoft.com/office/powerpoint/2010/main" val="313821830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¿Por qué el sistema</a:t>
            </a:r>
            <a:r>
              <a:rPr lang="es-MX" altLang="es-MX" b="0" dirty="0" smtClean="0">
                <a:latin typeface="Verdana" panose="020B0604030504040204" pitchFamily="34" charset="0"/>
                <a:ea typeface="Verdana" panose="020B0604030504040204" pitchFamily="34" charset="0"/>
                <a:cs typeface="Verdana" panose="020B0604030504040204" pitchFamily="34" charset="0"/>
              </a:rPr>
              <a:t>?</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Anexos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Aceptación</a:t>
            </a:r>
          </a:p>
          <a:p>
            <a:pPr marL="342891" indent="-342891" algn="l">
              <a:lnSpc>
                <a:spcPct val="150000"/>
              </a:lnSpc>
              <a:buFont typeface="+mj-lt"/>
              <a:buAutoNum type="arabicPeriod"/>
            </a:pPr>
            <a:endParaRPr lang="es-MX" altLang="es-MX"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41</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98301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5"/>
          <p:cNvSpPr txBox="1">
            <a:spLocks/>
          </p:cNvSpPr>
          <p:nvPr/>
        </p:nvSpPr>
        <p:spPr>
          <a:xfrm>
            <a:off x="486060" y="755070"/>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smtClean="0">
                <a:solidFill>
                  <a:schemeClr val="tx1">
                    <a:lumMod val="50000"/>
                    <a:lumOff val="50000"/>
                  </a:schemeClr>
                </a:solidFill>
                <a:latin typeface="Calibri" panose="020F0502020204030204" pitchFamily="34" charset="0"/>
                <a:cs typeface="Calibri" panose="020F0502020204030204" pitchFamily="34" charset="0"/>
              </a:rPr>
              <a:t>A continuación, se podrá visualizar el demo oficial del Sistema de Contabilidad Venezolano (SCV), con la demostración en vivo de las funcionalidades mas relevantes del mismo. De igual forma, se proporciona el portafolio de proyectos a través de nuestras redes sociales</a:t>
            </a: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25" name="Title 3"/>
          <p:cNvSpPr txBox="1">
            <a:spLocks/>
          </p:cNvSpPr>
          <p:nvPr/>
        </p:nvSpPr>
        <p:spPr>
          <a:xfrm>
            <a:off x="392400" y="346653"/>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Anexos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406314"/>
            <a:ext cx="3098527" cy="352678"/>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274" y="6350898"/>
            <a:ext cx="1912210" cy="408094"/>
          </a:xfrm>
          <a:prstGeom prst="rect">
            <a:avLst/>
          </a:prstGeom>
        </p:spPr>
      </p:pic>
      <p:sp>
        <p:nvSpPr>
          <p:cNvPr id="41" name="TextBox 40"/>
          <p:cNvSpPr txBox="1"/>
          <p:nvPr/>
        </p:nvSpPr>
        <p:spPr>
          <a:xfrm>
            <a:off x="478800" y="1638000"/>
            <a:ext cx="4332919" cy="246221"/>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s-VE" sz="1600" b="1" i="0" u="none" strike="noStrike" kern="1200" cap="none" spc="0" normalizeH="0" baseline="0" noProof="0" dirty="0" smtClean="0">
                <a:ln>
                  <a:noFill/>
                </a:ln>
                <a:solidFill>
                  <a:schemeClr val="accent4"/>
                </a:solidFill>
                <a:effectLst/>
                <a:uLnTx/>
                <a:uFillTx/>
                <a:latin typeface="Verdana"/>
                <a:ea typeface="+mn-ea"/>
                <a:cs typeface="+mn-cs"/>
              </a:rPr>
              <a:t>Recursos </a:t>
            </a:r>
          </a:p>
        </p:txBody>
      </p:sp>
      <p:sp>
        <p:nvSpPr>
          <p:cNvPr id="42" name="TextBox 41"/>
          <p:cNvSpPr txBox="1"/>
          <p:nvPr/>
        </p:nvSpPr>
        <p:spPr>
          <a:xfrm>
            <a:off x="1819565" y="2469393"/>
            <a:ext cx="3685308" cy="1554272"/>
          </a:xfrm>
          <a:prstGeom prst="rect">
            <a:avLst/>
          </a:prstGeom>
          <a:noFill/>
        </p:spPr>
        <p:txBody>
          <a:bodyPr vert="horz" wrap="square" lIns="0" tIns="0" rIns="0" bIns="0" rtlCol="0">
            <a:spAutoFit/>
          </a:bodyPr>
          <a:lstStyle/>
          <a:p>
            <a:pPr marL="0" marR="0" lvl="0" indent="0" algn="just" defTabSz="1219170" rtl="0" eaLnBrk="1" fontAlgn="auto" latinLnBrk="0" hangingPunct="1">
              <a:lnSpc>
                <a:spcPct val="100000"/>
              </a:lnSpc>
              <a:spcBef>
                <a:spcPts val="200"/>
              </a:spcBef>
              <a:spcAft>
                <a:spcPts val="0"/>
              </a:spcAft>
              <a:buClrTx/>
              <a:buSzPct val="100000"/>
              <a:buFontTx/>
              <a:buNone/>
              <a:tabLst/>
              <a:defRPr/>
            </a:pPr>
            <a:r>
              <a:rPr kumimoji="0" lang="es-VE" sz="1200" b="0" i="0" u="none" strike="noStrike" kern="1200" cap="none" spc="0" normalizeH="0" baseline="0" noProof="0" dirty="0" smtClean="0">
                <a:ln>
                  <a:noFill/>
                </a:ln>
                <a:solidFill>
                  <a:prstClr val="black"/>
                </a:solidFill>
                <a:effectLst/>
                <a:uLnTx/>
                <a:uFillTx/>
              </a:rPr>
              <a:t>Por medio de la imagen que se muestra a continuación, podrán</a:t>
            </a:r>
            <a:r>
              <a:rPr kumimoji="0" lang="es-VE" sz="1200" b="0" i="0" u="none" strike="noStrike" kern="1200" cap="none" spc="0" normalizeH="0" noProof="0" dirty="0" smtClean="0">
                <a:ln>
                  <a:noFill/>
                </a:ln>
                <a:solidFill>
                  <a:prstClr val="black"/>
                </a:solidFill>
                <a:effectLst/>
                <a:uLnTx/>
                <a:uFillTx/>
              </a:rPr>
              <a:t> acceder al link de </a:t>
            </a:r>
            <a:r>
              <a:rPr lang="es-VE" sz="1200" dirty="0" smtClean="0">
                <a:solidFill>
                  <a:prstClr val="black"/>
                </a:solidFill>
              </a:rPr>
              <a:t>Y</a:t>
            </a:r>
            <a:r>
              <a:rPr kumimoji="0" lang="es-VE" sz="1200" b="0" i="0" u="none" strike="noStrike" kern="1200" cap="none" spc="0" normalizeH="0" noProof="0" dirty="0" err="1" smtClean="0">
                <a:ln>
                  <a:noFill/>
                </a:ln>
                <a:solidFill>
                  <a:prstClr val="black"/>
                </a:solidFill>
                <a:effectLst/>
                <a:uLnTx/>
                <a:uFillTx/>
              </a:rPr>
              <a:t>outube</a:t>
            </a:r>
            <a:r>
              <a:rPr kumimoji="0" lang="es-VE" sz="1200" b="0" i="0" u="none" strike="noStrike" kern="1200" cap="none" spc="0" normalizeH="0" noProof="0" dirty="0" smtClean="0">
                <a:ln>
                  <a:noFill/>
                </a:ln>
                <a:solidFill>
                  <a:prstClr val="black"/>
                </a:solidFill>
                <a:effectLst/>
                <a:uLnTx/>
                <a:uFillTx/>
              </a:rPr>
              <a:t> para visualizar el demo oficial del sistema SCV, con las funcionalidades mas importantes sin costo alguno </a:t>
            </a:r>
            <a:endParaRPr kumimoji="0" lang="es-VE" sz="1200" b="0" i="0" u="none" strike="noStrike" kern="1200" cap="none" spc="0" normalizeH="0" baseline="0" noProof="0" dirty="0" smtClean="0">
              <a:ln>
                <a:noFill/>
              </a:ln>
              <a:solidFill>
                <a:prstClr val="black"/>
              </a:solidFill>
              <a:effectLst/>
              <a:uLnTx/>
              <a:uFillTx/>
            </a:endParaRPr>
          </a:p>
          <a:p>
            <a:pPr marL="0" marR="0" lvl="0" indent="0" algn="just" defTabSz="1219170" rtl="0" eaLnBrk="1" fontAlgn="auto" latinLnBrk="0" hangingPunct="1">
              <a:lnSpc>
                <a:spcPct val="100000"/>
              </a:lnSpc>
              <a:spcBef>
                <a:spcPts val="200"/>
              </a:spcBef>
              <a:spcAft>
                <a:spcPts val="0"/>
              </a:spcAft>
              <a:buClrTx/>
              <a:buSzPct val="100000"/>
              <a:buFontTx/>
              <a:buNone/>
              <a:tabLst/>
              <a:defRPr/>
            </a:pPr>
            <a:endParaRPr kumimoji="0" lang="es-VE" sz="12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just" defTabSz="1219170" rtl="0" eaLnBrk="1" fontAlgn="auto" latinLnBrk="0" hangingPunct="1">
              <a:lnSpc>
                <a:spcPct val="100000"/>
              </a:lnSpc>
              <a:spcBef>
                <a:spcPts val="200"/>
              </a:spcBef>
              <a:spcAft>
                <a:spcPts val="0"/>
              </a:spcAft>
              <a:buClrTx/>
              <a:buSzPct val="100000"/>
              <a:buFontTx/>
              <a:buNone/>
              <a:tabLst/>
              <a:defRPr/>
            </a:pPr>
            <a:endParaRPr kumimoji="0" lang="es-VE" sz="1200" b="0" i="0" u="none" strike="noStrike" kern="1200" cap="none" spc="0" normalizeH="0" baseline="0" noProof="0" dirty="0" smtClean="0">
              <a:ln>
                <a:noFill/>
              </a:ln>
              <a:solidFill>
                <a:prstClr val="black"/>
              </a:solidFill>
              <a:effectLst/>
              <a:uLnTx/>
              <a:uFillTx/>
              <a:latin typeface="Verdana"/>
              <a:ea typeface="+mn-ea"/>
              <a:cs typeface="+mn-cs"/>
            </a:endParaRPr>
          </a:p>
          <a:p>
            <a:pPr marL="0" marR="0" lvl="0" indent="0" algn="l" defTabSz="1219170" rtl="0" eaLnBrk="1" fontAlgn="auto" latinLnBrk="0" hangingPunct="1">
              <a:lnSpc>
                <a:spcPct val="100000"/>
              </a:lnSpc>
              <a:spcBef>
                <a:spcPts val="200"/>
              </a:spcBef>
              <a:spcAft>
                <a:spcPts val="0"/>
              </a:spcAft>
              <a:buClrTx/>
              <a:buSzPct val="100000"/>
              <a:buFontTx/>
              <a:buNone/>
              <a:tabLst/>
              <a:defRPr/>
            </a:pPr>
            <a:endParaRPr kumimoji="0" lang="es-VE" sz="1200" b="0" i="0" u="none" strike="noStrike" kern="1200" cap="none" spc="0" normalizeH="0" baseline="0" noProof="0" dirty="0" smtClean="0">
              <a:ln>
                <a:noFill/>
              </a:ln>
              <a:solidFill>
                <a:prstClr val="black"/>
              </a:solidFill>
              <a:effectLst/>
              <a:uLnTx/>
              <a:uFillTx/>
              <a:latin typeface="Verdana"/>
              <a:ea typeface="+mn-ea"/>
              <a:cs typeface="+mn-cs"/>
            </a:endParaRPr>
          </a:p>
        </p:txBody>
      </p:sp>
      <p:sp>
        <p:nvSpPr>
          <p:cNvPr id="44" name="TextBox 43"/>
          <p:cNvSpPr txBox="1"/>
          <p:nvPr/>
        </p:nvSpPr>
        <p:spPr>
          <a:xfrm>
            <a:off x="7139709" y="2478629"/>
            <a:ext cx="3703782" cy="1107996"/>
          </a:xfrm>
          <a:prstGeom prst="rect">
            <a:avLst/>
          </a:prstGeom>
          <a:noFill/>
        </p:spPr>
        <p:txBody>
          <a:bodyPr vert="horz" wrap="square" lIns="0" tIns="0" rIns="0" bIns="0" rtlCol="0">
            <a:spAutoFit/>
          </a:bodyPr>
          <a:lstStyle/>
          <a:p>
            <a:pPr lvl="0" algn="just" defTabSz="1219170">
              <a:spcBef>
                <a:spcPts val="200"/>
              </a:spcBef>
              <a:buSzPct val="100000"/>
              <a:defRPr/>
            </a:pPr>
            <a:r>
              <a:rPr kumimoji="0" lang="es-VE" sz="1200" b="0" i="0" u="none" strike="noStrike" kern="1200" cap="none" spc="0" normalizeH="0" baseline="0" noProof="0" dirty="0" smtClean="0">
                <a:ln>
                  <a:noFill/>
                </a:ln>
                <a:solidFill>
                  <a:prstClr val="black"/>
                </a:solidFill>
                <a:effectLst/>
                <a:uLnTx/>
                <a:uFillTx/>
                <a:latin typeface="Verdana"/>
                <a:ea typeface="+mn-ea"/>
                <a:cs typeface="+mn-cs"/>
              </a:rPr>
              <a:t>A través</a:t>
            </a:r>
            <a:r>
              <a:rPr kumimoji="0" lang="es-VE" sz="1200" b="0" i="0" u="none" strike="noStrike" kern="1200" cap="none" spc="0" normalizeH="0" noProof="0" dirty="0" smtClean="0">
                <a:ln>
                  <a:noFill/>
                </a:ln>
                <a:solidFill>
                  <a:prstClr val="black"/>
                </a:solidFill>
                <a:effectLst/>
                <a:uLnTx/>
                <a:uFillTx/>
                <a:latin typeface="Verdana"/>
                <a:ea typeface="+mn-ea"/>
                <a:cs typeface="+mn-cs"/>
              </a:rPr>
              <a:t> del enlace de la imagen, será posible ingresar a la cuenta oficial de Instagram, permitiendo observar el portafolio de </a:t>
            </a:r>
            <a:r>
              <a:rPr lang="es-VE" sz="1200" dirty="0" smtClean="0">
                <a:solidFill>
                  <a:prstClr val="black"/>
                </a:solidFill>
              </a:rPr>
              <a:t>proyectos de desarrollo</a:t>
            </a:r>
            <a:r>
              <a:rPr lang="es-VE" sz="1200" dirty="0">
                <a:solidFill>
                  <a:prstClr val="black"/>
                </a:solidFill>
              </a:rPr>
              <a:t>, </a:t>
            </a:r>
            <a:r>
              <a:rPr lang="es-VE" sz="1200" dirty="0" smtClean="0">
                <a:solidFill>
                  <a:prstClr val="black"/>
                </a:solidFill>
              </a:rPr>
              <a:t>diseño </a:t>
            </a:r>
            <a:r>
              <a:rPr lang="es-VE" sz="1200" dirty="0">
                <a:solidFill>
                  <a:prstClr val="black"/>
                </a:solidFill>
              </a:rPr>
              <a:t>e </a:t>
            </a:r>
            <a:r>
              <a:rPr lang="es-VE" sz="1200" dirty="0" smtClean="0">
                <a:solidFill>
                  <a:prstClr val="black"/>
                </a:solidFill>
              </a:rPr>
              <a:t>implementación de  sistemas </a:t>
            </a:r>
            <a:r>
              <a:rPr lang="es-VE" sz="1200" dirty="0">
                <a:solidFill>
                  <a:prstClr val="black"/>
                </a:solidFill>
              </a:rPr>
              <a:t>de </a:t>
            </a:r>
            <a:r>
              <a:rPr lang="es-VE" sz="1200" dirty="0" smtClean="0">
                <a:solidFill>
                  <a:prstClr val="black"/>
                </a:solidFill>
              </a:rPr>
              <a:t>gestión</a:t>
            </a:r>
            <a:r>
              <a:rPr lang="es-VE" sz="1200" dirty="0">
                <a:solidFill>
                  <a:prstClr val="black"/>
                </a:solidFill>
              </a:rPr>
              <a:t>, </a:t>
            </a:r>
            <a:r>
              <a:rPr lang="es-VE" sz="1200" dirty="0" smtClean="0">
                <a:solidFill>
                  <a:prstClr val="black"/>
                </a:solidFill>
              </a:rPr>
              <a:t>sitios web</a:t>
            </a:r>
            <a:r>
              <a:rPr lang="es-VE" sz="1200" dirty="0">
                <a:solidFill>
                  <a:prstClr val="black"/>
                </a:solidFill>
              </a:rPr>
              <a:t>, a</a:t>
            </a:r>
            <a:r>
              <a:rPr lang="es-VE" sz="1200" dirty="0" smtClean="0">
                <a:solidFill>
                  <a:prstClr val="black"/>
                </a:solidFill>
              </a:rPr>
              <a:t>plicaciones </a:t>
            </a:r>
            <a:r>
              <a:rPr lang="es-VE" sz="1200" dirty="0">
                <a:solidFill>
                  <a:prstClr val="black"/>
                </a:solidFill>
              </a:rPr>
              <a:t>de </a:t>
            </a:r>
            <a:r>
              <a:rPr lang="es-VE" sz="1200" dirty="0" smtClean="0">
                <a:solidFill>
                  <a:prstClr val="black"/>
                </a:solidFill>
              </a:rPr>
              <a:t>escritorio, consola y mucho mas</a:t>
            </a:r>
            <a:endParaRPr kumimoji="0" lang="es-VE" sz="1200" b="0" i="0" u="none" strike="noStrike" kern="1200" cap="none" spc="0" normalizeH="0" baseline="0" noProof="0" dirty="0" smtClean="0">
              <a:ln>
                <a:noFill/>
              </a:ln>
              <a:solidFill>
                <a:prstClr val="black"/>
              </a:solidFill>
              <a:effectLst/>
              <a:uLnTx/>
              <a:uFillTx/>
              <a:latin typeface="Verdana"/>
              <a:ea typeface="+mn-ea"/>
              <a:cs typeface="+mn-cs"/>
            </a:endParaRPr>
          </a:p>
        </p:txBody>
      </p:sp>
      <p:sp>
        <p:nvSpPr>
          <p:cNvPr id="48" name="Text Placeholder 8"/>
          <p:cNvSpPr txBox="1">
            <a:spLocks/>
          </p:cNvSpPr>
          <p:nvPr/>
        </p:nvSpPr>
        <p:spPr>
          <a:xfrm>
            <a:off x="3032760" y="2098371"/>
            <a:ext cx="1206734" cy="409542"/>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s-419" sz="1600" b="1" i="0" u="none" strike="noStrike" kern="1200" cap="none" spc="0" normalizeH="0" baseline="0" noProof="0" dirty="0" smtClean="0">
                <a:ln>
                  <a:noFill/>
                </a:ln>
                <a:solidFill>
                  <a:schemeClr val="accent4"/>
                </a:solidFill>
                <a:effectLst/>
                <a:uLnTx/>
                <a:uFillTx/>
                <a:latin typeface="Verdana"/>
                <a:ea typeface="+mn-ea"/>
                <a:cs typeface="+mn-cs"/>
              </a:rPr>
              <a:t>Demo SCV</a:t>
            </a:r>
          </a:p>
        </p:txBody>
      </p:sp>
      <p:sp>
        <p:nvSpPr>
          <p:cNvPr id="49" name="Text Placeholder 8"/>
          <p:cNvSpPr txBox="1">
            <a:spLocks/>
          </p:cNvSpPr>
          <p:nvPr/>
        </p:nvSpPr>
        <p:spPr>
          <a:xfrm>
            <a:off x="8073509" y="2097921"/>
            <a:ext cx="2035346" cy="409542"/>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s-419" sz="1600" b="1" i="0" u="none" strike="noStrike" kern="1200" cap="none" spc="0" normalizeH="0" baseline="0" noProof="0" dirty="0" smtClean="0">
                <a:ln>
                  <a:noFill/>
                </a:ln>
                <a:solidFill>
                  <a:schemeClr val="accent4"/>
                </a:solidFill>
                <a:effectLst/>
                <a:uLnTx/>
                <a:uFillTx/>
                <a:latin typeface="Verdana"/>
                <a:ea typeface="+mn-ea"/>
                <a:cs typeface="+mn-cs"/>
              </a:rPr>
              <a:t>Redes Sociales</a:t>
            </a:r>
          </a:p>
        </p:txBody>
      </p:sp>
      <p:sp>
        <p:nvSpPr>
          <p:cNvPr id="64" name="Freeform 956">
            <a:hlinkClick r:id="rId4"/>
          </p:cNvPr>
          <p:cNvSpPr>
            <a:spLocks noChangeAspect="1" noEditPoints="1"/>
          </p:cNvSpPr>
          <p:nvPr/>
        </p:nvSpPr>
        <p:spPr bwMode="auto">
          <a:xfrm>
            <a:off x="2339521" y="3854475"/>
            <a:ext cx="2879021" cy="2551839"/>
          </a:xfrm>
          <a:custGeom>
            <a:avLst/>
            <a:gdLst>
              <a:gd name="T0" fmla="*/ 320 w 512"/>
              <a:gd name="T1" fmla="*/ 266 h 512"/>
              <a:gd name="T2" fmla="*/ 320 w 512"/>
              <a:gd name="T3" fmla="*/ 245 h 512"/>
              <a:gd name="T4" fmla="*/ 256 w 512"/>
              <a:gd name="T5" fmla="*/ 309 h 512"/>
              <a:gd name="T6" fmla="*/ 256 w 512"/>
              <a:gd name="T7" fmla="*/ 330 h 512"/>
              <a:gd name="T8" fmla="*/ 256 w 512"/>
              <a:gd name="T9" fmla="*/ 309 h 512"/>
              <a:gd name="T10" fmla="*/ 181 w 512"/>
              <a:gd name="T11" fmla="*/ 256 h 512"/>
              <a:gd name="T12" fmla="*/ 202 w 512"/>
              <a:gd name="T13" fmla="*/ 256 h 512"/>
              <a:gd name="T14" fmla="*/ 512 w 512"/>
              <a:gd name="T15" fmla="*/ 256 h 512"/>
              <a:gd name="T16" fmla="*/ 0 w 512"/>
              <a:gd name="T17" fmla="*/ 256 h 512"/>
              <a:gd name="T18" fmla="*/ 512 w 512"/>
              <a:gd name="T19" fmla="*/ 256 h 512"/>
              <a:gd name="T20" fmla="*/ 394 w 512"/>
              <a:gd name="T21" fmla="*/ 256 h 512"/>
              <a:gd name="T22" fmla="*/ 117 w 512"/>
              <a:gd name="T23" fmla="*/ 256 h 512"/>
              <a:gd name="T24" fmla="*/ 256 w 512"/>
              <a:gd name="T25" fmla="*/ 394 h 512"/>
              <a:gd name="T26" fmla="*/ 356 w 512"/>
              <a:gd name="T27" fmla="*/ 413 h 512"/>
              <a:gd name="T28" fmla="*/ 371 w 512"/>
              <a:gd name="T29" fmla="*/ 412 h 512"/>
              <a:gd name="T30" fmla="*/ 322 w 512"/>
              <a:gd name="T31" fmla="*/ 377 h 512"/>
              <a:gd name="T32" fmla="*/ 266 w 512"/>
              <a:gd name="T33" fmla="*/ 192 h 512"/>
              <a:gd name="T34" fmla="*/ 245 w 512"/>
              <a:gd name="T35" fmla="*/ 192 h 512"/>
              <a:gd name="T36" fmla="*/ 373 w 512"/>
              <a:gd name="T37" fmla="*/ 256 h 512"/>
              <a:gd name="T38" fmla="*/ 138 w 512"/>
              <a:gd name="T39" fmla="*/ 256 h 512"/>
              <a:gd name="T40" fmla="*/ 373 w 512"/>
              <a:gd name="T41" fmla="*/ 256 h 512"/>
              <a:gd name="T42" fmla="*/ 256 w 512"/>
              <a:gd name="T43" fmla="*/ 224 h 512"/>
              <a:gd name="T44" fmla="*/ 256 w 512"/>
              <a:gd name="T45" fmla="*/ 160 h 512"/>
              <a:gd name="T46" fmla="*/ 256 w 512"/>
              <a:gd name="T47" fmla="*/ 245 h 512"/>
              <a:gd name="T48" fmla="*/ 256 w 512"/>
              <a:gd name="T49" fmla="*/ 266 h 512"/>
              <a:gd name="T50" fmla="*/ 256 w 512"/>
              <a:gd name="T51" fmla="*/ 245 h 512"/>
              <a:gd name="T52" fmla="*/ 192 w 512"/>
              <a:gd name="T53" fmla="*/ 224 h 512"/>
              <a:gd name="T54" fmla="*/ 192 w 512"/>
              <a:gd name="T55" fmla="*/ 288 h 512"/>
              <a:gd name="T56" fmla="*/ 288 w 512"/>
              <a:gd name="T57" fmla="*/ 320 h 512"/>
              <a:gd name="T58" fmla="*/ 224 w 512"/>
              <a:gd name="T59" fmla="*/ 320 h 512"/>
              <a:gd name="T60" fmla="*/ 288 w 512"/>
              <a:gd name="T61" fmla="*/ 320 h 512"/>
              <a:gd name="T62" fmla="*/ 320 w 512"/>
              <a:gd name="T63" fmla="*/ 224 h 512"/>
              <a:gd name="T64" fmla="*/ 320 w 512"/>
              <a:gd name="T65"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330" y="256"/>
                </a:moveTo>
                <a:cubicBezTo>
                  <a:pt x="330" y="262"/>
                  <a:pt x="326" y="266"/>
                  <a:pt x="320" y="266"/>
                </a:cubicBezTo>
                <a:cubicBezTo>
                  <a:pt x="314" y="266"/>
                  <a:pt x="309" y="262"/>
                  <a:pt x="309" y="256"/>
                </a:cubicBezTo>
                <a:cubicBezTo>
                  <a:pt x="309" y="250"/>
                  <a:pt x="314" y="245"/>
                  <a:pt x="320" y="245"/>
                </a:cubicBezTo>
                <a:cubicBezTo>
                  <a:pt x="326" y="245"/>
                  <a:pt x="330" y="250"/>
                  <a:pt x="330" y="256"/>
                </a:cubicBezTo>
                <a:close/>
                <a:moveTo>
                  <a:pt x="256" y="309"/>
                </a:moveTo>
                <a:cubicBezTo>
                  <a:pt x="250" y="309"/>
                  <a:pt x="245" y="314"/>
                  <a:pt x="245" y="320"/>
                </a:cubicBezTo>
                <a:cubicBezTo>
                  <a:pt x="245" y="326"/>
                  <a:pt x="250" y="330"/>
                  <a:pt x="256" y="330"/>
                </a:cubicBezTo>
                <a:cubicBezTo>
                  <a:pt x="262" y="330"/>
                  <a:pt x="266" y="326"/>
                  <a:pt x="266" y="320"/>
                </a:cubicBezTo>
                <a:cubicBezTo>
                  <a:pt x="266" y="314"/>
                  <a:pt x="262" y="309"/>
                  <a:pt x="256" y="309"/>
                </a:cubicBezTo>
                <a:close/>
                <a:moveTo>
                  <a:pt x="192" y="245"/>
                </a:moveTo>
                <a:cubicBezTo>
                  <a:pt x="186" y="245"/>
                  <a:pt x="181" y="250"/>
                  <a:pt x="181" y="256"/>
                </a:cubicBezTo>
                <a:cubicBezTo>
                  <a:pt x="181" y="262"/>
                  <a:pt x="186" y="266"/>
                  <a:pt x="192" y="266"/>
                </a:cubicBezTo>
                <a:cubicBezTo>
                  <a:pt x="198" y="266"/>
                  <a:pt x="202" y="262"/>
                  <a:pt x="202" y="256"/>
                </a:cubicBezTo>
                <a:cubicBezTo>
                  <a:pt x="202" y="250"/>
                  <a:pt x="198" y="245"/>
                  <a:pt x="192"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22" y="377"/>
                </a:moveTo>
                <a:cubicBezTo>
                  <a:pt x="365" y="354"/>
                  <a:pt x="394" y="308"/>
                  <a:pt x="394" y="256"/>
                </a:cubicBezTo>
                <a:cubicBezTo>
                  <a:pt x="394" y="179"/>
                  <a:pt x="332" y="117"/>
                  <a:pt x="256" y="117"/>
                </a:cubicBezTo>
                <a:cubicBezTo>
                  <a:pt x="179" y="117"/>
                  <a:pt x="117" y="179"/>
                  <a:pt x="117" y="256"/>
                </a:cubicBezTo>
                <a:cubicBezTo>
                  <a:pt x="117" y="332"/>
                  <a:pt x="179" y="394"/>
                  <a:pt x="256" y="394"/>
                </a:cubicBezTo>
                <a:cubicBezTo>
                  <a:pt x="256" y="394"/>
                  <a:pt x="256" y="394"/>
                  <a:pt x="256" y="394"/>
                </a:cubicBezTo>
                <a:cubicBezTo>
                  <a:pt x="256" y="394"/>
                  <a:pt x="256" y="394"/>
                  <a:pt x="256" y="394"/>
                </a:cubicBezTo>
                <a:cubicBezTo>
                  <a:pt x="276" y="394"/>
                  <a:pt x="332" y="394"/>
                  <a:pt x="356" y="413"/>
                </a:cubicBezTo>
                <a:cubicBezTo>
                  <a:pt x="358" y="415"/>
                  <a:pt x="360" y="416"/>
                  <a:pt x="362" y="416"/>
                </a:cubicBezTo>
                <a:cubicBezTo>
                  <a:pt x="365" y="416"/>
                  <a:pt x="369" y="414"/>
                  <a:pt x="371" y="412"/>
                </a:cubicBezTo>
                <a:cubicBezTo>
                  <a:pt x="374" y="407"/>
                  <a:pt x="374" y="400"/>
                  <a:pt x="369" y="397"/>
                </a:cubicBezTo>
                <a:cubicBezTo>
                  <a:pt x="357" y="387"/>
                  <a:pt x="339" y="381"/>
                  <a:pt x="322" y="377"/>
                </a:cubicBezTo>
                <a:close/>
                <a:moveTo>
                  <a:pt x="256" y="202"/>
                </a:moveTo>
                <a:cubicBezTo>
                  <a:pt x="262" y="202"/>
                  <a:pt x="266" y="198"/>
                  <a:pt x="266" y="192"/>
                </a:cubicBezTo>
                <a:cubicBezTo>
                  <a:pt x="266" y="186"/>
                  <a:pt x="262" y="181"/>
                  <a:pt x="256" y="181"/>
                </a:cubicBezTo>
                <a:cubicBezTo>
                  <a:pt x="250" y="181"/>
                  <a:pt x="245" y="186"/>
                  <a:pt x="245" y="192"/>
                </a:cubicBezTo>
                <a:cubicBezTo>
                  <a:pt x="245" y="198"/>
                  <a:pt x="250" y="202"/>
                  <a:pt x="256" y="202"/>
                </a:cubicBezTo>
                <a:close/>
                <a:moveTo>
                  <a:pt x="373" y="256"/>
                </a:moveTo>
                <a:cubicBezTo>
                  <a:pt x="373" y="320"/>
                  <a:pt x="320" y="373"/>
                  <a:pt x="256" y="373"/>
                </a:cubicBezTo>
                <a:cubicBezTo>
                  <a:pt x="191" y="373"/>
                  <a:pt x="138" y="320"/>
                  <a:pt x="138" y="256"/>
                </a:cubicBezTo>
                <a:cubicBezTo>
                  <a:pt x="138" y="191"/>
                  <a:pt x="191" y="138"/>
                  <a:pt x="256" y="138"/>
                </a:cubicBezTo>
                <a:cubicBezTo>
                  <a:pt x="320" y="138"/>
                  <a:pt x="373" y="191"/>
                  <a:pt x="373" y="256"/>
                </a:cubicBezTo>
                <a:close/>
                <a:moveTo>
                  <a:pt x="224" y="192"/>
                </a:moveTo>
                <a:cubicBezTo>
                  <a:pt x="224" y="209"/>
                  <a:pt x="238" y="224"/>
                  <a:pt x="256" y="224"/>
                </a:cubicBezTo>
                <a:cubicBezTo>
                  <a:pt x="273" y="224"/>
                  <a:pt x="288" y="209"/>
                  <a:pt x="288" y="192"/>
                </a:cubicBezTo>
                <a:cubicBezTo>
                  <a:pt x="288" y="174"/>
                  <a:pt x="273" y="160"/>
                  <a:pt x="256" y="160"/>
                </a:cubicBezTo>
                <a:cubicBezTo>
                  <a:pt x="238" y="160"/>
                  <a:pt x="224" y="174"/>
                  <a:pt x="224" y="192"/>
                </a:cubicBezTo>
                <a:close/>
                <a:moveTo>
                  <a:pt x="256" y="245"/>
                </a:moveTo>
                <a:cubicBezTo>
                  <a:pt x="250" y="245"/>
                  <a:pt x="245" y="250"/>
                  <a:pt x="245" y="256"/>
                </a:cubicBezTo>
                <a:cubicBezTo>
                  <a:pt x="245" y="262"/>
                  <a:pt x="250" y="266"/>
                  <a:pt x="256" y="266"/>
                </a:cubicBezTo>
                <a:cubicBezTo>
                  <a:pt x="262" y="266"/>
                  <a:pt x="266" y="262"/>
                  <a:pt x="266" y="256"/>
                </a:cubicBezTo>
                <a:cubicBezTo>
                  <a:pt x="266" y="250"/>
                  <a:pt x="262" y="245"/>
                  <a:pt x="256" y="245"/>
                </a:cubicBezTo>
                <a:close/>
                <a:moveTo>
                  <a:pt x="224" y="256"/>
                </a:moveTo>
                <a:cubicBezTo>
                  <a:pt x="224" y="238"/>
                  <a:pt x="209" y="224"/>
                  <a:pt x="192" y="224"/>
                </a:cubicBezTo>
                <a:cubicBezTo>
                  <a:pt x="174" y="224"/>
                  <a:pt x="160" y="238"/>
                  <a:pt x="160" y="256"/>
                </a:cubicBezTo>
                <a:cubicBezTo>
                  <a:pt x="160" y="273"/>
                  <a:pt x="174" y="288"/>
                  <a:pt x="192" y="288"/>
                </a:cubicBezTo>
                <a:cubicBezTo>
                  <a:pt x="209" y="288"/>
                  <a:pt x="224" y="273"/>
                  <a:pt x="224" y="256"/>
                </a:cubicBezTo>
                <a:close/>
                <a:moveTo>
                  <a:pt x="288" y="320"/>
                </a:moveTo>
                <a:cubicBezTo>
                  <a:pt x="288" y="302"/>
                  <a:pt x="273" y="288"/>
                  <a:pt x="256" y="288"/>
                </a:cubicBezTo>
                <a:cubicBezTo>
                  <a:pt x="238" y="288"/>
                  <a:pt x="224" y="302"/>
                  <a:pt x="224" y="320"/>
                </a:cubicBezTo>
                <a:cubicBezTo>
                  <a:pt x="224" y="337"/>
                  <a:pt x="238" y="352"/>
                  <a:pt x="256" y="352"/>
                </a:cubicBezTo>
                <a:cubicBezTo>
                  <a:pt x="273" y="352"/>
                  <a:pt x="288" y="337"/>
                  <a:pt x="288" y="320"/>
                </a:cubicBezTo>
                <a:close/>
                <a:moveTo>
                  <a:pt x="352" y="256"/>
                </a:moveTo>
                <a:cubicBezTo>
                  <a:pt x="352" y="238"/>
                  <a:pt x="337" y="224"/>
                  <a:pt x="320" y="224"/>
                </a:cubicBezTo>
                <a:cubicBezTo>
                  <a:pt x="302" y="224"/>
                  <a:pt x="288" y="238"/>
                  <a:pt x="288" y="256"/>
                </a:cubicBezTo>
                <a:cubicBezTo>
                  <a:pt x="288" y="273"/>
                  <a:pt x="302" y="288"/>
                  <a:pt x="320" y="288"/>
                </a:cubicBezTo>
                <a:cubicBezTo>
                  <a:pt x="337" y="288"/>
                  <a:pt x="352" y="273"/>
                  <a:pt x="352" y="25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69" name="Freeform 814">
            <a:hlinkClick r:id="rId5"/>
          </p:cNvPr>
          <p:cNvSpPr>
            <a:spLocks noChangeAspect="1" noEditPoints="1"/>
          </p:cNvSpPr>
          <p:nvPr/>
        </p:nvSpPr>
        <p:spPr bwMode="auto">
          <a:xfrm>
            <a:off x="7692827" y="3854475"/>
            <a:ext cx="2781209" cy="2551840"/>
          </a:xfrm>
          <a:custGeom>
            <a:avLst/>
            <a:gdLst>
              <a:gd name="T0" fmla="*/ 309 w 512"/>
              <a:gd name="T1" fmla="*/ 256 h 512"/>
              <a:gd name="T2" fmla="*/ 256 w 512"/>
              <a:gd name="T3" fmla="*/ 309 h 512"/>
              <a:gd name="T4" fmla="*/ 202 w 512"/>
              <a:gd name="T5" fmla="*/ 256 h 512"/>
              <a:gd name="T6" fmla="*/ 256 w 512"/>
              <a:gd name="T7" fmla="*/ 202 h 512"/>
              <a:gd name="T8" fmla="*/ 309 w 512"/>
              <a:gd name="T9" fmla="*/ 256 h 512"/>
              <a:gd name="T10" fmla="*/ 349 w 512"/>
              <a:gd name="T11" fmla="*/ 181 h 512"/>
              <a:gd name="T12" fmla="*/ 394 w 512"/>
              <a:gd name="T13" fmla="*/ 181 h 512"/>
              <a:gd name="T14" fmla="*/ 394 w 512"/>
              <a:gd name="T15" fmla="*/ 352 h 512"/>
              <a:gd name="T16" fmla="*/ 117 w 512"/>
              <a:gd name="T17" fmla="*/ 352 h 512"/>
              <a:gd name="T18" fmla="*/ 117 w 512"/>
              <a:gd name="T19" fmla="*/ 181 h 512"/>
              <a:gd name="T20" fmla="*/ 157 w 512"/>
              <a:gd name="T21" fmla="*/ 181 h 512"/>
              <a:gd name="T22" fmla="*/ 165 w 512"/>
              <a:gd name="T23" fmla="*/ 177 h 512"/>
              <a:gd name="T24" fmla="*/ 186 w 512"/>
              <a:gd name="T25" fmla="*/ 149 h 512"/>
              <a:gd name="T26" fmla="*/ 324 w 512"/>
              <a:gd name="T27" fmla="*/ 149 h 512"/>
              <a:gd name="T28" fmla="*/ 339 w 512"/>
              <a:gd name="T29" fmla="*/ 176 h 512"/>
              <a:gd name="T30" fmla="*/ 349 w 512"/>
              <a:gd name="T31" fmla="*/ 181 h 512"/>
              <a:gd name="T32" fmla="*/ 330 w 512"/>
              <a:gd name="T33" fmla="*/ 256 h 512"/>
              <a:gd name="T34" fmla="*/ 256 w 512"/>
              <a:gd name="T35" fmla="*/ 181 h 512"/>
              <a:gd name="T36" fmla="*/ 181 w 512"/>
              <a:gd name="T37" fmla="*/ 256 h 512"/>
              <a:gd name="T38" fmla="*/ 256 w 512"/>
              <a:gd name="T39" fmla="*/ 330 h 512"/>
              <a:gd name="T40" fmla="*/ 330 w 512"/>
              <a:gd name="T41" fmla="*/ 256 h 512"/>
              <a:gd name="T42" fmla="*/ 512 w 512"/>
              <a:gd name="T43" fmla="*/ 256 h 512"/>
              <a:gd name="T44" fmla="*/ 256 w 512"/>
              <a:gd name="T45" fmla="*/ 512 h 512"/>
              <a:gd name="T46" fmla="*/ 0 w 512"/>
              <a:gd name="T47" fmla="*/ 256 h 512"/>
              <a:gd name="T48" fmla="*/ 256 w 512"/>
              <a:gd name="T49" fmla="*/ 0 h 512"/>
              <a:gd name="T50" fmla="*/ 512 w 512"/>
              <a:gd name="T51" fmla="*/ 256 h 512"/>
              <a:gd name="T52" fmla="*/ 416 w 512"/>
              <a:gd name="T53" fmla="*/ 170 h 512"/>
              <a:gd name="T54" fmla="*/ 405 w 512"/>
              <a:gd name="T55" fmla="*/ 160 h 512"/>
              <a:gd name="T56" fmla="*/ 355 w 512"/>
              <a:gd name="T57" fmla="*/ 160 h 512"/>
              <a:gd name="T58" fmla="*/ 340 w 512"/>
              <a:gd name="T59" fmla="*/ 133 h 512"/>
              <a:gd name="T60" fmla="*/ 330 w 512"/>
              <a:gd name="T61" fmla="*/ 128 h 512"/>
              <a:gd name="T62" fmla="*/ 181 w 512"/>
              <a:gd name="T63" fmla="*/ 128 h 512"/>
              <a:gd name="T64" fmla="*/ 173 w 512"/>
              <a:gd name="T65" fmla="*/ 132 h 512"/>
              <a:gd name="T66" fmla="*/ 151 w 512"/>
              <a:gd name="T67" fmla="*/ 160 h 512"/>
              <a:gd name="T68" fmla="*/ 106 w 512"/>
              <a:gd name="T69" fmla="*/ 160 h 512"/>
              <a:gd name="T70" fmla="*/ 96 w 512"/>
              <a:gd name="T71" fmla="*/ 170 h 512"/>
              <a:gd name="T72" fmla="*/ 96 w 512"/>
              <a:gd name="T73" fmla="*/ 362 h 512"/>
              <a:gd name="T74" fmla="*/ 106 w 512"/>
              <a:gd name="T75" fmla="*/ 373 h 512"/>
              <a:gd name="T76" fmla="*/ 405 w 512"/>
              <a:gd name="T77" fmla="*/ 373 h 512"/>
              <a:gd name="T78" fmla="*/ 416 w 512"/>
              <a:gd name="T79" fmla="*/ 362 h 512"/>
              <a:gd name="T80" fmla="*/ 416 w 512"/>
              <a:gd name="T8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309" y="256"/>
                </a:moveTo>
                <a:cubicBezTo>
                  <a:pt x="309" y="285"/>
                  <a:pt x="285" y="309"/>
                  <a:pt x="256" y="309"/>
                </a:cubicBezTo>
                <a:cubicBezTo>
                  <a:pt x="226" y="309"/>
                  <a:pt x="202" y="285"/>
                  <a:pt x="202" y="256"/>
                </a:cubicBezTo>
                <a:cubicBezTo>
                  <a:pt x="202" y="226"/>
                  <a:pt x="226" y="202"/>
                  <a:pt x="256" y="202"/>
                </a:cubicBezTo>
                <a:cubicBezTo>
                  <a:pt x="285" y="202"/>
                  <a:pt x="309" y="226"/>
                  <a:pt x="309" y="256"/>
                </a:cubicBezTo>
                <a:close/>
                <a:moveTo>
                  <a:pt x="349" y="181"/>
                </a:moveTo>
                <a:cubicBezTo>
                  <a:pt x="394" y="181"/>
                  <a:pt x="394" y="181"/>
                  <a:pt x="394" y="181"/>
                </a:cubicBezTo>
                <a:cubicBezTo>
                  <a:pt x="394" y="352"/>
                  <a:pt x="394" y="352"/>
                  <a:pt x="394" y="352"/>
                </a:cubicBezTo>
                <a:cubicBezTo>
                  <a:pt x="117" y="352"/>
                  <a:pt x="117" y="352"/>
                  <a:pt x="117" y="352"/>
                </a:cubicBezTo>
                <a:cubicBezTo>
                  <a:pt x="117" y="181"/>
                  <a:pt x="117" y="181"/>
                  <a:pt x="117" y="181"/>
                </a:cubicBezTo>
                <a:cubicBezTo>
                  <a:pt x="157" y="181"/>
                  <a:pt x="157" y="181"/>
                  <a:pt x="157" y="181"/>
                </a:cubicBezTo>
                <a:cubicBezTo>
                  <a:pt x="160" y="181"/>
                  <a:pt x="163" y="179"/>
                  <a:pt x="165" y="177"/>
                </a:cubicBezTo>
                <a:cubicBezTo>
                  <a:pt x="186" y="149"/>
                  <a:pt x="186" y="149"/>
                  <a:pt x="186" y="149"/>
                </a:cubicBezTo>
                <a:cubicBezTo>
                  <a:pt x="324" y="149"/>
                  <a:pt x="324" y="149"/>
                  <a:pt x="324" y="149"/>
                </a:cubicBezTo>
                <a:cubicBezTo>
                  <a:pt x="339" y="176"/>
                  <a:pt x="339" y="176"/>
                  <a:pt x="339" y="176"/>
                </a:cubicBezTo>
                <a:cubicBezTo>
                  <a:pt x="341" y="179"/>
                  <a:pt x="345" y="181"/>
                  <a:pt x="349" y="181"/>
                </a:cubicBezTo>
                <a:close/>
                <a:moveTo>
                  <a:pt x="330" y="256"/>
                </a:moveTo>
                <a:cubicBezTo>
                  <a:pt x="330" y="214"/>
                  <a:pt x="297" y="181"/>
                  <a:pt x="256" y="181"/>
                </a:cubicBezTo>
                <a:cubicBezTo>
                  <a:pt x="214" y="181"/>
                  <a:pt x="181" y="214"/>
                  <a:pt x="181" y="256"/>
                </a:cubicBezTo>
                <a:cubicBezTo>
                  <a:pt x="181" y="297"/>
                  <a:pt x="214" y="330"/>
                  <a:pt x="256" y="330"/>
                </a:cubicBezTo>
                <a:cubicBezTo>
                  <a:pt x="297" y="330"/>
                  <a:pt x="330" y="297"/>
                  <a:pt x="330" y="256"/>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70"/>
                </a:moveTo>
                <a:cubicBezTo>
                  <a:pt x="416" y="164"/>
                  <a:pt x="411" y="160"/>
                  <a:pt x="405" y="160"/>
                </a:cubicBezTo>
                <a:cubicBezTo>
                  <a:pt x="355" y="160"/>
                  <a:pt x="355" y="160"/>
                  <a:pt x="355" y="160"/>
                </a:cubicBezTo>
                <a:cubicBezTo>
                  <a:pt x="340" y="133"/>
                  <a:pt x="340" y="133"/>
                  <a:pt x="340" y="133"/>
                </a:cubicBezTo>
                <a:cubicBezTo>
                  <a:pt x="338" y="130"/>
                  <a:pt x="334" y="128"/>
                  <a:pt x="330" y="128"/>
                </a:cubicBezTo>
                <a:cubicBezTo>
                  <a:pt x="181" y="128"/>
                  <a:pt x="181" y="128"/>
                  <a:pt x="181" y="128"/>
                </a:cubicBezTo>
                <a:cubicBezTo>
                  <a:pt x="178" y="128"/>
                  <a:pt x="175" y="129"/>
                  <a:pt x="173" y="132"/>
                </a:cubicBezTo>
                <a:cubicBezTo>
                  <a:pt x="151" y="160"/>
                  <a:pt x="151" y="160"/>
                  <a:pt x="151" y="160"/>
                </a:cubicBezTo>
                <a:cubicBezTo>
                  <a:pt x="106" y="160"/>
                  <a:pt x="106" y="160"/>
                  <a:pt x="106" y="160"/>
                </a:cubicBezTo>
                <a:cubicBezTo>
                  <a:pt x="100" y="160"/>
                  <a:pt x="96" y="164"/>
                  <a:pt x="96" y="170"/>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7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22400007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¿Por qué el sistema</a:t>
            </a:r>
            <a:r>
              <a:rPr lang="es-MX" altLang="es-MX" b="0" dirty="0" smtClean="0">
                <a:latin typeface="Verdana" panose="020B0604030504040204" pitchFamily="34" charset="0"/>
                <a:ea typeface="Verdana" panose="020B0604030504040204" pitchFamily="34" charset="0"/>
                <a:cs typeface="Verdana" panose="020B0604030504040204" pitchFamily="34" charset="0"/>
              </a:rPr>
              <a:t>?</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a:solidFill>
                  <a:schemeClr val="accent1"/>
                </a:solidFill>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43</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417285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95536" y="1841193"/>
            <a:ext cx="9237415" cy="2523768"/>
          </a:xfrm>
          <a:prstGeom prst="rect">
            <a:avLst/>
          </a:prstGeom>
          <a:noFill/>
        </p:spPr>
        <p:txBody>
          <a:bodyPr wrap="square" rtlCol="0">
            <a:spAutoFit/>
          </a:bodyPr>
          <a:lstStyle/>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Atentamente,</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Jeison Amara</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En </a:t>
            </a:r>
            <a:r>
              <a:rPr lang="es-VE" sz="1600" dirty="0">
                <a:solidFill>
                  <a:schemeClr val="tx1">
                    <a:lumMod val="50000"/>
                    <a:lumOff val="50000"/>
                  </a:schemeClr>
                </a:solidFill>
                <a:latin typeface="Calibri" panose="020F0502020204030204" pitchFamily="34" charset="0"/>
                <a:cs typeface="Calibri" panose="020F0502020204030204" pitchFamily="34" charset="0"/>
              </a:rPr>
              <a:t>caso de que la presente propuesta fuese aceptada por ustedes, les rogamos nos lo confirmen devolviéndonos, debidamente firmada y fechada, la copia de la misma que les adjuntamos.</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a:solidFill>
                  <a:schemeClr val="tx1">
                    <a:lumMod val="50000"/>
                    <a:lumOff val="50000"/>
                  </a:schemeClr>
                </a:solidFill>
                <a:latin typeface="Calibri" panose="020F0502020204030204" pitchFamily="34" charset="0"/>
                <a:cs typeface="Calibri" panose="020F0502020204030204" pitchFamily="34" charset="0"/>
              </a:rPr>
              <a:t>Esta propuesta tiene una validez de 15 días, de la fecha de su emisión.</a:t>
            </a:r>
            <a:endParaRPr lang="es-ES_tradnl" sz="1600" dirty="0">
              <a:solidFill>
                <a:schemeClr val="tx1">
                  <a:lumMod val="50000"/>
                  <a:lumOff val="50000"/>
                </a:schemeClr>
              </a:solidFill>
              <a:latin typeface="Calibri" panose="020F0502020204030204" pitchFamily="34" charset="0"/>
              <a:cs typeface="Calibri" panose="020F0502020204030204" pitchFamily="34" charset="0"/>
            </a:endParaRPr>
          </a:p>
        </p:txBody>
      </p:sp>
      <p:graphicFrame>
        <p:nvGraphicFramePr>
          <p:cNvPr id="43" name="Group 26"/>
          <p:cNvGraphicFramePr>
            <a:graphicFrameLocks/>
          </p:cNvGraphicFramePr>
          <p:nvPr>
            <p:extLst>
              <p:ext uri="{D42A27DB-BD31-4B8C-83A1-F6EECF244321}">
                <p14:modId xmlns:p14="http://schemas.microsoft.com/office/powerpoint/2010/main" val="703238373"/>
              </p:ext>
            </p:extLst>
          </p:nvPr>
        </p:nvGraphicFramePr>
        <p:xfrm>
          <a:off x="745504" y="4701807"/>
          <a:ext cx="3338513" cy="1698626"/>
        </p:xfrm>
        <a:graphic>
          <a:graphicData uri="http://schemas.openxmlformats.org/drawingml/2006/table">
            <a:tbl>
              <a:tblPr/>
              <a:tblGrid>
                <a:gridCol w="3338513">
                  <a:extLst>
                    <a:ext uri="{9D8B030D-6E8A-4147-A177-3AD203B41FA5}">
                      <a16:colId xmlns:a16="http://schemas.microsoft.com/office/drawing/2014/main" val="20000"/>
                    </a:ext>
                  </a:extLst>
                </a:gridCol>
              </a:tblGrid>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5715000" algn="l"/>
                        </a:tabLst>
                      </a:pPr>
                      <a:r>
                        <a:rPr kumimoji="0" lang="en-US" sz="4800" b="1" i="0" u="none" strike="noStrike" cap="none" normalizeH="0" baseline="0" dirty="0" smtClean="0">
                          <a:ln>
                            <a:noFill/>
                          </a:ln>
                          <a:solidFill>
                            <a:srgbClr val="002776"/>
                          </a:solidFill>
                          <a:effectLst/>
                          <a:latin typeface="Kunstler Script" panose="030304020206070D0D06" pitchFamily="66" charset="0"/>
                          <a:cs typeface="Times New Roman" pitchFamily="18" charset="0"/>
                        </a:rPr>
                        <a:t>Jeison Amara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a:t>
                      </a:r>
                      <a:r>
                        <a:rPr kumimoji="0" lang="es-VE" sz="1000" b="1" i="0" u="none" strike="noStrike" cap="none" normalizeH="0" baseline="0" dirty="0" err="1" smtClean="0">
                          <a:ln>
                            <a:noFill/>
                          </a:ln>
                          <a:solidFill>
                            <a:srgbClr val="313131"/>
                          </a:solidFill>
                          <a:effectLst/>
                          <a:latin typeface="Times New Roman" pitchFamily="18" charset="0"/>
                          <a:cs typeface="Times New Roman" pitchFamily="18" charset="0"/>
                        </a:rPr>
                        <a:t>Transforming</a:t>
                      </a: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 Software</a:t>
                      </a: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Jeison Amara</a:t>
                      </a:r>
                      <a:endParaRPr kumimoji="0" lang="es-VE" sz="1000" b="0"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cap="none" normalizeH="0" baseline="0" dirty="0" smtClean="0">
                          <a:ln>
                            <a:noFill/>
                          </a:ln>
                          <a:solidFill>
                            <a:srgbClr val="313131"/>
                          </a:solidFill>
                          <a:effectLst/>
                          <a:latin typeface="Times New Roman" pitchFamily="18" charset="0"/>
                          <a:cs typeface="Times New Roman" pitchFamily="18" charset="0"/>
                        </a:rPr>
                        <a:t>Socio</a:t>
                      </a:r>
                      <a:endParaRPr kumimoji="0" lang="es-VE" sz="1000" b="1"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rPr>
                        <a:t>Caracas, 31 de Enero de 2021.</a:t>
                      </a:r>
                      <a:endParaRPr kumimoji="0" lang="es-ES"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4" name="Group 97"/>
          <p:cNvGraphicFramePr>
            <a:graphicFrameLocks noGrp="1"/>
          </p:cNvGraphicFramePr>
          <p:nvPr>
            <p:extLst>
              <p:ext uri="{D42A27DB-BD31-4B8C-83A1-F6EECF244321}">
                <p14:modId xmlns:p14="http://schemas.microsoft.com/office/powerpoint/2010/main" val="1080059545"/>
              </p:ext>
            </p:extLst>
          </p:nvPr>
        </p:nvGraphicFramePr>
        <p:xfrm>
          <a:off x="5263836" y="4619297"/>
          <a:ext cx="3455988" cy="2084309"/>
        </p:xfrm>
        <a:graphic>
          <a:graphicData uri="http://schemas.openxmlformats.org/drawingml/2006/table">
            <a:tbl>
              <a:tblPr/>
              <a:tblGrid>
                <a:gridCol w="3455988">
                  <a:extLst>
                    <a:ext uri="{9D8B030D-6E8A-4147-A177-3AD203B41FA5}">
                      <a16:colId xmlns:a16="http://schemas.microsoft.com/office/drawing/2014/main" val="20000"/>
                    </a:ext>
                  </a:extLst>
                </a:gridCol>
              </a:tblGrid>
              <a:tr h="94943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006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09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el Cliente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675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Nombre: </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Cargo:</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Fecha:</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TextBox 38"/>
          <p:cNvSpPr txBox="1"/>
          <p:nvPr/>
        </p:nvSpPr>
        <p:spPr>
          <a:xfrm>
            <a:off x="8041408" y="6234611"/>
            <a:ext cx="132645" cy="184666"/>
          </a:xfrm>
          <a:prstGeom prst="rect">
            <a:avLst/>
          </a:prstGeom>
          <a:noFill/>
        </p:spPr>
        <p:txBody>
          <a:bodyPr wrap="square" lIns="0" tIns="0" rIns="0" bIns="0" rtlCol="0">
            <a:spAutoFit/>
          </a:bodyPr>
          <a:lstStyle/>
          <a:p>
            <a:pPr>
              <a:spcBef>
                <a:spcPts val="600"/>
              </a:spcBef>
              <a:buSzPct val="100000"/>
            </a:pPr>
            <a:endParaRPr lang="es-VE" sz="1200" dirty="0" smtClean="0">
              <a:solidFill>
                <a:srgbClr val="313131"/>
              </a:solidFill>
            </a:endParaRPr>
          </a:p>
        </p:txBody>
      </p:sp>
      <p:sp>
        <p:nvSpPr>
          <p:cNvPr id="40"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Entendemos que el contenido de esta propuesta de consultoría, responde plenamente a las necesidades de su negocio.  No obstante, estamos a su disposición para contemplar las alternativas o modificaciones que consideren necesarias, así como para responder a cuantas aclaratorias nos soliciten.</a:t>
            </a: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Aceptación</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124899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374"/>
          <p:cNvGrpSpPr>
            <a:grpSpLocks noChangeAspect="1"/>
          </p:cNvGrpSpPr>
          <p:nvPr/>
        </p:nvGrpSpPr>
        <p:grpSpPr bwMode="auto">
          <a:xfrm>
            <a:off x="755365" y="2162270"/>
            <a:ext cx="605740" cy="727874"/>
            <a:chOff x="6996" y="1195"/>
            <a:chExt cx="340" cy="340"/>
          </a:xfrm>
          <a:solidFill>
            <a:schemeClr val="accent4"/>
          </a:solidFill>
        </p:grpSpPr>
        <p:sp>
          <p:nvSpPr>
            <p:cNvPr id="26" name="Freeform 375"/>
            <p:cNvSpPr>
              <a:spLocks/>
            </p:cNvSpPr>
            <p:nvPr/>
          </p:nvSpPr>
          <p:spPr bwMode="auto">
            <a:xfrm>
              <a:off x="7130" y="1287"/>
              <a:ext cx="29" cy="70"/>
            </a:xfrm>
            <a:custGeom>
              <a:avLst/>
              <a:gdLst>
                <a:gd name="T0" fmla="*/ 0 w 43"/>
                <a:gd name="T1" fmla="*/ 53 h 105"/>
                <a:gd name="T2" fmla="*/ 43 w 43"/>
                <a:gd name="T3" fmla="*/ 105 h 105"/>
                <a:gd name="T4" fmla="*/ 43 w 43"/>
                <a:gd name="T5" fmla="*/ 0 h 105"/>
                <a:gd name="T6" fmla="*/ 0 w 43"/>
                <a:gd name="T7" fmla="*/ 53 h 105"/>
              </a:gdLst>
              <a:ahLst/>
              <a:cxnLst>
                <a:cxn ang="0">
                  <a:pos x="T0" y="T1"/>
                </a:cxn>
                <a:cxn ang="0">
                  <a:pos x="T2" y="T3"/>
                </a:cxn>
                <a:cxn ang="0">
                  <a:pos x="T4" y="T5"/>
                </a:cxn>
                <a:cxn ang="0">
                  <a:pos x="T6" y="T7"/>
                </a:cxn>
              </a:cxnLst>
              <a:rect l="0" t="0" r="r" b="b"/>
              <a:pathLst>
                <a:path w="43" h="105">
                  <a:moveTo>
                    <a:pt x="0" y="53"/>
                  </a:moveTo>
                  <a:cubicBezTo>
                    <a:pt x="0" y="78"/>
                    <a:pt x="19" y="100"/>
                    <a:pt x="43" y="105"/>
                  </a:cubicBezTo>
                  <a:cubicBezTo>
                    <a:pt x="43" y="0"/>
                    <a:pt x="43" y="0"/>
                    <a:pt x="43" y="0"/>
                  </a:cubicBezTo>
                  <a:cubicBezTo>
                    <a:pt x="19" y="5"/>
                    <a:pt x="0" y="27"/>
                    <a:pt x="0" y="5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376"/>
            <p:cNvSpPr>
              <a:spLocks/>
            </p:cNvSpPr>
            <p:nvPr/>
          </p:nvSpPr>
          <p:spPr bwMode="auto">
            <a:xfrm>
              <a:off x="7173" y="1372"/>
              <a:ext cx="28" cy="70"/>
            </a:xfrm>
            <a:custGeom>
              <a:avLst/>
              <a:gdLst>
                <a:gd name="T0" fmla="*/ 0 w 43"/>
                <a:gd name="T1" fmla="*/ 0 h 105"/>
                <a:gd name="T2" fmla="*/ 0 w 43"/>
                <a:gd name="T3" fmla="*/ 105 h 105"/>
                <a:gd name="T4" fmla="*/ 43 w 43"/>
                <a:gd name="T5" fmla="*/ 53 h 105"/>
                <a:gd name="T6" fmla="*/ 0 w 43"/>
                <a:gd name="T7" fmla="*/ 0 h 105"/>
              </a:gdLst>
              <a:ahLst/>
              <a:cxnLst>
                <a:cxn ang="0">
                  <a:pos x="T0" y="T1"/>
                </a:cxn>
                <a:cxn ang="0">
                  <a:pos x="T2" y="T3"/>
                </a:cxn>
                <a:cxn ang="0">
                  <a:pos x="T4" y="T5"/>
                </a:cxn>
                <a:cxn ang="0">
                  <a:pos x="T6" y="T7"/>
                </a:cxn>
              </a:cxnLst>
              <a:rect l="0" t="0" r="r" b="b"/>
              <a:pathLst>
                <a:path w="43" h="105">
                  <a:moveTo>
                    <a:pt x="0" y="0"/>
                  </a:moveTo>
                  <a:cubicBezTo>
                    <a:pt x="0" y="105"/>
                    <a:pt x="0" y="105"/>
                    <a:pt x="0" y="105"/>
                  </a:cubicBezTo>
                  <a:cubicBezTo>
                    <a:pt x="25" y="100"/>
                    <a:pt x="43" y="78"/>
                    <a:pt x="43" y="53"/>
                  </a:cubicBezTo>
                  <a:cubicBezTo>
                    <a:pt x="43" y="27"/>
                    <a:pt x="25" y="5"/>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377"/>
            <p:cNvSpPr>
              <a:spLocks noEditPoints="1"/>
            </p:cNvSpPr>
            <p:nvPr/>
          </p:nvSpPr>
          <p:spPr bwMode="auto">
            <a:xfrm>
              <a:off x="6996" y="119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66 w 512"/>
                <a:gd name="T11" fmla="*/ 393 h 512"/>
                <a:gd name="T12" fmla="*/ 266 w 512"/>
                <a:gd name="T13" fmla="*/ 416 h 512"/>
                <a:gd name="T14" fmla="*/ 256 w 512"/>
                <a:gd name="T15" fmla="*/ 426 h 512"/>
                <a:gd name="T16" fmla="*/ 245 w 512"/>
                <a:gd name="T17" fmla="*/ 416 h 512"/>
                <a:gd name="T18" fmla="*/ 245 w 512"/>
                <a:gd name="T19" fmla="*/ 393 h 512"/>
                <a:gd name="T20" fmla="*/ 185 w 512"/>
                <a:gd name="T21" fmla="*/ 345 h 512"/>
                <a:gd name="T22" fmla="*/ 192 w 512"/>
                <a:gd name="T23" fmla="*/ 331 h 512"/>
                <a:gd name="T24" fmla="*/ 205 w 512"/>
                <a:gd name="T25" fmla="*/ 337 h 512"/>
                <a:gd name="T26" fmla="*/ 245 w 512"/>
                <a:gd name="T27" fmla="*/ 372 h 512"/>
                <a:gd name="T28" fmla="*/ 245 w 512"/>
                <a:gd name="T29" fmla="*/ 265 h 512"/>
                <a:gd name="T30" fmla="*/ 181 w 512"/>
                <a:gd name="T31" fmla="*/ 192 h 512"/>
                <a:gd name="T32" fmla="*/ 245 w 512"/>
                <a:gd name="T33" fmla="*/ 118 h 512"/>
                <a:gd name="T34" fmla="*/ 245 w 512"/>
                <a:gd name="T35" fmla="*/ 106 h 512"/>
                <a:gd name="T36" fmla="*/ 256 w 512"/>
                <a:gd name="T37" fmla="*/ 96 h 512"/>
                <a:gd name="T38" fmla="*/ 266 w 512"/>
                <a:gd name="T39" fmla="*/ 106 h 512"/>
                <a:gd name="T40" fmla="*/ 266 w 512"/>
                <a:gd name="T41" fmla="*/ 118 h 512"/>
                <a:gd name="T42" fmla="*/ 320 w 512"/>
                <a:gd name="T43" fmla="*/ 154 h 512"/>
                <a:gd name="T44" fmla="*/ 316 w 512"/>
                <a:gd name="T45" fmla="*/ 169 h 512"/>
                <a:gd name="T46" fmla="*/ 302 w 512"/>
                <a:gd name="T47" fmla="*/ 165 h 512"/>
                <a:gd name="T48" fmla="*/ 266 w 512"/>
                <a:gd name="T49" fmla="*/ 140 h 512"/>
                <a:gd name="T50" fmla="*/ 266 w 512"/>
                <a:gd name="T51" fmla="*/ 246 h 512"/>
                <a:gd name="T52" fmla="*/ 330 w 512"/>
                <a:gd name="T53" fmla="*/ 320 h 512"/>
                <a:gd name="T54" fmla="*/ 266 w 512"/>
                <a:gd name="T55" fmla="*/ 39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393"/>
                  </a:moveTo>
                  <a:cubicBezTo>
                    <a:pt x="266" y="416"/>
                    <a:pt x="266" y="416"/>
                    <a:pt x="266" y="416"/>
                  </a:cubicBezTo>
                  <a:cubicBezTo>
                    <a:pt x="266" y="422"/>
                    <a:pt x="262" y="426"/>
                    <a:pt x="256" y="426"/>
                  </a:cubicBezTo>
                  <a:cubicBezTo>
                    <a:pt x="250" y="426"/>
                    <a:pt x="245" y="422"/>
                    <a:pt x="245" y="416"/>
                  </a:cubicBezTo>
                  <a:cubicBezTo>
                    <a:pt x="245" y="393"/>
                    <a:pt x="245" y="393"/>
                    <a:pt x="245" y="393"/>
                  </a:cubicBezTo>
                  <a:cubicBezTo>
                    <a:pt x="218" y="390"/>
                    <a:pt x="195" y="371"/>
                    <a:pt x="185" y="345"/>
                  </a:cubicBezTo>
                  <a:cubicBezTo>
                    <a:pt x="183" y="339"/>
                    <a:pt x="186" y="333"/>
                    <a:pt x="192" y="331"/>
                  </a:cubicBezTo>
                  <a:cubicBezTo>
                    <a:pt x="197" y="329"/>
                    <a:pt x="203" y="332"/>
                    <a:pt x="205" y="337"/>
                  </a:cubicBezTo>
                  <a:cubicBezTo>
                    <a:pt x="212" y="355"/>
                    <a:pt x="227" y="368"/>
                    <a:pt x="245" y="372"/>
                  </a:cubicBezTo>
                  <a:cubicBezTo>
                    <a:pt x="245" y="265"/>
                    <a:pt x="245" y="265"/>
                    <a:pt x="245" y="265"/>
                  </a:cubicBezTo>
                  <a:cubicBezTo>
                    <a:pt x="209" y="260"/>
                    <a:pt x="181" y="229"/>
                    <a:pt x="181" y="192"/>
                  </a:cubicBezTo>
                  <a:cubicBezTo>
                    <a:pt x="181" y="154"/>
                    <a:pt x="209" y="123"/>
                    <a:pt x="245" y="118"/>
                  </a:cubicBezTo>
                  <a:cubicBezTo>
                    <a:pt x="245" y="106"/>
                    <a:pt x="245" y="106"/>
                    <a:pt x="245" y="106"/>
                  </a:cubicBezTo>
                  <a:cubicBezTo>
                    <a:pt x="245" y="100"/>
                    <a:pt x="250" y="96"/>
                    <a:pt x="256" y="96"/>
                  </a:cubicBezTo>
                  <a:cubicBezTo>
                    <a:pt x="262" y="96"/>
                    <a:pt x="266" y="100"/>
                    <a:pt x="266" y="106"/>
                  </a:cubicBezTo>
                  <a:cubicBezTo>
                    <a:pt x="266" y="118"/>
                    <a:pt x="266" y="118"/>
                    <a:pt x="266" y="118"/>
                  </a:cubicBezTo>
                  <a:cubicBezTo>
                    <a:pt x="289" y="121"/>
                    <a:pt x="309" y="134"/>
                    <a:pt x="320" y="154"/>
                  </a:cubicBezTo>
                  <a:cubicBezTo>
                    <a:pt x="323" y="159"/>
                    <a:pt x="322" y="166"/>
                    <a:pt x="316" y="169"/>
                  </a:cubicBezTo>
                  <a:cubicBezTo>
                    <a:pt x="311" y="172"/>
                    <a:pt x="305" y="170"/>
                    <a:pt x="302" y="165"/>
                  </a:cubicBezTo>
                  <a:cubicBezTo>
                    <a:pt x="294" y="152"/>
                    <a:pt x="281" y="143"/>
                    <a:pt x="266" y="140"/>
                  </a:cubicBezTo>
                  <a:cubicBezTo>
                    <a:pt x="266" y="246"/>
                    <a:pt x="266" y="246"/>
                    <a:pt x="266" y="246"/>
                  </a:cubicBezTo>
                  <a:cubicBezTo>
                    <a:pt x="302" y="251"/>
                    <a:pt x="330" y="282"/>
                    <a:pt x="330" y="320"/>
                  </a:cubicBezTo>
                  <a:cubicBezTo>
                    <a:pt x="330" y="357"/>
                    <a:pt x="302" y="388"/>
                    <a:pt x="266" y="39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12"/>
          <p:cNvGrpSpPr>
            <a:grpSpLocks noChangeAspect="1"/>
          </p:cNvGrpSpPr>
          <p:nvPr/>
        </p:nvGrpSpPr>
        <p:grpSpPr bwMode="auto">
          <a:xfrm>
            <a:off x="755364" y="4288247"/>
            <a:ext cx="605737" cy="757517"/>
            <a:chOff x="1157" y="393"/>
            <a:chExt cx="340" cy="340"/>
          </a:xfrm>
          <a:solidFill>
            <a:schemeClr val="accent2"/>
          </a:solidFill>
        </p:grpSpPr>
        <p:sp>
          <p:nvSpPr>
            <p:cNvPr id="34" name="Freeform 113"/>
            <p:cNvSpPr>
              <a:spLocks noEditPoints="1"/>
            </p:cNvSpPr>
            <p:nvPr/>
          </p:nvSpPr>
          <p:spPr bwMode="auto">
            <a:xfrm>
              <a:off x="1157" y="393"/>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14"/>
            <p:cNvSpPr>
              <a:spLocks noEditPoints="1"/>
            </p:cNvSpPr>
            <p:nvPr/>
          </p:nvSpPr>
          <p:spPr bwMode="auto">
            <a:xfrm>
              <a:off x="1221" y="457"/>
              <a:ext cx="212" cy="177"/>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6" name="Freeform 35"/>
          <p:cNvSpPr>
            <a:spLocks noChangeAspect="1" noEditPoints="1"/>
          </p:cNvSpPr>
          <p:nvPr/>
        </p:nvSpPr>
        <p:spPr bwMode="auto">
          <a:xfrm>
            <a:off x="4457804" y="2162269"/>
            <a:ext cx="644145" cy="727875"/>
          </a:xfrm>
          <a:custGeom>
            <a:avLst/>
            <a:gdLst>
              <a:gd name="T0" fmla="*/ 202 w 512"/>
              <a:gd name="T1" fmla="*/ 373 h 512"/>
              <a:gd name="T2" fmla="*/ 309 w 512"/>
              <a:gd name="T3" fmla="*/ 373 h 512"/>
              <a:gd name="T4" fmla="*/ 309 w 512"/>
              <a:gd name="T5" fmla="*/ 394 h 512"/>
              <a:gd name="T6" fmla="*/ 202 w 512"/>
              <a:gd name="T7" fmla="*/ 394 h 512"/>
              <a:gd name="T8" fmla="*/ 202 w 512"/>
              <a:gd name="T9" fmla="*/ 373 h 512"/>
              <a:gd name="T10" fmla="*/ 170 w 512"/>
              <a:gd name="T11" fmla="*/ 352 h 512"/>
              <a:gd name="T12" fmla="*/ 341 w 512"/>
              <a:gd name="T13" fmla="*/ 352 h 512"/>
              <a:gd name="T14" fmla="*/ 341 w 512"/>
              <a:gd name="T15" fmla="*/ 160 h 512"/>
              <a:gd name="T16" fmla="*/ 170 w 512"/>
              <a:gd name="T17" fmla="*/ 160 h 512"/>
              <a:gd name="T18" fmla="*/ 170 w 512"/>
              <a:gd name="T19" fmla="*/ 352 h 512"/>
              <a:gd name="T20" fmla="*/ 309 w 512"/>
              <a:gd name="T21" fmla="*/ 117 h 512"/>
              <a:gd name="T22" fmla="*/ 202 w 512"/>
              <a:gd name="T23" fmla="*/ 117 h 512"/>
              <a:gd name="T24" fmla="*/ 202 w 512"/>
              <a:gd name="T25" fmla="*/ 138 h 512"/>
              <a:gd name="T26" fmla="*/ 309 w 512"/>
              <a:gd name="T27" fmla="*/ 138 h 512"/>
              <a:gd name="T28" fmla="*/ 309 w 512"/>
              <a:gd name="T29" fmla="*/ 117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384 w 512"/>
              <a:gd name="T41" fmla="*/ 202 h 512"/>
              <a:gd name="T42" fmla="*/ 373 w 512"/>
              <a:gd name="T43" fmla="*/ 192 h 512"/>
              <a:gd name="T44" fmla="*/ 362 w 512"/>
              <a:gd name="T45" fmla="*/ 202 h 512"/>
              <a:gd name="T46" fmla="*/ 362 w 512"/>
              <a:gd name="T47" fmla="*/ 160 h 512"/>
              <a:gd name="T48" fmla="*/ 341 w 512"/>
              <a:gd name="T49" fmla="*/ 138 h 512"/>
              <a:gd name="T50" fmla="*/ 330 w 512"/>
              <a:gd name="T51" fmla="*/ 138 h 512"/>
              <a:gd name="T52" fmla="*/ 330 w 512"/>
              <a:gd name="T53" fmla="*/ 117 h 512"/>
              <a:gd name="T54" fmla="*/ 309 w 512"/>
              <a:gd name="T55" fmla="*/ 96 h 512"/>
              <a:gd name="T56" fmla="*/ 202 w 512"/>
              <a:gd name="T57" fmla="*/ 96 h 512"/>
              <a:gd name="T58" fmla="*/ 181 w 512"/>
              <a:gd name="T59" fmla="*/ 117 h 512"/>
              <a:gd name="T60" fmla="*/ 181 w 512"/>
              <a:gd name="T61" fmla="*/ 138 h 512"/>
              <a:gd name="T62" fmla="*/ 170 w 512"/>
              <a:gd name="T63" fmla="*/ 138 h 512"/>
              <a:gd name="T64" fmla="*/ 149 w 512"/>
              <a:gd name="T65" fmla="*/ 160 h 512"/>
              <a:gd name="T66" fmla="*/ 149 w 512"/>
              <a:gd name="T67" fmla="*/ 352 h 512"/>
              <a:gd name="T68" fmla="*/ 170 w 512"/>
              <a:gd name="T69" fmla="*/ 373 h 512"/>
              <a:gd name="T70" fmla="*/ 181 w 512"/>
              <a:gd name="T71" fmla="*/ 373 h 512"/>
              <a:gd name="T72" fmla="*/ 181 w 512"/>
              <a:gd name="T73" fmla="*/ 394 h 512"/>
              <a:gd name="T74" fmla="*/ 202 w 512"/>
              <a:gd name="T75" fmla="*/ 416 h 512"/>
              <a:gd name="T76" fmla="*/ 309 w 512"/>
              <a:gd name="T77" fmla="*/ 416 h 512"/>
              <a:gd name="T78" fmla="*/ 330 w 512"/>
              <a:gd name="T79" fmla="*/ 394 h 512"/>
              <a:gd name="T80" fmla="*/ 330 w 512"/>
              <a:gd name="T81" fmla="*/ 373 h 512"/>
              <a:gd name="T82" fmla="*/ 341 w 512"/>
              <a:gd name="T83" fmla="*/ 373 h 512"/>
              <a:gd name="T84" fmla="*/ 362 w 512"/>
              <a:gd name="T85" fmla="*/ 352 h 512"/>
              <a:gd name="T86" fmla="*/ 362 w 512"/>
              <a:gd name="T87" fmla="*/ 234 h 512"/>
              <a:gd name="T88" fmla="*/ 373 w 512"/>
              <a:gd name="T89" fmla="*/ 245 h 512"/>
              <a:gd name="T90" fmla="*/ 384 w 512"/>
              <a:gd name="T91" fmla="*/ 234 h 512"/>
              <a:gd name="T92" fmla="*/ 384 w 512"/>
              <a:gd name="T9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02" y="373"/>
                </a:moveTo>
                <a:cubicBezTo>
                  <a:pt x="309" y="373"/>
                  <a:pt x="309" y="373"/>
                  <a:pt x="309" y="373"/>
                </a:cubicBezTo>
                <a:cubicBezTo>
                  <a:pt x="309" y="394"/>
                  <a:pt x="309" y="394"/>
                  <a:pt x="309" y="394"/>
                </a:cubicBezTo>
                <a:cubicBezTo>
                  <a:pt x="202" y="394"/>
                  <a:pt x="202" y="394"/>
                  <a:pt x="202" y="394"/>
                </a:cubicBezTo>
                <a:lnTo>
                  <a:pt x="202" y="373"/>
                </a:lnTo>
                <a:close/>
                <a:moveTo>
                  <a:pt x="170" y="352"/>
                </a:moveTo>
                <a:cubicBezTo>
                  <a:pt x="341" y="352"/>
                  <a:pt x="341" y="352"/>
                  <a:pt x="341" y="352"/>
                </a:cubicBezTo>
                <a:cubicBezTo>
                  <a:pt x="341" y="160"/>
                  <a:pt x="341" y="160"/>
                  <a:pt x="341" y="160"/>
                </a:cubicBezTo>
                <a:cubicBezTo>
                  <a:pt x="170" y="160"/>
                  <a:pt x="170" y="160"/>
                  <a:pt x="170" y="160"/>
                </a:cubicBezTo>
                <a:lnTo>
                  <a:pt x="170" y="352"/>
                </a:lnTo>
                <a:close/>
                <a:moveTo>
                  <a:pt x="309" y="117"/>
                </a:moveTo>
                <a:cubicBezTo>
                  <a:pt x="202" y="117"/>
                  <a:pt x="202" y="117"/>
                  <a:pt x="202" y="117"/>
                </a:cubicBezTo>
                <a:cubicBezTo>
                  <a:pt x="202" y="138"/>
                  <a:pt x="202" y="138"/>
                  <a:pt x="202" y="138"/>
                </a:cubicBezTo>
                <a:cubicBezTo>
                  <a:pt x="309" y="138"/>
                  <a:pt x="309" y="138"/>
                  <a:pt x="309" y="138"/>
                </a:cubicBezTo>
                <a:lnTo>
                  <a:pt x="309" y="11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84" y="202"/>
                </a:moveTo>
                <a:cubicBezTo>
                  <a:pt x="384" y="196"/>
                  <a:pt x="379" y="192"/>
                  <a:pt x="373" y="192"/>
                </a:cubicBezTo>
                <a:cubicBezTo>
                  <a:pt x="367" y="192"/>
                  <a:pt x="362" y="196"/>
                  <a:pt x="362" y="202"/>
                </a:cubicBezTo>
                <a:cubicBezTo>
                  <a:pt x="362" y="160"/>
                  <a:pt x="362" y="160"/>
                  <a:pt x="362" y="160"/>
                </a:cubicBezTo>
                <a:cubicBezTo>
                  <a:pt x="362" y="148"/>
                  <a:pt x="353" y="138"/>
                  <a:pt x="341" y="138"/>
                </a:cubicBezTo>
                <a:cubicBezTo>
                  <a:pt x="330" y="138"/>
                  <a:pt x="330" y="138"/>
                  <a:pt x="330" y="138"/>
                </a:cubicBezTo>
                <a:cubicBezTo>
                  <a:pt x="330" y="117"/>
                  <a:pt x="330" y="117"/>
                  <a:pt x="330" y="117"/>
                </a:cubicBezTo>
                <a:cubicBezTo>
                  <a:pt x="330" y="105"/>
                  <a:pt x="321" y="96"/>
                  <a:pt x="309" y="96"/>
                </a:cubicBezTo>
                <a:cubicBezTo>
                  <a:pt x="202" y="96"/>
                  <a:pt x="202" y="96"/>
                  <a:pt x="202" y="96"/>
                </a:cubicBezTo>
                <a:cubicBezTo>
                  <a:pt x="191" y="96"/>
                  <a:pt x="181" y="105"/>
                  <a:pt x="181" y="117"/>
                </a:cubicBezTo>
                <a:cubicBezTo>
                  <a:pt x="181" y="138"/>
                  <a:pt x="181" y="138"/>
                  <a:pt x="181" y="138"/>
                </a:cubicBezTo>
                <a:cubicBezTo>
                  <a:pt x="170" y="138"/>
                  <a:pt x="170" y="138"/>
                  <a:pt x="170" y="138"/>
                </a:cubicBezTo>
                <a:cubicBezTo>
                  <a:pt x="159" y="138"/>
                  <a:pt x="149" y="148"/>
                  <a:pt x="149" y="160"/>
                </a:cubicBezTo>
                <a:cubicBezTo>
                  <a:pt x="149" y="352"/>
                  <a:pt x="149" y="352"/>
                  <a:pt x="149" y="352"/>
                </a:cubicBezTo>
                <a:cubicBezTo>
                  <a:pt x="149" y="363"/>
                  <a:pt x="159" y="373"/>
                  <a:pt x="170" y="373"/>
                </a:cubicBezTo>
                <a:cubicBezTo>
                  <a:pt x="181" y="373"/>
                  <a:pt x="181" y="373"/>
                  <a:pt x="181" y="373"/>
                </a:cubicBezTo>
                <a:cubicBezTo>
                  <a:pt x="181" y="394"/>
                  <a:pt x="181" y="394"/>
                  <a:pt x="181" y="394"/>
                </a:cubicBezTo>
                <a:cubicBezTo>
                  <a:pt x="181" y="406"/>
                  <a:pt x="191" y="416"/>
                  <a:pt x="202" y="416"/>
                </a:cubicBezTo>
                <a:cubicBezTo>
                  <a:pt x="309" y="416"/>
                  <a:pt x="309" y="416"/>
                  <a:pt x="309" y="416"/>
                </a:cubicBezTo>
                <a:cubicBezTo>
                  <a:pt x="321" y="416"/>
                  <a:pt x="330" y="406"/>
                  <a:pt x="330" y="394"/>
                </a:cubicBezTo>
                <a:cubicBezTo>
                  <a:pt x="330" y="373"/>
                  <a:pt x="330" y="373"/>
                  <a:pt x="330" y="373"/>
                </a:cubicBezTo>
                <a:cubicBezTo>
                  <a:pt x="341" y="373"/>
                  <a:pt x="341" y="373"/>
                  <a:pt x="341" y="373"/>
                </a:cubicBezTo>
                <a:cubicBezTo>
                  <a:pt x="353" y="373"/>
                  <a:pt x="362" y="363"/>
                  <a:pt x="362" y="352"/>
                </a:cubicBezTo>
                <a:cubicBezTo>
                  <a:pt x="362" y="234"/>
                  <a:pt x="362" y="234"/>
                  <a:pt x="362" y="234"/>
                </a:cubicBezTo>
                <a:cubicBezTo>
                  <a:pt x="362" y="240"/>
                  <a:pt x="367" y="245"/>
                  <a:pt x="373" y="245"/>
                </a:cubicBezTo>
                <a:cubicBezTo>
                  <a:pt x="379" y="245"/>
                  <a:pt x="384" y="240"/>
                  <a:pt x="384" y="234"/>
                </a:cubicBezTo>
                <a:lnTo>
                  <a:pt x="384" y="2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40" name="Group 245"/>
          <p:cNvGrpSpPr>
            <a:grpSpLocks noChangeAspect="1"/>
          </p:cNvGrpSpPr>
          <p:nvPr/>
        </p:nvGrpSpPr>
        <p:grpSpPr bwMode="auto">
          <a:xfrm>
            <a:off x="8156981" y="4288247"/>
            <a:ext cx="622952" cy="757517"/>
            <a:chOff x="3480" y="792"/>
            <a:chExt cx="340" cy="340"/>
          </a:xfrm>
          <a:solidFill>
            <a:schemeClr val="accent3"/>
          </a:solidFill>
        </p:grpSpPr>
        <p:sp>
          <p:nvSpPr>
            <p:cNvPr id="41" name="Freeform 246"/>
            <p:cNvSpPr>
              <a:spLocks noEditPoints="1"/>
            </p:cNvSpPr>
            <p:nvPr/>
          </p:nvSpPr>
          <p:spPr bwMode="auto">
            <a:xfrm>
              <a:off x="3480"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247"/>
            <p:cNvSpPr>
              <a:spLocks noEditPoints="1"/>
            </p:cNvSpPr>
            <p:nvPr/>
          </p:nvSpPr>
          <p:spPr bwMode="auto">
            <a:xfrm>
              <a:off x="3544" y="884"/>
              <a:ext cx="212" cy="184"/>
            </a:xfrm>
            <a:custGeom>
              <a:avLst/>
              <a:gdLst>
                <a:gd name="T0" fmla="*/ 309 w 320"/>
                <a:gd name="T1" fmla="*/ 0 h 278"/>
                <a:gd name="T2" fmla="*/ 10 w 320"/>
                <a:gd name="T3" fmla="*/ 0 h 278"/>
                <a:gd name="T4" fmla="*/ 0 w 320"/>
                <a:gd name="T5" fmla="*/ 11 h 278"/>
                <a:gd name="T6" fmla="*/ 0 w 320"/>
                <a:gd name="T7" fmla="*/ 203 h 278"/>
                <a:gd name="T8" fmla="*/ 10 w 320"/>
                <a:gd name="T9" fmla="*/ 214 h 278"/>
                <a:gd name="T10" fmla="*/ 53 w 320"/>
                <a:gd name="T11" fmla="*/ 214 h 278"/>
                <a:gd name="T12" fmla="*/ 53 w 320"/>
                <a:gd name="T13" fmla="*/ 267 h 278"/>
                <a:gd name="T14" fmla="*/ 60 w 320"/>
                <a:gd name="T15" fmla="*/ 277 h 278"/>
                <a:gd name="T16" fmla="*/ 64 w 320"/>
                <a:gd name="T17" fmla="*/ 278 h 278"/>
                <a:gd name="T18" fmla="*/ 72 w 320"/>
                <a:gd name="T19" fmla="*/ 274 h 278"/>
                <a:gd name="T20" fmla="*/ 122 w 320"/>
                <a:gd name="T21" fmla="*/ 214 h 278"/>
                <a:gd name="T22" fmla="*/ 309 w 320"/>
                <a:gd name="T23" fmla="*/ 214 h 278"/>
                <a:gd name="T24" fmla="*/ 320 w 320"/>
                <a:gd name="T25" fmla="*/ 203 h 278"/>
                <a:gd name="T26" fmla="*/ 320 w 320"/>
                <a:gd name="T27" fmla="*/ 11 h 278"/>
                <a:gd name="T28" fmla="*/ 309 w 320"/>
                <a:gd name="T29" fmla="*/ 0 h 278"/>
                <a:gd name="T30" fmla="*/ 298 w 320"/>
                <a:gd name="T31" fmla="*/ 192 h 278"/>
                <a:gd name="T32" fmla="*/ 117 w 320"/>
                <a:gd name="T33" fmla="*/ 192 h 278"/>
                <a:gd name="T34" fmla="*/ 109 w 320"/>
                <a:gd name="T35" fmla="*/ 196 h 278"/>
                <a:gd name="T36" fmla="*/ 74 w 320"/>
                <a:gd name="T37" fmla="*/ 238 h 278"/>
                <a:gd name="T38" fmla="*/ 74 w 320"/>
                <a:gd name="T39" fmla="*/ 203 h 278"/>
                <a:gd name="T40" fmla="*/ 64 w 320"/>
                <a:gd name="T41" fmla="*/ 192 h 278"/>
                <a:gd name="T42" fmla="*/ 21 w 320"/>
                <a:gd name="T43" fmla="*/ 192 h 278"/>
                <a:gd name="T44" fmla="*/ 21 w 320"/>
                <a:gd name="T45" fmla="*/ 22 h 278"/>
                <a:gd name="T46" fmla="*/ 298 w 320"/>
                <a:gd name="T47" fmla="*/ 22 h 278"/>
                <a:gd name="T48" fmla="*/ 298 w 320"/>
                <a:gd name="T49" fmla="*/ 19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0" h="278">
                  <a:moveTo>
                    <a:pt x="309" y="0"/>
                  </a:moveTo>
                  <a:cubicBezTo>
                    <a:pt x="10" y="0"/>
                    <a:pt x="10" y="0"/>
                    <a:pt x="10" y="0"/>
                  </a:cubicBezTo>
                  <a:cubicBezTo>
                    <a:pt x="4" y="0"/>
                    <a:pt x="0" y="5"/>
                    <a:pt x="0" y="11"/>
                  </a:cubicBezTo>
                  <a:cubicBezTo>
                    <a:pt x="0" y="203"/>
                    <a:pt x="0" y="203"/>
                    <a:pt x="0" y="203"/>
                  </a:cubicBezTo>
                  <a:cubicBezTo>
                    <a:pt x="0" y="209"/>
                    <a:pt x="4" y="214"/>
                    <a:pt x="10" y="214"/>
                  </a:cubicBezTo>
                  <a:cubicBezTo>
                    <a:pt x="53" y="214"/>
                    <a:pt x="53" y="214"/>
                    <a:pt x="53" y="214"/>
                  </a:cubicBezTo>
                  <a:cubicBezTo>
                    <a:pt x="53" y="267"/>
                    <a:pt x="53" y="267"/>
                    <a:pt x="53" y="267"/>
                  </a:cubicBezTo>
                  <a:cubicBezTo>
                    <a:pt x="53" y="271"/>
                    <a:pt x="56" y="276"/>
                    <a:pt x="60" y="277"/>
                  </a:cubicBezTo>
                  <a:cubicBezTo>
                    <a:pt x="61" y="277"/>
                    <a:pt x="62" y="278"/>
                    <a:pt x="64" y="278"/>
                  </a:cubicBezTo>
                  <a:cubicBezTo>
                    <a:pt x="67" y="278"/>
                    <a:pt x="70" y="276"/>
                    <a:pt x="72" y="274"/>
                  </a:cubicBezTo>
                  <a:cubicBezTo>
                    <a:pt x="122" y="214"/>
                    <a:pt x="122" y="214"/>
                    <a:pt x="122" y="214"/>
                  </a:cubicBezTo>
                  <a:cubicBezTo>
                    <a:pt x="309" y="214"/>
                    <a:pt x="309" y="214"/>
                    <a:pt x="309" y="214"/>
                  </a:cubicBezTo>
                  <a:cubicBezTo>
                    <a:pt x="315" y="214"/>
                    <a:pt x="320" y="209"/>
                    <a:pt x="320" y="203"/>
                  </a:cubicBezTo>
                  <a:cubicBezTo>
                    <a:pt x="320" y="11"/>
                    <a:pt x="320" y="11"/>
                    <a:pt x="320" y="11"/>
                  </a:cubicBezTo>
                  <a:cubicBezTo>
                    <a:pt x="320" y="5"/>
                    <a:pt x="315" y="0"/>
                    <a:pt x="309" y="0"/>
                  </a:cubicBezTo>
                  <a:close/>
                  <a:moveTo>
                    <a:pt x="298" y="192"/>
                  </a:moveTo>
                  <a:cubicBezTo>
                    <a:pt x="117" y="192"/>
                    <a:pt x="117" y="192"/>
                    <a:pt x="117" y="192"/>
                  </a:cubicBezTo>
                  <a:cubicBezTo>
                    <a:pt x="114" y="192"/>
                    <a:pt x="111" y="194"/>
                    <a:pt x="109" y="196"/>
                  </a:cubicBezTo>
                  <a:cubicBezTo>
                    <a:pt x="74" y="238"/>
                    <a:pt x="74" y="238"/>
                    <a:pt x="74" y="238"/>
                  </a:cubicBezTo>
                  <a:cubicBezTo>
                    <a:pt x="74" y="203"/>
                    <a:pt x="74" y="203"/>
                    <a:pt x="74" y="203"/>
                  </a:cubicBezTo>
                  <a:cubicBezTo>
                    <a:pt x="74" y="197"/>
                    <a:pt x="70" y="192"/>
                    <a:pt x="64" y="192"/>
                  </a:cubicBezTo>
                  <a:cubicBezTo>
                    <a:pt x="21" y="192"/>
                    <a:pt x="21" y="192"/>
                    <a:pt x="21" y="192"/>
                  </a:cubicBezTo>
                  <a:cubicBezTo>
                    <a:pt x="21" y="22"/>
                    <a:pt x="21" y="22"/>
                    <a:pt x="21" y="22"/>
                  </a:cubicBezTo>
                  <a:cubicBezTo>
                    <a:pt x="298" y="22"/>
                    <a:pt x="298" y="22"/>
                    <a:pt x="298" y="22"/>
                  </a:cubicBezTo>
                  <a:lnTo>
                    <a:pt x="298" y="19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248"/>
            <p:cNvSpPr>
              <a:spLocks/>
            </p:cNvSpPr>
            <p:nvPr/>
          </p:nvSpPr>
          <p:spPr bwMode="auto">
            <a:xfrm>
              <a:off x="3572" y="919"/>
              <a:ext cx="156" cy="14"/>
            </a:xfrm>
            <a:custGeom>
              <a:avLst/>
              <a:gdLst>
                <a:gd name="T0" fmla="*/ 11 w 235"/>
                <a:gd name="T1" fmla="*/ 21 h 21"/>
                <a:gd name="T2" fmla="*/ 224 w 235"/>
                <a:gd name="T3" fmla="*/ 21 h 21"/>
                <a:gd name="T4" fmla="*/ 235 w 235"/>
                <a:gd name="T5" fmla="*/ 10 h 21"/>
                <a:gd name="T6" fmla="*/ 224 w 235"/>
                <a:gd name="T7" fmla="*/ 0 h 21"/>
                <a:gd name="T8" fmla="*/ 11 w 235"/>
                <a:gd name="T9" fmla="*/ 0 h 21"/>
                <a:gd name="T10" fmla="*/ 0 w 235"/>
                <a:gd name="T11" fmla="*/ 10 h 21"/>
                <a:gd name="T12" fmla="*/ 11 w 23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35" h="21">
                  <a:moveTo>
                    <a:pt x="11" y="21"/>
                  </a:moveTo>
                  <a:cubicBezTo>
                    <a:pt x="224" y="21"/>
                    <a:pt x="224" y="21"/>
                    <a:pt x="224" y="21"/>
                  </a:cubicBezTo>
                  <a:cubicBezTo>
                    <a:pt x="230" y="21"/>
                    <a:pt x="235" y="16"/>
                    <a:pt x="235" y="10"/>
                  </a:cubicBezTo>
                  <a:cubicBezTo>
                    <a:pt x="235" y="4"/>
                    <a:pt x="230" y="0"/>
                    <a:pt x="224" y="0"/>
                  </a:cubicBezTo>
                  <a:cubicBezTo>
                    <a:pt x="11" y="0"/>
                    <a:pt x="11" y="0"/>
                    <a:pt x="11" y="0"/>
                  </a:cubicBezTo>
                  <a:cubicBezTo>
                    <a:pt x="5" y="0"/>
                    <a:pt x="0" y="4"/>
                    <a:pt x="0" y="10"/>
                  </a:cubicBezTo>
                  <a:cubicBezTo>
                    <a:pt x="0" y="16"/>
                    <a:pt x="5" y="21"/>
                    <a:pt x="11"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249"/>
            <p:cNvSpPr>
              <a:spLocks/>
            </p:cNvSpPr>
            <p:nvPr/>
          </p:nvSpPr>
          <p:spPr bwMode="auto">
            <a:xfrm>
              <a:off x="3572" y="947"/>
              <a:ext cx="156" cy="15"/>
            </a:xfrm>
            <a:custGeom>
              <a:avLst/>
              <a:gdLst>
                <a:gd name="T0" fmla="*/ 11 w 235"/>
                <a:gd name="T1" fmla="*/ 22 h 22"/>
                <a:gd name="T2" fmla="*/ 224 w 235"/>
                <a:gd name="T3" fmla="*/ 22 h 22"/>
                <a:gd name="T4" fmla="*/ 235 w 235"/>
                <a:gd name="T5" fmla="*/ 11 h 22"/>
                <a:gd name="T6" fmla="*/ 224 w 235"/>
                <a:gd name="T7" fmla="*/ 0 h 22"/>
                <a:gd name="T8" fmla="*/ 11 w 235"/>
                <a:gd name="T9" fmla="*/ 0 h 22"/>
                <a:gd name="T10" fmla="*/ 0 w 235"/>
                <a:gd name="T11" fmla="*/ 11 h 22"/>
                <a:gd name="T12" fmla="*/ 11 w 2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35" h="22">
                  <a:moveTo>
                    <a:pt x="11" y="22"/>
                  </a:moveTo>
                  <a:cubicBezTo>
                    <a:pt x="224" y="22"/>
                    <a:pt x="224" y="22"/>
                    <a:pt x="224" y="22"/>
                  </a:cubicBezTo>
                  <a:cubicBezTo>
                    <a:pt x="230" y="22"/>
                    <a:pt x="235" y="17"/>
                    <a:pt x="235" y="11"/>
                  </a:cubicBezTo>
                  <a:cubicBezTo>
                    <a:pt x="235" y="5"/>
                    <a:pt x="230" y="0"/>
                    <a:pt x="224" y="0"/>
                  </a:cubicBezTo>
                  <a:cubicBezTo>
                    <a:pt x="11" y="0"/>
                    <a:pt x="11" y="0"/>
                    <a:pt x="11" y="0"/>
                  </a:cubicBezTo>
                  <a:cubicBezTo>
                    <a:pt x="5" y="0"/>
                    <a:pt x="0" y="5"/>
                    <a:pt x="0" y="11"/>
                  </a:cubicBezTo>
                  <a:cubicBezTo>
                    <a:pt x="0" y="17"/>
                    <a:pt x="5" y="22"/>
                    <a:pt x="11"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250"/>
            <p:cNvSpPr>
              <a:spLocks/>
            </p:cNvSpPr>
            <p:nvPr/>
          </p:nvSpPr>
          <p:spPr bwMode="auto">
            <a:xfrm>
              <a:off x="3572" y="976"/>
              <a:ext cx="156" cy="14"/>
            </a:xfrm>
            <a:custGeom>
              <a:avLst/>
              <a:gdLst>
                <a:gd name="T0" fmla="*/ 11 w 235"/>
                <a:gd name="T1" fmla="*/ 21 h 21"/>
                <a:gd name="T2" fmla="*/ 224 w 235"/>
                <a:gd name="T3" fmla="*/ 21 h 21"/>
                <a:gd name="T4" fmla="*/ 235 w 235"/>
                <a:gd name="T5" fmla="*/ 11 h 21"/>
                <a:gd name="T6" fmla="*/ 224 w 235"/>
                <a:gd name="T7" fmla="*/ 0 h 21"/>
                <a:gd name="T8" fmla="*/ 11 w 235"/>
                <a:gd name="T9" fmla="*/ 0 h 21"/>
                <a:gd name="T10" fmla="*/ 0 w 235"/>
                <a:gd name="T11" fmla="*/ 11 h 21"/>
                <a:gd name="T12" fmla="*/ 11 w 23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35" h="21">
                  <a:moveTo>
                    <a:pt x="11" y="21"/>
                  </a:moveTo>
                  <a:cubicBezTo>
                    <a:pt x="224" y="21"/>
                    <a:pt x="224" y="21"/>
                    <a:pt x="224" y="21"/>
                  </a:cubicBezTo>
                  <a:cubicBezTo>
                    <a:pt x="230" y="21"/>
                    <a:pt x="235" y="17"/>
                    <a:pt x="235" y="11"/>
                  </a:cubicBezTo>
                  <a:cubicBezTo>
                    <a:pt x="235" y="5"/>
                    <a:pt x="230" y="0"/>
                    <a:pt x="224" y="0"/>
                  </a:cubicBezTo>
                  <a:cubicBezTo>
                    <a:pt x="11" y="0"/>
                    <a:pt x="11" y="0"/>
                    <a:pt x="11" y="0"/>
                  </a:cubicBezTo>
                  <a:cubicBezTo>
                    <a:pt x="5" y="0"/>
                    <a:pt x="0" y="5"/>
                    <a:pt x="0" y="11"/>
                  </a:cubicBezTo>
                  <a:cubicBezTo>
                    <a:pt x="0" y="17"/>
                    <a:pt x="5" y="21"/>
                    <a:pt x="11"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6" name="Freeform 636"/>
          <p:cNvSpPr>
            <a:spLocks noChangeAspect="1" noEditPoints="1"/>
          </p:cNvSpPr>
          <p:nvPr/>
        </p:nvSpPr>
        <p:spPr bwMode="auto">
          <a:xfrm>
            <a:off x="4457804" y="4288248"/>
            <a:ext cx="644145" cy="757516"/>
          </a:xfrm>
          <a:custGeom>
            <a:avLst/>
            <a:gdLst>
              <a:gd name="T0" fmla="*/ 260 w 512"/>
              <a:gd name="T1" fmla="*/ 165 h 512"/>
              <a:gd name="T2" fmla="*/ 295 w 512"/>
              <a:gd name="T3" fmla="*/ 288 h 512"/>
              <a:gd name="T4" fmla="*/ 128 w 512"/>
              <a:gd name="T5" fmla="*/ 288 h 512"/>
              <a:gd name="T6" fmla="*/ 119 w 512"/>
              <a:gd name="T7" fmla="*/ 250 h 512"/>
              <a:gd name="T8" fmla="*/ 260 w 512"/>
              <a:gd name="T9" fmla="*/ 165 h 512"/>
              <a:gd name="T10" fmla="*/ 192 w 512"/>
              <a:gd name="T11" fmla="*/ 309 h 512"/>
              <a:gd name="T12" fmla="*/ 213 w 512"/>
              <a:gd name="T13" fmla="*/ 330 h 512"/>
              <a:gd name="T14" fmla="*/ 234 w 512"/>
              <a:gd name="T15" fmla="*/ 309 h 512"/>
              <a:gd name="T16" fmla="*/ 234 w 512"/>
              <a:gd name="T17" fmla="*/ 309 h 512"/>
              <a:gd name="T18" fmla="*/ 192 w 512"/>
              <a:gd name="T19" fmla="*/ 309 h 512"/>
              <a:gd name="T20" fmla="*/ 192 w 512"/>
              <a:gd name="T21" fmla="*/ 309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301 w 512"/>
              <a:gd name="T33" fmla="*/ 177 h 512"/>
              <a:gd name="T34" fmla="*/ 309 w 512"/>
              <a:gd name="T35" fmla="*/ 181 h 512"/>
              <a:gd name="T36" fmla="*/ 316 w 512"/>
              <a:gd name="T37" fmla="*/ 179 h 512"/>
              <a:gd name="T38" fmla="*/ 369 w 512"/>
              <a:gd name="T39" fmla="*/ 136 h 512"/>
              <a:gd name="T40" fmla="*/ 371 w 512"/>
              <a:gd name="T41" fmla="*/ 121 h 512"/>
              <a:gd name="T42" fmla="*/ 356 w 512"/>
              <a:gd name="T43" fmla="*/ 119 h 512"/>
              <a:gd name="T44" fmla="*/ 302 w 512"/>
              <a:gd name="T45" fmla="*/ 162 h 512"/>
              <a:gd name="T46" fmla="*/ 301 w 512"/>
              <a:gd name="T47" fmla="*/ 177 h 512"/>
              <a:gd name="T48" fmla="*/ 319 w 512"/>
              <a:gd name="T49" fmla="*/ 295 h 512"/>
              <a:gd name="T50" fmla="*/ 277 w 512"/>
              <a:gd name="T51" fmla="*/ 146 h 512"/>
              <a:gd name="T52" fmla="*/ 270 w 512"/>
              <a:gd name="T53" fmla="*/ 139 h 512"/>
              <a:gd name="T54" fmla="*/ 261 w 512"/>
              <a:gd name="T55" fmla="*/ 140 h 512"/>
              <a:gd name="T56" fmla="*/ 101 w 512"/>
              <a:gd name="T57" fmla="*/ 236 h 512"/>
              <a:gd name="T58" fmla="*/ 96 w 512"/>
              <a:gd name="T59" fmla="*/ 248 h 512"/>
              <a:gd name="T60" fmla="*/ 110 w 512"/>
              <a:gd name="T61" fmla="*/ 301 h 512"/>
              <a:gd name="T62" fmla="*/ 120 w 512"/>
              <a:gd name="T63" fmla="*/ 309 h 512"/>
              <a:gd name="T64" fmla="*/ 170 w 512"/>
              <a:gd name="T65" fmla="*/ 309 h 512"/>
              <a:gd name="T66" fmla="*/ 170 w 512"/>
              <a:gd name="T67" fmla="*/ 309 h 512"/>
              <a:gd name="T68" fmla="*/ 213 w 512"/>
              <a:gd name="T69" fmla="*/ 352 h 512"/>
              <a:gd name="T70" fmla="*/ 256 w 512"/>
              <a:gd name="T71" fmla="*/ 309 h 512"/>
              <a:gd name="T72" fmla="*/ 256 w 512"/>
              <a:gd name="T73" fmla="*/ 309 h 512"/>
              <a:gd name="T74" fmla="*/ 309 w 512"/>
              <a:gd name="T75" fmla="*/ 309 h 512"/>
              <a:gd name="T76" fmla="*/ 309 w 512"/>
              <a:gd name="T77" fmla="*/ 309 h 512"/>
              <a:gd name="T78" fmla="*/ 318 w 512"/>
              <a:gd name="T79" fmla="*/ 305 h 512"/>
              <a:gd name="T80" fmla="*/ 319 w 512"/>
              <a:gd name="T81" fmla="*/ 295 h 512"/>
              <a:gd name="T82" fmla="*/ 416 w 512"/>
              <a:gd name="T83" fmla="*/ 279 h 512"/>
              <a:gd name="T84" fmla="*/ 407 w 512"/>
              <a:gd name="T85" fmla="*/ 266 h 512"/>
              <a:gd name="T86" fmla="*/ 343 w 512"/>
              <a:gd name="T87" fmla="*/ 256 h 512"/>
              <a:gd name="T88" fmla="*/ 330 w 512"/>
              <a:gd name="T89" fmla="*/ 265 h 512"/>
              <a:gd name="T90" fmla="*/ 339 w 512"/>
              <a:gd name="T91" fmla="*/ 277 h 512"/>
              <a:gd name="T92" fmla="*/ 403 w 512"/>
              <a:gd name="T93" fmla="*/ 288 h 512"/>
              <a:gd name="T94" fmla="*/ 405 w 512"/>
              <a:gd name="T95" fmla="*/ 288 h 512"/>
              <a:gd name="T96" fmla="*/ 416 w 512"/>
              <a:gd name="T97" fmla="*/ 279 h 512"/>
              <a:gd name="T98" fmla="*/ 415 w 512"/>
              <a:gd name="T99" fmla="*/ 189 h 512"/>
              <a:gd name="T100" fmla="*/ 402 w 512"/>
              <a:gd name="T101" fmla="*/ 181 h 512"/>
              <a:gd name="T102" fmla="*/ 327 w 512"/>
              <a:gd name="T103" fmla="*/ 203 h 512"/>
              <a:gd name="T104" fmla="*/ 320 w 512"/>
              <a:gd name="T105" fmla="*/ 216 h 512"/>
              <a:gd name="T106" fmla="*/ 330 w 512"/>
              <a:gd name="T107" fmla="*/ 224 h 512"/>
              <a:gd name="T108" fmla="*/ 333 w 512"/>
              <a:gd name="T109" fmla="*/ 223 h 512"/>
              <a:gd name="T110" fmla="*/ 408 w 512"/>
              <a:gd name="T111" fmla="*/ 202 h 512"/>
              <a:gd name="T112" fmla="*/ 415 w 512"/>
              <a:gd name="T113" fmla="*/ 18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60" y="165"/>
                </a:moveTo>
                <a:cubicBezTo>
                  <a:pt x="295" y="288"/>
                  <a:pt x="295" y="288"/>
                  <a:pt x="295" y="288"/>
                </a:cubicBezTo>
                <a:cubicBezTo>
                  <a:pt x="128" y="288"/>
                  <a:pt x="128" y="288"/>
                  <a:pt x="128" y="288"/>
                </a:cubicBezTo>
                <a:cubicBezTo>
                  <a:pt x="119" y="250"/>
                  <a:pt x="119" y="250"/>
                  <a:pt x="119" y="250"/>
                </a:cubicBezTo>
                <a:lnTo>
                  <a:pt x="260" y="165"/>
                </a:lnTo>
                <a:close/>
                <a:moveTo>
                  <a:pt x="192" y="309"/>
                </a:moveTo>
                <a:cubicBezTo>
                  <a:pt x="192" y="321"/>
                  <a:pt x="201" y="330"/>
                  <a:pt x="213" y="330"/>
                </a:cubicBezTo>
                <a:cubicBezTo>
                  <a:pt x="225" y="330"/>
                  <a:pt x="234" y="321"/>
                  <a:pt x="234" y="309"/>
                </a:cubicBezTo>
                <a:cubicBezTo>
                  <a:pt x="234" y="309"/>
                  <a:pt x="234" y="309"/>
                  <a:pt x="234" y="309"/>
                </a:cubicBezTo>
                <a:cubicBezTo>
                  <a:pt x="192" y="309"/>
                  <a:pt x="192" y="309"/>
                  <a:pt x="192" y="309"/>
                </a:cubicBezTo>
                <a:cubicBezTo>
                  <a:pt x="192" y="309"/>
                  <a:pt x="192" y="309"/>
                  <a:pt x="192" y="309"/>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01" y="177"/>
                </a:moveTo>
                <a:cubicBezTo>
                  <a:pt x="303" y="180"/>
                  <a:pt x="306" y="181"/>
                  <a:pt x="309" y="181"/>
                </a:cubicBezTo>
                <a:cubicBezTo>
                  <a:pt x="311" y="181"/>
                  <a:pt x="314" y="180"/>
                  <a:pt x="316" y="179"/>
                </a:cubicBezTo>
                <a:cubicBezTo>
                  <a:pt x="369" y="136"/>
                  <a:pt x="369" y="136"/>
                  <a:pt x="369" y="136"/>
                </a:cubicBezTo>
                <a:cubicBezTo>
                  <a:pt x="374" y="132"/>
                  <a:pt x="374" y="126"/>
                  <a:pt x="371" y="121"/>
                </a:cubicBezTo>
                <a:cubicBezTo>
                  <a:pt x="367" y="116"/>
                  <a:pt x="360" y="116"/>
                  <a:pt x="356" y="119"/>
                </a:cubicBezTo>
                <a:cubicBezTo>
                  <a:pt x="302" y="162"/>
                  <a:pt x="302" y="162"/>
                  <a:pt x="302" y="162"/>
                </a:cubicBezTo>
                <a:cubicBezTo>
                  <a:pt x="298" y="166"/>
                  <a:pt x="297" y="172"/>
                  <a:pt x="301" y="177"/>
                </a:cubicBezTo>
                <a:close/>
                <a:moveTo>
                  <a:pt x="319" y="295"/>
                </a:moveTo>
                <a:cubicBezTo>
                  <a:pt x="277" y="146"/>
                  <a:pt x="277" y="146"/>
                  <a:pt x="277" y="146"/>
                </a:cubicBezTo>
                <a:cubicBezTo>
                  <a:pt x="276" y="143"/>
                  <a:pt x="273" y="140"/>
                  <a:pt x="270" y="139"/>
                </a:cubicBezTo>
                <a:cubicBezTo>
                  <a:pt x="267" y="138"/>
                  <a:pt x="264" y="138"/>
                  <a:pt x="261" y="140"/>
                </a:cubicBezTo>
                <a:cubicBezTo>
                  <a:pt x="101" y="236"/>
                  <a:pt x="101" y="236"/>
                  <a:pt x="101" y="236"/>
                </a:cubicBezTo>
                <a:cubicBezTo>
                  <a:pt x="97" y="238"/>
                  <a:pt x="95" y="243"/>
                  <a:pt x="96" y="248"/>
                </a:cubicBezTo>
                <a:cubicBezTo>
                  <a:pt x="110" y="301"/>
                  <a:pt x="110" y="301"/>
                  <a:pt x="110" y="301"/>
                </a:cubicBezTo>
                <a:cubicBezTo>
                  <a:pt x="111" y="306"/>
                  <a:pt x="115" y="309"/>
                  <a:pt x="120" y="309"/>
                </a:cubicBezTo>
                <a:cubicBezTo>
                  <a:pt x="170" y="309"/>
                  <a:pt x="170" y="309"/>
                  <a:pt x="170" y="309"/>
                </a:cubicBezTo>
                <a:cubicBezTo>
                  <a:pt x="170" y="309"/>
                  <a:pt x="170" y="309"/>
                  <a:pt x="170" y="309"/>
                </a:cubicBezTo>
                <a:cubicBezTo>
                  <a:pt x="170" y="333"/>
                  <a:pt x="189" y="352"/>
                  <a:pt x="213" y="352"/>
                </a:cubicBezTo>
                <a:cubicBezTo>
                  <a:pt x="237" y="352"/>
                  <a:pt x="256" y="333"/>
                  <a:pt x="256" y="309"/>
                </a:cubicBezTo>
                <a:cubicBezTo>
                  <a:pt x="256" y="309"/>
                  <a:pt x="256" y="309"/>
                  <a:pt x="256" y="309"/>
                </a:cubicBezTo>
                <a:cubicBezTo>
                  <a:pt x="309" y="309"/>
                  <a:pt x="309" y="309"/>
                  <a:pt x="309" y="309"/>
                </a:cubicBezTo>
                <a:cubicBezTo>
                  <a:pt x="309" y="309"/>
                  <a:pt x="309" y="309"/>
                  <a:pt x="309" y="309"/>
                </a:cubicBezTo>
                <a:cubicBezTo>
                  <a:pt x="312" y="309"/>
                  <a:pt x="316" y="307"/>
                  <a:pt x="318" y="305"/>
                </a:cubicBezTo>
                <a:cubicBezTo>
                  <a:pt x="320" y="302"/>
                  <a:pt x="320" y="299"/>
                  <a:pt x="319" y="295"/>
                </a:cubicBezTo>
                <a:close/>
                <a:moveTo>
                  <a:pt x="416" y="279"/>
                </a:moveTo>
                <a:cubicBezTo>
                  <a:pt x="416" y="273"/>
                  <a:pt x="413" y="267"/>
                  <a:pt x="407" y="266"/>
                </a:cubicBezTo>
                <a:cubicBezTo>
                  <a:pt x="343" y="256"/>
                  <a:pt x="343" y="256"/>
                  <a:pt x="343" y="256"/>
                </a:cubicBezTo>
                <a:cubicBezTo>
                  <a:pt x="337" y="255"/>
                  <a:pt x="331" y="259"/>
                  <a:pt x="330" y="265"/>
                </a:cubicBezTo>
                <a:cubicBezTo>
                  <a:pt x="330" y="270"/>
                  <a:pt x="333" y="276"/>
                  <a:pt x="339" y="277"/>
                </a:cubicBezTo>
                <a:cubicBezTo>
                  <a:pt x="403" y="288"/>
                  <a:pt x="403" y="288"/>
                  <a:pt x="403" y="288"/>
                </a:cubicBezTo>
                <a:cubicBezTo>
                  <a:pt x="404" y="288"/>
                  <a:pt x="404" y="288"/>
                  <a:pt x="405" y="288"/>
                </a:cubicBezTo>
                <a:cubicBezTo>
                  <a:pt x="410" y="288"/>
                  <a:pt x="415" y="284"/>
                  <a:pt x="416" y="279"/>
                </a:cubicBezTo>
                <a:close/>
                <a:moveTo>
                  <a:pt x="415" y="189"/>
                </a:moveTo>
                <a:cubicBezTo>
                  <a:pt x="414" y="183"/>
                  <a:pt x="408" y="180"/>
                  <a:pt x="402" y="181"/>
                </a:cubicBezTo>
                <a:cubicBezTo>
                  <a:pt x="327" y="203"/>
                  <a:pt x="327" y="203"/>
                  <a:pt x="327" y="203"/>
                </a:cubicBezTo>
                <a:cubicBezTo>
                  <a:pt x="322" y="204"/>
                  <a:pt x="318" y="210"/>
                  <a:pt x="320" y="216"/>
                </a:cubicBezTo>
                <a:cubicBezTo>
                  <a:pt x="321" y="221"/>
                  <a:pt x="326" y="224"/>
                  <a:pt x="330" y="224"/>
                </a:cubicBezTo>
                <a:cubicBezTo>
                  <a:pt x="331" y="224"/>
                  <a:pt x="332" y="224"/>
                  <a:pt x="333" y="223"/>
                </a:cubicBezTo>
                <a:cubicBezTo>
                  <a:pt x="408" y="202"/>
                  <a:pt x="408" y="202"/>
                  <a:pt x="408" y="202"/>
                </a:cubicBezTo>
                <a:cubicBezTo>
                  <a:pt x="414" y="200"/>
                  <a:pt x="417" y="194"/>
                  <a:pt x="415" y="18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7" name="Freeform 1020"/>
          <p:cNvSpPr>
            <a:spLocks noChangeAspect="1" noEditPoints="1"/>
          </p:cNvSpPr>
          <p:nvPr/>
        </p:nvSpPr>
        <p:spPr bwMode="auto">
          <a:xfrm>
            <a:off x="8156981" y="2162269"/>
            <a:ext cx="622952" cy="728608"/>
          </a:xfrm>
          <a:custGeom>
            <a:avLst/>
            <a:gdLst>
              <a:gd name="T0" fmla="*/ 298 w 512"/>
              <a:gd name="T1" fmla="*/ 245 h 512"/>
              <a:gd name="T2" fmla="*/ 245 w 512"/>
              <a:gd name="T3" fmla="*/ 298 h 512"/>
              <a:gd name="T4" fmla="*/ 266 w 512"/>
              <a:gd name="T5" fmla="*/ 277 h 512"/>
              <a:gd name="T6" fmla="*/ 277 w 512"/>
              <a:gd name="T7" fmla="*/ 245 h 512"/>
              <a:gd name="T8" fmla="*/ 213 w 512"/>
              <a:gd name="T9" fmla="*/ 213 h 512"/>
              <a:gd name="T10" fmla="*/ 256 w 512"/>
              <a:gd name="T11" fmla="*/ 256 h 512"/>
              <a:gd name="T12" fmla="*/ 138 w 512"/>
              <a:gd name="T13" fmla="*/ 373 h 512"/>
              <a:gd name="T14" fmla="*/ 160 w 512"/>
              <a:gd name="T15" fmla="*/ 352 h 512"/>
              <a:gd name="T16" fmla="*/ 138 w 512"/>
              <a:gd name="T17" fmla="*/ 373 h 512"/>
              <a:gd name="T18" fmla="*/ 138 w 512"/>
              <a:gd name="T19" fmla="*/ 138 h 512"/>
              <a:gd name="T20" fmla="*/ 160 w 512"/>
              <a:gd name="T21" fmla="*/ 160 h 512"/>
              <a:gd name="T22" fmla="*/ 352 w 512"/>
              <a:gd name="T23" fmla="*/ 373 h 512"/>
              <a:gd name="T24" fmla="*/ 373 w 512"/>
              <a:gd name="T25" fmla="*/ 352 h 512"/>
              <a:gd name="T26" fmla="*/ 352 w 512"/>
              <a:gd name="T27" fmla="*/ 373 h 512"/>
              <a:gd name="T28" fmla="*/ 373 w 512"/>
              <a:gd name="T29" fmla="*/ 160 h 512"/>
              <a:gd name="T30" fmla="*/ 352 w 512"/>
              <a:gd name="T31" fmla="*/ 138 h 512"/>
              <a:gd name="T32" fmla="*/ 512 w 512"/>
              <a:gd name="T33" fmla="*/ 256 h 512"/>
              <a:gd name="T34" fmla="*/ 0 w 512"/>
              <a:gd name="T35" fmla="*/ 256 h 512"/>
              <a:gd name="T36" fmla="*/ 512 w 512"/>
              <a:gd name="T37" fmla="*/ 256 h 512"/>
              <a:gd name="T38" fmla="*/ 384 w 512"/>
              <a:gd name="T39" fmla="*/ 117 h 512"/>
              <a:gd name="T40" fmla="*/ 330 w 512"/>
              <a:gd name="T41" fmla="*/ 128 h 512"/>
              <a:gd name="T42" fmla="*/ 181 w 512"/>
              <a:gd name="T43" fmla="*/ 138 h 512"/>
              <a:gd name="T44" fmla="*/ 170 w 512"/>
              <a:gd name="T45" fmla="*/ 117 h 512"/>
              <a:gd name="T46" fmla="*/ 117 w 512"/>
              <a:gd name="T47" fmla="*/ 128 h 512"/>
              <a:gd name="T48" fmla="*/ 128 w 512"/>
              <a:gd name="T49" fmla="*/ 181 h 512"/>
              <a:gd name="T50" fmla="*/ 138 w 512"/>
              <a:gd name="T51" fmla="*/ 330 h 512"/>
              <a:gd name="T52" fmla="*/ 117 w 512"/>
              <a:gd name="T53" fmla="*/ 341 h 512"/>
              <a:gd name="T54" fmla="*/ 128 w 512"/>
              <a:gd name="T55" fmla="*/ 394 h 512"/>
              <a:gd name="T56" fmla="*/ 181 w 512"/>
              <a:gd name="T57" fmla="*/ 384 h 512"/>
              <a:gd name="T58" fmla="*/ 330 w 512"/>
              <a:gd name="T59" fmla="*/ 373 h 512"/>
              <a:gd name="T60" fmla="*/ 341 w 512"/>
              <a:gd name="T61" fmla="*/ 394 h 512"/>
              <a:gd name="T62" fmla="*/ 394 w 512"/>
              <a:gd name="T63" fmla="*/ 384 h 512"/>
              <a:gd name="T64" fmla="*/ 384 w 512"/>
              <a:gd name="T65" fmla="*/ 330 h 512"/>
              <a:gd name="T66" fmla="*/ 373 w 512"/>
              <a:gd name="T67" fmla="*/ 181 h 512"/>
              <a:gd name="T68" fmla="*/ 394 w 512"/>
              <a:gd name="T69" fmla="*/ 170 h 512"/>
              <a:gd name="T70" fmla="*/ 352 w 512"/>
              <a:gd name="T71" fmla="*/ 330 h 512"/>
              <a:gd name="T72" fmla="*/ 330 w 512"/>
              <a:gd name="T73" fmla="*/ 341 h 512"/>
              <a:gd name="T74" fmla="*/ 181 w 512"/>
              <a:gd name="T75" fmla="*/ 352 h 512"/>
              <a:gd name="T76" fmla="*/ 170 w 512"/>
              <a:gd name="T77" fmla="*/ 330 h 512"/>
              <a:gd name="T78" fmla="*/ 160 w 512"/>
              <a:gd name="T79" fmla="*/ 181 h 512"/>
              <a:gd name="T80" fmla="*/ 181 w 512"/>
              <a:gd name="T81" fmla="*/ 170 h 512"/>
              <a:gd name="T82" fmla="*/ 330 w 512"/>
              <a:gd name="T83" fmla="*/ 160 h 512"/>
              <a:gd name="T84" fmla="*/ 341 w 512"/>
              <a:gd name="T85" fmla="*/ 181 h 512"/>
              <a:gd name="T86" fmla="*/ 352 w 512"/>
              <a:gd name="T87" fmla="*/ 330 h 512"/>
              <a:gd name="T88" fmla="*/ 309 w 512"/>
              <a:gd name="T89" fmla="*/ 224 h 512"/>
              <a:gd name="T90" fmla="*/ 277 w 512"/>
              <a:gd name="T91" fmla="*/ 202 h 512"/>
              <a:gd name="T92" fmla="*/ 202 w 512"/>
              <a:gd name="T93" fmla="*/ 192 h 512"/>
              <a:gd name="T94" fmla="*/ 192 w 512"/>
              <a:gd name="T95" fmla="*/ 266 h 512"/>
              <a:gd name="T96" fmla="*/ 224 w 512"/>
              <a:gd name="T97" fmla="*/ 277 h 512"/>
              <a:gd name="T98" fmla="*/ 234 w 512"/>
              <a:gd name="T99" fmla="*/ 320 h 512"/>
              <a:gd name="T100" fmla="*/ 320 w 512"/>
              <a:gd name="T101"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77" y="245"/>
                </a:moveTo>
                <a:cubicBezTo>
                  <a:pt x="298" y="245"/>
                  <a:pt x="298" y="245"/>
                  <a:pt x="298" y="245"/>
                </a:cubicBezTo>
                <a:cubicBezTo>
                  <a:pt x="298" y="298"/>
                  <a:pt x="298" y="298"/>
                  <a:pt x="298" y="298"/>
                </a:cubicBezTo>
                <a:cubicBezTo>
                  <a:pt x="245" y="298"/>
                  <a:pt x="245" y="298"/>
                  <a:pt x="245" y="298"/>
                </a:cubicBezTo>
                <a:cubicBezTo>
                  <a:pt x="245" y="277"/>
                  <a:pt x="245" y="277"/>
                  <a:pt x="245" y="277"/>
                </a:cubicBezTo>
                <a:cubicBezTo>
                  <a:pt x="266" y="277"/>
                  <a:pt x="266" y="277"/>
                  <a:pt x="266" y="277"/>
                </a:cubicBezTo>
                <a:cubicBezTo>
                  <a:pt x="272" y="277"/>
                  <a:pt x="277" y="272"/>
                  <a:pt x="277" y="266"/>
                </a:cubicBezTo>
                <a:lnTo>
                  <a:pt x="277" y="245"/>
                </a:lnTo>
                <a:close/>
                <a:moveTo>
                  <a:pt x="256" y="213"/>
                </a:moveTo>
                <a:cubicBezTo>
                  <a:pt x="213" y="213"/>
                  <a:pt x="213" y="213"/>
                  <a:pt x="213" y="213"/>
                </a:cubicBezTo>
                <a:cubicBezTo>
                  <a:pt x="213" y="256"/>
                  <a:pt x="213" y="256"/>
                  <a:pt x="213" y="256"/>
                </a:cubicBezTo>
                <a:cubicBezTo>
                  <a:pt x="256" y="256"/>
                  <a:pt x="256" y="256"/>
                  <a:pt x="256" y="256"/>
                </a:cubicBezTo>
                <a:lnTo>
                  <a:pt x="256" y="213"/>
                </a:lnTo>
                <a:close/>
                <a:moveTo>
                  <a:pt x="138" y="373"/>
                </a:moveTo>
                <a:cubicBezTo>
                  <a:pt x="160" y="373"/>
                  <a:pt x="160" y="373"/>
                  <a:pt x="160" y="373"/>
                </a:cubicBezTo>
                <a:cubicBezTo>
                  <a:pt x="160" y="352"/>
                  <a:pt x="160" y="352"/>
                  <a:pt x="160" y="352"/>
                </a:cubicBezTo>
                <a:cubicBezTo>
                  <a:pt x="138" y="352"/>
                  <a:pt x="138" y="352"/>
                  <a:pt x="138" y="352"/>
                </a:cubicBezTo>
                <a:lnTo>
                  <a:pt x="138" y="373"/>
                </a:lnTo>
                <a:close/>
                <a:moveTo>
                  <a:pt x="160" y="138"/>
                </a:moveTo>
                <a:cubicBezTo>
                  <a:pt x="138" y="138"/>
                  <a:pt x="138" y="138"/>
                  <a:pt x="138" y="138"/>
                </a:cubicBezTo>
                <a:cubicBezTo>
                  <a:pt x="138" y="160"/>
                  <a:pt x="138" y="160"/>
                  <a:pt x="138" y="160"/>
                </a:cubicBezTo>
                <a:cubicBezTo>
                  <a:pt x="160" y="160"/>
                  <a:pt x="160" y="160"/>
                  <a:pt x="160" y="160"/>
                </a:cubicBezTo>
                <a:lnTo>
                  <a:pt x="160" y="138"/>
                </a:lnTo>
                <a:close/>
                <a:moveTo>
                  <a:pt x="352" y="373"/>
                </a:moveTo>
                <a:cubicBezTo>
                  <a:pt x="373" y="373"/>
                  <a:pt x="373" y="373"/>
                  <a:pt x="373" y="373"/>
                </a:cubicBezTo>
                <a:cubicBezTo>
                  <a:pt x="373" y="352"/>
                  <a:pt x="373" y="352"/>
                  <a:pt x="373" y="352"/>
                </a:cubicBezTo>
                <a:cubicBezTo>
                  <a:pt x="352" y="352"/>
                  <a:pt x="352" y="352"/>
                  <a:pt x="352" y="352"/>
                </a:cubicBezTo>
                <a:lnTo>
                  <a:pt x="352" y="373"/>
                </a:lnTo>
                <a:close/>
                <a:moveTo>
                  <a:pt x="352" y="160"/>
                </a:moveTo>
                <a:cubicBezTo>
                  <a:pt x="373" y="160"/>
                  <a:pt x="373" y="160"/>
                  <a:pt x="373" y="160"/>
                </a:cubicBezTo>
                <a:cubicBezTo>
                  <a:pt x="373" y="138"/>
                  <a:pt x="373" y="138"/>
                  <a:pt x="373" y="138"/>
                </a:cubicBezTo>
                <a:cubicBezTo>
                  <a:pt x="352" y="138"/>
                  <a:pt x="352" y="138"/>
                  <a:pt x="352" y="138"/>
                </a:cubicBezTo>
                <a:lnTo>
                  <a:pt x="352"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128"/>
                </a:moveTo>
                <a:cubicBezTo>
                  <a:pt x="394" y="122"/>
                  <a:pt x="390" y="117"/>
                  <a:pt x="384" y="117"/>
                </a:cubicBezTo>
                <a:cubicBezTo>
                  <a:pt x="341" y="117"/>
                  <a:pt x="341" y="117"/>
                  <a:pt x="341" y="117"/>
                </a:cubicBezTo>
                <a:cubicBezTo>
                  <a:pt x="335" y="117"/>
                  <a:pt x="330" y="122"/>
                  <a:pt x="330" y="128"/>
                </a:cubicBezTo>
                <a:cubicBezTo>
                  <a:pt x="330" y="138"/>
                  <a:pt x="330" y="138"/>
                  <a:pt x="330" y="138"/>
                </a:cubicBezTo>
                <a:cubicBezTo>
                  <a:pt x="181" y="138"/>
                  <a:pt x="181" y="138"/>
                  <a:pt x="181" y="138"/>
                </a:cubicBezTo>
                <a:cubicBezTo>
                  <a:pt x="181" y="128"/>
                  <a:pt x="181" y="128"/>
                  <a:pt x="181" y="128"/>
                </a:cubicBezTo>
                <a:cubicBezTo>
                  <a:pt x="181" y="122"/>
                  <a:pt x="176" y="117"/>
                  <a:pt x="170" y="117"/>
                </a:cubicBezTo>
                <a:cubicBezTo>
                  <a:pt x="128" y="117"/>
                  <a:pt x="128" y="117"/>
                  <a:pt x="128" y="117"/>
                </a:cubicBezTo>
                <a:cubicBezTo>
                  <a:pt x="122" y="117"/>
                  <a:pt x="117" y="122"/>
                  <a:pt x="117" y="128"/>
                </a:cubicBezTo>
                <a:cubicBezTo>
                  <a:pt x="117" y="170"/>
                  <a:pt x="117" y="170"/>
                  <a:pt x="117" y="170"/>
                </a:cubicBezTo>
                <a:cubicBezTo>
                  <a:pt x="117" y="176"/>
                  <a:pt x="122" y="181"/>
                  <a:pt x="128" y="181"/>
                </a:cubicBezTo>
                <a:cubicBezTo>
                  <a:pt x="138" y="181"/>
                  <a:pt x="138" y="181"/>
                  <a:pt x="138" y="181"/>
                </a:cubicBezTo>
                <a:cubicBezTo>
                  <a:pt x="138" y="330"/>
                  <a:pt x="138" y="330"/>
                  <a:pt x="138" y="330"/>
                </a:cubicBezTo>
                <a:cubicBezTo>
                  <a:pt x="128" y="330"/>
                  <a:pt x="128" y="330"/>
                  <a:pt x="128" y="330"/>
                </a:cubicBezTo>
                <a:cubicBezTo>
                  <a:pt x="122" y="330"/>
                  <a:pt x="117" y="335"/>
                  <a:pt x="117" y="341"/>
                </a:cubicBezTo>
                <a:cubicBezTo>
                  <a:pt x="117" y="384"/>
                  <a:pt x="117" y="384"/>
                  <a:pt x="117" y="384"/>
                </a:cubicBezTo>
                <a:cubicBezTo>
                  <a:pt x="117" y="390"/>
                  <a:pt x="122" y="394"/>
                  <a:pt x="128" y="394"/>
                </a:cubicBezTo>
                <a:cubicBezTo>
                  <a:pt x="170" y="394"/>
                  <a:pt x="170" y="394"/>
                  <a:pt x="170" y="394"/>
                </a:cubicBezTo>
                <a:cubicBezTo>
                  <a:pt x="176" y="394"/>
                  <a:pt x="181" y="390"/>
                  <a:pt x="181" y="384"/>
                </a:cubicBezTo>
                <a:cubicBezTo>
                  <a:pt x="181" y="373"/>
                  <a:pt x="181" y="373"/>
                  <a:pt x="181" y="373"/>
                </a:cubicBezTo>
                <a:cubicBezTo>
                  <a:pt x="330" y="373"/>
                  <a:pt x="330" y="373"/>
                  <a:pt x="330" y="373"/>
                </a:cubicBezTo>
                <a:cubicBezTo>
                  <a:pt x="330" y="384"/>
                  <a:pt x="330" y="384"/>
                  <a:pt x="330" y="384"/>
                </a:cubicBezTo>
                <a:cubicBezTo>
                  <a:pt x="330" y="390"/>
                  <a:pt x="335" y="394"/>
                  <a:pt x="341" y="394"/>
                </a:cubicBezTo>
                <a:cubicBezTo>
                  <a:pt x="384" y="394"/>
                  <a:pt x="384" y="394"/>
                  <a:pt x="384" y="394"/>
                </a:cubicBezTo>
                <a:cubicBezTo>
                  <a:pt x="390" y="394"/>
                  <a:pt x="394" y="390"/>
                  <a:pt x="394" y="384"/>
                </a:cubicBezTo>
                <a:cubicBezTo>
                  <a:pt x="394" y="341"/>
                  <a:pt x="394" y="341"/>
                  <a:pt x="394" y="341"/>
                </a:cubicBezTo>
                <a:cubicBezTo>
                  <a:pt x="394" y="335"/>
                  <a:pt x="390" y="330"/>
                  <a:pt x="384" y="330"/>
                </a:cubicBezTo>
                <a:cubicBezTo>
                  <a:pt x="373" y="330"/>
                  <a:pt x="373" y="330"/>
                  <a:pt x="373" y="330"/>
                </a:cubicBezTo>
                <a:cubicBezTo>
                  <a:pt x="373" y="181"/>
                  <a:pt x="373" y="181"/>
                  <a:pt x="373" y="181"/>
                </a:cubicBezTo>
                <a:cubicBezTo>
                  <a:pt x="384" y="181"/>
                  <a:pt x="384" y="181"/>
                  <a:pt x="384" y="181"/>
                </a:cubicBezTo>
                <a:cubicBezTo>
                  <a:pt x="390" y="181"/>
                  <a:pt x="394" y="176"/>
                  <a:pt x="394" y="170"/>
                </a:cubicBezTo>
                <a:lnTo>
                  <a:pt x="394" y="128"/>
                </a:lnTo>
                <a:close/>
                <a:moveTo>
                  <a:pt x="352" y="330"/>
                </a:moveTo>
                <a:cubicBezTo>
                  <a:pt x="341" y="330"/>
                  <a:pt x="341" y="330"/>
                  <a:pt x="341" y="330"/>
                </a:cubicBezTo>
                <a:cubicBezTo>
                  <a:pt x="335" y="330"/>
                  <a:pt x="330" y="335"/>
                  <a:pt x="330" y="341"/>
                </a:cubicBezTo>
                <a:cubicBezTo>
                  <a:pt x="330" y="352"/>
                  <a:pt x="330" y="352"/>
                  <a:pt x="330" y="352"/>
                </a:cubicBezTo>
                <a:cubicBezTo>
                  <a:pt x="181" y="352"/>
                  <a:pt x="181" y="352"/>
                  <a:pt x="181" y="352"/>
                </a:cubicBezTo>
                <a:cubicBezTo>
                  <a:pt x="181" y="341"/>
                  <a:pt x="181" y="341"/>
                  <a:pt x="181" y="341"/>
                </a:cubicBezTo>
                <a:cubicBezTo>
                  <a:pt x="181" y="335"/>
                  <a:pt x="176" y="330"/>
                  <a:pt x="170" y="330"/>
                </a:cubicBezTo>
                <a:cubicBezTo>
                  <a:pt x="160" y="330"/>
                  <a:pt x="160" y="330"/>
                  <a:pt x="160" y="330"/>
                </a:cubicBezTo>
                <a:cubicBezTo>
                  <a:pt x="160" y="181"/>
                  <a:pt x="160" y="181"/>
                  <a:pt x="160" y="181"/>
                </a:cubicBezTo>
                <a:cubicBezTo>
                  <a:pt x="170" y="181"/>
                  <a:pt x="170" y="181"/>
                  <a:pt x="170" y="181"/>
                </a:cubicBezTo>
                <a:cubicBezTo>
                  <a:pt x="176" y="181"/>
                  <a:pt x="181" y="176"/>
                  <a:pt x="181" y="170"/>
                </a:cubicBezTo>
                <a:cubicBezTo>
                  <a:pt x="181" y="160"/>
                  <a:pt x="181" y="160"/>
                  <a:pt x="181" y="160"/>
                </a:cubicBezTo>
                <a:cubicBezTo>
                  <a:pt x="330" y="160"/>
                  <a:pt x="330" y="160"/>
                  <a:pt x="330" y="160"/>
                </a:cubicBezTo>
                <a:cubicBezTo>
                  <a:pt x="330" y="170"/>
                  <a:pt x="330" y="170"/>
                  <a:pt x="330" y="170"/>
                </a:cubicBezTo>
                <a:cubicBezTo>
                  <a:pt x="330" y="176"/>
                  <a:pt x="335" y="181"/>
                  <a:pt x="341" y="181"/>
                </a:cubicBezTo>
                <a:cubicBezTo>
                  <a:pt x="352" y="181"/>
                  <a:pt x="352" y="181"/>
                  <a:pt x="352" y="181"/>
                </a:cubicBezTo>
                <a:lnTo>
                  <a:pt x="352" y="330"/>
                </a:lnTo>
                <a:close/>
                <a:moveTo>
                  <a:pt x="320" y="234"/>
                </a:moveTo>
                <a:cubicBezTo>
                  <a:pt x="320" y="228"/>
                  <a:pt x="315" y="224"/>
                  <a:pt x="309" y="224"/>
                </a:cubicBezTo>
                <a:cubicBezTo>
                  <a:pt x="277" y="224"/>
                  <a:pt x="277" y="224"/>
                  <a:pt x="277" y="224"/>
                </a:cubicBezTo>
                <a:cubicBezTo>
                  <a:pt x="277" y="202"/>
                  <a:pt x="277" y="202"/>
                  <a:pt x="277" y="202"/>
                </a:cubicBezTo>
                <a:cubicBezTo>
                  <a:pt x="277" y="196"/>
                  <a:pt x="272" y="192"/>
                  <a:pt x="266" y="192"/>
                </a:cubicBezTo>
                <a:cubicBezTo>
                  <a:pt x="202" y="192"/>
                  <a:pt x="202" y="192"/>
                  <a:pt x="202" y="192"/>
                </a:cubicBezTo>
                <a:cubicBezTo>
                  <a:pt x="196" y="192"/>
                  <a:pt x="192" y="196"/>
                  <a:pt x="192" y="202"/>
                </a:cubicBezTo>
                <a:cubicBezTo>
                  <a:pt x="192" y="266"/>
                  <a:pt x="192" y="266"/>
                  <a:pt x="192" y="266"/>
                </a:cubicBezTo>
                <a:cubicBezTo>
                  <a:pt x="192" y="272"/>
                  <a:pt x="196" y="277"/>
                  <a:pt x="202" y="277"/>
                </a:cubicBezTo>
                <a:cubicBezTo>
                  <a:pt x="224" y="277"/>
                  <a:pt x="224" y="277"/>
                  <a:pt x="224" y="277"/>
                </a:cubicBezTo>
                <a:cubicBezTo>
                  <a:pt x="224" y="309"/>
                  <a:pt x="224" y="309"/>
                  <a:pt x="224" y="309"/>
                </a:cubicBezTo>
                <a:cubicBezTo>
                  <a:pt x="224" y="315"/>
                  <a:pt x="228" y="320"/>
                  <a:pt x="234" y="320"/>
                </a:cubicBezTo>
                <a:cubicBezTo>
                  <a:pt x="309" y="320"/>
                  <a:pt x="309" y="320"/>
                  <a:pt x="309" y="320"/>
                </a:cubicBezTo>
                <a:cubicBezTo>
                  <a:pt x="315" y="320"/>
                  <a:pt x="320" y="315"/>
                  <a:pt x="320" y="309"/>
                </a:cubicBezTo>
                <a:lnTo>
                  <a:pt x="320" y="234"/>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 name="TextBox 3"/>
          <p:cNvSpPr txBox="1"/>
          <p:nvPr/>
        </p:nvSpPr>
        <p:spPr>
          <a:xfrm>
            <a:off x="1524000" y="2162269"/>
            <a:ext cx="2770909" cy="882293"/>
          </a:xfrm>
          <a:prstGeom prst="rect">
            <a:avLst/>
          </a:prstGeom>
          <a:noFill/>
        </p:spPr>
        <p:txBody>
          <a:bodyPr vert="horz" wrap="square" lIns="0" tIns="0" rIns="0" bIns="0" rtlCol="0">
            <a:spAutoFit/>
          </a:bodyPr>
          <a:lstStyle/>
          <a:p>
            <a:pPr>
              <a:spcBef>
                <a:spcPts val="200"/>
              </a:spcBef>
              <a:buSzPct val="100000"/>
            </a:pPr>
            <a:r>
              <a:rPr lang="es-VE" sz="2000" dirty="0" smtClean="0"/>
              <a:t>Accesible</a:t>
            </a:r>
          </a:p>
          <a:p>
            <a:pPr>
              <a:spcBef>
                <a:spcPts val="200"/>
              </a:spcBef>
              <a:buSzPct val="100000"/>
            </a:pPr>
            <a:endParaRPr lang="es-VE" sz="2000" dirty="0"/>
          </a:p>
          <a:p>
            <a:pPr>
              <a:spcBef>
                <a:spcPts val="200"/>
              </a:spcBef>
              <a:buSzPct val="100000"/>
            </a:pPr>
            <a:r>
              <a:rPr lang="es-VE" sz="1400" dirty="0" smtClean="0"/>
              <a:t>Bajo costo total de propiedad</a:t>
            </a:r>
          </a:p>
        </p:txBody>
      </p:sp>
      <p:sp>
        <p:nvSpPr>
          <p:cNvPr id="48" name="TextBox 47"/>
          <p:cNvSpPr txBox="1"/>
          <p:nvPr/>
        </p:nvSpPr>
        <p:spPr>
          <a:xfrm>
            <a:off x="1523999" y="4087105"/>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Exhaustivo</a:t>
            </a:r>
          </a:p>
          <a:p>
            <a:pPr>
              <a:spcBef>
                <a:spcPts val="200"/>
              </a:spcBef>
              <a:buSzPct val="100000"/>
            </a:pPr>
            <a:endParaRPr lang="es-VE" sz="2000" dirty="0"/>
          </a:p>
          <a:p>
            <a:pPr>
              <a:spcBef>
                <a:spcPts val="200"/>
              </a:spcBef>
              <a:buSzPct val="100000"/>
            </a:pPr>
            <a:r>
              <a:rPr lang="es-VE" sz="1400" dirty="0" smtClean="0"/>
              <a:t>Todas las necesidades de sus departamento en una sola solución</a:t>
            </a:r>
          </a:p>
        </p:txBody>
      </p:sp>
      <p:sp>
        <p:nvSpPr>
          <p:cNvPr id="49" name="TextBox 48"/>
          <p:cNvSpPr txBox="1"/>
          <p:nvPr/>
        </p:nvSpPr>
        <p:spPr>
          <a:xfrm>
            <a:off x="5223177" y="2162269"/>
            <a:ext cx="2770909" cy="882293"/>
          </a:xfrm>
          <a:prstGeom prst="rect">
            <a:avLst/>
          </a:prstGeom>
          <a:noFill/>
        </p:spPr>
        <p:txBody>
          <a:bodyPr vert="horz" wrap="square" lIns="0" tIns="0" rIns="0" bIns="0" rtlCol="0">
            <a:spAutoFit/>
          </a:bodyPr>
          <a:lstStyle/>
          <a:p>
            <a:pPr>
              <a:spcBef>
                <a:spcPts val="200"/>
              </a:spcBef>
              <a:buSzPct val="100000"/>
            </a:pPr>
            <a:r>
              <a:rPr lang="es-VE" sz="2000" dirty="0" smtClean="0"/>
              <a:t>Rápido y fácil</a:t>
            </a:r>
          </a:p>
          <a:p>
            <a:pPr>
              <a:spcBef>
                <a:spcPts val="200"/>
              </a:spcBef>
              <a:buSzPct val="100000"/>
            </a:pPr>
            <a:endParaRPr lang="es-VE" sz="2000" dirty="0"/>
          </a:p>
          <a:p>
            <a:pPr>
              <a:spcBef>
                <a:spcPts val="200"/>
              </a:spcBef>
              <a:buSzPct val="100000"/>
            </a:pPr>
            <a:r>
              <a:rPr lang="es-VE" sz="1400" dirty="0" smtClean="0"/>
              <a:t>Implementación en semanas</a:t>
            </a:r>
          </a:p>
        </p:txBody>
      </p:sp>
      <p:sp>
        <p:nvSpPr>
          <p:cNvPr id="50" name="TextBox 49"/>
          <p:cNvSpPr txBox="1"/>
          <p:nvPr/>
        </p:nvSpPr>
        <p:spPr>
          <a:xfrm>
            <a:off x="5223176" y="4087105"/>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Poderoso</a:t>
            </a:r>
          </a:p>
          <a:p>
            <a:pPr>
              <a:spcBef>
                <a:spcPts val="200"/>
              </a:spcBef>
              <a:buSzPct val="100000"/>
            </a:pPr>
            <a:endParaRPr lang="es-VE" sz="2000" dirty="0"/>
          </a:p>
          <a:p>
            <a:pPr>
              <a:spcBef>
                <a:spcPts val="200"/>
              </a:spcBef>
              <a:buSzPct val="100000"/>
            </a:pPr>
            <a:r>
              <a:rPr lang="es-VE" sz="1400" dirty="0" smtClean="0"/>
              <a:t>Suficiente para apoyar su crecimiento</a:t>
            </a:r>
          </a:p>
        </p:txBody>
      </p:sp>
      <p:sp>
        <p:nvSpPr>
          <p:cNvPr id="51" name="TextBox 50"/>
          <p:cNvSpPr txBox="1"/>
          <p:nvPr/>
        </p:nvSpPr>
        <p:spPr>
          <a:xfrm>
            <a:off x="8850309" y="2162269"/>
            <a:ext cx="3118171" cy="1097736"/>
          </a:xfrm>
          <a:prstGeom prst="rect">
            <a:avLst/>
          </a:prstGeom>
          <a:noFill/>
        </p:spPr>
        <p:txBody>
          <a:bodyPr vert="horz" wrap="square" lIns="0" tIns="0" rIns="0" bIns="0" rtlCol="0">
            <a:spAutoFit/>
          </a:bodyPr>
          <a:lstStyle/>
          <a:p>
            <a:pPr>
              <a:spcBef>
                <a:spcPts val="200"/>
              </a:spcBef>
              <a:buSzPct val="100000"/>
            </a:pPr>
            <a:r>
              <a:rPr lang="es-VE" sz="2000" dirty="0" smtClean="0"/>
              <a:t>Soluciones industriales</a:t>
            </a:r>
          </a:p>
          <a:p>
            <a:pPr>
              <a:spcBef>
                <a:spcPts val="200"/>
              </a:spcBef>
              <a:buSzPct val="100000"/>
            </a:pPr>
            <a:endParaRPr lang="es-VE" sz="2000" dirty="0"/>
          </a:p>
          <a:p>
            <a:pPr>
              <a:spcBef>
                <a:spcPts val="200"/>
              </a:spcBef>
              <a:buSzPct val="100000"/>
            </a:pPr>
            <a:r>
              <a:rPr lang="es-VE" sz="1400" dirty="0" smtClean="0"/>
              <a:t>Hecho a la medida para sus necesidades</a:t>
            </a:r>
          </a:p>
        </p:txBody>
      </p:sp>
      <p:sp>
        <p:nvSpPr>
          <p:cNvPr id="52" name="TextBox 51"/>
          <p:cNvSpPr txBox="1"/>
          <p:nvPr/>
        </p:nvSpPr>
        <p:spPr>
          <a:xfrm>
            <a:off x="8850308" y="4096343"/>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Lenguaje</a:t>
            </a:r>
          </a:p>
          <a:p>
            <a:pPr>
              <a:spcBef>
                <a:spcPts val="200"/>
              </a:spcBef>
              <a:buSzPct val="100000"/>
            </a:pPr>
            <a:endParaRPr lang="es-VE" sz="2000" dirty="0"/>
          </a:p>
          <a:p>
            <a:pPr>
              <a:spcBef>
                <a:spcPts val="200"/>
              </a:spcBef>
              <a:buSzPct val="100000"/>
            </a:pPr>
            <a:r>
              <a:rPr lang="es-VE" sz="1400" dirty="0" smtClean="0"/>
              <a:t>Multilenguaje y localizado a Venezuela</a:t>
            </a:r>
          </a:p>
        </p:txBody>
      </p:sp>
      <p:sp>
        <p:nvSpPr>
          <p:cNvPr id="28"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0"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todas las necesidades de su pequeña y mediana empresa</a:t>
            </a: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77" y="6443867"/>
            <a:ext cx="3098527" cy="352678"/>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957" y="6350898"/>
            <a:ext cx="3098527" cy="352678"/>
          </a:xfrm>
          <a:prstGeom prst="rect">
            <a:avLst/>
          </a:prstGeom>
        </p:spPr>
      </p:pic>
    </p:spTree>
    <p:extLst>
      <p:ext uri="{BB962C8B-B14F-4D97-AF65-F5344CB8AC3E}">
        <p14:creationId xmlns:p14="http://schemas.microsoft.com/office/powerpoint/2010/main" val="55255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33" y="1468167"/>
            <a:ext cx="5261712" cy="3500997"/>
          </a:xfrm>
          <a:prstGeom prst="rect">
            <a:avLst/>
          </a:prstGeom>
        </p:spPr>
      </p:pic>
      <p:pic>
        <p:nvPicPr>
          <p:cNvPr id="12" name="Picture 11"/>
          <p:cNvPicPr>
            <a:picLocks noChangeAspect="1"/>
          </p:cNvPicPr>
          <p:nvPr/>
        </p:nvPicPr>
        <p:blipFill rotWithShape="1">
          <a:blip r:embed="rId3"/>
          <a:srcRect b="5791"/>
          <a:stretch/>
        </p:blipFill>
        <p:spPr>
          <a:xfrm>
            <a:off x="526456" y="1618234"/>
            <a:ext cx="4904526" cy="242273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167" y="2952220"/>
            <a:ext cx="6311469" cy="3905780"/>
          </a:xfrm>
          <a:prstGeom prst="rect">
            <a:avLst/>
          </a:prstGeom>
        </p:spPr>
      </p:pic>
      <p:pic>
        <p:nvPicPr>
          <p:cNvPr id="14" name="Picture 13"/>
          <p:cNvPicPr/>
          <p:nvPr/>
        </p:nvPicPr>
        <p:blipFill rotWithShape="1">
          <a:blip r:embed="rId5"/>
          <a:srcRect b="5603"/>
          <a:stretch/>
        </p:blipFill>
        <p:spPr bwMode="auto">
          <a:xfrm>
            <a:off x="7270098" y="3457677"/>
            <a:ext cx="3434847" cy="198254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11"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todas las necesidades de su pequeña y mediana empresa</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628" y="6505322"/>
            <a:ext cx="3098527" cy="352678"/>
          </a:xfrm>
          <a:prstGeom prst="rect">
            <a:avLst/>
          </a:prstGeom>
        </p:spPr>
      </p:pic>
    </p:spTree>
    <p:extLst>
      <p:ext uri="{BB962C8B-B14F-4D97-AF65-F5344CB8AC3E}">
        <p14:creationId xmlns:p14="http://schemas.microsoft.com/office/powerpoint/2010/main" val="74881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Rectangle 424"/>
          <p:cNvSpPr/>
          <p:nvPr/>
        </p:nvSpPr>
        <p:spPr bwMode="gray">
          <a:xfrm>
            <a:off x="456577" y="1292368"/>
            <a:ext cx="11355748" cy="5089383"/>
          </a:xfrm>
          <a:prstGeom prst="rect">
            <a:avLst/>
          </a:prstGeom>
          <a:solidFill>
            <a:schemeClr val="tx1">
              <a:lumMod val="65000"/>
              <a:lumOff val="3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230" name="Group 473" hidden="1"/>
          <p:cNvGrpSpPr/>
          <p:nvPr/>
        </p:nvGrpSpPr>
        <p:grpSpPr bwMode="gray">
          <a:xfrm>
            <a:off x="1917701" y="1901615"/>
            <a:ext cx="8139565" cy="3973879"/>
            <a:chOff x="166688" y="2049463"/>
            <a:chExt cx="8712747" cy="4253716"/>
          </a:xfrm>
        </p:grpSpPr>
        <p:sp>
          <p:nvSpPr>
            <p:cNvPr id="231" name="Rectangle 406"/>
            <p:cNvSpPr>
              <a:spLocks noChangeArrowheads="1"/>
            </p:cNvSpPr>
            <p:nvPr>
              <p:custDataLst>
                <p:tags r:id="rId1"/>
              </p:custDataLst>
            </p:nvPr>
          </p:nvSpPr>
          <p:spPr bwMode="gray">
            <a:xfrm>
              <a:off x="5014913" y="3302001"/>
              <a:ext cx="22135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Romania</a:t>
              </a:r>
              <a:endParaRPr lang="en-US" dirty="0">
                <a:solidFill>
                  <a:schemeClr val="tx2"/>
                </a:solidFill>
              </a:endParaRPr>
            </a:p>
          </p:txBody>
        </p:sp>
        <p:sp>
          <p:nvSpPr>
            <p:cNvPr id="232" name="Rectangle 407"/>
            <p:cNvSpPr>
              <a:spLocks noChangeArrowheads="1"/>
            </p:cNvSpPr>
            <p:nvPr>
              <p:custDataLst>
                <p:tags r:id="rId2"/>
              </p:custDataLst>
            </p:nvPr>
          </p:nvSpPr>
          <p:spPr bwMode="gray">
            <a:xfrm>
              <a:off x="4937126" y="3240088"/>
              <a:ext cx="209338" cy="65890"/>
            </a:xfrm>
            <a:prstGeom prst="rect">
              <a:avLst/>
            </a:prstGeom>
            <a:noFill/>
            <a:ln w="3175">
              <a:noFill/>
              <a:miter lim="800000"/>
              <a:headEnd/>
              <a:tailEnd/>
            </a:ln>
          </p:spPr>
          <p:txBody>
            <a:bodyPr wrap="none" lIns="0" tIns="0" rIns="0" bIns="0">
              <a:spAutoFit/>
            </a:bodyPr>
            <a:lstStyle/>
            <a:p>
              <a:r>
                <a:rPr lang="en-US" sz="400" dirty="0">
                  <a:solidFill>
                    <a:schemeClr val="tx2"/>
                  </a:solidFill>
                </a:rPr>
                <a:t>Hungary</a:t>
              </a:r>
              <a:endParaRPr lang="en-US" dirty="0">
                <a:solidFill>
                  <a:schemeClr val="tx2"/>
                </a:solidFill>
              </a:endParaRPr>
            </a:p>
          </p:txBody>
        </p:sp>
        <p:sp>
          <p:nvSpPr>
            <p:cNvPr id="233" name="Rectangle 408"/>
            <p:cNvSpPr>
              <a:spLocks noChangeArrowheads="1"/>
            </p:cNvSpPr>
            <p:nvPr>
              <p:custDataLst>
                <p:tags r:id="rId3"/>
              </p:custDataLst>
            </p:nvPr>
          </p:nvSpPr>
          <p:spPr bwMode="gray">
            <a:xfrm>
              <a:off x="4962526" y="3538538"/>
              <a:ext cx="18188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Greece</a:t>
              </a:r>
              <a:endParaRPr lang="en-US" dirty="0">
                <a:solidFill>
                  <a:schemeClr val="tx2"/>
                </a:solidFill>
              </a:endParaRPr>
            </a:p>
          </p:txBody>
        </p:sp>
        <p:sp>
          <p:nvSpPr>
            <p:cNvPr id="234" name="Rectangle 409"/>
            <p:cNvSpPr>
              <a:spLocks noChangeArrowheads="1"/>
            </p:cNvSpPr>
            <p:nvPr>
              <p:custDataLst>
                <p:tags r:id="rId4"/>
              </p:custDataLst>
            </p:nvPr>
          </p:nvSpPr>
          <p:spPr bwMode="gray">
            <a:xfrm>
              <a:off x="5118101" y="3636963"/>
              <a:ext cx="17502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Cyprus</a:t>
              </a:r>
              <a:endParaRPr lang="en-US" dirty="0">
                <a:solidFill>
                  <a:schemeClr val="tx2"/>
                </a:solidFill>
              </a:endParaRPr>
            </a:p>
          </p:txBody>
        </p:sp>
        <p:sp>
          <p:nvSpPr>
            <p:cNvPr id="235" name="Rectangle 410"/>
            <p:cNvSpPr>
              <a:spLocks noChangeArrowheads="1"/>
            </p:cNvSpPr>
            <p:nvPr>
              <p:custDataLst>
                <p:tags r:id="rId5"/>
              </p:custDataLst>
            </p:nvPr>
          </p:nvSpPr>
          <p:spPr bwMode="gray">
            <a:xfrm>
              <a:off x="5181601" y="3138488"/>
              <a:ext cx="19046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Ukraine</a:t>
              </a:r>
              <a:endParaRPr lang="en-US" dirty="0">
                <a:solidFill>
                  <a:schemeClr val="tx2"/>
                </a:solidFill>
              </a:endParaRPr>
            </a:p>
          </p:txBody>
        </p:sp>
        <p:sp>
          <p:nvSpPr>
            <p:cNvPr id="236" name="Rectangle 411"/>
            <p:cNvSpPr>
              <a:spLocks noChangeArrowheads="1"/>
            </p:cNvSpPr>
            <p:nvPr>
              <p:custDataLst>
                <p:tags r:id="rId6"/>
              </p:custDataLst>
            </p:nvPr>
          </p:nvSpPr>
          <p:spPr bwMode="gray">
            <a:xfrm>
              <a:off x="4978401" y="2940051"/>
              <a:ext cx="22478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Lithuania</a:t>
              </a:r>
              <a:endParaRPr lang="en-US" dirty="0">
                <a:solidFill>
                  <a:schemeClr val="tx2"/>
                </a:solidFill>
              </a:endParaRPr>
            </a:p>
          </p:txBody>
        </p:sp>
        <p:sp>
          <p:nvSpPr>
            <p:cNvPr id="237" name="Rectangle 412"/>
            <p:cNvSpPr>
              <a:spLocks noChangeArrowheads="1"/>
            </p:cNvSpPr>
            <p:nvPr>
              <p:custDataLst>
                <p:tags r:id="rId7"/>
              </p:custDataLst>
            </p:nvPr>
          </p:nvSpPr>
          <p:spPr bwMode="gray">
            <a:xfrm>
              <a:off x="4827588" y="3300413"/>
              <a:ext cx="17845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Croatia</a:t>
              </a:r>
              <a:endParaRPr lang="en-US" dirty="0">
                <a:solidFill>
                  <a:schemeClr val="tx2"/>
                </a:solidFill>
              </a:endParaRPr>
            </a:p>
          </p:txBody>
        </p:sp>
        <p:sp>
          <p:nvSpPr>
            <p:cNvPr id="238" name="Rectangle 413"/>
            <p:cNvSpPr>
              <a:spLocks noChangeArrowheads="1"/>
            </p:cNvSpPr>
            <p:nvPr>
              <p:custDataLst>
                <p:tags r:id="rId8"/>
              </p:custDataLst>
            </p:nvPr>
          </p:nvSpPr>
          <p:spPr bwMode="gray">
            <a:xfrm>
              <a:off x="5189538" y="3248026"/>
              <a:ext cx="20933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Moldova</a:t>
              </a:r>
              <a:endParaRPr lang="en-US" dirty="0">
                <a:solidFill>
                  <a:schemeClr val="tx2"/>
                </a:solidFill>
              </a:endParaRPr>
            </a:p>
          </p:txBody>
        </p:sp>
        <p:sp>
          <p:nvSpPr>
            <p:cNvPr id="239" name="Rectangle 414"/>
            <p:cNvSpPr>
              <a:spLocks noChangeArrowheads="1"/>
            </p:cNvSpPr>
            <p:nvPr>
              <p:custDataLst>
                <p:tags r:id="rId9"/>
              </p:custDataLst>
            </p:nvPr>
          </p:nvSpPr>
          <p:spPr bwMode="gray">
            <a:xfrm>
              <a:off x="4972051" y="3349626"/>
              <a:ext cx="28655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Serb. Mont.</a:t>
              </a:r>
              <a:endParaRPr lang="en-US" dirty="0">
                <a:solidFill>
                  <a:schemeClr val="tx2"/>
                </a:solidFill>
              </a:endParaRPr>
            </a:p>
          </p:txBody>
        </p:sp>
        <p:sp>
          <p:nvSpPr>
            <p:cNvPr id="240" name="Rectangle 415"/>
            <p:cNvSpPr>
              <a:spLocks noChangeArrowheads="1"/>
            </p:cNvSpPr>
            <p:nvPr>
              <p:custDataLst>
                <p:tags r:id="rId10"/>
              </p:custDataLst>
            </p:nvPr>
          </p:nvSpPr>
          <p:spPr bwMode="gray">
            <a:xfrm>
              <a:off x="4657726" y="3071813"/>
              <a:ext cx="22821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Germany</a:t>
              </a:r>
              <a:endParaRPr lang="en-US" dirty="0">
                <a:solidFill>
                  <a:schemeClr val="tx2"/>
                </a:solidFill>
              </a:endParaRPr>
            </a:p>
          </p:txBody>
        </p:sp>
        <p:sp>
          <p:nvSpPr>
            <p:cNvPr id="241" name="Rectangle 416"/>
            <p:cNvSpPr>
              <a:spLocks noChangeArrowheads="1"/>
            </p:cNvSpPr>
            <p:nvPr>
              <p:custDataLst>
                <p:tags r:id="rId11"/>
              </p:custDataLst>
            </p:nvPr>
          </p:nvSpPr>
          <p:spPr bwMode="gray">
            <a:xfrm>
              <a:off x="4449763" y="3254376"/>
              <a:ext cx="28483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Switzerland</a:t>
              </a:r>
              <a:endParaRPr lang="en-US" dirty="0">
                <a:solidFill>
                  <a:schemeClr val="tx2"/>
                </a:solidFill>
              </a:endParaRPr>
            </a:p>
          </p:txBody>
        </p:sp>
        <p:sp>
          <p:nvSpPr>
            <p:cNvPr id="242" name="Rectangle 417"/>
            <p:cNvSpPr>
              <a:spLocks noChangeArrowheads="1"/>
            </p:cNvSpPr>
            <p:nvPr>
              <p:custDataLst>
                <p:tags r:id="rId12"/>
              </p:custDataLst>
            </p:nvPr>
          </p:nvSpPr>
          <p:spPr bwMode="gray">
            <a:xfrm>
              <a:off x="4157662" y="3284538"/>
              <a:ext cx="21105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Slovenia</a:t>
              </a:r>
              <a:endParaRPr lang="en-US" dirty="0">
                <a:solidFill>
                  <a:schemeClr val="tx2"/>
                </a:solidFill>
              </a:endParaRPr>
            </a:p>
          </p:txBody>
        </p:sp>
        <p:sp>
          <p:nvSpPr>
            <p:cNvPr id="243" name="Rectangle 418"/>
            <p:cNvSpPr>
              <a:spLocks noChangeArrowheads="1"/>
            </p:cNvSpPr>
            <p:nvPr>
              <p:custDataLst>
                <p:tags r:id="rId13"/>
              </p:custDataLst>
            </p:nvPr>
          </p:nvSpPr>
          <p:spPr bwMode="gray">
            <a:xfrm>
              <a:off x="4267201" y="3616326"/>
              <a:ext cx="21276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Gibraltar</a:t>
              </a:r>
              <a:endParaRPr lang="en-US" dirty="0">
                <a:solidFill>
                  <a:schemeClr val="tx2"/>
                </a:solidFill>
              </a:endParaRPr>
            </a:p>
          </p:txBody>
        </p:sp>
        <p:sp>
          <p:nvSpPr>
            <p:cNvPr id="244" name="Rectangle 419"/>
            <p:cNvSpPr>
              <a:spLocks noChangeArrowheads="1"/>
            </p:cNvSpPr>
            <p:nvPr>
              <p:custDataLst>
                <p:tags r:id="rId14"/>
              </p:custDataLst>
            </p:nvPr>
          </p:nvSpPr>
          <p:spPr bwMode="gray">
            <a:xfrm>
              <a:off x="4764088" y="3205163"/>
              <a:ext cx="171588" cy="65890"/>
            </a:xfrm>
            <a:prstGeom prst="rect">
              <a:avLst/>
            </a:prstGeom>
            <a:noFill/>
            <a:ln w="3175">
              <a:noFill/>
              <a:miter lim="800000"/>
              <a:headEnd/>
              <a:tailEnd/>
            </a:ln>
          </p:spPr>
          <p:txBody>
            <a:bodyPr wrap="none" lIns="0" tIns="0" rIns="0" bIns="0">
              <a:spAutoFit/>
            </a:bodyPr>
            <a:lstStyle/>
            <a:p>
              <a:r>
                <a:rPr lang="en-US" sz="400" dirty="0">
                  <a:solidFill>
                    <a:schemeClr val="tx2"/>
                  </a:solidFill>
                </a:rPr>
                <a:t>Austria</a:t>
              </a:r>
              <a:endParaRPr lang="en-US" dirty="0">
                <a:solidFill>
                  <a:schemeClr val="tx2"/>
                </a:solidFill>
              </a:endParaRPr>
            </a:p>
          </p:txBody>
        </p:sp>
        <p:sp>
          <p:nvSpPr>
            <p:cNvPr id="245" name="Rectangle 420"/>
            <p:cNvSpPr>
              <a:spLocks noChangeArrowheads="1"/>
            </p:cNvSpPr>
            <p:nvPr>
              <p:custDataLst>
                <p:tags r:id="rId15"/>
              </p:custDataLst>
            </p:nvPr>
          </p:nvSpPr>
          <p:spPr bwMode="gray">
            <a:xfrm>
              <a:off x="4652963" y="3171826"/>
              <a:ext cx="10467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Lux.</a:t>
              </a:r>
              <a:endParaRPr lang="en-US" dirty="0">
                <a:solidFill>
                  <a:schemeClr val="tx2"/>
                </a:solidFill>
              </a:endParaRPr>
            </a:p>
          </p:txBody>
        </p:sp>
        <p:sp>
          <p:nvSpPr>
            <p:cNvPr id="246" name="Rectangle 421"/>
            <p:cNvSpPr>
              <a:spLocks noChangeArrowheads="1"/>
            </p:cNvSpPr>
            <p:nvPr>
              <p:custDataLst>
                <p:tags r:id="rId16"/>
              </p:custDataLst>
            </p:nvPr>
          </p:nvSpPr>
          <p:spPr bwMode="gray">
            <a:xfrm>
              <a:off x="4938713" y="3186113"/>
              <a:ext cx="207623" cy="65890"/>
            </a:xfrm>
            <a:prstGeom prst="rect">
              <a:avLst/>
            </a:prstGeom>
            <a:noFill/>
            <a:ln w="3175">
              <a:noFill/>
              <a:miter lim="800000"/>
              <a:headEnd/>
              <a:tailEnd/>
            </a:ln>
          </p:spPr>
          <p:txBody>
            <a:bodyPr wrap="none" lIns="0" tIns="0" rIns="0" bIns="0">
              <a:spAutoFit/>
            </a:bodyPr>
            <a:lstStyle/>
            <a:p>
              <a:r>
                <a:rPr lang="en-US" sz="400" dirty="0">
                  <a:solidFill>
                    <a:schemeClr val="tx2"/>
                  </a:solidFill>
                </a:rPr>
                <a:t>Slovakia</a:t>
              </a:r>
              <a:endParaRPr lang="en-US" dirty="0">
                <a:solidFill>
                  <a:schemeClr val="tx2"/>
                </a:solidFill>
              </a:endParaRPr>
            </a:p>
          </p:txBody>
        </p:sp>
        <p:sp>
          <p:nvSpPr>
            <p:cNvPr id="247" name="Rectangle 422"/>
            <p:cNvSpPr>
              <a:spLocks noChangeArrowheads="1"/>
            </p:cNvSpPr>
            <p:nvPr>
              <p:custDataLst>
                <p:tags r:id="rId17"/>
              </p:custDataLst>
            </p:nvPr>
          </p:nvSpPr>
          <p:spPr bwMode="gray">
            <a:xfrm>
              <a:off x="4872038" y="2506663"/>
              <a:ext cx="1990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Sweden</a:t>
              </a:r>
              <a:endParaRPr lang="en-US" dirty="0">
                <a:solidFill>
                  <a:schemeClr val="tx2"/>
                </a:solidFill>
              </a:endParaRPr>
            </a:p>
          </p:txBody>
        </p:sp>
        <p:sp>
          <p:nvSpPr>
            <p:cNvPr id="248" name="Rectangle 423"/>
            <p:cNvSpPr>
              <a:spLocks noChangeArrowheads="1"/>
            </p:cNvSpPr>
            <p:nvPr>
              <p:custDataLst>
                <p:tags r:id="rId18"/>
              </p:custDataLst>
            </p:nvPr>
          </p:nvSpPr>
          <p:spPr bwMode="gray">
            <a:xfrm>
              <a:off x="5045076" y="2649538"/>
              <a:ext cx="18188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Finland</a:t>
              </a:r>
              <a:endParaRPr lang="en-US" dirty="0">
                <a:solidFill>
                  <a:schemeClr val="tx2"/>
                </a:solidFill>
              </a:endParaRPr>
            </a:p>
          </p:txBody>
        </p:sp>
        <p:sp>
          <p:nvSpPr>
            <p:cNvPr id="249" name="Rectangle 424"/>
            <p:cNvSpPr>
              <a:spLocks noChangeArrowheads="1"/>
            </p:cNvSpPr>
            <p:nvPr>
              <p:custDataLst>
                <p:tags r:id="rId19"/>
              </p:custDataLst>
            </p:nvPr>
          </p:nvSpPr>
          <p:spPr bwMode="gray">
            <a:xfrm>
              <a:off x="4624388" y="2692401"/>
              <a:ext cx="18703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Norway</a:t>
              </a:r>
              <a:endParaRPr lang="en-US" dirty="0">
                <a:solidFill>
                  <a:schemeClr val="tx2"/>
                </a:solidFill>
              </a:endParaRPr>
            </a:p>
          </p:txBody>
        </p:sp>
        <p:sp>
          <p:nvSpPr>
            <p:cNvPr id="250" name="Rectangle 425"/>
            <p:cNvSpPr>
              <a:spLocks noChangeArrowheads="1"/>
            </p:cNvSpPr>
            <p:nvPr>
              <p:custDataLst>
                <p:tags r:id="rId20"/>
              </p:custDataLst>
            </p:nvPr>
          </p:nvSpPr>
          <p:spPr bwMode="gray">
            <a:xfrm>
              <a:off x="4454526" y="3175001"/>
              <a:ext cx="17330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France</a:t>
              </a:r>
              <a:endParaRPr lang="en-US" dirty="0">
                <a:solidFill>
                  <a:schemeClr val="tx2"/>
                </a:solidFill>
              </a:endParaRPr>
            </a:p>
          </p:txBody>
        </p:sp>
        <p:sp>
          <p:nvSpPr>
            <p:cNvPr id="251" name="Rectangle 426"/>
            <p:cNvSpPr>
              <a:spLocks noChangeArrowheads="1"/>
            </p:cNvSpPr>
            <p:nvPr>
              <p:custDataLst>
                <p:tags r:id="rId21"/>
              </p:custDataLst>
            </p:nvPr>
          </p:nvSpPr>
          <p:spPr bwMode="gray">
            <a:xfrm>
              <a:off x="4357689" y="3465513"/>
              <a:ext cx="14070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Spain</a:t>
              </a:r>
              <a:endParaRPr lang="en-US" dirty="0">
                <a:solidFill>
                  <a:schemeClr val="tx2"/>
                </a:solidFill>
              </a:endParaRPr>
            </a:p>
          </p:txBody>
        </p:sp>
        <p:sp>
          <p:nvSpPr>
            <p:cNvPr id="252" name="Rectangle 427"/>
            <p:cNvSpPr>
              <a:spLocks noChangeArrowheads="1"/>
            </p:cNvSpPr>
            <p:nvPr>
              <p:custDataLst>
                <p:tags r:id="rId22"/>
              </p:custDataLst>
            </p:nvPr>
          </p:nvSpPr>
          <p:spPr bwMode="gray">
            <a:xfrm>
              <a:off x="4887913" y="3048001"/>
              <a:ext cx="17158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Poland</a:t>
              </a:r>
              <a:endParaRPr lang="en-US" dirty="0">
                <a:solidFill>
                  <a:schemeClr val="tx2"/>
                </a:solidFill>
              </a:endParaRPr>
            </a:p>
          </p:txBody>
        </p:sp>
        <p:sp>
          <p:nvSpPr>
            <p:cNvPr id="253" name="Rectangle 428"/>
            <p:cNvSpPr>
              <a:spLocks noChangeArrowheads="1"/>
            </p:cNvSpPr>
            <p:nvPr>
              <p:custDataLst>
                <p:tags r:id="rId23"/>
              </p:custDataLst>
            </p:nvPr>
          </p:nvSpPr>
          <p:spPr bwMode="gray">
            <a:xfrm>
              <a:off x="4743450" y="3386138"/>
              <a:ext cx="10123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Italy</a:t>
              </a:r>
              <a:endParaRPr lang="en-US" dirty="0">
                <a:solidFill>
                  <a:schemeClr val="tx2"/>
                </a:solidFill>
              </a:endParaRPr>
            </a:p>
          </p:txBody>
        </p:sp>
        <p:sp>
          <p:nvSpPr>
            <p:cNvPr id="254" name="Rectangle 429"/>
            <p:cNvSpPr>
              <a:spLocks noChangeArrowheads="1"/>
            </p:cNvSpPr>
            <p:nvPr>
              <p:custDataLst>
                <p:tags r:id="rId24"/>
              </p:custDataLst>
            </p:nvPr>
          </p:nvSpPr>
          <p:spPr bwMode="gray">
            <a:xfrm>
              <a:off x="5105401" y="3011488"/>
              <a:ext cx="18703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Belarus</a:t>
              </a:r>
              <a:endParaRPr lang="en-US" dirty="0">
                <a:solidFill>
                  <a:schemeClr val="tx2"/>
                </a:solidFill>
              </a:endParaRPr>
            </a:p>
          </p:txBody>
        </p:sp>
        <p:sp>
          <p:nvSpPr>
            <p:cNvPr id="255" name="Rectangle 430"/>
            <p:cNvSpPr>
              <a:spLocks noChangeArrowheads="1"/>
            </p:cNvSpPr>
            <p:nvPr>
              <p:custDataLst>
                <p:tags r:id="rId25"/>
              </p:custDataLst>
            </p:nvPr>
          </p:nvSpPr>
          <p:spPr bwMode="gray">
            <a:xfrm>
              <a:off x="4178301" y="2846388"/>
              <a:ext cx="39293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United Kingdom</a:t>
              </a:r>
              <a:endParaRPr lang="en-US" dirty="0">
                <a:solidFill>
                  <a:schemeClr val="tx2"/>
                </a:solidFill>
              </a:endParaRPr>
            </a:p>
          </p:txBody>
        </p:sp>
        <p:sp>
          <p:nvSpPr>
            <p:cNvPr id="256" name="Rectangle 431"/>
            <p:cNvSpPr>
              <a:spLocks noChangeArrowheads="1"/>
            </p:cNvSpPr>
            <p:nvPr>
              <p:custDataLst>
                <p:tags r:id="rId26"/>
              </p:custDataLst>
            </p:nvPr>
          </p:nvSpPr>
          <p:spPr bwMode="gray">
            <a:xfrm>
              <a:off x="5081588" y="2879726"/>
              <a:ext cx="14756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Latvia</a:t>
              </a:r>
              <a:endParaRPr lang="en-US" dirty="0">
                <a:solidFill>
                  <a:schemeClr val="tx2"/>
                </a:solidFill>
              </a:endParaRPr>
            </a:p>
          </p:txBody>
        </p:sp>
        <p:sp>
          <p:nvSpPr>
            <p:cNvPr id="257" name="Rectangle 432"/>
            <p:cNvSpPr>
              <a:spLocks noChangeArrowheads="1"/>
            </p:cNvSpPr>
            <p:nvPr>
              <p:custDataLst>
                <p:tags r:id="rId27"/>
              </p:custDataLst>
            </p:nvPr>
          </p:nvSpPr>
          <p:spPr bwMode="gray">
            <a:xfrm>
              <a:off x="4205288" y="3038476"/>
              <a:ext cx="16987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Ireland</a:t>
              </a:r>
              <a:endParaRPr lang="en-US" dirty="0">
                <a:solidFill>
                  <a:schemeClr val="tx2"/>
                </a:solidFill>
              </a:endParaRPr>
            </a:p>
          </p:txBody>
        </p:sp>
        <p:sp>
          <p:nvSpPr>
            <p:cNvPr id="258" name="Rectangle 433"/>
            <p:cNvSpPr>
              <a:spLocks noChangeArrowheads="1"/>
            </p:cNvSpPr>
            <p:nvPr>
              <p:custDataLst>
                <p:tags r:id="rId28"/>
              </p:custDataLst>
            </p:nvPr>
          </p:nvSpPr>
          <p:spPr bwMode="gray">
            <a:xfrm>
              <a:off x="5126038" y="3392488"/>
              <a:ext cx="20247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Bulgaria</a:t>
              </a:r>
              <a:endParaRPr lang="en-US" dirty="0">
                <a:solidFill>
                  <a:schemeClr val="tx2"/>
                </a:solidFill>
              </a:endParaRPr>
            </a:p>
          </p:txBody>
        </p:sp>
        <p:sp>
          <p:nvSpPr>
            <p:cNvPr id="259" name="Rectangle 434"/>
            <p:cNvSpPr>
              <a:spLocks noChangeArrowheads="1"/>
            </p:cNvSpPr>
            <p:nvPr>
              <p:custDataLst>
                <p:tags r:id="rId29"/>
              </p:custDataLst>
            </p:nvPr>
          </p:nvSpPr>
          <p:spPr bwMode="gray">
            <a:xfrm>
              <a:off x="5092702" y="2814638"/>
              <a:ext cx="1836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Estonia</a:t>
              </a:r>
              <a:endParaRPr lang="en-US" dirty="0">
                <a:solidFill>
                  <a:schemeClr val="tx2"/>
                </a:solidFill>
              </a:endParaRPr>
            </a:p>
          </p:txBody>
        </p:sp>
        <p:sp>
          <p:nvSpPr>
            <p:cNvPr id="260" name="Rectangle 435"/>
            <p:cNvSpPr>
              <a:spLocks noChangeArrowheads="1"/>
            </p:cNvSpPr>
            <p:nvPr>
              <p:custDataLst>
                <p:tags r:id="rId30"/>
              </p:custDataLst>
            </p:nvPr>
          </p:nvSpPr>
          <p:spPr bwMode="gray">
            <a:xfrm>
              <a:off x="4164013" y="3482976"/>
              <a:ext cx="20590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Portugal</a:t>
              </a:r>
              <a:endParaRPr lang="en-US" dirty="0">
                <a:solidFill>
                  <a:schemeClr val="tx2"/>
                </a:solidFill>
              </a:endParaRPr>
            </a:p>
          </p:txBody>
        </p:sp>
        <p:sp>
          <p:nvSpPr>
            <p:cNvPr id="261" name="Rectangle 436"/>
            <p:cNvSpPr>
              <a:spLocks noChangeArrowheads="1"/>
            </p:cNvSpPr>
            <p:nvPr>
              <p:custDataLst>
                <p:tags r:id="rId31"/>
              </p:custDataLst>
            </p:nvPr>
          </p:nvSpPr>
          <p:spPr bwMode="gray">
            <a:xfrm>
              <a:off x="4567238" y="2890838"/>
              <a:ext cx="22478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Denmark</a:t>
              </a:r>
              <a:endParaRPr lang="en-US" dirty="0">
                <a:solidFill>
                  <a:schemeClr val="tx2"/>
                </a:solidFill>
              </a:endParaRPr>
            </a:p>
          </p:txBody>
        </p:sp>
        <p:sp>
          <p:nvSpPr>
            <p:cNvPr id="262" name="Rectangle 437"/>
            <p:cNvSpPr>
              <a:spLocks noChangeArrowheads="1"/>
            </p:cNvSpPr>
            <p:nvPr>
              <p:custDataLst>
                <p:tags r:id="rId32"/>
              </p:custDataLst>
            </p:nvPr>
          </p:nvSpPr>
          <p:spPr bwMode="gray">
            <a:xfrm>
              <a:off x="4468813" y="3411538"/>
              <a:ext cx="197327"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Andorra</a:t>
              </a:r>
              <a:endParaRPr lang="en-US" dirty="0">
                <a:solidFill>
                  <a:schemeClr val="tx2"/>
                </a:solidFill>
              </a:endParaRPr>
            </a:p>
          </p:txBody>
        </p:sp>
        <p:sp>
          <p:nvSpPr>
            <p:cNvPr id="263" name="Rectangle 438"/>
            <p:cNvSpPr>
              <a:spLocks noChangeArrowheads="1"/>
            </p:cNvSpPr>
            <p:nvPr>
              <p:custDataLst>
                <p:tags r:id="rId33"/>
              </p:custDataLst>
            </p:nvPr>
          </p:nvSpPr>
          <p:spPr bwMode="gray">
            <a:xfrm>
              <a:off x="4525963" y="3001963"/>
              <a:ext cx="29856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Netherlands</a:t>
              </a:r>
              <a:endParaRPr lang="en-US" dirty="0">
                <a:solidFill>
                  <a:schemeClr val="tx2"/>
                </a:solidFill>
              </a:endParaRPr>
            </a:p>
          </p:txBody>
        </p:sp>
        <p:sp>
          <p:nvSpPr>
            <p:cNvPr id="264" name="Rectangle 439"/>
            <p:cNvSpPr>
              <a:spLocks noChangeArrowheads="1"/>
            </p:cNvSpPr>
            <p:nvPr>
              <p:custDataLst>
                <p:tags r:id="rId34"/>
              </p:custDataLst>
            </p:nvPr>
          </p:nvSpPr>
          <p:spPr bwMode="gray">
            <a:xfrm>
              <a:off x="4532314" y="3116263"/>
              <a:ext cx="1990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Belgium</a:t>
              </a:r>
              <a:endParaRPr lang="en-US" dirty="0">
                <a:solidFill>
                  <a:schemeClr val="tx2"/>
                </a:solidFill>
              </a:endParaRPr>
            </a:p>
          </p:txBody>
        </p:sp>
        <p:sp>
          <p:nvSpPr>
            <p:cNvPr id="265" name="Rectangle 440"/>
            <p:cNvSpPr>
              <a:spLocks noChangeArrowheads="1"/>
            </p:cNvSpPr>
            <p:nvPr>
              <p:custDataLst>
                <p:tags r:id="rId35"/>
              </p:custDataLst>
            </p:nvPr>
          </p:nvSpPr>
          <p:spPr bwMode="gray">
            <a:xfrm>
              <a:off x="4762501" y="3130551"/>
              <a:ext cx="28826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Czech Rep.</a:t>
              </a:r>
              <a:endParaRPr lang="en-US" dirty="0">
                <a:solidFill>
                  <a:schemeClr val="tx2"/>
                </a:solidFill>
              </a:endParaRPr>
            </a:p>
          </p:txBody>
        </p:sp>
        <p:sp>
          <p:nvSpPr>
            <p:cNvPr id="266" name="Rectangle 441"/>
            <p:cNvSpPr>
              <a:spLocks noChangeArrowheads="1"/>
            </p:cNvSpPr>
            <p:nvPr>
              <p:custDataLst>
                <p:tags r:id="rId36"/>
              </p:custDataLst>
            </p:nvPr>
          </p:nvSpPr>
          <p:spPr bwMode="gray">
            <a:xfrm>
              <a:off x="4875213" y="3451226"/>
              <a:ext cx="1836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Albania</a:t>
              </a:r>
              <a:endParaRPr lang="en-US" dirty="0">
                <a:solidFill>
                  <a:schemeClr val="tx2"/>
                </a:solidFill>
              </a:endParaRPr>
            </a:p>
          </p:txBody>
        </p:sp>
        <p:sp>
          <p:nvSpPr>
            <p:cNvPr id="267" name="Rectangle 442"/>
            <p:cNvSpPr>
              <a:spLocks noChangeArrowheads="1"/>
            </p:cNvSpPr>
            <p:nvPr>
              <p:custDataLst>
                <p:tags r:id="rId37"/>
              </p:custDataLst>
            </p:nvPr>
          </p:nvSpPr>
          <p:spPr bwMode="gray">
            <a:xfrm>
              <a:off x="3883026" y="3336926"/>
              <a:ext cx="31572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Bosnia Herz.</a:t>
              </a:r>
              <a:endParaRPr lang="en-US" dirty="0">
                <a:solidFill>
                  <a:schemeClr val="tx2"/>
                </a:solidFill>
              </a:endParaRPr>
            </a:p>
          </p:txBody>
        </p:sp>
        <p:sp>
          <p:nvSpPr>
            <p:cNvPr id="268" name="Rectangle 443"/>
            <p:cNvSpPr>
              <a:spLocks noChangeArrowheads="1"/>
            </p:cNvSpPr>
            <p:nvPr>
              <p:custDataLst>
                <p:tags r:id="rId38"/>
              </p:custDataLst>
            </p:nvPr>
          </p:nvSpPr>
          <p:spPr bwMode="gray">
            <a:xfrm>
              <a:off x="4864101" y="3402013"/>
              <a:ext cx="27110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Macedonia</a:t>
              </a:r>
              <a:endParaRPr lang="en-US" dirty="0">
                <a:solidFill>
                  <a:schemeClr val="tx2"/>
                </a:solidFill>
              </a:endParaRPr>
            </a:p>
          </p:txBody>
        </p:sp>
        <p:sp>
          <p:nvSpPr>
            <p:cNvPr id="269" name="Rectangle 444"/>
            <p:cNvSpPr>
              <a:spLocks noChangeArrowheads="1"/>
            </p:cNvSpPr>
            <p:nvPr>
              <p:custDataLst>
                <p:tags r:id="rId39"/>
              </p:custDataLst>
            </p:nvPr>
          </p:nvSpPr>
          <p:spPr bwMode="gray">
            <a:xfrm>
              <a:off x="3785174" y="3217863"/>
              <a:ext cx="32601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Liechtenstein</a:t>
              </a:r>
              <a:endParaRPr lang="en-US" dirty="0">
                <a:solidFill>
                  <a:schemeClr val="tx2"/>
                </a:solidFill>
              </a:endParaRPr>
            </a:p>
          </p:txBody>
        </p:sp>
        <p:sp>
          <p:nvSpPr>
            <p:cNvPr id="270" name="Rectangle 445"/>
            <p:cNvSpPr>
              <a:spLocks noChangeArrowheads="1"/>
            </p:cNvSpPr>
            <p:nvPr>
              <p:custDataLst>
                <p:tags r:id="rId40"/>
              </p:custDataLst>
            </p:nvPr>
          </p:nvSpPr>
          <p:spPr bwMode="gray">
            <a:xfrm>
              <a:off x="3987801" y="2563813"/>
              <a:ext cx="17845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Iceland</a:t>
              </a:r>
              <a:endParaRPr lang="en-US" dirty="0">
                <a:solidFill>
                  <a:schemeClr val="tx2"/>
                </a:solidFill>
              </a:endParaRPr>
            </a:p>
          </p:txBody>
        </p:sp>
        <p:grpSp>
          <p:nvGrpSpPr>
            <p:cNvPr id="271" name="Group 472"/>
            <p:cNvGrpSpPr/>
            <p:nvPr/>
          </p:nvGrpSpPr>
          <p:grpSpPr bwMode="gray">
            <a:xfrm>
              <a:off x="4120780" y="3251201"/>
              <a:ext cx="808408" cy="125412"/>
              <a:chOff x="4120780" y="3251201"/>
              <a:chExt cx="808408" cy="125412"/>
            </a:xfrm>
          </p:grpSpPr>
          <p:sp>
            <p:nvSpPr>
              <p:cNvPr id="422" name="Line 450"/>
              <p:cNvSpPr>
                <a:spLocks noChangeShapeType="1"/>
              </p:cNvSpPr>
              <p:nvPr>
                <p:custDataLst>
                  <p:tags r:id="rId191"/>
                </p:custDataLst>
              </p:nvPr>
            </p:nvSpPr>
            <p:spPr bwMode="gray">
              <a:xfrm flipH="1">
                <a:off x="4195763" y="3376613"/>
                <a:ext cx="733425" cy="0"/>
              </a:xfrm>
              <a:prstGeom prst="line">
                <a:avLst/>
              </a:prstGeom>
              <a:noFill/>
              <a:ln w="6350">
                <a:solidFill>
                  <a:schemeClr val="bg2"/>
                </a:solidFill>
                <a:round/>
                <a:headEnd/>
                <a:tailEnd/>
              </a:ln>
              <a:effectLst/>
            </p:spPr>
            <p:txBody>
              <a:bodyPr lIns="45720" rIns="45720" anchor="ctr"/>
              <a:lstStyle/>
              <a:p>
                <a:endParaRPr lang="en-US" dirty="0">
                  <a:solidFill>
                    <a:schemeClr val="tx2"/>
                  </a:solidFill>
                </a:endParaRPr>
              </a:p>
            </p:txBody>
          </p:sp>
          <p:sp>
            <p:nvSpPr>
              <p:cNvPr id="423" name="Line 451"/>
              <p:cNvSpPr>
                <a:spLocks noChangeShapeType="1"/>
              </p:cNvSpPr>
              <p:nvPr>
                <p:custDataLst>
                  <p:tags r:id="rId192"/>
                </p:custDataLst>
              </p:nvPr>
            </p:nvSpPr>
            <p:spPr bwMode="gray">
              <a:xfrm flipH="1">
                <a:off x="4120780" y="3251201"/>
                <a:ext cx="636214" cy="0"/>
              </a:xfrm>
              <a:prstGeom prst="line">
                <a:avLst/>
              </a:prstGeom>
              <a:noFill/>
              <a:ln w="6350">
                <a:solidFill>
                  <a:schemeClr val="bg2"/>
                </a:solidFill>
                <a:round/>
                <a:headEnd/>
                <a:tailEnd/>
              </a:ln>
              <a:effectLst/>
            </p:spPr>
            <p:txBody>
              <a:bodyPr lIns="45720" rIns="45720" anchor="ctr"/>
              <a:lstStyle/>
              <a:p>
                <a:endParaRPr lang="en-US" dirty="0">
                  <a:solidFill>
                    <a:schemeClr val="tx2"/>
                  </a:solidFill>
                </a:endParaRPr>
              </a:p>
            </p:txBody>
          </p:sp>
          <p:sp>
            <p:nvSpPr>
              <p:cNvPr id="424" name="Freeform 452"/>
              <p:cNvSpPr>
                <a:spLocks/>
              </p:cNvSpPr>
              <p:nvPr>
                <p:custDataLst>
                  <p:tags r:id="rId193"/>
                </p:custDataLst>
              </p:nvPr>
            </p:nvSpPr>
            <p:spPr bwMode="gray">
              <a:xfrm>
                <a:off x="4371976" y="3298826"/>
                <a:ext cx="488950" cy="22225"/>
              </a:xfrm>
              <a:custGeom>
                <a:avLst/>
                <a:gdLst/>
                <a:ahLst/>
                <a:cxnLst>
                  <a:cxn ang="0">
                    <a:pos x="308" y="0"/>
                  </a:cxn>
                  <a:cxn ang="0">
                    <a:pos x="240" y="0"/>
                  </a:cxn>
                  <a:cxn ang="0">
                    <a:pos x="218" y="14"/>
                  </a:cxn>
                  <a:cxn ang="0">
                    <a:pos x="0" y="14"/>
                  </a:cxn>
                </a:cxnLst>
                <a:rect l="0" t="0" r="r" b="b"/>
                <a:pathLst>
                  <a:path w="308" h="14">
                    <a:moveTo>
                      <a:pt x="308" y="0"/>
                    </a:moveTo>
                    <a:lnTo>
                      <a:pt x="240" y="0"/>
                    </a:lnTo>
                    <a:lnTo>
                      <a:pt x="218" y="14"/>
                    </a:lnTo>
                    <a:lnTo>
                      <a:pt x="0" y="14"/>
                    </a:lnTo>
                  </a:path>
                </a:pathLst>
              </a:custGeom>
              <a:noFill/>
              <a:ln w="6350" cap="flat" cmpd="sng">
                <a:solidFill>
                  <a:schemeClr val="bg2"/>
                </a:solidFill>
                <a:prstDash val="solid"/>
                <a:round/>
                <a:headEnd/>
                <a:tailEnd/>
              </a:ln>
              <a:effectLst/>
            </p:spPr>
            <p:txBody>
              <a:bodyPr lIns="45720" rIns="45720" anchor="ctr"/>
              <a:lstStyle/>
              <a:p>
                <a:endParaRPr lang="en-US" dirty="0">
                  <a:solidFill>
                    <a:schemeClr val="tx2"/>
                  </a:solidFill>
                </a:endParaRPr>
              </a:p>
            </p:txBody>
          </p:sp>
        </p:grpSp>
        <p:sp>
          <p:nvSpPr>
            <p:cNvPr id="272" name="Rectangle 209"/>
            <p:cNvSpPr>
              <a:spLocks noChangeArrowheads="1"/>
            </p:cNvSpPr>
            <p:nvPr>
              <p:custDataLst>
                <p:tags r:id="rId41"/>
              </p:custDataLst>
            </p:nvPr>
          </p:nvSpPr>
          <p:spPr bwMode="gray">
            <a:xfrm>
              <a:off x="5373688" y="3621088"/>
              <a:ext cx="12526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Syria</a:t>
              </a:r>
              <a:endParaRPr lang="en-US" dirty="0">
                <a:solidFill>
                  <a:schemeClr val="tx2"/>
                </a:solidFill>
              </a:endParaRPr>
            </a:p>
          </p:txBody>
        </p:sp>
        <p:sp>
          <p:nvSpPr>
            <p:cNvPr id="273" name="Rectangle 210"/>
            <p:cNvSpPr>
              <a:spLocks noChangeArrowheads="1"/>
            </p:cNvSpPr>
            <p:nvPr>
              <p:custDataLst>
                <p:tags r:id="rId42"/>
              </p:custDataLst>
            </p:nvPr>
          </p:nvSpPr>
          <p:spPr bwMode="gray">
            <a:xfrm>
              <a:off x="5629275" y="3810001"/>
              <a:ext cx="16472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Kuwait</a:t>
              </a:r>
              <a:endParaRPr lang="en-US" dirty="0">
                <a:solidFill>
                  <a:schemeClr val="tx2"/>
                </a:solidFill>
              </a:endParaRPr>
            </a:p>
          </p:txBody>
        </p:sp>
        <p:sp>
          <p:nvSpPr>
            <p:cNvPr id="274" name="Rectangle 211"/>
            <p:cNvSpPr>
              <a:spLocks noChangeArrowheads="1"/>
            </p:cNvSpPr>
            <p:nvPr>
              <p:custDataLst>
                <p:tags r:id="rId43"/>
              </p:custDataLst>
            </p:nvPr>
          </p:nvSpPr>
          <p:spPr bwMode="gray">
            <a:xfrm>
              <a:off x="5743575" y="3930651"/>
              <a:ext cx="13898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Qatar</a:t>
              </a:r>
              <a:endParaRPr lang="en-US" dirty="0">
                <a:solidFill>
                  <a:schemeClr val="tx2"/>
                </a:solidFill>
              </a:endParaRPr>
            </a:p>
          </p:txBody>
        </p:sp>
        <p:sp>
          <p:nvSpPr>
            <p:cNvPr id="275" name="Rectangle 212"/>
            <p:cNvSpPr>
              <a:spLocks noChangeArrowheads="1"/>
            </p:cNvSpPr>
            <p:nvPr>
              <p:custDataLst>
                <p:tags r:id="rId44"/>
              </p:custDataLst>
            </p:nvPr>
          </p:nvSpPr>
          <p:spPr bwMode="gray">
            <a:xfrm>
              <a:off x="7942263" y="4291013"/>
              <a:ext cx="15099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Guam</a:t>
              </a:r>
              <a:endParaRPr lang="en-US" dirty="0">
                <a:solidFill>
                  <a:schemeClr val="tx2"/>
                </a:solidFill>
              </a:endParaRPr>
            </a:p>
          </p:txBody>
        </p:sp>
        <p:sp>
          <p:nvSpPr>
            <p:cNvPr id="276" name="Rectangle 213"/>
            <p:cNvSpPr>
              <a:spLocks noChangeArrowheads="1"/>
            </p:cNvSpPr>
            <p:nvPr>
              <p:custDataLst>
                <p:tags r:id="rId45"/>
              </p:custDataLst>
            </p:nvPr>
          </p:nvSpPr>
          <p:spPr bwMode="gray">
            <a:xfrm>
              <a:off x="7832725" y="4454526"/>
              <a:ext cx="14070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Palau</a:t>
              </a:r>
              <a:endParaRPr lang="en-US" dirty="0">
                <a:solidFill>
                  <a:schemeClr val="tx2"/>
                </a:solidFill>
              </a:endParaRPr>
            </a:p>
          </p:txBody>
        </p:sp>
        <p:sp>
          <p:nvSpPr>
            <p:cNvPr id="277" name="Rectangle 214"/>
            <p:cNvSpPr>
              <a:spLocks noChangeArrowheads="1"/>
            </p:cNvSpPr>
            <p:nvPr>
              <p:custDataLst>
                <p:tags r:id="rId46"/>
              </p:custDataLst>
            </p:nvPr>
          </p:nvSpPr>
          <p:spPr bwMode="gray">
            <a:xfrm>
              <a:off x="8181975" y="4378326"/>
              <a:ext cx="26767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Micronesia</a:t>
              </a:r>
              <a:endParaRPr lang="en-US" dirty="0">
                <a:solidFill>
                  <a:schemeClr val="tx2"/>
                </a:solidFill>
              </a:endParaRPr>
            </a:p>
          </p:txBody>
        </p:sp>
        <p:sp>
          <p:nvSpPr>
            <p:cNvPr id="278" name="Rectangle 215"/>
            <p:cNvSpPr>
              <a:spLocks noChangeArrowheads="1"/>
            </p:cNvSpPr>
            <p:nvPr>
              <p:custDataLst>
                <p:tags r:id="rId47"/>
              </p:custDataLst>
            </p:nvPr>
          </p:nvSpPr>
          <p:spPr bwMode="gray">
            <a:xfrm>
              <a:off x="6951663" y="5048251"/>
              <a:ext cx="322587"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Christmas Is.</a:t>
              </a:r>
              <a:endParaRPr lang="en-US" dirty="0">
                <a:solidFill>
                  <a:schemeClr val="tx2"/>
                </a:solidFill>
              </a:endParaRPr>
            </a:p>
          </p:txBody>
        </p:sp>
        <p:sp>
          <p:nvSpPr>
            <p:cNvPr id="279" name="Rectangle 216"/>
            <p:cNvSpPr>
              <a:spLocks noChangeArrowheads="1"/>
            </p:cNvSpPr>
            <p:nvPr>
              <p:custDataLst>
                <p:tags r:id="rId48"/>
              </p:custDataLst>
            </p:nvPr>
          </p:nvSpPr>
          <p:spPr bwMode="gray">
            <a:xfrm>
              <a:off x="8447088" y="4151313"/>
              <a:ext cx="18703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Wake I.</a:t>
              </a:r>
              <a:endParaRPr lang="en-US" dirty="0">
                <a:solidFill>
                  <a:schemeClr val="tx2"/>
                </a:solidFill>
              </a:endParaRPr>
            </a:p>
          </p:txBody>
        </p:sp>
        <p:sp>
          <p:nvSpPr>
            <p:cNvPr id="280" name="Rectangle 217"/>
            <p:cNvSpPr>
              <a:spLocks noChangeArrowheads="1"/>
            </p:cNvSpPr>
            <p:nvPr>
              <p:custDataLst>
                <p:tags r:id="rId49"/>
              </p:custDataLst>
            </p:nvPr>
          </p:nvSpPr>
          <p:spPr bwMode="gray">
            <a:xfrm>
              <a:off x="8596313" y="4411663"/>
              <a:ext cx="28312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Marshall Is.</a:t>
              </a:r>
              <a:endParaRPr lang="en-US" dirty="0">
                <a:solidFill>
                  <a:schemeClr val="tx2"/>
                </a:solidFill>
              </a:endParaRPr>
            </a:p>
          </p:txBody>
        </p:sp>
        <p:sp>
          <p:nvSpPr>
            <p:cNvPr id="281" name="Rectangle 218"/>
            <p:cNvSpPr>
              <a:spLocks noChangeArrowheads="1"/>
            </p:cNvSpPr>
            <p:nvPr>
              <p:custDataLst>
                <p:tags r:id="rId50"/>
              </p:custDataLst>
            </p:nvPr>
          </p:nvSpPr>
          <p:spPr bwMode="gray">
            <a:xfrm>
              <a:off x="6186488" y="4559301"/>
              <a:ext cx="21791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Maldives</a:t>
              </a:r>
              <a:endParaRPr lang="en-US" dirty="0">
                <a:solidFill>
                  <a:schemeClr val="tx2"/>
                </a:solidFill>
              </a:endParaRPr>
            </a:p>
          </p:txBody>
        </p:sp>
        <p:sp>
          <p:nvSpPr>
            <p:cNvPr id="282" name="Rectangle 219"/>
            <p:cNvSpPr>
              <a:spLocks noChangeArrowheads="1"/>
            </p:cNvSpPr>
            <p:nvPr>
              <p:custDataLst>
                <p:tags r:id="rId51"/>
              </p:custDataLst>
            </p:nvPr>
          </p:nvSpPr>
          <p:spPr bwMode="gray">
            <a:xfrm>
              <a:off x="7048500" y="2576513"/>
              <a:ext cx="16815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Russia</a:t>
              </a:r>
              <a:endParaRPr lang="en-US" dirty="0">
                <a:solidFill>
                  <a:schemeClr val="tx2"/>
                </a:solidFill>
              </a:endParaRPr>
            </a:p>
          </p:txBody>
        </p:sp>
        <p:sp>
          <p:nvSpPr>
            <p:cNvPr id="283" name="Rectangle 220"/>
            <p:cNvSpPr>
              <a:spLocks noChangeArrowheads="1"/>
            </p:cNvSpPr>
            <p:nvPr>
              <p:custDataLst>
                <p:tags r:id="rId52"/>
              </p:custDataLst>
            </p:nvPr>
          </p:nvSpPr>
          <p:spPr bwMode="gray">
            <a:xfrm>
              <a:off x="6789738" y="3613151"/>
              <a:ext cx="14413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China</a:t>
              </a:r>
              <a:endParaRPr lang="en-US" dirty="0">
                <a:solidFill>
                  <a:schemeClr val="tx2"/>
                </a:solidFill>
              </a:endParaRPr>
            </a:p>
          </p:txBody>
        </p:sp>
        <p:sp>
          <p:nvSpPr>
            <p:cNvPr id="284" name="Rectangle 221"/>
            <p:cNvSpPr>
              <a:spLocks noChangeArrowheads="1"/>
            </p:cNvSpPr>
            <p:nvPr>
              <p:custDataLst>
                <p:tags r:id="rId53"/>
              </p:custDataLst>
            </p:nvPr>
          </p:nvSpPr>
          <p:spPr bwMode="gray">
            <a:xfrm>
              <a:off x="7640638" y="5422901"/>
              <a:ext cx="21448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Australia</a:t>
              </a:r>
              <a:endParaRPr lang="en-US" dirty="0">
                <a:solidFill>
                  <a:schemeClr val="tx2"/>
                </a:solidFill>
              </a:endParaRPr>
            </a:p>
          </p:txBody>
        </p:sp>
        <p:sp>
          <p:nvSpPr>
            <p:cNvPr id="285" name="Rectangle 222"/>
            <p:cNvSpPr>
              <a:spLocks noChangeArrowheads="1"/>
            </p:cNvSpPr>
            <p:nvPr>
              <p:custDataLst>
                <p:tags r:id="rId54"/>
              </p:custDataLst>
            </p:nvPr>
          </p:nvSpPr>
          <p:spPr bwMode="gray">
            <a:xfrm>
              <a:off x="6364288" y="4014788"/>
              <a:ext cx="12011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India</a:t>
              </a:r>
              <a:endParaRPr lang="en-US" dirty="0">
                <a:solidFill>
                  <a:schemeClr val="tx2"/>
                </a:solidFill>
              </a:endParaRPr>
            </a:p>
          </p:txBody>
        </p:sp>
        <p:sp>
          <p:nvSpPr>
            <p:cNvPr id="286" name="Rectangle 223"/>
            <p:cNvSpPr>
              <a:spLocks noChangeArrowheads="1"/>
            </p:cNvSpPr>
            <p:nvPr>
              <p:custDataLst>
                <p:tags r:id="rId55"/>
              </p:custDataLst>
            </p:nvPr>
          </p:nvSpPr>
          <p:spPr bwMode="gray">
            <a:xfrm>
              <a:off x="5770563" y="3689352"/>
              <a:ext cx="9608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Iran</a:t>
              </a:r>
              <a:endParaRPr lang="en-US" dirty="0">
                <a:solidFill>
                  <a:schemeClr val="tx2"/>
                </a:solidFill>
              </a:endParaRPr>
            </a:p>
          </p:txBody>
        </p:sp>
        <p:sp>
          <p:nvSpPr>
            <p:cNvPr id="287" name="Rectangle 224"/>
            <p:cNvSpPr>
              <a:spLocks noChangeArrowheads="1"/>
            </p:cNvSpPr>
            <p:nvPr>
              <p:custDataLst>
                <p:tags r:id="rId56"/>
              </p:custDataLst>
            </p:nvPr>
          </p:nvSpPr>
          <p:spPr bwMode="gray">
            <a:xfrm>
              <a:off x="6075363" y="3190876"/>
              <a:ext cx="28826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Kazakhstan</a:t>
              </a:r>
              <a:endParaRPr lang="en-US" dirty="0">
                <a:solidFill>
                  <a:schemeClr val="tx2"/>
                </a:solidFill>
              </a:endParaRPr>
            </a:p>
          </p:txBody>
        </p:sp>
        <p:sp>
          <p:nvSpPr>
            <p:cNvPr id="288" name="Rectangle 225"/>
            <p:cNvSpPr>
              <a:spLocks noChangeArrowheads="1"/>
            </p:cNvSpPr>
            <p:nvPr>
              <p:custDataLst>
                <p:tags r:id="rId57"/>
              </p:custDataLst>
            </p:nvPr>
          </p:nvSpPr>
          <p:spPr bwMode="gray">
            <a:xfrm>
              <a:off x="6883400" y="3243263"/>
              <a:ext cx="22478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Mongolia</a:t>
              </a:r>
              <a:endParaRPr lang="en-US" dirty="0">
                <a:solidFill>
                  <a:schemeClr val="tx2"/>
                </a:solidFill>
              </a:endParaRPr>
            </a:p>
          </p:txBody>
        </p:sp>
        <p:sp>
          <p:nvSpPr>
            <p:cNvPr id="289" name="Rectangle 226"/>
            <p:cNvSpPr>
              <a:spLocks noChangeArrowheads="1"/>
            </p:cNvSpPr>
            <p:nvPr>
              <p:custDataLst>
                <p:tags r:id="rId58"/>
              </p:custDataLst>
            </p:nvPr>
          </p:nvSpPr>
          <p:spPr bwMode="gray">
            <a:xfrm>
              <a:off x="5478463" y="3967163"/>
              <a:ext cx="209550" cy="131780"/>
            </a:xfrm>
            <a:prstGeom prst="rect">
              <a:avLst/>
            </a:prstGeom>
            <a:noFill/>
            <a:ln w="9525">
              <a:noFill/>
              <a:miter lim="800000"/>
              <a:headEnd/>
              <a:tailEnd/>
            </a:ln>
          </p:spPr>
          <p:txBody>
            <a:bodyPr lIns="0" tIns="0" rIns="0" bIns="0">
              <a:spAutoFit/>
            </a:bodyPr>
            <a:lstStyle/>
            <a:p>
              <a:r>
                <a:rPr lang="en-US" sz="400" dirty="0">
                  <a:solidFill>
                    <a:schemeClr val="tx2"/>
                  </a:solidFill>
                </a:rPr>
                <a:t>Saudi Arabia</a:t>
              </a:r>
              <a:endParaRPr lang="en-US" dirty="0">
                <a:solidFill>
                  <a:schemeClr val="tx2"/>
                </a:solidFill>
              </a:endParaRPr>
            </a:p>
          </p:txBody>
        </p:sp>
        <p:sp>
          <p:nvSpPr>
            <p:cNvPr id="290" name="Rectangle 227"/>
            <p:cNvSpPr>
              <a:spLocks noChangeArrowheads="1"/>
            </p:cNvSpPr>
            <p:nvPr>
              <p:custDataLst>
                <p:tags r:id="rId59"/>
              </p:custDataLst>
            </p:nvPr>
          </p:nvSpPr>
          <p:spPr bwMode="gray">
            <a:xfrm>
              <a:off x="5270500" y="3511551"/>
              <a:ext cx="177800" cy="65890"/>
            </a:xfrm>
            <a:prstGeom prst="rect">
              <a:avLst/>
            </a:prstGeom>
            <a:noFill/>
            <a:ln w="9525">
              <a:noFill/>
              <a:miter lim="800000"/>
              <a:headEnd/>
              <a:tailEnd/>
            </a:ln>
          </p:spPr>
          <p:txBody>
            <a:bodyPr wrap="square" lIns="0" tIns="0" rIns="0" bIns="0">
              <a:spAutoFit/>
            </a:bodyPr>
            <a:lstStyle/>
            <a:p>
              <a:r>
                <a:rPr lang="en-US" sz="400" dirty="0">
                  <a:solidFill>
                    <a:schemeClr val="tx2"/>
                  </a:solidFill>
                </a:rPr>
                <a:t>Turkey</a:t>
              </a:r>
              <a:endParaRPr lang="en-US" dirty="0">
                <a:solidFill>
                  <a:schemeClr val="tx2"/>
                </a:solidFill>
              </a:endParaRPr>
            </a:p>
          </p:txBody>
        </p:sp>
        <p:sp>
          <p:nvSpPr>
            <p:cNvPr id="291" name="Rectangle 228"/>
            <p:cNvSpPr>
              <a:spLocks noChangeArrowheads="1"/>
            </p:cNvSpPr>
            <p:nvPr>
              <p:custDataLst>
                <p:tags r:id="rId60"/>
              </p:custDataLst>
            </p:nvPr>
          </p:nvSpPr>
          <p:spPr bwMode="gray">
            <a:xfrm>
              <a:off x="5537200" y="3727451"/>
              <a:ext cx="9608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Iraq</a:t>
              </a:r>
              <a:endParaRPr lang="en-US" dirty="0">
                <a:solidFill>
                  <a:schemeClr val="tx2"/>
                </a:solidFill>
              </a:endParaRPr>
            </a:p>
          </p:txBody>
        </p:sp>
        <p:sp>
          <p:nvSpPr>
            <p:cNvPr id="292" name="Rectangle 229"/>
            <p:cNvSpPr>
              <a:spLocks noChangeArrowheads="1"/>
            </p:cNvSpPr>
            <p:nvPr>
              <p:custDataLst>
                <p:tags r:id="rId61"/>
              </p:custDataLst>
            </p:nvPr>
          </p:nvSpPr>
          <p:spPr bwMode="gray">
            <a:xfrm>
              <a:off x="6032500" y="3833813"/>
              <a:ext cx="21105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Pakistan</a:t>
              </a:r>
              <a:endParaRPr lang="en-US" dirty="0">
                <a:solidFill>
                  <a:schemeClr val="tx2"/>
                </a:solidFill>
              </a:endParaRPr>
            </a:p>
          </p:txBody>
        </p:sp>
        <p:sp>
          <p:nvSpPr>
            <p:cNvPr id="293" name="Rectangle 230"/>
            <p:cNvSpPr>
              <a:spLocks noChangeArrowheads="1"/>
            </p:cNvSpPr>
            <p:nvPr>
              <p:custDataLst>
                <p:tags r:id="rId62"/>
              </p:custDataLst>
            </p:nvPr>
          </p:nvSpPr>
          <p:spPr bwMode="gray">
            <a:xfrm>
              <a:off x="6723063" y="4037013"/>
              <a:ext cx="23164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Myanmar</a:t>
              </a:r>
              <a:endParaRPr lang="en-US" dirty="0">
                <a:solidFill>
                  <a:schemeClr val="tx2"/>
                </a:solidFill>
              </a:endParaRPr>
            </a:p>
          </p:txBody>
        </p:sp>
        <p:sp>
          <p:nvSpPr>
            <p:cNvPr id="294" name="Rectangle 231"/>
            <p:cNvSpPr>
              <a:spLocks noChangeArrowheads="1"/>
            </p:cNvSpPr>
            <p:nvPr>
              <p:custDataLst>
                <p:tags r:id="rId63"/>
              </p:custDataLst>
            </p:nvPr>
          </p:nvSpPr>
          <p:spPr bwMode="gray">
            <a:xfrm>
              <a:off x="5962650" y="3665538"/>
              <a:ext cx="2917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Afghanistan</a:t>
              </a:r>
              <a:endParaRPr lang="en-US" dirty="0">
                <a:solidFill>
                  <a:schemeClr val="tx2"/>
                </a:solidFill>
              </a:endParaRPr>
            </a:p>
          </p:txBody>
        </p:sp>
        <p:sp>
          <p:nvSpPr>
            <p:cNvPr id="295" name="Rectangle 232"/>
            <p:cNvSpPr>
              <a:spLocks noChangeArrowheads="1"/>
            </p:cNvSpPr>
            <p:nvPr>
              <p:custDataLst>
                <p:tags r:id="rId64"/>
              </p:custDataLst>
            </p:nvPr>
          </p:nvSpPr>
          <p:spPr bwMode="gray">
            <a:xfrm>
              <a:off x="5884863" y="3382963"/>
              <a:ext cx="27282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Uzbekistan</a:t>
              </a:r>
              <a:endParaRPr lang="en-US" dirty="0">
                <a:solidFill>
                  <a:schemeClr val="tx2"/>
                </a:solidFill>
              </a:endParaRPr>
            </a:p>
          </p:txBody>
        </p:sp>
        <p:sp>
          <p:nvSpPr>
            <p:cNvPr id="296" name="Rectangle 233"/>
            <p:cNvSpPr>
              <a:spLocks noChangeArrowheads="1"/>
            </p:cNvSpPr>
            <p:nvPr>
              <p:custDataLst>
                <p:tags r:id="rId65"/>
              </p:custDataLst>
            </p:nvPr>
          </p:nvSpPr>
          <p:spPr bwMode="gray">
            <a:xfrm>
              <a:off x="5810250" y="3521076"/>
              <a:ext cx="33631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Turkmenistan</a:t>
              </a:r>
              <a:endParaRPr lang="en-US" dirty="0">
                <a:solidFill>
                  <a:schemeClr val="tx2"/>
                </a:solidFill>
              </a:endParaRPr>
            </a:p>
          </p:txBody>
        </p:sp>
        <p:sp>
          <p:nvSpPr>
            <p:cNvPr id="297" name="Rectangle 234"/>
            <p:cNvSpPr>
              <a:spLocks noChangeArrowheads="1"/>
            </p:cNvSpPr>
            <p:nvPr>
              <p:custDataLst>
                <p:tags r:id="rId66"/>
              </p:custDataLst>
            </p:nvPr>
          </p:nvSpPr>
          <p:spPr bwMode="gray">
            <a:xfrm>
              <a:off x="6858000" y="4219576"/>
              <a:ext cx="21276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Thailand</a:t>
              </a:r>
              <a:endParaRPr lang="en-US" dirty="0">
                <a:solidFill>
                  <a:schemeClr val="tx2"/>
                </a:solidFill>
              </a:endParaRPr>
            </a:p>
          </p:txBody>
        </p:sp>
        <p:sp>
          <p:nvSpPr>
            <p:cNvPr id="298" name="Rectangle 235"/>
            <p:cNvSpPr>
              <a:spLocks noChangeArrowheads="1"/>
            </p:cNvSpPr>
            <p:nvPr>
              <p:custDataLst>
                <p:tags r:id="rId67"/>
              </p:custDataLst>
            </p:nvPr>
          </p:nvSpPr>
          <p:spPr bwMode="gray">
            <a:xfrm>
              <a:off x="5557838" y="4214813"/>
              <a:ext cx="17502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Yemen</a:t>
              </a:r>
              <a:endParaRPr lang="en-US" dirty="0">
                <a:solidFill>
                  <a:schemeClr val="tx2"/>
                </a:solidFill>
              </a:endParaRPr>
            </a:p>
          </p:txBody>
        </p:sp>
        <p:sp>
          <p:nvSpPr>
            <p:cNvPr id="299" name="Rectangle 236"/>
            <p:cNvSpPr>
              <a:spLocks noChangeArrowheads="1"/>
            </p:cNvSpPr>
            <p:nvPr>
              <p:custDataLst>
                <p:tags r:id="rId68"/>
              </p:custDataLst>
            </p:nvPr>
          </p:nvSpPr>
          <p:spPr bwMode="gray">
            <a:xfrm>
              <a:off x="7894638" y="3568701"/>
              <a:ext cx="15099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Japan</a:t>
              </a:r>
              <a:endParaRPr lang="en-US" dirty="0">
                <a:solidFill>
                  <a:schemeClr val="tx2"/>
                </a:solidFill>
              </a:endParaRPr>
            </a:p>
          </p:txBody>
        </p:sp>
        <p:sp>
          <p:nvSpPr>
            <p:cNvPr id="300" name="Rectangle 237"/>
            <p:cNvSpPr>
              <a:spLocks noChangeArrowheads="1"/>
            </p:cNvSpPr>
            <p:nvPr>
              <p:custDataLst>
                <p:tags r:id="rId69"/>
              </p:custDataLst>
            </p:nvPr>
          </p:nvSpPr>
          <p:spPr bwMode="gray">
            <a:xfrm>
              <a:off x="5792788" y="4108451"/>
              <a:ext cx="15099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Oman</a:t>
              </a:r>
              <a:endParaRPr lang="en-US" dirty="0">
                <a:solidFill>
                  <a:schemeClr val="tx2"/>
                </a:solidFill>
              </a:endParaRPr>
            </a:p>
          </p:txBody>
        </p:sp>
        <p:sp>
          <p:nvSpPr>
            <p:cNvPr id="301" name="Rectangle 238"/>
            <p:cNvSpPr>
              <a:spLocks noChangeArrowheads="1"/>
            </p:cNvSpPr>
            <p:nvPr>
              <p:custDataLst>
                <p:tags r:id="rId70"/>
              </p:custDataLst>
            </p:nvPr>
          </p:nvSpPr>
          <p:spPr bwMode="gray">
            <a:xfrm>
              <a:off x="6910388" y="4100513"/>
              <a:ext cx="12011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Laos</a:t>
              </a:r>
              <a:endParaRPr lang="en-US" dirty="0">
                <a:solidFill>
                  <a:schemeClr val="tx2"/>
                </a:solidFill>
              </a:endParaRPr>
            </a:p>
          </p:txBody>
        </p:sp>
        <p:sp>
          <p:nvSpPr>
            <p:cNvPr id="302" name="Rectangle 239"/>
            <p:cNvSpPr>
              <a:spLocks noChangeArrowheads="1"/>
            </p:cNvSpPr>
            <p:nvPr>
              <p:custDataLst>
                <p:tags r:id="rId71"/>
              </p:custDataLst>
            </p:nvPr>
          </p:nvSpPr>
          <p:spPr bwMode="gray">
            <a:xfrm>
              <a:off x="7085013" y="4300538"/>
              <a:ext cx="20247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Vietnam</a:t>
              </a:r>
              <a:endParaRPr lang="en-US" dirty="0">
                <a:solidFill>
                  <a:schemeClr val="tx2"/>
                </a:solidFill>
              </a:endParaRPr>
            </a:p>
          </p:txBody>
        </p:sp>
        <p:sp>
          <p:nvSpPr>
            <p:cNvPr id="303" name="Rectangle 240"/>
            <p:cNvSpPr>
              <a:spLocks noChangeArrowheads="1"/>
            </p:cNvSpPr>
            <p:nvPr>
              <p:custDataLst>
                <p:tags r:id="rId72"/>
              </p:custDataLst>
            </p:nvPr>
          </p:nvSpPr>
          <p:spPr bwMode="gray">
            <a:xfrm>
              <a:off x="6465888" y="3849687"/>
              <a:ext cx="14413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Nepal</a:t>
              </a:r>
              <a:endParaRPr lang="en-US" dirty="0">
                <a:solidFill>
                  <a:schemeClr val="tx2"/>
                </a:solidFill>
              </a:endParaRPr>
            </a:p>
          </p:txBody>
        </p:sp>
        <p:sp>
          <p:nvSpPr>
            <p:cNvPr id="304" name="Rectangle 241"/>
            <p:cNvSpPr>
              <a:spLocks noChangeArrowheads="1"/>
            </p:cNvSpPr>
            <p:nvPr>
              <p:custDataLst>
                <p:tags r:id="rId73"/>
              </p:custDataLst>
            </p:nvPr>
          </p:nvSpPr>
          <p:spPr bwMode="gray">
            <a:xfrm>
              <a:off x="6226175" y="3413126"/>
              <a:ext cx="27282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Kyrgyzstan</a:t>
              </a:r>
              <a:endParaRPr lang="en-US" dirty="0">
                <a:solidFill>
                  <a:schemeClr val="tx2"/>
                </a:solidFill>
              </a:endParaRPr>
            </a:p>
          </p:txBody>
        </p:sp>
        <p:sp>
          <p:nvSpPr>
            <p:cNvPr id="305" name="Rectangle 242"/>
            <p:cNvSpPr>
              <a:spLocks noChangeArrowheads="1"/>
            </p:cNvSpPr>
            <p:nvPr>
              <p:custDataLst>
                <p:tags r:id="rId74"/>
              </p:custDataLst>
            </p:nvPr>
          </p:nvSpPr>
          <p:spPr bwMode="gray">
            <a:xfrm>
              <a:off x="5630864" y="3578226"/>
              <a:ext cx="26081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Azerbaijan</a:t>
              </a:r>
              <a:endParaRPr lang="en-US" dirty="0">
                <a:solidFill>
                  <a:schemeClr val="tx2"/>
                </a:solidFill>
              </a:endParaRPr>
            </a:p>
          </p:txBody>
        </p:sp>
        <p:sp>
          <p:nvSpPr>
            <p:cNvPr id="306" name="Rectangle 243"/>
            <p:cNvSpPr>
              <a:spLocks noChangeArrowheads="1"/>
            </p:cNvSpPr>
            <p:nvPr>
              <p:custDataLst>
                <p:tags r:id="rId75"/>
              </p:custDataLst>
            </p:nvPr>
          </p:nvSpPr>
          <p:spPr bwMode="gray">
            <a:xfrm>
              <a:off x="6140451" y="3511551"/>
              <a:ext cx="23336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Tajikistan</a:t>
              </a:r>
              <a:endParaRPr lang="en-US" dirty="0">
                <a:solidFill>
                  <a:schemeClr val="tx2"/>
                </a:solidFill>
              </a:endParaRPr>
            </a:p>
          </p:txBody>
        </p:sp>
        <p:sp>
          <p:nvSpPr>
            <p:cNvPr id="307" name="Rectangle 244"/>
            <p:cNvSpPr>
              <a:spLocks noChangeArrowheads="1"/>
            </p:cNvSpPr>
            <p:nvPr>
              <p:custDataLst>
                <p:tags r:id="rId76"/>
              </p:custDataLst>
            </p:nvPr>
          </p:nvSpPr>
          <p:spPr bwMode="gray">
            <a:xfrm>
              <a:off x="8359775" y="5888038"/>
              <a:ext cx="32601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New Zealand</a:t>
              </a:r>
              <a:endParaRPr lang="en-US" dirty="0">
                <a:solidFill>
                  <a:schemeClr val="tx2"/>
                </a:solidFill>
              </a:endParaRPr>
            </a:p>
          </p:txBody>
        </p:sp>
        <p:sp>
          <p:nvSpPr>
            <p:cNvPr id="308" name="Rectangle 245"/>
            <p:cNvSpPr>
              <a:spLocks noChangeArrowheads="1"/>
            </p:cNvSpPr>
            <p:nvPr>
              <p:custDataLst>
                <p:tags r:id="rId77"/>
              </p:custDataLst>
            </p:nvPr>
          </p:nvSpPr>
          <p:spPr bwMode="gray">
            <a:xfrm>
              <a:off x="7910513" y="4806952"/>
              <a:ext cx="458787" cy="131780"/>
            </a:xfrm>
            <a:prstGeom prst="rect">
              <a:avLst/>
            </a:prstGeom>
            <a:noFill/>
            <a:ln w="9525">
              <a:noFill/>
              <a:miter lim="800000"/>
              <a:headEnd/>
              <a:tailEnd/>
            </a:ln>
          </p:spPr>
          <p:txBody>
            <a:bodyPr lIns="0" tIns="0" rIns="0" bIns="0">
              <a:spAutoFit/>
            </a:bodyPr>
            <a:lstStyle/>
            <a:p>
              <a:r>
                <a:rPr lang="en-US" sz="400" dirty="0">
                  <a:solidFill>
                    <a:schemeClr val="tx2"/>
                  </a:solidFill>
                </a:rPr>
                <a:t>Papua New Guinea</a:t>
              </a:r>
              <a:endParaRPr lang="en-US" dirty="0">
                <a:solidFill>
                  <a:schemeClr val="tx2"/>
                </a:solidFill>
              </a:endParaRPr>
            </a:p>
          </p:txBody>
        </p:sp>
        <p:sp>
          <p:nvSpPr>
            <p:cNvPr id="309" name="Rectangle 246"/>
            <p:cNvSpPr>
              <a:spLocks noChangeArrowheads="1"/>
            </p:cNvSpPr>
            <p:nvPr>
              <p:custDataLst>
                <p:tags r:id="rId78"/>
              </p:custDataLst>
            </p:nvPr>
          </p:nvSpPr>
          <p:spPr bwMode="gray">
            <a:xfrm>
              <a:off x="5345113" y="3763963"/>
              <a:ext cx="16987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Jordan</a:t>
              </a:r>
              <a:endParaRPr lang="en-US" dirty="0">
                <a:solidFill>
                  <a:schemeClr val="tx2"/>
                </a:solidFill>
              </a:endParaRPr>
            </a:p>
          </p:txBody>
        </p:sp>
        <p:sp>
          <p:nvSpPr>
            <p:cNvPr id="310" name="Rectangle 247"/>
            <p:cNvSpPr>
              <a:spLocks noChangeArrowheads="1"/>
            </p:cNvSpPr>
            <p:nvPr>
              <p:custDataLst>
                <p:tags r:id="rId79"/>
              </p:custDataLst>
            </p:nvPr>
          </p:nvSpPr>
          <p:spPr bwMode="gray">
            <a:xfrm>
              <a:off x="7427913" y="3465513"/>
              <a:ext cx="29856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North Korea</a:t>
              </a:r>
              <a:endParaRPr lang="en-US" dirty="0">
                <a:solidFill>
                  <a:schemeClr val="tx2"/>
                </a:solidFill>
              </a:endParaRPr>
            </a:p>
          </p:txBody>
        </p:sp>
        <p:sp>
          <p:nvSpPr>
            <p:cNvPr id="311" name="Rectangle 248"/>
            <p:cNvSpPr>
              <a:spLocks noChangeArrowheads="1"/>
            </p:cNvSpPr>
            <p:nvPr>
              <p:custDataLst>
                <p:tags r:id="rId80"/>
              </p:custDataLst>
            </p:nvPr>
          </p:nvSpPr>
          <p:spPr bwMode="gray">
            <a:xfrm>
              <a:off x="7477125" y="4819651"/>
              <a:ext cx="24022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Indonesia</a:t>
              </a:r>
              <a:endParaRPr lang="en-US" dirty="0">
                <a:solidFill>
                  <a:schemeClr val="tx2"/>
                </a:solidFill>
              </a:endParaRPr>
            </a:p>
          </p:txBody>
        </p:sp>
        <p:sp>
          <p:nvSpPr>
            <p:cNvPr id="312" name="Rectangle 249"/>
            <p:cNvSpPr>
              <a:spLocks noChangeArrowheads="1"/>
            </p:cNvSpPr>
            <p:nvPr>
              <p:custDataLst>
                <p:tags r:id="rId81"/>
              </p:custDataLst>
            </p:nvPr>
          </p:nvSpPr>
          <p:spPr bwMode="gray">
            <a:xfrm>
              <a:off x="6958013" y="4551363"/>
              <a:ext cx="21791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Malaysia</a:t>
              </a:r>
              <a:endParaRPr lang="en-US" dirty="0">
                <a:solidFill>
                  <a:schemeClr val="tx2"/>
                </a:solidFill>
              </a:endParaRPr>
            </a:p>
          </p:txBody>
        </p:sp>
        <p:sp>
          <p:nvSpPr>
            <p:cNvPr id="313" name="Rectangle 250"/>
            <p:cNvSpPr>
              <a:spLocks noChangeArrowheads="1"/>
            </p:cNvSpPr>
            <p:nvPr>
              <p:custDataLst>
                <p:tags r:id="rId82"/>
              </p:custDataLst>
            </p:nvPr>
          </p:nvSpPr>
          <p:spPr bwMode="gray">
            <a:xfrm>
              <a:off x="6502400" y="3963988"/>
              <a:ext cx="2917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Bangladesh</a:t>
              </a:r>
              <a:endParaRPr lang="en-US" dirty="0">
                <a:solidFill>
                  <a:schemeClr val="tx2"/>
                </a:solidFill>
              </a:endParaRPr>
            </a:p>
          </p:txBody>
        </p:sp>
        <p:sp>
          <p:nvSpPr>
            <p:cNvPr id="314" name="Rectangle 251"/>
            <p:cNvSpPr>
              <a:spLocks noChangeArrowheads="1"/>
            </p:cNvSpPr>
            <p:nvPr>
              <p:custDataLst>
                <p:tags r:id="rId83"/>
              </p:custDataLst>
            </p:nvPr>
          </p:nvSpPr>
          <p:spPr bwMode="gray">
            <a:xfrm>
              <a:off x="7413625" y="3581401"/>
              <a:ext cx="30714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South Korea</a:t>
              </a:r>
              <a:endParaRPr lang="en-US" dirty="0">
                <a:solidFill>
                  <a:schemeClr val="tx2"/>
                </a:solidFill>
              </a:endParaRPr>
            </a:p>
          </p:txBody>
        </p:sp>
        <p:sp>
          <p:nvSpPr>
            <p:cNvPr id="315" name="Rectangle 252"/>
            <p:cNvSpPr>
              <a:spLocks noChangeArrowheads="1"/>
            </p:cNvSpPr>
            <p:nvPr>
              <p:custDataLst>
                <p:tags r:id="rId84"/>
              </p:custDataLst>
            </p:nvPr>
          </p:nvSpPr>
          <p:spPr bwMode="gray">
            <a:xfrm>
              <a:off x="6596063" y="3805238"/>
              <a:ext cx="17502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Bhutan</a:t>
              </a:r>
              <a:endParaRPr lang="en-US" dirty="0">
                <a:solidFill>
                  <a:schemeClr val="tx2"/>
                </a:solidFill>
              </a:endParaRPr>
            </a:p>
          </p:txBody>
        </p:sp>
        <p:sp>
          <p:nvSpPr>
            <p:cNvPr id="316" name="Rectangle 253"/>
            <p:cNvSpPr>
              <a:spLocks noChangeArrowheads="1"/>
            </p:cNvSpPr>
            <p:nvPr>
              <p:custDataLst>
                <p:tags r:id="rId85"/>
              </p:custDataLst>
            </p:nvPr>
          </p:nvSpPr>
          <p:spPr bwMode="gray">
            <a:xfrm>
              <a:off x="6362700" y="4470401"/>
              <a:ext cx="23336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Sri Lanka</a:t>
              </a:r>
              <a:endParaRPr lang="en-US" dirty="0">
                <a:solidFill>
                  <a:schemeClr val="tx2"/>
                </a:solidFill>
              </a:endParaRPr>
            </a:p>
          </p:txBody>
        </p:sp>
        <p:sp>
          <p:nvSpPr>
            <p:cNvPr id="317" name="Rectangle 254"/>
            <p:cNvSpPr>
              <a:spLocks noChangeArrowheads="1"/>
            </p:cNvSpPr>
            <p:nvPr>
              <p:custDataLst>
                <p:tags r:id="rId86"/>
              </p:custDataLst>
            </p:nvPr>
          </p:nvSpPr>
          <p:spPr bwMode="gray">
            <a:xfrm>
              <a:off x="7443788" y="4025901"/>
              <a:ext cx="17845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Taiwan</a:t>
              </a:r>
              <a:endParaRPr lang="en-US" dirty="0">
                <a:solidFill>
                  <a:schemeClr val="tx2"/>
                </a:solidFill>
              </a:endParaRPr>
            </a:p>
          </p:txBody>
        </p:sp>
        <p:sp>
          <p:nvSpPr>
            <p:cNvPr id="318" name="Rectangle 255"/>
            <p:cNvSpPr>
              <a:spLocks noChangeArrowheads="1"/>
            </p:cNvSpPr>
            <p:nvPr>
              <p:custDataLst>
                <p:tags r:id="rId87"/>
              </p:custDataLst>
            </p:nvPr>
          </p:nvSpPr>
          <p:spPr bwMode="gray">
            <a:xfrm>
              <a:off x="8342313" y="5322888"/>
              <a:ext cx="37406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New Caledonia</a:t>
              </a:r>
              <a:endParaRPr lang="en-US" dirty="0">
                <a:solidFill>
                  <a:schemeClr val="tx2"/>
                </a:solidFill>
              </a:endParaRPr>
            </a:p>
          </p:txBody>
        </p:sp>
        <p:sp>
          <p:nvSpPr>
            <p:cNvPr id="319" name="Rectangle 256"/>
            <p:cNvSpPr>
              <a:spLocks noChangeArrowheads="1"/>
            </p:cNvSpPr>
            <p:nvPr>
              <p:custDataLst>
                <p:tags r:id="rId88"/>
              </p:custDataLst>
            </p:nvPr>
          </p:nvSpPr>
          <p:spPr bwMode="gray">
            <a:xfrm>
              <a:off x="7510463" y="4284663"/>
              <a:ext cx="26596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Philippines</a:t>
              </a:r>
              <a:endParaRPr lang="en-US" dirty="0">
                <a:solidFill>
                  <a:schemeClr val="tx2"/>
                </a:solidFill>
              </a:endParaRPr>
            </a:p>
          </p:txBody>
        </p:sp>
        <p:sp>
          <p:nvSpPr>
            <p:cNvPr id="320" name="Rectangle 257"/>
            <p:cNvSpPr>
              <a:spLocks noChangeArrowheads="1"/>
            </p:cNvSpPr>
            <p:nvPr>
              <p:custDataLst>
                <p:tags r:id="rId89"/>
              </p:custDataLst>
            </p:nvPr>
          </p:nvSpPr>
          <p:spPr bwMode="gray">
            <a:xfrm>
              <a:off x="8401050" y="4926013"/>
              <a:ext cx="2917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Solomon Is.</a:t>
              </a:r>
              <a:endParaRPr lang="en-US" dirty="0">
                <a:solidFill>
                  <a:schemeClr val="tx2"/>
                </a:solidFill>
              </a:endParaRPr>
            </a:p>
          </p:txBody>
        </p:sp>
        <p:sp>
          <p:nvSpPr>
            <p:cNvPr id="321" name="Rectangle 258"/>
            <p:cNvSpPr>
              <a:spLocks noChangeArrowheads="1"/>
            </p:cNvSpPr>
            <p:nvPr>
              <p:custDataLst>
                <p:tags r:id="rId90"/>
              </p:custDataLst>
            </p:nvPr>
          </p:nvSpPr>
          <p:spPr bwMode="gray">
            <a:xfrm>
              <a:off x="8545513" y="5084763"/>
              <a:ext cx="20590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Vanuatu</a:t>
              </a:r>
              <a:endParaRPr lang="en-US" dirty="0">
                <a:solidFill>
                  <a:schemeClr val="tx2"/>
                </a:solidFill>
              </a:endParaRPr>
            </a:p>
          </p:txBody>
        </p:sp>
        <p:sp>
          <p:nvSpPr>
            <p:cNvPr id="322" name="Rectangle 259"/>
            <p:cNvSpPr>
              <a:spLocks noChangeArrowheads="1"/>
            </p:cNvSpPr>
            <p:nvPr>
              <p:custDataLst>
                <p:tags r:id="rId91"/>
              </p:custDataLst>
            </p:nvPr>
          </p:nvSpPr>
          <p:spPr bwMode="gray">
            <a:xfrm>
              <a:off x="5218113" y="3727451"/>
              <a:ext cx="13555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Israel</a:t>
              </a:r>
              <a:endParaRPr lang="en-US" dirty="0">
                <a:solidFill>
                  <a:schemeClr val="tx2"/>
                </a:solidFill>
              </a:endParaRPr>
            </a:p>
          </p:txBody>
        </p:sp>
        <p:sp>
          <p:nvSpPr>
            <p:cNvPr id="323" name="Rectangle 260"/>
            <p:cNvSpPr>
              <a:spLocks noChangeArrowheads="1"/>
            </p:cNvSpPr>
            <p:nvPr>
              <p:custDataLst>
                <p:tags r:id="rId92"/>
              </p:custDataLst>
            </p:nvPr>
          </p:nvSpPr>
          <p:spPr bwMode="gray">
            <a:xfrm>
              <a:off x="5746750" y="3992563"/>
              <a:ext cx="157861"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U.A.E.</a:t>
              </a:r>
              <a:endParaRPr lang="en-US" dirty="0">
                <a:solidFill>
                  <a:schemeClr val="tx2"/>
                </a:solidFill>
              </a:endParaRPr>
            </a:p>
          </p:txBody>
        </p:sp>
        <p:sp>
          <p:nvSpPr>
            <p:cNvPr id="324" name="Rectangle 261"/>
            <p:cNvSpPr>
              <a:spLocks noChangeArrowheads="1"/>
            </p:cNvSpPr>
            <p:nvPr>
              <p:custDataLst>
                <p:tags r:id="rId93"/>
              </p:custDataLst>
            </p:nvPr>
          </p:nvSpPr>
          <p:spPr bwMode="gray">
            <a:xfrm>
              <a:off x="5680075" y="3883026"/>
              <a:ext cx="19046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Bahrain</a:t>
              </a:r>
              <a:endParaRPr lang="en-US" dirty="0">
                <a:solidFill>
                  <a:schemeClr val="tx2"/>
                </a:solidFill>
              </a:endParaRPr>
            </a:p>
          </p:txBody>
        </p:sp>
        <p:sp>
          <p:nvSpPr>
            <p:cNvPr id="325" name="Rectangle 262"/>
            <p:cNvSpPr>
              <a:spLocks noChangeArrowheads="1"/>
            </p:cNvSpPr>
            <p:nvPr>
              <p:custDataLst>
                <p:tags r:id="rId94"/>
              </p:custDataLst>
            </p:nvPr>
          </p:nvSpPr>
          <p:spPr bwMode="gray">
            <a:xfrm>
              <a:off x="5335588" y="3675063"/>
              <a:ext cx="216201"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Lebanon</a:t>
              </a:r>
              <a:endParaRPr lang="en-US" dirty="0">
                <a:solidFill>
                  <a:schemeClr val="tx2"/>
                </a:solidFill>
              </a:endParaRPr>
            </a:p>
          </p:txBody>
        </p:sp>
        <p:sp>
          <p:nvSpPr>
            <p:cNvPr id="326" name="Rectangle 263"/>
            <p:cNvSpPr>
              <a:spLocks noChangeArrowheads="1"/>
            </p:cNvSpPr>
            <p:nvPr>
              <p:custDataLst>
                <p:tags r:id="rId95"/>
              </p:custDataLst>
            </p:nvPr>
          </p:nvSpPr>
          <p:spPr bwMode="gray">
            <a:xfrm>
              <a:off x="5453063" y="3397251"/>
              <a:ext cx="19732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Georgia</a:t>
              </a:r>
              <a:endParaRPr lang="en-US" dirty="0">
                <a:solidFill>
                  <a:schemeClr val="tx2"/>
                </a:solidFill>
              </a:endParaRPr>
            </a:p>
          </p:txBody>
        </p:sp>
        <p:sp>
          <p:nvSpPr>
            <p:cNvPr id="327" name="Rectangle 264"/>
            <p:cNvSpPr>
              <a:spLocks noChangeArrowheads="1"/>
            </p:cNvSpPr>
            <p:nvPr>
              <p:custDataLst>
                <p:tags r:id="rId96"/>
              </p:custDataLst>
            </p:nvPr>
          </p:nvSpPr>
          <p:spPr bwMode="gray">
            <a:xfrm>
              <a:off x="5440363" y="3468688"/>
              <a:ext cx="20590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Armenia</a:t>
              </a:r>
              <a:endParaRPr lang="en-US" dirty="0">
                <a:solidFill>
                  <a:schemeClr val="tx2"/>
                </a:solidFill>
              </a:endParaRPr>
            </a:p>
          </p:txBody>
        </p:sp>
        <p:sp>
          <p:nvSpPr>
            <p:cNvPr id="328" name="Rectangle 281"/>
            <p:cNvSpPr>
              <a:spLocks noChangeArrowheads="1"/>
            </p:cNvSpPr>
            <p:nvPr>
              <p:custDataLst>
                <p:tags r:id="rId97"/>
              </p:custDataLst>
            </p:nvPr>
          </p:nvSpPr>
          <p:spPr bwMode="gray">
            <a:xfrm>
              <a:off x="7234238" y="4457701"/>
              <a:ext cx="171450" cy="131780"/>
            </a:xfrm>
            <a:prstGeom prst="rect">
              <a:avLst/>
            </a:prstGeom>
            <a:noFill/>
            <a:ln w="9525">
              <a:noFill/>
              <a:miter lim="800000"/>
              <a:headEnd/>
              <a:tailEnd/>
            </a:ln>
          </p:spPr>
          <p:txBody>
            <a:bodyPr lIns="0" tIns="0" rIns="0" bIns="0">
              <a:spAutoFit/>
            </a:bodyPr>
            <a:lstStyle/>
            <a:p>
              <a:r>
                <a:rPr lang="en-US" sz="400" dirty="0">
                  <a:solidFill>
                    <a:schemeClr val="tx2"/>
                  </a:solidFill>
                </a:rPr>
                <a:t>East Timor</a:t>
              </a:r>
              <a:endParaRPr lang="en-US" dirty="0">
                <a:solidFill>
                  <a:schemeClr val="tx2"/>
                </a:solidFill>
              </a:endParaRPr>
            </a:p>
          </p:txBody>
        </p:sp>
        <p:sp>
          <p:nvSpPr>
            <p:cNvPr id="329" name="Rectangle 282"/>
            <p:cNvSpPr>
              <a:spLocks noChangeArrowheads="1"/>
            </p:cNvSpPr>
            <p:nvPr>
              <p:custDataLst>
                <p:tags r:id="rId98"/>
              </p:custDataLst>
            </p:nvPr>
          </p:nvSpPr>
          <p:spPr bwMode="gray">
            <a:xfrm>
              <a:off x="6838950" y="4314826"/>
              <a:ext cx="25223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Cambodia</a:t>
              </a:r>
              <a:endParaRPr lang="en-US" dirty="0">
                <a:solidFill>
                  <a:schemeClr val="tx2"/>
                </a:solidFill>
              </a:endParaRPr>
            </a:p>
          </p:txBody>
        </p:sp>
        <p:sp>
          <p:nvSpPr>
            <p:cNvPr id="330" name="Rectangle 284"/>
            <p:cNvSpPr>
              <a:spLocks noChangeArrowheads="1"/>
            </p:cNvSpPr>
            <p:nvPr>
              <p:custDataLst>
                <p:tags r:id="rId99"/>
              </p:custDataLst>
            </p:nvPr>
          </p:nvSpPr>
          <p:spPr bwMode="gray">
            <a:xfrm>
              <a:off x="4491038" y="4375151"/>
              <a:ext cx="182563" cy="65890"/>
            </a:xfrm>
            <a:prstGeom prst="rect">
              <a:avLst/>
            </a:prstGeom>
            <a:noFill/>
            <a:ln w="9525">
              <a:noFill/>
              <a:miter lim="800000"/>
              <a:headEnd/>
              <a:tailEnd/>
            </a:ln>
          </p:spPr>
          <p:txBody>
            <a:bodyPr lIns="0" tIns="0" rIns="0" bIns="0">
              <a:spAutoFit/>
            </a:bodyPr>
            <a:lstStyle/>
            <a:p>
              <a:r>
                <a:rPr lang="en-US" sz="400" dirty="0">
                  <a:solidFill>
                    <a:schemeClr val="tx2"/>
                  </a:solidFill>
                </a:rPr>
                <a:t>Benin</a:t>
              </a:r>
              <a:endParaRPr lang="en-US" dirty="0">
                <a:solidFill>
                  <a:schemeClr val="tx2"/>
                </a:solidFill>
              </a:endParaRPr>
            </a:p>
          </p:txBody>
        </p:sp>
        <p:sp>
          <p:nvSpPr>
            <p:cNvPr id="331" name="Rectangle 285"/>
            <p:cNvSpPr>
              <a:spLocks noChangeArrowheads="1"/>
            </p:cNvSpPr>
            <p:nvPr>
              <p:custDataLst>
                <p:tags r:id="rId100"/>
              </p:custDataLst>
            </p:nvPr>
          </p:nvSpPr>
          <p:spPr bwMode="gray">
            <a:xfrm>
              <a:off x="4821238" y="4649789"/>
              <a:ext cx="16301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Congo</a:t>
              </a:r>
              <a:endParaRPr lang="en-US" dirty="0">
                <a:solidFill>
                  <a:schemeClr val="tx2"/>
                </a:solidFill>
              </a:endParaRPr>
            </a:p>
          </p:txBody>
        </p:sp>
        <p:sp>
          <p:nvSpPr>
            <p:cNvPr id="332" name="Rectangle 286"/>
            <p:cNvSpPr>
              <a:spLocks noChangeArrowheads="1"/>
            </p:cNvSpPr>
            <p:nvPr>
              <p:custDataLst>
                <p:tags r:id="rId101"/>
              </p:custDataLst>
            </p:nvPr>
          </p:nvSpPr>
          <p:spPr bwMode="gray">
            <a:xfrm>
              <a:off x="4152900" y="4519614"/>
              <a:ext cx="1664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Liberia</a:t>
              </a:r>
              <a:endParaRPr lang="en-US" dirty="0">
                <a:solidFill>
                  <a:schemeClr val="tx2"/>
                </a:solidFill>
              </a:endParaRPr>
            </a:p>
          </p:txBody>
        </p:sp>
        <p:sp>
          <p:nvSpPr>
            <p:cNvPr id="333" name="Rectangle 287"/>
            <p:cNvSpPr>
              <a:spLocks noChangeArrowheads="1"/>
            </p:cNvSpPr>
            <p:nvPr>
              <p:custDataLst>
                <p:tags r:id="rId102"/>
              </p:custDataLst>
            </p:nvPr>
          </p:nvSpPr>
          <p:spPr bwMode="gray">
            <a:xfrm>
              <a:off x="3884613" y="3784601"/>
              <a:ext cx="25223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Canary Is.</a:t>
              </a:r>
              <a:endParaRPr lang="en-US" dirty="0">
                <a:solidFill>
                  <a:schemeClr val="tx2"/>
                </a:solidFill>
              </a:endParaRPr>
            </a:p>
          </p:txBody>
        </p:sp>
        <p:sp>
          <p:nvSpPr>
            <p:cNvPr id="334" name="Rectangle 288"/>
            <p:cNvSpPr>
              <a:spLocks noChangeArrowheads="1"/>
            </p:cNvSpPr>
            <p:nvPr>
              <p:custDataLst>
                <p:tags r:id="rId103"/>
              </p:custDataLst>
            </p:nvPr>
          </p:nvSpPr>
          <p:spPr bwMode="gray">
            <a:xfrm>
              <a:off x="4699000" y="4708526"/>
              <a:ext cx="1664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Gabon</a:t>
              </a:r>
              <a:endParaRPr lang="en-US" dirty="0">
                <a:solidFill>
                  <a:schemeClr val="tx2"/>
                </a:solidFill>
              </a:endParaRPr>
            </a:p>
          </p:txBody>
        </p:sp>
        <p:sp>
          <p:nvSpPr>
            <p:cNvPr id="335" name="Rectangle 289"/>
            <p:cNvSpPr>
              <a:spLocks noChangeArrowheads="1"/>
            </p:cNvSpPr>
            <p:nvPr>
              <p:custDataLst>
                <p:tags r:id="rId104"/>
              </p:custDataLst>
            </p:nvPr>
          </p:nvSpPr>
          <p:spPr bwMode="gray">
            <a:xfrm>
              <a:off x="4452938" y="4537076"/>
              <a:ext cx="182563" cy="65890"/>
            </a:xfrm>
            <a:prstGeom prst="rect">
              <a:avLst/>
            </a:prstGeom>
            <a:noFill/>
            <a:ln w="9525">
              <a:noFill/>
              <a:miter lim="800000"/>
              <a:headEnd/>
              <a:tailEnd/>
            </a:ln>
          </p:spPr>
          <p:txBody>
            <a:bodyPr lIns="0" tIns="0" rIns="0" bIns="0">
              <a:spAutoFit/>
            </a:bodyPr>
            <a:lstStyle/>
            <a:p>
              <a:r>
                <a:rPr lang="en-US" sz="400" dirty="0">
                  <a:solidFill>
                    <a:schemeClr val="tx2"/>
                  </a:solidFill>
                </a:rPr>
                <a:t>Togo</a:t>
              </a:r>
              <a:endParaRPr lang="en-US" dirty="0">
                <a:solidFill>
                  <a:schemeClr val="tx2"/>
                </a:solidFill>
              </a:endParaRPr>
            </a:p>
          </p:txBody>
        </p:sp>
        <p:sp>
          <p:nvSpPr>
            <p:cNvPr id="336" name="Rectangle 290"/>
            <p:cNvSpPr>
              <a:spLocks noChangeArrowheads="1"/>
            </p:cNvSpPr>
            <p:nvPr>
              <p:custDataLst>
                <p:tags r:id="rId105"/>
              </p:custDataLst>
            </p:nvPr>
          </p:nvSpPr>
          <p:spPr bwMode="gray">
            <a:xfrm>
              <a:off x="5114925" y="4695826"/>
              <a:ext cx="20247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Rwanda</a:t>
              </a:r>
              <a:endParaRPr lang="en-US" dirty="0">
                <a:solidFill>
                  <a:schemeClr val="tx2"/>
                </a:solidFill>
              </a:endParaRPr>
            </a:p>
          </p:txBody>
        </p:sp>
        <p:sp>
          <p:nvSpPr>
            <p:cNvPr id="337" name="Rectangle 291"/>
            <p:cNvSpPr>
              <a:spLocks noChangeArrowheads="1"/>
            </p:cNvSpPr>
            <p:nvPr>
              <p:custDataLst>
                <p:tags r:id="rId106"/>
              </p:custDataLst>
            </p:nvPr>
          </p:nvSpPr>
          <p:spPr bwMode="gray">
            <a:xfrm>
              <a:off x="3622675" y="4211639"/>
              <a:ext cx="29513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Cape Verde</a:t>
              </a:r>
              <a:endParaRPr lang="en-US" dirty="0">
                <a:solidFill>
                  <a:schemeClr val="tx2"/>
                </a:solidFill>
              </a:endParaRPr>
            </a:p>
          </p:txBody>
        </p:sp>
        <p:sp>
          <p:nvSpPr>
            <p:cNvPr id="338" name="Rectangle 292"/>
            <p:cNvSpPr>
              <a:spLocks noChangeArrowheads="1"/>
            </p:cNvSpPr>
            <p:nvPr>
              <p:custDataLst>
                <p:tags r:id="rId107"/>
              </p:custDataLst>
            </p:nvPr>
          </p:nvSpPr>
          <p:spPr bwMode="gray">
            <a:xfrm>
              <a:off x="5719763" y="4767264"/>
              <a:ext cx="26596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Seychelles</a:t>
              </a:r>
              <a:endParaRPr lang="en-US" dirty="0">
                <a:solidFill>
                  <a:schemeClr val="tx2"/>
                </a:solidFill>
              </a:endParaRPr>
            </a:p>
          </p:txBody>
        </p:sp>
        <p:sp>
          <p:nvSpPr>
            <p:cNvPr id="339" name="Rectangle 293"/>
            <p:cNvSpPr>
              <a:spLocks noChangeArrowheads="1"/>
            </p:cNvSpPr>
            <p:nvPr>
              <p:custDataLst>
                <p:tags r:id="rId108"/>
              </p:custDataLst>
            </p:nvPr>
          </p:nvSpPr>
          <p:spPr bwMode="gray">
            <a:xfrm>
              <a:off x="4487863" y="3868739"/>
              <a:ext cx="17158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Algeria</a:t>
              </a:r>
              <a:endParaRPr lang="en-US" dirty="0">
                <a:solidFill>
                  <a:schemeClr val="tx2"/>
                </a:solidFill>
              </a:endParaRPr>
            </a:p>
          </p:txBody>
        </p:sp>
        <p:sp>
          <p:nvSpPr>
            <p:cNvPr id="340" name="Rectangle 294"/>
            <p:cNvSpPr>
              <a:spLocks noChangeArrowheads="1"/>
            </p:cNvSpPr>
            <p:nvPr>
              <p:custDataLst>
                <p:tags r:id="rId109"/>
              </p:custDataLst>
            </p:nvPr>
          </p:nvSpPr>
          <p:spPr bwMode="gray">
            <a:xfrm>
              <a:off x="5105400" y="4229101"/>
              <a:ext cx="230188" cy="131780"/>
            </a:xfrm>
            <a:prstGeom prst="rect">
              <a:avLst/>
            </a:prstGeom>
            <a:noFill/>
            <a:ln w="9525">
              <a:noFill/>
              <a:miter lim="800000"/>
              <a:headEnd/>
              <a:tailEnd/>
            </a:ln>
          </p:spPr>
          <p:txBody>
            <a:bodyPr wrap="square" lIns="0" tIns="0" rIns="0" bIns="0">
              <a:spAutoFit/>
            </a:bodyPr>
            <a:lstStyle/>
            <a:p>
              <a:pPr algn="ctr"/>
              <a:r>
                <a:rPr lang="en-US" sz="400" dirty="0">
                  <a:solidFill>
                    <a:schemeClr val="tx2"/>
                  </a:solidFill>
                </a:rPr>
                <a:t>North Sudan</a:t>
              </a:r>
              <a:endParaRPr lang="en-US" dirty="0">
                <a:solidFill>
                  <a:schemeClr val="tx2"/>
                </a:solidFill>
              </a:endParaRPr>
            </a:p>
          </p:txBody>
        </p:sp>
        <p:sp>
          <p:nvSpPr>
            <p:cNvPr id="341" name="Rectangle 295"/>
            <p:cNvSpPr>
              <a:spLocks noChangeArrowheads="1"/>
            </p:cNvSpPr>
            <p:nvPr>
              <p:custDataLst>
                <p:tags r:id="rId110"/>
              </p:custDataLst>
            </p:nvPr>
          </p:nvSpPr>
          <p:spPr bwMode="gray">
            <a:xfrm>
              <a:off x="4875213" y="3875089"/>
              <a:ext cx="13212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Libya</a:t>
              </a:r>
              <a:endParaRPr lang="en-US" dirty="0">
                <a:solidFill>
                  <a:schemeClr val="tx2"/>
                </a:solidFill>
              </a:endParaRPr>
            </a:p>
          </p:txBody>
        </p:sp>
        <p:sp>
          <p:nvSpPr>
            <p:cNvPr id="342" name="Rectangle 296"/>
            <p:cNvSpPr>
              <a:spLocks noChangeArrowheads="1"/>
            </p:cNvSpPr>
            <p:nvPr>
              <p:custDataLst>
                <p:tags r:id="rId111"/>
              </p:custDataLst>
            </p:nvPr>
          </p:nvSpPr>
          <p:spPr bwMode="gray">
            <a:xfrm>
              <a:off x="4430713" y="4140201"/>
              <a:ext cx="10123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Mali</a:t>
              </a:r>
              <a:endParaRPr lang="en-US" dirty="0">
                <a:solidFill>
                  <a:schemeClr val="tx2"/>
                </a:solidFill>
              </a:endParaRPr>
            </a:p>
          </p:txBody>
        </p:sp>
        <p:sp>
          <p:nvSpPr>
            <p:cNvPr id="343" name="Rectangle 297"/>
            <p:cNvSpPr>
              <a:spLocks noChangeArrowheads="1"/>
            </p:cNvSpPr>
            <p:nvPr>
              <p:custDataLst>
                <p:tags r:id="rId112"/>
              </p:custDataLst>
            </p:nvPr>
          </p:nvSpPr>
          <p:spPr bwMode="gray">
            <a:xfrm>
              <a:off x="4895851" y="4240214"/>
              <a:ext cx="13212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Chad</a:t>
              </a:r>
              <a:endParaRPr lang="en-US" dirty="0">
                <a:solidFill>
                  <a:schemeClr val="tx2"/>
                </a:solidFill>
              </a:endParaRPr>
            </a:p>
          </p:txBody>
        </p:sp>
        <p:sp>
          <p:nvSpPr>
            <p:cNvPr id="344" name="Rectangle 298"/>
            <p:cNvSpPr>
              <a:spLocks noChangeArrowheads="1"/>
            </p:cNvSpPr>
            <p:nvPr>
              <p:custDataLst>
                <p:tags r:id="rId113"/>
              </p:custDataLst>
            </p:nvPr>
          </p:nvSpPr>
          <p:spPr bwMode="gray">
            <a:xfrm>
              <a:off x="4681538" y="4171951"/>
              <a:ext cx="13212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Niger</a:t>
              </a:r>
              <a:endParaRPr lang="en-US" dirty="0">
                <a:solidFill>
                  <a:schemeClr val="tx2"/>
                </a:solidFill>
              </a:endParaRPr>
            </a:p>
          </p:txBody>
        </p:sp>
        <p:sp>
          <p:nvSpPr>
            <p:cNvPr id="345" name="Rectangle 299"/>
            <p:cNvSpPr>
              <a:spLocks noChangeArrowheads="1"/>
            </p:cNvSpPr>
            <p:nvPr>
              <p:custDataLst>
                <p:tags r:id="rId114"/>
              </p:custDataLst>
            </p:nvPr>
          </p:nvSpPr>
          <p:spPr bwMode="gray">
            <a:xfrm>
              <a:off x="5153025" y="3925888"/>
              <a:ext cx="14070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Egypt</a:t>
              </a:r>
              <a:endParaRPr lang="en-US" dirty="0">
                <a:solidFill>
                  <a:schemeClr val="tx2"/>
                </a:solidFill>
              </a:endParaRPr>
            </a:p>
          </p:txBody>
        </p:sp>
        <p:sp>
          <p:nvSpPr>
            <p:cNvPr id="346" name="Rectangle 300"/>
            <p:cNvSpPr>
              <a:spLocks noChangeArrowheads="1"/>
            </p:cNvSpPr>
            <p:nvPr>
              <p:custDataLst>
                <p:tags r:id="rId115"/>
              </p:custDataLst>
            </p:nvPr>
          </p:nvSpPr>
          <p:spPr bwMode="gray">
            <a:xfrm>
              <a:off x="4851400" y="5048251"/>
              <a:ext cx="17158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Angola</a:t>
              </a:r>
              <a:endParaRPr lang="en-US" dirty="0">
                <a:solidFill>
                  <a:schemeClr val="tx2"/>
                </a:solidFill>
              </a:endParaRPr>
            </a:p>
          </p:txBody>
        </p:sp>
        <p:sp>
          <p:nvSpPr>
            <p:cNvPr id="347" name="Rectangle 301"/>
            <p:cNvSpPr>
              <a:spLocks noChangeArrowheads="1"/>
            </p:cNvSpPr>
            <p:nvPr>
              <p:custDataLst>
                <p:tags r:id="rId116"/>
              </p:custDataLst>
            </p:nvPr>
          </p:nvSpPr>
          <p:spPr bwMode="gray">
            <a:xfrm>
              <a:off x="4921251" y="4779964"/>
              <a:ext cx="269875" cy="131780"/>
            </a:xfrm>
            <a:prstGeom prst="rect">
              <a:avLst/>
            </a:prstGeom>
            <a:noFill/>
            <a:ln w="9525">
              <a:noFill/>
              <a:miter lim="800000"/>
              <a:headEnd/>
              <a:tailEnd/>
            </a:ln>
          </p:spPr>
          <p:txBody>
            <a:bodyPr lIns="0" tIns="0" rIns="0" bIns="0">
              <a:spAutoFit/>
            </a:bodyPr>
            <a:lstStyle/>
            <a:p>
              <a:r>
                <a:rPr lang="en-US" sz="400" dirty="0">
                  <a:solidFill>
                    <a:schemeClr val="tx2"/>
                  </a:solidFill>
                </a:rPr>
                <a:t>Dem. Rep. Congo</a:t>
              </a:r>
              <a:endParaRPr lang="en-US" dirty="0">
                <a:solidFill>
                  <a:schemeClr val="tx2"/>
                </a:solidFill>
              </a:endParaRPr>
            </a:p>
          </p:txBody>
        </p:sp>
        <p:sp>
          <p:nvSpPr>
            <p:cNvPr id="348" name="Rectangle 302"/>
            <p:cNvSpPr>
              <a:spLocks noChangeArrowheads="1"/>
            </p:cNvSpPr>
            <p:nvPr>
              <p:custDataLst>
                <p:tags r:id="rId117"/>
              </p:custDataLst>
            </p:nvPr>
          </p:nvSpPr>
          <p:spPr bwMode="gray">
            <a:xfrm>
              <a:off x="5338763" y="4418014"/>
              <a:ext cx="1990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Ethiopia</a:t>
              </a:r>
              <a:endParaRPr lang="en-US" dirty="0">
                <a:solidFill>
                  <a:schemeClr val="tx2"/>
                </a:solidFill>
              </a:endParaRPr>
            </a:p>
          </p:txBody>
        </p:sp>
        <p:sp>
          <p:nvSpPr>
            <p:cNvPr id="349" name="Rectangle 303"/>
            <p:cNvSpPr>
              <a:spLocks noChangeArrowheads="1"/>
            </p:cNvSpPr>
            <p:nvPr>
              <p:custDataLst>
                <p:tags r:id="rId118"/>
              </p:custDataLst>
            </p:nvPr>
          </p:nvSpPr>
          <p:spPr bwMode="gray">
            <a:xfrm>
              <a:off x="4965700" y="5553076"/>
              <a:ext cx="200025" cy="131780"/>
            </a:xfrm>
            <a:prstGeom prst="rect">
              <a:avLst/>
            </a:prstGeom>
            <a:noFill/>
            <a:ln w="9525">
              <a:noFill/>
              <a:miter lim="800000"/>
              <a:headEnd/>
              <a:tailEnd/>
            </a:ln>
          </p:spPr>
          <p:txBody>
            <a:bodyPr lIns="0" tIns="0" rIns="0" bIns="0">
              <a:spAutoFit/>
            </a:bodyPr>
            <a:lstStyle/>
            <a:p>
              <a:r>
                <a:rPr lang="en-US" sz="400" dirty="0">
                  <a:solidFill>
                    <a:schemeClr val="tx2"/>
                  </a:solidFill>
                </a:rPr>
                <a:t>South Africa</a:t>
              </a:r>
              <a:endParaRPr lang="en-US" dirty="0">
                <a:solidFill>
                  <a:schemeClr val="tx2"/>
                </a:solidFill>
              </a:endParaRPr>
            </a:p>
          </p:txBody>
        </p:sp>
        <p:sp>
          <p:nvSpPr>
            <p:cNvPr id="350" name="Rectangle 304"/>
            <p:cNvSpPr>
              <a:spLocks noChangeArrowheads="1"/>
            </p:cNvSpPr>
            <p:nvPr>
              <p:custDataLst>
                <p:tags r:id="rId119"/>
              </p:custDataLst>
            </p:nvPr>
          </p:nvSpPr>
          <p:spPr bwMode="gray">
            <a:xfrm>
              <a:off x="4643438" y="4418014"/>
              <a:ext cx="17502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Nigeria</a:t>
              </a:r>
              <a:endParaRPr lang="en-US" dirty="0">
                <a:solidFill>
                  <a:schemeClr val="tx2"/>
                </a:solidFill>
              </a:endParaRPr>
            </a:p>
          </p:txBody>
        </p:sp>
        <p:sp>
          <p:nvSpPr>
            <p:cNvPr id="351" name="Rectangle 305"/>
            <p:cNvSpPr>
              <a:spLocks noChangeArrowheads="1"/>
            </p:cNvSpPr>
            <p:nvPr>
              <p:custDataLst>
                <p:tags r:id="rId120"/>
              </p:custDataLst>
            </p:nvPr>
          </p:nvSpPr>
          <p:spPr bwMode="gray">
            <a:xfrm>
              <a:off x="4821238" y="5259389"/>
              <a:ext cx="20247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Namibia</a:t>
              </a:r>
              <a:endParaRPr lang="en-US" dirty="0">
                <a:solidFill>
                  <a:schemeClr val="tx2"/>
                </a:solidFill>
              </a:endParaRPr>
            </a:p>
          </p:txBody>
        </p:sp>
        <p:sp>
          <p:nvSpPr>
            <p:cNvPr id="352" name="Rectangle 306"/>
            <p:cNvSpPr>
              <a:spLocks noChangeArrowheads="1"/>
            </p:cNvSpPr>
            <p:nvPr>
              <p:custDataLst>
                <p:tags r:id="rId121"/>
              </p:custDataLst>
            </p:nvPr>
          </p:nvSpPr>
          <p:spPr bwMode="gray">
            <a:xfrm>
              <a:off x="4127500" y="4137027"/>
              <a:ext cx="25909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Mauritania</a:t>
              </a:r>
              <a:endParaRPr lang="en-US" dirty="0">
                <a:solidFill>
                  <a:schemeClr val="tx2"/>
                </a:solidFill>
              </a:endParaRPr>
            </a:p>
          </p:txBody>
        </p:sp>
        <p:sp>
          <p:nvSpPr>
            <p:cNvPr id="353" name="Rectangle 307"/>
            <p:cNvSpPr>
              <a:spLocks noChangeArrowheads="1"/>
            </p:cNvSpPr>
            <p:nvPr>
              <p:custDataLst>
                <p:tags r:id="rId122"/>
              </p:custDataLst>
            </p:nvPr>
          </p:nvSpPr>
          <p:spPr bwMode="gray">
            <a:xfrm>
              <a:off x="5067300" y="5100639"/>
              <a:ext cx="18531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Zambia</a:t>
              </a:r>
              <a:endParaRPr lang="en-US" dirty="0">
                <a:solidFill>
                  <a:schemeClr val="tx2"/>
                </a:solidFill>
              </a:endParaRPr>
            </a:p>
          </p:txBody>
        </p:sp>
        <p:sp>
          <p:nvSpPr>
            <p:cNvPr id="354" name="Rectangle 308"/>
            <p:cNvSpPr>
              <a:spLocks noChangeArrowheads="1"/>
            </p:cNvSpPr>
            <p:nvPr>
              <p:custDataLst>
                <p:tags r:id="rId123"/>
              </p:custDataLst>
            </p:nvPr>
          </p:nvSpPr>
          <p:spPr bwMode="gray">
            <a:xfrm>
              <a:off x="5245100" y="4876801"/>
              <a:ext cx="22821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Tanzania</a:t>
              </a:r>
              <a:endParaRPr lang="en-US" dirty="0">
                <a:solidFill>
                  <a:schemeClr val="tx2"/>
                </a:solidFill>
              </a:endParaRPr>
            </a:p>
          </p:txBody>
        </p:sp>
        <p:sp>
          <p:nvSpPr>
            <p:cNvPr id="355" name="Rectangle 309"/>
            <p:cNvSpPr>
              <a:spLocks noChangeArrowheads="1"/>
            </p:cNvSpPr>
            <p:nvPr>
              <p:custDataLst>
                <p:tags r:id="rId124"/>
              </p:custDataLst>
            </p:nvPr>
          </p:nvSpPr>
          <p:spPr bwMode="gray">
            <a:xfrm>
              <a:off x="5349875" y="4657725"/>
              <a:ext cx="15614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Kenya</a:t>
              </a:r>
              <a:endParaRPr lang="en-US" dirty="0">
                <a:solidFill>
                  <a:schemeClr val="tx2"/>
                </a:solidFill>
              </a:endParaRPr>
            </a:p>
          </p:txBody>
        </p:sp>
        <p:sp>
          <p:nvSpPr>
            <p:cNvPr id="356" name="Rectangle 310"/>
            <p:cNvSpPr>
              <a:spLocks noChangeArrowheads="1"/>
            </p:cNvSpPr>
            <p:nvPr>
              <p:custDataLst>
                <p:tags r:id="rId125"/>
              </p:custDataLst>
            </p:nvPr>
          </p:nvSpPr>
          <p:spPr bwMode="gray">
            <a:xfrm>
              <a:off x="5575300" y="4403726"/>
              <a:ext cx="1990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Somalia</a:t>
              </a:r>
              <a:endParaRPr lang="en-US" dirty="0">
                <a:solidFill>
                  <a:schemeClr val="tx2"/>
                </a:solidFill>
              </a:endParaRPr>
            </a:p>
          </p:txBody>
        </p:sp>
        <p:sp>
          <p:nvSpPr>
            <p:cNvPr id="357" name="Rectangle 311"/>
            <p:cNvSpPr>
              <a:spLocks noChangeArrowheads="1"/>
            </p:cNvSpPr>
            <p:nvPr>
              <p:custDataLst>
                <p:tags r:id="rId126"/>
              </p:custDataLst>
            </p:nvPr>
          </p:nvSpPr>
          <p:spPr bwMode="gray">
            <a:xfrm>
              <a:off x="5016500" y="5327650"/>
              <a:ext cx="24194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Botswana</a:t>
              </a:r>
              <a:endParaRPr lang="en-US" dirty="0">
                <a:solidFill>
                  <a:schemeClr val="tx2"/>
                </a:solidFill>
              </a:endParaRPr>
            </a:p>
          </p:txBody>
        </p:sp>
        <p:sp>
          <p:nvSpPr>
            <p:cNvPr id="358" name="Rectangle 312"/>
            <p:cNvSpPr>
              <a:spLocks noChangeArrowheads="1"/>
            </p:cNvSpPr>
            <p:nvPr>
              <p:custDataLst>
                <p:tags r:id="rId127"/>
              </p:custDataLst>
            </p:nvPr>
          </p:nvSpPr>
          <p:spPr bwMode="gray">
            <a:xfrm>
              <a:off x="5262563" y="5154614"/>
              <a:ext cx="293688" cy="131780"/>
            </a:xfrm>
            <a:prstGeom prst="rect">
              <a:avLst/>
            </a:prstGeom>
            <a:noFill/>
            <a:ln w="9525">
              <a:noFill/>
              <a:miter lim="800000"/>
              <a:headEnd/>
              <a:tailEnd/>
            </a:ln>
          </p:spPr>
          <p:txBody>
            <a:bodyPr lIns="0" tIns="0" rIns="0" bIns="0">
              <a:spAutoFit/>
            </a:bodyPr>
            <a:lstStyle/>
            <a:p>
              <a:r>
                <a:rPr lang="en-US" sz="400" dirty="0">
                  <a:solidFill>
                    <a:schemeClr val="tx2"/>
                  </a:solidFill>
                </a:rPr>
                <a:t>Mozambique</a:t>
              </a:r>
              <a:endParaRPr lang="en-US" dirty="0">
                <a:solidFill>
                  <a:schemeClr val="tx2"/>
                </a:solidFill>
              </a:endParaRPr>
            </a:p>
          </p:txBody>
        </p:sp>
        <p:sp>
          <p:nvSpPr>
            <p:cNvPr id="359" name="Rectangle 313"/>
            <p:cNvSpPr>
              <a:spLocks noChangeArrowheads="1"/>
            </p:cNvSpPr>
            <p:nvPr>
              <p:custDataLst>
                <p:tags r:id="rId128"/>
              </p:custDataLst>
            </p:nvPr>
          </p:nvSpPr>
          <p:spPr bwMode="gray">
            <a:xfrm>
              <a:off x="4251325" y="3711576"/>
              <a:ext cx="21276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Morocco</a:t>
              </a:r>
              <a:endParaRPr lang="en-US" dirty="0">
                <a:solidFill>
                  <a:schemeClr val="tx2"/>
                </a:solidFill>
              </a:endParaRPr>
            </a:p>
          </p:txBody>
        </p:sp>
        <p:sp>
          <p:nvSpPr>
            <p:cNvPr id="360" name="Rectangle 314"/>
            <p:cNvSpPr>
              <a:spLocks noChangeArrowheads="1"/>
            </p:cNvSpPr>
            <p:nvPr>
              <p:custDataLst>
                <p:tags r:id="rId129"/>
              </p:custDataLst>
            </p:nvPr>
          </p:nvSpPr>
          <p:spPr bwMode="gray">
            <a:xfrm>
              <a:off x="5705475" y="5233989"/>
              <a:ext cx="30542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Madagascar</a:t>
              </a:r>
              <a:endParaRPr lang="en-US" dirty="0">
                <a:solidFill>
                  <a:schemeClr val="tx2"/>
                </a:solidFill>
              </a:endParaRPr>
            </a:p>
          </p:txBody>
        </p:sp>
        <p:sp>
          <p:nvSpPr>
            <p:cNvPr id="361" name="Rectangle 315"/>
            <p:cNvSpPr>
              <a:spLocks noChangeArrowheads="1"/>
            </p:cNvSpPr>
            <p:nvPr>
              <p:custDataLst>
                <p:tags r:id="rId130"/>
              </p:custDataLst>
            </p:nvPr>
          </p:nvSpPr>
          <p:spPr bwMode="gray">
            <a:xfrm>
              <a:off x="4640263" y="4551364"/>
              <a:ext cx="25909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Cameroon</a:t>
              </a:r>
              <a:endParaRPr lang="en-US" dirty="0">
                <a:solidFill>
                  <a:schemeClr val="tx2"/>
                </a:solidFill>
              </a:endParaRPr>
            </a:p>
          </p:txBody>
        </p:sp>
        <p:sp>
          <p:nvSpPr>
            <p:cNvPr id="362" name="Rectangle 316"/>
            <p:cNvSpPr>
              <a:spLocks noChangeArrowheads="1"/>
            </p:cNvSpPr>
            <p:nvPr>
              <p:custDataLst>
                <p:tags r:id="rId131"/>
              </p:custDataLst>
            </p:nvPr>
          </p:nvSpPr>
          <p:spPr bwMode="gray">
            <a:xfrm>
              <a:off x="5078413" y="5235576"/>
              <a:ext cx="255667"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Zimbabwe</a:t>
              </a:r>
              <a:endParaRPr lang="en-US" dirty="0">
                <a:solidFill>
                  <a:schemeClr val="tx2"/>
                </a:solidFill>
              </a:endParaRPr>
            </a:p>
          </p:txBody>
        </p:sp>
        <p:sp>
          <p:nvSpPr>
            <p:cNvPr id="363" name="Rectangle 317"/>
            <p:cNvSpPr>
              <a:spLocks noChangeArrowheads="1"/>
            </p:cNvSpPr>
            <p:nvPr>
              <p:custDataLst>
                <p:tags r:id="rId132"/>
              </p:custDataLst>
            </p:nvPr>
          </p:nvSpPr>
          <p:spPr bwMode="gray">
            <a:xfrm>
              <a:off x="4397374" y="4421189"/>
              <a:ext cx="16644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Ghana</a:t>
              </a:r>
              <a:endParaRPr lang="en-US" dirty="0">
                <a:solidFill>
                  <a:schemeClr val="tx2"/>
                </a:solidFill>
              </a:endParaRPr>
            </a:p>
          </p:txBody>
        </p:sp>
        <p:sp>
          <p:nvSpPr>
            <p:cNvPr id="364" name="Rectangle 318"/>
            <p:cNvSpPr>
              <a:spLocks noChangeArrowheads="1"/>
            </p:cNvSpPr>
            <p:nvPr>
              <p:custDataLst>
                <p:tags r:id="rId133"/>
              </p:custDataLst>
            </p:nvPr>
          </p:nvSpPr>
          <p:spPr bwMode="gray">
            <a:xfrm>
              <a:off x="4151313" y="4365626"/>
              <a:ext cx="17845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Guinea</a:t>
              </a:r>
              <a:endParaRPr lang="en-US" dirty="0">
                <a:solidFill>
                  <a:schemeClr val="tx2"/>
                </a:solidFill>
              </a:endParaRPr>
            </a:p>
          </p:txBody>
        </p:sp>
        <p:sp>
          <p:nvSpPr>
            <p:cNvPr id="365" name="Rectangle 319"/>
            <p:cNvSpPr>
              <a:spLocks noChangeArrowheads="1"/>
            </p:cNvSpPr>
            <p:nvPr>
              <p:custDataLst>
                <p:tags r:id="rId134"/>
              </p:custDataLst>
            </p:nvPr>
          </p:nvSpPr>
          <p:spPr bwMode="gray">
            <a:xfrm>
              <a:off x="4656138" y="3683001"/>
              <a:ext cx="17845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Tunisia</a:t>
              </a:r>
              <a:endParaRPr lang="en-US" dirty="0">
                <a:solidFill>
                  <a:schemeClr val="tx2"/>
                </a:solidFill>
              </a:endParaRPr>
            </a:p>
          </p:txBody>
        </p:sp>
        <p:sp>
          <p:nvSpPr>
            <p:cNvPr id="366" name="Rectangle 320"/>
            <p:cNvSpPr>
              <a:spLocks noChangeArrowheads="1"/>
            </p:cNvSpPr>
            <p:nvPr>
              <p:custDataLst>
                <p:tags r:id="rId135"/>
              </p:custDataLst>
            </p:nvPr>
          </p:nvSpPr>
          <p:spPr bwMode="gray">
            <a:xfrm>
              <a:off x="5207000" y="4603751"/>
              <a:ext cx="19389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Uganda</a:t>
              </a:r>
              <a:endParaRPr lang="en-US" dirty="0">
                <a:solidFill>
                  <a:schemeClr val="tx2"/>
                </a:solidFill>
              </a:endParaRPr>
            </a:p>
          </p:txBody>
        </p:sp>
        <p:sp>
          <p:nvSpPr>
            <p:cNvPr id="367" name="Rectangle 321"/>
            <p:cNvSpPr>
              <a:spLocks noChangeArrowheads="1"/>
            </p:cNvSpPr>
            <p:nvPr>
              <p:custDataLst>
                <p:tags r:id="rId136"/>
              </p:custDataLst>
            </p:nvPr>
          </p:nvSpPr>
          <p:spPr bwMode="gray">
            <a:xfrm>
              <a:off x="4291013" y="4498976"/>
              <a:ext cx="182563" cy="131780"/>
            </a:xfrm>
            <a:prstGeom prst="rect">
              <a:avLst/>
            </a:prstGeom>
            <a:noFill/>
            <a:ln w="9525">
              <a:noFill/>
              <a:miter lim="800000"/>
              <a:headEnd/>
              <a:tailEnd/>
            </a:ln>
          </p:spPr>
          <p:txBody>
            <a:bodyPr lIns="0" tIns="0" rIns="0" bIns="0">
              <a:spAutoFit/>
            </a:bodyPr>
            <a:lstStyle/>
            <a:p>
              <a:r>
                <a:rPr lang="en-US" sz="400" dirty="0">
                  <a:solidFill>
                    <a:schemeClr val="tx2"/>
                  </a:solidFill>
                </a:rPr>
                <a:t>Cote d'Ivoire</a:t>
              </a:r>
              <a:endParaRPr lang="en-US" dirty="0">
                <a:solidFill>
                  <a:schemeClr val="tx2"/>
                </a:solidFill>
              </a:endParaRPr>
            </a:p>
          </p:txBody>
        </p:sp>
        <p:sp>
          <p:nvSpPr>
            <p:cNvPr id="368" name="Rectangle 322"/>
            <p:cNvSpPr>
              <a:spLocks noChangeArrowheads="1"/>
            </p:cNvSpPr>
            <p:nvPr>
              <p:custDataLst>
                <p:tags r:id="rId137"/>
              </p:custDataLst>
            </p:nvPr>
          </p:nvSpPr>
          <p:spPr bwMode="gray">
            <a:xfrm>
              <a:off x="4084638" y="4240214"/>
              <a:ext cx="20247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Senegal</a:t>
              </a:r>
              <a:endParaRPr lang="en-US" dirty="0">
                <a:solidFill>
                  <a:schemeClr val="tx2"/>
                </a:solidFill>
              </a:endParaRPr>
            </a:p>
          </p:txBody>
        </p:sp>
        <p:sp>
          <p:nvSpPr>
            <p:cNvPr id="369" name="Rectangle 323"/>
            <p:cNvSpPr>
              <a:spLocks noChangeArrowheads="1"/>
            </p:cNvSpPr>
            <p:nvPr>
              <p:custDataLst>
                <p:tags r:id="rId138"/>
              </p:custDataLst>
            </p:nvPr>
          </p:nvSpPr>
          <p:spPr bwMode="gray">
            <a:xfrm>
              <a:off x="4319588" y="4306889"/>
              <a:ext cx="32601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Burkina Faso</a:t>
              </a:r>
              <a:endParaRPr lang="en-US" dirty="0">
                <a:solidFill>
                  <a:schemeClr val="tx2"/>
                </a:solidFill>
              </a:endParaRPr>
            </a:p>
          </p:txBody>
        </p:sp>
        <p:sp>
          <p:nvSpPr>
            <p:cNvPr id="370" name="Rectangle 324"/>
            <p:cNvSpPr>
              <a:spLocks noChangeArrowheads="1"/>
            </p:cNvSpPr>
            <p:nvPr>
              <p:custDataLst>
                <p:tags r:id="rId139"/>
              </p:custDataLst>
            </p:nvPr>
          </p:nvSpPr>
          <p:spPr bwMode="gray">
            <a:xfrm>
              <a:off x="3903663" y="3959226"/>
              <a:ext cx="39980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Western Sahara</a:t>
              </a:r>
              <a:endParaRPr lang="en-US" dirty="0">
                <a:solidFill>
                  <a:schemeClr val="tx2"/>
                </a:solidFill>
              </a:endParaRPr>
            </a:p>
          </p:txBody>
        </p:sp>
        <p:sp>
          <p:nvSpPr>
            <p:cNvPr id="371" name="Rectangle 325"/>
            <p:cNvSpPr>
              <a:spLocks noChangeArrowheads="1"/>
            </p:cNvSpPr>
            <p:nvPr>
              <p:custDataLst>
                <p:tags r:id="rId140"/>
              </p:custDataLst>
            </p:nvPr>
          </p:nvSpPr>
          <p:spPr bwMode="gray">
            <a:xfrm>
              <a:off x="5343524" y="4210050"/>
              <a:ext cx="16301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Eritrea</a:t>
              </a:r>
              <a:endParaRPr lang="en-US" dirty="0">
                <a:solidFill>
                  <a:schemeClr val="tx2"/>
                </a:solidFill>
              </a:endParaRPr>
            </a:p>
          </p:txBody>
        </p:sp>
        <p:sp>
          <p:nvSpPr>
            <p:cNvPr id="372" name="Rectangle 326"/>
            <p:cNvSpPr>
              <a:spLocks noChangeArrowheads="1"/>
            </p:cNvSpPr>
            <p:nvPr>
              <p:custDataLst>
                <p:tags r:id="rId141"/>
              </p:custDataLst>
            </p:nvPr>
          </p:nvSpPr>
          <p:spPr bwMode="gray">
            <a:xfrm>
              <a:off x="5284788" y="5024439"/>
              <a:ext cx="17158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Malawi</a:t>
              </a:r>
              <a:endParaRPr lang="en-US" dirty="0">
                <a:solidFill>
                  <a:schemeClr val="tx2"/>
                </a:solidFill>
              </a:endParaRPr>
            </a:p>
          </p:txBody>
        </p:sp>
        <p:sp>
          <p:nvSpPr>
            <p:cNvPr id="373" name="Rectangle 327"/>
            <p:cNvSpPr>
              <a:spLocks noChangeArrowheads="1"/>
            </p:cNvSpPr>
            <p:nvPr>
              <p:custDataLst>
                <p:tags r:id="rId142"/>
              </p:custDataLst>
            </p:nvPr>
          </p:nvSpPr>
          <p:spPr bwMode="gray">
            <a:xfrm>
              <a:off x="5299075" y="5476875"/>
              <a:ext cx="25051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Swaziland</a:t>
              </a:r>
              <a:endParaRPr lang="en-US" dirty="0">
                <a:solidFill>
                  <a:schemeClr val="tx2"/>
                </a:solidFill>
              </a:endParaRPr>
            </a:p>
          </p:txBody>
        </p:sp>
        <p:sp>
          <p:nvSpPr>
            <p:cNvPr id="374" name="Rectangle 328"/>
            <p:cNvSpPr>
              <a:spLocks noChangeArrowheads="1"/>
            </p:cNvSpPr>
            <p:nvPr>
              <p:custDataLst>
                <p:tags r:id="rId143"/>
              </p:custDataLst>
            </p:nvPr>
          </p:nvSpPr>
          <p:spPr bwMode="gray">
            <a:xfrm>
              <a:off x="5222875" y="5562601"/>
              <a:ext cx="200025" cy="65890"/>
            </a:xfrm>
            <a:prstGeom prst="rect">
              <a:avLst/>
            </a:prstGeom>
            <a:noFill/>
            <a:ln w="9525">
              <a:noFill/>
              <a:miter lim="800000"/>
              <a:headEnd/>
              <a:tailEnd/>
            </a:ln>
          </p:spPr>
          <p:txBody>
            <a:bodyPr lIns="0" tIns="0" rIns="0" bIns="0">
              <a:spAutoFit/>
            </a:bodyPr>
            <a:lstStyle/>
            <a:p>
              <a:r>
                <a:rPr lang="en-US" sz="400" dirty="0">
                  <a:solidFill>
                    <a:schemeClr val="tx2"/>
                  </a:solidFill>
                </a:rPr>
                <a:t>Lesotho</a:t>
              </a:r>
              <a:endParaRPr lang="en-US" dirty="0">
                <a:solidFill>
                  <a:schemeClr val="tx2"/>
                </a:solidFill>
              </a:endParaRPr>
            </a:p>
          </p:txBody>
        </p:sp>
        <p:sp>
          <p:nvSpPr>
            <p:cNvPr id="375" name="Rectangle 329"/>
            <p:cNvSpPr>
              <a:spLocks noChangeArrowheads="1"/>
            </p:cNvSpPr>
            <p:nvPr>
              <p:custDataLst>
                <p:tags r:id="rId144"/>
              </p:custDataLst>
            </p:nvPr>
          </p:nvSpPr>
          <p:spPr bwMode="gray">
            <a:xfrm>
              <a:off x="4849813" y="4497390"/>
              <a:ext cx="323850" cy="131780"/>
            </a:xfrm>
            <a:prstGeom prst="rect">
              <a:avLst/>
            </a:prstGeom>
            <a:noFill/>
            <a:ln w="9525">
              <a:noFill/>
              <a:miter lim="800000"/>
              <a:headEnd/>
              <a:tailEnd/>
            </a:ln>
          </p:spPr>
          <p:txBody>
            <a:bodyPr lIns="0" tIns="0" rIns="0" bIns="0">
              <a:spAutoFit/>
            </a:bodyPr>
            <a:lstStyle/>
            <a:p>
              <a:r>
                <a:rPr lang="en-US" sz="400" dirty="0">
                  <a:solidFill>
                    <a:schemeClr val="tx2"/>
                  </a:solidFill>
                </a:rPr>
                <a:t>Cen. Afr. Rep.</a:t>
              </a:r>
              <a:endParaRPr lang="en-US" dirty="0">
                <a:solidFill>
                  <a:schemeClr val="tx2"/>
                </a:solidFill>
              </a:endParaRPr>
            </a:p>
          </p:txBody>
        </p:sp>
        <p:sp>
          <p:nvSpPr>
            <p:cNvPr id="376" name="Rectangle 330"/>
            <p:cNvSpPr>
              <a:spLocks noChangeArrowheads="1"/>
            </p:cNvSpPr>
            <p:nvPr>
              <p:custDataLst>
                <p:tags r:id="rId145"/>
              </p:custDataLst>
            </p:nvPr>
          </p:nvSpPr>
          <p:spPr bwMode="gray">
            <a:xfrm>
              <a:off x="3906838" y="4443414"/>
              <a:ext cx="341313" cy="65890"/>
            </a:xfrm>
            <a:prstGeom prst="rect">
              <a:avLst/>
            </a:prstGeom>
            <a:noFill/>
            <a:ln w="9525">
              <a:noFill/>
              <a:miter lim="800000"/>
              <a:headEnd/>
              <a:tailEnd/>
            </a:ln>
          </p:spPr>
          <p:txBody>
            <a:bodyPr lIns="0" tIns="0" rIns="0" bIns="0">
              <a:spAutoFit/>
            </a:bodyPr>
            <a:lstStyle/>
            <a:p>
              <a:r>
                <a:rPr lang="en-US" sz="400" dirty="0">
                  <a:solidFill>
                    <a:schemeClr val="tx2"/>
                  </a:solidFill>
                </a:rPr>
                <a:t>Sierra Leone</a:t>
              </a:r>
              <a:endParaRPr lang="en-US" dirty="0">
                <a:solidFill>
                  <a:schemeClr val="tx2"/>
                </a:solidFill>
              </a:endParaRPr>
            </a:p>
          </p:txBody>
        </p:sp>
        <p:sp>
          <p:nvSpPr>
            <p:cNvPr id="377" name="Rectangle 331"/>
            <p:cNvSpPr>
              <a:spLocks noChangeArrowheads="1"/>
            </p:cNvSpPr>
            <p:nvPr>
              <p:custDataLst>
                <p:tags r:id="rId146"/>
              </p:custDataLst>
            </p:nvPr>
          </p:nvSpPr>
          <p:spPr bwMode="gray">
            <a:xfrm>
              <a:off x="3792538" y="4360864"/>
              <a:ext cx="36205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Guinea-Bissau</a:t>
              </a:r>
              <a:endParaRPr lang="en-US" dirty="0">
                <a:solidFill>
                  <a:schemeClr val="tx2"/>
                </a:solidFill>
              </a:endParaRPr>
            </a:p>
          </p:txBody>
        </p:sp>
        <p:sp>
          <p:nvSpPr>
            <p:cNvPr id="378" name="Rectangle 332"/>
            <p:cNvSpPr>
              <a:spLocks noChangeArrowheads="1"/>
            </p:cNvSpPr>
            <p:nvPr>
              <p:custDataLst>
                <p:tags r:id="rId147"/>
              </p:custDataLst>
            </p:nvPr>
          </p:nvSpPr>
          <p:spPr bwMode="gray">
            <a:xfrm>
              <a:off x="3825876" y="4289426"/>
              <a:ext cx="30542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The Gambia</a:t>
              </a:r>
              <a:endParaRPr lang="en-US" dirty="0">
                <a:solidFill>
                  <a:schemeClr val="tx2"/>
                </a:solidFill>
              </a:endParaRPr>
            </a:p>
          </p:txBody>
        </p:sp>
        <p:sp>
          <p:nvSpPr>
            <p:cNvPr id="379" name="Rectangle 333"/>
            <p:cNvSpPr>
              <a:spLocks noChangeArrowheads="1"/>
            </p:cNvSpPr>
            <p:nvPr>
              <p:custDataLst>
                <p:tags r:id="rId148"/>
              </p:custDataLst>
            </p:nvPr>
          </p:nvSpPr>
          <p:spPr bwMode="gray">
            <a:xfrm>
              <a:off x="4445000" y="4637089"/>
              <a:ext cx="327025" cy="131780"/>
            </a:xfrm>
            <a:prstGeom prst="rect">
              <a:avLst/>
            </a:prstGeom>
            <a:noFill/>
            <a:ln w="9525">
              <a:noFill/>
              <a:miter lim="800000"/>
              <a:headEnd/>
              <a:tailEnd/>
            </a:ln>
          </p:spPr>
          <p:txBody>
            <a:bodyPr lIns="0" tIns="0" rIns="0" bIns="0">
              <a:spAutoFit/>
            </a:bodyPr>
            <a:lstStyle/>
            <a:p>
              <a:r>
                <a:rPr lang="en-US" sz="400" dirty="0">
                  <a:solidFill>
                    <a:schemeClr val="tx2"/>
                  </a:solidFill>
                </a:rPr>
                <a:t>Equat. Guinea</a:t>
              </a:r>
              <a:endParaRPr lang="en-US" dirty="0">
                <a:solidFill>
                  <a:schemeClr val="tx2"/>
                </a:solidFill>
              </a:endParaRPr>
            </a:p>
          </p:txBody>
        </p:sp>
        <p:sp>
          <p:nvSpPr>
            <p:cNvPr id="380" name="Rectangle 334"/>
            <p:cNvSpPr>
              <a:spLocks noChangeArrowheads="1"/>
            </p:cNvSpPr>
            <p:nvPr>
              <p:custDataLst>
                <p:tags r:id="rId149"/>
              </p:custDataLst>
            </p:nvPr>
          </p:nvSpPr>
          <p:spPr bwMode="gray">
            <a:xfrm>
              <a:off x="5240338" y="4781550"/>
              <a:ext cx="19046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Burundi</a:t>
              </a:r>
              <a:endParaRPr lang="en-US" dirty="0">
                <a:solidFill>
                  <a:schemeClr val="tx2"/>
                </a:solidFill>
              </a:endParaRPr>
            </a:p>
          </p:txBody>
        </p:sp>
        <p:sp>
          <p:nvSpPr>
            <p:cNvPr id="381" name="Rectangle 335"/>
            <p:cNvSpPr>
              <a:spLocks noChangeArrowheads="1"/>
            </p:cNvSpPr>
            <p:nvPr>
              <p:custDataLst>
                <p:tags r:id="rId150"/>
              </p:custDataLst>
            </p:nvPr>
          </p:nvSpPr>
          <p:spPr bwMode="gray">
            <a:xfrm>
              <a:off x="5365750" y="4338639"/>
              <a:ext cx="1836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Djibouti</a:t>
              </a:r>
              <a:endParaRPr lang="en-US" dirty="0">
                <a:solidFill>
                  <a:schemeClr val="tx2"/>
                </a:solidFill>
              </a:endParaRPr>
            </a:p>
          </p:txBody>
        </p:sp>
        <p:sp>
          <p:nvSpPr>
            <p:cNvPr id="382" name="Rectangle 339"/>
            <p:cNvSpPr>
              <a:spLocks noChangeArrowheads="1"/>
            </p:cNvSpPr>
            <p:nvPr>
              <p:custDataLst>
                <p:tags r:id="rId151"/>
              </p:custDataLst>
            </p:nvPr>
          </p:nvSpPr>
          <p:spPr bwMode="gray">
            <a:xfrm>
              <a:off x="5522913" y="4914901"/>
              <a:ext cx="22478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Comoros</a:t>
              </a:r>
              <a:endParaRPr lang="en-US" dirty="0">
                <a:solidFill>
                  <a:schemeClr val="tx2"/>
                </a:solidFill>
              </a:endParaRPr>
            </a:p>
          </p:txBody>
        </p:sp>
        <p:sp>
          <p:nvSpPr>
            <p:cNvPr id="383" name="Rectangle 341"/>
            <p:cNvSpPr>
              <a:spLocks noChangeArrowheads="1"/>
            </p:cNvSpPr>
            <p:nvPr>
              <p:custDataLst>
                <p:tags r:id="rId152"/>
              </p:custDataLst>
            </p:nvPr>
          </p:nvSpPr>
          <p:spPr bwMode="gray">
            <a:xfrm>
              <a:off x="2962275" y="6237289"/>
              <a:ext cx="28312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Falkland Is.</a:t>
              </a:r>
              <a:endParaRPr lang="en-US" dirty="0">
                <a:solidFill>
                  <a:schemeClr val="tx2"/>
                </a:solidFill>
              </a:endParaRPr>
            </a:p>
          </p:txBody>
        </p:sp>
        <p:sp>
          <p:nvSpPr>
            <p:cNvPr id="384" name="Rectangle 342"/>
            <p:cNvSpPr>
              <a:spLocks noChangeArrowheads="1"/>
            </p:cNvSpPr>
            <p:nvPr>
              <p:custDataLst>
                <p:tags r:id="rId153"/>
              </p:custDataLst>
            </p:nvPr>
          </p:nvSpPr>
          <p:spPr bwMode="gray">
            <a:xfrm>
              <a:off x="3124200" y="4514851"/>
              <a:ext cx="23679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Suriname</a:t>
              </a:r>
              <a:endParaRPr lang="en-US" dirty="0">
                <a:solidFill>
                  <a:schemeClr val="tx2"/>
                </a:solidFill>
              </a:endParaRPr>
            </a:p>
          </p:txBody>
        </p:sp>
        <p:sp>
          <p:nvSpPr>
            <p:cNvPr id="385" name="Rectangle 343"/>
            <p:cNvSpPr>
              <a:spLocks noChangeArrowheads="1"/>
            </p:cNvSpPr>
            <p:nvPr>
              <p:custDataLst>
                <p:tags r:id="rId154"/>
              </p:custDataLst>
            </p:nvPr>
          </p:nvSpPr>
          <p:spPr bwMode="gray">
            <a:xfrm>
              <a:off x="3255963" y="5000626"/>
              <a:ext cx="137271"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Brazil</a:t>
              </a:r>
              <a:endParaRPr lang="en-US" dirty="0">
                <a:solidFill>
                  <a:schemeClr val="tx2"/>
                </a:solidFill>
              </a:endParaRPr>
            </a:p>
          </p:txBody>
        </p:sp>
        <p:sp>
          <p:nvSpPr>
            <p:cNvPr id="386" name="Rectangle 344"/>
            <p:cNvSpPr>
              <a:spLocks noChangeArrowheads="1"/>
            </p:cNvSpPr>
            <p:nvPr>
              <p:custDataLst>
                <p:tags r:id="rId155"/>
              </p:custDataLst>
            </p:nvPr>
          </p:nvSpPr>
          <p:spPr bwMode="gray">
            <a:xfrm>
              <a:off x="2847975" y="5768976"/>
              <a:ext cx="23679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Argentina</a:t>
              </a:r>
              <a:endParaRPr lang="en-US" dirty="0">
                <a:solidFill>
                  <a:schemeClr val="tx2"/>
                </a:solidFill>
              </a:endParaRPr>
            </a:p>
          </p:txBody>
        </p:sp>
        <p:sp>
          <p:nvSpPr>
            <p:cNvPr id="387" name="Rectangle 345"/>
            <p:cNvSpPr>
              <a:spLocks noChangeArrowheads="1"/>
            </p:cNvSpPr>
            <p:nvPr>
              <p:custDataLst>
                <p:tags r:id="rId156"/>
              </p:custDataLst>
            </p:nvPr>
          </p:nvSpPr>
          <p:spPr bwMode="gray">
            <a:xfrm>
              <a:off x="2606675" y="4876801"/>
              <a:ext cx="11668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Peru</a:t>
              </a:r>
              <a:endParaRPr lang="en-US" dirty="0">
                <a:solidFill>
                  <a:schemeClr val="tx2"/>
                </a:solidFill>
              </a:endParaRPr>
            </a:p>
          </p:txBody>
        </p:sp>
        <p:sp>
          <p:nvSpPr>
            <p:cNvPr id="388" name="Rectangle 346"/>
            <p:cNvSpPr>
              <a:spLocks noChangeArrowheads="1"/>
            </p:cNvSpPr>
            <p:nvPr>
              <p:custDataLst>
                <p:tags r:id="rId157"/>
              </p:custDataLst>
            </p:nvPr>
          </p:nvSpPr>
          <p:spPr bwMode="gray">
            <a:xfrm>
              <a:off x="2708275" y="5689601"/>
              <a:ext cx="12526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Chile</a:t>
              </a:r>
              <a:endParaRPr lang="en-US" dirty="0">
                <a:solidFill>
                  <a:schemeClr val="tx2"/>
                </a:solidFill>
              </a:endParaRPr>
            </a:p>
          </p:txBody>
        </p:sp>
        <p:sp>
          <p:nvSpPr>
            <p:cNvPr id="389" name="Rectangle 347"/>
            <p:cNvSpPr>
              <a:spLocks noChangeArrowheads="1"/>
            </p:cNvSpPr>
            <p:nvPr>
              <p:custDataLst>
                <p:tags r:id="rId158"/>
              </p:custDataLst>
            </p:nvPr>
          </p:nvSpPr>
          <p:spPr bwMode="gray">
            <a:xfrm>
              <a:off x="2873375" y="5173664"/>
              <a:ext cx="16129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Bolivia</a:t>
              </a:r>
              <a:endParaRPr lang="en-US" dirty="0">
                <a:solidFill>
                  <a:schemeClr val="tx2"/>
                </a:solidFill>
              </a:endParaRPr>
            </a:p>
          </p:txBody>
        </p:sp>
        <p:sp>
          <p:nvSpPr>
            <p:cNvPr id="390" name="Rectangle 348"/>
            <p:cNvSpPr>
              <a:spLocks noChangeArrowheads="1"/>
            </p:cNvSpPr>
            <p:nvPr>
              <p:custDataLst>
                <p:tags r:id="rId159"/>
              </p:custDataLst>
            </p:nvPr>
          </p:nvSpPr>
          <p:spPr bwMode="gray">
            <a:xfrm>
              <a:off x="2647950" y="4572001"/>
              <a:ext cx="23336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Colombia</a:t>
              </a:r>
              <a:endParaRPr lang="en-US" dirty="0">
                <a:solidFill>
                  <a:schemeClr val="tx2"/>
                </a:solidFill>
              </a:endParaRPr>
            </a:p>
          </p:txBody>
        </p:sp>
        <p:sp>
          <p:nvSpPr>
            <p:cNvPr id="391" name="Rectangle 349"/>
            <p:cNvSpPr>
              <a:spLocks noChangeArrowheads="1"/>
            </p:cNvSpPr>
            <p:nvPr>
              <p:custDataLst>
                <p:tags r:id="rId160"/>
              </p:custDataLst>
            </p:nvPr>
          </p:nvSpPr>
          <p:spPr bwMode="gray">
            <a:xfrm>
              <a:off x="2778125" y="4435476"/>
              <a:ext cx="26081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Venezuela</a:t>
              </a:r>
              <a:endParaRPr lang="en-US" dirty="0">
                <a:solidFill>
                  <a:schemeClr val="tx2"/>
                </a:solidFill>
              </a:endParaRPr>
            </a:p>
          </p:txBody>
        </p:sp>
        <p:sp>
          <p:nvSpPr>
            <p:cNvPr id="392" name="Rectangle 350"/>
            <p:cNvSpPr>
              <a:spLocks noChangeArrowheads="1"/>
            </p:cNvSpPr>
            <p:nvPr>
              <p:custDataLst>
                <p:tags r:id="rId161"/>
              </p:custDataLst>
            </p:nvPr>
          </p:nvSpPr>
          <p:spPr bwMode="gray">
            <a:xfrm>
              <a:off x="2982913" y="5349876"/>
              <a:ext cx="23679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Paraguay</a:t>
              </a:r>
              <a:endParaRPr lang="en-US" dirty="0">
                <a:solidFill>
                  <a:schemeClr val="tx2"/>
                </a:solidFill>
              </a:endParaRPr>
            </a:p>
          </p:txBody>
        </p:sp>
        <p:sp>
          <p:nvSpPr>
            <p:cNvPr id="393" name="Rectangle 351"/>
            <p:cNvSpPr>
              <a:spLocks noChangeArrowheads="1"/>
            </p:cNvSpPr>
            <p:nvPr>
              <p:custDataLst>
                <p:tags r:id="rId162"/>
              </p:custDataLst>
            </p:nvPr>
          </p:nvSpPr>
          <p:spPr bwMode="gray">
            <a:xfrm>
              <a:off x="3087688" y="5672139"/>
              <a:ext cx="20933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Uruguay</a:t>
              </a:r>
              <a:endParaRPr lang="en-US" dirty="0">
                <a:solidFill>
                  <a:schemeClr val="tx2"/>
                </a:solidFill>
              </a:endParaRPr>
            </a:p>
          </p:txBody>
        </p:sp>
        <p:sp>
          <p:nvSpPr>
            <p:cNvPr id="394" name="Rectangle 352"/>
            <p:cNvSpPr>
              <a:spLocks noChangeArrowheads="1"/>
            </p:cNvSpPr>
            <p:nvPr>
              <p:custDataLst>
                <p:tags r:id="rId163"/>
              </p:custDataLst>
            </p:nvPr>
          </p:nvSpPr>
          <p:spPr bwMode="gray">
            <a:xfrm>
              <a:off x="2482850" y="4713289"/>
              <a:ext cx="20590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Ecuador</a:t>
              </a:r>
              <a:endParaRPr lang="en-US" dirty="0">
                <a:solidFill>
                  <a:schemeClr val="tx2"/>
                </a:solidFill>
              </a:endParaRPr>
            </a:p>
          </p:txBody>
        </p:sp>
        <p:sp>
          <p:nvSpPr>
            <p:cNvPr id="395" name="Rectangle 353"/>
            <p:cNvSpPr>
              <a:spLocks noChangeArrowheads="1"/>
            </p:cNvSpPr>
            <p:nvPr>
              <p:custDataLst>
                <p:tags r:id="rId164"/>
              </p:custDataLst>
            </p:nvPr>
          </p:nvSpPr>
          <p:spPr bwMode="gray">
            <a:xfrm>
              <a:off x="3049588" y="4443414"/>
              <a:ext cx="19389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Guyana</a:t>
              </a:r>
              <a:endParaRPr lang="en-US" dirty="0">
                <a:solidFill>
                  <a:schemeClr val="tx2"/>
                </a:solidFill>
              </a:endParaRPr>
            </a:p>
          </p:txBody>
        </p:sp>
        <p:sp>
          <p:nvSpPr>
            <p:cNvPr id="396" name="Rectangle 354"/>
            <p:cNvSpPr>
              <a:spLocks noChangeArrowheads="1"/>
            </p:cNvSpPr>
            <p:nvPr>
              <p:custDataLst>
                <p:tags r:id="rId165"/>
              </p:custDataLst>
            </p:nvPr>
          </p:nvSpPr>
          <p:spPr bwMode="gray">
            <a:xfrm>
              <a:off x="3214688" y="4557714"/>
              <a:ext cx="36720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French Guiana</a:t>
              </a:r>
              <a:endParaRPr lang="en-US" dirty="0">
                <a:solidFill>
                  <a:schemeClr val="tx2"/>
                </a:solidFill>
              </a:endParaRPr>
            </a:p>
          </p:txBody>
        </p:sp>
        <p:sp>
          <p:nvSpPr>
            <p:cNvPr id="397" name="Rectangle 355"/>
            <p:cNvSpPr>
              <a:spLocks noChangeArrowheads="1"/>
            </p:cNvSpPr>
            <p:nvPr>
              <p:custDataLst>
                <p:tags r:id="rId166"/>
              </p:custDataLst>
            </p:nvPr>
          </p:nvSpPr>
          <p:spPr bwMode="gray">
            <a:xfrm>
              <a:off x="2933700" y="4314826"/>
              <a:ext cx="45642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Trinidad &amp; Tobago</a:t>
              </a:r>
              <a:endParaRPr lang="en-US" dirty="0">
                <a:solidFill>
                  <a:schemeClr val="tx2"/>
                </a:solidFill>
              </a:endParaRPr>
            </a:p>
          </p:txBody>
        </p:sp>
        <p:sp>
          <p:nvSpPr>
            <p:cNvPr id="398" name="Rectangle 356"/>
            <p:cNvSpPr>
              <a:spLocks noChangeArrowheads="1"/>
            </p:cNvSpPr>
            <p:nvPr>
              <p:custDataLst>
                <p:tags r:id="rId167"/>
              </p:custDataLst>
            </p:nvPr>
          </p:nvSpPr>
          <p:spPr bwMode="gray">
            <a:xfrm>
              <a:off x="274638" y="4848226"/>
              <a:ext cx="17502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Samoa</a:t>
              </a:r>
              <a:endParaRPr lang="en-US" dirty="0">
                <a:solidFill>
                  <a:schemeClr val="tx2"/>
                </a:solidFill>
              </a:endParaRPr>
            </a:p>
          </p:txBody>
        </p:sp>
        <p:sp>
          <p:nvSpPr>
            <p:cNvPr id="399" name="Rectangle 357"/>
            <p:cNvSpPr>
              <a:spLocks noChangeArrowheads="1"/>
            </p:cNvSpPr>
            <p:nvPr>
              <p:custDataLst>
                <p:tags r:id="rId168"/>
              </p:custDataLst>
            </p:nvPr>
          </p:nvSpPr>
          <p:spPr bwMode="gray">
            <a:xfrm>
              <a:off x="768350" y="4926014"/>
              <a:ext cx="42725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French Polynesia</a:t>
              </a:r>
              <a:endParaRPr lang="en-US" dirty="0">
                <a:solidFill>
                  <a:schemeClr val="tx2"/>
                </a:solidFill>
              </a:endParaRPr>
            </a:p>
          </p:txBody>
        </p:sp>
        <p:sp>
          <p:nvSpPr>
            <p:cNvPr id="400" name="Rectangle 358"/>
            <p:cNvSpPr>
              <a:spLocks noChangeArrowheads="1"/>
            </p:cNvSpPr>
            <p:nvPr>
              <p:custDataLst>
                <p:tags r:id="rId169"/>
              </p:custDataLst>
            </p:nvPr>
          </p:nvSpPr>
          <p:spPr bwMode="gray">
            <a:xfrm>
              <a:off x="623888" y="5126039"/>
              <a:ext cx="20247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Cook Is.</a:t>
              </a:r>
              <a:endParaRPr lang="en-US" dirty="0">
                <a:solidFill>
                  <a:schemeClr val="tx2"/>
                </a:solidFill>
              </a:endParaRPr>
            </a:p>
          </p:txBody>
        </p:sp>
        <p:sp>
          <p:nvSpPr>
            <p:cNvPr id="401" name="Rectangle 374"/>
            <p:cNvSpPr>
              <a:spLocks noChangeArrowheads="1"/>
            </p:cNvSpPr>
            <p:nvPr>
              <p:custDataLst>
                <p:tags r:id="rId170"/>
              </p:custDataLst>
            </p:nvPr>
          </p:nvSpPr>
          <p:spPr bwMode="gray">
            <a:xfrm>
              <a:off x="1968500" y="4699001"/>
              <a:ext cx="34146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Galapagos Is.</a:t>
              </a:r>
              <a:endParaRPr lang="en-US" dirty="0">
                <a:solidFill>
                  <a:schemeClr val="tx2"/>
                </a:solidFill>
              </a:endParaRPr>
            </a:p>
          </p:txBody>
        </p:sp>
        <p:sp>
          <p:nvSpPr>
            <p:cNvPr id="402" name="Rectangle 377"/>
            <p:cNvSpPr>
              <a:spLocks noChangeArrowheads="1"/>
            </p:cNvSpPr>
            <p:nvPr>
              <p:custDataLst>
                <p:tags r:id="rId171"/>
              </p:custDataLst>
            </p:nvPr>
          </p:nvSpPr>
          <p:spPr bwMode="gray">
            <a:xfrm>
              <a:off x="2425701" y="4217988"/>
              <a:ext cx="24022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Honduras</a:t>
              </a:r>
              <a:endParaRPr lang="en-US" dirty="0">
                <a:solidFill>
                  <a:schemeClr val="tx2"/>
                </a:solidFill>
              </a:endParaRPr>
            </a:p>
          </p:txBody>
        </p:sp>
        <p:sp>
          <p:nvSpPr>
            <p:cNvPr id="403" name="Rectangle 384"/>
            <p:cNvSpPr>
              <a:spLocks noChangeArrowheads="1"/>
            </p:cNvSpPr>
            <p:nvPr>
              <p:custDataLst>
                <p:tags r:id="rId172"/>
              </p:custDataLst>
            </p:nvPr>
          </p:nvSpPr>
          <p:spPr bwMode="gray">
            <a:xfrm>
              <a:off x="2474913" y="4310063"/>
              <a:ext cx="25223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Nicaragua</a:t>
              </a:r>
              <a:endParaRPr lang="en-US" dirty="0">
                <a:solidFill>
                  <a:schemeClr val="tx2"/>
                </a:solidFill>
              </a:endParaRPr>
            </a:p>
          </p:txBody>
        </p:sp>
        <p:sp>
          <p:nvSpPr>
            <p:cNvPr id="404" name="Rectangle 385"/>
            <p:cNvSpPr>
              <a:spLocks noChangeArrowheads="1"/>
            </p:cNvSpPr>
            <p:nvPr>
              <p:custDataLst>
                <p:tags r:id="rId173"/>
              </p:custDataLst>
            </p:nvPr>
          </p:nvSpPr>
          <p:spPr bwMode="gray">
            <a:xfrm>
              <a:off x="2747963" y="3925888"/>
              <a:ext cx="34489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The Bahamas</a:t>
              </a:r>
              <a:endParaRPr lang="en-US" dirty="0">
                <a:solidFill>
                  <a:schemeClr val="tx2"/>
                </a:solidFill>
              </a:endParaRPr>
            </a:p>
          </p:txBody>
        </p:sp>
        <p:sp>
          <p:nvSpPr>
            <p:cNvPr id="405" name="Rectangle 386"/>
            <p:cNvSpPr>
              <a:spLocks noChangeArrowheads="1"/>
            </p:cNvSpPr>
            <p:nvPr>
              <p:custDataLst>
                <p:tags r:id="rId174"/>
              </p:custDataLst>
            </p:nvPr>
          </p:nvSpPr>
          <p:spPr bwMode="gray">
            <a:xfrm>
              <a:off x="777876" y="3994151"/>
              <a:ext cx="16472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Hawaii</a:t>
              </a:r>
              <a:endParaRPr lang="en-US" dirty="0">
                <a:solidFill>
                  <a:schemeClr val="tx2"/>
                </a:solidFill>
              </a:endParaRPr>
            </a:p>
          </p:txBody>
        </p:sp>
        <p:sp>
          <p:nvSpPr>
            <p:cNvPr id="406" name="Rectangle 387"/>
            <p:cNvSpPr>
              <a:spLocks noChangeArrowheads="1"/>
            </p:cNvSpPr>
            <p:nvPr>
              <p:custDataLst>
                <p:tags r:id="rId175"/>
              </p:custDataLst>
            </p:nvPr>
          </p:nvSpPr>
          <p:spPr bwMode="gray">
            <a:xfrm>
              <a:off x="2873376" y="3663952"/>
              <a:ext cx="224782"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Bermuda</a:t>
              </a:r>
              <a:endParaRPr lang="en-US" dirty="0">
                <a:solidFill>
                  <a:schemeClr val="tx2"/>
                </a:solidFill>
              </a:endParaRPr>
            </a:p>
          </p:txBody>
        </p:sp>
        <p:sp>
          <p:nvSpPr>
            <p:cNvPr id="407" name="Rectangle 388"/>
            <p:cNvSpPr>
              <a:spLocks noChangeArrowheads="1"/>
            </p:cNvSpPr>
            <p:nvPr>
              <p:custDataLst>
                <p:tags r:id="rId176"/>
              </p:custDataLst>
            </p:nvPr>
          </p:nvSpPr>
          <p:spPr bwMode="gray">
            <a:xfrm>
              <a:off x="166688" y="3811588"/>
              <a:ext cx="26081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Midway Is.</a:t>
              </a:r>
              <a:endParaRPr lang="en-US" dirty="0">
                <a:solidFill>
                  <a:schemeClr val="tx2"/>
                </a:solidFill>
              </a:endParaRPr>
            </a:p>
          </p:txBody>
        </p:sp>
        <p:sp>
          <p:nvSpPr>
            <p:cNvPr id="408" name="Rectangle 389"/>
            <p:cNvSpPr>
              <a:spLocks noChangeArrowheads="1"/>
            </p:cNvSpPr>
            <p:nvPr>
              <p:custDataLst>
                <p:tags r:id="rId177"/>
              </p:custDataLst>
            </p:nvPr>
          </p:nvSpPr>
          <p:spPr bwMode="gray">
            <a:xfrm>
              <a:off x="1703388" y="2779713"/>
              <a:ext cx="19389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Canada</a:t>
              </a:r>
              <a:endParaRPr lang="en-US" dirty="0">
                <a:solidFill>
                  <a:schemeClr val="tx2"/>
                </a:solidFill>
              </a:endParaRPr>
            </a:p>
          </p:txBody>
        </p:sp>
        <p:sp>
          <p:nvSpPr>
            <p:cNvPr id="409" name="Rectangle 390"/>
            <p:cNvSpPr>
              <a:spLocks noChangeArrowheads="1"/>
            </p:cNvSpPr>
            <p:nvPr>
              <p:custDataLst>
                <p:tags r:id="rId178"/>
              </p:custDataLst>
            </p:nvPr>
          </p:nvSpPr>
          <p:spPr bwMode="gray">
            <a:xfrm>
              <a:off x="1951038" y="3509963"/>
              <a:ext cx="33116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United States</a:t>
              </a:r>
              <a:endParaRPr lang="en-US" dirty="0">
                <a:solidFill>
                  <a:schemeClr val="tx2"/>
                </a:solidFill>
              </a:endParaRPr>
            </a:p>
          </p:txBody>
        </p:sp>
        <p:sp>
          <p:nvSpPr>
            <p:cNvPr id="410" name="Rectangle 391"/>
            <p:cNvSpPr>
              <a:spLocks noChangeArrowheads="1"/>
            </p:cNvSpPr>
            <p:nvPr>
              <p:custDataLst>
                <p:tags r:id="rId179"/>
              </p:custDataLst>
            </p:nvPr>
          </p:nvSpPr>
          <p:spPr bwMode="gray">
            <a:xfrm>
              <a:off x="1952626" y="3943351"/>
              <a:ext cx="175020"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Mexico</a:t>
              </a:r>
              <a:endParaRPr lang="en-US" dirty="0">
                <a:solidFill>
                  <a:schemeClr val="tx2"/>
                </a:solidFill>
              </a:endParaRPr>
            </a:p>
          </p:txBody>
        </p:sp>
        <p:sp>
          <p:nvSpPr>
            <p:cNvPr id="411" name="Rectangle 392"/>
            <p:cNvSpPr>
              <a:spLocks noChangeArrowheads="1"/>
            </p:cNvSpPr>
            <p:nvPr>
              <p:custDataLst>
                <p:tags r:id="rId180"/>
              </p:custDataLst>
            </p:nvPr>
          </p:nvSpPr>
          <p:spPr bwMode="gray">
            <a:xfrm>
              <a:off x="2562226" y="4029076"/>
              <a:ext cx="132124"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Cuba</a:t>
              </a:r>
              <a:endParaRPr lang="en-US" dirty="0">
                <a:solidFill>
                  <a:schemeClr val="tx2"/>
                </a:solidFill>
              </a:endParaRPr>
            </a:p>
          </p:txBody>
        </p:sp>
        <p:sp>
          <p:nvSpPr>
            <p:cNvPr id="412" name="Rectangle 393"/>
            <p:cNvSpPr>
              <a:spLocks noChangeArrowheads="1"/>
            </p:cNvSpPr>
            <p:nvPr>
              <p:custDataLst>
                <p:tags r:id="rId181"/>
              </p:custDataLst>
            </p:nvPr>
          </p:nvSpPr>
          <p:spPr bwMode="gray">
            <a:xfrm>
              <a:off x="2454276" y="4494214"/>
              <a:ext cx="20590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Panama</a:t>
              </a:r>
              <a:endParaRPr lang="en-US" dirty="0">
                <a:solidFill>
                  <a:schemeClr val="tx2"/>
                </a:solidFill>
              </a:endParaRPr>
            </a:p>
          </p:txBody>
        </p:sp>
        <p:sp>
          <p:nvSpPr>
            <p:cNvPr id="413" name="Rectangle 394"/>
            <p:cNvSpPr>
              <a:spLocks noChangeArrowheads="1"/>
            </p:cNvSpPr>
            <p:nvPr>
              <p:custDataLst>
                <p:tags r:id="rId182"/>
              </p:custDataLst>
            </p:nvPr>
          </p:nvSpPr>
          <p:spPr bwMode="gray">
            <a:xfrm>
              <a:off x="2678111" y="4171933"/>
              <a:ext cx="109816"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Haiti</a:t>
              </a:r>
              <a:endParaRPr lang="en-US" dirty="0">
                <a:solidFill>
                  <a:schemeClr val="tx2"/>
                </a:solidFill>
              </a:endParaRPr>
            </a:p>
          </p:txBody>
        </p:sp>
        <p:sp>
          <p:nvSpPr>
            <p:cNvPr id="414" name="Rectangle 395"/>
            <p:cNvSpPr>
              <a:spLocks noChangeArrowheads="1"/>
            </p:cNvSpPr>
            <p:nvPr>
              <p:custDataLst>
                <p:tags r:id="rId183"/>
              </p:custDataLst>
            </p:nvPr>
          </p:nvSpPr>
          <p:spPr bwMode="gray">
            <a:xfrm>
              <a:off x="2951163" y="4151313"/>
              <a:ext cx="28826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Puerto Rico</a:t>
              </a:r>
              <a:endParaRPr lang="en-US" dirty="0">
                <a:solidFill>
                  <a:schemeClr val="tx2"/>
                </a:solidFill>
              </a:endParaRPr>
            </a:p>
          </p:txBody>
        </p:sp>
        <p:sp>
          <p:nvSpPr>
            <p:cNvPr id="415" name="Rectangle 396"/>
            <p:cNvSpPr>
              <a:spLocks noChangeArrowheads="1"/>
            </p:cNvSpPr>
            <p:nvPr>
              <p:custDataLst>
                <p:tags r:id="rId184"/>
              </p:custDataLst>
            </p:nvPr>
          </p:nvSpPr>
          <p:spPr bwMode="gray">
            <a:xfrm>
              <a:off x="2811463" y="4089401"/>
              <a:ext cx="392938"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Dominican Rep.</a:t>
              </a:r>
              <a:endParaRPr lang="en-US" dirty="0">
                <a:solidFill>
                  <a:schemeClr val="tx2"/>
                </a:solidFill>
              </a:endParaRPr>
            </a:p>
          </p:txBody>
        </p:sp>
        <p:sp>
          <p:nvSpPr>
            <p:cNvPr id="416" name="Rectangle 397"/>
            <p:cNvSpPr>
              <a:spLocks noChangeArrowheads="1"/>
            </p:cNvSpPr>
            <p:nvPr>
              <p:custDataLst>
                <p:tags r:id="rId185"/>
              </p:custDataLst>
            </p:nvPr>
          </p:nvSpPr>
          <p:spPr bwMode="gray">
            <a:xfrm>
              <a:off x="2098676" y="4232276"/>
              <a:ext cx="27110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Guatemala</a:t>
              </a:r>
              <a:endParaRPr lang="en-US" dirty="0">
                <a:solidFill>
                  <a:schemeClr val="tx2"/>
                </a:solidFill>
              </a:endParaRPr>
            </a:p>
          </p:txBody>
        </p:sp>
        <p:sp>
          <p:nvSpPr>
            <p:cNvPr id="417" name="Rectangle 398"/>
            <p:cNvSpPr>
              <a:spLocks noChangeArrowheads="1"/>
            </p:cNvSpPr>
            <p:nvPr>
              <p:custDataLst>
                <p:tags r:id="rId186"/>
              </p:custDataLst>
            </p:nvPr>
          </p:nvSpPr>
          <p:spPr bwMode="gray">
            <a:xfrm>
              <a:off x="2389188" y="4160838"/>
              <a:ext cx="149283"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Belize</a:t>
              </a:r>
              <a:endParaRPr lang="en-US" dirty="0">
                <a:solidFill>
                  <a:schemeClr val="tx2"/>
                </a:solidFill>
              </a:endParaRPr>
            </a:p>
          </p:txBody>
        </p:sp>
        <p:sp>
          <p:nvSpPr>
            <p:cNvPr id="418" name="Rectangle 399"/>
            <p:cNvSpPr>
              <a:spLocks noChangeArrowheads="1"/>
            </p:cNvSpPr>
            <p:nvPr>
              <p:custDataLst>
                <p:tags r:id="rId187"/>
              </p:custDataLst>
            </p:nvPr>
          </p:nvSpPr>
          <p:spPr bwMode="gray">
            <a:xfrm>
              <a:off x="2128838" y="4313238"/>
              <a:ext cx="28140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El Salvador</a:t>
              </a:r>
              <a:endParaRPr lang="en-US" dirty="0">
                <a:solidFill>
                  <a:schemeClr val="tx2"/>
                </a:solidFill>
              </a:endParaRPr>
            </a:p>
          </p:txBody>
        </p:sp>
        <p:sp>
          <p:nvSpPr>
            <p:cNvPr id="419" name="Rectangle 400"/>
            <p:cNvSpPr>
              <a:spLocks noChangeArrowheads="1"/>
            </p:cNvSpPr>
            <p:nvPr>
              <p:custDataLst>
                <p:tags r:id="rId188"/>
              </p:custDataLst>
            </p:nvPr>
          </p:nvSpPr>
          <p:spPr bwMode="gray">
            <a:xfrm>
              <a:off x="2197612" y="4420777"/>
              <a:ext cx="269395"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Costa Rica</a:t>
              </a:r>
              <a:endParaRPr lang="en-US" dirty="0">
                <a:solidFill>
                  <a:schemeClr val="tx2"/>
                </a:solidFill>
              </a:endParaRPr>
            </a:p>
          </p:txBody>
        </p:sp>
        <p:sp>
          <p:nvSpPr>
            <p:cNvPr id="420" name="Rectangle 403"/>
            <p:cNvSpPr>
              <a:spLocks noChangeArrowheads="1"/>
            </p:cNvSpPr>
            <p:nvPr>
              <p:custDataLst>
                <p:tags r:id="rId189"/>
              </p:custDataLst>
            </p:nvPr>
          </p:nvSpPr>
          <p:spPr bwMode="gray">
            <a:xfrm>
              <a:off x="3422651" y="2049463"/>
              <a:ext cx="259099" cy="65890"/>
            </a:xfrm>
            <a:prstGeom prst="rect">
              <a:avLst/>
            </a:prstGeom>
            <a:noFill/>
            <a:ln w="9525">
              <a:noFill/>
              <a:miter lim="800000"/>
              <a:headEnd/>
              <a:tailEnd/>
            </a:ln>
          </p:spPr>
          <p:txBody>
            <a:bodyPr wrap="none" lIns="0" tIns="0" rIns="0" bIns="0">
              <a:spAutoFit/>
            </a:bodyPr>
            <a:lstStyle/>
            <a:p>
              <a:r>
                <a:rPr lang="en-US" sz="400" dirty="0">
                  <a:solidFill>
                    <a:schemeClr val="tx2"/>
                  </a:solidFill>
                </a:rPr>
                <a:t>Greenland</a:t>
              </a:r>
              <a:endParaRPr lang="en-US" dirty="0">
                <a:solidFill>
                  <a:schemeClr val="tx2"/>
                </a:solidFill>
              </a:endParaRPr>
            </a:p>
          </p:txBody>
        </p:sp>
        <p:sp>
          <p:nvSpPr>
            <p:cNvPr id="421" name="Rectangle 294"/>
            <p:cNvSpPr>
              <a:spLocks noChangeArrowheads="1"/>
            </p:cNvSpPr>
            <p:nvPr>
              <p:custDataLst>
                <p:tags r:id="rId190"/>
              </p:custDataLst>
            </p:nvPr>
          </p:nvSpPr>
          <p:spPr bwMode="gray">
            <a:xfrm>
              <a:off x="5126990" y="4451669"/>
              <a:ext cx="224155" cy="131780"/>
            </a:xfrm>
            <a:prstGeom prst="rect">
              <a:avLst/>
            </a:prstGeom>
            <a:noFill/>
            <a:ln w="9525">
              <a:noFill/>
              <a:miter lim="800000"/>
              <a:headEnd/>
              <a:tailEnd/>
            </a:ln>
          </p:spPr>
          <p:txBody>
            <a:bodyPr wrap="square" lIns="0" tIns="0" rIns="0" bIns="0">
              <a:spAutoFit/>
            </a:bodyPr>
            <a:lstStyle/>
            <a:p>
              <a:pPr algn="ctr"/>
              <a:r>
                <a:rPr lang="en-US" sz="400" dirty="0">
                  <a:solidFill>
                    <a:schemeClr val="tx2"/>
                  </a:solidFill>
                </a:rPr>
                <a:t>South Sudan</a:t>
              </a:r>
              <a:endParaRPr lang="en-US" dirty="0">
                <a:solidFill>
                  <a:schemeClr val="tx2"/>
                </a:solidFill>
              </a:endParaRPr>
            </a:p>
          </p:txBody>
        </p:sp>
      </p:grpSp>
      <p:grpSp>
        <p:nvGrpSpPr>
          <p:cNvPr id="650" name="Group 649"/>
          <p:cNvGrpSpPr/>
          <p:nvPr/>
        </p:nvGrpSpPr>
        <p:grpSpPr>
          <a:xfrm>
            <a:off x="469900" y="1395663"/>
            <a:ext cx="11252200" cy="4811530"/>
            <a:chOff x="393700" y="1781243"/>
            <a:chExt cx="8280400" cy="4425950"/>
          </a:xfrm>
        </p:grpSpPr>
        <p:sp>
          <p:nvSpPr>
            <p:cNvPr id="448" name="Freeform 13"/>
            <p:cNvSpPr>
              <a:spLocks noEditPoints="1"/>
            </p:cNvSpPr>
            <p:nvPr/>
          </p:nvSpPr>
          <p:spPr bwMode="auto">
            <a:xfrm>
              <a:off x="4835525" y="1866968"/>
              <a:ext cx="3838575" cy="1520825"/>
            </a:xfrm>
            <a:custGeom>
              <a:avLst/>
              <a:gdLst>
                <a:gd name="T0" fmla="*/ 946 w 2418"/>
                <a:gd name="T1" fmla="*/ 206 h 958"/>
                <a:gd name="T2" fmla="*/ 1986 w 2418"/>
                <a:gd name="T3" fmla="*/ 336 h 958"/>
                <a:gd name="T4" fmla="*/ 1570 w 2418"/>
                <a:gd name="T5" fmla="*/ 302 h 958"/>
                <a:gd name="T6" fmla="*/ 1320 w 2418"/>
                <a:gd name="T7" fmla="*/ 174 h 958"/>
                <a:gd name="T8" fmla="*/ 860 w 2418"/>
                <a:gd name="T9" fmla="*/ 248 h 958"/>
                <a:gd name="T10" fmla="*/ 822 w 2418"/>
                <a:gd name="T11" fmla="*/ 350 h 958"/>
                <a:gd name="T12" fmla="*/ 692 w 2418"/>
                <a:gd name="T13" fmla="*/ 356 h 958"/>
                <a:gd name="T14" fmla="*/ 344 w 2418"/>
                <a:gd name="T15" fmla="*/ 422 h 958"/>
                <a:gd name="T16" fmla="*/ 204 w 2418"/>
                <a:gd name="T17" fmla="*/ 342 h 958"/>
                <a:gd name="T18" fmla="*/ 114 w 2418"/>
                <a:gd name="T19" fmla="*/ 632 h 958"/>
                <a:gd name="T20" fmla="*/ 302 w 2418"/>
                <a:gd name="T21" fmla="*/ 920 h 958"/>
                <a:gd name="T22" fmla="*/ 536 w 2418"/>
                <a:gd name="T23" fmla="*/ 764 h 958"/>
                <a:gd name="T24" fmla="*/ 886 w 2418"/>
                <a:gd name="T25" fmla="*/ 770 h 958"/>
                <a:gd name="T26" fmla="*/ 1412 w 2418"/>
                <a:gd name="T27" fmla="*/ 764 h 958"/>
                <a:gd name="T28" fmla="*/ 1672 w 2418"/>
                <a:gd name="T29" fmla="*/ 856 h 958"/>
                <a:gd name="T30" fmla="*/ 1814 w 2418"/>
                <a:gd name="T31" fmla="*/ 584 h 958"/>
                <a:gd name="T32" fmla="*/ 1982 w 2418"/>
                <a:gd name="T33" fmla="*/ 584 h 958"/>
                <a:gd name="T34" fmla="*/ 2052 w 2418"/>
                <a:gd name="T35" fmla="*/ 574 h 958"/>
                <a:gd name="T36" fmla="*/ 2326 w 2418"/>
                <a:gd name="T37" fmla="*/ 456 h 958"/>
                <a:gd name="T38" fmla="*/ 2284 w 2418"/>
                <a:gd name="T39" fmla="*/ 296 h 958"/>
                <a:gd name="T40" fmla="*/ 1466 w 2418"/>
                <a:gd name="T41" fmla="*/ 248 h 958"/>
                <a:gd name="T42" fmla="*/ 1530 w 2418"/>
                <a:gd name="T43" fmla="*/ 260 h 958"/>
                <a:gd name="T44" fmla="*/ 4 w 2418"/>
                <a:gd name="T45" fmla="*/ 682 h 958"/>
                <a:gd name="T46" fmla="*/ 536 w 2418"/>
                <a:gd name="T47" fmla="*/ 16 h 958"/>
                <a:gd name="T48" fmla="*/ 536 w 2418"/>
                <a:gd name="T49" fmla="*/ 26 h 958"/>
                <a:gd name="T50" fmla="*/ 524 w 2418"/>
                <a:gd name="T51" fmla="*/ 32 h 958"/>
                <a:gd name="T52" fmla="*/ 512 w 2418"/>
                <a:gd name="T53" fmla="*/ 42 h 958"/>
                <a:gd name="T54" fmla="*/ 442 w 2418"/>
                <a:gd name="T55" fmla="*/ 54 h 958"/>
                <a:gd name="T56" fmla="*/ 1710 w 2418"/>
                <a:gd name="T57" fmla="*/ 174 h 958"/>
                <a:gd name="T58" fmla="*/ 800 w 2418"/>
                <a:gd name="T59" fmla="*/ 242 h 958"/>
                <a:gd name="T60" fmla="*/ 1516 w 2418"/>
                <a:gd name="T61" fmla="*/ 270 h 958"/>
                <a:gd name="T62" fmla="*/ 710 w 2418"/>
                <a:gd name="T63" fmla="*/ 406 h 958"/>
                <a:gd name="T64" fmla="*/ 546 w 2418"/>
                <a:gd name="T65" fmla="*/ 12 h 958"/>
                <a:gd name="T66" fmla="*/ 1034 w 2418"/>
                <a:gd name="T67" fmla="*/ 38 h 958"/>
                <a:gd name="T68" fmla="*/ 604 w 2418"/>
                <a:gd name="T69" fmla="*/ 26 h 958"/>
                <a:gd name="T70" fmla="*/ 454 w 2418"/>
                <a:gd name="T71" fmla="*/ 32 h 958"/>
                <a:gd name="T72" fmla="*/ 362 w 2418"/>
                <a:gd name="T73" fmla="*/ 38 h 958"/>
                <a:gd name="T74" fmla="*/ 512 w 2418"/>
                <a:gd name="T75" fmla="*/ 48 h 958"/>
                <a:gd name="T76" fmla="*/ 1104 w 2418"/>
                <a:gd name="T77" fmla="*/ 86 h 958"/>
                <a:gd name="T78" fmla="*/ 806 w 2418"/>
                <a:gd name="T79" fmla="*/ 70 h 958"/>
                <a:gd name="T80" fmla="*/ 1174 w 2418"/>
                <a:gd name="T81" fmla="*/ 86 h 958"/>
                <a:gd name="T82" fmla="*/ 1240 w 2418"/>
                <a:gd name="T83" fmla="*/ 128 h 958"/>
                <a:gd name="T84" fmla="*/ 664 w 2418"/>
                <a:gd name="T85" fmla="*/ 140 h 958"/>
                <a:gd name="T86" fmla="*/ 546 w 2418"/>
                <a:gd name="T87" fmla="*/ 216 h 958"/>
                <a:gd name="T88" fmla="*/ 508 w 2418"/>
                <a:gd name="T89" fmla="*/ 216 h 958"/>
                <a:gd name="T90" fmla="*/ 1104 w 2418"/>
                <a:gd name="T91" fmla="*/ 146 h 958"/>
                <a:gd name="T92" fmla="*/ 1078 w 2418"/>
                <a:gd name="T93" fmla="*/ 162 h 958"/>
                <a:gd name="T94" fmla="*/ 1672 w 2418"/>
                <a:gd name="T95" fmla="*/ 168 h 958"/>
                <a:gd name="T96" fmla="*/ 1748 w 2418"/>
                <a:gd name="T97" fmla="*/ 194 h 958"/>
                <a:gd name="T98" fmla="*/ 1808 w 2418"/>
                <a:gd name="T99" fmla="*/ 180 h 958"/>
                <a:gd name="T100" fmla="*/ 952 w 2418"/>
                <a:gd name="T101" fmla="*/ 194 h 958"/>
                <a:gd name="T102" fmla="*/ 1716 w 2418"/>
                <a:gd name="T103" fmla="*/ 216 h 958"/>
                <a:gd name="T104" fmla="*/ 1728 w 2418"/>
                <a:gd name="T105" fmla="*/ 238 h 958"/>
                <a:gd name="T106" fmla="*/ 464 w 2418"/>
                <a:gd name="T107" fmla="*/ 288 h 958"/>
                <a:gd name="T108" fmla="*/ 502 w 2418"/>
                <a:gd name="T109" fmla="*/ 276 h 958"/>
                <a:gd name="T110" fmla="*/ 838 w 2418"/>
                <a:gd name="T111" fmla="*/ 248 h 958"/>
                <a:gd name="T112" fmla="*/ 2008 w 2418"/>
                <a:gd name="T113" fmla="*/ 308 h 958"/>
                <a:gd name="T114" fmla="*/ 2004 w 2418"/>
                <a:gd name="T115" fmla="*/ 342 h 958"/>
                <a:gd name="T116" fmla="*/ 324 w 2418"/>
                <a:gd name="T117" fmla="*/ 406 h 958"/>
                <a:gd name="T118" fmla="*/ 1662 w 2418"/>
                <a:gd name="T119" fmla="*/ 682 h 958"/>
                <a:gd name="T120" fmla="*/ 1736 w 2418"/>
                <a:gd name="T121" fmla="*/ 704 h 958"/>
                <a:gd name="T122" fmla="*/ 1754 w 2418"/>
                <a:gd name="T123" fmla="*/ 850 h 958"/>
                <a:gd name="T124" fmla="*/ 1842 w 2418"/>
                <a:gd name="T125" fmla="*/ 866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8" h="958">
                  <a:moveTo>
                    <a:pt x="758" y="710"/>
                  </a:moveTo>
                  <a:lnTo>
                    <a:pt x="764" y="710"/>
                  </a:lnTo>
                  <a:lnTo>
                    <a:pt x="766" y="704"/>
                  </a:lnTo>
                  <a:lnTo>
                    <a:pt x="758" y="704"/>
                  </a:lnTo>
                  <a:lnTo>
                    <a:pt x="758" y="710"/>
                  </a:lnTo>
                  <a:lnTo>
                    <a:pt x="758" y="710"/>
                  </a:lnTo>
                  <a:lnTo>
                    <a:pt x="758" y="710"/>
                  </a:lnTo>
                  <a:close/>
                  <a:moveTo>
                    <a:pt x="1682" y="698"/>
                  </a:moveTo>
                  <a:lnTo>
                    <a:pt x="1678" y="704"/>
                  </a:lnTo>
                  <a:lnTo>
                    <a:pt x="1682" y="704"/>
                  </a:lnTo>
                  <a:lnTo>
                    <a:pt x="1682" y="698"/>
                  </a:lnTo>
                  <a:lnTo>
                    <a:pt x="1682" y="698"/>
                  </a:lnTo>
                  <a:lnTo>
                    <a:pt x="1682" y="698"/>
                  </a:lnTo>
                  <a:close/>
                  <a:moveTo>
                    <a:pt x="242" y="878"/>
                  </a:moveTo>
                  <a:lnTo>
                    <a:pt x="242" y="884"/>
                  </a:lnTo>
                  <a:lnTo>
                    <a:pt x="248" y="884"/>
                  </a:lnTo>
                  <a:lnTo>
                    <a:pt x="248" y="878"/>
                  </a:lnTo>
                  <a:lnTo>
                    <a:pt x="242" y="878"/>
                  </a:lnTo>
                  <a:lnTo>
                    <a:pt x="242" y="878"/>
                  </a:lnTo>
                  <a:lnTo>
                    <a:pt x="242" y="878"/>
                  </a:lnTo>
                  <a:close/>
                  <a:moveTo>
                    <a:pt x="122" y="548"/>
                  </a:moveTo>
                  <a:lnTo>
                    <a:pt x="118" y="548"/>
                  </a:lnTo>
                  <a:lnTo>
                    <a:pt x="118" y="552"/>
                  </a:lnTo>
                  <a:lnTo>
                    <a:pt x="122" y="552"/>
                  </a:lnTo>
                  <a:lnTo>
                    <a:pt x="122" y="548"/>
                  </a:lnTo>
                  <a:lnTo>
                    <a:pt x="122" y="548"/>
                  </a:lnTo>
                  <a:lnTo>
                    <a:pt x="122" y="548"/>
                  </a:lnTo>
                  <a:close/>
                  <a:moveTo>
                    <a:pt x="492" y="774"/>
                  </a:moveTo>
                  <a:lnTo>
                    <a:pt x="496" y="770"/>
                  </a:lnTo>
                  <a:lnTo>
                    <a:pt x="492" y="770"/>
                  </a:lnTo>
                  <a:lnTo>
                    <a:pt x="492" y="774"/>
                  </a:lnTo>
                  <a:lnTo>
                    <a:pt x="492" y="774"/>
                  </a:lnTo>
                  <a:lnTo>
                    <a:pt x="492" y="774"/>
                  </a:lnTo>
                  <a:close/>
                  <a:moveTo>
                    <a:pt x="1554" y="276"/>
                  </a:moveTo>
                  <a:lnTo>
                    <a:pt x="1548" y="276"/>
                  </a:lnTo>
                  <a:lnTo>
                    <a:pt x="1548" y="282"/>
                  </a:lnTo>
                  <a:lnTo>
                    <a:pt x="1554" y="282"/>
                  </a:lnTo>
                  <a:lnTo>
                    <a:pt x="1554" y="276"/>
                  </a:lnTo>
                  <a:lnTo>
                    <a:pt x="1554" y="276"/>
                  </a:lnTo>
                  <a:lnTo>
                    <a:pt x="1554" y="276"/>
                  </a:lnTo>
                  <a:close/>
                  <a:moveTo>
                    <a:pt x="176" y="324"/>
                  </a:moveTo>
                  <a:lnTo>
                    <a:pt x="172" y="324"/>
                  </a:lnTo>
                  <a:lnTo>
                    <a:pt x="172" y="330"/>
                  </a:lnTo>
                  <a:lnTo>
                    <a:pt x="176" y="330"/>
                  </a:lnTo>
                  <a:lnTo>
                    <a:pt x="176" y="324"/>
                  </a:lnTo>
                  <a:lnTo>
                    <a:pt x="176" y="324"/>
                  </a:lnTo>
                  <a:lnTo>
                    <a:pt x="176" y="324"/>
                  </a:lnTo>
                  <a:close/>
                  <a:moveTo>
                    <a:pt x="1982" y="542"/>
                  </a:moveTo>
                  <a:lnTo>
                    <a:pt x="1982" y="548"/>
                  </a:lnTo>
                  <a:lnTo>
                    <a:pt x="1986" y="548"/>
                  </a:lnTo>
                  <a:lnTo>
                    <a:pt x="1986" y="542"/>
                  </a:lnTo>
                  <a:lnTo>
                    <a:pt x="1982" y="542"/>
                  </a:lnTo>
                  <a:lnTo>
                    <a:pt x="1982" y="542"/>
                  </a:lnTo>
                  <a:lnTo>
                    <a:pt x="1982" y="542"/>
                  </a:lnTo>
                  <a:close/>
                  <a:moveTo>
                    <a:pt x="1672" y="698"/>
                  </a:moveTo>
                  <a:lnTo>
                    <a:pt x="1662" y="698"/>
                  </a:lnTo>
                  <a:lnTo>
                    <a:pt x="1662" y="704"/>
                  </a:lnTo>
                  <a:lnTo>
                    <a:pt x="1672" y="704"/>
                  </a:lnTo>
                  <a:lnTo>
                    <a:pt x="1672" y="698"/>
                  </a:lnTo>
                  <a:lnTo>
                    <a:pt x="1672" y="698"/>
                  </a:lnTo>
                  <a:lnTo>
                    <a:pt x="1672" y="698"/>
                  </a:lnTo>
                  <a:close/>
                  <a:moveTo>
                    <a:pt x="596" y="710"/>
                  </a:moveTo>
                  <a:lnTo>
                    <a:pt x="596" y="704"/>
                  </a:lnTo>
                  <a:lnTo>
                    <a:pt x="590" y="704"/>
                  </a:lnTo>
                  <a:lnTo>
                    <a:pt x="590" y="710"/>
                  </a:lnTo>
                  <a:lnTo>
                    <a:pt x="596" y="710"/>
                  </a:lnTo>
                  <a:lnTo>
                    <a:pt x="596" y="710"/>
                  </a:lnTo>
                  <a:lnTo>
                    <a:pt x="596" y="710"/>
                  </a:lnTo>
                  <a:close/>
                  <a:moveTo>
                    <a:pt x="936" y="216"/>
                  </a:moveTo>
                  <a:lnTo>
                    <a:pt x="940" y="216"/>
                  </a:lnTo>
                  <a:lnTo>
                    <a:pt x="940" y="210"/>
                  </a:lnTo>
                  <a:lnTo>
                    <a:pt x="936" y="210"/>
                  </a:lnTo>
                  <a:lnTo>
                    <a:pt x="936" y="216"/>
                  </a:lnTo>
                  <a:lnTo>
                    <a:pt x="936" y="216"/>
                  </a:lnTo>
                  <a:lnTo>
                    <a:pt x="936" y="216"/>
                  </a:lnTo>
                  <a:close/>
                  <a:moveTo>
                    <a:pt x="336" y="356"/>
                  </a:moveTo>
                  <a:lnTo>
                    <a:pt x="336" y="362"/>
                  </a:lnTo>
                  <a:lnTo>
                    <a:pt x="340" y="362"/>
                  </a:lnTo>
                  <a:lnTo>
                    <a:pt x="340" y="356"/>
                  </a:lnTo>
                  <a:lnTo>
                    <a:pt x="336" y="356"/>
                  </a:lnTo>
                  <a:lnTo>
                    <a:pt x="336" y="356"/>
                  </a:lnTo>
                  <a:lnTo>
                    <a:pt x="336" y="356"/>
                  </a:lnTo>
                  <a:close/>
                  <a:moveTo>
                    <a:pt x="940" y="200"/>
                  </a:moveTo>
                  <a:lnTo>
                    <a:pt x="940" y="206"/>
                  </a:lnTo>
                  <a:lnTo>
                    <a:pt x="946" y="206"/>
                  </a:lnTo>
                  <a:lnTo>
                    <a:pt x="946" y="200"/>
                  </a:lnTo>
                  <a:lnTo>
                    <a:pt x="940" y="200"/>
                  </a:lnTo>
                  <a:lnTo>
                    <a:pt x="940" y="200"/>
                  </a:lnTo>
                  <a:lnTo>
                    <a:pt x="940" y="200"/>
                  </a:lnTo>
                  <a:close/>
                  <a:moveTo>
                    <a:pt x="2338" y="390"/>
                  </a:moveTo>
                  <a:lnTo>
                    <a:pt x="2338" y="396"/>
                  </a:lnTo>
                  <a:lnTo>
                    <a:pt x="2344" y="396"/>
                  </a:lnTo>
                  <a:lnTo>
                    <a:pt x="2338" y="390"/>
                  </a:lnTo>
                  <a:lnTo>
                    <a:pt x="2338" y="390"/>
                  </a:lnTo>
                  <a:lnTo>
                    <a:pt x="2338" y="390"/>
                  </a:lnTo>
                  <a:close/>
                  <a:moveTo>
                    <a:pt x="2398" y="410"/>
                  </a:moveTo>
                  <a:lnTo>
                    <a:pt x="2392" y="410"/>
                  </a:lnTo>
                  <a:lnTo>
                    <a:pt x="2392" y="406"/>
                  </a:lnTo>
                  <a:lnTo>
                    <a:pt x="2380" y="406"/>
                  </a:lnTo>
                  <a:lnTo>
                    <a:pt x="2380" y="402"/>
                  </a:lnTo>
                  <a:lnTo>
                    <a:pt x="2378" y="402"/>
                  </a:lnTo>
                  <a:lnTo>
                    <a:pt x="2372" y="406"/>
                  </a:lnTo>
                  <a:lnTo>
                    <a:pt x="2360" y="406"/>
                  </a:lnTo>
                  <a:lnTo>
                    <a:pt x="2360" y="396"/>
                  </a:lnTo>
                  <a:lnTo>
                    <a:pt x="2344" y="396"/>
                  </a:lnTo>
                  <a:lnTo>
                    <a:pt x="2344" y="402"/>
                  </a:lnTo>
                  <a:lnTo>
                    <a:pt x="2350" y="402"/>
                  </a:lnTo>
                  <a:lnTo>
                    <a:pt x="2354" y="406"/>
                  </a:lnTo>
                  <a:lnTo>
                    <a:pt x="2350" y="406"/>
                  </a:lnTo>
                  <a:lnTo>
                    <a:pt x="2350" y="416"/>
                  </a:lnTo>
                  <a:lnTo>
                    <a:pt x="2344" y="416"/>
                  </a:lnTo>
                  <a:lnTo>
                    <a:pt x="2344" y="410"/>
                  </a:lnTo>
                  <a:lnTo>
                    <a:pt x="2338" y="410"/>
                  </a:lnTo>
                  <a:lnTo>
                    <a:pt x="2338" y="406"/>
                  </a:lnTo>
                  <a:lnTo>
                    <a:pt x="2344" y="406"/>
                  </a:lnTo>
                  <a:lnTo>
                    <a:pt x="2344" y="402"/>
                  </a:lnTo>
                  <a:lnTo>
                    <a:pt x="2338" y="402"/>
                  </a:lnTo>
                  <a:lnTo>
                    <a:pt x="2338" y="396"/>
                  </a:lnTo>
                  <a:lnTo>
                    <a:pt x="2332" y="396"/>
                  </a:lnTo>
                  <a:lnTo>
                    <a:pt x="2332" y="384"/>
                  </a:lnTo>
                  <a:lnTo>
                    <a:pt x="2324" y="378"/>
                  </a:lnTo>
                  <a:lnTo>
                    <a:pt x="2318" y="378"/>
                  </a:lnTo>
                  <a:lnTo>
                    <a:pt x="2318" y="374"/>
                  </a:lnTo>
                  <a:lnTo>
                    <a:pt x="2306" y="374"/>
                  </a:lnTo>
                  <a:lnTo>
                    <a:pt x="2306" y="368"/>
                  </a:lnTo>
                  <a:lnTo>
                    <a:pt x="2296" y="368"/>
                  </a:lnTo>
                  <a:lnTo>
                    <a:pt x="2296" y="362"/>
                  </a:lnTo>
                  <a:lnTo>
                    <a:pt x="2284" y="362"/>
                  </a:lnTo>
                  <a:lnTo>
                    <a:pt x="2284" y="356"/>
                  </a:lnTo>
                  <a:lnTo>
                    <a:pt x="2272" y="356"/>
                  </a:lnTo>
                  <a:lnTo>
                    <a:pt x="2272" y="350"/>
                  </a:lnTo>
                  <a:lnTo>
                    <a:pt x="2268" y="350"/>
                  </a:lnTo>
                  <a:lnTo>
                    <a:pt x="2264" y="348"/>
                  </a:lnTo>
                  <a:lnTo>
                    <a:pt x="2258" y="348"/>
                  </a:lnTo>
                  <a:lnTo>
                    <a:pt x="2252" y="342"/>
                  </a:lnTo>
                  <a:lnTo>
                    <a:pt x="2252" y="348"/>
                  </a:lnTo>
                  <a:lnTo>
                    <a:pt x="2246" y="348"/>
                  </a:lnTo>
                  <a:lnTo>
                    <a:pt x="2246" y="342"/>
                  </a:lnTo>
                  <a:lnTo>
                    <a:pt x="2240" y="342"/>
                  </a:lnTo>
                  <a:lnTo>
                    <a:pt x="2236" y="336"/>
                  </a:lnTo>
                  <a:lnTo>
                    <a:pt x="2214" y="336"/>
                  </a:lnTo>
                  <a:lnTo>
                    <a:pt x="2214" y="330"/>
                  </a:lnTo>
                  <a:lnTo>
                    <a:pt x="2176" y="330"/>
                  </a:lnTo>
                  <a:lnTo>
                    <a:pt x="2176" y="324"/>
                  </a:lnTo>
                  <a:lnTo>
                    <a:pt x="2170" y="324"/>
                  </a:lnTo>
                  <a:lnTo>
                    <a:pt x="2170" y="330"/>
                  </a:lnTo>
                  <a:lnTo>
                    <a:pt x="2164" y="330"/>
                  </a:lnTo>
                  <a:lnTo>
                    <a:pt x="2164" y="324"/>
                  </a:lnTo>
                  <a:lnTo>
                    <a:pt x="2144" y="324"/>
                  </a:lnTo>
                  <a:lnTo>
                    <a:pt x="2144" y="320"/>
                  </a:lnTo>
                  <a:lnTo>
                    <a:pt x="2132" y="320"/>
                  </a:lnTo>
                  <a:lnTo>
                    <a:pt x="2132" y="336"/>
                  </a:lnTo>
                  <a:lnTo>
                    <a:pt x="2138" y="336"/>
                  </a:lnTo>
                  <a:lnTo>
                    <a:pt x="2138" y="350"/>
                  </a:lnTo>
                  <a:lnTo>
                    <a:pt x="2132" y="350"/>
                  </a:lnTo>
                  <a:lnTo>
                    <a:pt x="2132" y="356"/>
                  </a:lnTo>
                  <a:lnTo>
                    <a:pt x="2116" y="356"/>
                  </a:lnTo>
                  <a:lnTo>
                    <a:pt x="2116" y="348"/>
                  </a:lnTo>
                  <a:lnTo>
                    <a:pt x="2100" y="348"/>
                  </a:lnTo>
                  <a:lnTo>
                    <a:pt x="2100" y="336"/>
                  </a:lnTo>
                  <a:lnTo>
                    <a:pt x="2008" y="336"/>
                  </a:lnTo>
                  <a:lnTo>
                    <a:pt x="2008" y="356"/>
                  </a:lnTo>
                  <a:lnTo>
                    <a:pt x="2004" y="356"/>
                  </a:lnTo>
                  <a:lnTo>
                    <a:pt x="2004" y="362"/>
                  </a:lnTo>
                  <a:lnTo>
                    <a:pt x="1998" y="362"/>
                  </a:lnTo>
                  <a:lnTo>
                    <a:pt x="2004" y="356"/>
                  </a:lnTo>
                  <a:lnTo>
                    <a:pt x="2004" y="348"/>
                  </a:lnTo>
                  <a:lnTo>
                    <a:pt x="1998" y="348"/>
                  </a:lnTo>
                  <a:lnTo>
                    <a:pt x="1998" y="336"/>
                  </a:lnTo>
                  <a:lnTo>
                    <a:pt x="1986" y="336"/>
                  </a:lnTo>
                  <a:lnTo>
                    <a:pt x="1982" y="330"/>
                  </a:lnTo>
                  <a:lnTo>
                    <a:pt x="1982" y="324"/>
                  </a:lnTo>
                  <a:lnTo>
                    <a:pt x="1986" y="320"/>
                  </a:lnTo>
                  <a:lnTo>
                    <a:pt x="1986" y="308"/>
                  </a:lnTo>
                  <a:lnTo>
                    <a:pt x="1976" y="308"/>
                  </a:lnTo>
                  <a:lnTo>
                    <a:pt x="1970" y="302"/>
                  </a:lnTo>
                  <a:lnTo>
                    <a:pt x="1964" y="302"/>
                  </a:lnTo>
                  <a:lnTo>
                    <a:pt x="1958" y="296"/>
                  </a:lnTo>
                  <a:lnTo>
                    <a:pt x="1898" y="296"/>
                  </a:lnTo>
                  <a:lnTo>
                    <a:pt x="1898" y="302"/>
                  </a:lnTo>
                  <a:lnTo>
                    <a:pt x="1872" y="302"/>
                  </a:lnTo>
                  <a:lnTo>
                    <a:pt x="1872" y="296"/>
                  </a:lnTo>
                  <a:lnTo>
                    <a:pt x="1868" y="296"/>
                  </a:lnTo>
                  <a:lnTo>
                    <a:pt x="1868" y="292"/>
                  </a:lnTo>
                  <a:lnTo>
                    <a:pt x="1862" y="292"/>
                  </a:lnTo>
                  <a:lnTo>
                    <a:pt x="1856" y="288"/>
                  </a:lnTo>
                  <a:lnTo>
                    <a:pt x="1850" y="292"/>
                  </a:lnTo>
                  <a:lnTo>
                    <a:pt x="1850" y="288"/>
                  </a:lnTo>
                  <a:lnTo>
                    <a:pt x="1836" y="288"/>
                  </a:lnTo>
                  <a:lnTo>
                    <a:pt x="1836" y="282"/>
                  </a:lnTo>
                  <a:lnTo>
                    <a:pt x="1830" y="282"/>
                  </a:lnTo>
                  <a:lnTo>
                    <a:pt x="1830" y="276"/>
                  </a:lnTo>
                  <a:lnTo>
                    <a:pt x="1836" y="276"/>
                  </a:lnTo>
                  <a:lnTo>
                    <a:pt x="1842" y="282"/>
                  </a:lnTo>
                  <a:lnTo>
                    <a:pt x="1842" y="270"/>
                  </a:lnTo>
                  <a:lnTo>
                    <a:pt x="1830" y="270"/>
                  </a:lnTo>
                  <a:lnTo>
                    <a:pt x="1830" y="266"/>
                  </a:lnTo>
                  <a:lnTo>
                    <a:pt x="1802" y="266"/>
                  </a:lnTo>
                  <a:lnTo>
                    <a:pt x="1796" y="270"/>
                  </a:lnTo>
                  <a:lnTo>
                    <a:pt x="1786" y="282"/>
                  </a:lnTo>
                  <a:lnTo>
                    <a:pt x="1782" y="282"/>
                  </a:lnTo>
                  <a:lnTo>
                    <a:pt x="1776" y="288"/>
                  </a:lnTo>
                  <a:lnTo>
                    <a:pt x="1776" y="282"/>
                  </a:lnTo>
                  <a:lnTo>
                    <a:pt x="1770" y="282"/>
                  </a:lnTo>
                  <a:lnTo>
                    <a:pt x="1776" y="276"/>
                  </a:lnTo>
                  <a:lnTo>
                    <a:pt x="1782" y="276"/>
                  </a:lnTo>
                  <a:lnTo>
                    <a:pt x="1782" y="270"/>
                  </a:lnTo>
                  <a:lnTo>
                    <a:pt x="1796" y="270"/>
                  </a:lnTo>
                  <a:lnTo>
                    <a:pt x="1796" y="266"/>
                  </a:lnTo>
                  <a:lnTo>
                    <a:pt x="1790" y="260"/>
                  </a:lnTo>
                  <a:lnTo>
                    <a:pt x="1776" y="260"/>
                  </a:lnTo>
                  <a:lnTo>
                    <a:pt x="1776" y="266"/>
                  </a:lnTo>
                  <a:lnTo>
                    <a:pt x="1770" y="266"/>
                  </a:lnTo>
                  <a:lnTo>
                    <a:pt x="1770" y="270"/>
                  </a:lnTo>
                  <a:lnTo>
                    <a:pt x="1764" y="270"/>
                  </a:lnTo>
                  <a:lnTo>
                    <a:pt x="1758" y="270"/>
                  </a:lnTo>
                  <a:lnTo>
                    <a:pt x="1758" y="266"/>
                  </a:lnTo>
                  <a:lnTo>
                    <a:pt x="1764" y="266"/>
                  </a:lnTo>
                  <a:lnTo>
                    <a:pt x="1764" y="270"/>
                  </a:lnTo>
                  <a:lnTo>
                    <a:pt x="1770" y="266"/>
                  </a:lnTo>
                  <a:lnTo>
                    <a:pt x="1770" y="260"/>
                  </a:lnTo>
                  <a:lnTo>
                    <a:pt x="1758" y="260"/>
                  </a:lnTo>
                  <a:lnTo>
                    <a:pt x="1754" y="254"/>
                  </a:lnTo>
                  <a:lnTo>
                    <a:pt x="1722" y="254"/>
                  </a:lnTo>
                  <a:lnTo>
                    <a:pt x="1722" y="248"/>
                  </a:lnTo>
                  <a:lnTo>
                    <a:pt x="1710" y="248"/>
                  </a:lnTo>
                  <a:lnTo>
                    <a:pt x="1710" y="254"/>
                  </a:lnTo>
                  <a:lnTo>
                    <a:pt x="1716" y="254"/>
                  </a:lnTo>
                  <a:lnTo>
                    <a:pt x="1716" y="260"/>
                  </a:lnTo>
                  <a:lnTo>
                    <a:pt x="1694" y="260"/>
                  </a:lnTo>
                  <a:lnTo>
                    <a:pt x="1688" y="266"/>
                  </a:lnTo>
                  <a:lnTo>
                    <a:pt x="1688" y="270"/>
                  </a:lnTo>
                  <a:lnTo>
                    <a:pt x="1694" y="270"/>
                  </a:lnTo>
                  <a:lnTo>
                    <a:pt x="1700" y="266"/>
                  </a:lnTo>
                  <a:lnTo>
                    <a:pt x="1704" y="270"/>
                  </a:lnTo>
                  <a:lnTo>
                    <a:pt x="1700" y="270"/>
                  </a:lnTo>
                  <a:lnTo>
                    <a:pt x="1700" y="288"/>
                  </a:lnTo>
                  <a:lnTo>
                    <a:pt x="1672" y="288"/>
                  </a:lnTo>
                  <a:lnTo>
                    <a:pt x="1672" y="296"/>
                  </a:lnTo>
                  <a:lnTo>
                    <a:pt x="1668" y="292"/>
                  </a:lnTo>
                  <a:lnTo>
                    <a:pt x="1662" y="288"/>
                  </a:lnTo>
                  <a:lnTo>
                    <a:pt x="1624" y="288"/>
                  </a:lnTo>
                  <a:lnTo>
                    <a:pt x="1624" y="292"/>
                  </a:lnTo>
                  <a:lnTo>
                    <a:pt x="1618" y="288"/>
                  </a:lnTo>
                  <a:lnTo>
                    <a:pt x="1602" y="288"/>
                  </a:lnTo>
                  <a:lnTo>
                    <a:pt x="1602" y="276"/>
                  </a:lnTo>
                  <a:lnTo>
                    <a:pt x="1596" y="276"/>
                  </a:lnTo>
                  <a:lnTo>
                    <a:pt x="1590" y="282"/>
                  </a:lnTo>
                  <a:lnTo>
                    <a:pt x="1590" y="296"/>
                  </a:lnTo>
                  <a:lnTo>
                    <a:pt x="1586" y="296"/>
                  </a:lnTo>
                  <a:lnTo>
                    <a:pt x="1580" y="302"/>
                  </a:lnTo>
                  <a:lnTo>
                    <a:pt x="1574" y="308"/>
                  </a:lnTo>
                  <a:lnTo>
                    <a:pt x="1574" y="302"/>
                  </a:lnTo>
                  <a:lnTo>
                    <a:pt x="1570" y="296"/>
                  </a:lnTo>
                  <a:lnTo>
                    <a:pt x="1570" y="302"/>
                  </a:lnTo>
                  <a:lnTo>
                    <a:pt x="1564" y="302"/>
                  </a:lnTo>
                  <a:lnTo>
                    <a:pt x="1564" y="296"/>
                  </a:lnTo>
                  <a:lnTo>
                    <a:pt x="1554" y="296"/>
                  </a:lnTo>
                  <a:lnTo>
                    <a:pt x="1554" y="288"/>
                  </a:lnTo>
                  <a:lnTo>
                    <a:pt x="1542" y="288"/>
                  </a:lnTo>
                  <a:lnTo>
                    <a:pt x="1542" y="276"/>
                  </a:lnTo>
                  <a:lnTo>
                    <a:pt x="1536" y="276"/>
                  </a:lnTo>
                  <a:lnTo>
                    <a:pt x="1536" y="270"/>
                  </a:lnTo>
                  <a:lnTo>
                    <a:pt x="1530" y="270"/>
                  </a:lnTo>
                  <a:lnTo>
                    <a:pt x="1530" y="266"/>
                  </a:lnTo>
                  <a:lnTo>
                    <a:pt x="1520" y="266"/>
                  </a:lnTo>
                  <a:lnTo>
                    <a:pt x="1520" y="260"/>
                  </a:lnTo>
                  <a:lnTo>
                    <a:pt x="1516" y="260"/>
                  </a:lnTo>
                  <a:lnTo>
                    <a:pt x="1516" y="270"/>
                  </a:lnTo>
                  <a:lnTo>
                    <a:pt x="1510" y="266"/>
                  </a:lnTo>
                  <a:lnTo>
                    <a:pt x="1494" y="266"/>
                  </a:lnTo>
                  <a:lnTo>
                    <a:pt x="1494" y="260"/>
                  </a:lnTo>
                  <a:lnTo>
                    <a:pt x="1482" y="260"/>
                  </a:lnTo>
                  <a:lnTo>
                    <a:pt x="1476" y="254"/>
                  </a:lnTo>
                  <a:lnTo>
                    <a:pt x="1456" y="254"/>
                  </a:lnTo>
                  <a:lnTo>
                    <a:pt x="1456" y="248"/>
                  </a:lnTo>
                  <a:lnTo>
                    <a:pt x="1412" y="248"/>
                  </a:lnTo>
                  <a:lnTo>
                    <a:pt x="1408" y="242"/>
                  </a:lnTo>
                  <a:lnTo>
                    <a:pt x="1402" y="242"/>
                  </a:lnTo>
                  <a:lnTo>
                    <a:pt x="1396" y="238"/>
                  </a:lnTo>
                  <a:lnTo>
                    <a:pt x="1408" y="238"/>
                  </a:lnTo>
                  <a:lnTo>
                    <a:pt x="1402" y="234"/>
                  </a:lnTo>
                  <a:lnTo>
                    <a:pt x="1374" y="234"/>
                  </a:lnTo>
                  <a:lnTo>
                    <a:pt x="1374" y="228"/>
                  </a:lnTo>
                  <a:lnTo>
                    <a:pt x="1348" y="228"/>
                  </a:lnTo>
                  <a:lnTo>
                    <a:pt x="1348" y="234"/>
                  </a:lnTo>
                  <a:lnTo>
                    <a:pt x="1326" y="234"/>
                  </a:lnTo>
                  <a:lnTo>
                    <a:pt x="1326" y="238"/>
                  </a:lnTo>
                  <a:lnTo>
                    <a:pt x="1320" y="238"/>
                  </a:lnTo>
                  <a:lnTo>
                    <a:pt x="1326" y="234"/>
                  </a:lnTo>
                  <a:lnTo>
                    <a:pt x="1326" y="228"/>
                  </a:lnTo>
                  <a:lnTo>
                    <a:pt x="1294" y="228"/>
                  </a:lnTo>
                  <a:lnTo>
                    <a:pt x="1288" y="222"/>
                  </a:lnTo>
                  <a:lnTo>
                    <a:pt x="1276" y="222"/>
                  </a:lnTo>
                  <a:lnTo>
                    <a:pt x="1276" y="228"/>
                  </a:lnTo>
                  <a:lnTo>
                    <a:pt x="1282" y="228"/>
                  </a:lnTo>
                  <a:lnTo>
                    <a:pt x="1282" y="234"/>
                  </a:lnTo>
                  <a:lnTo>
                    <a:pt x="1276" y="234"/>
                  </a:lnTo>
                  <a:lnTo>
                    <a:pt x="1276" y="238"/>
                  </a:lnTo>
                  <a:lnTo>
                    <a:pt x="1250" y="238"/>
                  </a:lnTo>
                  <a:lnTo>
                    <a:pt x="1250" y="242"/>
                  </a:lnTo>
                  <a:lnTo>
                    <a:pt x="1222" y="242"/>
                  </a:lnTo>
                  <a:lnTo>
                    <a:pt x="1222" y="248"/>
                  </a:lnTo>
                  <a:lnTo>
                    <a:pt x="1218" y="248"/>
                  </a:lnTo>
                  <a:lnTo>
                    <a:pt x="1212" y="254"/>
                  </a:lnTo>
                  <a:lnTo>
                    <a:pt x="1206" y="254"/>
                  </a:lnTo>
                  <a:lnTo>
                    <a:pt x="1212" y="248"/>
                  </a:lnTo>
                  <a:lnTo>
                    <a:pt x="1218" y="248"/>
                  </a:lnTo>
                  <a:lnTo>
                    <a:pt x="1218" y="238"/>
                  </a:lnTo>
                  <a:lnTo>
                    <a:pt x="1234" y="238"/>
                  </a:lnTo>
                  <a:lnTo>
                    <a:pt x="1240" y="234"/>
                  </a:lnTo>
                  <a:lnTo>
                    <a:pt x="1246" y="234"/>
                  </a:lnTo>
                  <a:lnTo>
                    <a:pt x="1250" y="228"/>
                  </a:lnTo>
                  <a:lnTo>
                    <a:pt x="1260" y="228"/>
                  </a:lnTo>
                  <a:lnTo>
                    <a:pt x="1260" y="222"/>
                  </a:lnTo>
                  <a:lnTo>
                    <a:pt x="1266" y="222"/>
                  </a:lnTo>
                  <a:lnTo>
                    <a:pt x="1266" y="216"/>
                  </a:lnTo>
                  <a:lnTo>
                    <a:pt x="1276" y="216"/>
                  </a:lnTo>
                  <a:lnTo>
                    <a:pt x="1276" y="210"/>
                  </a:lnTo>
                  <a:lnTo>
                    <a:pt x="1288" y="210"/>
                  </a:lnTo>
                  <a:lnTo>
                    <a:pt x="1288" y="206"/>
                  </a:lnTo>
                  <a:lnTo>
                    <a:pt x="1294" y="206"/>
                  </a:lnTo>
                  <a:lnTo>
                    <a:pt x="1294" y="200"/>
                  </a:lnTo>
                  <a:lnTo>
                    <a:pt x="1308" y="200"/>
                  </a:lnTo>
                  <a:lnTo>
                    <a:pt x="1308" y="194"/>
                  </a:lnTo>
                  <a:lnTo>
                    <a:pt x="1314" y="194"/>
                  </a:lnTo>
                  <a:lnTo>
                    <a:pt x="1320" y="188"/>
                  </a:lnTo>
                  <a:lnTo>
                    <a:pt x="1326" y="188"/>
                  </a:lnTo>
                  <a:lnTo>
                    <a:pt x="1326" y="182"/>
                  </a:lnTo>
                  <a:lnTo>
                    <a:pt x="1332" y="182"/>
                  </a:lnTo>
                  <a:lnTo>
                    <a:pt x="1326" y="180"/>
                  </a:lnTo>
                  <a:lnTo>
                    <a:pt x="1332" y="180"/>
                  </a:lnTo>
                  <a:lnTo>
                    <a:pt x="1332" y="168"/>
                  </a:lnTo>
                  <a:lnTo>
                    <a:pt x="1326" y="168"/>
                  </a:lnTo>
                  <a:lnTo>
                    <a:pt x="1326" y="156"/>
                  </a:lnTo>
                  <a:lnTo>
                    <a:pt x="1320" y="162"/>
                  </a:lnTo>
                  <a:lnTo>
                    <a:pt x="1320" y="168"/>
                  </a:lnTo>
                  <a:lnTo>
                    <a:pt x="1314" y="168"/>
                  </a:lnTo>
                  <a:lnTo>
                    <a:pt x="1314" y="174"/>
                  </a:lnTo>
                  <a:lnTo>
                    <a:pt x="1320" y="174"/>
                  </a:lnTo>
                  <a:lnTo>
                    <a:pt x="1320" y="180"/>
                  </a:lnTo>
                  <a:lnTo>
                    <a:pt x="1314" y="180"/>
                  </a:lnTo>
                  <a:lnTo>
                    <a:pt x="1314" y="174"/>
                  </a:lnTo>
                  <a:lnTo>
                    <a:pt x="1308" y="174"/>
                  </a:lnTo>
                  <a:lnTo>
                    <a:pt x="1308" y="168"/>
                  </a:lnTo>
                  <a:lnTo>
                    <a:pt x="1314" y="168"/>
                  </a:lnTo>
                  <a:lnTo>
                    <a:pt x="1314" y="156"/>
                  </a:lnTo>
                  <a:lnTo>
                    <a:pt x="1308" y="152"/>
                  </a:lnTo>
                  <a:lnTo>
                    <a:pt x="1300" y="152"/>
                  </a:lnTo>
                  <a:lnTo>
                    <a:pt x="1300" y="146"/>
                  </a:lnTo>
                  <a:lnTo>
                    <a:pt x="1250" y="146"/>
                  </a:lnTo>
                  <a:lnTo>
                    <a:pt x="1250" y="152"/>
                  </a:lnTo>
                  <a:lnTo>
                    <a:pt x="1234" y="152"/>
                  </a:lnTo>
                  <a:lnTo>
                    <a:pt x="1234" y="140"/>
                  </a:lnTo>
                  <a:lnTo>
                    <a:pt x="1218" y="140"/>
                  </a:lnTo>
                  <a:lnTo>
                    <a:pt x="1218" y="134"/>
                  </a:lnTo>
                  <a:lnTo>
                    <a:pt x="1206" y="134"/>
                  </a:lnTo>
                  <a:lnTo>
                    <a:pt x="1206" y="128"/>
                  </a:lnTo>
                  <a:lnTo>
                    <a:pt x="1218" y="128"/>
                  </a:lnTo>
                  <a:lnTo>
                    <a:pt x="1218" y="124"/>
                  </a:lnTo>
                  <a:lnTo>
                    <a:pt x="1206" y="124"/>
                  </a:lnTo>
                  <a:lnTo>
                    <a:pt x="1206" y="120"/>
                  </a:lnTo>
                  <a:lnTo>
                    <a:pt x="1180" y="120"/>
                  </a:lnTo>
                  <a:lnTo>
                    <a:pt x="1180" y="124"/>
                  </a:lnTo>
                  <a:lnTo>
                    <a:pt x="1168" y="124"/>
                  </a:lnTo>
                  <a:lnTo>
                    <a:pt x="1168" y="128"/>
                  </a:lnTo>
                  <a:lnTo>
                    <a:pt x="1162" y="128"/>
                  </a:lnTo>
                  <a:lnTo>
                    <a:pt x="1158" y="134"/>
                  </a:lnTo>
                  <a:lnTo>
                    <a:pt x="1152" y="134"/>
                  </a:lnTo>
                  <a:lnTo>
                    <a:pt x="1152" y="140"/>
                  </a:lnTo>
                  <a:lnTo>
                    <a:pt x="1146" y="140"/>
                  </a:lnTo>
                  <a:lnTo>
                    <a:pt x="1146" y="146"/>
                  </a:lnTo>
                  <a:lnTo>
                    <a:pt x="1152" y="146"/>
                  </a:lnTo>
                  <a:lnTo>
                    <a:pt x="1152" y="152"/>
                  </a:lnTo>
                  <a:lnTo>
                    <a:pt x="1120" y="152"/>
                  </a:lnTo>
                  <a:lnTo>
                    <a:pt x="1120" y="156"/>
                  </a:lnTo>
                  <a:lnTo>
                    <a:pt x="1132" y="156"/>
                  </a:lnTo>
                  <a:lnTo>
                    <a:pt x="1132" y="162"/>
                  </a:lnTo>
                  <a:lnTo>
                    <a:pt x="1136" y="162"/>
                  </a:lnTo>
                  <a:lnTo>
                    <a:pt x="1136" y="168"/>
                  </a:lnTo>
                  <a:lnTo>
                    <a:pt x="1132" y="174"/>
                  </a:lnTo>
                  <a:lnTo>
                    <a:pt x="1132" y="162"/>
                  </a:lnTo>
                  <a:lnTo>
                    <a:pt x="1120" y="162"/>
                  </a:lnTo>
                  <a:lnTo>
                    <a:pt x="1120" y="156"/>
                  </a:lnTo>
                  <a:lnTo>
                    <a:pt x="1114" y="162"/>
                  </a:lnTo>
                  <a:lnTo>
                    <a:pt x="1108" y="162"/>
                  </a:lnTo>
                  <a:lnTo>
                    <a:pt x="1108" y="168"/>
                  </a:lnTo>
                  <a:lnTo>
                    <a:pt x="1082" y="168"/>
                  </a:lnTo>
                  <a:lnTo>
                    <a:pt x="1078" y="162"/>
                  </a:lnTo>
                  <a:lnTo>
                    <a:pt x="1060" y="162"/>
                  </a:lnTo>
                  <a:lnTo>
                    <a:pt x="1066" y="168"/>
                  </a:lnTo>
                  <a:lnTo>
                    <a:pt x="1054" y="168"/>
                  </a:lnTo>
                  <a:lnTo>
                    <a:pt x="1050" y="162"/>
                  </a:lnTo>
                  <a:lnTo>
                    <a:pt x="1044" y="162"/>
                  </a:lnTo>
                  <a:lnTo>
                    <a:pt x="1044" y="174"/>
                  </a:lnTo>
                  <a:lnTo>
                    <a:pt x="1018" y="174"/>
                  </a:lnTo>
                  <a:lnTo>
                    <a:pt x="1018" y="180"/>
                  </a:lnTo>
                  <a:lnTo>
                    <a:pt x="990" y="180"/>
                  </a:lnTo>
                  <a:lnTo>
                    <a:pt x="984" y="182"/>
                  </a:lnTo>
                  <a:lnTo>
                    <a:pt x="984" y="180"/>
                  </a:lnTo>
                  <a:lnTo>
                    <a:pt x="980" y="180"/>
                  </a:lnTo>
                  <a:lnTo>
                    <a:pt x="980" y="182"/>
                  </a:lnTo>
                  <a:lnTo>
                    <a:pt x="974" y="182"/>
                  </a:lnTo>
                  <a:lnTo>
                    <a:pt x="968" y="188"/>
                  </a:lnTo>
                  <a:lnTo>
                    <a:pt x="964" y="188"/>
                  </a:lnTo>
                  <a:lnTo>
                    <a:pt x="964" y="194"/>
                  </a:lnTo>
                  <a:lnTo>
                    <a:pt x="958" y="194"/>
                  </a:lnTo>
                  <a:lnTo>
                    <a:pt x="958" y="200"/>
                  </a:lnTo>
                  <a:lnTo>
                    <a:pt x="952" y="200"/>
                  </a:lnTo>
                  <a:lnTo>
                    <a:pt x="952" y="206"/>
                  </a:lnTo>
                  <a:lnTo>
                    <a:pt x="946" y="206"/>
                  </a:lnTo>
                  <a:lnTo>
                    <a:pt x="946" y="210"/>
                  </a:lnTo>
                  <a:lnTo>
                    <a:pt x="940" y="210"/>
                  </a:lnTo>
                  <a:lnTo>
                    <a:pt x="946" y="216"/>
                  </a:lnTo>
                  <a:lnTo>
                    <a:pt x="952" y="210"/>
                  </a:lnTo>
                  <a:lnTo>
                    <a:pt x="958" y="210"/>
                  </a:lnTo>
                  <a:lnTo>
                    <a:pt x="952" y="216"/>
                  </a:lnTo>
                  <a:lnTo>
                    <a:pt x="958" y="216"/>
                  </a:lnTo>
                  <a:lnTo>
                    <a:pt x="958" y="234"/>
                  </a:lnTo>
                  <a:lnTo>
                    <a:pt x="946" y="234"/>
                  </a:lnTo>
                  <a:lnTo>
                    <a:pt x="946" y="228"/>
                  </a:lnTo>
                  <a:lnTo>
                    <a:pt x="876" y="228"/>
                  </a:lnTo>
                  <a:lnTo>
                    <a:pt x="872" y="234"/>
                  </a:lnTo>
                  <a:lnTo>
                    <a:pt x="860" y="234"/>
                  </a:lnTo>
                  <a:lnTo>
                    <a:pt x="860" y="248"/>
                  </a:lnTo>
                  <a:lnTo>
                    <a:pt x="866" y="248"/>
                  </a:lnTo>
                  <a:lnTo>
                    <a:pt x="860" y="254"/>
                  </a:lnTo>
                  <a:lnTo>
                    <a:pt x="860" y="260"/>
                  </a:lnTo>
                  <a:lnTo>
                    <a:pt x="872" y="260"/>
                  </a:lnTo>
                  <a:lnTo>
                    <a:pt x="872" y="266"/>
                  </a:lnTo>
                  <a:lnTo>
                    <a:pt x="880" y="266"/>
                  </a:lnTo>
                  <a:lnTo>
                    <a:pt x="880" y="276"/>
                  </a:lnTo>
                  <a:lnTo>
                    <a:pt x="904" y="276"/>
                  </a:lnTo>
                  <a:lnTo>
                    <a:pt x="904" y="288"/>
                  </a:lnTo>
                  <a:lnTo>
                    <a:pt x="898" y="288"/>
                  </a:lnTo>
                  <a:lnTo>
                    <a:pt x="898" y="296"/>
                  </a:lnTo>
                  <a:lnTo>
                    <a:pt x="904" y="302"/>
                  </a:lnTo>
                  <a:lnTo>
                    <a:pt x="904" y="308"/>
                  </a:lnTo>
                  <a:lnTo>
                    <a:pt x="908" y="308"/>
                  </a:lnTo>
                  <a:lnTo>
                    <a:pt x="908" y="314"/>
                  </a:lnTo>
                  <a:lnTo>
                    <a:pt x="904" y="314"/>
                  </a:lnTo>
                  <a:lnTo>
                    <a:pt x="904" y="320"/>
                  </a:lnTo>
                  <a:lnTo>
                    <a:pt x="892" y="320"/>
                  </a:lnTo>
                  <a:lnTo>
                    <a:pt x="898" y="314"/>
                  </a:lnTo>
                  <a:lnTo>
                    <a:pt x="898" y="296"/>
                  </a:lnTo>
                  <a:lnTo>
                    <a:pt x="892" y="296"/>
                  </a:lnTo>
                  <a:lnTo>
                    <a:pt x="886" y="302"/>
                  </a:lnTo>
                  <a:lnTo>
                    <a:pt x="886" y="308"/>
                  </a:lnTo>
                  <a:lnTo>
                    <a:pt x="880" y="302"/>
                  </a:lnTo>
                  <a:lnTo>
                    <a:pt x="880" y="292"/>
                  </a:lnTo>
                  <a:lnTo>
                    <a:pt x="892" y="292"/>
                  </a:lnTo>
                  <a:lnTo>
                    <a:pt x="892" y="288"/>
                  </a:lnTo>
                  <a:lnTo>
                    <a:pt x="898" y="288"/>
                  </a:lnTo>
                  <a:lnTo>
                    <a:pt x="898" y="282"/>
                  </a:lnTo>
                  <a:lnTo>
                    <a:pt x="872" y="282"/>
                  </a:lnTo>
                  <a:lnTo>
                    <a:pt x="872" y="276"/>
                  </a:lnTo>
                  <a:lnTo>
                    <a:pt x="866" y="276"/>
                  </a:lnTo>
                  <a:lnTo>
                    <a:pt x="866" y="270"/>
                  </a:lnTo>
                  <a:lnTo>
                    <a:pt x="854" y="270"/>
                  </a:lnTo>
                  <a:lnTo>
                    <a:pt x="850" y="266"/>
                  </a:lnTo>
                  <a:lnTo>
                    <a:pt x="844" y="260"/>
                  </a:lnTo>
                  <a:lnTo>
                    <a:pt x="826" y="260"/>
                  </a:lnTo>
                  <a:lnTo>
                    <a:pt x="826" y="266"/>
                  </a:lnTo>
                  <a:lnTo>
                    <a:pt x="822" y="266"/>
                  </a:lnTo>
                  <a:lnTo>
                    <a:pt x="822" y="270"/>
                  </a:lnTo>
                  <a:lnTo>
                    <a:pt x="818" y="270"/>
                  </a:lnTo>
                  <a:lnTo>
                    <a:pt x="818" y="276"/>
                  </a:lnTo>
                  <a:lnTo>
                    <a:pt x="800" y="276"/>
                  </a:lnTo>
                  <a:lnTo>
                    <a:pt x="800" y="288"/>
                  </a:lnTo>
                  <a:lnTo>
                    <a:pt x="812" y="288"/>
                  </a:lnTo>
                  <a:lnTo>
                    <a:pt x="812" y="292"/>
                  </a:lnTo>
                  <a:lnTo>
                    <a:pt x="826" y="292"/>
                  </a:lnTo>
                  <a:lnTo>
                    <a:pt x="826" y="296"/>
                  </a:lnTo>
                  <a:lnTo>
                    <a:pt x="832" y="296"/>
                  </a:lnTo>
                  <a:lnTo>
                    <a:pt x="838" y="302"/>
                  </a:lnTo>
                  <a:lnTo>
                    <a:pt x="826" y="302"/>
                  </a:lnTo>
                  <a:lnTo>
                    <a:pt x="822" y="296"/>
                  </a:lnTo>
                  <a:lnTo>
                    <a:pt x="800" y="296"/>
                  </a:lnTo>
                  <a:lnTo>
                    <a:pt x="794" y="292"/>
                  </a:lnTo>
                  <a:lnTo>
                    <a:pt x="790" y="292"/>
                  </a:lnTo>
                  <a:lnTo>
                    <a:pt x="790" y="282"/>
                  </a:lnTo>
                  <a:lnTo>
                    <a:pt x="784" y="282"/>
                  </a:lnTo>
                  <a:lnTo>
                    <a:pt x="784" y="276"/>
                  </a:lnTo>
                  <a:lnTo>
                    <a:pt x="790" y="276"/>
                  </a:lnTo>
                  <a:lnTo>
                    <a:pt x="790" y="248"/>
                  </a:lnTo>
                  <a:lnTo>
                    <a:pt x="778" y="248"/>
                  </a:lnTo>
                  <a:lnTo>
                    <a:pt x="778" y="254"/>
                  </a:lnTo>
                  <a:lnTo>
                    <a:pt x="784" y="254"/>
                  </a:lnTo>
                  <a:lnTo>
                    <a:pt x="784" y="270"/>
                  </a:lnTo>
                  <a:lnTo>
                    <a:pt x="778" y="270"/>
                  </a:lnTo>
                  <a:lnTo>
                    <a:pt x="778" y="276"/>
                  </a:lnTo>
                  <a:lnTo>
                    <a:pt x="764" y="276"/>
                  </a:lnTo>
                  <a:lnTo>
                    <a:pt x="764" y="288"/>
                  </a:lnTo>
                  <a:lnTo>
                    <a:pt x="758" y="288"/>
                  </a:lnTo>
                  <a:lnTo>
                    <a:pt x="758" y="292"/>
                  </a:lnTo>
                  <a:lnTo>
                    <a:pt x="764" y="292"/>
                  </a:lnTo>
                  <a:lnTo>
                    <a:pt x="764" y="296"/>
                  </a:lnTo>
                  <a:lnTo>
                    <a:pt x="766" y="296"/>
                  </a:lnTo>
                  <a:lnTo>
                    <a:pt x="766" y="308"/>
                  </a:lnTo>
                  <a:lnTo>
                    <a:pt x="772" y="308"/>
                  </a:lnTo>
                  <a:lnTo>
                    <a:pt x="772" y="314"/>
                  </a:lnTo>
                  <a:lnTo>
                    <a:pt x="766" y="314"/>
                  </a:lnTo>
                  <a:lnTo>
                    <a:pt x="766" y="320"/>
                  </a:lnTo>
                  <a:lnTo>
                    <a:pt x="764" y="330"/>
                  </a:lnTo>
                  <a:lnTo>
                    <a:pt x="764" y="336"/>
                  </a:lnTo>
                  <a:lnTo>
                    <a:pt x="766" y="336"/>
                  </a:lnTo>
                  <a:lnTo>
                    <a:pt x="766" y="348"/>
                  </a:lnTo>
                  <a:lnTo>
                    <a:pt x="812" y="348"/>
                  </a:lnTo>
                  <a:lnTo>
                    <a:pt x="812" y="350"/>
                  </a:lnTo>
                  <a:lnTo>
                    <a:pt x="822" y="350"/>
                  </a:lnTo>
                  <a:lnTo>
                    <a:pt x="822" y="368"/>
                  </a:lnTo>
                  <a:lnTo>
                    <a:pt x="818" y="368"/>
                  </a:lnTo>
                  <a:lnTo>
                    <a:pt x="818" y="384"/>
                  </a:lnTo>
                  <a:lnTo>
                    <a:pt x="812" y="384"/>
                  </a:lnTo>
                  <a:lnTo>
                    <a:pt x="812" y="356"/>
                  </a:lnTo>
                  <a:lnTo>
                    <a:pt x="806" y="356"/>
                  </a:lnTo>
                  <a:lnTo>
                    <a:pt x="806" y="350"/>
                  </a:lnTo>
                  <a:lnTo>
                    <a:pt x="790" y="350"/>
                  </a:lnTo>
                  <a:lnTo>
                    <a:pt x="784" y="356"/>
                  </a:lnTo>
                  <a:lnTo>
                    <a:pt x="772" y="356"/>
                  </a:lnTo>
                  <a:lnTo>
                    <a:pt x="772" y="368"/>
                  </a:lnTo>
                  <a:lnTo>
                    <a:pt x="778" y="368"/>
                  </a:lnTo>
                  <a:lnTo>
                    <a:pt x="778" y="384"/>
                  </a:lnTo>
                  <a:lnTo>
                    <a:pt x="772" y="384"/>
                  </a:lnTo>
                  <a:lnTo>
                    <a:pt x="772" y="390"/>
                  </a:lnTo>
                  <a:lnTo>
                    <a:pt x="766" y="390"/>
                  </a:lnTo>
                  <a:lnTo>
                    <a:pt x="766" y="402"/>
                  </a:lnTo>
                  <a:lnTo>
                    <a:pt x="764" y="406"/>
                  </a:lnTo>
                  <a:lnTo>
                    <a:pt x="752" y="406"/>
                  </a:lnTo>
                  <a:lnTo>
                    <a:pt x="752" y="410"/>
                  </a:lnTo>
                  <a:lnTo>
                    <a:pt x="746" y="410"/>
                  </a:lnTo>
                  <a:lnTo>
                    <a:pt x="746" y="416"/>
                  </a:lnTo>
                  <a:lnTo>
                    <a:pt x="710" y="416"/>
                  </a:lnTo>
                  <a:lnTo>
                    <a:pt x="710" y="410"/>
                  </a:lnTo>
                  <a:lnTo>
                    <a:pt x="698" y="410"/>
                  </a:lnTo>
                  <a:lnTo>
                    <a:pt x="698" y="406"/>
                  </a:lnTo>
                  <a:lnTo>
                    <a:pt x="718" y="406"/>
                  </a:lnTo>
                  <a:lnTo>
                    <a:pt x="718" y="410"/>
                  </a:lnTo>
                  <a:lnTo>
                    <a:pt x="730" y="410"/>
                  </a:lnTo>
                  <a:lnTo>
                    <a:pt x="730" y="402"/>
                  </a:lnTo>
                  <a:lnTo>
                    <a:pt x="736" y="406"/>
                  </a:lnTo>
                  <a:lnTo>
                    <a:pt x="736" y="402"/>
                  </a:lnTo>
                  <a:lnTo>
                    <a:pt x="740" y="402"/>
                  </a:lnTo>
                  <a:lnTo>
                    <a:pt x="740" y="396"/>
                  </a:lnTo>
                  <a:lnTo>
                    <a:pt x="746" y="396"/>
                  </a:lnTo>
                  <a:lnTo>
                    <a:pt x="746" y="384"/>
                  </a:lnTo>
                  <a:lnTo>
                    <a:pt x="758" y="384"/>
                  </a:lnTo>
                  <a:lnTo>
                    <a:pt x="758" y="368"/>
                  </a:lnTo>
                  <a:lnTo>
                    <a:pt x="764" y="368"/>
                  </a:lnTo>
                  <a:lnTo>
                    <a:pt x="764" y="356"/>
                  </a:lnTo>
                  <a:lnTo>
                    <a:pt x="752" y="356"/>
                  </a:lnTo>
                  <a:lnTo>
                    <a:pt x="752" y="350"/>
                  </a:lnTo>
                  <a:lnTo>
                    <a:pt x="746" y="350"/>
                  </a:lnTo>
                  <a:lnTo>
                    <a:pt x="746" y="348"/>
                  </a:lnTo>
                  <a:lnTo>
                    <a:pt x="752" y="342"/>
                  </a:lnTo>
                  <a:lnTo>
                    <a:pt x="752" y="330"/>
                  </a:lnTo>
                  <a:lnTo>
                    <a:pt x="746" y="324"/>
                  </a:lnTo>
                  <a:lnTo>
                    <a:pt x="746" y="314"/>
                  </a:lnTo>
                  <a:lnTo>
                    <a:pt x="752" y="314"/>
                  </a:lnTo>
                  <a:lnTo>
                    <a:pt x="752" y="296"/>
                  </a:lnTo>
                  <a:lnTo>
                    <a:pt x="746" y="296"/>
                  </a:lnTo>
                  <a:lnTo>
                    <a:pt x="740" y="292"/>
                  </a:lnTo>
                  <a:lnTo>
                    <a:pt x="740" y="288"/>
                  </a:lnTo>
                  <a:lnTo>
                    <a:pt x="746" y="282"/>
                  </a:lnTo>
                  <a:lnTo>
                    <a:pt x="740" y="282"/>
                  </a:lnTo>
                  <a:lnTo>
                    <a:pt x="740" y="276"/>
                  </a:lnTo>
                  <a:lnTo>
                    <a:pt x="746" y="276"/>
                  </a:lnTo>
                  <a:lnTo>
                    <a:pt x="752" y="270"/>
                  </a:lnTo>
                  <a:lnTo>
                    <a:pt x="752" y="254"/>
                  </a:lnTo>
                  <a:lnTo>
                    <a:pt x="746" y="254"/>
                  </a:lnTo>
                  <a:lnTo>
                    <a:pt x="740" y="248"/>
                  </a:lnTo>
                  <a:lnTo>
                    <a:pt x="704" y="248"/>
                  </a:lnTo>
                  <a:lnTo>
                    <a:pt x="704" y="254"/>
                  </a:lnTo>
                  <a:lnTo>
                    <a:pt x="698" y="254"/>
                  </a:lnTo>
                  <a:lnTo>
                    <a:pt x="698" y="260"/>
                  </a:lnTo>
                  <a:lnTo>
                    <a:pt x="692" y="266"/>
                  </a:lnTo>
                  <a:lnTo>
                    <a:pt x="692" y="276"/>
                  </a:lnTo>
                  <a:lnTo>
                    <a:pt x="686" y="282"/>
                  </a:lnTo>
                  <a:lnTo>
                    <a:pt x="686" y="288"/>
                  </a:lnTo>
                  <a:lnTo>
                    <a:pt x="676" y="288"/>
                  </a:lnTo>
                  <a:lnTo>
                    <a:pt x="676" y="292"/>
                  </a:lnTo>
                  <a:lnTo>
                    <a:pt x="670" y="292"/>
                  </a:lnTo>
                  <a:lnTo>
                    <a:pt x="670" y="296"/>
                  </a:lnTo>
                  <a:lnTo>
                    <a:pt x="664" y="296"/>
                  </a:lnTo>
                  <a:lnTo>
                    <a:pt x="664" y="308"/>
                  </a:lnTo>
                  <a:lnTo>
                    <a:pt x="670" y="302"/>
                  </a:lnTo>
                  <a:lnTo>
                    <a:pt x="670" y="324"/>
                  </a:lnTo>
                  <a:lnTo>
                    <a:pt x="664" y="336"/>
                  </a:lnTo>
                  <a:lnTo>
                    <a:pt x="680" y="336"/>
                  </a:lnTo>
                  <a:lnTo>
                    <a:pt x="680" y="348"/>
                  </a:lnTo>
                  <a:lnTo>
                    <a:pt x="692" y="348"/>
                  </a:lnTo>
                  <a:lnTo>
                    <a:pt x="692" y="350"/>
                  </a:lnTo>
                  <a:lnTo>
                    <a:pt x="698" y="350"/>
                  </a:lnTo>
                  <a:lnTo>
                    <a:pt x="698" y="356"/>
                  </a:lnTo>
                  <a:lnTo>
                    <a:pt x="692" y="356"/>
                  </a:lnTo>
                  <a:lnTo>
                    <a:pt x="692" y="368"/>
                  </a:lnTo>
                  <a:lnTo>
                    <a:pt x="680" y="368"/>
                  </a:lnTo>
                  <a:lnTo>
                    <a:pt x="680" y="362"/>
                  </a:lnTo>
                  <a:lnTo>
                    <a:pt x="676" y="356"/>
                  </a:lnTo>
                  <a:lnTo>
                    <a:pt x="670" y="356"/>
                  </a:lnTo>
                  <a:lnTo>
                    <a:pt x="670" y="350"/>
                  </a:lnTo>
                  <a:lnTo>
                    <a:pt x="658" y="350"/>
                  </a:lnTo>
                  <a:lnTo>
                    <a:pt x="658" y="348"/>
                  </a:lnTo>
                  <a:lnTo>
                    <a:pt x="644" y="348"/>
                  </a:lnTo>
                  <a:lnTo>
                    <a:pt x="638" y="342"/>
                  </a:lnTo>
                  <a:lnTo>
                    <a:pt x="632" y="342"/>
                  </a:lnTo>
                  <a:lnTo>
                    <a:pt x="632" y="336"/>
                  </a:lnTo>
                  <a:lnTo>
                    <a:pt x="596" y="336"/>
                  </a:lnTo>
                  <a:lnTo>
                    <a:pt x="596" y="330"/>
                  </a:lnTo>
                  <a:lnTo>
                    <a:pt x="578" y="330"/>
                  </a:lnTo>
                  <a:lnTo>
                    <a:pt x="578" y="336"/>
                  </a:lnTo>
                  <a:lnTo>
                    <a:pt x="572" y="336"/>
                  </a:lnTo>
                  <a:lnTo>
                    <a:pt x="572" y="342"/>
                  </a:lnTo>
                  <a:lnTo>
                    <a:pt x="578" y="348"/>
                  </a:lnTo>
                  <a:lnTo>
                    <a:pt x="584" y="348"/>
                  </a:lnTo>
                  <a:lnTo>
                    <a:pt x="584" y="356"/>
                  </a:lnTo>
                  <a:lnTo>
                    <a:pt x="568" y="356"/>
                  </a:lnTo>
                  <a:lnTo>
                    <a:pt x="568" y="362"/>
                  </a:lnTo>
                  <a:lnTo>
                    <a:pt x="572" y="362"/>
                  </a:lnTo>
                  <a:lnTo>
                    <a:pt x="568" y="368"/>
                  </a:lnTo>
                  <a:lnTo>
                    <a:pt x="556" y="368"/>
                  </a:lnTo>
                  <a:lnTo>
                    <a:pt x="556" y="356"/>
                  </a:lnTo>
                  <a:lnTo>
                    <a:pt x="562" y="356"/>
                  </a:lnTo>
                  <a:lnTo>
                    <a:pt x="556" y="350"/>
                  </a:lnTo>
                  <a:lnTo>
                    <a:pt x="546" y="350"/>
                  </a:lnTo>
                  <a:lnTo>
                    <a:pt x="546" y="356"/>
                  </a:lnTo>
                  <a:lnTo>
                    <a:pt x="536" y="356"/>
                  </a:lnTo>
                  <a:lnTo>
                    <a:pt x="536" y="362"/>
                  </a:lnTo>
                  <a:lnTo>
                    <a:pt x="524" y="362"/>
                  </a:lnTo>
                  <a:lnTo>
                    <a:pt x="524" y="356"/>
                  </a:lnTo>
                  <a:lnTo>
                    <a:pt x="512" y="356"/>
                  </a:lnTo>
                  <a:lnTo>
                    <a:pt x="508" y="362"/>
                  </a:lnTo>
                  <a:lnTo>
                    <a:pt x="502" y="362"/>
                  </a:lnTo>
                  <a:lnTo>
                    <a:pt x="502" y="368"/>
                  </a:lnTo>
                  <a:lnTo>
                    <a:pt x="486" y="368"/>
                  </a:lnTo>
                  <a:lnTo>
                    <a:pt x="486" y="362"/>
                  </a:lnTo>
                  <a:lnTo>
                    <a:pt x="482" y="362"/>
                  </a:lnTo>
                  <a:lnTo>
                    <a:pt x="482" y="356"/>
                  </a:lnTo>
                  <a:lnTo>
                    <a:pt x="458" y="356"/>
                  </a:lnTo>
                  <a:lnTo>
                    <a:pt x="464" y="362"/>
                  </a:lnTo>
                  <a:lnTo>
                    <a:pt x="464" y="368"/>
                  </a:lnTo>
                  <a:lnTo>
                    <a:pt x="458" y="368"/>
                  </a:lnTo>
                  <a:lnTo>
                    <a:pt x="464" y="362"/>
                  </a:lnTo>
                  <a:lnTo>
                    <a:pt x="454" y="362"/>
                  </a:lnTo>
                  <a:lnTo>
                    <a:pt x="454" y="368"/>
                  </a:lnTo>
                  <a:lnTo>
                    <a:pt x="432" y="368"/>
                  </a:lnTo>
                  <a:lnTo>
                    <a:pt x="432" y="374"/>
                  </a:lnTo>
                  <a:lnTo>
                    <a:pt x="426" y="374"/>
                  </a:lnTo>
                  <a:lnTo>
                    <a:pt x="422" y="378"/>
                  </a:lnTo>
                  <a:lnTo>
                    <a:pt x="410" y="378"/>
                  </a:lnTo>
                  <a:lnTo>
                    <a:pt x="410" y="384"/>
                  </a:lnTo>
                  <a:lnTo>
                    <a:pt x="394" y="384"/>
                  </a:lnTo>
                  <a:lnTo>
                    <a:pt x="398" y="390"/>
                  </a:lnTo>
                  <a:lnTo>
                    <a:pt x="398" y="396"/>
                  </a:lnTo>
                  <a:lnTo>
                    <a:pt x="394" y="396"/>
                  </a:lnTo>
                  <a:lnTo>
                    <a:pt x="394" y="406"/>
                  </a:lnTo>
                  <a:lnTo>
                    <a:pt x="372" y="406"/>
                  </a:lnTo>
                  <a:lnTo>
                    <a:pt x="368" y="402"/>
                  </a:lnTo>
                  <a:lnTo>
                    <a:pt x="368" y="396"/>
                  </a:lnTo>
                  <a:lnTo>
                    <a:pt x="356" y="396"/>
                  </a:lnTo>
                  <a:lnTo>
                    <a:pt x="356" y="390"/>
                  </a:lnTo>
                  <a:lnTo>
                    <a:pt x="362" y="390"/>
                  </a:lnTo>
                  <a:lnTo>
                    <a:pt x="362" y="384"/>
                  </a:lnTo>
                  <a:lnTo>
                    <a:pt x="384" y="384"/>
                  </a:lnTo>
                  <a:lnTo>
                    <a:pt x="384" y="374"/>
                  </a:lnTo>
                  <a:lnTo>
                    <a:pt x="378" y="368"/>
                  </a:lnTo>
                  <a:lnTo>
                    <a:pt x="372" y="368"/>
                  </a:lnTo>
                  <a:lnTo>
                    <a:pt x="372" y="362"/>
                  </a:lnTo>
                  <a:lnTo>
                    <a:pt x="340" y="362"/>
                  </a:lnTo>
                  <a:lnTo>
                    <a:pt x="340" y="368"/>
                  </a:lnTo>
                  <a:lnTo>
                    <a:pt x="344" y="368"/>
                  </a:lnTo>
                  <a:lnTo>
                    <a:pt x="344" y="384"/>
                  </a:lnTo>
                  <a:lnTo>
                    <a:pt x="340" y="390"/>
                  </a:lnTo>
                  <a:lnTo>
                    <a:pt x="340" y="396"/>
                  </a:lnTo>
                  <a:lnTo>
                    <a:pt x="344" y="396"/>
                  </a:lnTo>
                  <a:lnTo>
                    <a:pt x="344" y="402"/>
                  </a:lnTo>
                  <a:lnTo>
                    <a:pt x="350" y="402"/>
                  </a:lnTo>
                  <a:lnTo>
                    <a:pt x="350" y="406"/>
                  </a:lnTo>
                  <a:lnTo>
                    <a:pt x="344" y="410"/>
                  </a:lnTo>
                  <a:lnTo>
                    <a:pt x="344" y="422"/>
                  </a:lnTo>
                  <a:lnTo>
                    <a:pt x="340" y="416"/>
                  </a:lnTo>
                  <a:lnTo>
                    <a:pt x="336" y="422"/>
                  </a:lnTo>
                  <a:lnTo>
                    <a:pt x="336" y="416"/>
                  </a:lnTo>
                  <a:lnTo>
                    <a:pt x="324" y="416"/>
                  </a:lnTo>
                  <a:lnTo>
                    <a:pt x="324" y="410"/>
                  </a:lnTo>
                  <a:lnTo>
                    <a:pt x="318" y="410"/>
                  </a:lnTo>
                  <a:lnTo>
                    <a:pt x="318" y="416"/>
                  </a:lnTo>
                  <a:lnTo>
                    <a:pt x="312" y="416"/>
                  </a:lnTo>
                  <a:lnTo>
                    <a:pt x="308" y="422"/>
                  </a:lnTo>
                  <a:lnTo>
                    <a:pt x="302" y="422"/>
                  </a:lnTo>
                  <a:lnTo>
                    <a:pt x="302" y="428"/>
                  </a:lnTo>
                  <a:lnTo>
                    <a:pt x="296" y="428"/>
                  </a:lnTo>
                  <a:lnTo>
                    <a:pt x="296" y="434"/>
                  </a:lnTo>
                  <a:lnTo>
                    <a:pt x="284" y="434"/>
                  </a:lnTo>
                  <a:lnTo>
                    <a:pt x="284" y="450"/>
                  </a:lnTo>
                  <a:lnTo>
                    <a:pt x="290" y="450"/>
                  </a:lnTo>
                  <a:lnTo>
                    <a:pt x="290" y="456"/>
                  </a:lnTo>
                  <a:lnTo>
                    <a:pt x="296" y="456"/>
                  </a:lnTo>
                  <a:lnTo>
                    <a:pt x="296" y="460"/>
                  </a:lnTo>
                  <a:lnTo>
                    <a:pt x="276" y="460"/>
                  </a:lnTo>
                  <a:lnTo>
                    <a:pt x="276" y="456"/>
                  </a:lnTo>
                  <a:lnTo>
                    <a:pt x="258" y="456"/>
                  </a:lnTo>
                  <a:lnTo>
                    <a:pt x="254" y="450"/>
                  </a:lnTo>
                  <a:lnTo>
                    <a:pt x="254" y="444"/>
                  </a:lnTo>
                  <a:lnTo>
                    <a:pt x="242" y="444"/>
                  </a:lnTo>
                  <a:lnTo>
                    <a:pt x="242" y="450"/>
                  </a:lnTo>
                  <a:lnTo>
                    <a:pt x="236" y="456"/>
                  </a:lnTo>
                  <a:lnTo>
                    <a:pt x="242" y="460"/>
                  </a:lnTo>
                  <a:lnTo>
                    <a:pt x="248" y="464"/>
                  </a:lnTo>
                  <a:lnTo>
                    <a:pt x="258" y="464"/>
                  </a:lnTo>
                  <a:lnTo>
                    <a:pt x="258" y="476"/>
                  </a:lnTo>
                  <a:lnTo>
                    <a:pt x="236" y="476"/>
                  </a:lnTo>
                  <a:lnTo>
                    <a:pt x="236" y="470"/>
                  </a:lnTo>
                  <a:lnTo>
                    <a:pt x="230" y="464"/>
                  </a:lnTo>
                  <a:lnTo>
                    <a:pt x="216" y="464"/>
                  </a:lnTo>
                  <a:lnTo>
                    <a:pt x="216" y="444"/>
                  </a:lnTo>
                  <a:lnTo>
                    <a:pt x="204" y="444"/>
                  </a:lnTo>
                  <a:lnTo>
                    <a:pt x="210" y="438"/>
                  </a:lnTo>
                  <a:lnTo>
                    <a:pt x="216" y="438"/>
                  </a:lnTo>
                  <a:lnTo>
                    <a:pt x="216" y="428"/>
                  </a:lnTo>
                  <a:lnTo>
                    <a:pt x="210" y="422"/>
                  </a:lnTo>
                  <a:lnTo>
                    <a:pt x="204" y="422"/>
                  </a:lnTo>
                  <a:lnTo>
                    <a:pt x="204" y="416"/>
                  </a:lnTo>
                  <a:lnTo>
                    <a:pt x="200" y="416"/>
                  </a:lnTo>
                  <a:lnTo>
                    <a:pt x="200" y="410"/>
                  </a:lnTo>
                  <a:lnTo>
                    <a:pt x="194" y="410"/>
                  </a:lnTo>
                  <a:lnTo>
                    <a:pt x="194" y="416"/>
                  </a:lnTo>
                  <a:lnTo>
                    <a:pt x="188" y="410"/>
                  </a:lnTo>
                  <a:lnTo>
                    <a:pt x="188" y="406"/>
                  </a:lnTo>
                  <a:lnTo>
                    <a:pt x="176" y="406"/>
                  </a:lnTo>
                  <a:lnTo>
                    <a:pt x="176" y="396"/>
                  </a:lnTo>
                  <a:lnTo>
                    <a:pt x="182" y="396"/>
                  </a:lnTo>
                  <a:lnTo>
                    <a:pt x="182" y="402"/>
                  </a:lnTo>
                  <a:lnTo>
                    <a:pt x="188" y="402"/>
                  </a:lnTo>
                  <a:lnTo>
                    <a:pt x="188" y="406"/>
                  </a:lnTo>
                  <a:lnTo>
                    <a:pt x="204" y="406"/>
                  </a:lnTo>
                  <a:lnTo>
                    <a:pt x="204" y="410"/>
                  </a:lnTo>
                  <a:lnTo>
                    <a:pt x="216" y="410"/>
                  </a:lnTo>
                  <a:lnTo>
                    <a:pt x="222" y="416"/>
                  </a:lnTo>
                  <a:lnTo>
                    <a:pt x="254" y="416"/>
                  </a:lnTo>
                  <a:lnTo>
                    <a:pt x="254" y="422"/>
                  </a:lnTo>
                  <a:lnTo>
                    <a:pt x="276" y="422"/>
                  </a:lnTo>
                  <a:lnTo>
                    <a:pt x="282" y="416"/>
                  </a:lnTo>
                  <a:lnTo>
                    <a:pt x="296" y="416"/>
                  </a:lnTo>
                  <a:lnTo>
                    <a:pt x="302" y="410"/>
                  </a:lnTo>
                  <a:lnTo>
                    <a:pt x="302" y="406"/>
                  </a:lnTo>
                  <a:lnTo>
                    <a:pt x="308" y="406"/>
                  </a:lnTo>
                  <a:lnTo>
                    <a:pt x="308" y="396"/>
                  </a:lnTo>
                  <a:lnTo>
                    <a:pt x="302" y="396"/>
                  </a:lnTo>
                  <a:lnTo>
                    <a:pt x="302" y="384"/>
                  </a:lnTo>
                  <a:lnTo>
                    <a:pt x="290" y="384"/>
                  </a:lnTo>
                  <a:lnTo>
                    <a:pt x="290" y="378"/>
                  </a:lnTo>
                  <a:lnTo>
                    <a:pt x="284" y="378"/>
                  </a:lnTo>
                  <a:lnTo>
                    <a:pt x="284" y="374"/>
                  </a:lnTo>
                  <a:lnTo>
                    <a:pt x="282" y="374"/>
                  </a:lnTo>
                  <a:lnTo>
                    <a:pt x="276" y="368"/>
                  </a:lnTo>
                  <a:lnTo>
                    <a:pt x="264" y="368"/>
                  </a:lnTo>
                  <a:lnTo>
                    <a:pt x="258" y="362"/>
                  </a:lnTo>
                  <a:lnTo>
                    <a:pt x="258" y="356"/>
                  </a:lnTo>
                  <a:lnTo>
                    <a:pt x="248" y="356"/>
                  </a:lnTo>
                  <a:lnTo>
                    <a:pt x="242" y="350"/>
                  </a:lnTo>
                  <a:lnTo>
                    <a:pt x="236" y="350"/>
                  </a:lnTo>
                  <a:lnTo>
                    <a:pt x="236" y="348"/>
                  </a:lnTo>
                  <a:lnTo>
                    <a:pt x="204" y="348"/>
                  </a:lnTo>
                  <a:lnTo>
                    <a:pt x="204" y="342"/>
                  </a:lnTo>
                  <a:lnTo>
                    <a:pt x="200" y="342"/>
                  </a:lnTo>
                  <a:lnTo>
                    <a:pt x="200" y="348"/>
                  </a:lnTo>
                  <a:lnTo>
                    <a:pt x="194" y="348"/>
                  </a:lnTo>
                  <a:lnTo>
                    <a:pt x="194" y="342"/>
                  </a:lnTo>
                  <a:lnTo>
                    <a:pt x="188" y="342"/>
                  </a:lnTo>
                  <a:lnTo>
                    <a:pt x="188" y="348"/>
                  </a:lnTo>
                  <a:lnTo>
                    <a:pt x="182" y="348"/>
                  </a:lnTo>
                  <a:lnTo>
                    <a:pt x="188" y="342"/>
                  </a:lnTo>
                  <a:lnTo>
                    <a:pt x="188" y="330"/>
                  </a:lnTo>
                  <a:lnTo>
                    <a:pt x="176" y="330"/>
                  </a:lnTo>
                  <a:lnTo>
                    <a:pt x="176" y="336"/>
                  </a:lnTo>
                  <a:lnTo>
                    <a:pt x="172" y="330"/>
                  </a:lnTo>
                  <a:lnTo>
                    <a:pt x="168" y="330"/>
                  </a:lnTo>
                  <a:lnTo>
                    <a:pt x="168" y="336"/>
                  </a:lnTo>
                  <a:lnTo>
                    <a:pt x="156" y="330"/>
                  </a:lnTo>
                  <a:lnTo>
                    <a:pt x="156" y="336"/>
                  </a:lnTo>
                  <a:lnTo>
                    <a:pt x="144" y="336"/>
                  </a:lnTo>
                  <a:lnTo>
                    <a:pt x="144" y="342"/>
                  </a:lnTo>
                  <a:lnTo>
                    <a:pt x="140" y="342"/>
                  </a:lnTo>
                  <a:lnTo>
                    <a:pt x="134" y="348"/>
                  </a:lnTo>
                  <a:lnTo>
                    <a:pt x="128" y="348"/>
                  </a:lnTo>
                  <a:lnTo>
                    <a:pt x="128" y="350"/>
                  </a:lnTo>
                  <a:lnTo>
                    <a:pt x="122" y="350"/>
                  </a:lnTo>
                  <a:lnTo>
                    <a:pt x="122" y="356"/>
                  </a:lnTo>
                  <a:lnTo>
                    <a:pt x="128" y="356"/>
                  </a:lnTo>
                  <a:lnTo>
                    <a:pt x="122" y="362"/>
                  </a:lnTo>
                  <a:lnTo>
                    <a:pt x="122" y="368"/>
                  </a:lnTo>
                  <a:lnTo>
                    <a:pt x="128" y="368"/>
                  </a:lnTo>
                  <a:lnTo>
                    <a:pt x="134" y="374"/>
                  </a:lnTo>
                  <a:lnTo>
                    <a:pt x="140" y="374"/>
                  </a:lnTo>
                  <a:lnTo>
                    <a:pt x="140" y="378"/>
                  </a:lnTo>
                  <a:lnTo>
                    <a:pt x="144" y="384"/>
                  </a:lnTo>
                  <a:lnTo>
                    <a:pt x="144" y="390"/>
                  </a:lnTo>
                  <a:lnTo>
                    <a:pt x="140" y="396"/>
                  </a:lnTo>
                  <a:lnTo>
                    <a:pt x="134" y="402"/>
                  </a:lnTo>
                  <a:lnTo>
                    <a:pt x="128" y="402"/>
                  </a:lnTo>
                  <a:lnTo>
                    <a:pt x="128" y="406"/>
                  </a:lnTo>
                  <a:lnTo>
                    <a:pt x="134" y="406"/>
                  </a:lnTo>
                  <a:lnTo>
                    <a:pt x="140" y="410"/>
                  </a:lnTo>
                  <a:lnTo>
                    <a:pt x="140" y="416"/>
                  </a:lnTo>
                  <a:lnTo>
                    <a:pt x="144" y="416"/>
                  </a:lnTo>
                  <a:lnTo>
                    <a:pt x="144" y="450"/>
                  </a:lnTo>
                  <a:lnTo>
                    <a:pt x="140" y="450"/>
                  </a:lnTo>
                  <a:lnTo>
                    <a:pt x="140" y="456"/>
                  </a:lnTo>
                  <a:lnTo>
                    <a:pt x="150" y="456"/>
                  </a:lnTo>
                  <a:lnTo>
                    <a:pt x="144" y="460"/>
                  </a:lnTo>
                  <a:lnTo>
                    <a:pt x="144" y="464"/>
                  </a:lnTo>
                  <a:lnTo>
                    <a:pt x="156" y="464"/>
                  </a:lnTo>
                  <a:lnTo>
                    <a:pt x="156" y="476"/>
                  </a:lnTo>
                  <a:lnTo>
                    <a:pt x="144" y="476"/>
                  </a:lnTo>
                  <a:lnTo>
                    <a:pt x="156" y="488"/>
                  </a:lnTo>
                  <a:lnTo>
                    <a:pt x="156" y="492"/>
                  </a:lnTo>
                  <a:lnTo>
                    <a:pt x="168" y="492"/>
                  </a:lnTo>
                  <a:lnTo>
                    <a:pt x="168" y="510"/>
                  </a:lnTo>
                  <a:lnTo>
                    <a:pt x="162" y="514"/>
                  </a:lnTo>
                  <a:lnTo>
                    <a:pt x="156" y="514"/>
                  </a:lnTo>
                  <a:lnTo>
                    <a:pt x="150" y="520"/>
                  </a:lnTo>
                  <a:lnTo>
                    <a:pt x="150" y="524"/>
                  </a:lnTo>
                  <a:lnTo>
                    <a:pt x="144" y="524"/>
                  </a:lnTo>
                  <a:lnTo>
                    <a:pt x="144" y="530"/>
                  </a:lnTo>
                  <a:lnTo>
                    <a:pt x="140" y="536"/>
                  </a:lnTo>
                  <a:lnTo>
                    <a:pt x="128" y="536"/>
                  </a:lnTo>
                  <a:lnTo>
                    <a:pt x="128" y="558"/>
                  </a:lnTo>
                  <a:lnTo>
                    <a:pt x="144" y="558"/>
                  </a:lnTo>
                  <a:lnTo>
                    <a:pt x="144" y="564"/>
                  </a:lnTo>
                  <a:lnTo>
                    <a:pt x="150" y="568"/>
                  </a:lnTo>
                  <a:lnTo>
                    <a:pt x="140" y="568"/>
                  </a:lnTo>
                  <a:lnTo>
                    <a:pt x="134" y="564"/>
                  </a:lnTo>
                  <a:lnTo>
                    <a:pt x="128" y="568"/>
                  </a:lnTo>
                  <a:lnTo>
                    <a:pt x="128" y="574"/>
                  </a:lnTo>
                  <a:lnTo>
                    <a:pt x="122" y="568"/>
                  </a:lnTo>
                  <a:lnTo>
                    <a:pt x="122" y="574"/>
                  </a:lnTo>
                  <a:lnTo>
                    <a:pt x="118" y="574"/>
                  </a:lnTo>
                  <a:lnTo>
                    <a:pt x="118" y="584"/>
                  </a:lnTo>
                  <a:lnTo>
                    <a:pt x="114" y="584"/>
                  </a:lnTo>
                  <a:lnTo>
                    <a:pt x="114" y="590"/>
                  </a:lnTo>
                  <a:lnTo>
                    <a:pt x="108" y="590"/>
                  </a:lnTo>
                  <a:lnTo>
                    <a:pt x="108" y="606"/>
                  </a:lnTo>
                  <a:lnTo>
                    <a:pt x="114" y="606"/>
                  </a:lnTo>
                  <a:lnTo>
                    <a:pt x="114" y="618"/>
                  </a:lnTo>
                  <a:lnTo>
                    <a:pt x="108" y="618"/>
                  </a:lnTo>
                  <a:lnTo>
                    <a:pt x="108" y="622"/>
                  </a:lnTo>
                  <a:lnTo>
                    <a:pt x="114" y="622"/>
                  </a:lnTo>
                  <a:lnTo>
                    <a:pt x="118" y="628"/>
                  </a:lnTo>
                  <a:lnTo>
                    <a:pt x="114" y="632"/>
                  </a:lnTo>
                  <a:lnTo>
                    <a:pt x="118" y="632"/>
                  </a:lnTo>
                  <a:lnTo>
                    <a:pt x="118" y="656"/>
                  </a:lnTo>
                  <a:lnTo>
                    <a:pt x="140" y="656"/>
                  </a:lnTo>
                  <a:lnTo>
                    <a:pt x="134" y="660"/>
                  </a:lnTo>
                  <a:lnTo>
                    <a:pt x="144" y="660"/>
                  </a:lnTo>
                  <a:lnTo>
                    <a:pt x="144" y="656"/>
                  </a:lnTo>
                  <a:lnTo>
                    <a:pt x="150" y="656"/>
                  </a:lnTo>
                  <a:lnTo>
                    <a:pt x="156" y="660"/>
                  </a:lnTo>
                  <a:lnTo>
                    <a:pt x="156" y="672"/>
                  </a:lnTo>
                  <a:lnTo>
                    <a:pt x="162" y="672"/>
                  </a:lnTo>
                  <a:lnTo>
                    <a:pt x="162" y="676"/>
                  </a:lnTo>
                  <a:lnTo>
                    <a:pt x="156" y="676"/>
                  </a:lnTo>
                  <a:lnTo>
                    <a:pt x="156" y="682"/>
                  </a:lnTo>
                  <a:lnTo>
                    <a:pt x="162" y="682"/>
                  </a:lnTo>
                  <a:lnTo>
                    <a:pt x="162" y="688"/>
                  </a:lnTo>
                  <a:lnTo>
                    <a:pt x="168" y="688"/>
                  </a:lnTo>
                  <a:lnTo>
                    <a:pt x="168" y="692"/>
                  </a:lnTo>
                  <a:lnTo>
                    <a:pt x="172" y="692"/>
                  </a:lnTo>
                  <a:lnTo>
                    <a:pt x="172" y="704"/>
                  </a:lnTo>
                  <a:lnTo>
                    <a:pt x="176" y="704"/>
                  </a:lnTo>
                  <a:lnTo>
                    <a:pt x="176" y="710"/>
                  </a:lnTo>
                  <a:lnTo>
                    <a:pt x="182" y="710"/>
                  </a:lnTo>
                  <a:lnTo>
                    <a:pt x="182" y="716"/>
                  </a:lnTo>
                  <a:lnTo>
                    <a:pt x="168" y="716"/>
                  </a:lnTo>
                  <a:lnTo>
                    <a:pt x="168" y="736"/>
                  </a:lnTo>
                  <a:lnTo>
                    <a:pt x="172" y="736"/>
                  </a:lnTo>
                  <a:lnTo>
                    <a:pt x="172" y="742"/>
                  </a:lnTo>
                  <a:lnTo>
                    <a:pt x="176" y="742"/>
                  </a:lnTo>
                  <a:lnTo>
                    <a:pt x="176" y="736"/>
                  </a:lnTo>
                  <a:lnTo>
                    <a:pt x="188" y="736"/>
                  </a:lnTo>
                  <a:lnTo>
                    <a:pt x="188" y="730"/>
                  </a:lnTo>
                  <a:lnTo>
                    <a:pt x="194" y="730"/>
                  </a:lnTo>
                  <a:lnTo>
                    <a:pt x="194" y="736"/>
                  </a:lnTo>
                  <a:lnTo>
                    <a:pt x="200" y="736"/>
                  </a:lnTo>
                  <a:lnTo>
                    <a:pt x="200" y="730"/>
                  </a:lnTo>
                  <a:lnTo>
                    <a:pt x="204" y="736"/>
                  </a:lnTo>
                  <a:lnTo>
                    <a:pt x="204" y="742"/>
                  </a:lnTo>
                  <a:lnTo>
                    <a:pt x="210" y="746"/>
                  </a:lnTo>
                  <a:lnTo>
                    <a:pt x="204" y="746"/>
                  </a:lnTo>
                  <a:lnTo>
                    <a:pt x="204" y="758"/>
                  </a:lnTo>
                  <a:lnTo>
                    <a:pt x="216" y="758"/>
                  </a:lnTo>
                  <a:lnTo>
                    <a:pt x="216" y="764"/>
                  </a:lnTo>
                  <a:lnTo>
                    <a:pt x="228" y="764"/>
                  </a:lnTo>
                  <a:lnTo>
                    <a:pt x="228" y="770"/>
                  </a:lnTo>
                  <a:lnTo>
                    <a:pt x="222" y="770"/>
                  </a:lnTo>
                  <a:lnTo>
                    <a:pt x="222" y="774"/>
                  </a:lnTo>
                  <a:lnTo>
                    <a:pt x="254" y="774"/>
                  </a:lnTo>
                  <a:lnTo>
                    <a:pt x="254" y="780"/>
                  </a:lnTo>
                  <a:lnTo>
                    <a:pt x="258" y="780"/>
                  </a:lnTo>
                  <a:lnTo>
                    <a:pt x="258" y="784"/>
                  </a:lnTo>
                  <a:lnTo>
                    <a:pt x="276" y="784"/>
                  </a:lnTo>
                  <a:lnTo>
                    <a:pt x="276" y="790"/>
                  </a:lnTo>
                  <a:lnTo>
                    <a:pt x="284" y="790"/>
                  </a:lnTo>
                  <a:lnTo>
                    <a:pt x="284" y="830"/>
                  </a:lnTo>
                  <a:lnTo>
                    <a:pt x="270" y="830"/>
                  </a:lnTo>
                  <a:lnTo>
                    <a:pt x="270" y="834"/>
                  </a:lnTo>
                  <a:lnTo>
                    <a:pt x="264" y="834"/>
                  </a:lnTo>
                  <a:lnTo>
                    <a:pt x="264" y="844"/>
                  </a:lnTo>
                  <a:lnTo>
                    <a:pt x="270" y="844"/>
                  </a:lnTo>
                  <a:lnTo>
                    <a:pt x="270" y="838"/>
                  </a:lnTo>
                  <a:lnTo>
                    <a:pt x="276" y="838"/>
                  </a:lnTo>
                  <a:lnTo>
                    <a:pt x="276" y="850"/>
                  </a:lnTo>
                  <a:lnTo>
                    <a:pt x="254" y="850"/>
                  </a:lnTo>
                  <a:lnTo>
                    <a:pt x="258" y="856"/>
                  </a:lnTo>
                  <a:lnTo>
                    <a:pt x="258" y="866"/>
                  </a:lnTo>
                  <a:lnTo>
                    <a:pt x="264" y="860"/>
                  </a:lnTo>
                  <a:lnTo>
                    <a:pt x="264" y="866"/>
                  </a:lnTo>
                  <a:lnTo>
                    <a:pt x="258" y="866"/>
                  </a:lnTo>
                  <a:lnTo>
                    <a:pt x="258" y="872"/>
                  </a:lnTo>
                  <a:lnTo>
                    <a:pt x="254" y="872"/>
                  </a:lnTo>
                  <a:lnTo>
                    <a:pt x="254" y="878"/>
                  </a:lnTo>
                  <a:lnTo>
                    <a:pt x="248" y="878"/>
                  </a:lnTo>
                  <a:lnTo>
                    <a:pt x="254" y="884"/>
                  </a:lnTo>
                  <a:lnTo>
                    <a:pt x="248" y="884"/>
                  </a:lnTo>
                  <a:lnTo>
                    <a:pt x="254" y="888"/>
                  </a:lnTo>
                  <a:lnTo>
                    <a:pt x="254" y="892"/>
                  </a:lnTo>
                  <a:lnTo>
                    <a:pt x="258" y="892"/>
                  </a:lnTo>
                  <a:lnTo>
                    <a:pt x="264" y="898"/>
                  </a:lnTo>
                  <a:lnTo>
                    <a:pt x="270" y="898"/>
                  </a:lnTo>
                  <a:lnTo>
                    <a:pt x="276" y="904"/>
                  </a:lnTo>
                  <a:lnTo>
                    <a:pt x="276" y="910"/>
                  </a:lnTo>
                  <a:lnTo>
                    <a:pt x="282" y="910"/>
                  </a:lnTo>
                  <a:lnTo>
                    <a:pt x="284" y="914"/>
                  </a:lnTo>
                  <a:lnTo>
                    <a:pt x="302" y="914"/>
                  </a:lnTo>
                  <a:lnTo>
                    <a:pt x="302" y="920"/>
                  </a:lnTo>
                  <a:lnTo>
                    <a:pt x="330" y="920"/>
                  </a:lnTo>
                  <a:lnTo>
                    <a:pt x="336" y="926"/>
                  </a:lnTo>
                  <a:lnTo>
                    <a:pt x="336" y="932"/>
                  </a:lnTo>
                  <a:lnTo>
                    <a:pt x="372" y="932"/>
                  </a:lnTo>
                  <a:lnTo>
                    <a:pt x="372" y="938"/>
                  </a:lnTo>
                  <a:lnTo>
                    <a:pt x="368" y="938"/>
                  </a:lnTo>
                  <a:lnTo>
                    <a:pt x="368" y="942"/>
                  </a:lnTo>
                  <a:lnTo>
                    <a:pt x="378" y="942"/>
                  </a:lnTo>
                  <a:lnTo>
                    <a:pt x="378" y="946"/>
                  </a:lnTo>
                  <a:lnTo>
                    <a:pt x="384" y="946"/>
                  </a:lnTo>
                  <a:lnTo>
                    <a:pt x="384" y="952"/>
                  </a:lnTo>
                  <a:lnTo>
                    <a:pt x="390" y="952"/>
                  </a:lnTo>
                  <a:lnTo>
                    <a:pt x="390" y="958"/>
                  </a:lnTo>
                  <a:lnTo>
                    <a:pt x="398" y="958"/>
                  </a:lnTo>
                  <a:lnTo>
                    <a:pt x="398" y="952"/>
                  </a:lnTo>
                  <a:lnTo>
                    <a:pt x="410" y="952"/>
                  </a:lnTo>
                  <a:lnTo>
                    <a:pt x="410" y="942"/>
                  </a:lnTo>
                  <a:lnTo>
                    <a:pt x="416" y="942"/>
                  </a:lnTo>
                  <a:lnTo>
                    <a:pt x="422" y="938"/>
                  </a:lnTo>
                  <a:lnTo>
                    <a:pt x="426" y="932"/>
                  </a:lnTo>
                  <a:lnTo>
                    <a:pt x="422" y="926"/>
                  </a:lnTo>
                  <a:lnTo>
                    <a:pt x="422" y="914"/>
                  </a:lnTo>
                  <a:lnTo>
                    <a:pt x="416" y="910"/>
                  </a:lnTo>
                  <a:lnTo>
                    <a:pt x="416" y="898"/>
                  </a:lnTo>
                  <a:lnTo>
                    <a:pt x="410" y="892"/>
                  </a:lnTo>
                  <a:lnTo>
                    <a:pt x="410" y="884"/>
                  </a:lnTo>
                  <a:lnTo>
                    <a:pt x="416" y="884"/>
                  </a:lnTo>
                  <a:lnTo>
                    <a:pt x="422" y="878"/>
                  </a:lnTo>
                  <a:lnTo>
                    <a:pt x="422" y="872"/>
                  </a:lnTo>
                  <a:lnTo>
                    <a:pt x="432" y="872"/>
                  </a:lnTo>
                  <a:lnTo>
                    <a:pt x="432" y="866"/>
                  </a:lnTo>
                  <a:lnTo>
                    <a:pt x="426" y="866"/>
                  </a:lnTo>
                  <a:lnTo>
                    <a:pt x="416" y="856"/>
                  </a:lnTo>
                  <a:lnTo>
                    <a:pt x="410" y="856"/>
                  </a:lnTo>
                  <a:lnTo>
                    <a:pt x="410" y="850"/>
                  </a:lnTo>
                  <a:lnTo>
                    <a:pt x="416" y="850"/>
                  </a:lnTo>
                  <a:lnTo>
                    <a:pt x="410" y="844"/>
                  </a:lnTo>
                  <a:lnTo>
                    <a:pt x="410" y="838"/>
                  </a:lnTo>
                  <a:lnTo>
                    <a:pt x="404" y="834"/>
                  </a:lnTo>
                  <a:lnTo>
                    <a:pt x="404" y="830"/>
                  </a:lnTo>
                  <a:lnTo>
                    <a:pt x="390" y="830"/>
                  </a:lnTo>
                  <a:lnTo>
                    <a:pt x="390" y="818"/>
                  </a:lnTo>
                  <a:lnTo>
                    <a:pt x="384" y="818"/>
                  </a:lnTo>
                  <a:lnTo>
                    <a:pt x="378" y="812"/>
                  </a:lnTo>
                  <a:lnTo>
                    <a:pt x="384" y="812"/>
                  </a:lnTo>
                  <a:lnTo>
                    <a:pt x="384" y="784"/>
                  </a:lnTo>
                  <a:lnTo>
                    <a:pt x="394" y="784"/>
                  </a:lnTo>
                  <a:lnTo>
                    <a:pt x="394" y="780"/>
                  </a:lnTo>
                  <a:lnTo>
                    <a:pt x="390" y="780"/>
                  </a:lnTo>
                  <a:lnTo>
                    <a:pt x="394" y="774"/>
                  </a:lnTo>
                  <a:lnTo>
                    <a:pt x="398" y="774"/>
                  </a:lnTo>
                  <a:lnTo>
                    <a:pt x="398" y="780"/>
                  </a:lnTo>
                  <a:lnTo>
                    <a:pt x="404" y="780"/>
                  </a:lnTo>
                  <a:lnTo>
                    <a:pt x="404" y="784"/>
                  </a:lnTo>
                  <a:lnTo>
                    <a:pt x="410" y="790"/>
                  </a:lnTo>
                  <a:lnTo>
                    <a:pt x="410" y="784"/>
                  </a:lnTo>
                  <a:lnTo>
                    <a:pt x="416" y="784"/>
                  </a:lnTo>
                  <a:lnTo>
                    <a:pt x="416" y="780"/>
                  </a:lnTo>
                  <a:lnTo>
                    <a:pt x="410" y="780"/>
                  </a:lnTo>
                  <a:lnTo>
                    <a:pt x="410" y="770"/>
                  </a:lnTo>
                  <a:lnTo>
                    <a:pt x="416" y="770"/>
                  </a:lnTo>
                  <a:lnTo>
                    <a:pt x="416" y="764"/>
                  </a:lnTo>
                  <a:lnTo>
                    <a:pt x="422" y="764"/>
                  </a:lnTo>
                  <a:lnTo>
                    <a:pt x="426" y="758"/>
                  </a:lnTo>
                  <a:lnTo>
                    <a:pt x="432" y="758"/>
                  </a:lnTo>
                  <a:lnTo>
                    <a:pt x="432" y="752"/>
                  </a:lnTo>
                  <a:lnTo>
                    <a:pt x="442" y="752"/>
                  </a:lnTo>
                  <a:lnTo>
                    <a:pt x="442" y="746"/>
                  </a:lnTo>
                  <a:lnTo>
                    <a:pt x="448" y="746"/>
                  </a:lnTo>
                  <a:lnTo>
                    <a:pt x="448" y="752"/>
                  </a:lnTo>
                  <a:lnTo>
                    <a:pt x="454" y="752"/>
                  </a:lnTo>
                  <a:lnTo>
                    <a:pt x="454" y="746"/>
                  </a:lnTo>
                  <a:lnTo>
                    <a:pt x="464" y="746"/>
                  </a:lnTo>
                  <a:lnTo>
                    <a:pt x="464" y="752"/>
                  </a:lnTo>
                  <a:lnTo>
                    <a:pt x="476" y="752"/>
                  </a:lnTo>
                  <a:lnTo>
                    <a:pt x="482" y="758"/>
                  </a:lnTo>
                  <a:lnTo>
                    <a:pt x="486" y="758"/>
                  </a:lnTo>
                  <a:lnTo>
                    <a:pt x="486" y="764"/>
                  </a:lnTo>
                  <a:lnTo>
                    <a:pt x="502" y="764"/>
                  </a:lnTo>
                  <a:lnTo>
                    <a:pt x="502" y="770"/>
                  </a:lnTo>
                  <a:lnTo>
                    <a:pt x="508" y="770"/>
                  </a:lnTo>
                  <a:lnTo>
                    <a:pt x="508" y="774"/>
                  </a:lnTo>
                  <a:lnTo>
                    <a:pt x="512" y="770"/>
                  </a:lnTo>
                  <a:lnTo>
                    <a:pt x="512" y="764"/>
                  </a:lnTo>
                  <a:lnTo>
                    <a:pt x="536" y="764"/>
                  </a:lnTo>
                  <a:lnTo>
                    <a:pt x="536" y="758"/>
                  </a:lnTo>
                  <a:lnTo>
                    <a:pt x="540" y="764"/>
                  </a:lnTo>
                  <a:lnTo>
                    <a:pt x="546" y="764"/>
                  </a:lnTo>
                  <a:lnTo>
                    <a:pt x="546" y="758"/>
                  </a:lnTo>
                  <a:lnTo>
                    <a:pt x="550" y="758"/>
                  </a:lnTo>
                  <a:lnTo>
                    <a:pt x="550" y="764"/>
                  </a:lnTo>
                  <a:lnTo>
                    <a:pt x="556" y="770"/>
                  </a:lnTo>
                  <a:lnTo>
                    <a:pt x="562" y="770"/>
                  </a:lnTo>
                  <a:lnTo>
                    <a:pt x="562" y="774"/>
                  </a:lnTo>
                  <a:lnTo>
                    <a:pt x="568" y="774"/>
                  </a:lnTo>
                  <a:lnTo>
                    <a:pt x="568" y="764"/>
                  </a:lnTo>
                  <a:lnTo>
                    <a:pt x="572" y="764"/>
                  </a:lnTo>
                  <a:lnTo>
                    <a:pt x="572" y="770"/>
                  </a:lnTo>
                  <a:lnTo>
                    <a:pt x="584" y="770"/>
                  </a:lnTo>
                  <a:lnTo>
                    <a:pt x="590" y="764"/>
                  </a:lnTo>
                  <a:lnTo>
                    <a:pt x="596" y="758"/>
                  </a:lnTo>
                  <a:lnTo>
                    <a:pt x="596" y="752"/>
                  </a:lnTo>
                  <a:lnTo>
                    <a:pt x="578" y="752"/>
                  </a:lnTo>
                  <a:lnTo>
                    <a:pt x="572" y="746"/>
                  </a:lnTo>
                  <a:lnTo>
                    <a:pt x="572" y="742"/>
                  </a:lnTo>
                  <a:lnTo>
                    <a:pt x="578" y="742"/>
                  </a:lnTo>
                  <a:lnTo>
                    <a:pt x="584" y="736"/>
                  </a:lnTo>
                  <a:lnTo>
                    <a:pt x="584" y="720"/>
                  </a:lnTo>
                  <a:lnTo>
                    <a:pt x="600" y="720"/>
                  </a:lnTo>
                  <a:lnTo>
                    <a:pt x="600" y="716"/>
                  </a:lnTo>
                  <a:lnTo>
                    <a:pt x="584" y="716"/>
                  </a:lnTo>
                  <a:lnTo>
                    <a:pt x="584" y="698"/>
                  </a:lnTo>
                  <a:lnTo>
                    <a:pt x="610" y="698"/>
                  </a:lnTo>
                  <a:lnTo>
                    <a:pt x="610" y="692"/>
                  </a:lnTo>
                  <a:lnTo>
                    <a:pt x="644" y="692"/>
                  </a:lnTo>
                  <a:lnTo>
                    <a:pt x="644" y="682"/>
                  </a:lnTo>
                  <a:lnTo>
                    <a:pt x="650" y="682"/>
                  </a:lnTo>
                  <a:lnTo>
                    <a:pt x="650" y="688"/>
                  </a:lnTo>
                  <a:lnTo>
                    <a:pt x="654" y="688"/>
                  </a:lnTo>
                  <a:lnTo>
                    <a:pt x="654" y="682"/>
                  </a:lnTo>
                  <a:lnTo>
                    <a:pt x="680" y="682"/>
                  </a:lnTo>
                  <a:lnTo>
                    <a:pt x="686" y="676"/>
                  </a:lnTo>
                  <a:lnTo>
                    <a:pt x="686" y="672"/>
                  </a:lnTo>
                  <a:lnTo>
                    <a:pt x="692" y="672"/>
                  </a:lnTo>
                  <a:lnTo>
                    <a:pt x="692" y="666"/>
                  </a:lnTo>
                  <a:lnTo>
                    <a:pt x="698" y="672"/>
                  </a:lnTo>
                  <a:lnTo>
                    <a:pt x="698" y="666"/>
                  </a:lnTo>
                  <a:lnTo>
                    <a:pt x="710" y="666"/>
                  </a:lnTo>
                  <a:lnTo>
                    <a:pt x="710" y="672"/>
                  </a:lnTo>
                  <a:lnTo>
                    <a:pt x="718" y="672"/>
                  </a:lnTo>
                  <a:lnTo>
                    <a:pt x="718" y="666"/>
                  </a:lnTo>
                  <a:lnTo>
                    <a:pt x="724" y="666"/>
                  </a:lnTo>
                  <a:lnTo>
                    <a:pt x="724" y="682"/>
                  </a:lnTo>
                  <a:lnTo>
                    <a:pt x="730" y="682"/>
                  </a:lnTo>
                  <a:lnTo>
                    <a:pt x="730" y="692"/>
                  </a:lnTo>
                  <a:lnTo>
                    <a:pt x="758" y="692"/>
                  </a:lnTo>
                  <a:lnTo>
                    <a:pt x="758" y="698"/>
                  </a:lnTo>
                  <a:lnTo>
                    <a:pt x="766" y="698"/>
                  </a:lnTo>
                  <a:lnTo>
                    <a:pt x="766" y="704"/>
                  </a:lnTo>
                  <a:lnTo>
                    <a:pt x="772" y="704"/>
                  </a:lnTo>
                  <a:lnTo>
                    <a:pt x="772" y="710"/>
                  </a:lnTo>
                  <a:lnTo>
                    <a:pt x="778" y="704"/>
                  </a:lnTo>
                  <a:lnTo>
                    <a:pt x="784" y="704"/>
                  </a:lnTo>
                  <a:lnTo>
                    <a:pt x="790" y="698"/>
                  </a:lnTo>
                  <a:lnTo>
                    <a:pt x="790" y="692"/>
                  </a:lnTo>
                  <a:lnTo>
                    <a:pt x="800" y="692"/>
                  </a:lnTo>
                  <a:lnTo>
                    <a:pt x="800" y="698"/>
                  </a:lnTo>
                  <a:lnTo>
                    <a:pt x="806" y="704"/>
                  </a:lnTo>
                  <a:lnTo>
                    <a:pt x="812" y="704"/>
                  </a:lnTo>
                  <a:lnTo>
                    <a:pt x="818" y="710"/>
                  </a:lnTo>
                  <a:lnTo>
                    <a:pt x="822" y="716"/>
                  </a:lnTo>
                  <a:lnTo>
                    <a:pt x="826" y="726"/>
                  </a:lnTo>
                  <a:lnTo>
                    <a:pt x="832" y="726"/>
                  </a:lnTo>
                  <a:lnTo>
                    <a:pt x="832" y="730"/>
                  </a:lnTo>
                  <a:lnTo>
                    <a:pt x="838" y="730"/>
                  </a:lnTo>
                  <a:lnTo>
                    <a:pt x="838" y="736"/>
                  </a:lnTo>
                  <a:lnTo>
                    <a:pt x="844" y="746"/>
                  </a:lnTo>
                  <a:lnTo>
                    <a:pt x="850" y="752"/>
                  </a:lnTo>
                  <a:lnTo>
                    <a:pt x="850" y="764"/>
                  </a:lnTo>
                  <a:lnTo>
                    <a:pt x="860" y="764"/>
                  </a:lnTo>
                  <a:lnTo>
                    <a:pt x="860" y="752"/>
                  </a:lnTo>
                  <a:lnTo>
                    <a:pt x="866" y="758"/>
                  </a:lnTo>
                  <a:lnTo>
                    <a:pt x="872" y="758"/>
                  </a:lnTo>
                  <a:lnTo>
                    <a:pt x="872" y="770"/>
                  </a:lnTo>
                  <a:lnTo>
                    <a:pt x="876" y="770"/>
                  </a:lnTo>
                  <a:lnTo>
                    <a:pt x="876" y="764"/>
                  </a:lnTo>
                  <a:lnTo>
                    <a:pt x="880" y="764"/>
                  </a:lnTo>
                  <a:lnTo>
                    <a:pt x="880" y="770"/>
                  </a:lnTo>
                  <a:lnTo>
                    <a:pt x="886" y="764"/>
                  </a:lnTo>
                  <a:lnTo>
                    <a:pt x="886" y="770"/>
                  </a:lnTo>
                  <a:lnTo>
                    <a:pt x="892" y="764"/>
                  </a:lnTo>
                  <a:lnTo>
                    <a:pt x="908" y="764"/>
                  </a:lnTo>
                  <a:lnTo>
                    <a:pt x="908" y="770"/>
                  </a:lnTo>
                  <a:lnTo>
                    <a:pt x="914" y="774"/>
                  </a:lnTo>
                  <a:lnTo>
                    <a:pt x="914" y="780"/>
                  </a:lnTo>
                  <a:lnTo>
                    <a:pt x="926" y="780"/>
                  </a:lnTo>
                  <a:lnTo>
                    <a:pt x="926" y="790"/>
                  </a:lnTo>
                  <a:lnTo>
                    <a:pt x="936" y="790"/>
                  </a:lnTo>
                  <a:lnTo>
                    <a:pt x="940" y="796"/>
                  </a:lnTo>
                  <a:lnTo>
                    <a:pt x="940" y="790"/>
                  </a:lnTo>
                  <a:lnTo>
                    <a:pt x="952" y="790"/>
                  </a:lnTo>
                  <a:lnTo>
                    <a:pt x="952" y="802"/>
                  </a:lnTo>
                  <a:lnTo>
                    <a:pt x="968" y="802"/>
                  </a:lnTo>
                  <a:lnTo>
                    <a:pt x="968" y="796"/>
                  </a:lnTo>
                  <a:lnTo>
                    <a:pt x="980" y="796"/>
                  </a:lnTo>
                  <a:lnTo>
                    <a:pt x="980" y="790"/>
                  </a:lnTo>
                  <a:lnTo>
                    <a:pt x="990" y="790"/>
                  </a:lnTo>
                  <a:lnTo>
                    <a:pt x="990" y="784"/>
                  </a:lnTo>
                  <a:lnTo>
                    <a:pt x="994" y="784"/>
                  </a:lnTo>
                  <a:lnTo>
                    <a:pt x="994" y="780"/>
                  </a:lnTo>
                  <a:lnTo>
                    <a:pt x="1000" y="780"/>
                  </a:lnTo>
                  <a:lnTo>
                    <a:pt x="1000" y="774"/>
                  </a:lnTo>
                  <a:lnTo>
                    <a:pt x="1018" y="774"/>
                  </a:lnTo>
                  <a:lnTo>
                    <a:pt x="1018" y="770"/>
                  </a:lnTo>
                  <a:lnTo>
                    <a:pt x="1028" y="770"/>
                  </a:lnTo>
                  <a:lnTo>
                    <a:pt x="1028" y="764"/>
                  </a:lnTo>
                  <a:lnTo>
                    <a:pt x="1034" y="770"/>
                  </a:lnTo>
                  <a:lnTo>
                    <a:pt x="1034" y="764"/>
                  </a:lnTo>
                  <a:lnTo>
                    <a:pt x="1038" y="764"/>
                  </a:lnTo>
                  <a:lnTo>
                    <a:pt x="1038" y="770"/>
                  </a:lnTo>
                  <a:lnTo>
                    <a:pt x="1054" y="770"/>
                  </a:lnTo>
                  <a:lnTo>
                    <a:pt x="1054" y="780"/>
                  </a:lnTo>
                  <a:lnTo>
                    <a:pt x="1060" y="780"/>
                  </a:lnTo>
                  <a:lnTo>
                    <a:pt x="1060" y="784"/>
                  </a:lnTo>
                  <a:lnTo>
                    <a:pt x="1066" y="780"/>
                  </a:lnTo>
                  <a:lnTo>
                    <a:pt x="1066" y="784"/>
                  </a:lnTo>
                  <a:lnTo>
                    <a:pt x="1092" y="784"/>
                  </a:lnTo>
                  <a:lnTo>
                    <a:pt x="1098" y="790"/>
                  </a:lnTo>
                  <a:lnTo>
                    <a:pt x="1104" y="790"/>
                  </a:lnTo>
                  <a:lnTo>
                    <a:pt x="1104" y="784"/>
                  </a:lnTo>
                  <a:lnTo>
                    <a:pt x="1108" y="784"/>
                  </a:lnTo>
                  <a:lnTo>
                    <a:pt x="1108" y="764"/>
                  </a:lnTo>
                  <a:lnTo>
                    <a:pt x="1104" y="764"/>
                  </a:lnTo>
                  <a:lnTo>
                    <a:pt x="1108" y="758"/>
                  </a:lnTo>
                  <a:lnTo>
                    <a:pt x="1108" y="746"/>
                  </a:lnTo>
                  <a:lnTo>
                    <a:pt x="1120" y="746"/>
                  </a:lnTo>
                  <a:lnTo>
                    <a:pt x="1120" y="742"/>
                  </a:lnTo>
                  <a:lnTo>
                    <a:pt x="1136" y="742"/>
                  </a:lnTo>
                  <a:lnTo>
                    <a:pt x="1136" y="746"/>
                  </a:lnTo>
                  <a:lnTo>
                    <a:pt x="1146" y="746"/>
                  </a:lnTo>
                  <a:lnTo>
                    <a:pt x="1146" y="752"/>
                  </a:lnTo>
                  <a:lnTo>
                    <a:pt x="1168" y="752"/>
                  </a:lnTo>
                  <a:lnTo>
                    <a:pt x="1168" y="774"/>
                  </a:lnTo>
                  <a:lnTo>
                    <a:pt x="1186" y="774"/>
                  </a:lnTo>
                  <a:lnTo>
                    <a:pt x="1186" y="780"/>
                  </a:lnTo>
                  <a:lnTo>
                    <a:pt x="1196" y="780"/>
                  </a:lnTo>
                  <a:lnTo>
                    <a:pt x="1196" y="774"/>
                  </a:lnTo>
                  <a:lnTo>
                    <a:pt x="1234" y="774"/>
                  </a:lnTo>
                  <a:lnTo>
                    <a:pt x="1234" y="780"/>
                  </a:lnTo>
                  <a:lnTo>
                    <a:pt x="1240" y="784"/>
                  </a:lnTo>
                  <a:lnTo>
                    <a:pt x="1250" y="784"/>
                  </a:lnTo>
                  <a:lnTo>
                    <a:pt x="1250" y="790"/>
                  </a:lnTo>
                  <a:lnTo>
                    <a:pt x="1254" y="796"/>
                  </a:lnTo>
                  <a:lnTo>
                    <a:pt x="1266" y="796"/>
                  </a:lnTo>
                  <a:lnTo>
                    <a:pt x="1272" y="802"/>
                  </a:lnTo>
                  <a:lnTo>
                    <a:pt x="1294" y="802"/>
                  </a:lnTo>
                  <a:lnTo>
                    <a:pt x="1294" y="796"/>
                  </a:lnTo>
                  <a:lnTo>
                    <a:pt x="1308" y="796"/>
                  </a:lnTo>
                  <a:lnTo>
                    <a:pt x="1314" y="790"/>
                  </a:lnTo>
                  <a:lnTo>
                    <a:pt x="1326" y="790"/>
                  </a:lnTo>
                  <a:lnTo>
                    <a:pt x="1326" y="784"/>
                  </a:lnTo>
                  <a:lnTo>
                    <a:pt x="1332" y="780"/>
                  </a:lnTo>
                  <a:lnTo>
                    <a:pt x="1336" y="780"/>
                  </a:lnTo>
                  <a:lnTo>
                    <a:pt x="1336" y="774"/>
                  </a:lnTo>
                  <a:lnTo>
                    <a:pt x="1348" y="774"/>
                  </a:lnTo>
                  <a:lnTo>
                    <a:pt x="1348" y="780"/>
                  </a:lnTo>
                  <a:lnTo>
                    <a:pt x="1354" y="780"/>
                  </a:lnTo>
                  <a:lnTo>
                    <a:pt x="1354" y="784"/>
                  </a:lnTo>
                  <a:lnTo>
                    <a:pt x="1374" y="784"/>
                  </a:lnTo>
                  <a:lnTo>
                    <a:pt x="1374" y="790"/>
                  </a:lnTo>
                  <a:lnTo>
                    <a:pt x="1402" y="790"/>
                  </a:lnTo>
                  <a:lnTo>
                    <a:pt x="1402" y="784"/>
                  </a:lnTo>
                  <a:lnTo>
                    <a:pt x="1408" y="784"/>
                  </a:lnTo>
                  <a:lnTo>
                    <a:pt x="1412" y="780"/>
                  </a:lnTo>
                  <a:lnTo>
                    <a:pt x="1412" y="764"/>
                  </a:lnTo>
                  <a:lnTo>
                    <a:pt x="1418" y="758"/>
                  </a:lnTo>
                  <a:lnTo>
                    <a:pt x="1418" y="752"/>
                  </a:lnTo>
                  <a:lnTo>
                    <a:pt x="1422" y="752"/>
                  </a:lnTo>
                  <a:lnTo>
                    <a:pt x="1422" y="742"/>
                  </a:lnTo>
                  <a:lnTo>
                    <a:pt x="1428" y="742"/>
                  </a:lnTo>
                  <a:lnTo>
                    <a:pt x="1428" y="726"/>
                  </a:lnTo>
                  <a:lnTo>
                    <a:pt x="1422" y="726"/>
                  </a:lnTo>
                  <a:lnTo>
                    <a:pt x="1422" y="720"/>
                  </a:lnTo>
                  <a:lnTo>
                    <a:pt x="1428" y="716"/>
                  </a:lnTo>
                  <a:lnTo>
                    <a:pt x="1446" y="716"/>
                  </a:lnTo>
                  <a:lnTo>
                    <a:pt x="1446" y="710"/>
                  </a:lnTo>
                  <a:lnTo>
                    <a:pt x="1476" y="710"/>
                  </a:lnTo>
                  <a:lnTo>
                    <a:pt x="1476" y="716"/>
                  </a:lnTo>
                  <a:lnTo>
                    <a:pt x="1500" y="716"/>
                  </a:lnTo>
                  <a:lnTo>
                    <a:pt x="1500" y="720"/>
                  </a:lnTo>
                  <a:lnTo>
                    <a:pt x="1504" y="726"/>
                  </a:lnTo>
                  <a:lnTo>
                    <a:pt x="1504" y="736"/>
                  </a:lnTo>
                  <a:lnTo>
                    <a:pt x="1510" y="736"/>
                  </a:lnTo>
                  <a:lnTo>
                    <a:pt x="1510" y="746"/>
                  </a:lnTo>
                  <a:lnTo>
                    <a:pt x="1516" y="746"/>
                  </a:lnTo>
                  <a:lnTo>
                    <a:pt x="1516" y="764"/>
                  </a:lnTo>
                  <a:lnTo>
                    <a:pt x="1520" y="764"/>
                  </a:lnTo>
                  <a:lnTo>
                    <a:pt x="1520" y="774"/>
                  </a:lnTo>
                  <a:lnTo>
                    <a:pt x="1526" y="774"/>
                  </a:lnTo>
                  <a:lnTo>
                    <a:pt x="1526" y="790"/>
                  </a:lnTo>
                  <a:lnTo>
                    <a:pt x="1542" y="790"/>
                  </a:lnTo>
                  <a:lnTo>
                    <a:pt x="1542" y="796"/>
                  </a:lnTo>
                  <a:lnTo>
                    <a:pt x="1554" y="796"/>
                  </a:lnTo>
                  <a:lnTo>
                    <a:pt x="1554" y="802"/>
                  </a:lnTo>
                  <a:lnTo>
                    <a:pt x="1560" y="802"/>
                  </a:lnTo>
                  <a:lnTo>
                    <a:pt x="1564" y="806"/>
                  </a:lnTo>
                  <a:lnTo>
                    <a:pt x="1570" y="806"/>
                  </a:lnTo>
                  <a:lnTo>
                    <a:pt x="1570" y="824"/>
                  </a:lnTo>
                  <a:lnTo>
                    <a:pt x="1574" y="824"/>
                  </a:lnTo>
                  <a:lnTo>
                    <a:pt x="1574" y="830"/>
                  </a:lnTo>
                  <a:lnTo>
                    <a:pt x="1580" y="830"/>
                  </a:lnTo>
                  <a:lnTo>
                    <a:pt x="1580" y="834"/>
                  </a:lnTo>
                  <a:lnTo>
                    <a:pt x="1590" y="834"/>
                  </a:lnTo>
                  <a:lnTo>
                    <a:pt x="1590" y="830"/>
                  </a:lnTo>
                  <a:lnTo>
                    <a:pt x="1596" y="830"/>
                  </a:lnTo>
                  <a:lnTo>
                    <a:pt x="1596" y="824"/>
                  </a:lnTo>
                  <a:lnTo>
                    <a:pt x="1614" y="824"/>
                  </a:lnTo>
                  <a:lnTo>
                    <a:pt x="1614" y="818"/>
                  </a:lnTo>
                  <a:lnTo>
                    <a:pt x="1624" y="818"/>
                  </a:lnTo>
                  <a:lnTo>
                    <a:pt x="1624" y="838"/>
                  </a:lnTo>
                  <a:lnTo>
                    <a:pt x="1618" y="838"/>
                  </a:lnTo>
                  <a:lnTo>
                    <a:pt x="1618" y="850"/>
                  </a:lnTo>
                  <a:lnTo>
                    <a:pt x="1614" y="850"/>
                  </a:lnTo>
                  <a:lnTo>
                    <a:pt x="1614" y="872"/>
                  </a:lnTo>
                  <a:lnTo>
                    <a:pt x="1602" y="872"/>
                  </a:lnTo>
                  <a:lnTo>
                    <a:pt x="1602" y="884"/>
                  </a:lnTo>
                  <a:lnTo>
                    <a:pt x="1590" y="884"/>
                  </a:lnTo>
                  <a:lnTo>
                    <a:pt x="1590" y="878"/>
                  </a:lnTo>
                  <a:lnTo>
                    <a:pt x="1586" y="878"/>
                  </a:lnTo>
                  <a:lnTo>
                    <a:pt x="1586" y="884"/>
                  </a:lnTo>
                  <a:lnTo>
                    <a:pt x="1574" y="884"/>
                  </a:lnTo>
                  <a:lnTo>
                    <a:pt x="1574" y="926"/>
                  </a:lnTo>
                  <a:lnTo>
                    <a:pt x="1570" y="926"/>
                  </a:lnTo>
                  <a:lnTo>
                    <a:pt x="1570" y="938"/>
                  </a:lnTo>
                  <a:lnTo>
                    <a:pt x="1574" y="932"/>
                  </a:lnTo>
                  <a:lnTo>
                    <a:pt x="1580" y="926"/>
                  </a:lnTo>
                  <a:lnTo>
                    <a:pt x="1580" y="920"/>
                  </a:lnTo>
                  <a:lnTo>
                    <a:pt x="1590" y="920"/>
                  </a:lnTo>
                  <a:lnTo>
                    <a:pt x="1590" y="926"/>
                  </a:lnTo>
                  <a:lnTo>
                    <a:pt x="1596" y="926"/>
                  </a:lnTo>
                  <a:lnTo>
                    <a:pt x="1596" y="932"/>
                  </a:lnTo>
                  <a:lnTo>
                    <a:pt x="1602" y="926"/>
                  </a:lnTo>
                  <a:lnTo>
                    <a:pt x="1602" y="932"/>
                  </a:lnTo>
                  <a:lnTo>
                    <a:pt x="1614" y="932"/>
                  </a:lnTo>
                  <a:lnTo>
                    <a:pt x="1614" y="926"/>
                  </a:lnTo>
                  <a:lnTo>
                    <a:pt x="1618" y="926"/>
                  </a:lnTo>
                  <a:lnTo>
                    <a:pt x="1618" y="920"/>
                  </a:lnTo>
                  <a:lnTo>
                    <a:pt x="1628" y="920"/>
                  </a:lnTo>
                  <a:lnTo>
                    <a:pt x="1628" y="914"/>
                  </a:lnTo>
                  <a:lnTo>
                    <a:pt x="1634" y="914"/>
                  </a:lnTo>
                  <a:lnTo>
                    <a:pt x="1634" y="910"/>
                  </a:lnTo>
                  <a:lnTo>
                    <a:pt x="1640" y="910"/>
                  </a:lnTo>
                  <a:lnTo>
                    <a:pt x="1640" y="898"/>
                  </a:lnTo>
                  <a:lnTo>
                    <a:pt x="1650" y="898"/>
                  </a:lnTo>
                  <a:lnTo>
                    <a:pt x="1650" y="884"/>
                  </a:lnTo>
                  <a:lnTo>
                    <a:pt x="1656" y="884"/>
                  </a:lnTo>
                  <a:lnTo>
                    <a:pt x="1662" y="878"/>
                  </a:lnTo>
                  <a:lnTo>
                    <a:pt x="1662" y="872"/>
                  </a:lnTo>
                  <a:lnTo>
                    <a:pt x="1672" y="872"/>
                  </a:lnTo>
                  <a:lnTo>
                    <a:pt x="1672" y="856"/>
                  </a:lnTo>
                  <a:lnTo>
                    <a:pt x="1678" y="856"/>
                  </a:lnTo>
                  <a:lnTo>
                    <a:pt x="1678" y="850"/>
                  </a:lnTo>
                  <a:lnTo>
                    <a:pt x="1682" y="844"/>
                  </a:lnTo>
                  <a:lnTo>
                    <a:pt x="1682" y="838"/>
                  </a:lnTo>
                  <a:lnTo>
                    <a:pt x="1688" y="838"/>
                  </a:lnTo>
                  <a:lnTo>
                    <a:pt x="1688" y="830"/>
                  </a:lnTo>
                  <a:lnTo>
                    <a:pt x="1694" y="830"/>
                  </a:lnTo>
                  <a:lnTo>
                    <a:pt x="1694" y="824"/>
                  </a:lnTo>
                  <a:lnTo>
                    <a:pt x="1700" y="824"/>
                  </a:lnTo>
                  <a:lnTo>
                    <a:pt x="1700" y="818"/>
                  </a:lnTo>
                  <a:lnTo>
                    <a:pt x="1704" y="812"/>
                  </a:lnTo>
                  <a:lnTo>
                    <a:pt x="1704" y="806"/>
                  </a:lnTo>
                  <a:lnTo>
                    <a:pt x="1710" y="806"/>
                  </a:lnTo>
                  <a:lnTo>
                    <a:pt x="1710" y="752"/>
                  </a:lnTo>
                  <a:lnTo>
                    <a:pt x="1716" y="752"/>
                  </a:lnTo>
                  <a:lnTo>
                    <a:pt x="1716" y="746"/>
                  </a:lnTo>
                  <a:lnTo>
                    <a:pt x="1722" y="746"/>
                  </a:lnTo>
                  <a:lnTo>
                    <a:pt x="1722" y="726"/>
                  </a:lnTo>
                  <a:lnTo>
                    <a:pt x="1716" y="720"/>
                  </a:lnTo>
                  <a:lnTo>
                    <a:pt x="1710" y="716"/>
                  </a:lnTo>
                  <a:lnTo>
                    <a:pt x="1716" y="716"/>
                  </a:lnTo>
                  <a:lnTo>
                    <a:pt x="1722" y="720"/>
                  </a:lnTo>
                  <a:lnTo>
                    <a:pt x="1722" y="716"/>
                  </a:lnTo>
                  <a:lnTo>
                    <a:pt x="1716" y="710"/>
                  </a:lnTo>
                  <a:lnTo>
                    <a:pt x="1710" y="710"/>
                  </a:lnTo>
                  <a:lnTo>
                    <a:pt x="1710" y="704"/>
                  </a:lnTo>
                  <a:lnTo>
                    <a:pt x="1704" y="704"/>
                  </a:lnTo>
                  <a:lnTo>
                    <a:pt x="1704" y="692"/>
                  </a:lnTo>
                  <a:lnTo>
                    <a:pt x="1688" y="692"/>
                  </a:lnTo>
                  <a:lnTo>
                    <a:pt x="1688" y="698"/>
                  </a:lnTo>
                  <a:lnTo>
                    <a:pt x="1682" y="704"/>
                  </a:lnTo>
                  <a:lnTo>
                    <a:pt x="1682" y="710"/>
                  </a:lnTo>
                  <a:lnTo>
                    <a:pt x="1678" y="710"/>
                  </a:lnTo>
                  <a:lnTo>
                    <a:pt x="1678" y="704"/>
                  </a:lnTo>
                  <a:lnTo>
                    <a:pt x="1672" y="704"/>
                  </a:lnTo>
                  <a:lnTo>
                    <a:pt x="1672" y="710"/>
                  </a:lnTo>
                  <a:lnTo>
                    <a:pt x="1662" y="710"/>
                  </a:lnTo>
                  <a:lnTo>
                    <a:pt x="1662" y="704"/>
                  </a:lnTo>
                  <a:lnTo>
                    <a:pt x="1656" y="704"/>
                  </a:lnTo>
                  <a:lnTo>
                    <a:pt x="1656" y="682"/>
                  </a:lnTo>
                  <a:lnTo>
                    <a:pt x="1650" y="688"/>
                  </a:lnTo>
                  <a:lnTo>
                    <a:pt x="1650" y="682"/>
                  </a:lnTo>
                  <a:lnTo>
                    <a:pt x="1644" y="688"/>
                  </a:lnTo>
                  <a:lnTo>
                    <a:pt x="1640" y="688"/>
                  </a:lnTo>
                  <a:lnTo>
                    <a:pt x="1640" y="682"/>
                  </a:lnTo>
                  <a:lnTo>
                    <a:pt x="1634" y="682"/>
                  </a:lnTo>
                  <a:lnTo>
                    <a:pt x="1634" y="676"/>
                  </a:lnTo>
                  <a:lnTo>
                    <a:pt x="1640" y="676"/>
                  </a:lnTo>
                  <a:lnTo>
                    <a:pt x="1640" y="672"/>
                  </a:lnTo>
                  <a:lnTo>
                    <a:pt x="1644" y="672"/>
                  </a:lnTo>
                  <a:lnTo>
                    <a:pt x="1644" y="666"/>
                  </a:lnTo>
                  <a:lnTo>
                    <a:pt x="1650" y="666"/>
                  </a:lnTo>
                  <a:lnTo>
                    <a:pt x="1656" y="660"/>
                  </a:lnTo>
                  <a:lnTo>
                    <a:pt x="1662" y="660"/>
                  </a:lnTo>
                  <a:lnTo>
                    <a:pt x="1662" y="656"/>
                  </a:lnTo>
                  <a:lnTo>
                    <a:pt x="1668" y="656"/>
                  </a:lnTo>
                  <a:lnTo>
                    <a:pt x="1672" y="650"/>
                  </a:lnTo>
                  <a:lnTo>
                    <a:pt x="1672" y="644"/>
                  </a:lnTo>
                  <a:lnTo>
                    <a:pt x="1678" y="644"/>
                  </a:lnTo>
                  <a:lnTo>
                    <a:pt x="1678" y="638"/>
                  </a:lnTo>
                  <a:lnTo>
                    <a:pt x="1682" y="632"/>
                  </a:lnTo>
                  <a:lnTo>
                    <a:pt x="1688" y="632"/>
                  </a:lnTo>
                  <a:lnTo>
                    <a:pt x="1688" y="628"/>
                  </a:lnTo>
                  <a:lnTo>
                    <a:pt x="1694" y="628"/>
                  </a:lnTo>
                  <a:lnTo>
                    <a:pt x="1694" y="622"/>
                  </a:lnTo>
                  <a:lnTo>
                    <a:pt x="1700" y="622"/>
                  </a:lnTo>
                  <a:lnTo>
                    <a:pt x="1700" y="618"/>
                  </a:lnTo>
                  <a:lnTo>
                    <a:pt x="1710" y="618"/>
                  </a:lnTo>
                  <a:lnTo>
                    <a:pt x="1710" y="606"/>
                  </a:lnTo>
                  <a:lnTo>
                    <a:pt x="1716" y="602"/>
                  </a:lnTo>
                  <a:lnTo>
                    <a:pt x="1722" y="602"/>
                  </a:lnTo>
                  <a:lnTo>
                    <a:pt x="1722" y="596"/>
                  </a:lnTo>
                  <a:lnTo>
                    <a:pt x="1728" y="596"/>
                  </a:lnTo>
                  <a:lnTo>
                    <a:pt x="1728" y="590"/>
                  </a:lnTo>
                  <a:lnTo>
                    <a:pt x="1732" y="590"/>
                  </a:lnTo>
                  <a:lnTo>
                    <a:pt x="1732" y="584"/>
                  </a:lnTo>
                  <a:lnTo>
                    <a:pt x="1748" y="584"/>
                  </a:lnTo>
                  <a:lnTo>
                    <a:pt x="1748" y="578"/>
                  </a:lnTo>
                  <a:lnTo>
                    <a:pt x="1786" y="578"/>
                  </a:lnTo>
                  <a:lnTo>
                    <a:pt x="1782" y="584"/>
                  </a:lnTo>
                  <a:lnTo>
                    <a:pt x="1790" y="584"/>
                  </a:lnTo>
                  <a:lnTo>
                    <a:pt x="1790" y="578"/>
                  </a:lnTo>
                  <a:lnTo>
                    <a:pt x="1802" y="578"/>
                  </a:lnTo>
                  <a:lnTo>
                    <a:pt x="1802" y="584"/>
                  </a:lnTo>
                  <a:lnTo>
                    <a:pt x="1814" y="584"/>
                  </a:lnTo>
                  <a:lnTo>
                    <a:pt x="1814" y="578"/>
                  </a:lnTo>
                  <a:lnTo>
                    <a:pt x="1818" y="578"/>
                  </a:lnTo>
                  <a:lnTo>
                    <a:pt x="1818" y="584"/>
                  </a:lnTo>
                  <a:lnTo>
                    <a:pt x="1830" y="584"/>
                  </a:lnTo>
                  <a:lnTo>
                    <a:pt x="1830" y="578"/>
                  </a:lnTo>
                  <a:lnTo>
                    <a:pt x="1824" y="578"/>
                  </a:lnTo>
                  <a:lnTo>
                    <a:pt x="1830" y="574"/>
                  </a:lnTo>
                  <a:lnTo>
                    <a:pt x="1850" y="574"/>
                  </a:lnTo>
                  <a:lnTo>
                    <a:pt x="1850" y="578"/>
                  </a:lnTo>
                  <a:lnTo>
                    <a:pt x="1856" y="578"/>
                  </a:lnTo>
                  <a:lnTo>
                    <a:pt x="1856" y="574"/>
                  </a:lnTo>
                  <a:lnTo>
                    <a:pt x="1862" y="574"/>
                  </a:lnTo>
                  <a:lnTo>
                    <a:pt x="1862" y="578"/>
                  </a:lnTo>
                  <a:lnTo>
                    <a:pt x="1868" y="578"/>
                  </a:lnTo>
                  <a:lnTo>
                    <a:pt x="1868" y="584"/>
                  </a:lnTo>
                  <a:lnTo>
                    <a:pt x="1862" y="584"/>
                  </a:lnTo>
                  <a:lnTo>
                    <a:pt x="1862" y="590"/>
                  </a:lnTo>
                  <a:lnTo>
                    <a:pt x="1872" y="590"/>
                  </a:lnTo>
                  <a:lnTo>
                    <a:pt x="1878" y="584"/>
                  </a:lnTo>
                  <a:lnTo>
                    <a:pt x="1878" y="590"/>
                  </a:lnTo>
                  <a:lnTo>
                    <a:pt x="1884" y="590"/>
                  </a:lnTo>
                  <a:lnTo>
                    <a:pt x="1890" y="584"/>
                  </a:lnTo>
                  <a:lnTo>
                    <a:pt x="1916" y="584"/>
                  </a:lnTo>
                  <a:lnTo>
                    <a:pt x="1916" y="578"/>
                  </a:lnTo>
                  <a:lnTo>
                    <a:pt x="1910" y="578"/>
                  </a:lnTo>
                  <a:lnTo>
                    <a:pt x="1910" y="574"/>
                  </a:lnTo>
                  <a:lnTo>
                    <a:pt x="1904" y="574"/>
                  </a:lnTo>
                  <a:lnTo>
                    <a:pt x="1904" y="578"/>
                  </a:lnTo>
                  <a:lnTo>
                    <a:pt x="1898" y="578"/>
                  </a:lnTo>
                  <a:lnTo>
                    <a:pt x="1898" y="568"/>
                  </a:lnTo>
                  <a:lnTo>
                    <a:pt x="1904" y="568"/>
                  </a:lnTo>
                  <a:lnTo>
                    <a:pt x="1904" y="564"/>
                  </a:lnTo>
                  <a:lnTo>
                    <a:pt x="1910" y="564"/>
                  </a:lnTo>
                  <a:lnTo>
                    <a:pt x="1910" y="558"/>
                  </a:lnTo>
                  <a:lnTo>
                    <a:pt x="1916" y="558"/>
                  </a:lnTo>
                  <a:lnTo>
                    <a:pt x="1922" y="552"/>
                  </a:lnTo>
                  <a:lnTo>
                    <a:pt x="1922" y="548"/>
                  </a:lnTo>
                  <a:lnTo>
                    <a:pt x="1928" y="548"/>
                  </a:lnTo>
                  <a:lnTo>
                    <a:pt x="1928" y="542"/>
                  </a:lnTo>
                  <a:lnTo>
                    <a:pt x="1932" y="536"/>
                  </a:lnTo>
                  <a:lnTo>
                    <a:pt x="1938" y="536"/>
                  </a:lnTo>
                  <a:lnTo>
                    <a:pt x="1938" y="530"/>
                  </a:lnTo>
                  <a:lnTo>
                    <a:pt x="1944" y="530"/>
                  </a:lnTo>
                  <a:lnTo>
                    <a:pt x="1944" y="524"/>
                  </a:lnTo>
                  <a:lnTo>
                    <a:pt x="1986" y="524"/>
                  </a:lnTo>
                  <a:lnTo>
                    <a:pt x="1986" y="520"/>
                  </a:lnTo>
                  <a:lnTo>
                    <a:pt x="1992" y="520"/>
                  </a:lnTo>
                  <a:lnTo>
                    <a:pt x="1992" y="524"/>
                  </a:lnTo>
                  <a:lnTo>
                    <a:pt x="1986" y="530"/>
                  </a:lnTo>
                  <a:lnTo>
                    <a:pt x="1986" y="542"/>
                  </a:lnTo>
                  <a:lnTo>
                    <a:pt x="1992" y="542"/>
                  </a:lnTo>
                  <a:lnTo>
                    <a:pt x="1986" y="548"/>
                  </a:lnTo>
                  <a:lnTo>
                    <a:pt x="1998" y="548"/>
                  </a:lnTo>
                  <a:lnTo>
                    <a:pt x="1998" y="542"/>
                  </a:lnTo>
                  <a:lnTo>
                    <a:pt x="2004" y="542"/>
                  </a:lnTo>
                  <a:lnTo>
                    <a:pt x="2008" y="536"/>
                  </a:lnTo>
                  <a:lnTo>
                    <a:pt x="2012" y="536"/>
                  </a:lnTo>
                  <a:lnTo>
                    <a:pt x="2018" y="530"/>
                  </a:lnTo>
                  <a:lnTo>
                    <a:pt x="2030" y="530"/>
                  </a:lnTo>
                  <a:lnTo>
                    <a:pt x="2030" y="524"/>
                  </a:lnTo>
                  <a:lnTo>
                    <a:pt x="2024" y="524"/>
                  </a:lnTo>
                  <a:lnTo>
                    <a:pt x="2030" y="520"/>
                  </a:lnTo>
                  <a:lnTo>
                    <a:pt x="2030" y="510"/>
                  </a:lnTo>
                  <a:lnTo>
                    <a:pt x="2036" y="510"/>
                  </a:lnTo>
                  <a:lnTo>
                    <a:pt x="2036" y="504"/>
                  </a:lnTo>
                  <a:lnTo>
                    <a:pt x="2052" y="504"/>
                  </a:lnTo>
                  <a:lnTo>
                    <a:pt x="2052" y="510"/>
                  </a:lnTo>
                  <a:lnTo>
                    <a:pt x="2046" y="510"/>
                  </a:lnTo>
                  <a:lnTo>
                    <a:pt x="2046" y="524"/>
                  </a:lnTo>
                  <a:lnTo>
                    <a:pt x="2040" y="524"/>
                  </a:lnTo>
                  <a:lnTo>
                    <a:pt x="2036" y="536"/>
                  </a:lnTo>
                  <a:lnTo>
                    <a:pt x="2036" y="548"/>
                  </a:lnTo>
                  <a:lnTo>
                    <a:pt x="2024" y="548"/>
                  </a:lnTo>
                  <a:lnTo>
                    <a:pt x="2018" y="552"/>
                  </a:lnTo>
                  <a:lnTo>
                    <a:pt x="2012" y="552"/>
                  </a:lnTo>
                  <a:lnTo>
                    <a:pt x="2012" y="558"/>
                  </a:lnTo>
                  <a:lnTo>
                    <a:pt x="2008" y="558"/>
                  </a:lnTo>
                  <a:lnTo>
                    <a:pt x="2008" y="564"/>
                  </a:lnTo>
                  <a:lnTo>
                    <a:pt x="2004" y="568"/>
                  </a:lnTo>
                  <a:lnTo>
                    <a:pt x="1998" y="574"/>
                  </a:lnTo>
                  <a:lnTo>
                    <a:pt x="1992" y="574"/>
                  </a:lnTo>
                  <a:lnTo>
                    <a:pt x="1992" y="578"/>
                  </a:lnTo>
                  <a:lnTo>
                    <a:pt x="1986" y="578"/>
                  </a:lnTo>
                  <a:lnTo>
                    <a:pt x="1986" y="584"/>
                  </a:lnTo>
                  <a:lnTo>
                    <a:pt x="1982" y="584"/>
                  </a:lnTo>
                  <a:lnTo>
                    <a:pt x="1982" y="590"/>
                  </a:lnTo>
                  <a:lnTo>
                    <a:pt x="1976" y="596"/>
                  </a:lnTo>
                  <a:lnTo>
                    <a:pt x="1970" y="596"/>
                  </a:lnTo>
                  <a:lnTo>
                    <a:pt x="1970" y="602"/>
                  </a:lnTo>
                  <a:lnTo>
                    <a:pt x="1964" y="606"/>
                  </a:lnTo>
                  <a:lnTo>
                    <a:pt x="1958" y="606"/>
                  </a:lnTo>
                  <a:lnTo>
                    <a:pt x="1958" y="612"/>
                  </a:lnTo>
                  <a:lnTo>
                    <a:pt x="1950" y="612"/>
                  </a:lnTo>
                  <a:lnTo>
                    <a:pt x="1950" y="618"/>
                  </a:lnTo>
                  <a:lnTo>
                    <a:pt x="1944" y="618"/>
                  </a:lnTo>
                  <a:lnTo>
                    <a:pt x="1944" y="612"/>
                  </a:lnTo>
                  <a:lnTo>
                    <a:pt x="1938" y="618"/>
                  </a:lnTo>
                  <a:lnTo>
                    <a:pt x="1938" y="622"/>
                  </a:lnTo>
                  <a:lnTo>
                    <a:pt x="1944" y="622"/>
                  </a:lnTo>
                  <a:lnTo>
                    <a:pt x="1938" y="628"/>
                  </a:lnTo>
                  <a:lnTo>
                    <a:pt x="1938" y="632"/>
                  </a:lnTo>
                  <a:lnTo>
                    <a:pt x="1932" y="632"/>
                  </a:lnTo>
                  <a:lnTo>
                    <a:pt x="1932" y="638"/>
                  </a:lnTo>
                  <a:lnTo>
                    <a:pt x="1928" y="638"/>
                  </a:lnTo>
                  <a:lnTo>
                    <a:pt x="1928" y="644"/>
                  </a:lnTo>
                  <a:lnTo>
                    <a:pt x="1922" y="644"/>
                  </a:lnTo>
                  <a:lnTo>
                    <a:pt x="1922" y="698"/>
                  </a:lnTo>
                  <a:lnTo>
                    <a:pt x="1928" y="698"/>
                  </a:lnTo>
                  <a:lnTo>
                    <a:pt x="1928" y="726"/>
                  </a:lnTo>
                  <a:lnTo>
                    <a:pt x="1932" y="726"/>
                  </a:lnTo>
                  <a:lnTo>
                    <a:pt x="1932" y="730"/>
                  </a:lnTo>
                  <a:lnTo>
                    <a:pt x="1938" y="726"/>
                  </a:lnTo>
                  <a:lnTo>
                    <a:pt x="1938" y="730"/>
                  </a:lnTo>
                  <a:lnTo>
                    <a:pt x="1932" y="730"/>
                  </a:lnTo>
                  <a:lnTo>
                    <a:pt x="1938" y="736"/>
                  </a:lnTo>
                  <a:lnTo>
                    <a:pt x="1938" y="764"/>
                  </a:lnTo>
                  <a:lnTo>
                    <a:pt x="1944" y="758"/>
                  </a:lnTo>
                  <a:lnTo>
                    <a:pt x="1950" y="758"/>
                  </a:lnTo>
                  <a:lnTo>
                    <a:pt x="1950" y="752"/>
                  </a:lnTo>
                  <a:lnTo>
                    <a:pt x="1954" y="752"/>
                  </a:lnTo>
                  <a:lnTo>
                    <a:pt x="1954" y="746"/>
                  </a:lnTo>
                  <a:lnTo>
                    <a:pt x="1958" y="742"/>
                  </a:lnTo>
                  <a:lnTo>
                    <a:pt x="1958" y="736"/>
                  </a:lnTo>
                  <a:lnTo>
                    <a:pt x="1964" y="736"/>
                  </a:lnTo>
                  <a:lnTo>
                    <a:pt x="1964" y="720"/>
                  </a:lnTo>
                  <a:lnTo>
                    <a:pt x="1958" y="720"/>
                  </a:lnTo>
                  <a:lnTo>
                    <a:pt x="1964" y="716"/>
                  </a:lnTo>
                  <a:lnTo>
                    <a:pt x="1964" y="720"/>
                  </a:lnTo>
                  <a:lnTo>
                    <a:pt x="1970" y="720"/>
                  </a:lnTo>
                  <a:lnTo>
                    <a:pt x="1970" y="716"/>
                  </a:lnTo>
                  <a:lnTo>
                    <a:pt x="1986" y="716"/>
                  </a:lnTo>
                  <a:lnTo>
                    <a:pt x="1986" y="692"/>
                  </a:lnTo>
                  <a:lnTo>
                    <a:pt x="1992" y="692"/>
                  </a:lnTo>
                  <a:lnTo>
                    <a:pt x="1992" y="688"/>
                  </a:lnTo>
                  <a:lnTo>
                    <a:pt x="2008" y="688"/>
                  </a:lnTo>
                  <a:lnTo>
                    <a:pt x="2008" y="682"/>
                  </a:lnTo>
                  <a:lnTo>
                    <a:pt x="2012" y="682"/>
                  </a:lnTo>
                  <a:lnTo>
                    <a:pt x="2012" y="676"/>
                  </a:lnTo>
                  <a:lnTo>
                    <a:pt x="2008" y="676"/>
                  </a:lnTo>
                  <a:lnTo>
                    <a:pt x="2008" y="656"/>
                  </a:lnTo>
                  <a:lnTo>
                    <a:pt x="2012" y="656"/>
                  </a:lnTo>
                  <a:lnTo>
                    <a:pt x="2018" y="650"/>
                  </a:lnTo>
                  <a:lnTo>
                    <a:pt x="2024" y="656"/>
                  </a:lnTo>
                  <a:lnTo>
                    <a:pt x="2030" y="656"/>
                  </a:lnTo>
                  <a:lnTo>
                    <a:pt x="2036" y="650"/>
                  </a:lnTo>
                  <a:lnTo>
                    <a:pt x="2036" y="644"/>
                  </a:lnTo>
                  <a:lnTo>
                    <a:pt x="2030" y="644"/>
                  </a:lnTo>
                  <a:lnTo>
                    <a:pt x="2036" y="638"/>
                  </a:lnTo>
                  <a:lnTo>
                    <a:pt x="2024" y="638"/>
                  </a:lnTo>
                  <a:lnTo>
                    <a:pt x="2024" y="622"/>
                  </a:lnTo>
                  <a:lnTo>
                    <a:pt x="2030" y="622"/>
                  </a:lnTo>
                  <a:lnTo>
                    <a:pt x="2036" y="618"/>
                  </a:lnTo>
                  <a:lnTo>
                    <a:pt x="2030" y="612"/>
                  </a:lnTo>
                  <a:lnTo>
                    <a:pt x="2018" y="612"/>
                  </a:lnTo>
                  <a:lnTo>
                    <a:pt x="2018" y="618"/>
                  </a:lnTo>
                  <a:lnTo>
                    <a:pt x="2012" y="612"/>
                  </a:lnTo>
                  <a:lnTo>
                    <a:pt x="2012" y="602"/>
                  </a:lnTo>
                  <a:lnTo>
                    <a:pt x="2018" y="596"/>
                  </a:lnTo>
                  <a:lnTo>
                    <a:pt x="2024" y="596"/>
                  </a:lnTo>
                  <a:lnTo>
                    <a:pt x="2024" y="590"/>
                  </a:lnTo>
                  <a:lnTo>
                    <a:pt x="2030" y="590"/>
                  </a:lnTo>
                  <a:lnTo>
                    <a:pt x="2030" y="584"/>
                  </a:lnTo>
                  <a:lnTo>
                    <a:pt x="2036" y="584"/>
                  </a:lnTo>
                  <a:lnTo>
                    <a:pt x="2036" y="578"/>
                  </a:lnTo>
                  <a:lnTo>
                    <a:pt x="2030" y="578"/>
                  </a:lnTo>
                  <a:lnTo>
                    <a:pt x="2030" y="574"/>
                  </a:lnTo>
                  <a:lnTo>
                    <a:pt x="2036" y="574"/>
                  </a:lnTo>
                  <a:lnTo>
                    <a:pt x="2036" y="564"/>
                  </a:lnTo>
                  <a:lnTo>
                    <a:pt x="2052" y="564"/>
                  </a:lnTo>
                  <a:lnTo>
                    <a:pt x="2052" y="574"/>
                  </a:lnTo>
                  <a:lnTo>
                    <a:pt x="2058" y="568"/>
                  </a:lnTo>
                  <a:lnTo>
                    <a:pt x="2058" y="564"/>
                  </a:lnTo>
                  <a:lnTo>
                    <a:pt x="2062" y="558"/>
                  </a:lnTo>
                  <a:lnTo>
                    <a:pt x="2068" y="558"/>
                  </a:lnTo>
                  <a:lnTo>
                    <a:pt x="2072" y="552"/>
                  </a:lnTo>
                  <a:lnTo>
                    <a:pt x="2072" y="564"/>
                  </a:lnTo>
                  <a:lnTo>
                    <a:pt x="2068" y="564"/>
                  </a:lnTo>
                  <a:lnTo>
                    <a:pt x="2068" y="574"/>
                  </a:lnTo>
                  <a:lnTo>
                    <a:pt x="2072" y="574"/>
                  </a:lnTo>
                  <a:lnTo>
                    <a:pt x="2072" y="568"/>
                  </a:lnTo>
                  <a:lnTo>
                    <a:pt x="2078" y="568"/>
                  </a:lnTo>
                  <a:lnTo>
                    <a:pt x="2078" y="558"/>
                  </a:lnTo>
                  <a:lnTo>
                    <a:pt x="2096" y="558"/>
                  </a:lnTo>
                  <a:lnTo>
                    <a:pt x="2096" y="552"/>
                  </a:lnTo>
                  <a:lnTo>
                    <a:pt x="2116" y="552"/>
                  </a:lnTo>
                  <a:lnTo>
                    <a:pt x="2116" y="558"/>
                  </a:lnTo>
                  <a:lnTo>
                    <a:pt x="2122" y="558"/>
                  </a:lnTo>
                  <a:lnTo>
                    <a:pt x="2126" y="564"/>
                  </a:lnTo>
                  <a:lnTo>
                    <a:pt x="2126" y="568"/>
                  </a:lnTo>
                  <a:lnTo>
                    <a:pt x="2132" y="568"/>
                  </a:lnTo>
                  <a:lnTo>
                    <a:pt x="2132" y="558"/>
                  </a:lnTo>
                  <a:lnTo>
                    <a:pt x="2138" y="558"/>
                  </a:lnTo>
                  <a:lnTo>
                    <a:pt x="2138" y="552"/>
                  </a:lnTo>
                  <a:lnTo>
                    <a:pt x="2144" y="552"/>
                  </a:lnTo>
                  <a:lnTo>
                    <a:pt x="2144" y="548"/>
                  </a:lnTo>
                  <a:lnTo>
                    <a:pt x="2154" y="548"/>
                  </a:lnTo>
                  <a:lnTo>
                    <a:pt x="2154" y="542"/>
                  </a:lnTo>
                  <a:lnTo>
                    <a:pt x="2160" y="542"/>
                  </a:lnTo>
                  <a:lnTo>
                    <a:pt x="2160" y="536"/>
                  </a:lnTo>
                  <a:lnTo>
                    <a:pt x="2164" y="530"/>
                  </a:lnTo>
                  <a:lnTo>
                    <a:pt x="2164" y="536"/>
                  </a:lnTo>
                  <a:lnTo>
                    <a:pt x="2170" y="536"/>
                  </a:lnTo>
                  <a:lnTo>
                    <a:pt x="2176" y="530"/>
                  </a:lnTo>
                  <a:lnTo>
                    <a:pt x="2176" y="524"/>
                  </a:lnTo>
                  <a:lnTo>
                    <a:pt x="2192" y="524"/>
                  </a:lnTo>
                  <a:lnTo>
                    <a:pt x="2192" y="520"/>
                  </a:lnTo>
                  <a:lnTo>
                    <a:pt x="2198" y="520"/>
                  </a:lnTo>
                  <a:lnTo>
                    <a:pt x="2198" y="514"/>
                  </a:lnTo>
                  <a:lnTo>
                    <a:pt x="2214" y="514"/>
                  </a:lnTo>
                  <a:lnTo>
                    <a:pt x="2218" y="510"/>
                  </a:lnTo>
                  <a:lnTo>
                    <a:pt x="2246" y="510"/>
                  </a:lnTo>
                  <a:lnTo>
                    <a:pt x="2246" y="514"/>
                  </a:lnTo>
                  <a:lnTo>
                    <a:pt x="2258" y="514"/>
                  </a:lnTo>
                  <a:lnTo>
                    <a:pt x="2258" y="492"/>
                  </a:lnTo>
                  <a:lnTo>
                    <a:pt x="2252" y="492"/>
                  </a:lnTo>
                  <a:lnTo>
                    <a:pt x="2252" y="488"/>
                  </a:lnTo>
                  <a:lnTo>
                    <a:pt x="2246" y="482"/>
                  </a:lnTo>
                  <a:lnTo>
                    <a:pt x="2246" y="488"/>
                  </a:lnTo>
                  <a:lnTo>
                    <a:pt x="2240" y="482"/>
                  </a:lnTo>
                  <a:lnTo>
                    <a:pt x="2246" y="482"/>
                  </a:lnTo>
                  <a:lnTo>
                    <a:pt x="2246" y="464"/>
                  </a:lnTo>
                  <a:lnTo>
                    <a:pt x="2230" y="464"/>
                  </a:lnTo>
                  <a:lnTo>
                    <a:pt x="2230" y="456"/>
                  </a:lnTo>
                  <a:lnTo>
                    <a:pt x="2224" y="450"/>
                  </a:lnTo>
                  <a:lnTo>
                    <a:pt x="2230" y="450"/>
                  </a:lnTo>
                  <a:lnTo>
                    <a:pt x="2230" y="456"/>
                  </a:lnTo>
                  <a:lnTo>
                    <a:pt x="2246" y="456"/>
                  </a:lnTo>
                  <a:lnTo>
                    <a:pt x="2246" y="460"/>
                  </a:lnTo>
                  <a:lnTo>
                    <a:pt x="2252" y="456"/>
                  </a:lnTo>
                  <a:lnTo>
                    <a:pt x="2264" y="456"/>
                  </a:lnTo>
                  <a:lnTo>
                    <a:pt x="2264" y="450"/>
                  </a:lnTo>
                  <a:lnTo>
                    <a:pt x="2268" y="450"/>
                  </a:lnTo>
                  <a:lnTo>
                    <a:pt x="2268" y="444"/>
                  </a:lnTo>
                  <a:lnTo>
                    <a:pt x="2272" y="444"/>
                  </a:lnTo>
                  <a:lnTo>
                    <a:pt x="2272" y="438"/>
                  </a:lnTo>
                  <a:lnTo>
                    <a:pt x="2278" y="438"/>
                  </a:lnTo>
                  <a:lnTo>
                    <a:pt x="2272" y="434"/>
                  </a:lnTo>
                  <a:lnTo>
                    <a:pt x="2268" y="434"/>
                  </a:lnTo>
                  <a:lnTo>
                    <a:pt x="2268" y="416"/>
                  </a:lnTo>
                  <a:lnTo>
                    <a:pt x="2272" y="422"/>
                  </a:lnTo>
                  <a:lnTo>
                    <a:pt x="2278" y="422"/>
                  </a:lnTo>
                  <a:lnTo>
                    <a:pt x="2278" y="416"/>
                  </a:lnTo>
                  <a:lnTo>
                    <a:pt x="2290" y="416"/>
                  </a:lnTo>
                  <a:lnTo>
                    <a:pt x="2284" y="422"/>
                  </a:lnTo>
                  <a:lnTo>
                    <a:pt x="2284" y="434"/>
                  </a:lnTo>
                  <a:lnTo>
                    <a:pt x="2290" y="434"/>
                  </a:lnTo>
                  <a:lnTo>
                    <a:pt x="2284" y="438"/>
                  </a:lnTo>
                  <a:lnTo>
                    <a:pt x="2306" y="438"/>
                  </a:lnTo>
                  <a:lnTo>
                    <a:pt x="2306" y="434"/>
                  </a:lnTo>
                  <a:lnTo>
                    <a:pt x="2318" y="434"/>
                  </a:lnTo>
                  <a:lnTo>
                    <a:pt x="2318" y="438"/>
                  </a:lnTo>
                  <a:lnTo>
                    <a:pt x="2324" y="438"/>
                  </a:lnTo>
                  <a:lnTo>
                    <a:pt x="2324" y="444"/>
                  </a:lnTo>
                  <a:lnTo>
                    <a:pt x="2326" y="444"/>
                  </a:lnTo>
                  <a:lnTo>
                    <a:pt x="2326" y="456"/>
                  </a:lnTo>
                  <a:lnTo>
                    <a:pt x="2344" y="456"/>
                  </a:lnTo>
                  <a:lnTo>
                    <a:pt x="2350" y="460"/>
                  </a:lnTo>
                  <a:lnTo>
                    <a:pt x="2350" y="464"/>
                  </a:lnTo>
                  <a:lnTo>
                    <a:pt x="2378" y="464"/>
                  </a:lnTo>
                  <a:lnTo>
                    <a:pt x="2378" y="460"/>
                  </a:lnTo>
                  <a:lnTo>
                    <a:pt x="2366" y="460"/>
                  </a:lnTo>
                  <a:lnTo>
                    <a:pt x="2366" y="456"/>
                  </a:lnTo>
                  <a:lnTo>
                    <a:pt x="2378" y="456"/>
                  </a:lnTo>
                  <a:lnTo>
                    <a:pt x="2378" y="438"/>
                  </a:lnTo>
                  <a:lnTo>
                    <a:pt x="2392" y="438"/>
                  </a:lnTo>
                  <a:lnTo>
                    <a:pt x="2392" y="434"/>
                  </a:lnTo>
                  <a:lnTo>
                    <a:pt x="2404" y="434"/>
                  </a:lnTo>
                  <a:lnTo>
                    <a:pt x="2404" y="416"/>
                  </a:lnTo>
                  <a:lnTo>
                    <a:pt x="2398" y="416"/>
                  </a:lnTo>
                  <a:lnTo>
                    <a:pt x="2398" y="410"/>
                  </a:lnTo>
                  <a:lnTo>
                    <a:pt x="2398" y="410"/>
                  </a:lnTo>
                  <a:lnTo>
                    <a:pt x="2398" y="410"/>
                  </a:lnTo>
                  <a:close/>
                  <a:moveTo>
                    <a:pt x="806" y="692"/>
                  </a:moveTo>
                  <a:lnTo>
                    <a:pt x="806" y="688"/>
                  </a:lnTo>
                  <a:lnTo>
                    <a:pt x="812" y="692"/>
                  </a:lnTo>
                  <a:lnTo>
                    <a:pt x="806" y="692"/>
                  </a:lnTo>
                  <a:lnTo>
                    <a:pt x="806" y="692"/>
                  </a:lnTo>
                  <a:lnTo>
                    <a:pt x="806" y="692"/>
                  </a:lnTo>
                  <a:close/>
                  <a:moveTo>
                    <a:pt x="936" y="238"/>
                  </a:moveTo>
                  <a:lnTo>
                    <a:pt x="936" y="234"/>
                  </a:lnTo>
                  <a:lnTo>
                    <a:pt x="940" y="234"/>
                  </a:lnTo>
                  <a:lnTo>
                    <a:pt x="936" y="238"/>
                  </a:lnTo>
                  <a:lnTo>
                    <a:pt x="936" y="238"/>
                  </a:lnTo>
                  <a:lnTo>
                    <a:pt x="936" y="238"/>
                  </a:lnTo>
                  <a:close/>
                  <a:moveTo>
                    <a:pt x="946" y="242"/>
                  </a:moveTo>
                  <a:lnTo>
                    <a:pt x="940" y="242"/>
                  </a:lnTo>
                  <a:lnTo>
                    <a:pt x="940" y="238"/>
                  </a:lnTo>
                  <a:lnTo>
                    <a:pt x="946" y="238"/>
                  </a:lnTo>
                  <a:lnTo>
                    <a:pt x="946" y="242"/>
                  </a:lnTo>
                  <a:lnTo>
                    <a:pt x="946" y="242"/>
                  </a:lnTo>
                  <a:lnTo>
                    <a:pt x="946" y="242"/>
                  </a:lnTo>
                  <a:close/>
                  <a:moveTo>
                    <a:pt x="1126" y="180"/>
                  </a:moveTo>
                  <a:lnTo>
                    <a:pt x="1120" y="180"/>
                  </a:lnTo>
                  <a:lnTo>
                    <a:pt x="1126" y="174"/>
                  </a:lnTo>
                  <a:lnTo>
                    <a:pt x="1126" y="180"/>
                  </a:lnTo>
                  <a:lnTo>
                    <a:pt x="1126" y="180"/>
                  </a:lnTo>
                  <a:lnTo>
                    <a:pt x="1126" y="180"/>
                  </a:lnTo>
                  <a:close/>
                  <a:moveTo>
                    <a:pt x="1136" y="182"/>
                  </a:moveTo>
                  <a:lnTo>
                    <a:pt x="1132" y="182"/>
                  </a:lnTo>
                  <a:lnTo>
                    <a:pt x="1132" y="180"/>
                  </a:lnTo>
                  <a:lnTo>
                    <a:pt x="1136" y="180"/>
                  </a:lnTo>
                  <a:lnTo>
                    <a:pt x="1136" y="182"/>
                  </a:lnTo>
                  <a:lnTo>
                    <a:pt x="1136" y="182"/>
                  </a:lnTo>
                  <a:lnTo>
                    <a:pt x="1136" y="182"/>
                  </a:lnTo>
                  <a:close/>
                  <a:moveTo>
                    <a:pt x="1168" y="156"/>
                  </a:moveTo>
                  <a:lnTo>
                    <a:pt x="1162" y="152"/>
                  </a:lnTo>
                  <a:lnTo>
                    <a:pt x="1168" y="152"/>
                  </a:lnTo>
                  <a:lnTo>
                    <a:pt x="1168" y="156"/>
                  </a:lnTo>
                  <a:lnTo>
                    <a:pt x="1168" y="156"/>
                  </a:lnTo>
                  <a:lnTo>
                    <a:pt x="1168" y="156"/>
                  </a:lnTo>
                  <a:close/>
                  <a:moveTo>
                    <a:pt x="1520" y="288"/>
                  </a:moveTo>
                  <a:lnTo>
                    <a:pt x="1516" y="282"/>
                  </a:lnTo>
                  <a:lnTo>
                    <a:pt x="1516" y="276"/>
                  </a:lnTo>
                  <a:lnTo>
                    <a:pt x="1520" y="276"/>
                  </a:lnTo>
                  <a:lnTo>
                    <a:pt x="1520" y="288"/>
                  </a:lnTo>
                  <a:lnTo>
                    <a:pt x="1520" y="288"/>
                  </a:lnTo>
                  <a:lnTo>
                    <a:pt x="1520" y="288"/>
                  </a:lnTo>
                  <a:close/>
                  <a:moveTo>
                    <a:pt x="1844" y="296"/>
                  </a:moveTo>
                  <a:lnTo>
                    <a:pt x="1842" y="296"/>
                  </a:lnTo>
                  <a:lnTo>
                    <a:pt x="1844" y="292"/>
                  </a:lnTo>
                  <a:lnTo>
                    <a:pt x="1844" y="296"/>
                  </a:lnTo>
                  <a:lnTo>
                    <a:pt x="1844" y="296"/>
                  </a:lnTo>
                  <a:lnTo>
                    <a:pt x="1844" y="296"/>
                  </a:lnTo>
                  <a:close/>
                  <a:moveTo>
                    <a:pt x="2214" y="460"/>
                  </a:moveTo>
                  <a:lnTo>
                    <a:pt x="2210" y="460"/>
                  </a:lnTo>
                  <a:lnTo>
                    <a:pt x="2210" y="450"/>
                  </a:lnTo>
                  <a:lnTo>
                    <a:pt x="2214" y="456"/>
                  </a:lnTo>
                  <a:lnTo>
                    <a:pt x="2214" y="460"/>
                  </a:lnTo>
                  <a:lnTo>
                    <a:pt x="2214" y="460"/>
                  </a:lnTo>
                  <a:lnTo>
                    <a:pt x="2214" y="460"/>
                  </a:lnTo>
                  <a:close/>
                  <a:moveTo>
                    <a:pt x="2408" y="416"/>
                  </a:moveTo>
                  <a:lnTo>
                    <a:pt x="2408" y="428"/>
                  </a:lnTo>
                  <a:lnTo>
                    <a:pt x="2414" y="428"/>
                  </a:lnTo>
                  <a:lnTo>
                    <a:pt x="2414" y="422"/>
                  </a:lnTo>
                  <a:lnTo>
                    <a:pt x="2408" y="416"/>
                  </a:lnTo>
                  <a:lnTo>
                    <a:pt x="2408" y="416"/>
                  </a:lnTo>
                  <a:lnTo>
                    <a:pt x="2408" y="416"/>
                  </a:lnTo>
                  <a:close/>
                  <a:moveTo>
                    <a:pt x="2306" y="292"/>
                  </a:moveTo>
                  <a:lnTo>
                    <a:pt x="2300" y="296"/>
                  </a:lnTo>
                  <a:lnTo>
                    <a:pt x="2284" y="296"/>
                  </a:lnTo>
                  <a:lnTo>
                    <a:pt x="2278" y="302"/>
                  </a:lnTo>
                  <a:lnTo>
                    <a:pt x="2272" y="302"/>
                  </a:lnTo>
                  <a:lnTo>
                    <a:pt x="2268" y="296"/>
                  </a:lnTo>
                  <a:lnTo>
                    <a:pt x="2264" y="296"/>
                  </a:lnTo>
                  <a:lnTo>
                    <a:pt x="2264" y="302"/>
                  </a:lnTo>
                  <a:lnTo>
                    <a:pt x="2246" y="302"/>
                  </a:lnTo>
                  <a:lnTo>
                    <a:pt x="2246" y="296"/>
                  </a:lnTo>
                  <a:lnTo>
                    <a:pt x="2252" y="296"/>
                  </a:lnTo>
                  <a:lnTo>
                    <a:pt x="2252" y="292"/>
                  </a:lnTo>
                  <a:lnTo>
                    <a:pt x="2258" y="292"/>
                  </a:lnTo>
                  <a:lnTo>
                    <a:pt x="2258" y="288"/>
                  </a:lnTo>
                  <a:lnTo>
                    <a:pt x="2296" y="288"/>
                  </a:lnTo>
                  <a:lnTo>
                    <a:pt x="2296" y="292"/>
                  </a:lnTo>
                  <a:lnTo>
                    <a:pt x="2306" y="292"/>
                  </a:lnTo>
                  <a:lnTo>
                    <a:pt x="2306" y="292"/>
                  </a:lnTo>
                  <a:lnTo>
                    <a:pt x="2306" y="292"/>
                  </a:lnTo>
                  <a:close/>
                  <a:moveTo>
                    <a:pt x="1314" y="152"/>
                  </a:moveTo>
                  <a:lnTo>
                    <a:pt x="1308" y="152"/>
                  </a:lnTo>
                  <a:lnTo>
                    <a:pt x="1308" y="152"/>
                  </a:lnTo>
                  <a:lnTo>
                    <a:pt x="1304" y="152"/>
                  </a:lnTo>
                  <a:lnTo>
                    <a:pt x="1308" y="152"/>
                  </a:lnTo>
                  <a:lnTo>
                    <a:pt x="1314" y="152"/>
                  </a:lnTo>
                  <a:lnTo>
                    <a:pt x="1314" y="152"/>
                  </a:lnTo>
                  <a:lnTo>
                    <a:pt x="1314" y="152"/>
                  </a:lnTo>
                  <a:lnTo>
                    <a:pt x="1314" y="152"/>
                  </a:lnTo>
                  <a:lnTo>
                    <a:pt x="1314" y="152"/>
                  </a:lnTo>
                  <a:lnTo>
                    <a:pt x="1314" y="152"/>
                  </a:lnTo>
                  <a:lnTo>
                    <a:pt x="1314" y="152"/>
                  </a:lnTo>
                  <a:close/>
                  <a:moveTo>
                    <a:pt x="1466" y="242"/>
                  </a:moveTo>
                  <a:lnTo>
                    <a:pt x="1466" y="238"/>
                  </a:lnTo>
                  <a:lnTo>
                    <a:pt x="1466" y="238"/>
                  </a:lnTo>
                  <a:lnTo>
                    <a:pt x="1466" y="234"/>
                  </a:lnTo>
                  <a:lnTo>
                    <a:pt x="1466" y="228"/>
                  </a:lnTo>
                  <a:lnTo>
                    <a:pt x="1466" y="228"/>
                  </a:lnTo>
                  <a:lnTo>
                    <a:pt x="1466" y="234"/>
                  </a:lnTo>
                  <a:lnTo>
                    <a:pt x="1472" y="234"/>
                  </a:lnTo>
                  <a:lnTo>
                    <a:pt x="1476" y="234"/>
                  </a:lnTo>
                  <a:lnTo>
                    <a:pt x="1472" y="228"/>
                  </a:lnTo>
                  <a:lnTo>
                    <a:pt x="1476" y="228"/>
                  </a:lnTo>
                  <a:lnTo>
                    <a:pt x="1482" y="228"/>
                  </a:lnTo>
                  <a:lnTo>
                    <a:pt x="1482" y="228"/>
                  </a:lnTo>
                  <a:lnTo>
                    <a:pt x="1482" y="228"/>
                  </a:lnTo>
                  <a:lnTo>
                    <a:pt x="1488" y="228"/>
                  </a:lnTo>
                  <a:lnTo>
                    <a:pt x="1488" y="234"/>
                  </a:lnTo>
                  <a:lnTo>
                    <a:pt x="1494" y="228"/>
                  </a:lnTo>
                  <a:lnTo>
                    <a:pt x="1494" y="234"/>
                  </a:lnTo>
                  <a:lnTo>
                    <a:pt x="1494" y="234"/>
                  </a:lnTo>
                  <a:lnTo>
                    <a:pt x="1500" y="234"/>
                  </a:lnTo>
                  <a:lnTo>
                    <a:pt x="1500" y="238"/>
                  </a:lnTo>
                  <a:lnTo>
                    <a:pt x="1494" y="238"/>
                  </a:lnTo>
                  <a:lnTo>
                    <a:pt x="1500" y="238"/>
                  </a:lnTo>
                  <a:lnTo>
                    <a:pt x="1504" y="238"/>
                  </a:lnTo>
                  <a:lnTo>
                    <a:pt x="1504" y="234"/>
                  </a:lnTo>
                  <a:lnTo>
                    <a:pt x="1504" y="234"/>
                  </a:lnTo>
                  <a:lnTo>
                    <a:pt x="1510" y="234"/>
                  </a:lnTo>
                  <a:lnTo>
                    <a:pt x="1504" y="238"/>
                  </a:lnTo>
                  <a:lnTo>
                    <a:pt x="1510" y="238"/>
                  </a:lnTo>
                  <a:lnTo>
                    <a:pt x="1510" y="238"/>
                  </a:lnTo>
                  <a:lnTo>
                    <a:pt x="1510" y="242"/>
                  </a:lnTo>
                  <a:lnTo>
                    <a:pt x="1516" y="242"/>
                  </a:lnTo>
                  <a:lnTo>
                    <a:pt x="1516" y="248"/>
                  </a:lnTo>
                  <a:lnTo>
                    <a:pt x="1510" y="248"/>
                  </a:lnTo>
                  <a:lnTo>
                    <a:pt x="1510" y="248"/>
                  </a:lnTo>
                  <a:lnTo>
                    <a:pt x="1504" y="248"/>
                  </a:lnTo>
                  <a:lnTo>
                    <a:pt x="1510" y="248"/>
                  </a:lnTo>
                  <a:lnTo>
                    <a:pt x="1510" y="254"/>
                  </a:lnTo>
                  <a:lnTo>
                    <a:pt x="1504" y="254"/>
                  </a:lnTo>
                  <a:lnTo>
                    <a:pt x="1504" y="260"/>
                  </a:lnTo>
                  <a:lnTo>
                    <a:pt x="1504" y="260"/>
                  </a:lnTo>
                  <a:lnTo>
                    <a:pt x="1504" y="266"/>
                  </a:lnTo>
                  <a:lnTo>
                    <a:pt x="1504" y="266"/>
                  </a:lnTo>
                  <a:lnTo>
                    <a:pt x="1500" y="266"/>
                  </a:lnTo>
                  <a:lnTo>
                    <a:pt x="1500" y="260"/>
                  </a:lnTo>
                  <a:lnTo>
                    <a:pt x="1494" y="260"/>
                  </a:lnTo>
                  <a:lnTo>
                    <a:pt x="1494" y="260"/>
                  </a:lnTo>
                  <a:lnTo>
                    <a:pt x="1494" y="260"/>
                  </a:lnTo>
                  <a:lnTo>
                    <a:pt x="1488" y="260"/>
                  </a:lnTo>
                  <a:lnTo>
                    <a:pt x="1488" y="254"/>
                  </a:lnTo>
                  <a:lnTo>
                    <a:pt x="1482" y="254"/>
                  </a:lnTo>
                  <a:lnTo>
                    <a:pt x="1482" y="254"/>
                  </a:lnTo>
                  <a:lnTo>
                    <a:pt x="1476" y="254"/>
                  </a:lnTo>
                  <a:lnTo>
                    <a:pt x="1472" y="254"/>
                  </a:lnTo>
                  <a:lnTo>
                    <a:pt x="1466" y="254"/>
                  </a:lnTo>
                  <a:lnTo>
                    <a:pt x="1466" y="248"/>
                  </a:lnTo>
                  <a:lnTo>
                    <a:pt x="1466" y="248"/>
                  </a:lnTo>
                  <a:lnTo>
                    <a:pt x="1462" y="248"/>
                  </a:lnTo>
                  <a:lnTo>
                    <a:pt x="1456" y="248"/>
                  </a:lnTo>
                  <a:lnTo>
                    <a:pt x="1456" y="248"/>
                  </a:lnTo>
                  <a:lnTo>
                    <a:pt x="1456" y="248"/>
                  </a:lnTo>
                  <a:lnTo>
                    <a:pt x="1456" y="248"/>
                  </a:lnTo>
                  <a:lnTo>
                    <a:pt x="1462" y="248"/>
                  </a:lnTo>
                  <a:lnTo>
                    <a:pt x="1466" y="248"/>
                  </a:lnTo>
                  <a:lnTo>
                    <a:pt x="1466" y="248"/>
                  </a:lnTo>
                  <a:lnTo>
                    <a:pt x="1466" y="242"/>
                  </a:lnTo>
                  <a:lnTo>
                    <a:pt x="1466" y="242"/>
                  </a:lnTo>
                  <a:lnTo>
                    <a:pt x="1466" y="242"/>
                  </a:lnTo>
                  <a:lnTo>
                    <a:pt x="1466" y="242"/>
                  </a:lnTo>
                  <a:lnTo>
                    <a:pt x="1466" y="242"/>
                  </a:lnTo>
                  <a:close/>
                  <a:moveTo>
                    <a:pt x="1516" y="248"/>
                  </a:moveTo>
                  <a:lnTo>
                    <a:pt x="1516" y="242"/>
                  </a:lnTo>
                  <a:lnTo>
                    <a:pt x="1510" y="238"/>
                  </a:lnTo>
                  <a:lnTo>
                    <a:pt x="1516" y="238"/>
                  </a:lnTo>
                  <a:lnTo>
                    <a:pt x="1516" y="238"/>
                  </a:lnTo>
                  <a:lnTo>
                    <a:pt x="1516" y="234"/>
                  </a:lnTo>
                  <a:lnTo>
                    <a:pt x="1516" y="234"/>
                  </a:lnTo>
                  <a:lnTo>
                    <a:pt x="1516" y="234"/>
                  </a:lnTo>
                  <a:lnTo>
                    <a:pt x="1520" y="234"/>
                  </a:lnTo>
                  <a:lnTo>
                    <a:pt x="1526" y="238"/>
                  </a:lnTo>
                  <a:lnTo>
                    <a:pt x="1530" y="238"/>
                  </a:lnTo>
                  <a:lnTo>
                    <a:pt x="1530" y="238"/>
                  </a:lnTo>
                  <a:lnTo>
                    <a:pt x="1530" y="238"/>
                  </a:lnTo>
                  <a:lnTo>
                    <a:pt x="1536" y="238"/>
                  </a:lnTo>
                  <a:lnTo>
                    <a:pt x="1542" y="238"/>
                  </a:lnTo>
                  <a:lnTo>
                    <a:pt x="1542" y="238"/>
                  </a:lnTo>
                  <a:lnTo>
                    <a:pt x="1542" y="242"/>
                  </a:lnTo>
                  <a:lnTo>
                    <a:pt x="1542" y="248"/>
                  </a:lnTo>
                  <a:lnTo>
                    <a:pt x="1542" y="242"/>
                  </a:lnTo>
                  <a:lnTo>
                    <a:pt x="1548" y="242"/>
                  </a:lnTo>
                  <a:lnTo>
                    <a:pt x="1548" y="248"/>
                  </a:lnTo>
                  <a:lnTo>
                    <a:pt x="1542" y="248"/>
                  </a:lnTo>
                  <a:lnTo>
                    <a:pt x="1542" y="248"/>
                  </a:lnTo>
                  <a:lnTo>
                    <a:pt x="1536" y="248"/>
                  </a:lnTo>
                  <a:lnTo>
                    <a:pt x="1530" y="248"/>
                  </a:lnTo>
                  <a:lnTo>
                    <a:pt x="1530" y="254"/>
                  </a:lnTo>
                  <a:lnTo>
                    <a:pt x="1530" y="254"/>
                  </a:lnTo>
                  <a:lnTo>
                    <a:pt x="1526" y="254"/>
                  </a:lnTo>
                  <a:lnTo>
                    <a:pt x="1520" y="254"/>
                  </a:lnTo>
                  <a:lnTo>
                    <a:pt x="1516" y="260"/>
                  </a:lnTo>
                  <a:lnTo>
                    <a:pt x="1516" y="260"/>
                  </a:lnTo>
                  <a:lnTo>
                    <a:pt x="1510" y="260"/>
                  </a:lnTo>
                  <a:lnTo>
                    <a:pt x="1510" y="260"/>
                  </a:lnTo>
                  <a:lnTo>
                    <a:pt x="1504" y="260"/>
                  </a:lnTo>
                  <a:lnTo>
                    <a:pt x="1504" y="254"/>
                  </a:lnTo>
                  <a:lnTo>
                    <a:pt x="1510" y="254"/>
                  </a:lnTo>
                  <a:lnTo>
                    <a:pt x="1510" y="248"/>
                  </a:lnTo>
                  <a:lnTo>
                    <a:pt x="1504" y="248"/>
                  </a:lnTo>
                  <a:lnTo>
                    <a:pt x="1510" y="248"/>
                  </a:lnTo>
                  <a:lnTo>
                    <a:pt x="1510" y="248"/>
                  </a:lnTo>
                  <a:lnTo>
                    <a:pt x="1516" y="248"/>
                  </a:lnTo>
                  <a:lnTo>
                    <a:pt x="1516" y="248"/>
                  </a:lnTo>
                  <a:lnTo>
                    <a:pt x="1516" y="248"/>
                  </a:lnTo>
                  <a:lnTo>
                    <a:pt x="1516" y="248"/>
                  </a:lnTo>
                  <a:close/>
                  <a:moveTo>
                    <a:pt x="1520" y="260"/>
                  </a:moveTo>
                  <a:lnTo>
                    <a:pt x="1520" y="254"/>
                  </a:lnTo>
                  <a:lnTo>
                    <a:pt x="1526" y="254"/>
                  </a:lnTo>
                  <a:lnTo>
                    <a:pt x="1530" y="254"/>
                  </a:lnTo>
                  <a:lnTo>
                    <a:pt x="1530" y="254"/>
                  </a:lnTo>
                  <a:lnTo>
                    <a:pt x="1536" y="254"/>
                  </a:lnTo>
                  <a:lnTo>
                    <a:pt x="1542" y="254"/>
                  </a:lnTo>
                  <a:lnTo>
                    <a:pt x="1542" y="254"/>
                  </a:lnTo>
                  <a:lnTo>
                    <a:pt x="1548" y="254"/>
                  </a:lnTo>
                  <a:lnTo>
                    <a:pt x="1554" y="254"/>
                  </a:lnTo>
                  <a:lnTo>
                    <a:pt x="1548" y="260"/>
                  </a:lnTo>
                  <a:lnTo>
                    <a:pt x="1542" y="254"/>
                  </a:lnTo>
                  <a:lnTo>
                    <a:pt x="1542" y="254"/>
                  </a:lnTo>
                  <a:lnTo>
                    <a:pt x="1536" y="254"/>
                  </a:lnTo>
                  <a:lnTo>
                    <a:pt x="1530" y="260"/>
                  </a:lnTo>
                  <a:lnTo>
                    <a:pt x="1530" y="254"/>
                  </a:lnTo>
                  <a:lnTo>
                    <a:pt x="1526" y="260"/>
                  </a:lnTo>
                  <a:lnTo>
                    <a:pt x="1520" y="260"/>
                  </a:lnTo>
                  <a:lnTo>
                    <a:pt x="1520" y="260"/>
                  </a:lnTo>
                  <a:lnTo>
                    <a:pt x="1520" y="260"/>
                  </a:lnTo>
                  <a:lnTo>
                    <a:pt x="1520" y="260"/>
                  </a:lnTo>
                  <a:close/>
                  <a:moveTo>
                    <a:pt x="1516" y="260"/>
                  </a:moveTo>
                  <a:lnTo>
                    <a:pt x="1516" y="260"/>
                  </a:lnTo>
                  <a:lnTo>
                    <a:pt x="1516" y="260"/>
                  </a:lnTo>
                  <a:lnTo>
                    <a:pt x="1520" y="260"/>
                  </a:lnTo>
                  <a:lnTo>
                    <a:pt x="1526" y="260"/>
                  </a:lnTo>
                  <a:lnTo>
                    <a:pt x="1530" y="260"/>
                  </a:lnTo>
                  <a:lnTo>
                    <a:pt x="1530" y="260"/>
                  </a:lnTo>
                  <a:lnTo>
                    <a:pt x="1542" y="260"/>
                  </a:lnTo>
                  <a:lnTo>
                    <a:pt x="1542" y="260"/>
                  </a:lnTo>
                  <a:lnTo>
                    <a:pt x="1548" y="260"/>
                  </a:lnTo>
                  <a:lnTo>
                    <a:pt x="1554" y="260"/>
                  </a:lnTo>
                  <a:lnTo>
                    <a:pt x="1554" y="266"/>
                  </a:lnTo>
                  <a:lnTo>
                    <a:pt x="1554" y="266"/>
                  </a:lnTo>
                  <a:lnTo>
                    <a:pt x="1554" y="270"/>
                  </a:lnTo>
                  <a:lnTo>
                    <a:pt x="1554" y="270"/>
                  </a:lnTo>
                  <a:lnTo>
                    <a:pt x="1548" y="270"/>
                  </a:lnTo>
                  <a:lnTo>
                    <a:pt x="1554" y="270"/>
                  </a:lnTo>
                  <a:lnTo>
                    <a:pt x="1548" y="276"/>
                  </a:lnTo>
                  <a:lnTo>
                    <a:pt x="1542" y="276"/>
                  </a:lnTo>
                  <a:lnTo>
                    <a:pt x="1542" y="276"/>
                  </a:lnTo>
                  <a:lnTo>
                    <a:pt x="1542" y="270"/>
                  </a:lnTo>
                  <a:lnTo>
                    <a:pt x="1536" y="270"/>
                  </a:lnTo>
                  <a:lnTo>
                    <a:pt x="1536" y="266"/>
                  </a:lnTo>
                  <a:lnTo>
                    <a:pt x="1530" y="266"/>
                  </a:lnTo>
                  <a:lnTo>
                    <a:pt x="1530" y="266"/>
                  </a:lnTo>
                  <a:lnTo>
                    <a:pt x="1530" y="260"/>
                  </a:lnTo>
                  <a:lnTo>
                    <a:pt x="1526" y="260"/>
                  </a:lnTo>
                  <a:lnTo>
                    <a:pt x="1520" y="260"/>
                  </a:lnTo>
                  <a:lnTo>
                    <a:pt x="1516" y="260"/>
                  </a:lnTo>
                  <a:lnTo>
                    <a:pt x="1516" y="260"/>
                  </a:lnTo>
                  <a:lnTo>
                    <a:pt x="1516" y="260"/>
                  </a:lnTo>
                  <a:lnTo>
                    <a:pt x="1516" y="260"/>
                  </a:lnTo>
                  <a:lnTo>
                    <a:pt x="1516" y="260"/>
                  </a:lnTo>
                  <a:close/>
                  <a:moveTo>
                    <a:pt x="1998" y="302"/>
                  </a:moveTo>
                  <a:lnTo>
                    <a:pt x="1992" y="302"/>
                  </a:lnTo>
                  <a:lnTo>
                    <a:pt x="1998" y="302"/>
                  </a:lnTo>
                  <a:lnTo>
                    <a:pt x="1998" y="302"/>
                  </a:lnTo>
                  <a:lnTo>
                    <a:pt x="1998" y="302"/>
                  </a:lnTo>
                  <a:lnTo>
                    <a:pt x="1998" y="302"/>
                  </a:lnTo>
                  <a:close/>
                  <a:moveTo>
                    <a:pt x="562" y="348"/>
                  </a:moveTo>
                  <a:lnTo>
                    <a:pt x="556" y="348"/>
                  </a:lnTo>
                  <a:lnTo>
                    <a:pt x="550" y="348"/>
                  </a:lnTo>
                  <a:lnTo>
                    <a:pt x="550" y="342"/>
                  </a:lnTo>
                  <a:lnTo>
                    <a:pt x="550" y="348"/>
                  </a:lnTo>
                  <a:lnTo>
                    <a:pt x="556" y="348"/>
                  </a:lnTo>
                  <a:lnTo>
                    <a:pt x="562" y="348"/>
                  </a:lnTo>
                  <a:lnTo>
                    <a:pt x="562" y="348"/>
                  </a:lnTo>
                  <a:lnTo>
                    <a:pt x="562" y="348"/>
                  </a:lnTo>
                  <a:lnTo>
                    <a:pt x="562" y="348"/>
                  </a:lnTo>
                  <a:lnTo>
                    <a:pt x="562" y="348"/>
                  </a:lnTo>
                  <a:close/>
                  <a:moveTo>
                    <a:pt x="14" y="672"/>
                  </a:moveTo>
                  <a:lnTo>
                    <a:pt x="20" y="672"/>
                  </a:lnTo>
                  <a:lnTo>
                    <a:pt x="14" y="672"/>
                  </a:lnTo>
                  <a:lnTo>
                    <a:pt x="14" y="676"/>
                  </a:lnTo>
                  <a:lnTo>
                    <a:pt x="14" y="676"/>
                  </a:lnTo>
                  <a:lnTo>
                    <a:pt x="14" y="682"/>
                  </a:lnTo>
                  <a:lnTo>
                    <a:pt x="14" y="682"/>
                  </a:lnTo>
                  <a:lnTo>
                    <a:pt x="20" y="682"/>
                  </a:lnTo>
                  <a:lnTo>
                    <a:pt x="26" y="682"/>
                  </a:lnTo>
                  <a:lnTo>
                    <a:pt x="26" y="676"/>
                  </a:lnTo>
                  <a:lnTo>
                    <a:pt x="20" y="672"/>
                  </a:lnTo>
                  <a:lnTo>
                    <a:pt x="26" y="672"/>
                  </a:lnTo>
                  <a:lnTo>
                    <a:pt x="26" y="672"/>
                  </a:lnTo>
                  <a:lnTo>
                    <a:pt x="36" y="676"/>
                  </a:lnTo>
                  <a:lnTo>
                    <a:pt x="36" y="676"/>
                  </a:lnTo>
                  <a:lnTo>
                    <a:pt x="42" y="676"/>
                  </a:lnTo>
                  <a:lnTo>
                    <a:pt x="48" y="682"/>
                  </a:lnTo>
                  <a:lnTo>
                    <a:pt x="48" y="682"/>
                  </a:lnTo>
                  <a:lnTo>
                    <a:pt x="42" y="682"/>
                  </a:lnTo>
                  <a:lnTo>
                    <a:pt x="42" y="688"/>
                  </a:lnTo>
                  <a:lnTo>
                    <a:pt x="42" y="692"/>
                  </a:lnTo>
                  <a:lnTo>
                    <a:pt x="36" y="692"/>
                  </a:lnTo>
                  <a:lnTo>
                    <a:pt x="36" y="692"/>
                  </a:lnTo>
                  <a:lnTo>
                    <a:pt x="30" y="692"/>
                  </a:lnTo>
                  <a:lnTo>
                    <a:pt x="26" y="692"/>
                  </a:lnTo>
                  <a:lnTo>
                    <a:pt x="26" y="692"/>
                  </a:lnTo>
                  <a:lnTo>
                    <a:pt x="20" y="692"/>
                  </a:lnTo>
                  <a:lnTo>
                    <a:pt x="14" y="692"/>
                  </a:lnTo>
                  <a:lnTo>
                    <a:pt x="14" y="692"/>
                  </a:lnTo>
                  <a:lnTo>
                    <a:pt x="10" y="692"/>
                  </a:lnTo>
                  <a:lnTo>
                    <a:pt x="4" y="692"/>
                  </a:lnTo>
                  <a:lnTo>
                    <a:pt x="0" y="692"/>
                  </a:lnTo>
                  <a:lnTo>
                    <a:pt x="0" y="688"/>
                  </a:lnTo>
                  <a:lnTo>
                    <a:pt x="4" y="688"/>
                  </a:lnTo>
                  <a:lnTo>
                    <a:pt x="10" y="688"/>
                  </a:lnTo>
                  <a:lnTo>
                    <a:pt x="10" y="682"/>
                  </a:lnTo>
                  <a:lnTo>
                    <a:pt x="4" y="682"/>
                  </a:lnTo>
                  <a:lnTo>
                    <a:pt x="0" y="682"/>
                  </a:lnTo>
                  <a:lnTo>
                    <a:pt x="4" y="682"/>
                  </a:lnTo>
                  <a:lnTo>
                    <a:pt x="4" y="682"/>
                  </a:lnTo>
                  <a:lnTo>
                    <a:pt x="4" y="676"/>
                  </a:lnTo>
                  <a:lnTo>
                    <a:pt x="4" y="682"/>
                  </a:lnTo>
                  <a:lnTo>
                    <a:pt x="10" y="682"/>
                  </a:lnTo>
                  <a:lnTo>
                    <a:pt x="14" y="682"/>
                  </a:lnTo>
                  <a:lnTo>
                    <a:pt x="14" y="676"/>
                  </a:lnTo>
                  <a:lnTo>
                    <a:pt x="14" y="676"/>
                  </a:lnTo>
                  <a:lnTo>
                    <a:pt x="14" y="672"/>
                  </a:lnTo>
                  <a:lnTo>
                    <a:pt x="14" y="672"/>
                  </a:lnTo>
                  <a:lnTo>
                    <a:pt x="14" y="672"/>
                  </a:lnTo>
                  <a:lnTo>
                    <a:pt x="14" y="672"/>
                  </a:lnTo>
                  <a:close/>
                  <a:moveTo>
                    <a:pt x="0" y="688"/>
                  </a:moveTo>
                  <a:lnTo>
                    <a:pt x="0" y="688"/>
                  </a:lnTo>
                  <a:lnTo>
                    <a:pt x="0" y="688"/>
                  </a:lnTo>
                  <a:lnTo>
                    <a:pt x="0" y="688"/>
                  </a:lnTo>
                  <a:lnTo>
                    <a:pt x="0" y="688"/>
                  </a:lnTo>
                  <a:lnTo>
                    <a:pt x="0" y="688"/>
                  </a:lnTo>
                  <a:close/>
                  <a:moveTo>
                    <a:pt x="600" y="6"/>
                  </a:moveTo>
                  <a:lnTo>
                    <a:pt x="604" y="6"/>
                  </a:lnTo>
                  <a:lnTo>
                    <a:pt x="610" y="0"/>
                  </a:lnTo>
                  <a:lnTo>
                    <a:pt x="610" y="6"/>
                  </a:lnTo>
                  <a:lnTo>
                    <a:pt x="610" y="6"/>
                  </a:lnTo>
                  <a:lnTo>
                    <a:pt x="610" y="0"/>
                  </a:lnTo>
                  <a:lnTo>
                    <a:pt x="616" y="0"/>
                  </a:lnTo>
                  <a:lnTo>
                    <a:pt x="622" y="0"/>
                  </a:lnTo>
                  <a:lnTo>
                    <a:pt x="622" y="6"/>
                  </a:lnTo>
                  <a:lnTo>
                    <a:pt x="622" y="6"/>
                  </a:lnTo>
                  <a:lnTo>
                    <a:pt x="622" y="12"/>
                  </a:lnTo>
                  <a:lnTo>
                    <a:pt x="616" y="6"/>
                  </a:lnTo>
                  <a:lnTo>
                    <a:pt x="610" y="6"/>
                  </a:lnTo>
                  <a:lnTo>
                    <a:pt x="610" y="6"/>
                  </a:lnTo>
                  <a:lnTo>
                    <a:pt x="604" y="6"/>
                  </a:lnTo>
                  <a:lnTo>
                    <a:pt x="600" y="6"/>
                  </a:lnTo>
                  <a:lnTo>
                    <a:pt x="600" y="6"/>
                  </a:lnTo>
                  <a:lnTo>
                    <a:pt x="600" y="6"/>
                  </a:lnTo>
                  <a:lnTo>
                    <a:pt x="600" y="6"/>
                  </a:lnTo>
                  <a:close/>
                  <a:moveTo>
                    <a:pt x="546" y="6"/>
                  </a:moveTo>
                  <a:lnTo>
                    <a:pt x="550" y="6"/>
                  </a:lnTo>
                  <a:lnTo>
                    <a:pt x="550" y="6"/>
                  </a:lnTo>
                  <a:lnTo>
                    <a:pt x="550" y="12"/>
                  </a:lnTo>
                  <a:lnTo>
                    <a:pt x="550" y="12"/>
                  </a:lnTo>
                  <a:lnTo>
                    <a:pt x="546" y="12"/>
                  </a:lnTo>
                  <a:lnTo>
                    <a:pt x="546" y="6"/>
                  </a:lnTo>
                  <a:lnTo>
                    <a:pt x="546" y="6"/>
                  </a:lnTo>
                  <a:lnTo>
                    <a:pt x="546" y="6"/>
                  </a:lnTo>
                  <a:lnTo>
                    <a:pt x="546" y="6"/>
                  </a:lnTo>
                  <a:close/>
                  <a:moveTo>
                    <a:pt x="596" y="6"/>
                  </a:moveTo>
                  <a:lnTo>
                    <a:pt x="600" y="6"/>
                  </a:lnTo>
                  <a:lnTo>
                    <a:pt x="600" y="12"/>
                  </a:lnTo>
                  <a:lnTo>
                    <a:pt x="600" y="12"/>
                  </a:lnTo>
                  <a:lnTo>
                    <a:pt x="596" y="6"/>
                  </a:lnTo>
                  <a:lnTo>
                    <a:pt x="596" y="6"/>
                  </a:lnTo>
                  <a:lnTo>
                    <a:pt x="596" y="6"/>
                  </a:lnTo>
                  <a:lnTo>
                    <a:pt x="596" y="6"/>
                  </a:lnTo>
                  <a:close/>
                  <a:moveTo>
                    <a:pt x="550" y="12"/>
                  </a:moveTo>
                  <a:lnTo>
                    <a:pt x="550" y="12"/>
                  </a:lnTo>
                  <a:lnTo>
                    <a:pt x="556" y="12"/>
                  </a:lnTo>
                  <a:lnTo>
                    <a:pt x="562" y="12"/>
                  </a:lnTo>
                  <a:lnTo>
                    <a:pt x="562" y="16"/>
                  </a:lnTo>
                  <a:lnTo>
                    <a:pt x="556" y="16"/>
                  </a:lnTo>
                  <a:lnTo>
                    <a:pt x="550" y="16"/>
                  </a:lnTo>
                  <a:lnTo>
                    <a:pt x="550" y="16"/>
                  </a:lnTo>
                  <a:lnTo>
                    <a:pt x="550" y="12"/>
                  </a:lnTo>
                  <a:lnTo>
                    <a:pt x="550" y="12"/>
                  </a:lnTo>
                  <a:lnTo>
                    <a:pt x="550" y="12"/>
                  </a:lnTo>
                  <a:lnTo>
                    <a:pt x="550" y="12"/>
                  </a:lnTo>
                  <a:close/>
                  <a:moveTo>
                    <a:pt x="492" y="16"/>
                  </a:moveTo>
                  <a:lnTo>
                    <a:pt x="486" y="12"/>
                  </a:lnTo>
                  <a:lnTo>
                    <a:pt x="492" y="12"/>
                  </a:lnTo>
                  <a:lnTo>
                    <a:pt x="492" y="16"/>
                  </a:lnTo>
                  <a:lnTo>
                    <a:pt x="492" y="16"/>
                  </a:lnTo>
                  <a:lnTo>
                    <a:pt x="492" y="16"/>
                  </a:lnTo>
                  <a:lnTo>
                    <a:pt x="492" y="16"/>
                  </a:lnTo>
                  <a:lnTo>
                    <a:pt x="492" y="16"/>
                  </a:lnTo>
                  <a:lnTo>
                    <a:pt x="492" y="16"/>
                  </a:lnTo>
                  <a:close/>
                  <a:moveTo>
                    <a:pt x="568" y="16"/>
                  </a:moveTo>
                  <a:lnTo>
                    <a:pt x="572" y="16"/>
                  </a:lnTo>
                  <a:lnTo>
                    <a:pt x="572" y="16"/>
                  </a:lnTo>
                  <a:lnTo>
                    <a:pt x="578" y="16"/>
                  </a:lnTo>
                  <a:lnTo>
                    <a:pt x="572" y="16"/>
                  </a:lnTo>
                  <a:lnTo>
                    <a:pt x="572" y="16"/>
                  </a:lnTo>
                  <a:lnTo>
                    <a:pt x="568" y="16"/>
                  </a:lnTo>
                  <a:lnTo>
                    <a:pt x="568" y="16"/>
                  </a:lnTo>
                  <a:lnTo>
                    <a:pt x="568" y="16"/>
                  </a:lnTo>
                  <a:lnTo>
                    <a:pt x="568" y="16"/>
                  </a:lnTo>
                  <a:close/>
                  <a:moveTo>
                    <a:pt x="530" y="20"/>
                  </a:moveTo>
                  <a:lnTo>
                    <a:pt x="536" y="16"/>
                  </a:lnTo>
                  <a:lnTo>
                    <a:pt x="536" y="16"/>
                  </a:lnTo>
                  <a:lnTo>
                    <a:pt x="540" y="16"/>
                  </a:lnTo>
                  <a:lnTo>
                    <a:pt x="540" y="20"/>
                  </a:lnTo>
                  <a:lnTo>
                    <a:pt x="536" y="20"/>
                  </a:lnTo>
                  <a:lnTo>
                    <a:pt x="536" y="20"/>
                  </a:lnTo>
                  <a:lnTo>
                    <a:pt x="530" y="20"/>
                  </a:lnTo>
                  <a:lnTo>
                    <a:pt x="524" y="20"/>
                  </a:lnTo>
                  <a:lnTo>
                    <a:pt x="530" y="20"/>
                  </a:lnTo>
                  <a:lnTo>
                    <a:pt x="530" y="20"/>
                  </a:lnTo>
                  <a:lnTo>
                    <a:pt x="530" y="20"/>
                  </a:lnTo>
                  <a:lnTo>
                    <a:pt x="530" y="20"/>
                  </a:lnTo>
                  <a:close/>
                  <a:moveTo>
                    <a:pt x="1006" y="26"/>
                  </a:moveTo>
                  <a:lnTo>
                    <a:pt x="1006" y="26"/>
                  </a:lnTo>
                  <a:lnTo>
                    <a:pt x="994" y="20"/>
                  </a:lnTo>
                  <a:lnTo>
                    <a:pt x="990" y="20"/>
                  </a:lnTo>
                  <a:lnTo>
                    <a:pt x="994" y="20"/>
                  </a:lnTo>
                  <a:lnTo>
                    <a:pt x="994" y="16"/>
                  </a:lnTo>
                  <a:lnTo>
                    <a:pt x="1000" y="16"/>
                  </a:lnTo>
                  <a:lnTo>
                    <a:pt x="1006" y="16"/>
                  </a:lnTo>
                  <a:lnTo>
                    <a:pt x="1006" y="16"/>
                  </a:lnTo>
                  <a:lnTo>
                    <a:pt x="1012" y="16"/>
                  </a:lnTo>
                  <a:lnTo>
                    <a:pt x="1018" y="20"/>
                  </a:lnTo>
                  <a:lnTo>
                    <a:pt x="1018" y="20"/>
                  </a:lnTo>
                  <a:lnTo>
                    <a:pt x="1018" y="20"/>
                  </a:lnTo>
                  <a:lnTo>
                    <a:pt x="1018" y="26"/>
                  </a:lnTo>
                  <a:lnTo>
                    <a:pt x="1012" y="26"/>
                  </a:lnTo>
                  <a:lnTo>
                    <a:pt x="1006" y="26"/>
                  </a:lnTo>
                  <a:lnTo>
                    <a:pt x="1006" y="26"/>
                  </a:lnTo>
                  <a:lnTo>
                    <a:pt x="1006" y="26"/>
                  </a:lnTo>
                  <a:lnTo>
                    <a:pt x="1006" y="26"/>
                  </a:lnTo>
                  <a:close/>
                  <a:moveTo>
                    <a:pt x="556" y="16"/>
                  </a:moveTo>
                  <a:lnTo>
                    <a:pt x="562" y="16"/>
                  </a:lnTo>
                  <a:lnTo>
                    <a:pt x="562" y="16"/>
                  </a:lnTo>
                  <a:lnTo>
                    <a:pt x="562" y="20"/>
                  </a:lnTo>
                  <a:lnTo>
                    <a:pt x="568" y="20"/>
                  </a:lnTo>
                  <a:lnTo>
                    <a:pt x="562" y="20"/>
                  </a:lnTo>
                  <a:lnTo>
                    <a:pt x="556" y="20"/>
                  </a:lnTo>
                  <a:lnTo>
                    <a:pt x="556" y="16"/>
                  </a:lnTo>
                  <a:lnTo>
                    <a:pt x="556" y="16"/>
                  </a:lnTo>
                  <a:lnTo>
                    <a:pt x="556" y="16"/>
                  </a:lnTo>
                  <a:lnTo>
                    <a:pt x="556" y="16"/>
                  </a:lnTo>
                  <a:close/>
                  <a:moveTo>
                    <a:pt x="432" y="26"/>
                  </a:moveTo>
                  <a:lnTo>
                    <a:pt x="438" y="26"/>
                  </a:lnTo>
                  <a:lnTo>
                    <a:pt x="432" y="26"/>
                  </a:lnTo>
                  <a:lnTo>
                    <a:pt x="432" y="20"/>
                  </a:lnTo>
                  <a:lnTo>
                    <a:pt x="438" y="20"/>
                  </a:lnTo>
                  <a:lnTo>
                    <a:pt x="442" y="20"/>
                  </a:lnTo>
                  <a:lnTo>
                    <a:pt x="442" y="26"/>
                  </a:lnTo>
                  <a:lnTo>
                    <a:pt x="438" y="26"/>
                  </a:lnTo>
                  <a:lnTo>
                    <a:pt x="432" y="26"/>
                  </a:lnTo>
                  <a:lnTo>
                    <a:pt x="432" y="26"/>
                  </a:lnTo>
                  <a:lnTo>
                    <a:pt x="432" y="26"/>
                  </a:lnTo>
                  <a:lnTo>
                    <a:pt x="432" y="26"/>
                  </a:lnTo>
                  <a:close/>
                  <a:moveTo>
                    <a:pt x="546" y="20"/>
                  </a:moveTo>
                  <a:lnTo>
                    <a:pt x="550" y="20"/>
                  </a:lnTo>
                  <a:lnTo>
                    <a:pt x="550" y="20"/>
                  </a:lnTo>
                  <a:lnTo>
                    <a:pt x="550" y="20"/>
                  </a:lnTo>
                  <a:lnTo>
                    <a:pt x="546" y="20"/>
                  </a:lnTo>
                  <a:lnTo>
                    <a:pt x="546" y="20"/>
                  </a:lnTo>
                  <a:lnTo>
                    <a:pt x="546" y="20"/>
                  </a:lnTo>
                  <a:lnTo>
                    <a:pt x="546" y="20"/>
                  </a:lnTo>
                  <a:close/>
                  <a:moveTo>
                    <a:pt x="572" y="26"/>
                  </a:moveTo>
                  <a:lnTo>
                    <a:pt x="572" y="26"/>
                  </a:lnTo>
                  <a:lnTo>
                    <a:pt x="578" y="20"/>
                  </a:lnTo>
                  <a:lnTo>
                    <a:pt x="584" y="20"/>
                  </a:lnTo>
                  <a:lnTo>
                    <a:pt x="584" y="20"/>
                  </a:lnTo>
                  <a:lnTo>
                    <a:pt x="590" y="20"/>
                  </a:lnTo>
                  <a:lnTo>
                    <a:pt x="596" y="20"/>
                  </a:lnTo>
                  <a:lnTo>
                    <a:pt x="596" y="26"/>
                  </a:lnTo>
                  <a:lnTo>
                    <a:pt x="590" y="26"/>
                  </a:lnTo>
                  <a:lnTo>
                    <a:pt x="584" y="26"/>
                  </a:lnTo>
                  <a:lnTo>
                    <a:pt x="584" y="26"/>
                  </a:lnTo>
                  <a:lnTo>
                    <a:pt x="578" y="26"/>
                  </a:lnTo>
                  <a:lnTo>
                    <a:pt x="572" y="26"/>
                  </a:lnTo>
                  <a:lnTo>
                    <a:pt x="572" y="26"/>
                  </a:lnTo>
                  <a:lnTo>
                    <a:pt x="572" y="26"/>
                  </a:lnTo>
                  <a:lnTo>
                    <a:pt x="572" y="26"/>
                  </a:lnTo>
                  <a:lnTo>
                    <a:pt x="572" y="26"/>
                  </a:lnTo>
                  <a:close/>
                  <a:moveTo>
                    <a:pt x="512" y="20"/>
                  </a:moveTo>
                  <a:lnTo>
                    <a:pt x="518" y="20"/>
                  </a:lnTo>
                  <a:lnTo>
                    <a:pt x="524" y="20"/>
                  </a:lnTo>
                  <a:lnTo>
                    <a:pt x="524" y="20"/>
                  </a:lnTo>
                  <a:lnTo>
                    <a:pt x="524" y="26"/>
                  </a:lnTo>
                  <a:lnTo>
                    <a:pt x="530" y="26"/>
                  </a:lnTo>
                  <a:lnTo>
                    <a:pt x="536" y="26"/>
                  </a:lnTo>
                  <a:lnTo>
                    <a:pt x="536" y="26"/>
                  </a:lnTo>
                  <a:lnTo>
                    <a:pt x="540" y="26"/>
                  </a:lnTo>
                  <a:lnTo>
                    <a:pt x="546" y="26"/>
                  </a:lnTo>
                  <a:lnTo>
                    <a:pt x="540" y="26"/>
                  </a:lnTo>
                  <a:lnTo>
                    <a:pt x="536" y="26"/>
                  </a:lnTo>
                  <a:lnTo>
                    <a:pt x="536" y="26"/>
                  </a:lnTo>
                  <a:lnTo>
                    <a:pt x="530" y="26"/>
                  </a:lnTo>
                  <a:lnTo>
                    <a:pt x="524" y="26"/>
                  </a:lnTo>
                  <a:lnTo>
                    <a:pt x="524" y="26"/>
                  </a:lnTo>
                  <a:lnTo>
                    <a:pt x="518" y="26"/>
                  </a:lnTo>
                  <a:lnTo>
                    <a:pt x="512" y="26"/>
                  </a:lnTo>
                  <a:lnTo>
                    <a:pt x="512" y="20"/>
                  </a:lnTo>
                  <a:lnTo>
                    <a:pt x="512" y="20"/>
                  </a:lnTo>
                  <a:lnTo>
                    <a:pt x="512" y="20"/>
                  </a:lnTo>
                  <a:lnTo>
                    <a:pt x="512" y="20"/>
                  </a:lnTo>
                  <a:close/>
                  <a:moveTo>
                    <a:pt x="540" y="26"/>
                  </a:moveTo>
                  <a:lnTo>
                    <a:pt x="536" y="26"/>
                  </a:lnTo>
                  <a:lnTo>
                    <a:pt x="540" y="20"/>
                  </a:lnTo>
                  <a:lnTo>
                    <a:pt x="546" y="20"/>
                  </a:lnTo>
                  <a:lnTo>
                    <a:pt x="550" y="20"/>
                  </a:lnTo>
                  <a:lnTo>
                    <a:pt x="550" y="26"/>
                  </a:lnTo>
                  <a:lnTo>
                    <a:pt x="550" y="26"/>
                  </a:lnTo>
                  <a:lnTo>
                    <a:pt x="550" y="26"/>
                  </a:lnTo>
                  <a:lnTo>
                    <a:pt x="546" y="26"/>
                  </a:lnTo>
                  <a:lnTo>
                    <a:pt x="546" y="26"/>
                  </a:lnTo>
                  <a:lnTo>
                    <a:pt x="540" y="26"/>
                  </a:lnTo>
                  <a:lnTo>
                    <a:pt x="540" y="26"/>
                  </a:lnTo>
                  <a:lnTo>
                    <a:pt x="540" y="26"/>
                  </a:lnTo>
                  <a:lnTo>
                    <a:pt x="540" y="26"/>
                  </a:lnTo>
                  <a:close/>
                  <a:moveTo>
                    <a:pt x="844" y="26"/>
                  </a:moveTo>
                  <a:lnTo>
                    <a:pt x="850" y="26"/>
                  </a:lnTo>
                  <a:lnTo>
                    <a:pt x="850" y="26"/>
                  </a:lnTo>
                  <a:lnTo>
                    <a:pt x="850" y="26"/>
                  </a:lnTo>
                  <a:lnTo>
                    <a:pt x="850" y="26"/>
                  </a:lnTo>
                  <a:lnTo>
                    <a:pt x="854" y="26"/>
                  </a:lnTo>
                  <a:lnTo>
                    <a:pt x="860" y="26"/>
                  </a:lnTo>
                  <a:lnTo>
                    <a:pt x="854" y="32"/>
                  </a:lnTo>
                  <a:lnTo>
                    <a:pt x="850" y="32"/>
                  </a:lnTo>
                  <a:lnTo>
                    <a:pt x="844" y="32"/>
                  </a:lnTo>
                  <a:lnTo>
                    <a:pt x="838" y="32"/>
                  </a:lnTo>
                  <a:lnTo>
                    <a:pt x="838" y="26"/>
                  </a:lnTo>
                  <a:lnTo>
                    <a:pt x="844" y="26"/>
                  </a:lnTo>
                  <a:lnTo>
                    <a:pt x="844" y="26"/>
                  </a:lnTo>
                  <a:lnTo>
                    <a:pt x="844" y="26"/>
                  </a:lnTo>
                  <a:lnTo>
                    <a:pt x="844" y="26"/>
                  </a:lnTo>
                  <a:close/>
                  <a:moveTo>
                    <a:pt x="540" y="32"/>
                  </a:moveTo>
                  <a:lnTo>
                    <a:pt x="540" y="26"/>
                  </a:lnTo>
                  <a:lnTo>
                    <a:pt x="546" y="26"/>
                  </a:lnTo>
                  <a:lnTo>
                    <a:pt x="550" y="26"/>
                  </a:lnTo>
                  <a:lnTo>
                    <a:pt x="550" y="26"/>
                  </a:lnTo>
                  <a:lnTo>
                    <a:pt x="556" y="26"/>
                  </a:lnTo>
                  <a:lnTo>
                    <a:pt x="556" y="32"/>
                  </a:lnTo>
                  <a:lnTo>
                    <a:pt x="550" y="32"/>
                  </a:lnTo>
                  <a:lnTo>
                    <a:pt x="550" y="32"/>
                  </a:lnTo>
                  <a:lnTo>
                    <a:pt x="546" y="32"/>
                  </a:lnTo>
                  <a:lnTo>
                    <a:pt x="540" y="32"/>
                  </a:lnTo>
                  <a:lnTo>
                    <a:pt x="536" y="32"/>
                  </a:lnTo>
                  <a:lnTo>
                    <a:pt x="540" y="32"/>
                  </a:lnTo>
                  <a:lnTo>
                    <a:pt x="540" y="32"/>
                  </a:lnTo>
                  <a:lnTo>
                    <a:pt x="540" y="32"/>
                  </a:lnTo>
                  <a:lnTo>
                    <a:pt x="540" y="32"/>
                  </a:lnTo>
                  <a:close/>
                  <a:moveTo>
                    <a:pt x="486" y="32"/>
                  </a:moveTo>
                  <a:lnTo>
                    <a:pt x="486" y="26"/>
                  </a:lnTo>
                  <a:lnTo>
                    <a:pt x="492" y="26"/>
                  </a:lnTo>
                  <a:lnTo>
                    <a:pt x="492" y="26"/>
                  </a:lnTo>
                  <a:lnTo>
                    <a:pt x="496" y="26"/>
                  </a:lnTo>
                  <a:lnTo>
                    <a:pt x="502" y="26"/>
                  </a:lnTo>
                  <a:lnTo>
                    <a:pt x="502" y="26"/>
                  </a:lnTo>
                  <a:lnTo>
                    <a:pt x="508" y="32"/>
                  </a:lnTo>
                  <a:lnTo>
                    <a:pt x="512" y="32"/>
                  </a:lnTo>
                  <a:lnTo>
                    <a:pt x="508" y="32"/>
                  </a:lnTo>
                  <a:lnTo>
                    <a:pt x="502" y="32"/>
                  </a:lnTo>
                  <a:lnTo>
                    <a:pt x="502" y="32"/>
                  </a:lnTo>
                  <a:lnTo>
                    <a:pt x="496" y="32"/>
                  </a:lnTo>
                  <a:lnTo>
                    <a:pt x="492" y="32"/>
                  </a:lnTo>
                  <a:lnTo>
                    <a:pt x="496" y="32"/>
                  </a:lnTo>
                  <a:lnTo>
                    <a:pt x="492" y="32"/>
                  </a:lnTo>
                  <a:lnTo>
                    <a:pt x="492" y="32"/>
                  </a:lnTo>
                  <a:lnTo>
                    <a:pt x="486" y="32"/>
                  </a:lnTo>
                  <a:lnTo>
                    <a:pt x="486" y="32"/>
                  </a:lnTo>
                  <a:lnTo>
                    <a:pt x="486" y="32"/>
                  </a:lnTo>
                  <a:lnTo>
                    <a:pt x="486" y="32"/>
                  </a:lnTo>
                  <a:close/>
                  <a:moveTo>
                    <a:pt x="508" y="32"/>
                  </a:moveTo>
                  <a:lnTo>
                    <a:pt x="512" y="32"/>
                  </a:lnTo>
                  <a:lnTo>
                    <a:pt x="518" y="32"/>
                  </a:lnTo>
                  <a:lnTo>
                    <a:pt x="524" y="32"/>
                  </a:lnTo>
                  <a:lnTo>
                    <a:pt x="524" y="38"/>
                  </a:lnTo>
                  <a:lnTo>
                    <a:pt x="524" y="38"/>
                  </a:lnTo>
                  <a:lnTo>
                    <a:pt x="518" y="38"/>
                  </a:lnTo>
                  <a:lnTo>
                    <a:pt x="512" y="38"/>
                  </a:lnTo>
                  <a:lnTo>
                    <a:pt x="512" y="38"/>
                  </a:lnTo>
                  <a:lnTo>
                    <a:pt x="508" y="38"/>
                  </a:lnTo>
                  <a:lnTo>
                    <a:pt x="502" y="38"/>
                  </a:lnTo>
                  <a:lnTo>
                    <a:pt x="502" y="32"/>
                  </a:lnTo>
                  <a:lnTo>
                    <a:pt x="508" y="32"/>
                  </a:lnTo>
                  <a:lnTo>
                    <a:pt x="508" y="32"/>
                  </a:lnTo>
                  <a:lnTo>
                    <a:pt x="508" y="32"/>
                  </a:lnTo>
                  <a:lnTo>
                    <a:pt x="508" y="32"/>
                  </a:lnTo>
                  <a:close/>
                  <a:moveTo>
                    <a:pt x="476" y="38"/>
                  </a:moveTo>
                  <a:lnTo>
                    <a:pt x="476" y="38"/>
                  </a:lnTo>
                  <a:lnTo>
                    <a:pt x="476" y="38"/>
                  </a:lnTo>
                  <a:lnTo>
                    <a:pt x="476" y="38"/>
                  </a:lnTo>
                  <a:lnTo>
                    <a:pt x="476" y="38"/>
                  </a:lnTo>
                  <a:lnTo>
                    <a:pt x="476" y="38"/>
                  </a:lnTo>
                  <a:lnTo>
                    <a:pt x="476" y="38"/>
                  </a:lnTo>
                  <a:lnTo>
                    <a:pt x="476" y="38"/>
                  </a:lnTo>
                  <a:close/>
                  <a:moveTo>
                    <a:pt x="550" y="38"/>
                  </a:moveTo>
                  <a:lnTo>
                    <a:pt x="550" y="38"/>
                  </a:lnTo>
                  <a:lnTo>
                    <a:pt x="550" y="38"/>
                  </a:lnTo>
                  <a:lnTo>
                    <a:pt x="550" y="38"/>
                  </a:lnTo>
                  <a:lnTo>
                    <a:pt x="550" y="38"/>
                  </a:lnTo>
                  <a:lnTo>
                    <a:pt x="550" y="38"/>
                  </a:lnTo>
                  <a:close/>
                  <a:moveTo>
                    <a:pt x="530" y="38"/>
                  </a:moveTo>
                  <a:lnTo>
                    <a:pt x="536" y="38"/>
                  </a:lnTo>
                  <a:lnTo>
                    <a:pt x="536" y="38"/>
                  </a:lnTo>
                  <a:lnTo>
                    <a:pt x="540" y="38"/>
                  </a:lnTo>
                  <a:lnTo>
                    <a:pt x="540" y="38"/>
                  </a:lnTo>
                  <a:lnTo>
                    <a:pt x="536" y="38"/>
                  </a:lnTo>
                  <a:lnTo>
                    <a:pt x="536" y="38"/>
                  </a:lnTo>
                  <a:lnTo>
                    <a:pt x="530" y="38"/>
                  </a:lnTo>
                  <a:lnTo>
                    <a:pt x="530" y="38"/>
                  </a:lnTo>
                  <a:lnTo>
                    <a:pt x="530" y="38"/>
                  </a:lnTo>
                  <a:lnTo>
                    <a:pt x="530" y="38"/>
                  </a:lnTo>
                  <a:close/>
                  <a:moveTo>
                    <a:pt x="482" y="38"/>
                  </a:moveTo>
                  <a:lnTo>
                    <a:pt x="486" y="38"/>
                  </a:lnTo>
                  <a:lnTo>
                    <a:pt x="482" y="38"/>
                  </a:lnTo>
                  <a:lnTo>
                    <a:pt x="482" y="38"/>
                  </a:lnTo>
                  <a:lnTo>
                    <a:pt x="486" y="38"/>
                  </a:lnTo>
                  <a:lnTo>
                    <a:pt x="492" y="38"/>
                  </a:lnTo>
                  <a:lnTo>
                    <a:pt x="492" y="38"/>
                  </a:lnTo>
                  <a:lnTo>
                    <a:pt x="486" y="38"/>
                  </a:lnTo>
                  <a:lnTo>
                    <a:pt x="492" y="38"/>
                  </a:lnTo>
                  <a:lnTo>
                    <a:pt x="492" y="38"/>
                  </a:lnTo>
                  <a:lnTo>
                    <a:pt x="492" y="42"/>
                  </a:lnTo>
                  <a:lnTo>
                    <a:pt x="486" y="42"/>
                  </a:lnTo>
                  <a:lnTo>
                    <a:pt x="486" y="38"/>
                  </a:lnTo>
                  <a:lnTo>
                    <a:pt x="482" y="38"/>
                  </a:lnTo>
                  <a:lnTo>
                    <a:pt x="482" y="38"/>
                  </a:lnTo>
                  <a:lnTo>
                    <a:pt x="482" y="38"/>
                  </a:lnTo>
                  <a:lnTo>
                    <a:pt x="482" y="38"/>
                  </a:lnTo>
                  <a:close/>
                  <a:moveTo>
                    <a:pt x="492" y="38"/>
                  </a:moveTo>
                  <a:lnTo>
                    <a:pt x="496" y="38"/>
                  </a:lnTo>
                  <a:lnTo>
                    <a:pt x="502" y="38"/>
                  </a:lnTo>
                  <a:lnTo>
                    <a:pt x="496" y="38"/>
                  </a:lnTo>
                  <a:lnTo>
                    <a:pt x="492" y="38"/>
                  </a:lnTo>
                  <a:lnTo>
                    <a:pt x="492" y="38"/>
                  </a:lnTo>
                  <a:lnTo>
                    <a:pt x="492" y="38"/>
                  </a:lnTo>
                  <a:lnTo>
                    <a:pt x="492" y="38"/>
                  </a:lnTo>
                  <a:close/>
                  <a:moveTo>
                    <a:pt x="492" y="42"/>
                  </a:moveTo>
                  <a:lnTo>
                    <a:pt x="492" y="38"/>
                  </a:lnTo>
                  <a:lnTo>
                    <a:pt x="496" y="38"/>
                  </a:lnTo>
                  <a:lnTo>
                    <a:pt x="496" y="42"/>
                  </a:lnTo>
                  <a:lnTo>
                    <a:pt x="492" y="42"/>
                  </a:lnTo>
                  <a:lnTo>
                    <a:pt x="492" y="42"/>
                  </a:lnTo>
                  <a:lnTo>
                    <a:pt x="492" y="42"/>
                  </a:lnTo>
                  <a:lnTo>
                    <a:pt x="492" y="42"/>
                  </a:lnTo>
                  <a:lnTo>
                    <a:pt x="492" y="42"/>
                  </a:lnTo>
                  <a:lnTo>
                    <a:pt x="492" y="42"/>
                  </a:lnTo>
                  <a:close/>
                  <a:moveTo>
                    <a:pt x="502" y="42"/>
                  </a:moveTo>
                  <a:lnTo>
                    <a:pt x="502" y="42"/>
                  </a:lnTo>
                  <a:lnTo>
                    <a:pt x="502" y="42"/>
                  </a:lnTo>
                  <a:lnTo>
                    <a:pt x="502" y="42"/>
                  </a:lnTo>
                  <a:lnTo>
                    <a:pt x="502" y="42"/>
                  </a:lnTo>
                  <a:lnTo>
                    <a:pt x="502" y="42"/>
                  </a:lnTo>
                  <a:close/>
                  <a:moveTo>
                    <a:pt x="512" y="42"/>
                  </a:moveTo>
                  <a:lnTo>
                    <a:pt x="512" y="42"/>
                  </a:lnTo>
                  <a:lnTo>
                    <a:pt x="518" y="42"/>
                  </a:lnTo>
                  <a:lnTo>
                    <a:pt x="512" y="42"/>
                  </a:lnTo>
                  <a:lnTo>
                    <a:pt x="512" y="42"/>
                  </a:lnTo>
                  <a:lnTo>
                    <a:pt x="512" y="42"/>
                  </a:lnTo>
                  <a:lnTo>
                    <a:pt x="512" y="42"/>
                  </a:lnTo>
                  <a:lnTo>
                    <a:pt x="512" y="42"/>
                  </a:lnTo>
                  <a:close/>
                  <a:moveTo>
                    <a:pt x="464" y="48"/>
                  </a:moveTo>
                  <a:lnTo>
                    <a:pt x="458" y="48"/>
                  </a:lnTo>
                  <a:lnTo>
                    <a:pt x="464" y="48"/>
                  </a:lnTo>
                  <a:lnTo>
                    <a:pt x="464" y="48"/>
                  </a:lnTo>
                  <a:lnTo>
                    <a:pt x="464" y="42"/>
                  </a:lnTo>
                  <a:lnTo>
                    <a:pt x="470" y="42"/>
                  </a:lnTo>
                  <a:lnTo>
                    <a:pt x="476" y="42"/>
                  </a:lnTo>
                  <a:lnTo>
                    <a:pt x="476" y="42"/>
                  </a:lnTo>
                  <a:lnTo>
                    <a:pt x="476" y="48"/>
                  </a:lnTo>
                  <a:lnTo>
                    <a:pt x="482" y="48"/>
                  </a:lnTo>
                  <a:lnTo>
                    <a:pt x="476" y="48"/>
                  </a:lnTo>
                  <a:lnTo>
                    <a:pt x="476" y="48"/>
                  </a:lnTo>
                  <a:lnTo>
                    <a:pt x="476" y="48"/>
                  </a:lnTo>
                  <a:lnTo>
                    <a:pt x="470" y="48"/>
                  </a:lnTo>
                  <a:lnTo>
                    <a:pt x="464" y="48"/>
                  </a:lnTo>
                  <a:lnTo>
                    <a:pt x="464" y="48"/>
                  </a:lnTo>
                  <a:lnTo>
                    <a:pt x="464" y="48"/>
                  </a:lnTo>
                  <a:lnTo>
                    <a:pt x="464" y="48"/>
                  </a:lnTo>
                  <a:lnTo>
                    <a:pt x="464" y="48"/>
                  </a:lnTo>
                  <a:lnTo>
                    <a:pt x="464" y="48"/>
                  </a:lnTo>
                  <a:lnTo>
                    <a:pt x="464" y="48"/>
                  </a:lnTo>
                  <a:close/>
                  <a:moveTo>
                    <a:pt x="496" y="48"/>
                  </a:moveTo>
                  <a:lnTo>
                    <a:pt x="502" y="48"/>
                  </a:lnTo>
                  <a:lnTo>
                    <a:pt x="502" y="42"/>
                  </a:lnTo>
                  <a:lnTo>
                    <a:pt x="508" y="48"/>
                  </a:lnTo>
                  <a:lnTo>
                    <a:pt x="502" y="48"/>
                  </a:lnTo>
                  <a:lnTo>
                    <a:pt x="502" y="48"/>
                  </a:lnTo>
                  <a:lnTo>
                    <a:pt x="496" y="48"/>
                  </a:lnTo>
                  <a:lnTo>
                    <a:pt x="496" y="48"/>
                  </a:lnTo>
                  <a:lnTo>
                    <a:pt x="496" y="48"/>
                  </a:lnTo>
                  <a:lnTo>
                    <a:pt x="496" y="48"/>
                  </a:lnTo>
                  <a:close/>
                  <a:moveTo>
                    <a:pt x="492" y="48"/>
                  </a:moveTo>
                  <a:lnTo>
                    <a:pt x="486" y="48"/>
                  </a:lnTo>
                  <a:lnTo>
                    <a:pt x="492" y="48"/>
                  </a:lnTo>
                  <a:lnTo>
                    <a:pt x="492" y="42"/>
                  </a:lnTo>
                  <a:lnTo>
                    <a:pt x="492" y="48"/>
                  </a:lnTo>
                  <a:lnTo>
                    <a:pt x="492" y="48"/>
                  </a:lnTo>
                  <a:lnTo>
                    <a:pt x="492" y="48"/>
                  </a:lnTo>
                  <a:lnTo>
                    <a:pt x="492" y="48"/>
                  </a:lnTo>
                  <a:lnTo>
                    <a:pt x="492" y="48"/>
                  </a:lnTo>
                  <a:lnTo>
                    <a:pt x="492" y="48"/>
                  </a:lnTo>
                  <a:close/>
                  <a:moveTo>
                    <a:pt x="426" y="54"/>
                  </a:moveTo>
                  <a:lnTo>
                    <a:pt x="426" y="48"/>
                  </a:lnTo>
                  <a:lnTo>
                    <a:pt x="422" y="48"/>
                  </a:lnTo>
                  <a:lnTo>
                    <a:pt x="426" y="48"/>
                  </a:lnTo>
                  <a:lnTo>
                    <a:pt x="432" y="48"/>
                  </a:lnTo>
                  <a:lnTo>
                    <a:pt x="432" y="48"/>
                  </a:lnTo>
                  <a:lnTo>
                    <a:pt x="432" y="48"/>
                  </a:lnTo>
                  <a:lnTo>
                    <a:pt x="432" y="48"/>
                  </a:lnTo>
                  <a:lnTo>
                    <a:pt x="432" y="54"/>
                  </a:lnTo>
                  <a:lnTo>
                    <a:pt x="426" y="54"/>
                  </a:lnTo>
                  <a:lnTo>
                    <a:pt x="426" y="54"/>
                  </a:lnTo>
                  <a:lnTo>
                    <a:pt x="426" y="54"/>
                  </a:lnTo>
                  <a:lnTo>
                    <a:pt x="426" y="54"/>
                  </a:lnTo>
                  <a:close/>
                  <a:moveTo>
                    <a:pt x="568" y="48"/>
                  </a:moveTo>
                  <a:lnTo>
                    <a:pt x="568" y="48"/>
                  </a:lnTo>
                  <a:lnTo>
                    <a:pt x="572" y="48"/>
                  </a:lnTo>
                  <a:lnTo>
                    <a:pt x="572" y="48"/>
                  </a:lnTo>
                  <a:lnTo>
                    <a:pt x="572" y="48"/>
                  </a:lnTo>
                  <a:lnTo>
                    <a:pt x="572" y="48"/>
                  </a:lnTo>
                  <a:lnTo>
                    <a:pt x="568" y="48"/>
                  </a:lnTo>
                  <a:lnTo>
                    <a:pt x="568" y="48"/>
                  </a:lnTo>
                  <a:lnTo>
                    <a:pt x="568" y="48"/>
                  </a:lnTo>
                  <a:lnTo>
                    <a:pt x="568" y="48"/>
                  </a:lnTo>
                  <a:close/>
                  <a:moveTo>
                    <a:pt x="550" y="54"/>
                  </a:moveTo>
                  <a:lnTo>
                    <a:pt x="556" y="54"/>
                  </a:lnTo>
                  <a:lnTo>
                    <a:pt x="556" y="48"/>
                  </a:lnTo>
                  <a:lnTo>
                    <a:pt x="562" y="48"/>
                  </a:lnTo>
                  <a:lnTo>
                    <a:pt x="562" y="48"/>
                  </a:lnTo>
                  <a:lnTo>
                    <a:pt x="568" y="48"/>
                  </a:lnTo>
                  <a:lnTo>
                    <a:pt x="568" y="54"/>
                  </a:lnTo>
                  <a:lnTo>
                    <a:pt x="562" y="54"/>
                  </a:lnTo>
                  <a:lnTo>
                    <a:pt x="562" y="60"/>
                  </a:lnTo>
                  <a:lnTo>
                    <a:pt x="562" y="60"/>
                  </a:lnTo>
                  <a:lnTo>
                    <a:pt x="562" y="54"/>
                  </a:lnTo>
                  <a:lnTo>
                    <a:pt x="556" y="54"/>
                  </a:lnTo>
                  <a:lnTo>
                    <a:pt x="550" y="54"/>
                  </a:lnTo>
                  <a:lnTo>
                    <a:pt x="550" y="54"/>
                  </a:lnTo>
                  <a:lnTo>
                    <a:pt x="550" y="54"/>
                  </a:lnTo>
                  <a:lnTo>
                    <a:pt x="550" y="54"/>
                  </a:lnTo>
                  <a:close/>
                  <a:moveTo>
                    <a:pt x="432" y="54"/>
                  </a:moveTo>
                  <a:lnTo>
                    <a:pt x="432" y="54"/>
                  </a:lnTo>
                  <a:lnTo>
                    <a:pt x="438" y="54"/>
                  </a:lnTo>
                  <a:lnTo>
                    <a:pt x="442" y="54"/>
                  </a:lnTo>
                  <a:lnTo>
                    <a:pt x="442" y="48"/>
                  </a:lnTo>
                  <a:lnTo>
                    <a:pt x="442" y="48"/>
                  </a:lnTo>
                  <a:lnTo>
                    <a:pt x="442" y="54"/>
                  </a:lnTo>
                  <a:lnTo>
                    <a:pt x="448" y="54"/>
                  </a:lnTo>
                  <a:lnTo>
                    <a:pt x="448" y="60"/>
                  </a:lnTo>
                  <a:lnTo>
                    <a:pt x="442" y="60"/>
                  </a:lnTo>
                  <a:lnTo>
                    <a:pt x="442" y="60"/>
                  </a:lnTo>
                  <a:lnTo>
                    <a:pt x="442" y="54"/>
                  </a:lnTo>
                  <a:lnTo>
                    <a:pt x="438" y="54"/>
                  </a:lnTo>
                  <a:lnTo>
                    <a:pt x="438" y="60"/>
                  </a:lnTo>
                  <a:lnTo>
                    <a:pt x="432" y="54"/>
                  </a:lnTo>
                  <a:lnTo>
                    <a:pt x="432" y="54"/>
                  </a:lnTo>
                  <a:lnTo>
                    <a:pt x="432" y="54"/>
                  </a:lnTo>
                  <a:lnTo>
                    <a:pt x="432" y="54"/>
                  </a:lnTo>
                  <a:lnTo>
                    <a:pt x="432" y="54"/>
                  </a:lnTo>
                  <a:close/>
                  <a:moveTo>
                    <a:pt x="422" y="54"/>
                  </a:moveTo>
                  <a:lnTo>
                    <a:pt x="422" y="48"/>
                  </a:lnTo>
                  <a:lnTo>
                    <a:pt x="426" y="54"/>
                  </a:lnTo>
                  <a:lnTo>
                    <a:pt x="422" y="54"/>
                  </a:lnTo>
                  <a:lnTo>
                    <a:pt x="422" y="54"/>
                  </a:lnTo>
                  <a:lnTo>
                    <a:pt x="422" y="54"/>
                  </a:lnTo>
                  <a:lnTo>
                    <a:pt x="422" y="54"/>
                  </a:lnTo>
                  <a:lnTo>
                    <a:pt x="422" y="54"/>
                  </a:lnTo>
                  <a:close/>
                  <a:moveTo>
                    <a:pt x="1054" y="54"/>
                  </a:moveTo>
                  <a:lnTo>
                    <a:pt x="1054" y="54"/>
                  </a:lnTo>
                  <a:lnTo>
                    <a:pt x="1054" y="54"/>
                  </a:lnTo>
                  <a:lnTo>
                    <a:pt x="1050" y="54"/>
                  </a:lnTo>
                  <a:lnTo>
                    <a:pt x="1054" y="54"/>
                  </a:lnTo>
                  <a:lnTo>
                    <a:pt x="1054" y="54"/>
                  </a:lnTo>
                  <a:lnTo>
                    <a:pt x="1054" y="54"/>
                  </a:lnTo>
                  <a:lnTo>
                    <a:pt x="1054" y="54"/>
                  </a:lnTo>
                  <a:close/>
                  <a:moveTo>
                    <a:pt x="546" y="60"/>
                  </a:moveTo>
                  <a:lnTo>
                    <a:pt x="550" y="60"/>
                  </a:lnTo>
                  <a:lnTo>
                    <a:pt x="550" y="54"/>
                  </a:lnTo>
                  <a:lnTo>
                    <a:pt x="550" y="54"/>
                  </a:lnTo>
                  <a:lnTo>
                    <a:pt x="550" y="60"/>
                  </a:lnTo>
                  <a:lnTo>
                    <a:pt x="556" y="60"/>
                  </a:lnTo>
                  <a:lnTo>
                    <a:pt x="550" y="60"/>
                  </a:lnTo>
                  <a:lnTo>
                    <a:pt x="550" y="60"/>
                  </a:lnTo>
                  <a:lnTo>
                    <a:pt x="546" y="60"/>
                  </a:lnTo>
                  <a:lnTo>
                    <a:pt x="546" y="60"/>
                  </a:lnTo>
                  <a:lnTo>
                    <a:pt x="546" y="60"/>
                  </a:lnTo>
                  <a:lnTo>
                    <a:pt x="546" y="60"/>
                  </a:lnTo>
                  <a:close/>
                  <a:moveTo>
                    <a:pt x="1018" y="66"/>
                  </a:moveTo>
                  <a:lnTo>
                    <a:pt x="1018" y="66"/>
                  </a:lnTo>
                  <a:lnTo>
                    <a:pt x="1012" y="60"/>
                  </a:lnTo>
                  <a:lnTo>
                    <a:pt x="1018" y="60"/>
                  </a:lnTo>
                  <a:lnTo>
                    <a:pt x="1018" y="60"/>
                  </a:lnTo>
                  <a:lnTo>
                    <a:pt x="1022" y="66"/>
                  </a:lnTo>
                  <a:lnTo>
                    <a:pt x="1018" y="66"/>
                  </a:lnTo>
                  <a:lnTo>
                    <a:pt x="1018" y="66"/>
                  </a:lnTo>
                  <a:lnTo>
                    <a:pt x="1018" y="66"/>
                  </a:lnTo>
                  <a:lnTo>
                    <a:pt x="1018" y="66"/>
                  </a:lnTo>
                  <a:close/>
                  <a:moveTo>
                    <a:pt x="1078" y="146"/>
                  </a:moveTo>
                  <a:lnTo>
                    <a:pt x="1078" y="146"/>
                  </a:lnTo>
                  <a:lnTo>
                    <a:pt x="1078" y="152"/>
                  </a:lnTo>
                  <a:lnTo>
                    <a:pt x="1072" y="152"/>
                  </a:lnTo>
                  <a:lnTo>
                    <a:pt x="1072" y="146"/>
                  </a:lnTo>
                  <a:lnTo>
                    <a:pt x="1078" y="146"/>
                  </a:lnTo>
                  <a:lnTo>
                    <a:pt x="1078" y="146"/>
                  </a:lnTo>
                  <a:lnTo>
                    <a:pt x="1078" y="146"/>
                  </a:lnTo>
                  <a:lnTo>
                    <a:pt x="1078" y="146"/>
                  </a:lnTo>
                  <a:close/>
                  <a:moveTo>
                    <a:pt x="568" y="162"/>
                  </a:moveTo>
                  <a:lnTo>
                    <a:pt x="572" y="162"/>
                  </a:lnTo>
                  <a:lnTo>
                    <a:pt x="572" y="162"/>
                  </a:lnTo>
                  <a:lnTo>
                    <a:pt x="578" y="162"/>
                  </a:lnTo>
                  <a:lnTo>
                    <a:pt x="572" y="162"/>
                  </a:lnTo>
                  <a:lnTo>
                    <a:pt x="572" y="168"/>
                  </a:lnTo>
                  <a:lnTo>
                    <a:pt x="572" y="168"/>
                  </a:lnTo>
                  <a:lnTo>
                    <a:pt x="568" y="168"/>
                  </a:lnTo>
                  <a:lnTo>
                    <a:pt x="568" y="162"/>
                  </a:lnTo>
                  <a:lnTo>
                    <a:pt x="568" y="162"/>
                  </a:lnTo>
                  <a:lnTo>
                    <a:pt x="568" y="162"/>
                  </a:lnTo>
                  <a:lnTo>
                    <a:pt x="568" y="162"/>
                  </a:lnTo>
                  <a:close/>
                  <a:moveTo>
                    <a:pt x="550" y="168"/>
                  </a:moveTo>
                  <a:lnTo>
                    <a:pt x="562" y="168"/>
                  </a:lnTo>
                  <a:lnTo>
                    <a:pt x="562" y="168"/>
                  </a:lnTo>
                  <a:lnTo>
                    <a:pt x="562" y="168"/>
                  </a:lnTo>
                  <a:lnTo>
                    <a:pt x="550" y="168"/>
                  </a:lnTo>
                  <a:lnTo>
                    <a:pt x="550" y="168"/>
                  </a:lnTo>
                  <a:lnTo>
                    <a:pt x="550" y="168"/>
                  </a:lnTo>
                  <a:lnTo>
                    <a:pt x="550" y="168"/>
                  </a:lnTo>
                  <a:close/>
                  <a:moveTo>
                    <a:pt x="1710" y="180"/>
                  </a:moveTo>
                  <a:lnTo>
                    <a:pt x="1710" y="180"/>
                  </a:lnTo>
                  <a:lnTo>
                    <a:pt x="1710" y="174"/>
                  </a:lnTo>
                  <a:lnTo>
                    <a:pt x="1710" y="180"/>
                  </a:lnTo>
                  <a:lnTo>
                    <a:pt x="1710" y="180"/>
                  </a:lnTo>
                  <a:lnTo>
                    <a:pt x="1710" y="180"/>
                  </a:lnTo>
                  <a:lnTo>
                    <a:pt x="1710" y="180"/>
                  </a:lnTo>
                  <a:lnTo>
                    <a:pt x="1710" y="180"/>
                  </a:lnTo>
                  <a:close/>
                  <a:moveTo>
                    <a:pt x="946" y="200"/>
                  </a:moveTo>
                  <a:lnTo>
                    <a:pt x="946" y="200"/>
                  </a:lnTo>
                  <a:lnTo>
                    <a:pt x="946" y="200"/>
                  </a:lnTo>
                  <a:lnTo>
                    <a:pt x="946" y="200"/>
                  </a:lnTo>
                  <a:lnTo>
                    <a:pt x="946" y="200"/>
                  </a:lnTo>
                  <a:lnTo>
                    <a:pt x="946" y="200"/>
                  </a:lnTo>
                  <a:lnTo>
                    <a:pt x="946" y="200"/>
                  </a:lnTo>
                  <a:close/>
                  <a:moveTo>
                    <a:pt x="936" y="210"/>
                  </a:moveTo>
                  <a:lnTo>
                    <a:pt x="930" y="210"/>
                  </a:lnTo>
                  <a:lnTo>
                    <a:pt x="930" y="206"/>
                  </a:lnTo>
                  <a:lnTo>
                    <a:pt x="936" y="206"/>
                  </a:lnTo>
                  <a:lnTo>
                    <a:pt x="940" y="206"/>
                  </a:lnTo>
                  <a:lnTo>
                    <a:pt x="936" y="206"/>
                  </a:lnTo>
                  <a:lnTo>
                    <a:pt x="936" y="210"/>
                  </a:lnTo>
                  <a:lnTo>
                    <a:pt x="936" y="210"/>
                  </a:lnTo>
                  <a:lnTo>
                    <a:pt x="936" y="210"/>
                  </a:lnTo>
                  <a:lnTo>
                    <a:pt x="936" y="210"/>
                  </a:lnTo>
                  <a:close/>
                  <a:moveTo>
                    <a:pt x="926" y="210"/>
                  </a:moveTo>
                  <a:lnTo>
                    <a:pt x="930" y="210"/>
                  </a:lnTo>
                  <a:lnTo>
                    <a:pt x="930" y="210"/>
                  </a:lnTo>
                  <a:lnTo>
                    <a:pt x="930" y="210"/>
                  </a:lnTo>
                  <a:lnTo>
                    <a:pt x="926" y="210"/>
                  </a:lnTo>
                  <a:lnTo>
                    <a:pt x="926" y="210"/>
                  </a:lnTo>
                  <a:lnTo>
                    <a:pt x="926" y="210"/>
                  </a:lnTo>
                  <a:lnTo>
                    <a:pt x="926" y="210"/>
                  </a:lnTo>
                  <a:close/>
                  <a:moveTo>
                    <a:pt x="952" y="234"/>
                  </a:moveTo>
                  <a:lnTo>
                    <a:pt x="952" y="228"/>
                  </a:lnTo>
                  <a:lnTo>
                    <a:pt x="958" y="228"/>
                  </a:lnTo>
                  <a:lnTo>
                    <a:pt x="958" y="228"/>
                  </a:lnTo>
                  <a:lnTo>
                    <a:pt x="958" y="228"/>
                  </a:lnTo>
                  <a:lnTo>
                    <a:pt x="952" y="228"/>
                  </a:lnTo>
                  <a:lnTo>
                    <a:pt x="952" y="234"/>
                  </a:lnTo>
                  <a:lnTo>
                    <a:pt x="952" y="234"/>
                  </a:lnTo>
                  <a:lnTo>
                    <a:pt x="952" y="234"/>
                  </a:lnTo>
                  <a:lnTo>
                    <a:pt x="952" y="234"/>
                  </a:lnTo>
                  <a:close/>
                  <a:moveTo>
                    <a:pt x="952" y="228"/>
                  </a:moveTo>
                  <a:lnTo>
                    <a:pt x="946" y="234"/>
                  </a:lnTo>
                  <a:lnTo>
                    <a:pt x="946" y="234"/>
                  </a:lnTo>
                  <a:lnTo>
                    <a:pt x="946" y="228"/>
                  </a:lnTo>
                  <a:lnTo>
                    <a:pt x="946" y="228"/>
                  </a:lnTo>
                  <a:lnTo>
                    <a:pt x="952" y="228"/>
                  </a:lnTo>
                  <a:lnTo>
                    <a:pt x="952" y="228"/>
                  </a:lnTo>
                  <a:lnTo>
                    <a:pt x="952" y="228"/>
                  </a:lnTo>
                  <a:lnTo>
                    <a:pt x="952" y="228"/>
                  </a:lnTo>
                  <a:close/>
                  <a:moveTo>
                    <a:pt x="790" y="238"/>
                  </a:moveTo>
                  <a:lnTo>
                    <a:pt x="790" y="234"/>
                  </a:lnTo>
                  <a:lnTo>
                    <a:pt x="794" y="234"/>
                  </a:lnTo>
                  <a:lnTo>
                    <a:pt x="800" y="234"/>
                  </a:lnTo>
                  <a:lnTo>
                    <a:pt x="794" y="238"/>
                  </a:lnTo>
                  <a:lnTo>
                    <a:pt x="790" y="238"/>
                  </a:lnTo>
                  <a:lnTo>
                    <a:pt x="790" y="238"/>
                  </a:lnTo>
                  <a:lnTo>
                    <a:pt x="790" y="238"/>
                  </a:lnTo>
                  <a:lnTo>
                    <a:pt x="790" y="238"/>
                  </a:lnTo>
                  <a:lnTo>
                    <a:pt x="790" y="238"/>
                  </a:lnTo>
                  <a:close/>
                  <a:moveTo>
                    <a:pt x="800" y="234"/>
                  </a:moveTo>
                  <a:lnTo>
                    <a:pt x="800" y="234"/>
                  </a:lnTo>
                  <a:lnTo>
                    <a:pt x="800" y="238"/>
                  </a:lnTo>
                  <a:lnTo>
                    <a:pt x="806" y="238"/>
                  </a:lnTo>
                  <a:lnTo>
                    <a:pt x="800" y="238"/>
                  </a:lnTo>
                  <a:lnTo>
                    <a:pt x="800" y="234"/>
                  </a:lnTo>
                  <a:lnTo>
                    <a:pt x="800" y="234"/>
                  </a:lnTo>
                  <a:lnTo>
                    <a:pt x="800" y="234"/>
                  </a:lnTo>
                  <a:lnTo>
                    <a:pt x="800" y="234"/>
                  </a:lnTo>
                  <a:lnTo>
                    <a:pt x="800" y="234"/>
                  </a:lnTo>
                  <a:close/>
                  <a:moveTo>
                    <a:pt x="1510" y="238"/>
                  </a:moveTo>
                  <a:lnTo>
                    <a:pt x="1516" y="238"/>
                  </a:lnTo>
                  <a:lnTo>
                    <a:pt x="1510" y="238"/>
                  </a:lnTo>
                  <a:lnTo>
                    <a:pt x="1510" y="238"/>
                  </a:lnTo>
                  <a:lnTo>
                    <a:pt x="1510" y="238"/>
                  </a:lnTo>
                  <a:lnTo>
                    <a:pt x="1510" y="238"/>
                  </a:lnTo>
                  <a:close/>
                  <a:moveTo>
                    <a:pt x="730" y="238"/>
                  </a:moveTo>
                  <a:lnTo>
                    <a:pt x="730" y="238"/>
                  </a:lnTo>
                  <a:lnTo>
                    <a:pt x="730" y="238"/>
                  </a:lnTo>
                  <a:lnTo>
                    <a:pt x="730" y="238"/>
                  </a:lnTo>
                  <a:lnTo>
                    <a:pt x="730" y="238"/>
                  </a:lnTo>
                  <a:lnTo>
                    <a:pt x="730" y="238"/>
                  </a:lnTo>
                  <a:lnTo>
                    <a:pt x="730" y="238"/>
                  </a:lnTo>
                  <a:lnTo>
                    <a:pt x="730" y="238"/>
                  </a:lnTo>
                  <a:close/>
                  <a:moveTo>
                    <a:pt x="800" y="242"/>
                  </a:moveTo>
                  <a:lnTo>
                    <a:pt x="800" y="242"/>
                  </a:lnTo>
                  <a:lnTo>
                    <a:pt x="806" y="242"/>
                  </a:lnTo>
                  <a:lnTo>
                    <a:pt x="800" y="242"/>
                  </a:lnTo>
                  <a:lnTo>
                    <a:pt x="800" y="242"/>
                  </a:lnTo>
                  <a:lnTo>
                    <a:pt x="800" y="242"/>
                  </a:lnTo>
                  <a:lnTo>
                    <a:pt x="800" y="242"/>
                  </a:lnTo>
                  <a:lnTo>
                    <a:pt x="800" y="242"/>
                  </a:lnTo>
                  <a:close/>
                  <a:moveTo>
                    <a:pt x="766" y="248"/>
                  </a:moveTo>
                  <a:lnTo>
                    <a:pt x="766" y="242"/>
                  </a:lnTo>
                  <a:lnTo>
                    <a:pt x="772" y="242"/>
                  </a:lnTo>
                  <a:lnTo>
                    <a:pt x="778" y="242"/>
                  </a:lnTo>
                  <a:lnTo>
                    <a:pt x="778" y="242"/>
                  </a:lnTo>
                  <a:lnTo>
                    <a:pt x="778" y="248"/>
                  </a:lnTo>
                  <a:lnTo>
                    <a:pt x="778" y="242"/>
                  </a:lnTo>
                  <a:lnTo>
                    <a:pt x="778" y="248"/>
                  </a:lnTo>
                  <a:lnTo>
                    <a:pt x="778" y="248"/>
                  </a:lnTo>
                  <a:lnTo>
                    <a:pt x="778" y="248"/>
                  </a:lnTo>
                  <a:lnTo>
                    <a:pt x="778" y="248"/>
                  </a:lnTo>
                  <a:lnTo>
                    <a:pt x="778" y="248"/>
                  </a:lnTo>
                  <a:lnTo>
                    <a:pt x="772" y="248"/>
                  </a:lnTo>
                  <a:lnTo>
                    <a:pt x="772" y="248"/>
                  </a:lnTo>
                  <a:lnTo>
                    <a:pt x="766" y="248"/>
                  </a:lnTo>
                  <a:lnTo>
                    <a:pt x="766" y="248"/>
                  </a:lnTo>
                  <a:lnTo>
                    <a:pt x="766" y="248"/>
                  </a:lnTo>
                  <a:lnTo>
                    <a:pt x="766" y="248"/>
                  </a:lnTo>
                  <a:close/>
                  <a:moveTo>
                    <a:pt x="1446" y="248"/>
                  </a:moveTo>
                  <a:lnTo>
                    <a:pt x="1446" y="248"/>
                  </a:lnTo>
                  <a:lnTo>
                    <a:pt x="1450" y="248"/>
                  </a:lnTo>
                  <a:lnTo>
                    <a:pt x="1450" y="248"/>
                  </a:lnTo>
                  <a:lnTo>
                    <a:pt x="1446" y="248"/>
                  </a:lnTo>
                  <a:lnTo>
                    <a:pt x="1446" y="248"/>
                  </a:lnTo>
                  <a:lnTo>
                    <a:pt x="1446" y="248"/>
                  </a:lnTo>
                  <a:lnTo>
                    <a:pt x="1446" y="248"/>
                  </a:lnTo>
                  <a:close/>
                  <a:moveTo>
                    <a:pt x="1542" y="248"/>
                  </a:moveTo>
                  <a:lnTo>
                    <a:pt x="1542" y="248"/>
                  </a:lnTo>
                  <a:lnTo>
                    <a:pt x="1548" y="248"/>
                  </a:lnTo>
                  <a:lnTo>
                    <a:pt x="1548" y="248"/>
                  </a:lnTo>
                  <a:lnTo>
                    <a:pt x="1542" y="248"/>
                  </a:lnTo>
                  <a:lnTo>
                    <a:pt x="1542" y="248"/>
                  </a:lnTo>
                  <a:lnTo>
                    <a:pt x="1542" y="248"/>
                  </a:lnTo>
                  <a:lnTo>
                    <a:pt x="1542" y="248"/>
                  </a:lnTo>
                  <a:close/>
                  <a:moveTo>
                    <a:pt x="1450" y="248"/>
                  </a:moveTo>
                  <a:lnTo>
                    <a:pt x="1456" y="248"/>
                  </a:lnTo>
                  <a:lnTo>
                    <a:pt x="1456" y="248"/>
                  </a:lnTo>
                  <a:lnTo>
                    <a:pt x="1462" y="248"/>
                  </a:lnTo>
                  <a:lnTo>
                    <a:pt x="1466" y="248"/>
                  </a:lnTo>
                  <a:lnTo>
                    <a:pt x="1466" y="254"/>
                  </a:lnTo>
                  <a:lnTo>
                    <a:pt x="1466" y="254"/>
                  </a:lnTo>
                  <a:lnTo>
                    <a:pt x="1462" y="248"/>
                  </a:lnTo>
                  <a:lnTo>
                    <a:pt x="1456" y="248"/>
                  </a:lnTo>
                  <a:lnTo>
                    <a:pt x="1450" y="248"/>
                  </a:lnTo>
                  <a:lnTo>
                    <a:pt x="1450" y="248"/>
                  </a:lnTo>
                  <a:lnTo>
                    <a:pt x="1450" y="248"/>
                  </a:lnTo>
                  <a:lnTo>
                    <a:pt x="1450" y="248"/>
                  </a:lnTo>
                  <a:lnTo>
                    <a:pt x="1450" y="248"/>
                  </a:lnTo>
                  <a:close/>
                  <a:moveTo>
                    <a:pt x="1548" y="254"/>
                  </a:moveTo>
                  <a:lnTo>
                    <a:pt x="1542" y="254"/>
                  </a:lnTo>
                  <a:lnTo>
                    <a:pt x="1542" y="248"/>
                  </a:lnTo>
                  <a:lnTo>
                    <a:pt x="1536" y="248"/>
                  </a:lnTo>
                  <a:lnTo>
                    <a:pt x="1542" y="248"/>
                  </a:lnTo>
                  <a:lnTo>
                    <a:pt x="1542" y="248"/>
                  </a:lnTo>
                  <a:lnTo>
                    <a:pt x="1548" y="248"/>
                  </a:lnTo>
                  <a:lnTo>
                    <a:pt x="1554" y="248"/>
                  </a:lnTo>
                  <a:lnTo>
                    <a:pt x="1548" y="254"/>
                  </a:lnTo>
                  <a:lnTo>
                    <a:pt x="1548" y="254"/>
                  </a:lnTo>
                  <a:lnTo>
                    <a:pt x="1548" y="254"/>
                  </a:lnTo>
                  <a:lnTo>
                    <a:pt x="1548" y="254"/>
                  </a:lnTo>
                  <a:close/>
                  <a:moveTo>
                    <a:pt x="1530" y="260"/>
                  </a:moveTo>
                  <a:lnTo>
                    <a:pt x="1536" y="260"/>
                  </a:lnTo>
                  <a:lnTo>
                    <a:pt x="1536" y="254"/>
                  </a:lnTo>
                  <a:lnTo>
                    <a:pt x="1542" y="254"/>
                  </a:lnTo>
                  <a:lnTo>
                    <a:pt x="1542" y="254"/>
                  </a:lnTo>
                  <a:lnTo>
                    <a:pt x="1542" y="260"/>
                  </a:lnTo>
                  <a:lnTo>
                    <a:pt x="1542" y="260"/>
                  </a:lnTo>
                  <a:lnTo>
                    <a:pt x="1536" y="260"/>
                  </a:lnTo>
                  <a:lnTo>
                    <a:pt x="1530" y="260"/>
                  </a:lnTo>
                  <a:lnTo>
                    <a:pt x="1530" y="260"/>
                  </a:lnTo>
                  <a:lnTo>
                    <a:pt x="1530" y="260"/>
                  </a:lnTo>
                  <a:lnTo>
                    <a:pt x="1530" y="260"/>
                  </a:lnTo>
                  <a:close/>
                  <a:moveTo>
                    <a:pt x="1516" y="270"/>
                  </a:moveTo>
                  <a:lnTo>
                    <a:pt x="1516" y="266"/>
                  </a:lnTo>
                  <a:lnTo>
                    <a:pt x="1510" y="266"/>
                  </a:lnTo>
                  <a:lnTo>
                    <a:pt x="1516" y="266"/>
                  </a:lnTo>
                  <a:lnTo>
                    <a:pt x="1516" y="270"/>
                  </a:lnTo>
                  <a:lnTo>
                    <a:pt x="1516" y="270"/>
                  </a:lnTo>
                  <a:lnTo>
                    <a:pt x="1516" y="270"/>
                  </a:lnTo>
                  <a:lnTo>
                    <a:pt x="1516" y="270"/>
                  </a:lnTo>
                  <a:close/>
                  <a:moveTo>
                    <a:pt x="1516" y="276"/>
                  </a:moveTo>
                  <a:lnTo>
                    <a:pt x="1520" y="276"/>
                  </a:lnTo>
                  <a:lnTo>
                    <a:pt x="1520" y="276"/>
                  </a:lnTo>
                  <a:lnTo>
                    <a:pt x="1516" y="276"/>
                  </a:lnTo>
                  <a:lnTo>
                    <a:pt x="1516" y="276"/>
                  </a:lnTo>
                  <a:lnTo>
                    <a:pt x="1516" y="276"/>
                  </a:lnTo>
                  <a:lnTo>
                    <a:pt x="1516" y="276"/>
                  </a:lnTo>
                  <a:lnTo>
                    <a:pt x="1516" y="276"/>
                  </a:lnTo>
                  <a:close/>
                  <a:moveTo>
                    <a:pt x="886" y="302"/>
                  </a:moveTo>
                  <a:lnTo>
                    <a:pt x="880" y="302"/>
                  </a:lnTo>
                  <a:lnTo>
                    <a:pt x="880" y="296"/>
                  </a:lnTo>
                  <a:lnTo>
                    <a:pt x="886" y="296"/>
                  </a:lnTo>
                  <a:lnTo>
                    <a:pt x="886" y="302"/>
                  </a:lnTo>
                  <a:lnTo>
                    <a:pt x="886" y="302"/>
                  </a:lnTo>
                  <a:lnTo>
                    <a:pt x="886" y="302"/>
                  </a:lnTo>
                  <a:lnTo>
                    <a:pt x="886" y="302"/>
                  </a:lnTo>
                  <a:close/>
                  <a:moveTo>
                    <a:pt x="898" y="302"/>
                  </a:moveTo>
                  <a:lnTo>
                    <a:pt x="898" y="302"/>
                  </a:lnTo>
                  <a:lnTo>
                    <a:pt x="898" y="296"/>
                  </a:lnTo>
                  <a:lnTo>
                    <a:pt x="898" y="296"/>
                  </a:lnTo>
                  <a:lnTo>
                    <a:pt x="898" y="302"/>
                  </a:lnTo>
                  <a:lnTo>
                    <a:pt x="898" y="302"/>
                  </a:lnTo>
                  <a:lnTo>
                    <a:pt x="898" y="302"/>
                  </a:lnTo>
                  <a:lnTo>
                    <a:pt x="898" y="302"/>
                  </a:lnTo>
                  <a:close/>
                  <a:moveTo>
                    <a:pt x="898" y="314"/>
                  </a:moveTo>
                  <a:lnTo>
                    <a:pt x="898" y="308"/>
                  </a:lnTo>
                  <a:lnTo>
                    <a:pt x="898" y="308"/>
                  </a:lnTo>
                  <a:lnTo>
                    <a:pt x="898" y="308"/>
                  </a:lnTo>
                  <a:lnTo>
                    <a:pt x="898" y="302"/>
                  </a:lnTo>
                  <a:lnTo>
                    <a:pt x="904" y="308"/>
                  </a:lnTo>
                  <a:lnTo>
                    <a:pt x="898" y="308"/>
                  </a:lnTo>
                  <a:lnTo>
                    <a:pt x="898" y="308"/>
                  </a:lnTo>
                  <a:lnTo>
                    <a:pt x="898" y="314"/>
                  </a:lnTo>
                  <a:lnTo>
                    <a:pt x="898" y="314"/>
                  </a:lnTo>
                  <a:lnTo>
                    <a:pt x="898" y="314"/>
                  </a:lnTo>
                  <a:lnTo>
                    <a:pt x="898" y="314"/>
                  </a:lnTo>
                  <a:lnTo>
                    <a:pt x="898" y="314"/>
                  </a:lnTo>
                  <a:close/>
                  <a:moveTo>
                    <a:pt x="530" y="314"/>
                  </a:moveTo>
                  <a:lnTo>
                    <a:pt x="524" y="308"/>
                  </a:lnTo>
                  <a:lnTo>
                    <a:pt x="530" y="308"/>
                  </a:lnTo>
                  <a:lnTo>
                    <a:pt x="530" y="314"/>
                  </a:lnTo>
                  <a:lnTo>
                    <a:pt x="530" y="314"/>
                  </a:lnTo>
                  <a:lnTo>
                    <a:pt x="530" y="314"/>
                  </a:lnTo>
                  <a:lnTo>
                    <a:pt x="530" y="314"/>
                  </a:lnTo>
                  <a:close/>
                  <a:moveTo>
                    <a:pt x="904" y="308"/>
                  </a:moveTo>
                  <a:lnTo>
                    <a:pt x="898" y="308"/>
                  </a:lnTo>
                  <a:lnTo>
                    <a:pt x="904" y="308"/>
                  </a:lnTo>
                  <a:lnTo>
                    <a:pt x="904" y="314"/>
                  </a:lnTo>
                  <a:lnTo>
                    <a:pt x="904" y="308"/>
                  </a:lnTo>
                  <a:lnTo>
                    <a:pt x="904" y="308"/>
                  </a:lnTo>
                  <a:lnTo>
                    <a:pt x="904" y="308"/>
                  </a:lnTo>
                  <a:lnTo>
                    <a:pt x="904" y="308"/>
                  </a:lnTo>
                  <a:close/>
                  <a:moveTo>
                    <a:pt x="904" y="314"/>
                  </a:moveTo>
                  <a:lnTo>
                    <a:pt x="898" y="314"/>
                  </a:lnTo>
                  <a:lnTo>
                    <a:pt x="904" y="314"/>
                  </a:lnTo>
                  <a:lnTo>
                    <a:pt x="904" y="308"/>
                  </a:lnTo>
                  <a:lnTo>
                    <a:pt x="904" y="314"/>
                  </a:lnTo>
                  <a:lnTo>
                    <a:pt x="904" y="314"/>
                  </a:lnTo>
                  <a:lnTo>
                    <a:pt x="904" y="314"/>
                  </a:lnTo>
                  <a:lnTo>
                    <a:pt x="904" y="314"/>
                  </a:lnTo>
                  <a:close/>
                  <a:moveTo>
                    <a:pt x="892" y="320"/>
                  </a:moveTo>
                  <a:lnTo>
                    <a:pt x="892" y="320"/>
                  </a:lnTo>
                  <a:lnTo>
                    <a:pt x="898" y="320"/>
                  </a:lnTo>
                  <a:lnTo>
                    <a:pt x="898" y="320"/>
                  </a:lnTo>
                  <a:lnTo>
                    <a:pt x="892" y="320"/>
                  </a:lnTo>
                  <a:lnTo>
                    <a:pt x="892" y="320"/>
                  </a:lnTo>
                  <a:lnTo>
                    <a:pt x="892" y="320"/>
                  </a:lnTo>
                  <a:lnTo>
                    <a:pt x="892" y="320"/>
                  </a:lnTo>
                  <a:close/>
                  <a:moveTo>
                    <a:pt x="670" y="342"/>
                  </a:moveTo>
                  <a:lnTo>
                    <a:pt x="670" y="342"/>
                  </a:lnTo>
                  <a:lnTo>
                    <a:pt x="670" y="342"/>
                  </a:lnTo>
                  <a:lnTo>
                    <a:pt x="670" y="342"/>
                  </a:lnTo>
                  <a:lnTo>
                    <a:pt x="670" y="342"/>
                  </a:lnTo>
                  <a:lnTo>
                    <a:pt x="670" y="342"/>
                  </a:lnTo>
                  <a:close/>
                  <a:moveTo>
                    <a:pt x="710" y="410"/>
                  </a:moveTo>
                  <a:lnTo>
                    <a:pt x="710" y="410"/>
                  </a:lnTo>
                  <a:lnTo>
                    <a:pt x="710" y="406"/>
                  </a:lnTo>
                  <a:lnTo>
                    <a:pt x="704" y="406"/>
                  </a:lnTo>
                  <a:lnTo>
                    <a:pt x="698" y="406"/>
                  </a:lnTo>
                  <a:lnTo>
                    <a:pt x="698" y="406"/>
                  </a:lnTo>
                  <a:lnTo>
                    <a:pt x="704" y="406"/>
                  </a:lnTo>
                  <a:lnTo>
                    <a:pt x="710" y="406"/>
                  </a:lnTo>
                  <a:lnTo>
                    <a:pt x="710" y="406"/>
                  </a:lnTo>
                  <a:lnTo>
                    <a:pt x="710" y="406"/>
                  </a:lnTo>
                  <a:lnTo>
                    <a:pt x="712" y="406"/>
                  </a:lnTo>
                  <a:lnTo>
                    <a:pt x="712" y="410"/>
                  </a:lnTo>
                  <a:lnTo>
                    <a:pt x="710" y="416"/>
                  </a:lnTo>
                  <a:lnTo>
                    <a:pt x="710" y="410"/>
                  </a:lnTo>
                  <a:lnTo>
                    <a:pt x="710" y="410"/>
                  </a:lnTo>
                  <a:lnTo>
                    <a:pt x="710" y="410"/>
                  </a:lnTo>
                  <a:lnTo>
                    <a:pt x="710" y="410"/>
                  </a:lnTo>
                  <a:close/>
                  <a:moveTo>
                    <a:pt x="290" y="456"/>
                  </a:moveTo>
                  <a:lnTo>
                    <a:pt x="296" y="460"/>
                  </a:lnTo>
                  <a:lnTo>
                    <a:pt x="290" y="460"/>
                  </a:lnTo>
                  <a:lnTo>
                    <a:pt x="284" y="460"/>
                  </a:lnTo>
                  <a:lnTo>
                    <a:pt x="284" y="456"/>
                  </a:lnTo>
                  <a:lnTo>
                    <a:pt x="290" y="456"/>
                  </a:lnTo>
                  <a:lnTo>
                    <a:pt x="284" y="456"/>
                  </a:lnTo>
                  <a:lnTo>
                    <a:pt x="290" y="456"/>
                  </a:lnTo>
                  <a:lnTo>
                    <a:pt x="290" y="456"/>
                  </a:lnTo>
                  <a:lnTo>
                    <a:pt x="290" y="456"/>
                  </a:lnTo>
                  <a:lnTo>
                    <a:pt x="290" y="456"/>
                  </a:lnTo>
                  <a:close/>
                  <a:moveTo>
                    <a:pt x="1850" y="584"/>
                  </a:moveTo>
                  <a:lnTo>
                    <a:pt x="1850" y="584"/>
                  </a:lnTo>
                  <a:lnTo>
                    <a:pt x="1850" y="584"/>
                  </a:lnTo>
                  <a:lnTo>
                    <a:pt x="1850" y="590"/>
                  </a:lnTo>
                  <a:lnTo>
                    <a:pt x="1850" y="584"/>
                  </a:lnTo>
                  <a:lnTo>
                    <a:pt x="1850" y="584"/>
                  </a:lnTo>
                  <a:lnTo>
                    <a:pt x="1850" y="584"/>
                  </a:lnTo>
                  <a:lnTo>
                    <a:pt x="1850" y="584"/>
                  </a:lnTo>
                  <a:close/>
                  <a:moveTo>
                    <a:pt x="1656" y="682"/>
                  </a:moveTo>
                  <a:lnTo>
                    <a:pt x="1656" y="676"/>
                  </a:lnTo>
                  <a:lnTo>
                    <a:pt x="1662" y="676"/>
                  </a:lnTo>
                  <a:lnTo>
                    <a:pt x="1662" y="676"/>
                  </a:lnTo>
                  <a:lnTo>
                    <a:pt x="1662" y="682"/>
                  </a:lnTo>
                  <a:lnTo>
                    <a:pt x="1662" y="676"/>
                  </a:lnTo>
                  <a:lnTo>
                    <a:pt x="1656" y="676"/>
                  </a:lnTo>
                  <a:lnTo>
                    <a:pt x="1656" y="682"/>
                  </a:lnTo>
                  <a:lnTo>
                    <a:pt x="1656" y="682"/>
                  </a:lnTo>
                  <a:lnTo>
                    <a:pt x="1656" y="682"/>
                  </a:lnTo>
                  <a:lnTo>
                    <a:pt x="1656" y="682"/>
                  </a:lnTo>
                  <a:close/>
                  <a:moveTo>
                    <a:pt x="1668" y="692"/>
                  </a:moveTo>
                  <a:lnTo>
                    <a:pt x="1668" y="688"/>
                  </a:lnTo>
                  <a:lnTo>
                    <a:pt x="1668" y="692"/>
                  </a:lnTo>
                  <a:lnTo>
                    <a:pt x="1668" y="692"/>
                  </a:lnTo>
                  <a:lnTo>
                    <a:pt x="1668" y="692"/>
                  </a:lnTo>
                  <a:lnTo>
                    <a:pt x="1668" y="692"/>
                  </a:lnTo>
                  <a:close/>
                  <a:moveTo>
                    <a:pt x="1672" y="692"/>
                  </a:moveTo>
                  <a:lnTo>
                    <a:pt x="1672" y="688"/>
                  </a:lnTo>
                  <a:lnTo>
                    <a:pt x="1672" y="692"/>
                  </a:lnTo>
                  <a:lnTo>
                    <a:pt x="1672" y="692"/>
                  </a:lnTo>
                  <a:lnTo>
                    <a:pt x="1672" y="692"/>
                  </a:lnTo>
                  <a:lnTo>
                    <a:pt x="1672" y="692"/>
                  </a:lnTo>
                  <a:close/>
                  <a:moveTo>
                    <a:pt x="1590" y="926"/>
                  </a:moveTo>
                  <a:lnTo>
                    <a:pt x="1586" y="926"/>
                  </a:lnTo>
                  <a:lnTo>
                    <a:pt x="1586" y="920"/>
                  </a:lnTo>
                  <a:lnTo>
                    <a:pt x="1590" y="926"/>
                  </a:lnTo>
                  <a:lnTo>
                    <a:pt x="1590" y="926"/>
                  </a:lnTo>
                  <a:lnTo>
                    <a:pt x="1590" y="926"/>
                  </a:lnTo>
                  <a:lnTo>
                    <a:pt x="1590" y="926"/>
                  </a:lnTo>
                  <a:close/>
                  <a:moveTo>
                    <a:pt x="540" y="6"/>
                  </a:moveTo>
                  <a:lnTo>
                    <a:pt x="540" y="0"/>
                  </a:lnTo>
                  <a:lnTo>
                    <a:pt x="546" y="0"/>
                  </a:lnTo>
                  <a:lnTo>
                    <a:pt x="550" y="0"/>
                  </a:lnTo>
                  <a:lnTo>
                    <a:pt x="550" y="0"/>
                  </a:lnTo>
                  <a:lnTo>
                    <a:pt x="556" y="0"/>
                  </a:lnTo>
                  <a:lnTo>
                    <a:pt x="562" y="0"/>
                  </a:lnTo>
                  <a:lnTo>
                    <a:pt x="562" y="0"/>
                  </a:lnTo>
                  <a:lnTo>
                    <a:pt x="562" y="0"/>
                  </a:lnTo>
                  <a:lnTo>
                    <a:pt x="556" y="0"/>
                  </a:lnTo>
                  <a:lnTo>
                    <a:pt x="550" y="0"/>
                  </a:lnTo>
                  <a:lnTo>
                    <a:pt x="550" y="0"/>
                  </a:lnTo>
                  <a:lnTo>
                    <a:pt x="546" y="6"/>
                  </a:lnTo>
                  <a:lnTo>
                    <a:pt x="540" y="6"/>
                  </a:lnTo>
                  <a:lnTo>
                    <a:pt x="540" y="6"/>
                  </a:lnTo>
                  <a:lnTo>
                    <a:pt x="540" y="6"/>
                  </a:lnTo>
                  <a:lnTo>
                    <a:pt x="540" y="6"/>
                  </a:lnTo>
                  <a:close/>
                  <a:moveTo>
                    <a:pt x="540" y="12"/>
                  </a:moveTo>
                  <a:lnTo>
                    <a:pt x="536" y="12"/>
                  </a:lnTo>
                  <a:lnTo>
                    <a:pt x="536" y="12"/>
                  </a:lnTo>
                  <a:lnTo>
                    <a:pt x="530" y="12"/>
                  </a:lnTo>
                  <a:lnTo>
                    <a:pt x="524" y="12"/>
                  </a:lnTo>
                  <a:lnTo>
                    <a:pt x="524" y="12"/>
                  </a:lnTo>
                  <a:lnTo>
                    <a:pt x="524" y="12"/>
                  </a:lnTo>
                  <a:lnTo>
                    <a:pt x="530" y="12"/>
                  </a:lnTo>
                  <a:lnTo>
                    <a:pt x="536" y="12"/>
                  </a:lnTo>
                  <a:lnTo>
                    <a:pt x="536" y="12"/>
                  </a:lnTo>
                  <a:lnTo>
                    <a:pt x="540" y="12"/>
                  </a:lnTo>
                  <a:lnTo>
                    <a:pt x="546" y="12"/>
                  </a:lnTo>
                  <a:lnTo>
                    <a:pt x="550" y="12"/>
                  </a:lnTo>
                  <a:lnTo>
                    <a:pt x="550" y="12"/>
                  </a:lnTo>
                  <a:lnTo>
                    <a:pt x="546" y="12"/>
                  </a:lnTo>
                  <a:lnTo>
                    <a:pt x="540" y="12"/>
                  </a:lnTo>
                  <a:lnTo>
                    <a:pt x="540" y="12"/>
                  </a:lnTo>
                  <a:lnTo>
                    <a:pt x="540" y="12"/>
                  </a:lnTo>
                  <a:lnTo>
                    <a:pt x="540" y="12"/>
                  </a:lnTo>
                  <a:close/>
                  <a:moveTo>
                    <a:pt x="508" y="16"/>
                  </a:moveTo>
                  <a:lnTo>
                    <a:pt x="502" y="16"/>
                  </a:lnTo>
                  <a:lnTo>
                    <a:pt x="508" y="16"/>
                  </a:lnTo>
                  <a:lnTo>
                    <a:pt x="512" y="16"/>
                  </a:lnTo>
                  <a:lnTo>
                    <a:pt x="512" y="16"/>
                  </a:lnTo>
                  <a:lnTo>
                    <a:pt x="518" y="16"/>
                  </a:lnTo>
                  <a:lnTo>
                    <a:pt x="524" y="16"/>
                  </a:lnTo>
                  <a:lnTo>
                    <a:pt x="518" y="16"/>
                  </a:lnTo>
                  <a:lnTo>
                    <a:pt x="518" y="12"/>
                  </a:lnTo>
                  <a:lnTo>
                    <a:pt x="524" y="12"/>
                  </a:lnTo>
                  <a:lnTo>
                    <a:pt x="524" y="12"/>
                  </a:lnTo>
                  <a:lnTo>
                    <a:pt x="530" y="12"/>
                  </a:lnTo>
                  <a:lnTo>
                    <a:pt x="536" y="16"/>
                  </a:lnTo>
                  <a:lnTo>
                    <a:pt x="536" y="16"/>
                  </a:lnTo>
                  <a:lnTo>
                    <a:pt x="540" y="16"/>
                  </a:lnTo>
                  <a:lnTo>
                    <a:pt x="536" y="16"/>
                  </a:lnTo>
                  <a:lnTo>
                    <a:pt x="536" y="16"/>
                  </a:lnTo>
                  <a:lnTo>
                    <a:pt x="530" y="16"/>
                  </a:lnTo>
                  <a:lnTo>
                    <a:pt x="524" y="16"/>
                  </a:lnTo>
                  <a:lnTo>
                    <a:pt x="524" y="20"/>
                  </a:lnTo>
                  <a:lnTo>
                    <a:pt x="518" y="20"/>
                  </a:lnTo>
                  <a:lnTo>
                    <a:pt x="518" y="16"/>
                  </a:lnTo>
                  <a:lnTo>
                    <a:pt x="512" y="16"/>
                  </a:lnTo>
                  <a:lnTo>
                    <a:pt x="512" y="20"/>
                  </a:lnTo>
                  <a:lnTo>
                    <a:pt x="512" y="20"/>
                  </a:lnTo>
                  <a:lnTo>
                    <a:pt x="508" y="20"/>
                  </a:lnTo>
                  <a:lnTo>
                    <a:pt x="508" y="16"/>
                  </a:lnTo>
                  <a:lnTo>
                    <a:pt x="508" y="16"/>
                  </a:lnTo>
                  <a:lnTo>
                    <a:pt x="508" y="16"/>
                  </a:lnTo>
                  <a:lnTo>
                    <a:pt x="508" y="16"/>
                  </a:lnTo>
                  <a:close/>
                  <a:moveTo>
                    <a:pt x="1088" y="48"/>
                  </a:moveTo>
                  <a:lnTo>
                    <a:pt x="1088" y="48"/>
                  </a:lnTo>
                  <a:lnTo>
                    <a:pt x="1082" y="48"/>
                  </a:lnTo>
                  <a:lnTo>
                    <a:pt x="1078" y="48"/>
                  </a:lnTo>
                  <a:lnTo>
                    <a:pt x="1078" y="48"/>
                  </a:lnTo>
                  <a:lnTo>
                    <a:pt x="1072" y="48"/>
                  </a:lnTo>
                  <a:lnTo>
                    <a:pt x="1066" y="48"/>
                  </a:lnTo>
                  <a:lnTo>
                    <a:pt x="1066" y="48"/>
                  </a:lnTo>
                  <a:lnTo>
                    <a:pt x="1060" y="48"/>
                  </a:lnTo>
                  <a:lnTo>
                    <a:pt x="1054" y="48"/>
                  </a:lnTo>
                  <a:lnTo>
                    <a:pt x="1054" y="54"/>
                  </a:lnTo>
                  <a:lnTo>
                    <a:pt x="1054" y="54"/>
                  </a:lnTo>
                  <a:lnTo>
                    <a:pt x="1050" y="54"/>
                  </a:lnTo>
                  <a:lnTo>
                    <a:pt x="1044" y="54"/>
                  </a:lnTo>
                  <a:lnTo>
                    <a:pt x="1038" y="54"/>
                  </a:lnTo>
                  <a:lnTo>
                    <a:pt x="1038" y="54"/>
                  </a:lnTo>
                  <a:lnTo>
                    <a:pt x="1038" y="48"/>
                  </a:lnTo>
                  <a:lnTo>
                    <a:pt x="1034" y="48"/>
                  </a:lnTo>
                  <a:lnTo>
                    <a:pt x="1028" y="48"/>
                  </a:lnTo>
                  <a:lnTo>
                    <a:pt x="1028" y="48"/>
                  </a:lnTo>
                  <a:lnTo>
                    <a:pt x="1022" y="48"/>
                  </a:lnTo>
                  <a:lnTo>
                    <a:pt x="1028" y="48"/>
                  </a:lnTo>
                  <a:lnTo>
                    <a:pt x="1028" y="48"/>
                  </a:lnTo>
                  <a:lnTo>
                    <a:pt x="1034" y="48"/>
                  </a:lnTo>
                  <a:lnTo>
                    <a:pt x="1028" y="48"/>
                  </a:lnTo>
                  <a:lnTo>
                    <a:pt x="1028" y="48"/>
                  </a:lnTo>
                  <a:lnTo>
                    <a:pt x="1028" y="48"/>
                  </a:lnTo>
                  <a:lnTo>
                    <a:pt x="1034" y="48"/>
                  </a:lnTo>
                  <a:lnTo>
                    <a:pt x="1038" y="48"/>
                  </a:lnTo>
                  <a:lnTo>
                    <a:pt x="1038" y="48"/>
                  </a:lnTo>
                  <a:lnTo>
                    <a:pt x="1038" y="48"/>
                  </a:lnTo>
                  <a:lnTo>
                    <a:pt x="1034" y="48"/>
                  </a:lnTo>
                  <a:lnTo>
                    <a:pt x="1028" y="48"/>
                  </a:lnTo>
                  <a:lnTo>
                    <a:pt x="1028" y="48"/>
                  </a:lnTo>
                  <a:lnTo>
                    <a:pt x="1022" y="48"/>
                  </a:lnTo>
                  <a:lnTo>
                    <a:pt x="1018" y="48"/>
                  </a:lnTo>
                  <a:lnTo>
                    <a:pt x="1018" y="48"/>
                  </a:lnTo>
                  <a:lnTo>
                    <a:pt x="1018" y="42"/>
                  </a:lnTo>
                  <a:lnTo>
                    <a:pt x="1018" y="42"/>
                  </a:lnTo>
                  <a:lnTo>
                    <a:pt x="1022" y="42"/>
                  </a:lnTo>
                  <a:lnTo>
                    <a:pt x="1028" y="42"/>
                  </a:lnTo>
                  <a:lnTo>
                    <a:pt x="1028" y="42"/>
                  </a:lnTo>
                  <a:lnTo>
                    <a:pt x="1028" y="42"/>
                  </a:lnTo>
                  <a:lnTo>
                    <a:pt x="1022" y="42"/>
                  </a:lnTo>
                  <a:lnTo>
                    <a:pt x="1022" y="38"/>
                  </a:lnTo>
                  <a:lnTo>
                    <a:pt x="1028" y="38"/>
                  </a:lnTo>
                  <a:lnTo>
                    <a:pt x="1028" y="38"/>
                  </a:lnTo>
                  <a:lnTo>
                    <a:pt x="1034" y="38"/>
                  </a:lnTo>
                  <a:lnTo>
                    <a:pt x="1034" y="38"/>
                  </a:lnTo>
                  <a:lnTo>
                    <a:pt x="1038" y="38"/>
                  </a:lnTo>
                  <a:lnTo>
                    <a:pt x="1038" y="32"/>
                  </a:lnTo>
                  <a:lnTo>
                    <a:pt x="1038" y="32"/>
                  </a:lnTo>
                  <a:lnTo>
                    <a:pt x="1038" y="32"/>
                  </a:lnTo>
                  <a:lnTo>
                    <a:pt x="1034" y="32"/>
                  </a:lnTo>
                  <a:lnTo>
                    <a:pt x="1028" y="32"/>
                  </a:lnTo>
                  <a:lnTo>
                    <a:pt x="1034" y="32"/>
                  </a:lnTo>
                  <a:lnTo>
                    <a:pt x="1034" y="26"/>
                  </a:lnTo>
                  <a:lnTo>
                    <a:pt x="1038" y="26"/>
                  </a:lnTo>
                  <a:lnTo>
                    <a:pt x="1038" y="26"/>
                  </a:lnTo>
                  <a:lnTo>
                    <a:pt x="1038" y="26"/>
                  </a:lnTo>
                  <a:lnTo>
                    <a:pt x="1038" y="26"/>
                  </a:lnTo>
                  <a:lnTo>
                    <a:pt x="1044" y="26"/>
                  </a:lnTo>
                  <a:lnTo>
                    <a:pt x="1050" y="26"/>
                  </a:lnTo>
                  <a:lnTo>
                    <a:pt x="1054" y="26"/>
                  </a:lnTo>
                  <a:lnTo>
                    <a:pt x="1054" y="20"/>
                  </a:lnTo>
                  <a:lnTo>
                    <a:pt x="1054" y="20"/>
                  </a:lnTo>
                  <a:lnTo>
                    <a:pt x="1060" y="20"/>
                  </a:lnTo>
                  <a:lnTo>
                    <a:pt x="1066" y="20"/>
                  </a:lnTo>
                  <a:lnTo>
                    <a:pt x="1066" y="20"/>
                  </a:lnTo>
                  <a:lnTo>
                    <a:pt x="1066" y="16"/>
                  </a:lnTo>
                  <a:lnTo>
                    <a:pt x="1072" y="16"/>
                  </a:lnTo>
                  <a:lnTo>
                    <a:pt x="1078" y="16"/>
                  </a:lnTo>
                  <a:lnTo>
                    <a:pt x="1072" y="16"/>
                  </a:lnTo>
                  <a:lnTo>
                    <a:pt x="1066" y="16"/>
                  </a:lnTo>
                  <a:lnTo>
                    <a:pt x="1072" y="16"/>
                  </a:lnTo>
                  <a:lnTo>
                    <a:pt x="1078" y="16"/>
                  </a:lnTo>
                  <a:lnTo>
                    <a:pt x="1078" y="16"/>
                  </a:lnTo>
                  <a:lnTo>
                    <a:pt x="1082" y="20"/>
                  </a:lnTo>
                  <a:lnTo>
                    <a:pt x="1088" y="26"/>
                  </a:lnTo>
                  <a:lnTo>
                    <a:pt x="1088" y="26"/>
                  </a:lnTo>
                  <a:lnTo>
                    <a:pt x="1088" y="26"/>
                  </a:lnTo>
                  <a:lnTo>
                    <a:pt x="1092" y="26"/>
                  </a:lnTo>
                  <a:lnTo>
                    <a:pt x="1104" y="26"/>
                  </a:lnTo>
                  <a:lnTo>
                    <a:pt x="1104" y="32"/>
                  </a:lnTo>
                  <a:lnTo>
                    <a:pt x="1108" y="32"/>
                  </a:lnTo>
                  <a:lnTo>
                    <a:pt x="1104" y="38"/>
                  </a:lnTo>
                  <a:lnTo>
                    <a:pt x="1104" y="38"/>
                  </a:lnTo>
                  <a:lnTo>
                    <a:pt x="1098" y="38"/>
                  </a:lnTo>
                  <a:lnTo>
                    <a:pt x="1092" y="38"/>
                  </a:lnTo>
                  <a:lnTo>
                    <a:pt x="1092" y="38"/>
                  </a:lnTo>
                  <a:lnTo>
                    <a:pt x="1098" y="38"/>
                  </a:lnTo>
                  <a:lnTo>
                    <a:pt x="1098" y="42"/>
                  </a:lnTo>
                  <a:lnTo>
                    <a:pt x="1104" y="48"/>
                  </a:lnTo>
                  <a:lnTo>
                    <a:pt x="1098" y="48"/>
                  </a:lnTo>
                  <a:lnTo>
                    <a:pt x="1092" y="48"/>
                  </a:lnTo>
                  <a:lnTo>
                    <a:pt x="1088" y="48"/>
                  </a:lnTo>
                  <a:lnTo>
                    <a:pt x="1088" y="48"/>
                  </a:lnTo>
                  <a:lnTo>
                    <a:pt x="1088" y="48"/>
                  </a:lnTo>
                  <a:lnTo>
                    <a:pt x="1088" y="48"/>
                  </a:lnTo>
                  <a:close/>
                  <a:moveTo>
                    <a:pt x="604" y="26"/>
                  </a:moveTo>
                  <a:lnTo>
                    <a:pt x="610" y="26"/>
                  </a:lnTo>
                  <a:lnTo>
                    <a:pt x="610" y="26"/>
                  </a:lnTo>
                  <a:lnTo>
                    <a:pt x="616" y="26"/>
                  </a:lnTo>
                  <a:lnTo>
                    <a:pt x="622" y="26"/>
                  </a:lnTo>
                  <a:lnTo>
                    <a:pt x="622" y="26"/>
                  </a:lnTo>
                  <a:lnTo>
                    <a:pt x="626" y="26"/>
                  </a:lnTo>
                  <a:lnTo>
                    <a:pt x="632" y="26"/>
                  </a:lnTo>
                  <a:lnTo>
                    <a:pt x="626" y="26"/>
                  </a:lnTo>
                  <a:lnTo>
                    <a:pt x="626" y="20"/>
                  </a:lnTo>
                  <a:lnTo>
                    <a:pt x="632" y="20"/>
                  </a:lnTo>
                  <a:lnTo>
                    <a:pt x="632" y="20"/>
                  </a:lnTo>
                  <a:lnTo>
                    <a:pt x="638" y="20"/>
                  </a:lnTo>
                  <a:lnTo>
                    <a:pt x="644" y="20"/>
                  </a:lnTo>
                  <a:lnTo>
                    <a:pt x="644" y="20"/>
                  </a:lnTo>
                  <a:lnTo>
                    <a:pt x="644" y="26"/>
                  </a:lnTo>
                  <a:lnTo>
                    <a:pt x="644" y="26"/>
                  </a:lnTo>
                  <a:lnTo>
                    <a:pt x="644" y="32"/>
                  </a:lnTo>
                  <a:lnTo>
                    <a:pt x="638" y="32"/>
                  </a:lnTo>
                  <a:lnTo>
                    <a:pt x="632" y="32"/>
                  </a:lnTo>
                  <a:lnTo>
                    <a:pt x="632" y="32"/>
                  </a:lnTo>
                  <a:lnTo>
                    <a:pt x="626" y="32"/>
                  </a:lnTo>
                  <a:lnTo>
                    <a:pt x="622" y="32"/>
                  </a:lnTo>
                  <a:lnTo>
                    <a:pt x="622" y="32"/>
                  </a:lnTo>
                  <a:lnTo>
                    <a:pt x="622" y="38"/>
                  </a:lnTo>
                  <a:lnTo>
                    <a:pt x="616" y="38"/>
                  </a:lnTo>
                  <a:lnTo>
                    <a:pt x="610" y="38"/>
                  </a:lnTo>
                  <a:lnTo>
                    <a:pt x="610" y="32"/>
                  </a:lnTo>
                  <a:lnTo>
                    <a:pt x="610" y="32"/>
                  </a:lnTo>
                  <a:lnTo>
                    <a:pt x="604" y="32"/>
                  </a:lnTo>
                  <a:lnTo>
                    <a:pt x="604" y="26"/>
                  </a:lnTo>
                  <a:lnTo>
                    <a:pt x="604" y="26"/>
                  </a:lnTo>
                  <a:lnTo>
                    <a:pt x="604" y="26"/>
                  </a:lnTo>
                  <a:lnTo>
                    <a:pt x="604" y="26"/>
                  </a:lnTo>
                  <a:close/>
                  <a:moveTo>
                    <a:pt x="492" y="26"/>
                  </a:moveTo>
                  <a:lnTo>
                    <a:pt x="492" y="20"/>
                  </a:lnTo>
                  <a:lnTo>
                    <a:pt x="496" y="20"/>
                  </a:lnTo>
                  <a:lnTo>
                    <a:pt x="496" y="26"/>
                  </a:lnTo>
                  <a:lnTo>
                    <a:pt x="502" y="26"/>
                  </a:lnTo>
                  <a:lnTo>
                    <a:pt x="502" y="26"/>
                  </a:lnTo>
                  <a:lnTo>
                    <a:pt x="508" y="26"/>
                  </a:lnTo>
                  <a:lnTo>
                    <a:pt x="512" y="26"/>
                  </a:lnTo>
                  <a:lnTo>
                    <a:pt x="512" y="26"/>
                  </a:lnTo>
                  <a:lnTo>
                    <a:pt x="518" y="26"/>
                  </a:lnTo>
                  <a:lnTo>
                    <a:pt x="524" y="26"/>
                  </a:lnTo>
                  <a:lnTo>
                    <a:pt x="524" y="26"/>
                  </a:lnTo>
                  <a:lnTo>
                    <a:pt x="524" y="26"/>
                  </a:lnTo>
                  <a:lnTo>
                    <a:pt x="530" y="26"/>
                  </a:lnTo>
                  <a:lnTo>
                    <a:pt x="536" y="26"/>
                  </a:lnTo>
                  <a:lnTo>
                    <a:pt x="536" y="32"/>
                  </a:lnTo>
                  <a:lnTo>
                    <a:pt x="536" y="32"/>
                  </a:lnTo>
                  <a:lnTo>
                    <a:pt x="530" y="38"/>
                  </a:lnTo>
                  <a:lnTo>
                    <a:pt x="524" y="38"/>
                  </a:lnTo>
                  <a:lnTo>
                    <a:pt x="524" y="32"/>
                  </a:lnTo>
                  <a:lnTo>
                    <a:pt x="524" y="32"/>
                  </a:lnTo>
                  <a:lnTo>
                    <a:pt x="518" y="32"/>
                  </a:lnTo>
                  <a:lnTo>
                    <a:pt x="512" y="32"/>
                  </a:lnTo>
                  <a:lnTo>
                    <a:pt x="512" y="26"/>
                  </a:lnTo>
                  <a:lnTo>
                    <a:pt x="512" y="26"/>
                  </a:lnTo>
                  <a:lnTo>
                    <a:pt x="508" y="26"/>
                  </a:lnTo>
                  <a:lnTo>
                    <a:pt x="502" y="26"/>
                  </a:lnTo>
                  <a:lnTo>
                    <a:pt x="502" y="26"/>
                  </a:lnTo>
                  <a:lnTo>
                    <a:pt x="502" y="26"/>
                  </a:lnTo>
                  <a:lnTo>
                    <a:pt x="502" y="26"/>
                  </a:lnTo>
                  <a:lnTo>
                    <a:pt x="496" y="26"/>
                  </a:lnTo>
                  <a:lnTo>
                    <a:pt x="492" y="26"/>
                  </a:lnTo>
                  <a:lnTo>
                    <a:pt x="492" y="26"/>
                  </a:lnTo>
                  <a:lnTo>
                    <a:pt x="492" y="26"/>
                  </a:lnTo>
                  <a:lnTo>
                    <a:pt x="492" y="26"/>
                  </a:lnTo>
                  <a:close/>
                  <a:moveTo>
                    <a:pt x="384" y="48"/>
                  </a:moveTo>
                  <a:lnTo>
                    <a:pt x="384" y="42"/>
                  </a:lnTo>
                  <a:lnTo>
                    <a:pt x="390" y="42"/>
                  </a:lnTo>
                  <a:lnTo>
                    <a:pt x="394" y="48"/>
                  </a:lnTo>
                  <a:lnTo>
                    <a:pt x="394" y="48"/>
                  </a:lnTo>
                  <a:lnTo>
                    <a:pt x="398" y="48"/>
                  </a:lnTo>
                  <a:lnTo>
                    <a:pt x="404" y="42"/>
                  </a:lnTo>
                  <a:lnTo>
                    <a:pt x="398" y="42"/>
                  </a:lnTo>
                  <a:lnTo>
                    <a:pt x="394" y="42"/>
                  </a:lnTo>
                  <a:lnTo>
                    <a:pt x="398" y="42"/>
                  </a:lnTo>
                  <a:lnTo>
                    <a:pt x="404" y="42"/>
                  </a:lnTo>
                  <a:lnTo>
                    <a:pt x="404" y="38"/>
                  </a:lnTo>
                  <a:lnTo>
                    <a:pt x="398" y="38"/>
                  </a:lnTo>
                  <a:lnTo>
                    <a:pt x="394" y="38"/>
                  </a:lnTo>
                  <a:lnTo>
                    <a:pt x="394" y="42"/>
                  </a:lnTo>
                  <a:lnTo>
                    <a:pt x="394" y="38"/>
                  </a:lnTo>
                  <a:lnTo>
                    <a:pt x="394" y="38"/>
                  </a:lnTo>
                  <a:lnTo>
                    <a:pt x="398" y="38"/>
                  </a:lnTo>
                  <a:lnTo>
                    <a:pt x="404" y="38"/>
                  </a:lnTo>
                  <a:lnTo>
                    <a:pt x="410" y="38"/>
                  </a:lnTo>
                  <a:lnTo>
                    <a:pt x="410" y="38"/>
                  </a:lnTo>
                  <a:lnTo>
                    <a:pt x="416" y="38"/>
                  </a:lnTo>
                  <a:lnTo>
                    <a:pt x="422" y="38"/>
                  </a:lnTo>
                  <a:lnTo>
                    <a:pt x="422" y="38"/>
                  </a:lnTo>
                  <a:lnTo>
                    <a:pt x="422" y="38"/>
                  </a:lnTo>
                  <a:lnTo>
                    <a:pt x="422" y="38"/>
                  </a:lnTo>
                  <a:lnTo>
                    <a:pt x="422" y="38"/>
                  </a:lnTo>
                  <a:lnTo>
                    <a:pt x="426" y="32"/>
                  </a:lnTo>
                  <a:lnTo>
                    <a:pt x="422" y="32"/>
                  </a:lnTo>
                  <a:lnTo>
                    <a:pt x="422" y="38"/>
                  </a:lnTo>
                  <a:lnTo>
                    <a:pt x="422" y="38"/>
                  </a:lnTo>
                  <a:lnTo>
                    <a:pt x="422" y="32"/>
                  </a:lnTo>
                  <a:lnTo>
                    <a:pt x="416" y="32"/>
                  </a:lnTo>
                  <a:lnTo>
                    <a:pt x="422" y="32"/>
                  </a:lnTo>
                  <a:lnTo>
                    <a:pt x="422" y="32"/>
                  </a:lnTo>
                  <a:lnTo>
                    <a:pt x="422" y="26"/>
                  </a:lnTo>
                  <a:lnTo>
                    <a:pt x="426" y="26"/>
                  </a:lnTo>
                  <a:lnTo>
                    <a:pt x="432" y="26"/>
                  </a:lnTo>
                  <a:lnTo>
                    <a:pt x="432" y="26"/>
                  </a:lnTo>
                  <a:lnTo>
                    <a:pt x="432" y="26"/>
                  </a:lnTo>
                  <a:lnTo>
                    <a:pt x="438" y="26"/>
                  </a:lnTo>
                  <a:lnTo>
                    <a:pt x="442" y="26"/>
                  </a:lnTo>
                  <a:lnTo>
                    <a:pt x="442" y="26"/>
                  </a:lnTo>
                  <a:lnTo>
                    <a:pt x="438" y="32"/>
                  </a:lnTo>
                  <a:lnTo>
                    <a:pt x="432" y="32"/>
                  </a:lnTo>
                  <a:lnTo>
                    <a:pt x="438" y="32"/>
                  </a:lnTo>
                  <a:lnTo>
                    <a:pt x="442" y="32"/>
                  </a:lnTo>
                  <a:lnTo>
                    <a:pt x="442" y="32"/>
                  </a:lnTo>
                  <a:lnTo>
                    <a:pt x="448" y="32"/>
                  </a:lnTo>
                  <a:lnTo>
                    <a:pt x="454" y="32"/>
                  </a:lnTo>
                  <a:lnTo>
                    <a:pt x="454" y="38"/>
                  </a:lnTo>
                  <a:lnTo>
                    <a:pt x="448" y="38"/>
                  </a:lnTo>
                  <a:lnTo>
                    <a:pt x="442" y="38"/>
                  </a:lnTo>
                  <a:lnTo>
                    <a:pt x="442" y="38"/>
                  </a:lnTo>
                  <a:lnTo>
                    <a:pt x="442" y="38"/>
                  </a:lnTo>
                  <a:lnTo>
                    <a:pt x="438" y="38"/>
                  </a:lnTo>
                  <a:lnTo>
                    <a:pt x="432" y="38"/>
                  </a:lnTo>
                  <a:lnTo>
                    <a:pt x="432" y="38"/>
                  </a:lnTo>
                  <a:lnTo>
                    <a:pt x="426" y="38"/>
                  </a:lnTo>
                  <a:lnTo>
                    <a:pt x="426" y="42"/>
                  </a:lnTo>
                  <a:lnTo>
                    <a:pt x="422" y="42"/>
                  </a:lnTo>
                  <a:lnTo>
                    <a:pt x="422" y="42"/>
                  </a:lnTo>
                  <a:lnTo>
                    <a:pt x="416" y="42"/>
                  </a:lnTo>
                  <a:lnTo>
                    <a:pt x="410" y="42"/>
                  </a:lnTo>
                  <a:lnTo>
                    <a:pt x="410" y="48"/>
                  </a:lnTo>
                  <a:lnTo>
                    <a:pt x="416" y="48"/>
                  </a:lnTo>
                  <a:lnTo>
                    <a:pt x="416" y="48"/>
                  </a:lnTo>
                  <a:lnTo>
                    <a:pt x="410" y="48"/>
                  </a:lnTo>
                  <a:lnTo>
                    <a:pt x="410" y="48"/>
                  </a:lnTo>
                  <a:lnTo>
                    <a:pt x="410" y="48"/>
                  </a:lnTo>
                  <a:lnTo>
                    <a:pt x="410" y="48"/>
                  </a:lnTo>
                  <a:lnTo>
                    <a:pt x="404" y="48"/>
                  </a:lnTo>
                  <a:lnTo>
                    <a:pt x="398" y="48"/>
                  </a:lnTo>
                  <a:lnTo>
                    <a:pt x="394" y="48"/>
                  </a:lnTo>
                  <a:lnTo>
                    <a:pt x="394" y="54"/>
                  </a:lnTo>
                  <a:lnTo>
                    <a:pt x="394" y="48"/>
                  </a:lnTo>
                  <a:lnTo>
                    <a:pt x="398" y="48"/>
                  </a:lnTo>
                  <a:lnTo>
                    <a:pt x="398" y="48"/>
                  </a:lnTo>
                  <a:lnTo>
                    <a:pt x="394" y="48"/>
                  </a:lnTo>
                  <a:lnTo>
                    <a:pt x="394" y="48"/>
                  </a:lnTo>
                  <a:lnTo>
                    <a:pt x="390" y="48"/>
                  </a:lnTo>
                  <a:lnTo>
                    <a:pt x="384" y="48"/>
                  </a:lnTo>
                  <a:lnTo>
                    <a:pt x="384" y="48"/>
                  </a:lnTo>
                  <a:lnTo>
                    <a:pt x="384" y="48"/>
                  </a:lnTo>
                  <a:lnTo>
                    <a:pt x="384" y="48"/>
                  </a:lnTo>
                  <a:lnTo>
                    <a:pt x="384" y="48"/>
                  </a:lnTo>
                  <a:lnTo>
                    <a:pt x="384" y="48"/>
                  </a:lnTo>
                  <a:close/>
                  <a:moveTo>
                    <a:pt x="562" y="38"/>
                  </a:moveTo>
                  <a:lnTo>
                    <a:pt x="562" y="38"/>
                  </a:lnTo>
                  <a:lnTo>
                    <a:pt x="562" y="32"/>
                  </a:lnTo>
                  <a:lnTo>
                    <a:pt x="562" y="32"/>
                  </a:lnTo>
                  <a:lnTo>
                    <a:pt x="568" y="32"/>
                  </a:lnTo>
                  <a:lnTo>
                    <a:pt x="568" y="26"/>
                  </a:lnTo>
                  <a:lnTo>
                    <a:pt x="572" y="26"/>
                  </a:lnTo>
                  <a:lnTo>
                    <a:pt x="572" y="26"/>
                  </a:lnTo>
                  <a:lnTo>
                    <a:pt x="572" y="32"/>
                  </a:lnTo>
                  <a:lnTo>
                    <a:pt x="572" y="32"/>
                  </a:lnTo>
                  <a:lnTo>
                    <a:pt x="572" y="32"/>
                  </a:lnTo>
                  <a:lnTo>
                    <a:pt x="578" y="32"/>
                  </a:lnTo>
                  <a:lnTo>
                    <a:pt x="584" y="32"/>
                  </a:lnTo>
                  <a:lnTo>
                    <a:pt x="584" y="26"/>
                  </a:lnTo>
                  <a:lnTo>
                    <a:pt x="590" y="26"/>
                  </a:lnTo>
                  <a:lnTo>
                    <a:pt x="596" y="26"/>
                  </a:lnTo>
                  <a:lnTo>
                    <a:pt x="600" y="26"/>
                  </a:lnTo>
                  <a:lnTo>
                    <a:pt x="600" y="26"/>
                  </a:lnTo>
                  <a:lnTo>
                    <a:pt x="600" y="32"/>
                  </a:lnTo>
                  <a:lnTo>
                    <a:pt x="600" y="38"/>
                  </a:lnTo>
                  <a:lnTo>
                    <a:pt x="600" y="38"/>
                  </a:lnTo>
                  <a:lnTo>
                    <a:pt x="600" y="38"/>
                  </a:lnTo>
                  <a:lnTo>
                    <a:pt x="600" y="38"/>
                  </a:lnTo>
                  <a:lnTo>
                    <a:pt x="596" y="38"/>
                  </a:lnTo>
                  <a:lnTo>
                    <a:pt x="596" y="38"/>
                  </a:lnTo>
                  <a:lnTo>
                    <a:pt x="590" y="38"/>
                  </a:lnTo>
                  <a:lnTo>
                    <a:pt x="584" y="42"/>
                  </a:lnTo>
                  <a:lnTo>
                    <a:pt x="584" y="42"/>
                  </a:lnTo>
                  <a:lnTo>
                    <a:pt x="578" y="42"/>
                  </a:lnTo>
                  <a:lnTo>
                    <a:pt x="578" y="38"/>
                  </a:lnTo>
                  <a:lnTo>
                    <a:pt x="572" y="38"/>
                  </a:lnTo>
                  <a:lnTo>
                    <a:pt x="572" y="38"/>
                  </a:lnTo>
                  <a:lnTo>
                    <a:pt x="568" y="42"/>
                  </a:lnTo>
                  <a:lnTo>
                    <a:pt x="562" y="42"/>
                  </a:lnTo>
                  <a:lnTo>
                    <a:pt x="562" y="38"/>
                  </a:lnTo>
                  <a:lnTo>
                    <a:pt x="562" y="38"/>
                  </a:lnTo>
                  <a:lnTo>
                    <a:pt x="562" y="38"/>
                  </a:lnTo>
                  <a:lnTo>
                    <a:pt x="562" y="38"/>
                  </a:lnTo>
                  <a:lnTo>
                    <a:pt x="562" y="38"/>
                  </a:lnTo>
                  <a:close/>
                  <a:moveTo>
                    <a:pt x="372" y="42"/>
                  </a:moveTo>
                  <a:lnTo>
                    <a:pt x="372" y="38"/>
                  </a:lnTo>
                  <a:lnTo>
                    <a:pt x="372" y="38"/>
                  </a:lnTo>
                  <a:lnTo>
                    <a:pt x="368" y="38"/>
                  </a:lnTo>
                  <a:lnTo>
                    <a:pt x="362" y="38"/>
                  </a:lnTo>
                  <a:lnTo>
                    <a:pt x="362" y="38"/>
                  </a:lnTo>
                  <a:lnTo>
                    <a:pt x="362" y="38"/>
                  </a:lnTo>
                  <a:lnTo>
                    <a:pt x="356" y="38"/>
                  </a:lnTo>
                  <a:lnTo>
                    <a:pt x="362" y="38"/>
                  </a:lnTo>
                  <a:lnTo>
                    <a:pt x="362" y="38"/>
                  </a:lnTo>
                  <a:lnTo>
                    <a:pt x="368" y="38"/>
                  </a:lnTo>
                  <a:lnTo>
                    <a:pt x="372" y="38"/>
                  </a:lnTo>
                  <a:lnTo>
                    <a:pt x="372" y="38"/>
                  </a:lnTo>
                  <a:lnTo>
                    <a:pt x="378" y="38"/>
                  </a:lnTo>
                  <a:lnTo>
                    <a:pt x="384" y="32"/>
                  </a:lnTo>
                  <a:lnTo>
                    <a:pt x="378" y="32"/>
                  </a:lnTo>
                  <a:lnTo>
                    <a:pt x="384" y="32"/>
                  </a:lnTo>
                  <a:lnTo>
                    <a:pt x="384" y="32"/>
                  </a:lnTo>
                  <a:lnTo>
                    <a:pt x="390" y="32"/>
                  </a:lnTo>
                  <a:lnTo>
                    <a:pt x="390" y="26"/>
                  </a:lnTo>
                  <a:lnTo>
                    <a:pt x="394" y="26"/>
                  </a:lnTo>
                  <a:lnTo>
                    <a:pt x="394" y="26"/>
                  </a:lnTo>
                  <a:lnTo>
                    <a:pt x="394" y="32"/>
                  </a:lnTo>
                  <a:lnTo>
                    <a:pt x="398" y="32"/>
                  </a:lnTo>
                  <a:lnTo>
                    <a:pt x="404" y="32"/>
                  </a:lnTo>
                  <a:lnTo>
                    <a:pt x="410" y="32"/>
                  </a:lnTo>
                  <a:lnTo>
                    <a:pt x="410" y="32"/>
                  </a:lnTo>
                  <a:lnTo>
                    <a:pt x="410" y="32"/>
                  </a:lnTo>
                  <a:lnTo>
                    <a:pt x="410" y="38"/>
                  </a:lnTo>
                  <a:lnTo>
                    <a:pt x="410" y="38"/>
                  </a:lnTo>
                  <a:lnTo>
                    <a:pt x="404" y="38"/>
                  </a:lnTo>
                  <a:lnTo>
                    <a:pt x="398" y="38"/>
                  </a:lnTo>
                  <a:lnTo>
                    <a:pt x="398" y="32"/>
                  </a:lnTo>
                  <a:lnTo>
                    <a:pt x="394" y="32"/>
                  </a:lnTo>
                  <a:lnTo>
                    <a:pt x="394" y="32"/>
                  </a:lnTo>
                  <a:lnTo>
                    <a:pt x="394" y="38"/>
                  </a:lnTo>
                  <a:lnTo>
                    <a:pt x="390" y="38"/>
                  </a:lnTo>
                  <a:lnTo>
                    <a:pt x="384" y="38"/>
                  </a:lnTo>
                  <a:lnTo>
                    <a:pt x="384" y="38"/>
                  </a:lnTo>
                  <a:lnTo>
                    <a:pt x="378" y="38"/>
                  </a:lnTo>
                  <a:lnTo>
                    <a:pt x="384" y="38"/>
                  </a:lnTo>
                  <a:lnTo>
                    <a:pt x="378" y="38"/>
                  </a:lnTo>
                  <a:lnTo>
                    <a:pt x="372" y="42"/>
                  </a:lnTo>
                  <a:lnTo>
                    <a:pt x="372" y="42"/>
                  </a:lnTo>
                  <a:lnTo>
                    <a:pt x="372" y="42"/>
                  </a:lnTo>
                  <a:lnTo>
                    <a:pt x="372" y="42"/>
                  </a:lnTo>
                  <a:close/>
                  <a:moveTo>
                    <a:pt x="536" y="48"/>
                  </a:moveTo>
                  <a:lnTo>
                    <a:pt x="536" y="48"/>
                  </a:lnTo>
                  <a:lnTo>
                    <a:pt x="530" y="48"/>
                  </a:lnTo>
                  <a:lnTo>
                    <a:pt x="530" y="42"/>
                  </a:lnTo>
                  <a:lnTo>
                    <a:pt x="530" y="38"/>
                  </a:lnTo>
                  <a:lnTo>
                    <a:pt x="524" y="38"/>
                  </a:lnTo>
                  <a:lnTo>
                    <a:pt x="530" y="38"/>
                  </a:lnTo>
                  <a:lnTo>
                    <a:pt x="536" y="38"/>
                  </a:lnTo>
                  <a:lnTo>
                    <a:pt x="536" y="38"/>
                  </a:lnTo>
                  <a:lnTo>
                    <a:pt x="540" y="38"/>
                  </a:lnTo>
                  <a:lnTo>
                    <a:pt x="550" y="38"/>
                  </a:lnTo>
                  <a:lnTo>
                    <a:pt x="550" y="42"/>
                  </a:lnTo>
                  <a:lnTo>
                    <a:pt x="556" y="42"/>
                  </a:lnTo>
                  <a:lnTo>
                    <a:pt x="562" y="42"/>
                  </a:lnTo>
                  <a:lnTo>
                    <a:pt x="562" y="48"/>
                  </a:lnTo>
                  <a:lnTo>
                    <a:pt x="550" y="42"/>
                  </a:lnTo>
                  <a:lnTo>
                    <a:pt x="550" y="42"/>
                  </a:lnTo>
                  <a:lnTo>
                    <a:pt x="550" y="48"/>
                  </a:lnTo>
                  <a:lnTo>
                    <a:pt x="546" y="48"/>
                  </a:lnTo>
                  <a:lnTo>
                    <a:pt x="540" y="48"/>
                  </a:lnTo>
                  <a:lnTo>
                    <a:pt x="546" y="48"/>
                  </a:lnTo>
                  <a:lnTo>
                    <a:pt x="550" y="48"/>
                  </a:lnTo>
                  <a:lnTo>
                    <a:pt x="550" y="48"/>
                  </a:lnTo>
                  <a:lnTo>
                    <a:pt x="546" y="48"/>
                  </a:lnTo>
                  <a:lnTo>
                    <a:pt x="540" y="48"/>
                  </a:lnTo>
                  <a:lnTo>
                    <a:pt x="540" y="48"/>
                  </a:lnTo>
                  <a:lnTo>
                    <a:pt x="540" y="48"/>
                  </a:lnTo>
                  <a:lnTo>
                    <a:pt x="536" y="48"/>
                  </a:lnTo>
                  <a:lnTo>
                    <a:pt x="536" y="48"/>
                  </a:lnTo>
                  <a:lnTo>
                    <a:pt x="536" y="48"/>
                  </a:lnTo>
                  <a:lnTo>
                    <a:pt x="536" y="48"/>
                  </a:lnTo>
                  <a:close/>
                  <a:moveTo>
                    <a:pt x="512" y="48"/>
                  </a:moveTo>
                  <a:lnTo>
                    <a:pt x="512" y="48"/>
                  </a:lnTo>
                  <a:lnTo>
                    <a:pt x="512" y="48"/>
                  </a:lnTo>
                  <a:lnTo>
                    <a:pt x="512" y="42"/>
                  </a:lnTo>
                  <a:lnTo>
                    <a:pt x="512" y="42"/>
                  </a:lnTo>
                  <a:lnTo>
                    <a:pt x="518" y="42"/>
                  </a:lnTo>
                  <a:lnTo>
                    <a:pt x="524" y="42"/>
                  </a:lnTo>
                  <a:lnTo>
                    <a:pt x="524" y="42"/>
                  </a:lnTo>
                  <a:lnTo>
                    <a:pt x="530" y="42"/>
                  </a:lnTo>
                  <a:lnTo>
                    <a:pt x="530" y="48"/>
                  </a:lnTo>
                  <a:lnTo>
                    <a:pt x="530" y="48"/>
                  </a:lnTo>
                  <a:lnTo>
                    <a:pt x="524" y="48"/>
                  </a:lnTo>
                  <a:lnTo>
                    <a:pt x="524" y="54"/>
                  </a:lnTo>
                  <a:lnTo>
                    <a:pt x="524" y="54"/>
                  </a:lnTo>
                  <a:lnTo>
                    <a:pt x="524" y="48"/>
                  </a:lnTo>
                  <a:lnTo>
                    <a:pt x="518" y="48"/>
                  </a:lnTo>
                  <a:lnTo>
                    <a:pt x="512" y="48"/>
                  </a:lnTo>
                  <a:lnTo>
                    <a:pt x="512" y="48"/>
                  </a:lnTo>
                  <a:lnTo>
                    <a:pt x="508" y="48"/>
                  </a:lnTo>
                  <a:lnTo>
                    <a:pt x="512" y="48"/>
                  </a:lnTo>
                  <a:lnTo>
                    <a:pt x="512" y="48"/>
                  </a:lnTo>
                  <a:lnTo>
                    <a:pt x="512" y="48"/>
                  </a:lnTo>
                  <a:lnTo>
                    <a:pt x="512" y="48"/>
                  </a:lnTo>
                  <a:close/>
                  <a:moveTo>
                    <a:pt x="1038" y="70"/>
                  </a:moveTo>
                  <a:lnTo>
                    <a:pt x="1038" y="70"/>
                  </a:lnTo>
                  <a:lnTo>
                    <a:pt x="1038" y="70"/>
                  </a:lnTo>
                  <a:lnTo>
                    <a:pt x="1038" y="70"/>
                  </a:lnTo>
                  <a:lnTo>
                    <a:pt x="1034" y="66"/>
                  </a:lnTo>
                  <a:lnTo>
                    <a:pt x="1038" y="66"/>
                  </a:lnTo>
                  <a:lnTo>
                    <a:pt x="1038" y="70"/>
                  </a:lnTo>
                  <a:lnTo>
                    <a:pt x="1038" y="70"/>
                  </a:lnTo>
                  <a:lnTo>
                    <a:pt x="1044" y="66"/>
                  </a:lnTo>
                  <a:lnTo>
                    <a:pt x="1050" y="66"/>
                  </a:lnTo>
                  <a:lnTo>
                    <a:pt x="1050" y="60"/>
                  </a:lnTo>
                  <a:lnTo>
                    <a:pt x="1054" y="60"/>
                  </a:lnTo>
                  <a:lnTo>
                    <a:pt x="1054" y="60"/>
                  </a:lnTo>
                  <a:lnTo>
                    <a:pt x="1060" y="60"/>
                  </a:lnTo>
                  <a:lnTo>
                    <a:pt x="1060" y="60"/>
                  </a:lnTo>
                  <a:lnTo>
                    <a:pt x="1054" y="60"/>
                  </a:lnTo>
                  <a:lnTo>
                    <a:pt x="1054" y="54"/>
                  </a:lnTo>
                  <a:lnTo>
                    <a:pt x="1060" y="54"/>
                  </a:lnTo>
                  <a:lnTo>
                    <a:pt x="1066" y="54"/>
                  </a:lnTo>
                  <a:lnTo>
                    <a:pt x="1066" y="48"/>
                  </a:lnTo>
                  <a:lnTo>
                    <a:pt x="1066" y="48"/>
                  </a:lnTo>
                  <a:lnTo>
                    <a:pt x="1066" y="54"/>
                  </a:lnTo>
                  <a:lnTo>
                    <a:pt x="1072" y="54"/>
                  </a:lnTo>
                  <a:lnTo>
                    <a:pt x="1072" y="48"/>
                  </a:lnTo>
                  <a:lnTo>
                    <a:pt x="1078" y="48"/>
                  </a:lnTo>
                  <a:lnTo>
                    <a:pt x="1078" y="48"/>
                  </a:lnTo>
                  <a:lnTo>
                    <a:pt x="1082" y="48"/>
                  </a:lnTo>
                  <a:lnTo>
                    <a:pt x="1088" y="48"/>
                  </a:lnTo>
                  <a:lnTo>
                    <a:pt x="1088" y="48"/>
                  </a:lnTo>
                  <a:lnTo>
                    <a:pt x="1092" y="48"/>
                  </a:lnTo>
                  <a:lnTo>
                    <a:pt x="1098" y="48"/>
                  </a:lnTo>
                  <a:lnTo>
                    <a:pt x="1104" y="48"/>
                  </a:lnTo>
                  <a:lnTo>
                    <a:pt x="1104" y="48"/>
                  </a:lnTo>
                  <a:lnTo>
                    <a:pt x="1108" y="54"/>
                  </a:lnTo>
                  <a:lnTo>
                    <a:pt x="1104" y="60"/>
                  </a:lnTo>
                  <a:lnTo>
                    <a:pt x="1104" y="60"/>
                  </a:lnTo>
                  <a:lnTo>
                    <a:pt x="1098" y="60"/>
                  </a:lnTo>
                  <a:lnTo>
                    <a:pt x="1104" y="60"/>
                  </a:lnTo>
                  <a:lnTo>
                    <a:pt x="1104" y="60"/>
                  </a:lnTo>
                  <a:lnTo>
                    <a:pt x="1104" y="60"/>
                  </a:lnTo>
                  <a:lnTo>
                    <a:pt x="1108" y="60"/>
                  </a:lnTo>
                  <a:lnTo>
                    <a:pt x="1108" y="60"/>
                  </a:lnTo>
                  <a:lnTo>
                    <a:pt x="1114" y="60"/>
                  </a:lnTo>
                  <a:lnTo>
                    <a:pt x="1114" y="54"/>
                  </a:lnTo>
                  <a:lnTo>
                    <a:pt x="1120" y="54"/>
                  </a:lnTo>
                  <a:lnTo>
                    <a:pt x="1120" y="54"/>
                  </a:lnTo>
                  <a:lnTo>
                    <a:pt x="1126" y="54"/>
                  </a:lnTo>
                  <a:lnTo>
                    <a:pt x="1132" y="54"/>
                  </a:lnTo>
                  <a:lnTo>
                    <a:pt x="1132" y="60"/>
                  </a:lnTo>
                  <a:lnTo>
                    <a:pt x="1136" y="60"/>
                  </a:lnTo>
                  <a:lnTo>
                    <a:pt x="1136" y="60"/>
                  </a:lnTo>
                  <a:lnTo>
                    <a:pt x="1136" y="60"/>
                  </a:lnTo>
                  <a:lnTo>
                    <a:pt x="1136" y="60"/>
                  </a:lnTo>
                  <a:lnTo>
                    <a:pt x="1136" y="66"/>
                  </a:lnTo>
                  <a:lnTo>
                    <a:pt x="1132" y="66"/>
                  </a:lnTo>
                  <a:lnTo>
                    <a:pt x="1132" y="70"/>
                  </a:lnTo>
                  <a:lnTo>
                    <a:pt x="1132" y="70"/>
                  </a:lnTo>
                  <a:lnTo>
                    <a:pt x="1136" y="70"/>
                  </a:lnTo>
                  <a:lnTo>
                    <a:pt x="1132" y="70"/>
                  </a:lnTo>
                  <a:lnTo>
                    <a:pt x="1132" y="74"/>
                  </a:lnTo>
                  <a:lnTo>
                    <a:pt x="1126" y="74"/>
                  </a:lnTo>
                  <a:lnTo>
                    <a:pt x="1126" y="70"/>
                  </a:lnTo>
                  <a:lnTo>
                    <a:pt x="1120" y="70"/>
                  </a:lnTo>
                  <a:lnTo>
                    <a:pt x="1120" y="74"/>
                  </a:lnTo>
                  <a:lnTo>
                    <a:pt x="1126" y="74"/>
                  </a:lnTo>
                  <a:lnTo>
                    <a:pt x="1132" y="74"/>
                  </a:lnTo>
                  <a:lnTo>
                    <a:pt x="1132" y="80"/>
                  </a:lnTo>
                  <a:lnTo>
                    <a:pt x="1136" y="80"/>
                  </a:lnTo>
                  <a:lnTo>
                    <a:pt x="1136" y="86"/>
                  </a:lnTo>
                  <a:lnTo>
                    <a:pt x="1132" y="86"/>
                  </a:lnTo>
                  <a:lnTo>
                    <a:pt x="1126" y="86"/>
                  </a:lnTo>
                  <a:lnTo>
                    <a:pt x="1120" y="86"/>
                  </a:lnTo>
                  <a:lnTo>
                    <a:pt x="1120" y="86"/>
                  </a:lnTo>
                  <a:lnTo>
                    <a:pt x="1114" y="86"/>
                  </a:lnTo>
                  <a:lnTo>
                    <a:pt x="1114" y="92"/>
                  </a:lnTo>
                  <a:lnTo>
                    <a:pt x="1108" y="86"/>
                  </a:lnTo>
                  <a:lnTo>
                    <a:pt x="1108" y="86"/>
                  </a:lnTo>
                  <a:lnTo>
                    <a:pt x="1104" y="86"/>
                  </a:lnTo>
                  <a:lnTo>
                    <a:pt x="1104" y="86"/>
                  </a:lnTo>
                  <a:lnTo>
                    <a:pt x="1098" y="86"/>
                  </a:lnTo>
                  <a:lnTo>
                    <a:pt x="1092" y="86"/>
                  </a:lnTo>
                  <a:lnTo>
                    <a:pt x="1092" y="86"/>
                  </a:lnTo>
                  <a:lnTo>
                    <a:pt x="1088" y="86"/>
                  </a:lnTo>
                  <a:lnTo>
                    <a:pt x="1088" y="86"/>
                  </a:lnTo>
                  <a:lnTo>
                    <a:pt x="1082" y="86"/>
                  </a:lnTo>
                  <a:lnTo>
                    <a:pt x="1088" y="86"/>
                  </a:lnTo>
                  <a:lnTo>
                    <a:pt x="1082" y="86"/>
                  </a:lnTo>
                  <a:lnTo>
                    <a:pt x="1078" y="86"/>
                  </a:lnTo>
                  <a:lnTo>
                    <a:pt x="1078" y="86"/>
                  </a:lnTo>
                  <a:lnTo>
                    <a:pt x="1078" y="80"/>
                  </a:lnTo>
                  <a:lnTo>
                    <a:pt x="1072" y="80"/>
                  </a:lnTo>
                  <a:lnTo>
                    <a:pt x="1066" y="80"/>
                  </a:lnTo>
                  <a:lnTo>
                    <a:pt x="1066" y="80"/>
                  </a:lnTo>
                  <a:lnTo>
                    <a:pt x="1060" y="80"/>
                  </a:lnTo>
                  <a:lnTo>
                    <a:pt x="1060" y="74"/>
                  </a:lnTo>
                  <a:lnTo>
                    <a:pt x="1054" y="74"/>
                  </a:lnTo>
                  <a:lnTo>
                    <a:pt x="1054" y="70"/>
                  </a:lnTo>
                  <a:lnTo>
                    <a:pt x="1054" y="70"/>
                  </a:lnTo>
                  <a:lnTo>
                    <a:pt x="1054" y="70"/>
                  </a:lnTo>
                  <a:lnTo>
                    <a:pt x="1050" y="70"/>
                  </a:lnTo>
                  <a:lnTo>
                    <a:pt x="1054" y="70"/>
                  </a:lnTo>
                  <a:lnTo>
                    <a:pt x="1050" y="70"/>
                  </a:lnTo>
                  <a:lnTo>
                    <a:pt x="1050" y="66"/>
                  </a:lnTo>
                  <a:lnTo>
                    <a:pt x="1044" y="70"/>
                  </a:lnTo>
                  <a:lnTo>
                    <a:pt x="1038" y="70"/>
                  </a:lnTo>
                  <a:lnTo>
                    <a:pt x="1038" y="70"/>
                  </a:lnTo>
                  <a:lnTo>
                    <a:pt x="1038" y="70"/>
                  </a:lnTo>
                  <a:lnTo>
                    <a:pt x="1038" y="70"/>
                  </a:lnTo>
                  <a:close/>
                  <a:moveTo>
                    <a:pt x="1012" y="54"/>
                  </a:moveTo>
                  <a:lnTo>
                    <a:pt x="1006" y="54"/>
                  </a:lnTo>
                  <a:lnTo>
                    <a:pt x="1012" y="54"/>
                  </a:lnTo>
                  <a:lnTo>
                    <a:pt x="1018" y="54"/>
                  </a:lnTo>
                  <a:lnTo>
                    <a:pt x="1018" y="54"/>
                  </a:lnTo>
                  <a:lnTo>
                    <a:pt x="1022" y="54"/>
                  </a:lnTo>
                  <a:lnTo>
                    <a:pt x="1028" y="54"/>
                  </a:lnTo>
                  <a:lnTo>
                    <a:pt x="1028" y="54"/>
                  </a:lnTo>
                  <a:lnTo>
                    <a:pt x="1034" y="54"/>
                  </a:lnTo>
                  <a:lnTo>
                    <a:pt x="1038" y="54"/>
                  </a:lnTo>
                  <a:lnTo>
                    <a:pt x="1038" y="54"/>
                  </a:lnTo>
                  <a:lnTo>
                    <a:pt x="1044" y="54"/>
                  </a:lnTo>
                  <a:lnTo>
                    <a:pt x="1050" y="60"/>
                  </a:lnTo>
                  <a:lnTo>
                    <a:pt x="1044" y="60"/>
                  </a:lnTo>
                  <a:lnTo>
                    <a:pt x="1044" y="60"/>
                  </a:lnTo>
                  <a:lnTo>
                    <a:pt x="1038" y="60"/>
                  </a:lnTo>
                  <a:lnTo>
                    <a:pt x="1038" y="60"/>
                  </a:lnTo>
                  <a:lnTo>
                    <a:pt x="1034" y="60"/>
                  </a:lnTo>
                  <a:lnTo>
                    <a:pt x="1034" y="66"/>
                  </a:lnTo>
                  <a:lnTo>
                    <a:pt x="1028" y="66"/>
                  </a:lnTo>
                  <a:lnTo>
                    <a:pt x="1028" y="66"/>
                  </a:lnTo>
                  <a:lnTo>
                    <a:pt x="1022" y="66"/>
                  </a:lnTo>
                  <a:lnTo>
                    <a:pt x="1022" y="60"/>
                  </a:lnTo>
                  <a:lnTo>
                    <a:pt x="1028" y="60"/>
                  </a:lnTo>
                  <a:lnTo>
                    <a:pt x="1022" y="60"/>
                  </a:lnTo>
                  <a:lnTo>
                    <a:pt x="1018" y="60"/>
                  </a:lnTo>
                  <a:lnTo>
                    <a:pt x="1012" y="60"/>
                  </a:lnTo>
                  <a:lnTo>
                    <a:pt x="1012" y="54"/>
                  </a:lnTo>
                  <a:lnTo>
                    <a:pt x="1012" y="54"/>
                  </a:lnTo>
                  <a:lnTo>
                    <a:pt x="1012" y="54"/>
                  </a:lnTo>
                  <a:lnTo>
                    <a:pt x="1012" y="54"/>
                  </a:lnTo>
                  <a:close/>
                  <a:moveTo>
                    <a:pt x="1136" y="66"/>
                  </a:moveTo>
                  <a:lnTo>
                    <a:pt x="1136" y="60"/>
                  </a:lnTo>
                  <a:lnTo>
                    <a:pt x="1136" y="60"/>
                  </a:lnTo>
                  <a:lnTo>
                    <a:pt x="1142" y="66"/>
                  </a:lnTo>
                  <a:lnTo>
                    <a:pt x="1136" y="66"/>
                  </a:lnTo>
                  <a:lnTo>
                    <a:pt x="1136" y="66"/>
                  </a:lnTo>
                  <a:lnTo>
                    <a:pt x="1136" y="66"/>
                  </a:lnTo>
                  <a:lnTo>
                    <a:pt x="1136" y="66"/>
                  </a:lnTo>
                  <a:lnTo>
                    <a:pt x="1136" y="66"/>
                  </a:lnTo>
                  <a:close/>
                  <a:moveTo>
                    <a:pt x="806" y="70"/>
                  </a:moveTo>
                  <a:lnTo>
                    <a:pt x="800" y="70"/>
                  </a:lnTo>
                  <a:lnTo>
                    <a:pt x="800" y="66"/>
                  </a:lnTo>
                  <a:lnTo>
                    <a:pt x="800" y="66"/>
                  </a:lnTo>
                  <a:lnTo>
                    <a:pt x="806" y="66"/>
                  </a:lnTo>
                  <a:lnTo>
                    <a:pt x="812" y="66"/>
                  </a:lnTo>
                  <a:lnTo>
                    <a:pt x="812" y="66"/>
                  </a:lnTo>
                  <a:lnTo>
                    <a:pt x="812" y="70"/>
                  </a:lnTo>
                  <a:lnTo>
                    <a:pt x="818" y="70"/>
                  </a:lnTo>
                  <a:lnTo>
                    <a:pt x="822" y="70"/>
                  </a:lnTo>
                  <a:lnTo>
                    <a:pt x="818" y="70"/>
                  </a:lnTo>
                  <a:lnTo>
                    <a:pt x="812" y="70"/>
                  </a:lnTo>
                  <a:lnTo>
                    <a:pt x="812" y="70"/>
                  </a:lnTo>
                  <a:lnTo>
                    <a:pt x="806" y="70"/>
                  </a:lnTo>
                  <a:lnTo>
                    <a:pt x="806" y="70"/>
                  </a:lnTo>
                  <a:lnTo>
                    <a:pt x="806" y="70"/>
                  </a:lnTo>
                  <a:lnTo>
                    <a:pt x="806" y="70"/>
                  </a:lnTo>
                  <a:close/>
                  <a:moveTo>
                    <a:pt x="1018" y="70"/>
                  </a:moveTo>
                  <a:lnTo>
                    <a:pt x="1022" y="70"/>
                  </a:lnTo>
                  <a:lnTo>
                    <a:pt x="1028" y="70"/>
                  </a:lnTo>
                  <a:lnTo>
                    <a:pt x="1028" y="70"/>
                  </a:lnTo>
                  <a:lnTo>
                    <a:pt x="1028" y="70"/>
                  </a:lnTo>
                  <a:lnTo>
                    <a:pt x="1028" y="70"/>
                  </a:lnTo>
                  <a:lnTo>
                    <a:pt x="1022" y="70"/>
                  </a:lnTo>
                  <a:lnTo>
                    <a:pt x="1018" y="70"/>
                  </a:lnTo>
                  <a:lnTo>
                    <a:pt x="1018" y="70"/>
                  </a:lnTo>
                  <a:lnTo>
                    <a:pt x="1018" y="70"/>
                  </a:lnTo>
                  <a:lnTo>
                    <a:pt x="1018" y="70"/>
                  </a:lnTo>
                  <a:close/>
                  <a:moveTo>
                    <a:pt x="1028" y="70"/>
                  </a:moveTo>
                  <a:lnTo>
                    <a:pt x="1034" y="70"/>
                  </a:lnTo>
                  <a:lnTo>
                    <a:pt x="1038" y="70"/>
                  </a:lnTo>
                  <a:lnTo>
                    <a:pt x="1038" y="70"/>
                  </a:lnTo>
                  <a:lnTo>
                    <a:pt x="1034" y="70"/>
                  </a:lnTo>
                  <a:lnTo>
                    <a:pt x="1028" y="70"/>
                  </a:lnTo>
                  <a:lnTo>
                    <a:pt x="1028" y="70"/>
                  </a:lnTo>
                  <a:lnTo>
                    <a:pt x="1028" y="70"/>
                  </a:lnTo>
                  <a:lnTo>
                    <a:pt x="1028" y="70"/>
                  </a:lnTo>
                  <a:close/>
                  <a:moveTo>
                    <a:pt x="1206" y="96"/>
                  </a:moveTo>
                  <a:lnTo>
                    <a:pt x="1206" y="96"/>
                  </a:lnTo>
                  <a:lnTo>
                    <a:pt x="1206" y="102"/>
                  </a:lnTo>
                  <a:lnTo>
                    <a:pt x="1200" y="102"/>
                  </a:lnTo>
                  <a:lnTo>
                    <a:pt x="1196" y="102"/>
                  </a:lnTo>
                  <a:lnTo>
                    <a:pt x="1196" y="102"/>
                  </a:lnTo>
                  <a:lnTo>
                    <a:pt x="1190" y="102"/>
                  </a:lnTo>
                  <a:lnTo>
                    <a:pt x="1186" y="102"/>
                  </a:lnTo>
                  <a:lnTo>
                    <a:pt x="1186" y="108"/>
                  </a:lnTo>
                  <a:lnTo>
                    <a:pt x="1180" y="108"/>
                  </a:lnTo>
                  <a:lnTo>
                    <a:pt x="1174" y="108"/>
                  </a:lnTo>
                  <a:lnTo>
                    <a:pt x="1168" y="108"/>
                  </a:lnTo>
                  <a:lnTo>
                    <a:pt x="1168" y="108"/>
                  </a:lnTo>
                  <a:lnTo>
                    <a:pt x="1162" y="108"/>
                  </a:lnTo>
                  <a:lnTo>
                    <a:pt x="1158" y="108"/>
                  </a:lnTo>
                  <a:lnTo>
                    <a:pt x="1158" y="108"/>
                  </a:lnTo>
                  <a:lnTo>
                    <a:pt x="1152" y="108"/>
                  </a:lnTo>
                  <a:lnTo>
                    <a:pt x="1146" y="108"/>
                  </a:lnTo>
                  <a:lnTo>
                    <a:pt x="1146" y="108"/>
                  </a:lnTo>
                  <a:lnTo>
                    <a:pt x="1146" y="108"/>
                  </a:lnTo>
                  <a:lnTo>
                    <a:pt x="1142" y="108"/>
                  </a:lnTo>
                  <a:lnTo>
                    <a:pt x="1136" y="114"/>
                  </a:lnTo>
                  <a:lnTo>
                    <a:pt x="1136" y="114"/>
                  </a:lnTo>
                  <a:lnTo>
                    <a:pt x="1132" y="114"/>
                  </a:lnTo>
                  <a:lnTo>
                    <a:pt x="1126" y="114"/>
                  </a:lnTo>
                  <a:lnTo>
                    <a:pt x="1126" y="108"/>
                  </a:lnTo>
                  <a:lnTo>
                    <a:pt x="1132" y="108"/>
                  </a:lnTo>
                  <a:lnTo>
                    <a:pt x="1136" y="102"/>
                  </a:lnTo>
                  <a:lnTo>
                    <a:pt x="1136" y="102"/>
                  </a:lnTo>
                  <a:lnTo>
                    <a:pt x="1136" y="96"/>
                  </a:lnTo>
                  <a:lnTo>
                    <a:pt x="1136" y="92"/>
                  </a:lnTo>
                  <a:lnTo>
                    <a:pt x="1142" y="92"/>
                  </a:lnTo>
                  <a:lnTo>
                    <a:pt x="1146" y="86"/>
                  </a:lnTo>
                  <a:lnTo>
                    <a:pt x="1146" y="92"/>
                  </a:lnTo>
                  <a:lnTo>
                    <a:pt x="1152" y="92"/>
                  </a:lnTo>
                  <a:lnTo>
                    <a:pt x="1146" y="86"/>
                  </a:lnTo>
                  <a:lnTo>
                    <a:pt x="1146" y="86"/>
                  </a:lnTo>
                  <a:lnTo>
                    <a:pt x="1146" y="86"/>
                  </a:lnTo>
                  <a:lnTo>
                    <a:pt x="1152" y="86"/>
                  </a:lnTo>
                  <a:lnTo>
                    <a:pt x="1158" y="86"/>
                  </a:lnTo>
                  <a:lnTo>
                    <a:pt x="1158" y="86"/>
                  </a:lnTo>
                  <a:lnTo>
                    <a:pt x="1158" y="86"/>
                  </a:lnTo>
                  <a:lnTo>
                    <a:pt x="1152" y="86"/>
                  </a:lnTo>
                  <a:lnTo>
                    <a:pt x="1152" y="80"/>
                  </a:lnTo>
                  <a:lnTo>
                    <a:pt x="1146" y="80"/>
                  </a:lnTo>
                  <a:lnTo>
                    <a:pt x="1152" y="74"/>
                  </a:lnTo>
                  <a:lnTo>
                    <a:pt x="1158" y="74"/>
                  </a:lnTo>
                  <a:lnTo>
                    <a:pt x="1158" y="70"/>
                  </a:lnTo>
                  <a:lnTo>
                    <a:pt x="1158" y="70"/>
                  </a:lnTo>
                  <a:lnTo>
                    <a:pt x="1162" y="70"/>
                  </a:lnTo>
                  <a:lnTo>
                    <a:pt x="1162" y="74"/>
                  </a:lnTo>
                  <a:lnTo>
                    <a:pt x="1168" y="74"/>
                  </a:lnTo>
                  <a:lnTo>
                    <a:pt x="1168" y="70"/>
                  </a:lnTo>
                  <a:lnTo>
                    <a:pt x="1168" y="70"/>
                  </a:lnTo>
                  <a:lnTo>
                    <a:pt x="1168" y="70"/>
                  </a:lnTo>
                  <a:lnTo>
                    <a:pt x="1168" y="70"/>
                  </a:lnTo>
                  <a:lnTo>
                    <a:pt x="1174" y="70"/>
                  </a:lnTo>
                  <a:lnTo>
                    <a:pt x="1180" y="70"/>
                  </a:lnTo>
                  <a:lnTo>
                    <a:pt x="1180" y="74"/>
                  </a:lnTo>
                  <a:lnTo>
                    <a:pt x="1174" y="74"/>
                  </a:lnTo>
                  <a:lnTo>
                    <a:pt x="1174" y="80"/>
                  </a:lnTo>
                  <a:lnTo>
                    <a:pt x="1168" y="86"/>
                  </a:lnTo>
                  <a:lnTo>
                    <a:pt x="1168" y="86"/>
                  </a:lnTo>
                  <a:lnTo>
                    <a:pt x="1174" y="86"/>
                  </a:lnTo>
                  <a:lnTo>
                    <a:pt x="1174" y="86"/>
                  </a:lnTo>
                  <a:lnTo>
                    <a:pt x="1180" y="80"/>
                  </a:lnTo>
                  <a:lnTo>
                    <a:pt x="1186" y="80"/>
                  </a:lnTo>
                  <a:lnTo>
                    <a:pt x="1186" y="80"/>
                  </a:lnTo>
                  <a:lnTo>
                    <a:pt x="1190" y="80"/>
                  </a:lnTo>
                  <a:lnTo>
                    <a:pt x="1196" y="80"/>
                  </a:lnTo>
                  <a:lnTo>
                    <a:pt x="1196" y="86"/>
                  </a:lnTo>
                  <a:lnTo>
                    <a:pt x="1196" y="86"/>
                  </a:lnTo>
                  <a:lnTo>
                    <a:pt x="1200" y="86"/>
                  </a:lnTo>
                  <a:lnTo>
                    <a:pt x="1200" y="86"/>
                  </a:lnTo>
                  <a:lnTo>
                    <a:pt x="1200" y="92"/>
                  </a:lnTo>
                  <a:lnTo>
                    <a:pt x="1200" y="86"/>
                  </a:lnTo>
                  <a:lnTo>
                    <a:pt x="1206" y="86"/>
                  </a:lnTo>
                  <a:lnTo>
                    <a:pt x="1200" y="86"/>
                  </a:lnTo>
                  <a:lnTo>
                    <a:pt x="1206" y="86"/>
                  </a:lnTo>
                  <a:lnTo>
                    <a:pt x="1206" y="86"/>
                  </a:lnTo>
                  <a:lnTo>
                    <a:pt x="1206" y="92"/>
                  </a:lnTo>
                  <a:lnTo>
                    <a:pt x="1212" y="96"/>
                  </a:lnTo>
                  <a:lnTo>
                    <a:pt x="1212" y="96"/>
                  </a:lnTo>
                  <a:lnTo>
                    <a:pt x="1206" y="96"/>
                  </a:lnTo>
                  <a:lnTo>
                    <a:pt x="1206" y="96"/>
                  </a:lnTo>
                  <a:lnTo>
                    <a:pt x="1206" y="96"/>
                  </a:lnTo>
                  <a:lnTo>
                    <a:pt x="1206" y="96"/>
                  </a:lnTo>
                  <a:close/>
                  <a:moveTo>
                    <a:pt x="1222" y="108"/>
                  </a:moveTo>
                  <a:lnTo>
                    <a:pt x="1218" y="108"/>
                  </a:lnTo>
                  <a:lnTo>
                    <a:pt x="1218" y="102"/>
                  </a:lnTo>
                  <a:lnTo>
                    <a:pt x="1222" y="102"/>
                  </a:lnTo>
                  <a:lnTo>
                    <a:pt x="1228" y="102"/>
                  </a:lnTo>
                  <a:lnTo>
                    <a:pt x="1234" y="102"/>
                  </a:lnTo>
                  <a:lnTo>
                    <a:pt x="1228" y="102"/>
                  </a:lnTo>
                  <a:lnTo>
                    <a:pt x="1228" y="108"/>
                  </a:lnTo>
                  <a:lnTo>
                    <a:pt x="1222" y="108"/>
                  </a:lnTo>
                  <a:lnTo>
                    <a:pt x="1222" y="108"/>
                  </a:lnTo>
                  <a:lnTo>
                    <a:pt x="1222" y="108"/>
                  </a:lnTo>
                  <a:lnTo>
                    <a:pt x="1222" y="108"/>
                  </a:lnTo>
                  <a:close/>
                  <a:moveTo>
                    <a:pt x="1050" y="108"/>
                  </a:moveTo>
                  <a:lnTo>
                    <a:pt x="1044" y="108"/>
                  </a:lnTo>
                  <a:lnTo>
                    <a:pt x="1050" y="108"/>
                  </a:lnTo>
                  <a:lnTo>
                    <a:pt x="1050" y="108"/>
                  </a:lnTo>
                  <a:lnTo>
                    <a:pt x="1050" y="108"/>
                  </a:lnTo>
                  <a:lnTo>
                    <a:pt x="1050" y="108"/>
                  </a:lnTo>
                  <a:close/>
                  <a:moveTo>
                    <a:pt x="1246" y="108"/>
                  </a:moveTo>
                  <a:lnTo>
                    <a:pt x="1240" y="108"/>
                  </a:lnTo>
                  <a:lnTo>
                    <a:pt x="1234" y="108"/>
                  </a:lnTo>
                  <a:lnTo>
                    <a:pt x="1234" y="108"/>
                  </a:lnTo>
                  <a:lnTo>
                    <a:pt x="1228" y="108"/>
                  </a:lnTo>
                  <a:lnTo>
                    <a:pt x="1228" y="108"/>
                  </a:lnTo>
                  <a:lnTo>
                    <a:pt x="1234" y="108"/>
                  </a:lnTo>
                  <a:lnTo>
                    <a:pt x="1234" y="108"/>
                  </a:lnTo>
                  <a:lnTo>
                    <a:pt x="1240" y="108"/>
                  </a:lnTo>
                  <a:lnTo>
                    <a:pt x="1246" y="108"/>
                  </a:lnTo>
                  <a:lnTo>
                    <a:pt x="1246" y="108"/>
                  </a:lnTo>
                  <a:lnTo>
                    <a:pt x="1246" y="108"/>
                  </a:lnTo>
                  <a:lnTo>
                    <a:pt x="1246" y="108"/>
                  </a:lnTo>
                  <a:lnTo>
                    <a:pt x="1246" y="108"/>
                  </a:lnTo>
                  <a:lnTo>
                    <a:pt x="1246" y="108"/>
                  </a:lnTo>
                  <a:lnTo>
                    <a:pt x="1246" y="108"/>
                  </a:lnTo>
                  <a:close/>
                  <a:moveTo>
                    <a:pt x="1022" y="120"/>
                  </a:moveTo>
                  <a:lnTo>
                    <a:pt x="1018" y="120"/>
                  </a:lnTo>
                  <a:lnTo>
                    <a:pt x="1022" y="120"/>
                  </a:lnTo>
                  <a:lnTo>
                    <a:pt x="1022" y="120"/>
                  </a:lnTo>
                  <a:lnTo>
                    <a:pt x="1022" y="120"/>
                  </a:lnTo>
                  <a:lnTo>
                    <a:pt x="1022" y="120"/>
                  </a:lnTo>
                  <a:close/>
                  <a:moveTo>
                    <a:pt x="880" y="124"/>
                  </a:moveTo>
                  <a:lnTo>
                    <a:pt x="886" y="124"/>
                  </a:lnTo>
                  <a:lnTo>
                    <a:pt x="886" y="128"/>
                  </a:lnTo>
                  <a:lnTo>
                    <a:pt x="880" y="124"/>
                  </a:lnTo>
                  <a:lnTo>
                    <a:pt x="880" y="124"/>
                  </a:lnTo>
                  <a:lnTo>
                    <a:pt x="880" y="124"/>
                  </a:lnTo>
                  <a:lnTo>
                    <a:pt x="880" y="124"/>
                  </a:lnTo>
                  <a:close/>
                  <a:moveTo>
                    <a:pt x="1228" y="128"/>
                  </a:moveTo>
                  <a:lnTo>
                    <a:pt x="1234" y="124"/>
                  </a:lnTo>
                  <a:lnTo>
                    <a:pt x="1234" y="128"/>
                  </a:lnTo>
                  <a:lnTo>
                    <a:pt x="1234" y="128"/>
                  </a:lnTo>
                  <a:lnTo>
                    <a:pt x="1228" y="128"/>
                  </a:lnTo>
                  <a:lnTo>
                    <a:pt x="1228" y="128"/>
                  </a:lnTo>
                  <a:lnTo>
                    <a:pt x="1228" y="128"/>
                  </a:lnTo>
                  <a:lnTo>
                    <a:pt x="1228" y="128"/>
                  </a:lnTo>
                  <a:close/>
                  <a:moveTo>
                    <a:pt x="1240" y="128"/>
                  </a:moveTo>
                  <a:lnTo>
                    <a:pt x="1240" y="128"/>
                  </a:lnTo>
                  <a:lnTo>
                    <a:pt x="1246" y="128"/>
                  </a:lnTo>
                  <a:lnTo>
                    <a:pt x="1246" y="128"/>
                  </a:lnTo>
                  <a:lnTo>
                    <a:pt x="1246" y="128"/>
                  </a:lnTo>
                  <a:lnTo>
                    <a:pt x="1246" y="128"/>
                  </a:lnTo>
                  <a:lnTo>
                    <a:pt x="1240" y="128"/>
                  </a:lnTo>
                  <a:lnTo>
                    <a:pt x="1240" y="128"/>
                  </a:lnTo>
                  <a:lnTo>
                    <a:pt x="1240" y="128"/>
                  </a:lnTo>
                  <a:lnTo>
                    <a:pt x="1240" y="128"/>
                  </a:lnTo>
                  <a:close/>
                  <a:moveTo>
                    <a:pt x="980" y="134"/>
                  </a:moveTo>
                  <a:lnTo>
                    <a:pt x="980" y="128"/>
                  </a:lnTo>
                  <a:lnTo>
                    <a:pt x="984" y="128"/>
                  </a:lnTo>
                  <a:lnTo>
                    <a:pt x="990" y="128"/>
                  </a:lnTo>
                  <a:lnTo>
                    <a:pt x="990" y="134"/>
                  </a:lnTo>
                  <a:lnTo>
                    <a:pt x="984" y="134"/>
                  </a:lnTo>
                  <a:lnTo>
                    <a:pt x="980" y="128"/>
                  </a:lnTo>
                  <a:lnTo>
                    <a:pt x="980" y="134"/>
                  </a:lnTo>
                  <a:lnTo>
                    <a:pt x="980" y="134"/>
                  </a:lnTo>
                  <a:lnTo>
                    <a:pt x="980" y="134"/>
                  </a:lnTo>
                  <a:lnTo>
                    <a:pt x="980" y="134"/>
                  </a:lnTo>
                  <a:close/>
                  <a:moveTo>
                    <a:pt x="1088" y="128"/>
                  </a:moveTo>
                  <a:lnTo>
                    <a:pt x="1088" y="134"/>
                  </a:lnTo>
                  <a:lnTo>
                    <a:pt x="1088" y="134"/>
                  </a:lnTo>
                  <a:lnTo>
                    <a:pt x="1088" y="134"/>
                  </a:lnTo>
                  <a:lnTo>
                    <a:pt x="1082" y="140"/>
                  </a:lnTo>
                  <a:lnTo>
                    <a:pt x="1078" y="140"/>
                  </a:lnTo>
                  <a:lnTo>
                    <a:pt x="1078" y="140"/>
                  </a:lnTo>
                  <a:lnTo>
                    <a:pt x="1078" y="140"/>
                  </a:lnTo>
                  <a:lnTo>
                    <a:pt x="1078" y="140"/>
                  </a:lnTo>
                  <a:lnTo>
                    <a:pt x="1072" y="140"/>
                  </a:lnTo>
                  <a:lnTo>
                    <a:pt x="1066" y="140"/>
                  </a:lnTo>
                  <a:lnTo>
                    <a:pt x="1072" y="140"/>
                  </a:lnTo>
                  <a:lnTo>
                    <a:pt x="1078" y="134"/>
                  </a:lnTo>
                  <a:lnTo>
                    <a:pt x="1082" y="134"/>
                  </a:lnTo>
                  <a:lnTo>
                    <a:pt x="1088" y="134"/>
                  </a:lnTo>
                  <a:lnTo>
                    <a:pt x="1088" y="128"/>
                  </a:lnTo>
                  <a:lnTo>
                    <a:pt x="1088" y="128"/>
                  </a:lnTo>
                  <a:lnTo>
                    <a:pt x="1088" y="128"/>
                  </a:lnTo>
                  <a:lnTo>
                    <a:pt x="1088" y="128"/>
                  </a:lnTo>
                  <a:close/>
                  <a:moveTo>
                    <a:pt x="980" y="134"/>
                  </a:moveTo>
                  <a:lnTo>
                    <a:pt x="980" y="134"/>
                  </a:lnTo>
                  <a:lnTo>
                    <a:pt x="980" y="134"/>
                  </a:lnTo>
                  <a:lnTo>
                    <a:pt x="974" y="134"/>
                  </a:lnTo>
                  <a:lnTo>
                    <a:pt x="980" y="134"/>
                  </a:lnTo>
                  <a:lnTo>
                    <a:pt x="980" y="140"/>
                  </a:lnTo>
                  <a:lnTo>
                    <a:pt x="974" y="140"/>
                  </a:lnTo>
                  <a:lnTo>
                    <a:pt x="974" y="134"/>
                  </a:lnTo>
                  <a:lnTo>
                    <a:pt x="980" y="134"/>
                  </a:lnTo>
                  <a:lnTo>
                    <a:pt x="980" y="134"/>
                  </a:lnTo>
                  <a:lnTo>
                    <a:pt x="980" y="134"/>
                  </a:lnTo>
                  <a:lnTo>
                    <a:pt x="980" y="134"/>
                  </a:lnTo>
                  <a:close/>
                  <a:moveTo>
                    <a:pt x="1938" y="134"/>
                  </a:moveTo>
                  <a:lnTo>
                    <a:pt x="1938" y="134"/>
                  </a:lnTo>
                  <a:lnTo>
                    <a:pt x="1938" y="134"/>
                  </a:lnTo>
                  <a:lnTo>
                    <a:pt x="1938" y="134"/>
                  </a:lnTo>
                  <a:lnTo>
                    <a:pt x="1938" y="134"/>
                  </a:lnTo>
                  <a:lnTo>
                    <a:pt x="1938" y="134"/>
                  </a:lnTo>
                  <a:close/>
                  <a:moveTo>
                    <a:pt x="584" y="168"/>
                  </a:moveTo>
                  <a:lnTo>
                    <a:pt x="584" y="168"/>
                  </a:lnTo>
                  <a:lnTo>
                    <a:pt x="584" y="162"/>
                  </a:lnTo>
                  <a:lnTo>
                    <a:pt x="584" y="162"/>
                  </a:lnTo>
                  <a:lnTo>
                    <a:pt x="584" y="156"/>
                  </a:lnTo>
                  <a:lnTo>
                    <a:pt x="590" y="156"/>
                  </a:lnTo>
                  <a:lnTo>
                    <a:pt x="596" y="156"/>
                  </a:lnTo>
                  <a:lnTo>
                    <a:pt x="600" y="156"/>
                  </a:lnTo>
                  <a:lnTo>
                    <a:pt x="600" y="162"/>
                  </a:lnTo>
                  <a:lnTo>
                    <a:pt x="600" y="162"/>
                  </a:lnTo>
                  <a:lnTo>
                    <a:pt x="600" y="156"/>
                  </a:lnTo>
                  <a:lnTo>
                    <a:pt x="604" y="162"/>
                  </a:lnTo>
                  <a:lnTo>
                    <a:pt x="610" y="162"/>
                  </a:lnTo>
                  <a:lnTo>
                    <a:pt x="610" y="156"/>
                  </a:lnTo>
                  <a:lnTo>
                    <a:pt x="610" y="162"/>
                  </a:lnTo>
                  <a:lnTo>
                    <a:pt x="616" y="162"/>
                  </a:lnTo>
                  <a:lnTo>
                    <a:pt x="616" y="156"/>
                  </a:lnTo>
                  <a:lnTo>
                    <a:pt x="622" y="156"/>
                  </a:lnTo>
                  <a:lnTo>
                    <a:pt x="622" y="156"/>
                  </a:lnTo>
                  <a:lnTo>
                    <a:pt x="626" y="156"/>
                  </a:lnTo>
                  <a:lnTo>
                    <a:pt x="632" y="156"/>
                  </a:lnTo>
                  <a:lnTo>
                    <a:pt x="632" y="152"/>
                  </a:lnTo>
                  <a:lnTo>
                    <a:pt x="638" y="152"/>
                  </a:lnTo>
                  <a:lnTo>
                    <a:pt x="644" y="152"/>
                  </a:lnTo>
                  <a:lnTo>
                    <a:pt x="644" y="152"/>
                  </a:lnTo>
                  <a:lnTo>
                    <a:pt x="644" y="152"/>
                  </a:lnTo>
                  <a:lnTo>
                    <a:pt x="650" y="152"/>
                  </a:lnTo>
                  <a:lnTo>
                    <a:pt x="654" y="152"/>
                  </a:lnTo>
                  <a:lnTo>
                    <a:pt x="658" y="152"/>
                  </a:lnTo>
                  <a:lnTo>
                    <a:pt x="654" y="152"/>
                  </a:lnTo>
                  <a:lnTo>
                    <a:pt x="654" y="146"/>
                  </a:lnTo>
                  <a:lnTo>
                    <a:pt x="658" y="146"/>
                  </a:lnTo>
                  <a:lnTo>
                    <a:pt x="658" y="140"/>
                  </a:lnTo>
                  <a:lnTo>
                    <a:pt x="664" y="140"/>
                  </a:lnTo>
                  <a:lnTo>
                    <a:pt x="670" y="140"/>
                  </a:lnTo>
                  <a:lnTo>
                    <a:pt x="670" y="140"/>
                  </a:lnTo>
                  <a:lnTo>
                    <a:pt x="676" y="140"/>
                  </a:lnTo>
                  <a:lnTo>
                    <a:pt x="680" y="140"/>
                  </a:lnTo>
                  <a:lnTo>
                    <a:pt x="680" y="140"/>
                  </a:lnTo>
                  <a:lnTo>
                    <a:pt x="686" y="140"/>
                  </a:lnTo>
                  <a:lnTo>
                    <a:pt x="692" y="140"/>
                  </a:lnTo>
                  <a:lnTo>
                    <a:pt x="692" y="140"/>
                  </a:lnTo>
                  <a:lnTo>
                    <a:pt x="698" y="146"/>
                  </a:lnTo>
                  <a:lnTo>
                    <a:pt x="692" y="146"/>
                  </a:lnTo>
                  <a:lnTo>
                    <a:pt x="692" y="152"/>
                  </a:lnTo>
                  <a:lnTo>
                    <a:pt x="692" y="156"/>
                  </a:lnTo>
                  <a:lnTo>
                    <a:pt x="686" y="156"/>
                  </a:lnTo>
                  <a:lnTo>
                    <a:pt x="680" y="156"/>
                  </a:lnTo>
                  <a:lnTo>
                    <a:pt x="680" y="162"/>
                  </a:lnTo>
                  <a:lnTo>
                    <a:pt x="676" y="162"/>
                  </a:lnTo>
                  <a:lnTo>
                    <a:pt x="670" y="162"/>
                  </a:lnTo>
                  <a:lnTo>
                    <a:pt x="670" y="168"/>
                  </a:lnTo>
                  <a:lnTo>
                    <a:pt x="670" y="168"/>
                  </a:lnTo>
                  <a:lnTo>
                    <a:pt x="664" y="168"/>
                  </a:lnTo>
                  <a:lnTo>
                    <a:pt x="658" y="168"/>
                  </a:lnTo>
                  <a:lnTo>
                    <a:pt x="658" y="168"/>
                  </a:lnTo>
                  <a:lnTo>
                    <a:pt x="654" y="168"/>
                  </a:lnTo>
                  <a:lnTo>
                    <a:pt x="650" y="168"/>
                  </a:lnTo>
                  <a:lnTo>
                    <a:pt x="644" y="168"/>
                  </a:lnTo>
                  <a:lnTo>
                    <a:pt x="644" y="174"/>
                  </a:lnTo>
                  <a:lnTo>
                    <a:pt x="638" y="174"/>
                  </a:lnTo>
                  <a:lnTo>
                    <a:pt x="632" y="174"/>
                  </a:lnTo>
                  <a:lnTo>
                    <a:pt x="632" y="174"/>
                  </a:lnTo>
                  <a:lnTo>
                    <a:pt x="626" y="174"/>
                  </a:lnTo>
                  <a:lnTo>
                    <a:pt x="622" y="180"/>
                  </a:lnTo>
                  <a:lnTo>
                    <a:pt x="622" y="180"/>
                  </a:lnTo>
                  <a:lnTo>
                    <a:pt x="616" y="180"/>
                  </a:lnTo>
                  <a:lnTo>
                    <a:pt x="610" y="180"/>
                  </a:lnTo>
                  <a:lnTo>
                    <a:pt x="610" y="180"/>
                  </a:lnTo>
                  <a:lnTo>
                    <a:pt x="610" y="180"/>
                  </a:lnTo>
                  <a:lnTo>
                    <a:pt x="604" y="180"/>
                  </a:lnTo>
                  <a:lnTo>
                    <a:pt x="600" y="180"/>
                  </a:lnTo>
                  <a:lnTo>
                    <a:pt x="600" y="182"/>
                  </a:lnTo>
                  <a:lnTo>
                    <a:pt x="600" y="180"/>
                  </a:lnTo>
                  <a:lnTo>
                    <a:pt x="600" y="180"/>
                  </a:lnTo>
                  <a:lnTo>
                    <a:pt x="600" y="182"/>
                  </a:lnTo>
                  <a:lnTo>
                    <a:pt x="596" y="182"/>
                  </a:lnTo>
                  <a:lnTo>
                    <a:pt x="596" y="188"/>
                  </a:lnTo>
                  <a:lnTo>
                    <a:pt x="590" y="188"/>
                  </a:lnTo>
                  <a:lnTo>
                    <a:pt x="590" y="182"/>
                  </a:lnTo>
                  <a:lnTo>
                    <a:pt x="590" y="188"/>
                  </a:lnTo>
                  <a:lnTo>
                    <a:pt x="584" y="188"/>
                  </a:lnTo>
                  <a:lnTo>
                    <a:pt x="584" y="188"/>
                  </a:lnTo>
                  <a:lnTo>
                    <a:pt x="584" y="188"/>
                  </a:lnTo>
                  <a:lnTo>
                    <a:pt x="578" y="194"/>
                  </a:lnTo>
                  <a:lnTo>
                    <a:pt x="578" y="188"/>
                  </a:lnTo>
                  <a:lnTo>
                    <a:pt x="572" y="188"/>
                  </a:lnTo>
                  <a:lnTo>
                    <a:pt x="572" y="194"/>
                  </a:lnTo>
                  <a:lnTo>
                    <a:pt x="572" y="194"/>
                  </a:lnTo>
                  <a:lnTo>
                    <a:pt x="568" y="194"/>
                  </a:lnTo>
                  <a:lnTo>
                    <a:pt x="572" y="194"/>
                  </a:lnTo>
                  <a:lnTo>
                    <a:pt x="572" y="194"/>
                  </a:lnTo>
                  <a:lnTo>
                    <a:pt x="578" y="194"/>
                  </a:lnTo>
                  <a:lnTo>
                    <a:pt x="578" y="200"/>
                  </a:lnTo>
                  <a:lnTo>
                    <a:pt x="572" y="200"/>
                  </a:lnTo>
                  <a:lnTo>
                    <a:pt x="572" y="200"/>
                  </a:lnTo>
                  <a:lnTo>
                    <a:pt x="572" y="200"/>
                  </a:lnTo>
                  <a:lnTo>
                    <a:pt x="572" y="200"/>
                  </a:lnTo>
                  <a:lnTo>
                    <a:pt x="572" y="200"/>
                  </a:lnTo>
                  <a:lnTo>
                    <a:pt x="568" y="200"/>
                  </a:lnTo>
                  <a:lnTo>
                    <a:pt x="562" y="200"/>
                  </a:lnTo>
                  <a:lnTo>
                    <a:pt x="562" y="200"/>
                  </a:lnTo>
                  <a:lnTo>
                    <a:pt x="568" y="200"/>
                  </a:lnTo>
                  <a:lnTo>
                    <a:pt x="568" y="206"/>
                  </a:lnTo>
                  <a:lnTo>
                    <a:pt x="562" y="206"/>
                  </a:lnTo>
                  <a:lnTo>
                    <a:pt x="562" y="200"/>
                  </a:lnTo>
                  <a:lnTo>
                    <a:pt x="562" y="200"/>
                  </a:lnTo>
                  <a:lnTo>
                    <a:pt x="562" y="206"/>
                  </a:lnTo>
                  <a:lnTo>
                    <a:pt x="556" y="206"/>
                  </a:lnTo>
                  <a:lnTo>
                    <a:pt x="556" y="210"/>
                  </a:lnTo>
                  <a:lnTo>
                    <a:pt x="550" y="210"/>
                  </a:lnTo>
                  <a:lnTo>
                    <a:pt x="550" y="206"/>
                  </a:lnTo>
                  <a:lnTo>
                    <a:pt x="550" y="206"/>
                  </a:lnTo>
                  <a:lnTo>
                    <a:pt x="546" y="206"/>
                  </a:lnTo>
                  <a:lnTo>
                    <a:pt x="550" y="206"/>
                  </a:lnTo>
                  <a:lnTo>
                    <a:pt x="550" y="210"/>
                  </a:lnTo>
                  <a:lnTo>
                    <a:pt x="550" y="216"/>
                  </a:lnTo>
                  <a:lnTo>
                    <a:pt x="550" y="216"/>
                  </a:lnTo>
                  <a:lnTo>
                    <a:pt x="546" y="216"/>
                  </a:lnTo>
                  <a:lnTo>
                    <a:pt x="546" y="216"/>
                  </a:lnTo>
                  <a:lnTo>
                    <a:pt x="550" y="216"/>
                  </a:lnTo>
                  <a:lnTo>
                    <a:pt x="546" y="216"/>
                  </a:lnTo>
                  <a:lnTo>
                    <a:pt x="546" y="222"/>
                  </a:lnTo>
                  <a:lnTo>
                    <a:pt x="540" y="222"/>
                  </a:lnTo>
                  <a:lnTo>
                    <a:pt x="536" y="222"/>
                  </a:lnTo>
                  <a:lnTo>
                    <a:pt x="536" y="216"/>
                  </a:lnTo>
                  <a:lnTo>
                    <a:pt x="536" y="216"/>
                  </a:lnTo>
                  <a:lnTo>
                    <a:pt x="530" y="216"/>
                  </a:lnTo>
                  <a:lnTo>
                    <a:pt x="536" y="216"/>
                  </a:lnTo>
                  <a:lnTo>
                    <a:pt x="536" y="222"/>
                  </a:lnTo>
                  <a:lnTo>
                    <a:pt x="536" y="222"/>
                  </a:lnTo>
                  <a:lnTo>
                    <a:pt x="540" y="222"/>
                  </a:lnTo>
                  <a:lnTo>
                    <a:pt x="540" y="228"/>
                  </a:lnTo>
                  <a:lnTo>
                    <a:pt x="536" y="228"/>
                  </a:lnTo>
                  <a:lnTo>
                    <a:pt x="536" y="228"/>
                  </a:lnTo>
                  <a:lnTo>
                    <a:pt x="530" y="228"/>
                  </a:lnTo>
                  <a:lnTo>
                    <a:pt x="524" y="228"/>
                  </a:lnTo>
                  <a:lnTo>
                    <a:pt x="524" y="228"/>
                  </a:lnTo>
                  <a:lnTo>
                    <a:pt x="524" y="228"/>
                  </a:lnTo>
                  <a:lnTo>
                    <a:pt x="530" y="228"/>
                  </a:lnTo>
                  <a:lnTo>
                    <a:pt x="536" y="228"/>
                  </a:lnTo>
                  <a:lnTo>
                    <a:pt x="536" y="228"/>
                  </a:lnTo>
                  <a:lnTo>
                    <a:pt x="536" y="228"/>
                  </a:lnTo>
                  <a:lnTo>
                    <a:pt x="536" y="234"/>
                  </a:lnTo>
                  <a:lnTo>
                    <a:pt x="536" y="234"/>
                  </a:lnTo>
                  <a:lnTo>
                    <a:pt x="530" y="234"/>
                  </a:lnTo>
                  <a:lnTo>
                    <a:pt x="524" y="234"/>
                  </a:lnTo>
                  <a:lnTo>
                    <a:pt x="524" y="228"/>
                  </a:lnTo>
                  <a:lnTo>
                    <a:pt x="524" y="228"/>
                  </a:lnTo>
                  <a:lnTo>
                    <a:pt x="524" y="234"/>
                  </a:lnTo>
                  <a:lnTo>
                    <a:pt x="524" y="234"/>
                  </a:lnTo>
                  <a:lnTo>
                    <a:pt x="530" y="234"/>
                  </a:lnTo>
                  <a:lnTo>
                    <a:pt x="530" y="238"/>
                  </a:lnTo>
                  <a:lnTo>
                    <a:pt x="524" y="238"/>
                  </a:lnTo>
                  <a:lnTo>
                    <a:pt x="524" y="238"/>
                  </a:lnTo>
                  <a:lnTo>
                    <a:pt x="524" y="238"/>
                  </a:lnTo>
                  <a:lnTo>
                    <a:pt x="524" y="238"/>
                  </a:lnTo>
                  <a:lnTo>
                    <a:pt x="518" y="238"/>
                  </a:lnTo>
                  <a:lnTo>
                    <a:pt x="512" y="238"/>
                  </a:lnTo>
                  <a:lnTo>
                    <a:pt x="512" y="238"/>
                  </a:lnTo>
                  <a:lnTo>
                    <a:pt x="512" y="238"/>
                  </a:lnTo>
                  <a:lnTo>
                    <a:pt x="512" y="238"/>
                  </a:lnTo>
                  <a:lnTo>
                    <a:pt x="508" y="238"/>
                  </a:lnTo>
                  <a:lnTo>
                    <a:pt x="502" y="238"/>
                  </a:lnTo>
                  <a:lnTo>
                    <a:pt x="502" y="238"/>
                  </a:lnTo>
                  <a:lnTo>
                    <a:pt x="502" y="238"/>
                  </a:lnTo>
                  <a:lnTo>
                    <a:pt x="496" y="238"/>
                  </a:lnTo>
                  <a:lnTo>
                    <a:pt x="492" y="238"/>
                  </a:lnTo>
                  <a:lnTo>
                    <a:pt x="492" y="238"/>
                  </a:lnTo>
                  <a:lnTo>
                    <a:pt x="486" y="238"/>
                  </a:lnTo>
                  <a:lnTo>
                    <a:pt x="492" y="238"/>
                  </a:lnTo>
                  <a:lnTo>
                    <a:pt x="492" y="234"/>
                  </a:lnTo>
                  <a:lnTo>
                    <a:pt x="492" y="234"/>
                  </a:lnTo>
                  <a:lnTo>
                    <a:pt x="496" y="234"/>
                  </a:lnTo>
                  <a:lnTo>
                    <a:pt x="496" y="228"/>
                  </a:lnTo>
                  <a:lnTo>
                    <a:pt x="502" y="228"/>
                  </a:lnTo>
                  <a:lnTo>
                    <a:pt x="496" y="228"/>
                  </a:lnTo>
                  <a:lnTo>
                    <a:pt x="492" y="228"/>
                  </a:lnTo>
                  <a:lnTo>
                    <a:pt x="492" y="234"/>
                  </a:lnTo>
                  <a:lnTo>
                    <a:pt x="486" y="234"/>
                  </a:lnTo>
                  <a:lnTo>
                    <a:pt x="486" y="228"/>
                  </a:lnTo>
                  <a:lnTo>
                    <a:pt x="482" y="228"/>
                  </a:lnTo>
                  <a:lnTo>
                    <a:pt x="482" y="228"/>
                  </a:lnTo>
                  <a:lnTo>
                    <a:pt x="482" y="228"/>
                  </a:lnTo>
                  <a:lnTo>
                    <a:pt x="486" y="228"/>
                  </a:lnTo>
                  <a:lnTo>
                    <a:pt x="486" y="228"/>
                  </a:lnTo>
                  <a:lnTo>
                    <a:pt x="492" y="228"/>
                  </a:lnTo>
                  <a:lnTo>
                    <a:pt x="492" y="222"/>
                  </a:lnTo>
                  <a:lnTo>
                    <a:pt x="492" y="222"/>
                  </a:lnTo>
                  <a:lnTo>
                    <a:pt x="496" y="222"/>
                  </a:lnTo>
                  <a:lnTo>
                    <a:pt x="492" y="222"/>
                  </a:lnTo>
                  <a:lnTo>
                    <a:pt x="496" y="216"/>
                  </a:lnTo>
                  <a:lnTo>
                    <a:pt x="502" y="216"/>
                  </a:lnTo>
                  <a:lnTo>
                    <a:pt x="502" y="216"/>
                  </a:lnTo>
                  <a:lnTo>
                    <a:pt x="508" y="216"/>
                  </a:lnTo>
                  <a:lnTo>
                    <a:pt x="512" y="216"/>
                  </a:lnTo>
                  <a:lnTo>
                    <a:pt x="508" y="216"/>
                  </a:lnTo>
                  <a:lnTo>
                    <a:pt x="508" y="216"/>
                  </a:lnTo>
                  <a:lnTo>
                    <a:pt x="502" y="216"/>
                  </a:lnTo>
                  <a:lnTo>
                    <a:pt x="502" y="216"/>
                  </a:lnTo>
                  <a:lnTo>
                    <a:pt x="502" y="216"/>
                  </a:lnTo>
                  <a:lnTo>
                    <a:pt x="508" y="216"/>
                  </a:lnTo>
                  <a:lnTo>
                    <a:pt x="512" y="216"/>
                  </a:lnTo>
                  <a:lnTo>
                    <a:pt x="508" y="216"/>
                  </a:lnTo>
                  <a:lnTo>
                    <a:pt x="502" y="210"/>
                  </a:lnTo>
                  <a:lnTo>
                    <a:pt x="512" y="210"/>
                  </a:lnTo>
                  <a:lnTo>
                    <a:pt x="512" y="210"/>
                  </a:lnTo>
                  <a:lnTo>
                    <a:pt x="518" y="206"/>
                  </a:lnTo>
                  <a:lnTo>
                    <a:pt x="512" y="206"/>
                  </a:lnTo>
                  <a:lnTo>
                    <a:pt x="512" y="206"/>
                  </a:lnTo>
                  <a:lnTo>
                    <a:pt x="508" y="206"/>
                  </a:lnTo>
                  <a:lnTo>
                    <a:pt x="508" y="200"/>
                  </a:lnTo>
                  <a:lnTo>
                    <a:pt x="512" y="200"/>
                  </a:lnTo>
                  <a:lnTo>
                    <a:pt x="512" y="200"/>
                  </a:lnTo>
                  <a:lnTo>
                    <a:pt x="518" y="200"/>
                  </a:lnTo>
                  <a:lnTo>
                    <a:pt x="524" y="200"/>
                  </a:lnTo>
                  <a:lnTo>
                    <a:pt x="524" y="200"/>
                  </a:lnTo>
                  <a:lnTo>
                    <a:pt x="524" y="200"/>
                  </a:lnTo>
                  <a:lnTo>
                    <a:pt x="518" y="200"/>
                  </a:lnTo>
                  <a:lnTo>
                    <a:pt x="512" y="200"/>
                  </a:lnTo>
                  <a:lnTo>
                    <a:pt x="512" y="200"/>
                  </a:lnTo>
                  <a:lnTo>
                    <a:pt x="518" y="194"/>
                  </a:lnTo>
                  <a:lnTo>
                    <a:pt x="524" y="194"/>
                  </a:lnTo>
                  <a:lnTo>
                    <a:pt x="518" y="194"/>
                  </a:lnTo>
                  <a:lnTo>
                    <a:pt x="518" y="188"/>
                  </a:lnTo>
                  <a:lnTo>
                    <a:pt x="512" y="194"/>
                  </a:lnTo>
                  <a:lnTo>
                    <a:pt x="512" y="194"/>
                  </a:lnTo>
                  <a:lnTo>
                    <a:pt x="512" y="188"/>
                  </a:lnTo>
                  <a:lnTo>
                    <a:pt x="508" y="188"/>
                  </a:lnTo>
                  <a:lnTo>
                    <a:pt x="512" y="188"/>
                  </a:lnTo>
                  <a:lnTo>
                    <a:pt x="512" y="188"/>
                  </a:lnTo>
                  <a:lnTo>
                    <a:pt x="512" y="188"/>
                  </a:lnTo>
                  <a:lnTo>
                    <a:pt x="512" y="188"/>
                  </a:lnTo>
                  <a:lnTo>
                    <a:pt x="518" y="188"/>
                  </a:lnTo>
                  <a:lnTo>
                    <a:pt x="518" y="188"/>
                  </a:lnTo>
                  <a:lnTo>
                    <a:pt x="524" y="188"/>
                  </a:lnTo>
                  <a:lnTo>
                    <a:pt x="524" y="188"/>
                  </a:lnTo>
                  <a:lnTo>
                    <a:pt x="524" y="188"/>
                  </a:lnTo>
                  <a:lnTo>
                    <a:pt x="524" y="188"/>
                  </a:lnTo>
                  <a:lnTo>
                    <a:pt x="524" y="182"/>
                  </a:lnTo>
                  <a:lnTo>
                    <a:pt x="524" y="182"/>
                  </a:lnTo>
                  <a:lnTo>
                    <a:pt x="530" y="182"/>
                  </a:lnTo>
                  <a:lnTo>
                    <a:pt x="536" y="182"/>
                  </a:lnTo>
                  <a:lnTo>
                    <a:pt x="536" y="182"/>
                  </a:lnTo>
                  <a:lnTo>
                    <a:pt x="536" y="180"/>
                  </a:lnTo>
                  <a:lnTo>
                    <a:pt x="536" y="180"/>
                  </a:lnTo>
                  <a:lnTo>
                    <a:pt x="536" y="180"/>
                  </a:lnTo>
                  <a:lnTo>
                    <a:pt x="540" y="180"/>
                  </a:lnTo>
                  <a:lnTo>
                    <a:pt x="546" y="180"/>
                  </a:lnTo>
                  <a:lnTo>
                    <a:pt x="546" y="180"/>
                  </a:lnTo>
                  <a:lnTo>
                    <a:pt x="540" y="180"/>
                  </a:lnTo>
                  <a:lnTo>
                    <a:pt x="546" y="180"/>
                  </a:lnTo>
                  <a:lnTo>
                    <a:pt x="550" y="174"/>
                  </a:lnTo>
                  <a:lnTo>
                    <a:pt x="550" y="174"/>
                  </a:lnTo>
                  <a:lnTo>
                    <a:pt x="550" y="168"/>
                  </a:lnTo>
                  <a:lnTo>
                    <a:pt x="556" y="168"/>
                  </a:lnTo>
                  <a:lnTo>
                    <a:pt x="562" y="168"/>
                  </a:lnTo>
                  <a:lnTo>
                    <a:pt x="562" y="168"/>
                  </a:lnTo>
                  <a:lnTo>
                    <a:pt x="568" y="168"/>
                  </a:lnTo>
                  <a:lnTo>
                    <a:pt x="572" y="168"/>
                  </a:lnTo>
                  <a:lnTo>
                    <a:pt x="572" y="168"/>
                  </a:lnTo>
                  <a:lnTo>
                    <a:pt x="572" y="168"/>
                  </a:lnTo>
                  <a:lnTo>
                    <a:pt x="572" y="168"/>
                  </a:lnTo>
                  <a:lnTo>
                    <a:pt x="572" y="168"/>
                  </a:lnTo>
                  <a:lnTo>
                    <a:pt x="572" y="162"/>
                  </a:lnTo>
                  <a:lnTo>
                    <a:pt x="578" y="162"/>
                  </a:lnTo>
                  <a:lnTo>
                    <a:pt x="584" y="162"/>
                  </a:lnTo>
                  <a:lnTo>
                    <a:pt x="584" y="168"/>
                  </a:lnTo>
                  <a:lnTo>
                    <a:pt x="578" y="168"/>
                  </a:lnTo>
                  <a:lnTo>
                    <a:pt x="572" y="168"/>
                  </a:lnTo>
                  <a:lnTo>
                    <a:pt x="578" y="168"/>
                  </a:lnTo>
                  <a:lnTo>
                    <a:pt x="584" y="168"/>
                  </a:lnTo>
                  <a:lnTo>
                    <a:pt x="584" y="168"/>
                  </a:lnTo>
                  <a:lnTo>
                    <a:pt x="584" y="168"/>
                  </a:lnTo>
                  <a:lnTo>
                    <a:pt x="584" y="168"/>
                  </a:lnTo>
                  <a:close/>
                  <a:moveTo>
                    <a:pt x="1088" y="140"/>
                  </a:moveTo>
                  <a:lnTo>
                    <a:pt x="1082" y="140"/>
                  </a:lnTo>
                  <a:lnTo>
                    <a:pt x="1078" y="140"/>
                  </a:lnTo>
                  <a:lnTo>
                    <a:pt x="1078" y="140"/>
                  </a:lnTo>
                  <a:lnTo>
                    <a:pt x="1082" y="140"/>
                  </a:lnTo>
                  <a:lnTo>
                    <a:pt x="1088" y="140"/>
                  </a:lnTo>
                  <a:lnTo>
                    <a:pt x="1088" y="140"/>
                  </a:lnTo>
                  <a:lnTo>
                    <a:pt x="1088" y="140"/>
                  </a:lnTo>
                  <a:lnTo>
                    <a:pt x="1088" y="140"/>
                  </a:lnTo>
                  <a:close/>
                  <a:moveTo>
                    <a:pt x="1104" y="146"/>
                  </a:moveTo>
                  <a:lnTo>
                    <a:pt x="1104" y="140"/>
                  </a:lnTo>
                  <a:lnTo>
                    <a:pt x="1108" y="140"/>
                  </a:lnTo>
                  <a:lnTo>
                    <a:pt x="1108" y="146"/>
                  </a:lnTo>
                  <a:lnTo>
                    <a:pt x="1104" y="146"/>
                  </a:lnTo>
                  <a:lnTo>
                    <a:pt x="1104" y="146"/>
                  </a:lnTo>
                  <a:lnTo>
                    <a:pt x="1104" y="146"/>
                  </a:lnTo>
                  <a:lnTo>
                    <a:pt x="1104" y="146"/>
                  </a:lnTo>
                  <a:close/>
                  <a:moveTo>
                    <a:pt x="1104" y="146"/>
                  </a:moveTo>
                  <a:lnTo>
                    <a:pt x="1098" y="146"/>
                  </a:lnTo>
                  <a:lnTo>
                    <a:pt x="1104" y="146"/>
                  </a:lnTo>
                  <a:lnTo>
                    <a:pt x="1104" y="146"/>
                  </a:lnTo>
                  <a:lnTo>
                    <a:pt x="1104" y="146"/>
                  </a:lnTo>
                  <a:lnTo>
                    <a:pt x="1104" y="146"/>
                  </a:lnTo>
                  <a:close/>
                  <a:moveTo>
                    <a:pt x="1818" y="152"/>
                  </a:moveTo>
                  <a:lnTo>
                    <a:pt x="1818" y="146"/>
                  </a:lnTo>
                  <a:lnTo>
                    <a:pt x="1824" y="146"/>
                  </a:lnTo>
                  <a:lnTo>
                    <a:pt x="1830" y="146"/>
                  </a:lnTo>
                  <a:lnTo>
                    <a:pt x="1830" y="146"/>
                  </a:lnTo>
                  <a:lnTo>
                    <a:pt x="1836" y="146"/>
                  </a:lnTo>
                  <a:lnTo>
                    <a:pt x="1830" y="146"/>
                  </a:lnTo>
                  <a:lnTo>
                    <a:pt x="1830" y="152"/>
                  </a:lnTo>
                  <a:lnTo>
                    <a:pt x="1830" y="146"/>
                  </a:lnTo>
                  <a:lnTo>
                    <a:pt x="1830" y="146"/>
                  </a:lnTo>
                  <a:lnTo>
                    <a:pt x="1824" y="146"/>
                  </a:lnTo>
                  <a:lnTo>
                    <a:pt x="1824" y="152"/>
                  </a:lnTo>
                  <a:lnTo>
                    <a:pt x="1818" y="152"/>
                  </a:lnTo>
                  <a:lnTo>
                    <a:pt x="1818" y="152"/>
                  </a:lnTo>
                  <a:lnTo>
                    <a:pt x="1818" y="152"/>
                  </a:lnTo>
                  <a:lnTo>
                    <a:pt x="1818" y="152"/>
                  </a:lnTo>
                  <a:close/>
                  <a:moveTo>
                    <a:pt x="1104" y="152"/>
                  </a:moveTo>
                  <a:lnTo>
                    <a:pt x="1098" y="152"/>
                  </a:lnTo>
                  <a:lnTo>
                    <a:pt x="1098" y="146"/>
                  </a:lnTo>
                  <a:lnTo>
                    <a:pt x="1104" y="146"/>
                  </a:lnTo>
                  <a:lnTo>
                    <a:pt x="1104" y="152"/>
                  </a:lnTo>
                  <a:lnTo>
                    <a:pt x="1104" y="152"/>
                  </a:lnTo>
                  <a:lnTo>
                    <a:pt x="1104" y="152"/>
                  </a:lnTo>
                  <a:lnTo>
                    <a:pt x="1104" y="152"/>
                  </a:lnTo>
                  <a:close/>
                  <a:moveTo>
                    <a:pt x="1066" y="146"/>
                  </a:moveTo>
                  <a:lnTo>
                    <a:pt x="1072" y="152"/>
                  </a:lnTo>
                  <a:lnTo>
                    <a:pt x="1066" y="152"/>
                  </a:lnTo>
                  <a:lnTo>
                    <a:pt x="1066" y="152"/>
                  </a:lnTo>
                  <a:lnTo>
                    <a:pt x="1066" y="146"/>
                  </a:lnTo>
                  <a:lnTo>
                    <a:pt x="1066" y="146"/>
                  </a:lnTo>
                  <a:lnTo>
                    <a:pt x="1066" y="146"/>
                  </a:lnTo>
                  <a:lnTo>
                    <a:pt x="1066" y="146"/>
                  </a:lnTo>
                  <a:lnTo>
                    <a:pt x="1066" y="146"/>
                  </a:lnTo>
                  <a:close/>
                  <a:moveTo>
                    <a:pt x="1088" y="146"/>
                  </a:moveTo>
                  <a:lnTo>
                    <a:pt x="1088" y="152"/>
                  </a:lnTo>
                  <a:lnTo>
                    <a:pt x="1082" y="152"/>
                  </a:lnTo>
                  <a:lnTo>
                    <a:pt x="1078" y="152"/>
                  </a:lnTo>
                  <a:lnTo>
                    <a:pt x="1078" y="146"/>
                  </a:lnTo>
                  <a:lnTo>
                    <a:pt x="1082" y="146"/>
                  </a:lnTo>
                  <a:lnTo>
                    <a:pt x="1088" y="146"/>
                  </a:lnTo>
                  <a:lnTo>
                    <a:pt x="1088" y="146"/>
                  </a:lnTo>
                  <a:lnTo>
                    <a:pt x="1088" y="146"/>
                  </a:lnTo>
                  <a:lnTo>
                    <a:pt x="1088" y="146"/>
                  </a:lnTo>
                  <a:close/>
                  <a:moveTo>
                    <a:pt x="1054" y="152"/>
                  </a:moveTo>
                  <a:lnTo>
                    <a:pt x="1054" y="152"/>
                  </a:lnTo>
                  <a:lnTo>
                    <a:pt x="1054" y="152"/>
                  </a:lnTo>
                  <a:lnTo>
                    <a:pt x="1050" y="152"/>
                  </a:lnTo>
                  <a:lnTo>
                    <a:pt x="1054" y="152"/>
                  </a:lnTo>
                  <a:lnTo>
                    <a:pt x="1054" y="152"/>
                  </a:lnTo>
                  <a:lnTo>
                    <a:pt x="1054" y="152"/>
                  </a:lnTo>
                  <a:lnTo>
                    <a:pt x="1054" y="152"/>
                  </a:lnTo>
                  <a:close/>
                  <a:moveTo>
                    <a:pt x="1320" y="156"/>
                  </a:moveTo>
                  <a:lnTo>
                    <a:pt x="1320" y="152"/>
                  </a:lnTo>
                  <a:lnTo>
                    <a:pt x="1326" y="152"/>
                  </a:lnTo>
                  <a:lnTo>
                    <a:pt x="1326" y="156"/>
                  </a:lnTo>
                  <a:lnTo>
                    <a:pt x="1326" y="156"/>
                  </a:lnTo>
                  <a:lnTo>
                    <a:pt x="1326" y="156"/>
                  </a:lnTo>
                  <a:lnTo>
                    <a:pt x="1320" y="156"/>
                  </a:lnTo>
                  <a:lnTo>
                    <a:pt x="1320" y="156"/>
                  </a:lnTo>
                  <a:lnTo>
                    <a:pt x="1320" y="156"/>
                  </a:lnTo>
                  <a:lnTo>
                    <a:pt x="1320" y="156"/>
                  </a:lnTo>
                  <a:close/>
                  <a:moveTo>
                    <a:pt x="1088" y="162"/>
                  </a:moveTo>
                  <a:lnTo>
                    <a:pt x="1088" y="156"/>
                  </a:lnTo>
                  <a:lnTo>
                    <a:pt x="1092" y="156"/>
                  </a:lnTo>
                  <a:lnTo>
                    <a:pt x="1088" y="156"/>
                  </a:lnTo>
                  <a:lnTo>
                    <a:pt x="1088" y="162"/>
                  </a:lnTo>
                  <a:lnTo>
                    <a:pt x="1092" y="162"/>
                  </a:lnTo>
                  <a:lnTo>
                    <a:pt x="1092" y="156"/>
                  </a:lnTo>
                  <a:lnTo>
                    <a:pt x="1092" y="162"/>
                  </a:lnTo>
                  <a:lnTo>
                    <a:pt x="1088" y="162"/>
                  </a:lnTo>
                  <a:lnTo>
                    <a:pt x="1088" y="162"/>
                  </a:lnTo>
                  <a:lnTo>
                    <a:pt x="1088" y="162"/>
                  </a:lnTo>
                  <a:lnTo>
                    <a:pt x="1088" y="162"/>
                  </a:lnTo>
                  <a:close/>
                  <a:moveTo>
                    <a:pt x="1088" y="168"/>
                  </a:moveTo>
                  <a:lnTo>
                    <a:pt x="1082" y="162"/>
                  </a:lnTo>
                  <a:lnTo>
                    <a:pt x="1078" y="162"/>
                  </a:lnTo>
                  <a:lnTo>
                    <a:pt x="1078" y="162"/>
                  </a:lnTo>
                  <a:lnTo>
                    <a:pt x="1072" y="162"/>
                  </a:lnTo>
                  <a:lnTo>
                    <a:pt x="1072" y="156"/>
                  </a:lnTo>
                  <a:lnTo>
                    <a:pt x="1078" y="162"/>
                  </a:lnTo>
                  <a:lnTo>
                    <a:pt x="1078" y="156"/>
                  </a:lnTo>
                  <a:lnTo>
                    <a:pt x="1078" y="156"/>
                  </a:lnTo>
                  <a:lnTo>
                    <a:pt x="1082" y="156"/>
                  </a:lnTo>
                  <a:lnTo>
                    <a:pt x="1088" y="156"/>
                  </a:lnTo>
                  <a:lnTo>
                    <a:pt x="1088" y="156"/>
                  </a:lnTo>
                  <a:lnTo>
                    <a:pt x="1088" y="162"/>
                  </a:lnTo>
                  <a:lnTo>
                    <a:pt x="1088" y="162"/>
                  </a:lnTo>
                  <a:lnTo>
                    <a:pt x="1088" y="156"/>
                  </a:lnTo>
                  <a:lnTo>
                    <a:pt x="1082" y="162"/>
                  </a:lnTo>
                  <a:lnTo>
                    <a:pt x="1088" y="162"/>
                  </a:lnTo>
                  <a:lnTo>
                    <a:pt x="1088" y="168"/>
                  </a:lnTo>
                  <a:lnTo>
                    <a:pt x="1088" y="168"/>
                  </a:lnTo>
                  <a:lnTo>
                    <a:pt x="1088" y="168"/>
                  </a:lnTo>
                  <a:lnTo>
                    <a:pt x="1088" y="168"/>
                  </a:lnTo>
                  <a:close/>
                  <a:moveTo>
                    <a:pt x="1066" y="162"/>
                  </a:moveTo>
                  <a:lnTo>
                    <a:pt x="1066" y="156"/>
                  </a:lnTo>
                  <a:lnTo>
                    <a:pt x="1066" y="156"/>
                  </a:lnTo>
                  <a:lnTo>
                    <a:pt x="1066" y="162"/>
                  </a:lnTo>
                  <a:lnTo>
                    <a:pt x="1060" y="162"/>
                  </a:lnTo>
                  <a:lnTo>
                    <a:pt x="1054" y="162"/>
                  </a:lnTo>
                  <a:lnTo>
                    <a:pt x="1060" y="162"/>
                  </a:lnTo>
                  <a:lnTo>
                    <a:pt x="1066" y="162"/>
                  </a:lnTo>
                  <a:lnTo>
                    <a:pt x="1066" y="162"/>
                  </a:lnTo>
                  <a:lnTo>
                    <a:pt x="1066" y="162"/>
                  </a:lnTo>
                  <a:lnTo>
                    <a:pt x="1066" y="162"/>
                  </a:lnTo>
                  <a:close/>
                  <a:moveTo>
                    <a:pt x="1736" y="200"/>
                  </a:moveTo>
                  <a:lnTo>
                    <a:pt x="1732" y="200"/>
                  </a:lnTo>
                  <a:lnTo>
                    <a:pt x="1732" y="200"/>
                  </a:lnTo>
                  <a:lnTo>
                    <a:pt x="1732" y="194"/>
                  </a:lnTo>
                  <a:lnTo>
                    <a:pt x="1732" y="194"/>
                  </a:lnTo>
                  <a:lnTo>
                    <a:pt x="1732" y="194"/>
                  </a:lnTo>
                  <a:lnTo>
                    <a:pt x="1728" y="194"/>
                  </a:lnTo>
                  <a:lnTo>
                    <a:pt x="1722" y="194"/>
                  </a:lnTo>
                  <a:lnTo>
                    <a:pt x="1722" y="194"/>
                  </a:lnTo>
                  <a:lnTo>
                    <a:pt x="1716" y="194"/>
                  </a:lnTo>
                  <a:lnTo>
                    <a:pt x="1710" y="200"/>
                  </a:lnTo>
                  <a:lnTo>
                    <a:pt x="1710" y="200"/>
                  </a:lnTo>
                  <a:lnTo>
                    <a:pt x="1704" y="200"/>
                  </a:lnTo>
                  <a:lnTo>
                    <a:pt x="1700" y="194"/>
                  </a:lnTo>
                  <a:lnTo>
                    <a:pt x="1700" y="194"/>
                  </a:lnTo>
                  <a:lnTo>
                    <a:pt x="1694" y="194"/>
                  </a:lnTo>
                  <a:lnTo>
                    <a:pt x="1694" y="200"/>
                  </a:lnTo>
                  <a:lnTo>
                    <a:pt x="1700" y="200"/>
                  </a:lnTo>
                  <a:lnTo>
                    <a:pt x="1694" y="200"/>
                  </a:lnTo>
                  <a:lnTo>
                    <a:pt x="1694" y="200"/>
                  </a:lnTo>
                  <a:lnTo>
                    <a:pt x="1688" y="200"/>
                  </a:lnTo>
                  <a:lnTo>
                    <a:pt x="1688" y="200"/>
                  </a:lnTo>
                  <a:lnTo>
                    <a:pt x="1682" y="200"/>
                  </a:lnTo>
                  <a:lnTo>
                    <a:pt x="1678" y="200"/>
                  </a:lnTo>
                  <a:lnTo>
                    <a:pt x="1678" y="200"/>
                  </a:lnTo>
                  <a:lnTo>
                    <a:pt x="1672" y="200"/>
                  </a:lnTo>
                  <a:lnTo>
                    <a:pt x="1672" y="200"/>
                  </a:lnTo>
                  <a:lnTo>
                    <a:pt x="1672" y="194"/>
                  </a:lnTo>
                  <a:lnTo>
                    <a:pt x="1668" y="194"/>
                  </a:lnTo>
                  <a:lnTo>
                    <a:pt x="1668" y="188"/>
                  </a:lnTo>
                  <a:lnTo>
                    <a:pt x="1662" y="188"/>
                  </a:lnTo>
                  <a:lnTo>
                    <a:pt x="1662" y="188"/>
                  </a:lnTo>
                  <a:lnTo>
                    <a:pt x="1662" y="188"/>
                  </a:lnTo>
                  <a:lnTo>
                    <a:pt x="1656" y="182"/>
                  </a:lnTo>
                  <a:lnTo>
                    <a:pt x="1662" y="182"/>
                  </a:lnTo>
                  <a:lnTo>
                    <a:pt x="1662" y="182"/>
                  </a:lnTo>
                  <a:lnTo>
                    <a:pt x="1668" y="182"/>
                  </a:lnTo>
                  <a:lnTo>
                    <a:pt x="1662" y="182"/>
                  </a:lnTo>
                  <a:lnTo>
                    <a:pt x="1662" y="182"/>
                  </a:lnTo>
                  <a:lnTo>
                    <a:pt x="1662" y="180"/>
                  </a:lnTo>
                  <a:lnTo>
                    <a:pt x="1662" y="180"/>
                  </a:lnTo>
                  <a:lnTo>
                    <a:pt x="1662" y="180"/>
                  </a:lnTo>
                  <a:lnTo>
                    <a:pt x="1662" y="180"/>
                  </a:lnTo>
                  <a:lnTo>
                    <a:pt x="1662" y="180"/>
                  </a:lnTo>
                  <a:lnTo>
                    <a:pt x="1662" y="180"/>
                  </a:lnTo>
                  <a:lnTo>
                    <a:pt x="1662" y="180"/>
                  </a:lnTo>
                  <a:lnTo>
                    <a:pt x="1662" y="180"/>
                  </a:lnTo>
                  <a:lnTo>
                    <a:pt x="1662" y="174"/>
                  </a:lnTo>
                  <a:lnTo>
                    <a:pt x="1662" y="174"/>
                  </a:lnTo>
                  <a:lnTo>
                    <a:pt x="1668" y="174"/>
                  </a:lnTo>
                  <a:lnTo>
                    <a:pt x="1672" y="174"/>
                  </a:lnTo>
                  <a:lnTo>
                    <a:pt x="1668" y="174"/>
                  </a:lnTo>
                  <a:lnTo>
                    <a:pt x="1668" y="168"/>
                  </a:lnTo>
                  <a:lnTo>
                    <a:pt x="1662" y="168"/>
                  </a:lnTo>
                  <a:lnTo>
                    <a:pt x="1668" y="168"/>
                  </a:lnTo>
                  <a:lnTo>
                    <a:pt x="1672" y="168"/>
                  </a:lnTo>
                  <a:lnTo>
                    <a:pt x="1672" y="168"/>
                  </a:lnTo>
                  <a:lnTo>
                    <a:pt x="1672" y="162"/>
                  </a:lnTo>
                  <a:lnTo>
                    <a:pt x="1678" y="162"/>
                  </a:lnTo>
                  <a:lnTo>
                    <a:pt x="1678" y="168"/>
                  </a:lnTo>
                  <a:lnTo>
                    <a:pt x="1678" y="162"/>
                  </a:lnTo>
                  <a:lnTo>
                    <a:pt x="1682" y="162"/>
                  </a:lnTo>
                  <a:lnTo>
                    <a:pt x="1688" y="162"/>
                  </a:lnTo>
                  <a:lnTo>
                    <a:pt x="1688" y="162"/>
                  </a:lnTo>
                  <a:lnTo>
                    <a:pt x="1688" y="168"/>
                  </a:lnTo>
                  <a:lnTo>
                    <a:pt x="1694" y="168"/>
                  </a:lnTo>
                  <a:lnTo>
                    <a:pt x="1700" y="168"/>
                  </a:lnTo>
                  <a:lnTo>
                    <a:pt x="1700" y="168"/>
                  </a:lnTo>
                  <a:lnTo>
                    <a:pt x="1700" y="168"/>
                  </a:lnTo>
                  <a:lnTo>
                    <a:pt x="1700" y="174"/>
                  </a:lnTo>
                  <a:lnTo>
                    <a:pt x="1704" y="174"/>
                  </a:lnTo>
                  <a:lnTo>
                    <a:pt x="1710" y="174"/>
                  </a:lnTo>
                  <a:lnTo>
                    <a:pt x="1710" y="180"/>
                  </a:lnTo>
                  <a:lnTo>
                    <a:pt x="1710" y="180"/>
                  </a:lnTo>
                  <a:lnTo>
                    <a:pt x="1716" y="180"/>
                  </a:lnTo>
                  <a:lnTo>
                    <a:pt x="1716" y="174"/>
                  </a:lnTo>
                  <a:lnTo>
                    <a:pt x="1716" y="168"/>
                  </a:lnTo>
                  <a:lnTo>
                    <a:pt x="1716" y="168"/>
                  </a:lnTo>
                  <a:lnTo>
                    <a:pt x="1722" y="168"/>
                  </a:lnTo>
                  <a:lnTo>
                    <a:pt x="1722" y="168"/>
                  </a:lnTo>
                  <a:lnTo>
                    <a:pt x="1722" y="162"/>
                  </a:lnTo>
                  <a:lnTo>
                    <a:pt x="1722" y="162"/>
                  </a:lnTo>
                  <a:lnTo>
                    <a:pt x="1722" y="162"/>
                  </a:lnTo>
                  <a:lnTo>
                    <a:pt x="1728" y="168"/>
                  </a:lnTo>
                  <a:lnTo>
                    <a:pt x="1732" y="168"/>
                  </a:lnTo>
                  <a:lnTo>
                    <a:pt x="1732" y="168"/>
                  </a:lnTo>
                  <a:lnTo>
                    <a:pt x="1736" y="168"/>
                  </a:lnTo>
                  <a:lnTo>
                    <a:pt x="1736" y="174"/>
                  </a:lnTo>
                  <a:lnTo>
                    <a:pt x="1742" y="174"/>
                  </a:lnTo>
                  <a:lnTo>
                    <a:pt x="1748" y="174"/>
                  </a:lnTo>
                  <a:lnTo>
                    <a:pt x="1748" y="174"/>
                  </a:lnTo>
                  <a:lnTo>
                    <a:pt x="1754" y="168"/>
                  </a:lnTo>
                  <a:lnTo>
                    <a:pt x="1758" y="174"/>
                  </a:lnTo>
                  <a:lnTo>
                    <a:pt x="1758" y="174"/>
                  </a:lnTo>
                  <a:lnTo>
                    <a:pt x="1764" y="180"/>
                  </a:lnTo>
                  <a:lnTo>
                    <a:pt x="1770" y="180"/>
                  </a:lnTo>
                  <a:lnTo>
                    <a:pt x="1770" y="180"/>
                  </a:lnTo>
                  <a:lnTo>
                    <a:pt x="1776" y="180"/>
                  </a:lnTo>
                  <a:lnTo>
                    <a:pt x="1776" y="180"/>
                  </a:lnTo>
                  <a:lnTo>
                    <a:pt x="1782" y="180"/>
                  </a:lnTo>
                  <a:lnTo>
                    <a:pt x="1776" y="180"/>
                  </a:lnTo>
                  <a:lnTo>
                    <a:pt x="1770" y="180"/>
                  </a:lnTo>
                  <a:lnTo>
                    <a:pt x="1770" y="180"/>
                  </a:lnTo>
                  <a:lnTo>
                    <a:pt x="1770" y="182"/>
                  </a:lnTo>
                  <a:lnTo>
                    <a:pt x="1770" y="188"/>
                  </a:lnTo>
                  <a:lnTo>
                    <a:pt x="1770" y="188"/>
                  </a:lnTo>
                  <a:lnTo>
                    <a:pt x="1770" y="188"/>
                  </a:lnTo>
                  <a:lnTo>
                    <a:pt x="1770" y="188"/>
                  </a:lnTo>
                  <a:lnTo>
                    <a:pt x="1764" y="188"/>
                  </a:lnTo>
                  <a:lnTo>
                    <a:pt x="1758" y="188"/>
                  </a:lnTo>
                  <a:lnTo>
                    <a:pt x="1758" y="194"/>
                  </a:lnTo>
                  <a:lnTo>
                    <a:pt x="1758" y="194"/>
                  </a:lnTo>
                  <a:lnTo>
                    <a:pt x="1758" y="188"/>
                  </a:lnTo>
                  <a:lnTo>
                    <a:pt x="1754" y="188"/>
                  </a:lnTo>
                  <a:lnTo>
                    <a:pt x="1748" y="188"/>
                  </a:lnTo>
                  <a:lnTo>
                    <a:pt x="1748" y="188"/>
                  </a:lnTo>
                  <a:lnTo>
                    <a:pt x="1742" y="188"/>
                  </a:lnTo>
                  <a:lnTo>
                    <a:pt x="1742" y="188"/>
                  </a:lnTo>
                  <a:lnTo>
                    <a:pt x="1736" y="188"/>
                  </a:lnTo>
                  <a:lnTo>
                    <a:pt x="1736" y="182"/>
                  </a:lnTo>
                  <a:lnTo>
                    <a:pt x="1736" y="180"/>
                  </a:lnTo>
                  <a:lnTo>
                    <a:pt x="1742" y="180"/>
                  </a:lnTo>
                  <a:lnTo>
                    <a:pt x="1748" y="180"/>
                  </a:lnTo>
                  <a:lnTo>
                    <a:pt x="1742" y="180"/>
                  </a:lnTo>
                  <a:lnTo>
                    <a:pt x="1742" y="174"/>
                  </a:lnTo>
                  <a:lnTo>
                    <a:pt x="1736" y="174"/>
                  </a:lnTo>
                  <a:lnTo>
                    <a:pt x="1736" y="180"/>
                  </a:lnTo>
                  <a:lnTo>
                    <a:pt x="1732" y="180"/>
                  </a:lnTo>
                  <a:lnTo>
                    <a:pt x="1732" y="180"/>
                  </a:lnTo>
                  <a:lnTo>
                    <a:pt x="1732" y="180"/>
                  </a:lnTo>
                  <a:lnTo>
                    <a:pt x="1732" y="182"/>
                  </a:lnTo>
                  <a:lnTo>
                    <a:pt x="1732" y="182"/>
                  </a:lnTo>
                  <a:lnTo>
                    <a:pt x="1732" y="188"/>
                  </a:lnTo>
                  <a:lnTo>
                    <a:pt x="1736" y="188"/>
                  </a:lnTo>
                  <a:lnTo>
                    <a:pt x="1742" y="188"/>
                  </a:lnTo>
                  <a:lnTo>
                    <a:pt x="1748" y="188"/>
                  </a:lnTo>
                  <a:lnTo>
                    <a:pt x="1748" y="194"/>
                  </a:lnTo>
                  <a:lnTo>
                    <a:pt x="1754" y="194"/>
                  </a:lnTo>
                  <a:lnTo>
                    <a:pt x="1748" y="200"/>
                  </a:lnTo>
                  <a:lnTo>
                    <a:pt x="1748" y="194"/>
                  </a:lnTo>
                  <a:lnTo>
                    <a:pt x="1748" y="194"/>
                  </a:lnTo>
                  <a:lnTo>
                    <a:pt x="1748" y="200"/>
                  </a:lnTo>
                  <a:lnTo>
                    <a:pt x="1742" y="200"/>
                  </a:lnTo>
                  <a:lnTo>
                    <a:pt x="1742" y="194"/>
                  </a:lnTo>
                  <a:lnTo>
                    <a:pt x="1736" y="194"/>
                  </a:lnTo>
                  <a:lnTo>
                    <a:pt x="1736" y="200"/>
                  </a:lnTo>
                  <a:lnTo>
                    <a:pt x="1742" y="200"/>
                  </a:lnTo>
                  <a:lnTo>
                    <a:pt x="1736" y="200"/>
                  </a:lnTo>
                  <a:lnTo>
                    <a:pt x="1736" y="200"/>
                  </a:lnTo>
                  <a:lnTo>
                    <a:pt x="1736" y="200"/>
                  </a:lnTo>
                  <a:lnTo>
                    <a:pt x="1736" y="200"/>
                  </a:lnTo>
                  <a:close/>
                  <a:moveTo>
                    <a:pt x="1878" y="168"/>
                  </a:moveTo>
                  <a:lnTo>
                    <a:pt x="1878" y="162"/>
                  </a:lnTo>
                  <a:lnTo>
                    <a:pt x="1884" y="162"/>
                  </a:lnTo>
                  <a:lnTo>
                    <a:pt x="1884" y="168"/>
                  </a:lnTo>
                  <a:lnTo>
                    <a:pt x="1878" y="168"/>
                  </a:lnTo>
                  <a:lnTo>
                    <a:pt x="1878" y="168"/>
                  </a:lnTo>
                  <a:lnTo>
                    <a:pt x="1878" y="168"/>
                  </a:lnTo>
                  <a:lnTo>
                    <a:pt x="1878" y="168"/>
                  </a:lnTo>
                  <a:close/>
                  <a:moveTo>
                    <a:pt x="1716" y="168"/>
                  </a:moveTo>
                  <a:lnTo>
                    <a:pt x="1716" y="162"/>
                  </a:lnTo>
                  <a:lnTo>
                    <a:pt x="1716" y="168"/>
                  </a:lnTo>
                  <a:lnTo>
                    <a:pt x="1716" y="168"/>
                  </a:lnTo>
                  <a:lnTo>
                    <a:pt x="1716" y="168"/>
                  </a:lnTo>
                  <a:lnTo>
                    <a:pt x="1716" y="168"/>
                  </a:lnTo>
                  <a:close/>
                  <a:moveTo>
                    <a:pt x="1098" y="168"/>
                  </a:moveTo>
                  <a:lnTo>
                    <a:pt x="1092" y="168"/>
                  </a:lnTo>
                  <a:lnTo>
                    <a:pt x="1092" y="168"/>
                  </a:lnTo>
                  <a:lnTo>
                    <a:pt x="1088" y="168"/>
                  </a:lnTo>
                  <a:lnTo>
                    <a:pt x="1088" y="168"/>
                  </a:lnTo>
                  <a:lnTo>
                    <a:pt x="1098" y="168"/>
                  </a:lnTo>
                  <a:lnTo>
                    <a:pt x="1098" y="168"/>
                  </a:lnTo>
                  <a:lnTo>
                    <a:pt x="1098" y="168"/>
                  </a:lnTo>
                  <a:lnTo>
                    <a:pt x="1098" y="168"/>
                  </a:lnTo>
                  <a:close/>
                  <a:moveTo>
                    <a:pt x="898" y="168"/>
                  </a:moveTo>
                  <a:lnTo>
                    <a:pt x="892" y="168"/>
                  </a:lnTo>
                  <a:lnTo>
                    <a:pt x="886" y="168"/>
                  </a:lnTo>
                  <a:lnTo>
                    <a:pt x="880" y="168"/>
                  </a:lnTo>
                  <a:lnTo>
                    <a:pt x="886" y="168"/>
                  </a:lnTo>
                  <a:lnTo>
                    <a:pt x="886" y="168"/>
                  </a:lnTo>
                  <a:lnTo>
                    <a:pt x="892" y="168"/>
                  </a:lnTo>
                  <a:lnTo>
                    <a:pt x="892" y="168"/>
                  </a:lnTo>
                  <a:lnTo>
                    <a:pt x="898" y="168"/>
                  </a:lnTo>
                  <a:lnTo>
                    <a:pt x="898" y="168"/>
                  </a:lnTo>
                  <a:lnTo>
                    <a:pt x="898" y="168"/>
                  </a:lnTo>
                  <a:lnTo>
                    <a:pt x="898" y="168"/>
                  </a:lnTo>
                  <a:lnTo>
                    <a:pt x="898" y="168"/>
                  </a:lnTo>
                  <a:lnTo>
                    <a:pt x="898" y="168"/>
                  </a:lnTo>
                  <a:close/>
                  <a:moveTo>
                    <a:pt x="876" y="168"/>
                  </a:moveTo>
                  <a:lnTo>
                    <a:pt x="880" y="168"/>
                  </a:lnTo>
                  <a:lnTo>
                    <a:pt x="880" y="168"/>
                  </a:lnTo>
                  <a:lnTo>
                    <a:pt x="880" y="168"/>
                  </a:lnTo>
                  <a:lnTo>
                    <a:pt x="876" y="168"/>
                  </a:lnTo>
                  <a:lnTo>
                    <a:pt x="872" y="168"/>
                  </a:lnTo>
                  <a:lnTo>
                    <a:pt x="876" y="168"/>
                  </a:lnTo>
                  <a:lnTo>
                    <a:pt x="876" y="168"/>
                  </a:lnTo>
                  <a:lnTo>
                    <a:pt x="876" y="168"/>
                  </a:lnTo>
                  <a:lnTo>
                    <a:pt x="876" y="168"/>
                  </a:lnTo>
                  <a:close/>
                  <a:moveTo>
                    <a:pt x="1640" y="182"/>
                  </a:moveTo>
                  <a:lnTo>
                    <a:pt x="1640" y="180"/>
                  </a:lnTo>
                  <a:lnTo>
                    <a:pt x="1640" y="180"/>
                  </a:lnTo>
                  <a:lnTo>
                    <a:pt x="1640" y="180"/>
                  </a:lnTo>
                  <a:lnTo>
                    <a:pt x="1640" y="180"/>
                  </a:lnTo>
                  <a:lnTo>
                    <a:pt x="1640" y="174"/>
                  </a:lnTo>
                  <a:lnTo>
                    <a:pt x="1640" y="168"/>
                  </a:lnTo>
                  <a:lnTo>
                    <a:pt x="1640" y="174"/>
                  </a:lnTo>
                  <a:lnTo>
                    <a:pt x="1644" y="180"/>
                  </a:lnTo>
                  <a:lnTo>
                    <a:pt x="1650" y="180"/>
                  </a:lnTo>
                  <a:lnTo>
                    <a:pt x="1644" y="180"/>
                  </a:lnTo>
                  <a:lnTo>
                    <a:pt x="1644" y="182"/>
                  </a:lnTo>
                  <a:lnTo>
                    <a:pt x="1640" y="182"/>
                  </a:lnTo>
                  <a:lnTo>
                    <a:pt x="1640" y="182"/>
                  </a:lnTo>
                  <a:lnTo>
                    <a:pt x="1640" y="182"/>
                  </a:lnTo>
                  <a:lnTo>
                    <a:pt x="1640" y="182"/>
                  </a:lnTo>
                  <a:lnTo>
                    <a:pt x="1640" y="182"/>
                  </a:lnTo>
                  <a:close/>
                  <a:moveTo>
                    <a:pt x="1790" y="180"/>
                  </a:moveTo>
                  <a:lnTo>
                    <a:pt x="1790" y="180"/>
                  </a:lnTo>
                  <a:lnTo>
                    <a:pt x="1796" y="180"/>
                  </a:lnTo>
                  <a:lnTo>
                    <a:pt x="1790" y="182"/>
                  </a:lnTo>
                  <a:lnTo>
                    <a:pt x="1796" y="182"/>
                  </a:lnTo>
                  <a:lnTo>
                    <a:pt x="1802" y="182"/>
                  </a:lnTo>
                  <a:lnTo>
                    <a:pt x="1802" y="182"/>
                  </a:lnTo>
                  <a:lnTo>
                    <a:pt x="1802" y="182"/>
                  </a:lnTo>
                  <a:lnTo>
                    <a:pt x="1802" y="182"/>
                  </a:lnTo>
                  <a:lnTo>
                    <a:pt x="1808" y="182"/>
                  </a:lnTo>
                  <a:lnTo>
                    <a:pt x="1808" y="180"/>
                  </a:lnTo>
                  <a:lnTo>
                    <a:pt x="1808" y="182"/>
                  </a:lnTo>
                  <a:lnTo>
                    <a:pt x="1814" y="182"/>
                  </a:lnTo>
                  <a:lnTo>
                    <a:pt x="1814" y="182"/>
                  </a:lnTo>
                  <a:lnTo>
                    <a:pt x="1818" y="182"/>
                  </a:lnTo>
                  <a:lnTo>
                    <a:pt x="1824" y="182"/>
                  </a:lnTo>
                  <a:lnTo>
                    <a:pt x="1818" y="182"/>
                  </a:lnTo>
                  <a:lnTo>
                    <a:pt x="1818" y="188"/>
                  </a:lnTo>
                  <a:lnTo>
                    <a:pt x="1824" y="188"/>
                  </a:lnTo>
                  <a:lnTo>
                    <a:pt x="1830" y="188"/>
                  </a:lnTo>
                  <a:lnTo>
                    <a:pt x="1830" y="188"/>
                  </a:lnTo>
                  <a:lnTo>
                    <a:pt x="1836" y="188"/>
                  </a:lnTo>
                  <a:lnTo>
                    <a:pt x="1842" y="188"/>
                  </a:lnTo>
                  <a:lnTo>
                    <a:pt x="1842" y="188"/>
                  </a:lnTo>
                  <a:lnTo>
                    <a:pt x="1844" y="188"/>
                  </a:lnTo>
                  <a:lnTo>
                    <a:pt x="1850" y="188"/>
                  </a:lnTo>
                  <a:lnTo>
                    <a:pt x="1850" y="188"/>
                  </a:lnTo>
                  <a:lnTo>
                    <a:pt x="1856" y="188"/>
                  </a:lnTo>
                  <a:lnTo>
                    <a:pt x="1850" y="188"/>
                  </a:lnTo>
                  <a:lnTo>
                    <a:pt x="1850" y="194"/>
                  </a:lnTo>
                  <a:lnTo>
                    <a:pt x="1850" y="200"/>
                  </a:lnTo>
                  <a:lnTo>
                    <a:pt x="1850" y="200"/>
                  </a:lnTo>
                  <a:lnTo>
                    <a:pt x="1844" y="200"/>
                  </a:lnTo>
                  <a:lnTo>
                    <a:pt x="1842" y="200"/>
                  </a:lnTo>
                  <a:lnTo>
                    <a:pt x="1842" y="200"/>
                  </a:lnTo>
                  <a:lnTo>
                    <a:pt x="1836" y="200"/>
                  </a:lnTo>
                  <a:lnTo>
                    <a:pt x="1830" y="200"/>
                  </a:lnTo>
                  <a:lnTo>
                    <a:pt x="1830" y="200"/>
                  </a:lnTo>
                  <a:lnTo>
                    <a:pt x="1824" y="200"/>
                  </a:lnTo>
                  <a:lnTo>
                    <a:pt x="1818" y="200"/>
                  </a:lnTo>
                  <a:lnTo>
                    <a:pt x="1814" y="200"/>
                  </a:lnTo>
                  <a:lnTo>
                    <a:pt x="1814" y="200"/>
                  </a:lnTo>
                  <a:lnTo>
                    <a:pt x="1814" y="194"/>
                  </a:lnTo>
                  <a:lnTo>
                    <a:pt x="1808" y="194"/>
                  </a:lnTo>
                  <a:lnTo>
                    <a:pt x="1802" y="194"/>
                  </a:lnTo>
                  <a:lnTo>
                    <a:pt x="1802" y="194"/>
                  </a:lnTo>
                  <a:lnTo>
                    <a:pt x="1802" y="188"/>
                  </a:lnTo>
                  <a:lnTo>
                    <a:pt x="1796" y="188"/>
                  </a:lnTo>
                  <a:lnTo>
                    <a:pt x="1790" y="188"/>
                  </a:lnTo>
                  <a:lnTo>
                    <a:pt x="1790" y="188"/>
                  </a:lnTo>
                  <a:lnTo>
                    <a:pt x="1790" y="188"/>
                  </a:lnTo>
                  <a:lnTo>
                    <a:pt x="1786" y="188"/>
                  </a:lnTo>
                  <a:lnTo>
                    <a:pt x="1790" y="188"/>
                  </a:lnTo>
                  <a:lnTo>
                    <a:pt x="1790" y="182"/>
                  </a:lnTo>
                  <a:lnTo>
                    <a:pt x="1790" y="180"/>
                  </a:lnTo>
                  <a:lnTo>
                    <a:pt x="1790" y="180"/>
                  </a:lnTo>
                  <a:lnTo>
                    <a:pt x="1790" y="180"/>
                  </a:lnTo>
                  <a:lnTo>
                    <a:pt x="1790" y="180"/>
                  </a:lnTo>
                  <a:lnTo>
                    <a:pt x="1790" y="180"/>
                  </a:lnTo>
                  <a:close/>
                  <a:moveTo>
                    <a:pt x="880" y="180"/>
                  </a:moveTo>
                  <a:lnTo>
                    <a:pt x="880" y="180"/>
                  </a:lnTo>
                  <a:lnTo>
                    <a:pt x="880" y="182"/>
                  </a:lnTo>
                  <a:lnTo>
                    <a:pt x="880" y="182"/>
                  </a:lnTo>
                  <a:lnTo>
                    <a:pt x="880" y="182"/>
                  </a:lnTo>
                  <a:lnTo>
                    <a:pt x="880" y="188"/>
                  </a:lnTo>
                  <a:lnTo>
                    <a:pt x="880" y="182"/>
                  </a:lnTo>
                  <a:lnTo>
                    <a:pt x="876" y="182"/>
                  </a:lnTo>
                  <a:lnTo>
                    <a:pt x="876" y="188"/>
                  </a:lnTo>
                  <a:lnTo>
                    <a:pt x="872" y="182"/>
                  </a:lnTo>
                  <a:lnTo>
                    <a:pt x="876" y="182"/>
                  </a:lnTo>
                  <a:lnTo>
                    <a:pt x="876" y="180"/>
                  </a:lnTo>
                  <a:lnTo>
                    <a:pt x="876" y="182"/>
                  </a:lnTo>
                  <a:lnTo>
                    <a:pt x="880" y="182"/>
                  </a:lnTo>
                  <a:lnTo>
                    <a:pt x="880" y="180"/>
                  </a:lnTo>
                  <a:lnTo>
                    <a:pt x="880" y="180"/>
                  </a:lnTo>
                  <a:lnTo>
                    <a:pt x="880" y="180"/>
                  </a:lnTo>
                  <a:lnTo>
                    <a:pt x="880" y="180"/>
                  </a:lnTo>
                  <a:lnTo>
                    <a:pt x="880" y="180"/>
                  </a:lnTo>
                  <a:close/>
                  <a:moveTo>
                    <a:pt x="952" y="194"/>
                  </a:moveTo>
                  <a:lnTo>
                    <a:pt x="958" y="194"/>
                  </a:lnTo>
                  <a:lnTo>
                    <a:pt x="952" y="194"/>
                  </a:lnTo>
                  <a:lnTo>
                    <a:pt x="952" y="200"/>
                  </a:lnTo>
                  <a:lnTo>
                    <a:pt x="952" y="194"/>
                  </a:lnTo>
                  <a:lnTo>
                    <a:pt x="946" y="194"/>
                  </a:lnTo>
                  <a:lnTo>
                    <a:pt x="946" y="200"/>
                  </a:lnTo>
                  <a:lnTo>
                    <a:pt x="952" y="200"/>
                  </a:lnTo>
                  <a:lnTo>
                    <a:pt x="946" y="200"/>
                  </a:lnTo>
                  <a:lnTo>
                    <a:pt x="946" y="200"/>
                  </a:lnTo>
                  <a:lnTo>
                    <a:pt x="940" y="200"/>
                  </a:lnTo>
                  <a:lnTo>
                    <a:pt x="940" y="194"/>
                  </a:lnTo>
                  <a:lnTo>
                    <a:pt x="946" y="194"/>
                  </a:lnTo>
                  <a:lnTo>
                    <a:pt x="946" y="200"/>
                  </a:lnTo>
                  <a:lnTo>
                    <a:pt x="946" y="194"/>
                  </a:lnTo>
                  <a:lnTo>
                    <a:pt x="946" y="194"/>
                  </a:lnTo>
                  <a:lnTo>
                    <a:pt x="946" y="194"/>
                  </a:lnTo>
                  <a:lnTo>
                    <a:pt x="952" y="194"/>
                  </a:lnTo>
                  <a:lnTo>
                    <a:pt x="952" y="194"/>
                  </a:lnTo>
                  <a:lnTo>
                    <a:pt x="952" y="194"/>
                  </a:lnTo>
                  <a:lnTo>
                    <a:pt x="952" y="194"/>
                  </a:lnTo>
                  <a:close/>
                  <a:moveTo>
                    <a:pt x="930" y="200"/>
                  </a:moveTo>
                  <a:lnTo>
                    <a:pt x="930" y="200"/>
                  </a:lnTo>
                  <a:lnTo>
                    <a:pt x="930" y="200"/>
                  </a:lnTo>
                  <a:lnTo>
                    <a:pt x="930" y="200"/>
                  </a:lnTo>
                  <a:lnTo>
                    <a:pt x="926" y="200"/>
                  </a:lnTo>
                  <a:lnTo>
                    <a:pt x="926" y="200"/>
                  </a:lnTo>
                  <a:lnTo>
                    <a:pt x="930" y="200"/>
                  </a:lnTo>
                  <a:lnTo>
                    <a:pt x="930" y="200"/>
                  </a:lnTo>
                  <a:lnTo>
                    <a:pt x="930" y="200"/>
                  </a:lnTo>
                  <a:lnTo>
                    <a:pt x="930" y="200"/>
                  </a:lnTo>
                  <a:close/>
                  <a:moveTo>
                    <a:pt x="838" y="206"/>
                  </a:moveTo>
                  <a:lnTo>
                    <a:pt x="844" y="206"/>
                  </a:lnTo>
                  <a:lnTo>
                    <a:pt x="844" y="200"/>
                  </a:lnTo>
                  <a:lnTo>
                    <a:pt x="844" y="206"/>
                  </a:lnTo>
                  <a:lnTo>
                    <a:pt x="850" y="206"/>
                  </a:lnTo>
                  <a:lnTo>
                    <a:pt x="844" y="206"/>
                  </a:lnTo>
                  <a:lnTo>
                    <a:pt x="838" y="206"/>
                  </a:lnTo>
                  <a:lnTo>
                    <a:pt x="838" y="206"/>
                  </a:lnTo>
                  <a:lnTo>
                    <a:pt x="838" y="206"/>
                  </a:lnTo>
                  <a:lnTo>
                    <a:pt x="838" y="206"/>
                  </a:lnTo>
                  <a:close/>
                  <a:moveTo>
                    <a:pt x="930" y="206"/>
                  </a:moveTo>
                  <a:lnTo>
                    <a:pt x="930" y="210"/>
                  </a:lnTo>
                  <a:lnTo>
                    <a:pt x="926" y="210"/>
                  </a:lnTo>
                  <a:lnTo>
                    <a:pt x="926" y="206"/>
                  </a:lnTo>
                  <a:lnTo>
                    <a:pt x="930" y="206"/>
                  </a:lnTo>
                  <a:lnTo>
                    <a:pt x="930" y="206"/>
                  </a:lnTo>
                  <a:lnTo>
                    <a:pt x="930" y="206"/>
                  </a:lnTo>
                  <a:lnTo>
                    <a:pt x="930" y="206"/>
                  </a:lnTo>
                  <a:lnTo>
                    <a:pt x="930" y="206"/>
                  </a:lnTo>
                  <a:close/>
                  <a:moveTo>
                    <a:pt x="1314" y="216"/>
                  </a:moveTo>
                  <a:lnTo>
                    <a:pt x="1314" y="216"/>
                  </a:lnTo>
                  <a:lnTo>
                    <a:pt x="1308" y="216"/>
                  </a:lnTo>
                  <a:lnTo>
                    <a:pt x="1304" y="216"/>
                  </a:lnTo>
                  <a:lnTo>
                    <a:pt x="1304" y="216"/>
                  </a:lnTo>
                  <a:lnTo>
                    <a:pt x="1304" y="216"/>
                  </a:lnTo>
                  <a:lnTo>
                    <a:pt x="1300" y="216"/>
                  </a:lnTo>
                  <a:lnTo>
                    <a:pt x="1300" y="210"/>
                  </a:lnTo>
                  <a:lnTo>
                    <a:pt x="1304" y="210"/>
                  </a:lnTo>
                  <a:lnTo>
                    <a:pt x="1304" y="210"/>
                  </a:lnTo>
                  <a:lnTo>
                    <a:pt x="1304" y="206"/>
                  </a:lnTo>
                  <a:lnTo>
                    <a:pt x="1308" y="206"/>
                  </a:lnTo>
                  <a:lnTo>
                    <a:pt x="1314" y="206"/>
                  </a:lnTo>
                  <a:lnTo>
                    <a:pt x="1320" y="206"/>
                  </a:lnTo>
                  <a:lnTo>
                    <a:pt x="1326" y="206"/>
                  </a:lnTo>
                  <a:lnTo>
                    <a:pt x="1326" y="210"/>
                  </a:lnTo>
                  <a:lnTo>
                    <a:pt x="1326" y="216"/>
                  </a:lnTo>
                  <a:lnTo>
                    <a:pt x="1320" y="216"/>
                  </a:lnTo>
                  <a:lnTo>
                    <a:pt x="1320" y="216"/>
                  </a:lnTo>
                  <a:lnTo>
                    <a:pt x="1314" y="216"/>
                  </a:lnTo>
                  <a:lnTo>
                    <a:pt x="1314" y="216"/>
                  </a:lnTo>
                  <a:lnTo>
                    <a:pt x="1314" y="216"/>
                  </a:lnTo>
                  <a:lnTo>
                    <a:pt x="1314" y="216"/>
                  </a:lnTo>
                  <a:close/>
                  <a:moveTo>
                    <a:pt x="920" y="206"/>
                  </a:moveTo>
                  <a:lnTo>
                    <a:pt x="920" y="206"/>
                  </a:lnTo>
                  <a:lnTo>
                    <a:pt x="920" y="210"/>
                  </a:lnTo>
                  <a:lnTo>
                    <a:pt x="920" y="210"/>
                  </a:lnTo>
                  <a:lnTo>
                    <a:pt x="920" y="210"/>
                  </a:lnTo>
                  <a:lnTo>
                    <a:pt x="920" y="210"/>
                  </a:lnTo>
                  <a:lnTo>
                    <a:pt x="914" y="210"/>
                  </a:lnTo>
                  <a:lnTo>
                    <a:pt x="920" y="210"/>
                  </a:lnTo>
                  <a:lnTo>
                    <a:pt x="920" y="206"/>
                  </a:lnTo>
                  <a:lnTo>
                    <a:pt x="920" y="206"/>
                  </a:lnTo>
                  <a:lnTo>
                    <a:pt x="920" y="206"/>
                  </a:lnTo>
                  <a:lnTo>
                    <a:pt x="920" y="206"/>
                  </a:lnTo>
                  <a:close/>
                  <a:moveTo>
                    <a:pt x="1362" y="216"/>
                  </a:moveTo>
                  <a:lnTo>
                    <a:pt x="1362" y="210"/>
                  </a:lnTo>
                  <a:lnTo>
                    <a:pt x="1362" y="210"/>
                  </a:lnTo>
                  <a:lnTo>
                    <a:pt x="1362" y="216"/>
                  </a:lnTo>
                  <a:lnTo>
                    <a:pt x="1362" y="216"/>
                  </a:lnTo>
                  <a:lnTo>
                    <a:pt x="1362" y="216"/>
                  </a:lnTo>
                  <a:lnTo>
                    <a:pt x="1362" y="216"/>
                  </a:lnTo>
                  <a:lnTo>
                    <a:pt x="1362" y="216"/>
                  </a:lnTo>
                  <a:close/>
                  <a:moveTo>
                    <a:pt x="1710" y="228"/>
                  </a:moveTo>
                  <a:lnTo>
                    <a:pt x="1710" y="222"/>
                  </a:lnTo>
                  <a:lnTo>
                    <a:pt x="1704" y="222"/>
                  </a:lnTo>
                  <a:lnTo>
                    <a:pt x="1704" y="216"/>
                  </a:lnTo>
                  <a:lnTo>
                    <a:pt x="1704" y="216"/>
                  </a:lnTo>
                  <a:lnTo>
                    <a:pt x="1710" y="216"/>
                  </a:lnTo>
                  <a:lnTo>
                    <a:pt x="1710" y="216"/>
                  </a:lnTo>
                  <a:lnTo>
                    <a:pt x="1716" y="216"/>
                  </a:lnTo>
                  <a:lnTo>
                    <a:pt x="1722" y="216"/>
                  </a:lnTo>
                  <a:lnTo>
                    <a:pt x="1716" y="216"/>
                  </a:lnTo>
                  <a:lnTo>
                    <a:pt x="1716" y="222"/>
                  </a:lnTo>
                  <a:lnTo>
                    <a:pt x="1710" y="222"/>
                  </a:lnTo>
                  <a:lnTo>
                    <a:pt x="1710" y="222"/>
                  </a:lnTo>
                  <a:lnTo>
                    <a:pt x="1710" y="228"/>
                  </a:lnTo>
                  <a:lnTo>
                    <a:pt x="1710" y="228"/>
                  </a:lnTo>
                  <a:lnTo>
                    <a:pt x="1710" y="228"/>
                  </a:lnTo>
                  <a:lnTo>
                    <a:pt x="1710" y="228"/>
                  </a:lnTo>
                  <a:close/>
                  <a:moveTo>
                    <a:pt x="1640" y="216"/>
                  </a:moveTo>
                  <a:lnTo>
                    <a:pt x="1640" y="216"/>
                  </a:lnTo>
                  <a:lnTo>
                    <a:pt x="1644" y="216"/>
                  </a:lnTo>
                  <a:lnTo>
                    <a:pt x="1650" y="222"/>
                  </a:lnTo>
                  <a:lnTo>
                    <a:pt x="1650" y="228"/>
                  </a:lnTo>
                  <a:lnTo>
                    <a:pt x="1644" y="228"/>
                  </a:lnTo>
                  <a:lnTo>
                    <a:pt x="1644" y="222"/>
                  </a:lnTo>
                  <a:lnTo>
                    <a:pt x="1640" y="222"/>
                  </a:lnTo>
                  <a:lnTo>
                    <a:pt x="1640" y="216"/>
                  </a:lnTo>
                  <a:lnTo>
                    <a:pt x="1640" y="216"/>
                  </a:lnTo>
                  <a:lnTo>
                    <a:pt x="1640" y="216"/>
                  </a:lnTo>
                  <a:lnTo>
                    <a:pt x="1640" y="216"/>
                  </a:lnTo>
                  <a:lnTo>
                    <a:pt x="1640" y="216"/>
                  </a:lnTo>
                  <a:lnTo>
                    <a:pt x="1640" y="216"/>
                  </a:lnTo>
                  <a:close/>
                  <a:moveTo>
                    <a:pt x="886" y="216"/>
                  </a:moveTo>
                  <a:lnTo>
                    <a:pt x="892" y="216"/>
                  </a:lnTo>
                  <a:lnTo>
                    <a:pt x="892" y="222"/>
                  </a:lnTo>
                  <a:lnTo>
                    <a:pt x="886" y="222"/>
                  </a:lnTo>
                  <a:lnTo>
                    <a:pt x="886" y="216"/>
                  </a:lnTo>
                  <a:lnTo>
                    <a:pt x="880" y="216"/>
                  </a:lnTo>
                  <a:lnTo>
                    <a:pt x="886" y="216"/>
                  </a:lnTo>
                  <a:lnTo>
                    <a:pt x="886" y="216"/>
                  </a:lnTo>
                  <a:lnTo>
                    <a:pt x="886" y="216"/>
                  </a:lnTo>
                  <a:lnTo>
                    <a:pt x="886" y="216"/>
                  </a:lnTo>
                  <a:close/>
                  <a:moveTo>
                    <a:pt x="892" y="216"/>
                  </a:moveTo>
                  <a:lnTo>
                    <a:pt x="898" y="216"/>
                  </a:lnTo>
                  <a:lnTo>
                    <a:pt x="898" y="216"/>
                  </a:lnTo>
                  <a:lnTo>
                    <a:pt x="904" y="216"/>
                  </a:lnTo>
                  <a:lnTo>
                    <a:pt x="898" y="216"/>
                  </a:lnTo>
                  <a:lnTo>
                    <a:pt x="898" y="222"/>
                  </a:lnTo>
                  <a:lnTo>
                    <a:pt x="904" y="222"/>
                  </a:lnTo>
                  <a:lnTo>
                    <a:pt x="898" y="222"/>
                  </a:lnTo>
                  <a:lnTo>
                    <a:pt x="898" y="216"/>
                  </a:lnTo>
                  <a:lnTo>
                    <a:pt x="898" y="216"/>
                  </a:lnTo>
                  <a:lnTo>
                    <a:pt x="892" y="216"/>
                  </a:lnTo>
                  <a:lnTo>
                    <a:pt x="892" y="216"/>
                  </a:lnTo>
                  <a:lnTo>
                    <a:pt x="892" y="216"/>
                  </a:lnTo>
                  <a:lnTo>
                    <a:pt x="892" y="216"/>
                  </a:lnTo>
                  <a:close/>
                  <a:moveTo>
                    <a:pt x="908" y="222"/>
                  </a:moveTo>
                  <a:lnTo>
                    <a:pt x="914" y="222"/>
                  </a:lnTo>
                  <a:lnTo>
                    <a:pt x="908" y="222"/>
                  </a:lnTo>
                  <a:lnTo>
                    <a:pt x="908" y="222"/>
                  </a:lnTo>
                  <a:lnTo>
                    <a:pt x="908" y="222"/>
                  </a:lnTo>
                  <a:lnTo>
                    <a:pt x="908" y="222"/>
                  </a:lnTo>
                  <a:lnTo>
                    <a:pt x="908" y="222"/>
                  </a:lnTo>
                  <a:lnTo>
                    <a:pt x="908" y="222"/>
                  </a:lnTo>
                  <a:close/>
                  <a:moveTo>
                    <a:pt x="1482" y="228"/>
                  </a:moveTo>
                  <a:lnTo>
                    <a:pt x="1482" y="222"/>
                  </a:lnTo>
                  <a:lnTo>
                    <a:pt x="1482" y="222"/>
                  </a:lnTo>
                  <a:lnTo>
                    <a:pt x="1482" y="222"/>
                  </a:lnTo>
                  <a:lnTo>
                    <a:pt x="1482" y="228"/>
                  </a:lnTo>
                  <a:lnTo>
                    <a:pt x="1482" y="228"/>
                  </a:lnTo>
                  <a:lnTo>
                    <a:pt x="1482" y="228"/>
                  </a:lnTo>
                  <a:lnTo>
                    <a:pt x="1482" y="228"/>
                  </a:lnTo>
                  <a:lnTo>
                    <a:pt x="1482" y="228"/>
                  </a:lnTo>
                  <a:lnTo>
                    <a:pt x="1482" y="228"/>
                  </a:lnTo>
                  <a:close/>
                  <a:moveTo>
                    <a:pt x="1722" y="228"/>
                  </a:moveTo>
                  <a:lnTo>
                    <a:pt x="1722" y="228"/>
                  </a:lnTo>
                  <a:lnTo>
                    <a:pt x="1728" y="228"/>
                  </a:lnTo>
                  <a:lnTo>
                    <a:pt x="1732" y="228"/>
                  </a:lnTo>
                  <a:lnTo>
                    <a:pt x="1732" y="228"/>
                  </a:lnTo>
                  <a:lnTo>
                    <a:pt x="1736" y="228"/>
                  </a:lnTo>
                  <a:lnTo>
                    <a:pt x="1742" y="228"/>
                  </a:lnTo>
                  <a:lnTo>
                    <a:pt x="1748" y="228"/>
                  </a:lnTo>
                  <a:lnTo>
                    <a:pt x="1748" y="234"/>
                  </a:lnTo>
                  <a:lnTo>
                    <a:pt x="1748" y="234"/>
                  </a:lnTo>
                  <a:lnTo>
                    <a:pt x="1748" y="238"/>
                  </a:lnTo>
                  <a:lnTo>
                    <a:pt x="1754" y="238"/>
                  </a:lnTo>
                  <a:lnTo>
                    <a:pt x="1748" y="238"/>
                  </a:lnTo>
                  <a:lnTo>
                    <a:pt x="1748" y="238"/>
                  </a:lnTo>
                  <a:lnTo>
                    <a:pt x="1754" y="238"/>
                  </a:lnTo>
                  <a:lnTo>
                    <a:pt x="1748" y="242"/>
                  </a:lnTo>
                  <a:lnTo>
                    <a:pt x="1748" y="242"/>
                  </a:lnTo>
                  <a:lnTo>
                    <a:pt x="1742" y="238"/>
                  </a:lnTo>
                  <a:lnTo>
                    <a:pt x="1736" y="238"/>
                  </a:lnTo>
                  <a:lnTo>
                    <a:pt x="1732" y="238"/>
                  </a:lnTo>
                  <a:lnTo>
                    <a:pt x="1732" y="238"/>
                  </a:lnTo>
                  <a:lnTo>
                    <a:pt x="1728" y="238"/>
                  </a:lnTo>
                  <a:lnTo>
                    <a:pt x="1722" y="238"/>
                  </a:lnTo>
                  <a:lnTo>
                    <a:pt x="1722" y="238"/>
                  </a:lnTo>
                  <a:lnTo>
                    <a:pt x="1716" y="238"/>
                  </a:lnTo>
                  <a:lnTo>
                    <a:pt x="1710" y="238"/>
                  </a:lnTo>
                  <a:lnTo>
                    <a:pt x="1710" y="238"/>
                  </a:lnTo>
                  <a:lnTo>
                    <a:pt x="1704" y="238"/>
                  </a:lnTo>
                  <a:lnTo>
                    <a:pt x="1700" y="238"/>
                  </a:lnTo>
                  <a:lnTo>
                    <a:pt x="1700" y="238"/>
                  </a:lnTo>
                  <a:lnTo>
                    <a:pt x="1700" y="238"/>
                  </a:lnTo>
                  <a:lnTo>
                    <a:pt x="1704" y="238"/>
                  </a:lnTo>
                  <a:lnTo>
                    <a:pt x="1710" y="238"/>
                  </a:lnTo>
                  <a:lnTo>
                    <a:pt x="1710" y="234"/>
                  </a:lnTo>
                  <a:lnTo>
                    <a:pt x="1710" y="234"/>
                  </a:lnTo>
                  <a:lnTo>
                    <a:pt x="1710" y="228"/>
                  </a:lnTo>
                  <a:lnTo>
                    <a:pt x="1716" y="228"/>
                  </a:lnTo>
                  <a:lnTo>
                    <a:pt x="1722" y="228"/>
                  </a:lnTo>
                  <a:lnTo>
                    <a:pt x="1722" y="228"/>
                  </a:lnTo>
                  <a:lnTo>
                    <a:pt x="1722" y="228"/>
                  </a:lnTo>
                  <a:lnTo>
                    <a:pt x="1722" y="228"/>
                  </a:lnTo>
                  <a:close/>
                  <a:moveTo>
                    <a:pt x="1500" y="234"/>
                  </a:moveTo>
                  <a:lnTo>
                    <a:pt x="1504" y="234"/>
                  </a:lnTo>
                  <a:lnTo>
                    <a:pt x="1500" y="234"/>
                  </a:lnTo>
                  <a:lnTo>
                    <a:pt x="1500" y="234"/>
                  </a:lnTo>
                  <a:lnTo>
                    <a:pt x="1500" y="234"/>
                  </a:lnTo>
                  <a:lnTo>
                    <a:pt x="1500" y="234"/>
                  </a:lnTo>
                  <a:close/>
                  <a:moveTo>
                    <a:pt x="860" y="238"/>
                  </a:moveTo>
                  <a:lnTo>
                    <a:pt x="854" y="234"/>
                  </a:lnTo>
                  <a:lnTo>
                    <a:pt x="860" y="234"/>
                  </a:lnTo>
                  <a:lnTo>
                    <a:pt x="860" y="238"/>
                  </a:lnTo>
                  <a:lnTo>
                    <a:pt x="860" y="238"/>
                  </a:lnTo>
                  <a:lnTo>
                    <a:pt x="860" y="238"/>
                  </a:lnTo>
                  <a:lnTo>
                    <a:pt x="860" y="238"/>
                  </a:lnTo>
                  <a:close/>
                  <a:moveTo>
                    <a:pt x="1520" y="234"/>
                  </a:moveTo>
                  <a:lnTo>
                    <a:pt x="1526" y="234"/>
                  </a:lnTo>
                  <a:lnTo>
                    <a:pt x="1530" y="234"/>
                  </a:lnTo>
                  <a:lnTo>
                    <a:pt x="1530" y="238"/>
                  </a:lnTo>
                  <a:lnTo>
                    <a:pt x="1530" y="238"/>
                  </a:lnTo>
                  <a:lnTo>
                    <a:pt x="1526" y="234"/>
                  </a:lnTo>
                  <a:lnTo>
                    <a:pt x="1520" y="234"/>
                  </a:lnTo>
                  <a:lnTo>
                    <a:pt x="1520" y="234"/>
                  </a:lnTo>
                  <a:lnTo>
                    <a:pt x="1520" y="234"/>
                  </a:lnTo>
                  <a:lnTo>
                    <a:pt x="1520" y="234"/>
                  </a:lnTo>
                  <a:close/>
                  <a:moveTo>
                    <a:pt x="710" y="248"/>
                  </a:moveTo>
                  <a:lnTo>
                    <a:pt x="710" y="242"/>
                  </a:lnTo>
                  <a:lnTo>
                    <a:pt x="712" y="242"/>
                  </a:lnTo>
                  <a:lnTo>
                    <a:pt x="712" y="238"/>
                  </a:lnTo>
                  <a:lnTo>
                    <a:pt x="712" y="238"/>
                  </a:lnTo>
                  <a:lnTo>
                    <a:pt x="710" y="238"/>
                  </a:lnTo>
                  <a:lnTo>
                    <a:pt x="712" y="238"/>
                  </a:lnTo>
                  <a:lnTo>
                    <a:pt x="718" y="238"/>
                  </a:lnTo>
                  <a:lnTo>
                    <a:pt x="718" y="238"/>
                  </a:lnTo>
                  <a:lnTo>
                    <a:pt x="724" y="234"/>
                  </a:lnTo>
                  <a:lnTo>
                    <a:pt x="730" y="238"/>
                  </a:lnTo>
                  <a:lnTo>
                    <a:pt x="724" y="238"/>
                  </a:lnTo>
                  <a:lnTo>
                    <a:pt x="730" y="238"/>
                  </a:lnTo>
                  <a:lnTo>
                    <a:pt x="730" y="238"/>
                  </a:lnTo>
                  <a:lnTo>
                    <a:pt x="736" y="238"/>
                  </a:lnTo>
                  <a:lnTo>
                    <a:pt x="736" y="242"/>
                  </a:lnTo>
                  <a:lnTo>
                    <a:pt x="730" y="242"/>
                  </a:lnTo>
                  <a:lnTo>
                    <a:pt x="730" y="242"/>
                  </a:lnTo>
                  <a:lnTo>
                    <a:pt x="724" y="242"/>
                  </a:lnTo>
                  <a:lnTo>
                    <a:pt x="718" y="242"/>
                  </a:lnTo>
                  <a:lnTo>
                    <a:pt x="718" y="248"/>
                  </a:lnTo>
                  <a:lnTo>
                    <a:pt x="718" y="248"/>
                  </a:lnTo>
                  <a:lnTo>
                    <a:pt x="712" y="248"/>
                  </a:lnTo>
                  <a:lnTo>
                    <a:pt x="712" y="242"/>
                  </a:lnTo>
                  <a:lnTo>
                    <a:pt x="712" y="248"/>
                  </a:lnTo>
                  <a:lnTo>
                    <a:pt x="710" y="248"/>
                  </a:lnTo>
                  <a:lnTo>
                    <a:pt x="710" y="248"/>
                  </a:lnTo>
                  <a:lnTo>
                    <a:pt x="710" y="248"/>
                  </a:lnTo>
                  <a:lnTo>
                    <a:pt x="710" y="248"/>
                  </a:lnTo>
                  <a:close/>
                  <a:moveTo>
                    <a:pt x="476" y="292"/>
                  </a:moveTo>
                  <a:lnTo>
                    <a:pt x="482" y="288"/>
                  </a:lnTo>
                  <a:lnTo>
                    <a:pt x="486" y="288"/>
                  </a:lnTo>
                  <a:lnTo>
                    <a:pt x="482" y="288"/>
                  </a:lnTo>
                  <a:lnTo>
                    <a:pt x="476" y="288"/>
                  </a:lnTo>
                  <a:lnTo>
                    <a:pt x="476" y="292"/>
                  </a:lnTo>
                  <a:lnTo>
                    <a:pt x="476" y="288"/>
                  </a:lnTo>
                  <a:lnTo>
                    <a:pt x="476" y="288"/>
                  </a:lnTo>
                  <a:lnTo>
                    <a:pt x="476" y="288"/>
                  </a:lnTo>
                  <a:lnTo>
                    <a:pt x="476" y="288"/>
                  </a:lnTo>
                  <a:lnTo>
                    <a:pt x="470" y="288"/>
                  </a:lnTo>
                  <a:lnTo>
                    <a:pt x="464" y="288"/>
                  </a:lnTo>
                  <a:lnTo>
                    <a:pt x="464" y="288"/>
                  </a:lnTo>
                  <a:lnTo>
                    <a:pt x="464" y="288"/>
                  </a:lnTo>
                  <a:lnTo>
                    <a:pt x="464" y="288"/>
                  </a:lnTo>
                  <a:lnTo>
                    <a:pt x="458" y="288"/>
                  </a:lnTo>
                  <a:lnTo>
                    <a:pt x="458" y="288"/>
                  </a:lnTo>
                  <a:lnTo>
                    <a:pt x="458" y="288"/>
                  </a:lnTo>
                  <a:lnTo>
                    <a:pt x="454" y="288"/>
                  </a:lnTo>
                  <a:lnTo>
                    <a:pt x="454" y="288"/>
                  </a:lnTo>
                  <a:lnTo>
                    <a:pt x="448" y="282"/>
                  </a:lnTo>
                  <a:lnTo>
                    <a:pt x="448" y="276"/>
                  </a:lnTo>
                  <a:lnTo>
                    <a:pt x="448" y="276"/>
                  </a:lnTo>
                  <a:lnTo>
                    <a:pt x="454" y="276"/>
                  </a:lnTo>
                  <a:lnTo>
                    <a:pt x="454" y="270"/>
                  </a:lnTo>
                  <a:lnTo>
                    <a:pt x="454" y="270"/>
                  </a:lnTo>
                  <a:lnTo>
                    <a:pt x="458" y="270"/>
                  </a:lnTo>
                  <a:lnTo>
                    <a:pt x="458" y="276"/>
                  </a:lnTo>
                  <a:lnTo>
                    <a:pt x="464" y="276"/>
                  </a:lnTo>
                  <a:lnTo>
                    <a:pt x="464" y="270"/>
                  </a:lnTo>
                  <a:lnTo>
                    <a:pt x="464" y="266"/>
                  </a:lnTo>
                  <a:lnTo>
                    <a:pt x="464" y="266"/>
                  </a:lnTo>
                  <a:lnTo>
                    <a:pt x="464" y="260"/>
                  </a:lnTo>
                  <a:lnTo>
                    <a:pt x="470" y="260"/>
                  </a:lnTo>
                  <a:lnTo>
                    <a:pt x="470" y="260"/>
                  </a:lnTo>
                  <a:lnTo>
                    <a:pt x="464" y="260"/>
                  </a:lnTo>
                  <a:lnTo>
                    <a:pt x="470" y="254"/>
                  </a:lnTo>
                  <a:lnTo>
                    <a:pt x="470" y="260"/>
                  </a:lnTo>
                  <a:lnTo>
                    <a:pt x="476" y="260"/>
                  </a:lnTo>
                  <a:lnTo>
                    <a:pt x="470" y="254"/>
                  </a:lnTo>
                  <a:lnTo>
                    <a:pt x="464" y="254"/>
                  </a:lnTo>
                  <a:lnTo>
                    <a:pt x="464" y="254"/>
                  </a:lnTo>
                  <a:lnTo>
                    <a:pt x="464" y="248"/>
                  </a:lnTo>
                  <a:lnTo>
                    <a:pt x="470" y="248"/>
                  </a:lnTo>
                  <a:lnTo>
                    <a:pt x="476" y="248"/>
                  </a:lnTo>
                  <a:lnTo>
                    <a:pt x="476" y="248"/>
                  </a:lnTo>
                  <a:lnTo>
                    <a:pt x="476" y="248"/>
                  </a:lnTo>
                  <a:lnTo>
                    <a:pt x="476" y="248"/>
                  </a:lnTo>
                  <a:lnTo>
                    <a:pt x="476" y="248"/>
                  </a:lnTo>
                  <a:lnTo>
                    <a:pt x="476" y="248"/>
                  </a:lnTo>
                  <a:lnTo>
                    <a:pt x="476" y="242"/>
                  </a:lnTo>
                  <a:lnTo>
                    <a:pt x="476" y="238"/>
                  </a:lnTo>
                  <a:lnTo>
                    <a:pt x="482" y="238"/>
                  </a:lnTo>
                  <a:lnTo>
                    <a:pt x="486" y="238"/>
                  </a:lnTo>
                  <a:lnTo>
                    <a:pt x="492" y="238"/>
                  </a:lnTo>
                  <a:lnTo>
                    <a:pt x="492" y="238"/>
                  </a:lnTo>
                  <a:lnTo>
                    <a:pt x="492" y="238"/>
                  </a:lnTo>
                  <a:lnTo>
                    <a:pt x="496" y="238"/>
                  </a:lnTo>
                  <a:lnTo>
                    <a:pt x="502" y="238"/>
                  </a:lnTo>
                  <a:lnTo>
                    <a:pt x="502" y="238"/>
                  </a:lnTo>
                  <a:lnTo>
                    <a:pt x="508" y="238"/>
                  </a:lnTo>
                  <a:lnTo>
                    <a:pt x="512" y="238"/>
                  </a:lnTo>
                  <a:lnTo>
                    <a:pt x="512" y="238"/>
                  </a:lnTo>
                  <a:lnTo>
                    <a:pt x="518" y="238"/>
                  </a:lnTo>
                  <a:lnTo>
                    <a:pt x="518" y="242"/>
                  </a:lnTo>
                  <a:lnTo>
                    <a:pt x="524" y="242"/>
                  </a:lnTo>
                  <a:lnTo>
                    <a:pt x="518" y="242"/>
                  </a:lnTo>
                  <a:lnTo>
                    <a:pt x="512" y="242"/>
                  </a:lnTo>
                  <a:lnTo>
                    <a:pt x="512" y="248"/>
                  </a:lnTo>
                  <a:lnTo>
                    <a:pt x="512" y="248"/>
                  </a:lnTo>
                  <a:lnTo>
                    <a:pt x="518" y="248"/>
                  </a:lnTo>
                  <a:lnTo>
                    <a:pt x="512" y="248"/>
                  </a:lnTo>
                  <a:lnTo>
                    <a:pt x="512" y="248"/>
                  </a:lnTo>
                  <a:lnTo>
                    <a:pt x="508" y="248"/>
                  </a:lnTo>
                  <a:lnTo>
                    <a:pt x="512" y="248"/>
                  </a:lnTo>
                  <a:lnTo>
                    <a:pt x="512" y="248"/>
                  </a:lnTo>
                  <a:lnTo>
                    <a:pt x="512" y="248"/>
                  </a:lnTo>
                  <a:lnTo>
                    <a:pt x="512" y="254"/>
                  </a:lnTo>
                  <a:lnTo>
                    <a:pt x="512" y="254"/>
                  </a:lnTo>
                  <a:lnTo>
                    <a:pt x="512" y="248"/>
                  </a:lnTo>
                  <a:lnTo>
                    <a:pt x="512" y="254"/>
                  </a:lnTo>
                  <a:lnTo>
                    <a:pt x="508" y="254"/>
                  </a:lnTo>
                  <a:lnTo>
                    <a:pt x="508" y="248"/>
                  </a:lnTo>
                  <a:lnTo>
                    <a:pt x="502" y="254"/>
                  </a:lnTo>
                  <a:lnTo>
                    <a:pt x="508" y="254"/>
                  </a:lnTo>
                  <a:lnTo>
                    <a:pt x="512" y="254"/>
                  </a:lnTo>
                  <a:lnTo>
                    <a:pt x="508" y="260"/>
                  </a:lnTo>
                  <a:lnTo>
                    <a:pt x="502" y="260"/>
                  </a:lnTo>
                  <a:lnTo>
                    <a:pt x="508" y="260"/>
                  </a:lnTo>
                  <a:lnTo>
                    <a:pt x="508" y="260"/>
                  </a:lnTo>
                  <a:lnTo>
                    <a:pt x="502" y="260"/>
                  </a:lnTo>
                  <a:lnTo>
                    <a:pt x="502" y="260"/>
                  </a:lnTo>
                  <a:lnTo>
                    <a:pt x="502" y="260"/>
                  </a:lnTo>
                  <a:lnTo>
                    <a:pt x="508" y="260"/>
                  </a:lnTo>
                  <a:lnTo>
                    <a:pt x="502" y="266"/>
                  </a:lnTo>
                  <a:lnTo>
                    <a:pt x="508" y="266"/>
                  </a:lnTo>
                  <a:lnTo>
                    <a:pt x="508" y="270"/>
                  </a:lnTo>
                  <a:lnTo>
                    <a:pt x="502" y="270"/>
                  </a:lnTo>
                  <a:lnTo>
                    <a:pt x="502" y="276"/>
                  </a:lnTo>
                  <a:lnTo>
                    <a:pt x="502" y="276"/>
                  </a:lnTo>
                  <a:lnTo>
                    <a:pt x="508" y="276"/>
                  </a:lnTo>
                  <a:lnTo>
                    <a:pt x="508" y="282"/>
                  </a:lnTo>
                  <a:lnTo>
                    <a:pt x="508" y="288"/>
                  </a:lnTo>
                  <a:lnTo>
                    <a:pt x="512" y="288"/>
                  </a:lnTo>
                  <a:lnTo>
                    <a:pt x="512" y="288"/>
                  </a:lnTo>
                  <a:lnTo>
                    <a:pt x="512" y="292"/>
                  </a:lnTo>
                  <a:lnTo>
                    <a:pt x="512" y="296"/>
                  </a:lnTo>
                  <a:lnTo>
                    <a:pt x="518" y="296"/>
                  </a:lnTo>
                  <a:lnTo>
                    <a:pt x="524" y="296"/>
                  </a:lnTo>
                  <a:lnTo>
                    <a:pt x="524" y="302"/>
                  </a:lnTo>
                  <a:lnTo>
                    <a:pt x="530" y="302"/>
                  </a:lnTo>
                  <a:lnTo>
                    <a:pt x="536" y="302"/>
                  </a:lnTo>
                  <a:lnTo>
                    <a:pt x="536" y="308"/>
                  </a:lnTo>
                  <a:lnTo>
                    <a:pt x="536" y="308"/>
                  </a:lnTo>
                  <a:lnTo>
                    <a:pt x="536" y="308"/>
                  </a:lnTo>
                  <a:lnTo>
                    <a:pt x="530" y="308"/>
                  </a:lnTo>
                  <a:lnTo>
                    <a:pt x="530" y="308"/>
                  </a:lnTo>
                  <a:lnTo>
                    <a:pt x="524" y="308"/>
                  </a:lnTo>
                  <a:lnTo>
                    <a:pt x="524" y="308"/>
                  </a:lnTo>
                  <a:lnTo>
                    <a:pt x="524" y="308"/>
                  </a:lnTo>
                  <a:lnTo>
                    <a:pt x="530" y="308"/>
                  </a:lnTo>
                  <a:lnTo>
                    <a:pt x="536" y="308"/>
                  </a:lnTo>
                  <a:lnTo>
                    <a:pt x="530" y="308"/>
                  </a:lnTo>
                  <a:lnTo>
                    <a:pt x="524" y="308"/>
                  </a:lnTo>
                  <a:lnTo>
                    <a:pt x="524" y="308"/>
                  </a:lnTo>
                  <a:lnTo>
                    <a:pt x="518" y="308"/>
                  </a:lnTo>
                  <a:lnTo>
                    <a:pt x="524" y="308"/>
                  </a:lnTo>
                  <a:lnTo>
                    <a:pt x="518" y="308"/>
                  </a:lnTo>
                  <a:lnTo>
                    <a:pt x="512" y="308"/>
                  </a:lnTo>
                  <a:lnTo>
                    <a:pt x="518" y="308"/>
                  </a:lnTo>
                  <a:lnTo>
                    <a:pt x="518" y="308"/>
                  </a:lnTo>
                  <a:lnTo>
                    <a:pt x="524" y="308"/>
                  </a:lnTo>
                  <a:lnTo>
                    <a:pt x="518" y="308"/>
                  </a:lnTo>
                  <a:lnTo>
                    <a:pt x="524" y="308"/>
                  </a:lnTo>
                  <a:lnTo>
                    <a:pt x="518" y="308"/>
                  </a:lnTo>
                  <a:lnTo>
                    <a:pt x="512" y="308"/>
                  </a:lnTo>
                  <a:lnTo>
                    <a:pt x="512" y="308"/>
                  </a:lnTo>
                  <a:lnTo>
                    <a:pt x="512" y="308"/>
                  </a:lnTo>
                  <a:lnTo>
                    <a:pt x="512" y="308"/>
                  </a:lnTo>
                  <a:lnTo>
                    <a:pt x="512" y="308"/>
                  </a:lnTo>
                  <a:lnTo>
                    <a:pt x="512" y="308"/>
                  </a:lnTo>
                  <a:lnTo>
                    <a:pt x="512" y="308"/>
                  </a:lnTo>
                  <a:lnTo>
                    <a:pt x="508" y="308"/>
                  </a:lnTo>
                  <a:lnTo>
                    <a:pt x="512" y="308"/>
                  </a:lnTo>
                  <a:lnTo>
                    <a:pt x="512" y="308"/>
                  </a:lnTo>
                  <a:lnTo>
                    <a:pt x="508" y="308"/>
                  </a:lnTo>
                  <a:lnTo>
                    <a:pt x="502" y="308"/>
                  </a:lnTo>
                  <a:lnTo>
                    <a:pt x="502" y="308"/>
                  </a:lnTo>
                  <a:lnTo>
                    <a:pt x="502" y="308"/>
                  </a:lnTo>
                  <a:lnTo>
                    <a:pt x="496" y="308"/>
                  </a:lnTo>
                  <a:lnTo>
                    <a:pt x="492" y="308"/>
                  </a:lnTo>
                  <a:lnTo>
                    <a:pt x="496" y="308"/>
                  </a:lnTo>
                  <a:lnTo>
                    <a:pt x="492" y="308"/>
                  </a:lnTo>
                  <a:lnTo>
                    <a:pt x="492" y="308"/>
                  </a:lnTo>
                  <a:lnTo>
                    <a:pt x="486" y="308"/>
                  </a:lnTo>
                  <a:lnTo>
                    <a:pt x="482" y="302"/>
                  </a:lnTo>
                  <a:lnTo>
                    <a:pt x="482" y="308"/>
                  </a:lnTo>
                  <a:lnTo>
                    <a:pt x="482" y="302"/>
                  </a:lnTo>
                  <a:lnTo>
                    <a:pt x="476" y="302"/>
                  </a:lnTo>
                  <a:lnTo>
                    <a:pt x="482" y="302"/>
                  </a:lnTo>
                  <a:lnTo>
                    <a:pt x="482" y="296"/>
                  </a:lnTo>
                  <a:lnTo>
                    <a:pt x="476" y="296"/>
                  </a:lnTo>
                  <a:lnTo>
                    <a:pt x="476" y="296"/>
                  </a:lnTo>
                  <a:lnTo>
                    <a:pt x="482" y="296"/>
                  </a:lnTo>
                  <a:lnTo>
                    <a:pt x="486" y="296"/>
                  </a:lnTo>
                  <a:lnTo>
                    <a:pt x="492" y="296"/>
                  </a:lnTo>
                  <a:lnTo>
                    <a:pt x="486" y="296"/>
                  </a:lnTo>
                  <a:lnTo>
                    <a:pt x="482" y="296"/>
                  </a:lnTo>
                  <a:lnTo>
                    <a:pt x="476" y="296"/>
                  </a:lnTo>
                  <a:lnTo>
                    <a:pt x="476" y="292"/>
                  </a:lnTo>
                  <a:lnTo>
                    <a:pt x="476" y="292"/>
                  </a:lnTo>
                  <a:lnTo>
                    <a:pt x="476" y="292"/>
                  </a:lnTo>
                  <a:lnTo>
                    <a:pt x="476" y="292"/>
                  </a:lnTo>
                  <a:close/>
                  <a:moveTo>
                    <a:pt x="1418" y="248"/>
                  </a:moveTo>
                  <a:lnTo>
                    <a:pt x="1412" y="242"/>
                  </a:lnTo>
                  <a:lnTo>
                    <a:pt x="1418" y="242"/>
                  </a:lnTo>
                  <a:lnTo>
                    <a:pt x="1422" y="242"/>
                  </a:lnTo>
                  <a:lnTo>
                    <a:pt x="1422" y="248"/>
                  </a:lnTo>
                  <a:lnTo>
                    <a:pt x="1418" y="248"/>
                  </a:lnTo>
                  <a:lnTo>
                    <a:pt x="1418" y="248"/>
                  </a:lnTo>
                  <a:lnTo>
                    <a:pt x="1418" y="248"/>
                  </a:lnTo>
                  <a:lnTo>
                    <a:pt x="1418" y="248"/>
                  </a:lnTo>
                  <a:close/>
                  <a:moveTo>
                    <a:pt x="838" y="248"/>
                  </a:moveTo>
                  <a:lnTo>
                    <a:pt x="838" y="248"/>
                  </a:lnTo>
                  <a:lnTo>
                    <a:pt x="838" y="248"/>
                  </a:lnTo>
                  <a:lnTo>
                    <a:pt x="838" y="242"/>
                  </a:lnTo>
                  <a:lnTo>
                    <a:pt x="844" y="242"/>
                  </a:lnTo>
                  <a:lnTo>
                    <a:pt x="844" y="248"/>
                  </a:lnTo>
                  <a:lnTo>
                    <a:pt x="850" y="248"/>
                  </a:lnTo>
                  <a:lnTo>
                    <a:pt x="850" y="254"/>
                  </a:lnTo>
                  <a:lnTo>
                    <a:pt x="844" y="254"/>
                  </a:lnTo>
                  <a:lnTo>
                    <a:pt x="838" y="254"/>
                  </a:lnTo>
                  <a:lnTo>
                    <a:pt x="838" y="254"/>
                  </a:lnTo>
                  <a:lnTo>
                    <a:pt x="832" y="248"/>
                  </a:lnTo>
                  <a:lnTo>
                    <a:pt x="838" y="248"/>
                  </a:lnTo>
                  <a:lnTo>
                    <a:pt x="838" y="248"/>
                  </a:lnTo>
                  <a:lnTo>
                    <a:pt x="838" y="248"/>
                  </a:lnTo>
                  <a:lnTo>
                    <a:pt x="838" y="248"/>
                  </a:lnTo>
                  <a:close/>
                  <a:moveTo>
                    <a:pt x="812" y="266"/>
                  </a:moveTo>
                  <a:lnTo>
                    <a:pt x="812" y="260"/>
                  </a:lnTo>
                  <a:lnTo>
                    <a:pt x="812" y="260"/>
                  </a:lnTo>
                  <a:lnTo>
                    <a:pt x="812" y="260"/>
                  </a:lnTo>
                  <a:lnTo>
                    <a:pt x="818" y="260"/>
                  </a:lnTo>
                  <a:lnTo>
                    <a:pt x="822" y="260"/>
                  </a:lnTo>
                  <a:lnTo>
                    <a:pt x="822" y="260"/>
                  </a:lnTo>
                  <a:lnTo>
                    <a:pt x="826" y="260"/>
                  </a:lnTo>
                  <a:lnTo>
                    <a:pt x="826" y="260"/>
                  </a:lnTo>
                  <a:lnTo>
                    <a:pt x="822" y="260"/>
                  </a:lnTo>
                  <a:lnTo>
                    <a:pt x="822" y="266"/>
                  </a:lnTo>
                  <a:lnTo>
                    <a:pt x="822" y="266"/>
                  </a:lnTo>
                  <a:lnTo>
                    <a:pt x="818" y="266"/>
                  </a:lnTo>
                  <a:lnTo>
                    <a:pt x="812" y="266"/>
                  </a:lnTo>
                  <a:lnTo>
                    <a:pt x="812" y="266"/>
                  </a:lnTo>
                  <a:lnTo>
                    <a:pt x="812" y="266"/>
                  </a:lnTo>
                  <a:lnTo>
                    <a:pt x="812" y="266"/>
                  </a:lnTo>
                  <a:lnTo>
                    <a:pt x="812" y="266"/>
                  </a:lnTo>
                  <a:close/>
                  <a:moveTo>
                    <a:pt x="1678" y="288"/>
                  </a:moveTo>
                  <a:lnTo>
                    <a:pt x="1678" y="282"/>
                  </a:lnTo>
                  <a:lnTo>
                    <a:pt x="1682" y="282"/>
                  </a:lnTo>
                  <a:lnTo>
                    <a:pt x="1682" y="288"/>
                  </a:lnTo>
                  <a:lnTo>
                    <a:pt x="1678" y="288"/>
                  </a:lnTo>
                  <a:lnTo>
                    <a:pt x="1678" y="288"/>
                  </a:lnTo>
                  <a:lnTo>
                    <a:pt x="1678" y="288"/>
                  </a:lnTo>
                  <a:lnTo>
                    <a:pt x="1678" y="288"/>
                  </a:lnTo>
                  <a:close/>
                  <a:moveTo>
                    <a:pt x="1672" y="288"/>
                  </a:moveTo>
                  <a:lnTo>
                    <a:pt x="1672" y="288"/>
                  </a:lnTo>
                  <a:lnTo>
                    <a:pt x="1668" y="288"/>
                  </a:lnTo>
                  <a:lnTo>
                    <a:pt x="1662" y="288"/>
                  </a:lnTo>
                  <a:lnTo>
                    <a:pt x="1662" y="288"/>
                  </a:lnTo>
                  <a:lnTo>
                    <a:pt x="1662" y="288"/>
                  </a:lnTo>
                  <a:lnTo>
                    <a:pt x="1662" y="288"/>
                  </a:lnTo>
                  <a:lnTo>
                    <a:pt x="1668" y="288"/>
                  </a:lnTo>
                  <a:lnTo>
                    <a:pt x="1672" y="288"/>
                  </a:lnTo>
                  <a:lnTo>
                    <a:pt x="1672" y="288"/>
                  </a:lnTo>
                  <a:lnTo>
                    <a:pt x="1672" y="288"/>
                  </a:lnTo>
                  <a:lnTo>
                    <a:pt x="1672" y="288"/>
                  </a:lnTo>
                  <a:lnTo>
                    <a:pt x="1672" y="288"/>
                  </a:lnTo>
                  <a:close/>
                  <a:moveTo>
                    <a:pt x="470" y="296"/>
                  </a:moveTo>
                  <a:lnTo>
                    <a:pt x="464" y="296"/>
                  </a:lnTo>
                  <a:lnTo>
                    <a:pt x="464" y="292"/>
                  </a:lnTo>
                  <a:lnTo>
                    <a:pt x="464" y="292"/>
                  </a:lnTo>
                  <a:lnTo>
                    <a:pt x="458" y="292"/>
                  </a:lnTo>
                  <a:lnTo>
                    <a:pt x="464" y="292"/>
                  </a:lnTo>
                  <a:lnTo>
                    <a:pt x="464" y="288"/>
                  </a:lnTo>
                  <a:lnTo>
                    <a:pt x="464" y="288"/>
                  </a:lnTo>
                  <a:lnTo>
                    <a:pt x="470" y="288"/>
                  </a:lnTo>
                  <a:lnTo>
                    <a:pt x="470" y="292"/>
                  </a:lnTo>
                  <a:lnTo>
                    <a:pt x="464" y="292"/>
                  </a:lnTo>
                  <a:lnTo>
                    <a:pt x="464" y="288"/>
                  </a:lnTo>
                  <a:lnTo>
                    <a:pt x="464" y="292"/>
                  </a:lnTo>
                  <a:lnTo>
                    <a:pt x="470" y="292"/>
                  </a:lnTo>
                  <a:lnTo>
                    <a:pt x="476" y="292"/>
                  </a:lnTo>
                  <a:lnTo>
                    <a:pt x="470" y="292"/>
                  </a:lnTo>
                  <a:lnTo>
                    <a:pt x="476" y="292"/>
                  </a:lnTo>
                  <a:lnTo>
                    <a:pt x="476" y="296"/>
                  </a:lnTo>
                  <a:lnTo>
                    <a:pt x="476" y="296"/>
                  </a:lnTo>
                  <a:lnTo>
                    <a:pt x="470" y="296"/>
                  </a:lnTo>
                  <a:lnTo>
                    <a:pt x="470" y="296"/>
                  </a:lnTo>
                  <a:lnTo>
                    <a:pt x="476" y="296"/>
                  </a:lnTo>
                  <a:lnTo>
                    <a:pt x="470" y="296"/>
                  </a:lnTo>
                  <a:lnTo>
                    <a:pt x="470" y="296"/>
                  </a:lnTo>
                  <a:lnTo>
                    <a:pt x="470" y="296"/>
                  </a:lnTo>
                  <a:lnTo>
                    <a:pt x="470" y="296"/>
                  </a:lnTo>
                  <a:close/>
                  <a:moveTo>
                    <a:pt x="2008" y="308"/>
                  </a:moveTo>
                  <a:lnTo>
                    <a:pt x="2008" y="308"/>
                  </a:lnTo>
                  <a:lnTo>
                    <a:pt x="2008" y="302"/>
                  </a:lnTo>
                  <a:lnTo>
                    <a:pt x="2008" y="302"/>
                  </a:lnTo>
                  <a:lnTo>
                    <a:pt x="2008" y="308"/>
                  </a:lnTo>
                  <a:lnTo>
                    <a:pt x="2008" y="308"/>
                  </a:lnTo>
                  <a:lnTo>
                    <a:pt x="2008" y="308"/>
                  </a:lnTo>
                  <a:lnTo>
                    <a:pt x="2008" y="308"/>
                  </a:lnTo>
                  <a:close/>
                  <a:moveTo>
                    <a:pt x="568" y="336"/>
                  </a:moveTo>
                  <a:lnTo>
                    <a:pt x="562" y="336"/>
                  </a:lnTo>
                  <a:lnTo>
                    <a:pt x="562" y="330"/>
                  </a:lnTo>
                  <a:lnTo>
                    <a:pt x="562" y="330"/>
                  </a:lnTo>
                  <a:lnTo>
                    <a:pt x="556" y="330"/>
                  </a:lnTo>
                  <a:lnTo>
                    <a:pt x="556" y="324"/>
                  </a:lnTo>
                  <a:lnTo>
                    <a:pt x="556" y="330"/>
                  </a:lnTo>
                  <a:lnTo>
                    <a:pt x="550" y="324"/>
                  </a:lnTo>
                  <a:lnTo>
                    <a:pt x="550" y="324"/>
                  </a:lnTo>
                  <a:lnTo>
                    <a:pt x="550" y="320"/>
                  </a:lnTo>
                  <a:lnTo>
                    <a:pt x="550" y="320"/>
                  </a:lnTo>
                  <a:lnTo>
                    <a:pt x="550" y="320"/>
                  </a:lnTo>
                  <a:lnTo>
                    <a:pt x="550" y="314"/>
                  </a:lnTo>
                  <a:lnTo>
                    <a:pt x="556" y="314"/>
                  </a:lnTo>
                  <a:lnTo>
                    <a:pt x="562" y="314"/>
                  </a:lnTo>
                  <a:lnTo>
                    <a:pt x="562" y="320"/>
                  </a:lnTo>
                  <a:lnTo>
                    <a:pt x="562" y="320"/>
                  </a:lnTo>
                  <a:lnTo>
                    <a:pt x="562" y="320"/>
                  </a:lnTo>
                  <a:lnTo>
                    <a:pt x="568" y="320"/>
                  </a:lnTo>
                  <a:lnTo>
                    <a:pt x="572" y="324"/>
                  </a:lnTo>
                  <a:lnTo>
                    <a:pt x="572" y="324"/>
                  </a:lnTo>
                  <a:lnTo>
                    <a:pt x="578" y="330"/>
                  </a:lnTo>
                  <a:lnTo>
                    <a:pt x="572" y="336"/>
                  </a:lnTo>
                  <a:lnTo>
                    <a:pt x="572" y="336"/>
                  </a:lnTo>
                  <a:lnTo>
                    <a:pt x="568" y="336"/>
                  </a:lnTo>
                  <a:lnTo>
                    <a:pt x="568" y="336"/>
                  </a:lnTo>
                  <a:lnTo>
                    <a:pt x="568" y="336"/>
                  </a:lnTo>
                  <a:lnTo>
                    <a:pt x="568" y="336"/>
                  </a:lnTo>
                  <a:close/>
                  <a:moveTo>
                    <a:pt x="2116" y="336"/>
                  </a:moveTo>
                  <a:lnTo>
                    <a:pt x="2116" y="336"/>
                  </a:lnTo>
                  <a:lnTo>
                    <a:pt x="2116" y="336"/>
                  </a:lnTo>
                  <a:lnTo>
                    <a:pt x="2112" y="336"/>
                  </a:lnTo>
                  <a:lnTo>
                    <a:pt x="2106" y="336"/>
                  </a:lnTo>
                  <a:lnTo>
                    <a:pt x="2100" y="336"/>
                  </a:lnTo>
                  <a:lnTo>
                    <a:pt x="2100" y="336"/>
                  </a:lnTo>
                  <a:lnTo>
                    <a:pt x="2096" y="330"/>
                  </a:lnTo>
                  <a:lnTo>
                    <a:pt x="2096" y="324"/>
                  </a:lnTo>
                  <a:lnTo>
                    <a:pt x="2100" y="324"/>
                  </a:lnTo>
                  <a:lnTo>
                    <a:pt x="2100" y="324"/>
                  </a:lnTo>
                  <a:lnTo>
                    <a:pt x="2106" y="324"/>
                  </a:lnTo>
                  <a:lnTo>
                    <a:pt x="2112" y="324"/>
                  </a:lnTo>
                  <a:lnTo>
                    <a:pt x="2112" y="330"/>
                  </a:lnTo>
                  <a:lnTo>
                    <a:pt x="2116" y="330"/>
                  </a:lnTo>
                  <a:lnTo>
                    <a:pt x="2116" y="330"/>
                  </a:lnTo>
                  <a:lnTo>
                    <a:pt x="2116" y="336"/>
                  </a:lnTo>
                  <a:lnTo>
                    <a:pt x="2116" y="336"/>
                  </a:lnTo>
                  <a:lnTo>
                    <a:pt x="2116" y="336"/>
                  </a:lnTo>
                  <a:lnTo>
                    <a:pt x="2116" y="336"/>
                  </a:lnTo>
                  <a:close/>
                  <a:moveTo>
                    <a:pt x="2008" y="336"/>
                  </a:moveTo>
                  <a:lnTo>
                    <a:pt x="2008" y="336"/>
                  </a:lnTo>
                  <a:lnTo>
                    <a:pt x="2008" y="336"/>
                  </a:lnTo>
                  <a:lnTo>
                    <a:pt x="2008" y="336"/>
                  </a:lnTo>
                  <a:lnTo>
                    <a:pt x="2008" y="336"/>
                  </a:lnTo>
                  <a:lnTo>
                    <a:pt x="2008" y="336"/>
                  </a:lnTo>
                  <a:lnTo>
                    <a:pt x="2008" y="336"/>
                  </a:lnTo>
                  <a:lnTo>
                    <a:pt x="2008" y="336"/>
                  </a:lnTo>
                  <a:close/>
                  <a:moveTo>
                    <a:pt x="2004" y="342"/>
                  </a:moveTo>
                  <a:lnTo>
                    <a:pt x="2008" y="342"/>
                  </a:lnTo>
                  <a:lnTo>
                    <a:pt x="2008" y="336"/>
                  </a:lnTo>
                  <a:lnTo>
                    <a:pt x="2004" y="336"/>
                  </a:lnTo>
                  <a:lnTo>
                    <a:pt x="2008" y="336"/>
                  </a:lnTo>
                  <a:lnTo>
                    <a:pt x="2008" y="336"/>
                  </a:lnTo>
                  <a:lnTo>
                    <a:pt x="2008" y="342"/>
                  </a:lnTo>
                  <a:lnTo>
                    <a:pt x="2004" y="342"/>
                  </a:lnTo>
                  <a:lnTo>
                    <a:pt x="2004" y="342"/>
                  </a:lnTo>
                  <a:lnTo>
                    <a:pt x="2004" y="342"/>
                  </a:lnTo>
                  <a:lnTo>
                    <a:pt x="2004" y="342"/>
                  </a:lnTo>
                  <a:close/>
                  <a:moveTo>
                    <a:pt x="670" y="336"/>
                  </a:moveTo>
                  <a:lnTo>
                    <a:pt x="670" y="336"/>
                  </a:lnTo>
                  <a:lnTo>
                    <a:pt x="676" y="336"/>
                  </a:lnTo>
                  <a:lnTo>
                    <a:pt x="670" y="342"/>
                  </a:lnTo>
                  <a:lnTo>
                    <a:pt x="670" y="342"/>
                  </a:lnTo>
                  <a:lnTo>
                    <a:pt x="670" y="336"/>
                  </a:lnTo>
                  <a:lnTo>
                    <a:pt x="670" y="336"/>
                  </a:lnTo>
                  <a:lnTo>
                    <a:pt x="670" y="336"/>
                  </a:lnTo>
                  <a:lnTo>
                    <a:pt x="670" y="336"/>
                  </a:lnTo>
                  <a:close/>
                  <a:moveTo>
                    <a:pt x="2008" y="350"/>
                  </a:moveTo>
                  <a:lnTo>
                    <a:pt x="2004" y="350"/>
                  </a:lnTo>
                  <a:lnTo>
                    <a:pt x="2004" y="348"/>
                  </a:lnTo>
                  <a:lnTo>
                    <a:pt x="1998" y="348"/>
                  </a:lnTo>
                  <a:lnTo>
                    <a:pt x="1998" y="348"/>
                  </a:lnTo>
                  <a:lnTo>
                    <a:pt x="2004" y="348"/>
                  </a:lnTo>
                  <a:lnTo>
                    <a:pt x="2004" y="342"/>
                  </a:lnTo>
                  <a:lnTo>
                    <a:pt x="1998" y="342"/>
                  </a:lnTo>
                  <a:lnTo>
                    <a:pt x="2004" y="336"/>
                  </a:lnTo>
                  <a:lnTo>
                    <a:pt x="2004" y="342"/>
                  </a:lnTo>
                  <a:lnTo>
                    <a:pt x="2004" y="348"/>
                  </a:lnTo>
                  <a:lnTo>
                    <a:pt x="2004" y="348"/>
                  </a:lnTo>
                  <a:lnTo>
                    <a:pt x="2008" y="348"/>
                  </a:lnTo>
                  <a:lnTo>
                    <a:pt x="2008" y="350"/>
                  </a:lnTo>
                  <a:lnTo>
                    <a:pt x="2008" y="350"/>
                  </a:lnTo>
                  <a:lnTo>
                    <a:pt x="2008" y="350"/>
                  </a:lnTo>
                  <a:lnTo>
                    <a:pt x="2008" y="350"/>
                  </a:lnTo>
                  <a:close/>
                  <a:moveTo>
                    <a:pt x="404" y="348"/>
                  </a:moveTo>
                  <a:lnTo>
                    <a:pt x="404" y="348"/>
                  </a:lnTo>
                  <a:lnTo>
                    <a:pt x="410" y="348"/>
                  </a:lnTo>
                  <a:lnTo>
                    <a:pt x="410" y="342"/>
                  </a:lnTo>
                  <a:lnTo>
                    <a:pt x="410" y="342"/>
                  </a:lnTo>
                  <a:lnTo>
                    <a:pt x="410" y="336"/>
                  </a:lnTo>
                  <a:lnTo>
                    <a:pt x="416" y="336"/>
                  </a:lnTo>
                  <a:lnTo>
                    <a:pt x="422" y="336"/>
                  </a:lnTo>
                  <a:lnTo>
                    <a:pt x="422" y="342"/>
                  </a:lnTo>
                  <a:lnTo>
                    <a:pt x="426" y="342"/>
                  </a:lnTo>
                  <a:lnTo>
                    <a:pt x="432" y="348"/>
                  </a:lnTo>
                  <a:lnTo>
                    <a:pt x="432" y="348"/>
                  </a:lnTo>
                  <a:lnTo>
                    <a:pt x="432" y="350"/>
                  </a:lnTo>
                  <a:lnTo>
                    <a:pt x="432" y="348"/>
                  </a:lnTo>
                  <a:lnTo>
                    <a:pt x="432" y="348"/>
                  </a:lnTo>
                  <a:lnTo>
                    <a:pt x="432" y="348"/>
                  </a:lnTo>
                  <a:lnTo>
                    <a:pt x="426" y="350"/>
                  </a:lnTo>
                  <a:lnTo>
                    <a:pt x="426" y="356"/>
                  </a:lnTo>
                  <a:lnTo>
                    <a:pt x="422" y="356"/>
                  </a:lnTo>
                  <a:lnTo>
                    <a:pt x="422" y="356"/>
                  </a:lnTo>
                  <a:lnTo>
                    <a:pt x="416" y="356"/>
                  </a:lnTo>
                  <a:lnTo>
                    <a:pt x="410" y="356"/>
                  </a:lnTo>
                  <a:lnTo>
                    <a:pt x="410" y="356"/>
                  </a:lnTo>
                  <a:lnTo>
                    <a:pt x="404" y="350"/>
                  </a:lnTo>
                  <a:lnTo>
                    <a:pt x="404" y="348"/>
                  </a:lnTo>
                  <a:lnTo>
                    <a:pt x="404" y="348"/>
                  </a:lnTo>
                  <a:lnTo>
                    <a:pt x="404" y="348"/>
                  </a:lnTo>
                  <a:lnTo>
                    <a:pt x="404" y="348"/>
                  </a:lnTo>
                  <a:close/>
                  <a:moveTo>
                    <a:pt x="204" y="342"/>
                  </a:moveTo>
                  <a:lnTo>
                    <a:pt x="210" y="342"/>
                  </a:lnTo>
                  <a:lnTo>
                    <a:pt x="204" y="342"/>
                  </a:lnTo>
                  <a:lnTo>
                    <a:pt x="204" y="342"/>
                  </a:lnTo>
                  <a:lnTo>
                    <a:pt x="204" y="342"/>
                  </a:lnTo>
                  <a:lnTo>
                    <a:pt x="204" y="342"/>
                  </a:lnTo>
                  <a:lnTo>
                    <a:pt x="204" y="342"/>
                  </a:lnTo>
                  <a:lnTo>
                    <a:pt x="204" y="342"/>
                  </a:lnTo>
                  <a:close/>
                  <a:moveTo>
                    <a:pt x="654" y="348"/>
                  </a:moveTo>
                  <a:lnTo>
                    <a:pt x="658" y="348"/>
                  </a:lnTo>
                  <a:lnTo>
                    <a:pt x="658" y="348"/>
                  </a:lnTo>
                  <a:lnTo>
                    <a:pt x="658" y="350"/>
                  </a:lnTo>
                  <a:lnTo>
                    <a:pt x="664" y="350"/>
                  </a:lnTo>
                  <a:lnTo>
                    <a:pt x="658" y="350"/>
                  </a:lnTo>
                  <a:lnTo>
                    <a:pt x="658" y="348"/>
                  </a:lnTo>
                  <a:lnTo>
                    <a:pt x="654" y="348"/>
                  </a:lnTo>
                  <a:lnTo>
                    <a:pt x="654" y="348"/>
                  </a:lnTo>
                  <a:lnTo>
                    <a:pt x="654" y="348"/>
                  </a:lnTo>
                  <a:lnTo>
                    <a:pt x="654" y="348"/>
                  </a:lnTo>
                  <a:close/>
                  <a:moveTo>
                    <a:pt x="530" y="356"/>
                  </a:moveTo>
                  <a:lnTo>
                    <a:pt x="536" y="356"/>
                  </a:lnTo>
                  <a:lnTo>
                    <a:pt x="536" y="356"/>
                  </a:lnTo>
                  <a:lnTo>
                    <a:pt x="540" y="356"/>
                  </a:lnTo>
                  <a:lnTo>
                    <a:pt x="536" y="356"/>
                  </a:lnTo>
                  <a:lnTo>
                    <a:pt x="536" y="356"/>
                  </a:lnTo>
                  <a:lnTo>
                    <a:pt x="536" y="356"/>
                  </a:lnTo>
                  <a:lnTo>
                    <a:pt x="530" y="356"/>
                  </a:lnTo>
                  <a:lnTo>
                    <a:pt x="530" y="356"/>
                  </a:lnTo>
                  <a:lnTo>
                    <a:pt x="530" y="356"/>
                  </a:lnTo>
                  <a:lnTo>
                    <a:pt x="530" y="356"/>
                  </a:lnTo>
                  <a:lnTo>
                    <a:pt x="530" y="356"/>
                  </a:lnTo>
                  <a:close/>
                  <a:moveTo>
                    <a:pt x="442" y="368"/>
                  </a:moveTo>
                  <a:lnTo>
                    <a:pt x="442" y="362"/>
                  </a:lnTo>
                  <a:lnTo>
                    <a:pt x="442" y="362"/>
                  </a:lnTo>
                  <a:lnTo>
                    <a:pt x="448" y="362"/>
                  </a:lnTo>
                  <a:lnTo>
                    <a:pt x="442" y="362"/>
                  </a:lnTo>
                  <a:lnTo>
                    <a:pt x="442" y="368"/>
                  </a:lnTo>
                  <a:lnTo>
                    <a:pt x="442" y="368"/>
                  </a:lnTo>
                  <a:lnTo>
                    <a:pt x="442" y="368"/>
                  </a:lnTo>
                  <a:lnTo>
                    <a:pt x="442" y="368"/>
                  </a:lnTo>
                  <a:lnTo>
                    <a:pt x="442" y="368"/>
                  </a:lnTo>
                  <a:close/>
                  <a:moveTo>
                    <a:pt x="324" y="406"/>
                  </a:moveTo>
                  <a:lnTo>
                    <a:pt x="324" y="406"/>
                  </a:lnTo>
                  <a:lnTo>
                    <a:pt x="324" y="406"/>
                  </a:lnTo>
                  <a:lnTo>
                    <a:pt x="324" y="406"/>
                  </a:lnTo>
                  <a:lnTo>
                    <a:pt x="324" y="406"/>
                  </a:lnTo>
                  <a:lnTo>
                    <a:pt x="324" y="406"/>
                  </a:lnTo>
                  <a:lnTo>
                    <a:pt x="324" y="406"/>
                  </a:lnTo>
                  <a:lnTo>
                    <a:pt x="324" y="406"/>
                  </a:lnTo>
                  <a:close/>
                  <a:moveTo>
                    <a:pt x="228" y="444"/>
                  </a:moveTo>
                  <a:lnTo>
                    <a:pt x="228" y="450"/>
                  </a:lnTo>
                  <a:lnTo>
                    <a:pt x="228" y="450"/>
                  </a:lnTo>
                  <a:lnTo>
                    <a:pt x="228" y="444"/>
                  </a:lnTo>
                  <a:lnTo>
                    <a:pt x="228" y="444"/>
                  </a:lnTo>
                  <a:lnTo>
                    <a:pt x="228" y="444"/>
                  </a:lnTo>
                  <a:lnTo>
                    <a:pt x="228" y="444"/>
                  </a:lnTo>
                  <a:lnTo>
                    <a:pt x="228" y="444"/>
                  </a:lnTo>
                  <a:close/>
                  <a:moveTo>
                    <a:pt x="2412" y="456"/>
                  </a:moveTo>
                  <a:lnTo>
                    <a:pt x="2412" y="456"/>
                  </a:lnTo>
                  <a:lnTo>
                    <a:pt x="2418" y="456"/>
                  </a:lnTo>
                  <a:lnTo>
                    <a:pt x="2418" y="456"/>
                  </a:lnTo>
                  <a:lnTo>
                    <a:pt x="2418" y="456"/>
                  </a:lnTo>
                  <a:lnTo>
                    <a:pt x="2418" y="456"/>
                  </a:lnTo>
                  <a:lnTo>
                    <a:pt x="2412" y="456"/>
                  </a:lnTo>
                  <a:lnTo>
                    <a:pt x="2412" y="456"/>
                  </a:lnTo>
                  <a:lnTo>
                    <a:pt x="2412" y="456"/>
                  </a:lnTo>
                  <a:lnTo>
                    <a:pt x="2412" y="456"/>
                  </a:lnTo>
                  <a:close/>
                  <a:moveTo>
                    <a:pt x="2408" y="456"/>
                  </a:moveTo>
                  <a:lnTo>
                    <a:pt x="2412" y="456"/>
                  </a:lnTo>
                  <a:lnTo>
                    <a:pt x="2412" y="460"/>
                  </a:lnTo>
                  <a:lnTo>
                    <a:pt x="2412" y="456"/>
                  </a:lnTo>
                  <a:lnTo>
                    <a:pt x="2408" y="456"/>
                  </a:lnTo>
                  <a:lnTo>
                    <a:pt x="2408" y="456"/>
                  </a:lnTo>
                  <a:lnTo>
                    <a:pt x="2408" y="456"/>
                  </a:lnTo>
                  <a:lnTo>
                    <a:pt x="2408" y="456"/>
                  </a:lnTo>
                  <a:close/>
                  <a:moveTo>
                    <a:pt x="2036" y="596"/>
                  </a:moveTo>
                  <a:lnTo>
                    <a:pt x="2036" y="596"/>
                  </a:lnTo>
                  <a:lnTo>
                    <a:pt x="2036" y="596"/>
                  </a:lnTo>
                  <a:lnTo>
                    <a:pt x="2036" y="590"/>
                  </a:lnTo>
                  <a:lnTo>
                    <a:pt x="2040" y="590"/>
                  </a:lnTo>
                  <a:lnTo>
                    <a:pt x="2040" y="584"/>
                  </a:lnTo>
                  <a:lnTo>
                    <a:pt x="2036" y="584"/>
                  </a:lnTo>
                  <a:lnTo>
                    <a:pt x="2036" y="590"/>
                  </a:lnTo>
                  <a:lnTo>
                    <a:pt x="2036" y="584"/>
                  </a:lnTo>
                  <a:lnTo>
                    <a:pt x="2040" y="584"/>
                  </a:lnTo>
                  <a:lnTo>
                    <a:pt x="2046" y="584"/>
                  </a:lnTo>
                  <a:lnTo>
                    <a:pt x="2046" y="584"/>
                  </a:lnTo>
                  <a:lnTo>
                    <a:pt x="2046" y="584"/>
                  </a:lnTo>
                  <a:lnTo>
                    <a:pt x="2052" y="584"/>
                  </a:lnTo>
                  <a:lnTo>
                    <a:pt x="2052" y="584"/>
                  </a:lnTo>
                  <a:lnTo>
                    <a:pt x="2052" y="590"/>
                  </a:lnTo>
                  <a:lnTo>
                    <a:pt x="2046" y="590"/>
                  </a:lnTo>
                  <a:lnTo>
                    <a:pt x="2046" y="590"/>
                  </a:lnTo>
                  <a:lnTo>
                    <a:pt x="2046" y="596"/>
                  </a:lnTo>
                  <a:lnTo>
                    <a:pt x="2040" y="596"/>
                  </a:lnTo>
                  <a:lnTo>
                    <a:pt x="2036" y="596"/>
                  </a:lnTo>
                  <a:lnTo>
                    <a:pt x="2036" y="602"/>
                  </a:lnTo>
                  <a:lnTo>
                    <a:pt x="2036" y="596"/>
                  </a:lnTo>
                  <a:lnTo>
                    <a:pt x="2036" y="596"/>
                  </a:lnTo>
                  <a:lnTo>
                    <a:pt x="2036" y="596"/>
                  </a:lnTo>
                  <a:lnTo>
                    <a:pt x="2036" y="596"/>
                  </a:lnTo>
                  <a:close/>
                  <a:moveTo>
                    <a:pt x="2072" y="666"/>
                  </a:moveTo>
                  <a:lnTo>
                    <a:pt x="2072" y="672"/>
                  </a:lnTo>
                  <a:lnTo>
                    <a:pt x="2072" y="676"/>
                  </a:lnTo>
                  <a:lnTo>
                    <a:pt x="2078" y="682"/>
                  </a:lnTo>
                  <a:lnTo>
                    <a:pt x="2078" y="682"/>
                  </a:lnTo>
                  <a:lnTo>
                    <a:pt x="2078" y="682"/>
                  </a:lnTo>
                  <a:lnTo>
                    <a:pt x="2072" y="682"/>
                  </a:lnTo>
                  <a:lnTo>
                    <a:pt x="2072" y="676"/>
                  </a:lnTo>
                  <a:lnTo>
                    <a:pt x="2068" y="676"/>
                  </a:lnTo>
                  <a:lnTo>
                    <a:pt x="2068" y="672"/>
                  </a:lnTo>
                  <a:lnTo>
                    <a:pt x="2068" y="672"/>
                  </a:lnTo>
                  <a:lnTo>
                    <a:pt x="2068" y="666"/>
                  </a:lnTo>
                  <a:lnTo>
                    <a:pt x="2068" y="666"/>
                  </a:lnTo>
                  <a:lnTo>
                    <a:pt x="2072" y="666"/>
                  </a:lnTo>
                  <a:lnTo>
                    <a:pt x="2072" y="666"/>
                  </a:lnTo>
                  <a:lnTo>
                    <a:pt x="2072" y="666"/>
                  </a:lnTo>
                  <a:lnTo>
                    <a:pt x="2072" y="666"/>
                  </a:lnTo>
                  <a:close/>
                  <a:moveTo>
                    <a:pt x="1662" y="682"/>
                  </a:moveTo>
                  <a:lnTo>
                    <a:pt x="1662" y="682"/>
                  </a:lnTo>
                  <a:lnTo>
                    <a:pt x="1662" y="676"/>
                  </a:lnTo>
                  <a:lnTo>
                    <a:pt x="1668" y="676"/>
                  </a:lnTo>
                  <a:lnTo>
                    <a:pt x="1668" y="672"/>
                  </a:lnTo>
                  <a:lnTo>
                    <a:pt x="1672" y="672"/>
                  </a:lnTo>
                  <a:lnTo>
                    <a:pt x="1672" y="676"/>
                  </a:lnTo>
                  <a:lnTo>
                    <a:pt x="1672" y="676"/>
                  </a:lnTo>
                  <a:lnTo>
                    <a:pt x="1672" y="682"/>
                  </a:lnTo>
                  <a:lnTo>
                    <a:pt x="1672" y="682"/>
                  </a:lnTo>
                  <a:lnTo>
                    <a:pt x="1668" y="682"/>
                  </a:lnTo>
                  <a:lnTo>
                    <a:pt x="1668" y="682"/>
                  </a:lnTo>
                  <a:lnTo>
                    <a:pt x="1662" y="682"/>
                  </a:lnTo>
                  <a:lnTo>
                    <a:pt x="1662" y="682"/>
                  </a:lnTo>
                  <a:lnTo>
                    <a:pt x="1662" y="682"/>
                  </a:lnTo>
                  <a:lnTo>
                    <a:pt x="1662" y="682"/>
                  </a:lnTo>
                  <a:lnTo>
                    <a:pt x="1662" y="682"/>
                  </a:lnTo>
                  <a:close/>
                  <a:moveTo>
                    <a:pt x="2090" y="682"/>
                  </a:moveTo>
                  <a:lnTo>
                    <a:pt x="2096" y="682"/>
                  </a:lnTo>
                  <a:lnTo>
                    <a:pt x="2096" y="682"/>
                  </a:lnTo>
                  <a:lnTo>
                    <a:pt x="2100" y="688"/>
                  </a:lnTo>
                  <a:lnTo>
                    <a:pt x="2096" y="688"/>
                  </a:lnTo>
                  <a:lnTo>
                    <a:pt x="2096" y="682"/>
                  </a:lnTo>
                  <a:lnTo>
                    <a:pt x="2096" y="682"/>
                  </a:lnTo>
                  <a:lnTo>
                    <a:pt x="2090" y="682"/>
                  </a:lnTo>
                  <a:lnTo>
                    <a:pt x="2090" y="682"/>
                  </a:lnTo>
                  <a:lnTo>
                    <a:pt x="2090" y="682"/>
                  </a:lnTo>
                  <a:lnTo>
                    <a:pt x="2090" y="682"/>
                  </a:lnTo>
                  <a:close/>
                  <a:moveTo>
                    <a:pt x="1748" y="866"/>
                  </a:moveTo>
                  <a:lnTo>
                    <a:pt x="1748" y="860"/>
                  </a:lnTo>
                  <a:lnTo>
                    <a:pt x="1748" y="860"/>
                  </a:lnTo>
                  <a:lnTo>
                    <a:pt x="1748" y="856"/>
                  </a:lnTo>
                  <a:lnTo>
                    <a:pt x="1748" y="850"/>
                  </a:lnTo>
                  <a:lnTo>
                    <a:pt x="1748" y="856"/>
                  </a:lnTo>
                  <a:lnTo>
                    <a:pt x="1748" y="850"/>
                  </a:lnTo>
                  <a:lnTo>
                    <a:pt x="1742" y="850"/>
                  </a:lnTo>
                  <a:lnTo>
                    <a:pt x="1736" y="850"/>
                  </a:lnTo>
                  <a:lnTo>
                    <a:pt x="1732" y="856"/>
                  </a:lnTo>
                  <a:lnTo>
                    <a:pt x="1732" y="860"/>
                  </a:lnTo>
                  <a:lnTo>
                    <a:pt x="1732" y="860"/>
                  </a:lnTo>
                  <a:lnTo>
                    <a:pt x="1732" y="866"/>
                  </a:lnTo>
                  <a:lnTo>
                    <a:pt x="1732" y="866"/>
                  </a:lnTo>
                  <a:lnTo>
                    <a:pt x="1732" y="860"/>
                  </a:lnTo>
                  <a:lnTo>
                    <a:pt x="1728" y="860"/>
                  </a:lnTo>
                  <a:lnTo>
                    <a:pt x="1728" y="856"/>
                  </a:lnTo>
                  <a:lnTo>
                    <a:pt x="1728" y="850"/>
                  </a:lnTo>
                  <a:lnTo>
                    <a:pt x="1732" y="850"/>
                  </a:lnTo>
                  <a:lnTo>
                    <a:pt x="1732" y="844"/>
                  </a:lnTo>
                  <a:lnTo>
                    <a:pt x="1732" y="838"/>
                  </a:lnTo>
                  <a:lnTo>
                    <a:pt x="1732" y="838"/>
                  </a:lnTo>
                  <a:lnTo>
                    <a:pt x="1732" y="834"/>
                  </a:lnTo>
                  <a:lnTo>
                    <a:pt x="1732" y="830"/>
                  </a:lnTo>
                  <a:lnTo>
                    <a:pt x="1732" y="824"/>
                  </a:lnTo>
                  <a:lnTo>
                    <a:pt x="1732" y="824"/>
                  </a:lnTo>
                  <a:lnTo>
                    <a:pt x="1732" y="824"/>
                  </a:lnTo>
                  <a:lnTo>
                    <a:pt x="1732" y="824"/>
                  </a:lnTo>
                  <a:lnTo>
                    <a:pt x="1732" y="818"/>
                  </a:lnTo>
                  <a:lnTo>
                    <a:pt x="1732" y="812"/>
                  </a:lnTo>
                  <a:lnTo>
                    <a:pt x="1732" y="812"/>
                  </a:lnTo>
                  <a:lnTo>
                    <a:pt x="1728" y="812"/>
                  </a:lnTo>
                  <a:lnTo>
                    <a:pt x="1728" y="806"/>
                  </a:lnTo>
                  <a:lnTo>
                    <a:pt x="1732" y="806"/>
                  </a:lnTo>
                  <a:lnTo>
                    <a:pt x="1732" y="802"/>
                  </a:lnTo>
                  <a:lnTo>
                    <a:pt x="1732" y="802"/>
                  </a:lnTo>
                  <a:lnTo>
                    <a:pt x="1732" y="796"/>
                  </a:lnTo>
                  <a:lnTo>
                    <a:pt x="1732" y="790"/>
                  </a:lnTo>
                  <a:lnTo>
                    <a:pt x="1732" y="790"/>
                  </a:lnTo>
                  <a:lnTo>
                    <a:pt x="1732" y="784"/>
                  </a:lnTo>
                  <a:lnTo>
                    <a:pt x="1732" y="780"/>
                  </a:lnTo>
                  <a:lnTo>
                    <a:pt x="1732" y="774"/>
                  </a:lnTo>
                  <a:lnTo>
                    <a:pt x="1732" y="774"/>
                  </a:lnTo>
                  <a:lnTo>
                    <a:pt x="1732" y="770"/>
                  </a:lnTo>
                  <a:lnTo>
                    <a:pt x="1732" y="764"/>
                  </a:lnTo>
                  <a:lnTo>
                    <a:pt x="1732" y="764"/>
                  </a:lnTo>
                  <a:lnTo>
                    <a:pt x="1732" y="764"/>
                  </a:lnTo>
                  <a:lnTo>
                    <a:pt x="1732" y="758"/>
                  </a:lnTo>
                  <a:lnTo>
                    <a:pt x="1732" y="752"/>
                  </a:lnTo>
                  <a:lnTo>
                    <a:pt x="1732" y="752"/>
                  </a:lnTo>
                  <a:lnTo>
                    <a:pt x="1728" y="746"/>
                  </a:lnTo>
                  <a:lnTo>
                    <a:pt x="1728" y="742"/>
                  </a:lnTo>
                  <a:lnTo>
                    <a:pt x="1728" y="742"/>
                  </a:lnTo>
                  <a:lnTo>
                    <a:pt x="1728" y="736"/>
                  </a:lnTo>
                  <a:lnTo>
                    <a:pt x="1728" y="730"/>
                  </a:lnTo>
                  <a:lnTo>
                    <a:pt x="1728" y="726"/>
                  </a:lnTo>
                  <a:lnTo>
                    <a:pt x="1728" y="726"/>
                  </a:lnTo>
                  <a:lnTo>
                    <a:pt x="1728" y="720"/>
                  </a:lnTo>
                  <a:lnTo>
                    <a:pt x="1732" y="720"/>
                  </a:lnTo>
                  <a:lnTo>
                    <a:pt x="1732" y="716"/>
                  </a:lnTo>
                  <a:lnTo>
                    <a:pt x="1728" y="716"/>
                  </a:lnTo>
                  <a:lnTo>
                    <a:pt x="1728" y="716"/>
                  </a:lnTo>
                  <a:lnTo>
                    <a:pt x="1732" y="710"/>
                  </a:lnTo>
                  <a:lnTo>
                    <a:pt x="1732" y="710"/>
                  </a:lnTo>
                  <a:lnTo>
                    <a:pt x="1732" y="716"/>
                  </a:lnTo>
                  <a:lnTo>
                    <a:pt x="1736" y="716"/>
                  </a:lnTo>
                  <a:lnTo>
                    <a:pt x="1736" y="710"/>
                  </a:lnTo>
                  <a:lnTo>
                    <a:pt x="1736" y="704"/>
                  </a:lnTo>
                  <a:lnTo>
                    <a:pt x="1742" y="704"/>
                  </a:lnTo>
                  <a:lnTo>
                    <a:pt x="1742" y="704"/>
                  </a:lnTo>
                  <a:lnTo>
                    <a:pt x="1736" y="704"/>
                  </a:lnTo>
                  <a:lnTo>
                    <a:pt x="1736" y="704"/>
                  </a:lnTo>
                  <a:lnTo>
                    <a:pt x="1742" y="704"/>
                  </a:lnTo>
                  <a:lnTo>
                    <a:pt x="1742" y="698"/>
                  </a:lnTo>
                  <a:lnTo>
                    <a:pt x="1736" y="698"/>
                  </a:lnTo>
                  <a:lnTo>
                    <a:pt x="1736" y="692"/>
                  </a:lnTo>
                  <a:lnTo>
                    <a:pt x="1732" y="692"/>
                  </a:lnTo>
                  <a:lnTo>
                    <a:pt x="1736" y="692"/>
                  </a:lnTo>
                  <a:lnTo>
                    <a:pt x="1736" y="692"/>
                  </a:lnTo>
                  <a:lnTo>
                    <a:pt x="1736" y="692"/>
                  </a:lnTo>
                  <a:lnTo>
                    <a:pt x="1742" y="692"/>
                  </a:lnTo>
                  <a:lnTo>
                    <a:pt x="1742" y="692"/>
                  </a:lnTo>
                  <a:lnTo>
                    <a:pt x="1748" y="692"/>
                  </a:lnTo>
                  <a:lnTo>
                    <a:pt x="1748" y="698"/>
                  </a:lnTo>
                  <a:lnTo>
                    <a:pt x="1742" y="698"/>
                  </a:lnTo>
                  <a:lnTo>
                    <a:pt x="1742" y="704"/>
                  </a:lnTo>
                  <a:lnTo>
                    <a:pt x="1742" y="704"/>
                  </a:lnTo>
                  <a:lnTo>
                    <a:pt x="1748" y="704"/>
                  </a:lnTo>
                  <a:lnTo>
                    <a:pt x="1748" y="710"/>
                  </a:lnTo>
                  <a:lnTo>
                    <a:pt x="1748" y="716"/>
                  </a:lnTo>
                  <a:lnTo>
                    <a:pt x="1748" y="710"/>
                  </a:lnTo>
                  <a:lnTo>
                    <a:pt x="1748" y="716"/>
                  </a:lnTo>
                  <a:lnTo>
                    <a:pt x="1748" y="716"/>
                  </a:lnTo>
                  <a:lnTo>
                    <a:pt x="1748" y="716"/>
                  </a:lnTo>
                  <a:lnTo>
                    <a:pt x="1748" y="720"/>
                  </a:lnTo>
                  <a:lnTo>
                    <a:pt x="1748" y="726"/>
                  </a:lnTo>
                  <a:lnTo>
                    <a:pt x="1748" y="726"/>
                  </a:lnTo>
                  <a:lnTo>
                    <a:pt x="1748" y="730"/>
                  </a:lnTo>
                  <a:lnTo>
                    <a:pt x="1748" y="736"/>
                  </a:lnTo>
                  <a:lnTo>
                    <a:pt x="1748" y="730"/>
                  </a:lnTo>
                  <a:lnTo>
                    <a:pt x="1748" y="730"/>
                  </a:lnTo>
                  <a:lnTo>
                    <a:pt x="1748" y="726"/>
                  </a:lnTo>
                  <a:lnTo>
                    <a:pt x="1748" y="730"/>
                  </a:lnTo>
                  <a:lnTo>
                    <a:pt x="1748" y="736"/>
                  </a:lnTo>
                  <a:lnTo>
                    <a:pt x="1748" y="742"/>
                  </a:lnTo>
                  <a:lnTo>
                    <a:pt x="1748" y="742"/>
                  </a:lnTo>
                  <a:lnTo>
                    <a:pt x="1748" y="742"/>
                  </a:lnTo>
                  <a:lnTo>
                    <a:pt x="1748" y="746"/>
                  </a:lnTo>
                  <a:lnTo>
                    <a:pt x="1748" y="752"/>
                  </a:lnTo>
                  <a:lnTo>
                    <a:pt x="1748" y="752"/>
                  </a:lnTo>
                  <a:lnTo>
                    <a:pt x="1748" y="758"/>
                  </a:lnTo>
                  <a:lnTo>
                    <a:pt x="1754" y="752"/>
                  </a:lnTo>
                  <a:lnTo>
                    <a:pt x="1754" y="758"/>
                  </a:lnTo>
                  <a:lnTo>
                    <a:pt x="1754" y="764"/>
                  </a:lnTo>
                  <a:lnTo>
                    <a:pt x="1754" y="764"/>
                  </a:lnTo>
                  <a:lnTo>
                    <a:pt x="1754" y="770"/>
                  </a:lnTo>
                  <a:lnTo>
                    <a:pt x="1754" y="774"/>
                  </a:lnTo>
                  <a:lnTo>
                    <a:pt x="1758" y="774"/>
                  </a:lnTo>
                  <a:lnTo>
                    <a:pt x="1758" y="780"/>
                  </a:lnTo>
                  <a:lnTo>
                    <a:pt x="1758" y="784"/>
                  </a:lnTo>
                  <a:lnTo>
                    <a:pt x="1758" y="790"/>
                  </a:lnTo>
                  <a:lnTo>
                    <a:pt x="1758" y="796"/>
                  </a:lnTo>
                  <a:lnTo>
                    <a:pt x="1764" y="802"/>
                  </a:lnTo>
                  <a:lnTo>
                    <a:pt x="1764" y="802"/>
                  </a:lnTo>
                  <a:lnTo>
                    <a:pt x="1770" y="806"/>
                  </a:lnTo>
                  <a:lnTo>
                    <a:pt x="1770" y="812"/>
                  </a:lnTo>
                  <a:lnTo>
                    <a:pt x="1770" y="806"/>
                  </a:lnTo>
                  <a:lnTo>
                    <a:pt x="1764" y="802"/>
                  </a:lnTo>
                  <a:lnTo>
                    <a:pt x="1758" y="802"/>
                  </a:lnTo>
                  <a:lnTo>
                    <a:pt x="1758" y="802"/>
                  </a:lnTo>
                  <a:lnTo>
                    <a:pt x="1758" y="802"/>
                  </a:lnTo>
                  <a:lnTo>
                    <a:pt x="1754" y="802"/>
                  </a:lnTo>
                  <a:lnTo>
                    <a:pt x="1748" y="796"/>
                  </a:lnTo>
                  <a:lnTo>
                    <a:pt x="1748" y="802"/>
                  </a:lnTo>
                  <a:lnTo>
                    <a:pt x="1754" y="796"/>
                  </a:lnTo>
                  <a:lnTo>
                    <a:pt x="1754" y="802"/>
                  </a:lnTo>
                  <a:lnTo>
                    <a:pt x="1748" y="802"/>
                  </a:lnTo>
                  <a:lnTo>
                    <a:pt x="1748" y="802"/>
                  </a:lnTo>
                  <a:lnTo>
                    <a:pt x="1748" y="802"/>
                  </a:lnTo>
                  <a:lnTo>
                    <a:pt x="1748" y="806"/>
                  </a:lnTo>
                  <a:lnTo>
                    <a:pt x="1742" y="806"/>
                  </a:lnTo>
                  <a:lnTo>
                    <a:pt x="1742" y="812"/>
                  </a:lnTo>
                  <a:lnTo>
                    <a:pt x="1742" y="812"/>
                  </a:lnTo>
                  <a:lnTo>
                    <a:pt x="1736" y="818"/>
                  </a:lnTo>
                  <a:lnTo>
                    <a:pt x="1736" y="824"/>
                  </a:lnTo>
                  <a:lnTo>
                    <a:pt x="1736" y="824"/>
                  </a:lnTo>
                  <a:lnTo>
                    <a:pt x="1736" y="830"/>
                  </a:lnTo>
                  <a:lnTo>
                    <a:pt x="1736" y="834"/>
                  </a:lnTo>
                  <a:lnTo>
                    <a:pt x="1742" y="838"/>
                  </a:lnTo>
                  <a:lnTo>
                    <a:pt x="1748" y="838"/>
                  </a:lnTo>
                  <a:lnTo>
                    <a:pt x="1748" y="850"/>
                  </a:lnTo>
                  <a:lnTo>
                    <a:pt x="1748" y="850"/>
                  </a:lnTo>
                  <a:lnTo>
                    <a:pt x="1748" y="850"/>
                  </a:lnTo>
                  <a:lnTo>
                    <a:pt x="1748" y="850"/>
                  </a:lnTo>
                  <a:lnTo>
                    <a:pt x="1754" y="850"/>
                  </a:lnTo>
                  <a:lnTo>
                    <a:pt x="1754" y="850"/>
                  </a:lnTo>
                  <a:lnTo>
                    <a:pt x="1754" y="856"/>
                  </a:lnTo>
                  <a:lnTo>
                    <a:pt x="1754" y="860"/>
                  </a:lnTo>
                  <a:lnTo>
                    <a:pt x="1754" y="860"/>
                  </a:lnTo>
                  <a:lnTo>
                    <a:pt x="1748" y="860"/>
                  </a:lnTo>
                  <a:lnTo>
                    <a:pt x="1748" y="866"/>
                  </a:lnTo>
                  <a:lnTo>
                    <a:pt x="1748" y="866"/>
                  </a:lnTo>
                  <a:lnTo>
                    <a:pt x="1748" y="866"/>
                  </a:lnTo>
                  <a:lnTo>
                    <a:pt x="1748" y="866"/>
                  </a:lnTo>
                  <a:close/>
                  <a:moveTo>
                    <a:pt x="1922" y="764"/>
                  </a:moveTo>
                  <a:lnTo>
                    <a:pt x="1922" y="764"/>
                  </a:lnTo>
                  <a:lnTo>
                    <a:pt x="1922" y="764"/>
                  </a:lnTo>
                  <a:lnTo>
                    <a:pt x="1922" y="764"/>
                  </a:lnTo>
                  <a:lnTo>
                    <a:pt x="1922" y="764"/>
                  </a:lnTo>
                  <a:lnTo>
                    <a:pt x="1922" y="764"/>
                  </a:lnTo>
                  <a:lnTo>
                    <a:pt x="1922" y="764"/>
                  </a:lnTo>
                  <a:lnTo>
                    <a:pt x="1922" y="764"/>
                  </a:lnTo>
                  <a:close/>
                  <a:moveTo>
                    <a:pt x="1938" y="770"/>
                  </a:moveTo>
                  <a:lnTo>
                    <a:pt x="1932" y="770"/>
                  </a:lnTo>
                  <a:lnTo>
                    <a:pt x="1932" y="764"/>
                  </a:lnTo>
                  <a:lnTo>
                    <a:pt x="1938" y="764"/>
                  </a:lnTo>
                  <a:lnTo>
                    <a:pt x="1938" y="770"/>
                  </a:lnTo>
                  <a:lnTo>
                    <a:pt x="1938" y="770"/>
                  </a:lnTo>
                  <a:lnTo>
                    <a:pt x="1938" y="770"/>
                  </a:lnTo>
                  <a:lnTo>
                    <a:pt x="1938" y="770"/>
                  </a:lnTo>
                  <a:close/>
                  <a:moveTo>
                    <a:pt x="1916" y="780"/>
                  </a:moveTo>
                  <a:lnTo>
                    <a:pt x="1916" y="774"/>
                  </a:lnTo>
                  <a:lnTo>
                    <a:pt x="1922" y="774"/>
                  </a:lnTo>
                  <a:lnTo>
                    <a:pt x="1922" y="774"/>
                  </a:lnTo>
                  <a:lnTo>
                    <a:pt x="1922" y="774"/>
                  </a:lnTo>
                  <a:lnTo>
                    <a:pt x="1922" y="770"/>
                  </a:lnTo>
                  <a:lnTo>
                    <a:pt x="1928" y="770"/>
                  </a:lnTo>
                  <a:lnTo>
                    <a:pt x="1928" y="764"/>
                  </a:lnTo>
                  <a:lnTo>
                    <a:pt x="1928" y="770"/>
                  </a:lnTo>
                  <a:lnTo>
                    <a:pt x="1932" y="774"/>
                  </a:lnTo>
                  <a:lnTo>
                    <a:pt x="1928" y="774"/>
                  </a:lnTo>
                  <a:lnTo>
                    <a:pt x="1922" y="780"/>
                  </a:lnTo>
                  <a:lnTo>
                    <a:pt x="1922" y="780"/>
                  </a:lnTo>
                  <a:lnTo>
                    <a:pt x="1916" y="780"/>
                  </a:lnTo>
                  <a:lnTo>
                    <a:pt x="1916" y="780"/>
                  </a:lnTo>
                  <a:lnTo>
                    <a:pt x="1916" y="780"/>
                  </a:lnTo>
                  <a:lnTo>
                    <a:pt x="1916" y="780"/>
                  </a:lnTo>
                  <a:close/>
                  <a:moveTo>
                    <a:pt x="1910" y="802"/>
                  </a:moveTo>
                  <a:lnTo>
                    <a:pt x="1910" y="796"/>
                  </a:lnTo>
                  <a:lnTo>
                    <a:pt x="1910" y="790"/>
                  </a:lnTo>
                  <a:lnTo>
                    <a:pt x="1910" y="790"/>
                  </a:lnTo>
                  <a:lnTo>
                    <a:pt x="1910" y="796"/>
                  </a:lnTo>
                  <a:lnTo>
                    <a:pt x="1910" y="796"/>
                  </a:lnTo>
                  <a:lnTo>
                    <a:pt x="1910" y="802"/>
                  </a:lnTo>
                  <a:lnTo>
                    <a:pt x="1910" y="802"/>
                  </a:lnTo>
                  <a:lnTo>
                    <a:pt x="1910" y="802"/>
                  </a:lnTo>
                  <a:lnTo>
                    <a:pt x="1910" y="802"/>
                  </a:lnTo>
                  <a:lnTo>
                    <a:pt x="1910" y="802"/>
                  </a:lnTo>
                  <a:close/>
                  <a:moveTo>
                    <a:pt x="1904" y="802"/>
                  </a:moveTo>
                  <a:lnTo>
                    <a:pt x="1910" y="802"/>
                  </a:lnTo>
                  <a:lnTo>
                    <a:pt x="1910" y="802"/>
                  </a:lnTo>
                  <a:lnTo>
                    <a:pt x="1904" y="802"/>
                  </a:lnTo>
                  <a:lnTo>
                    <a:pt x="1904" y="802"/>
                  </a:lnTo>
                  <a:lnTo>
                    <a:pt x="1904" y="802"/>
                  </a:lnTo>
                  <a:lnTo>
                    <a:pt x="1904" y="802"/>
                  </a:lnTo>
                  <a:lnTo>
                    <a:pt x="1904" y="802"/>
                  </a:lnTo>
                  <a:close/>
                  <a:moveTo>
                    <a:pt x="1898" y="812"/>
                  </a:moveTo>
                  <a:lnTo>
                    <a:pt x="1898" y="806"/>
                  </a:lnTo>
                  <a:lnTo>
                    <a:pt x="1898" y="806"/>
                  </a:lnTo>
                  <a:lnTo>
                    <a:pt x="1898" y="812"/>
                  </a:lnTo>
                  <a:lnTo>
                    <a:pt x="1898" y="812"/>
                  </a:lnTo>
                  <a:lnTo>
                    <a:pt x="1898" y="812"/>
                  </a:lnTo>
                  <a:lnTo>
                    <a:pt x="1898" y="812"/>
                  </a:lnTo>
                  <a:lnTo>
                    <a:pt x="1898" y="812"/>
                  </a:lnTo>
                  <a:close/>
                  <a:moveTo>
                    <a:pt x="1878" y="844"/>
                  </a:moveTo>
                  <a:lnTo>
                    <a:pt x="1878" y="838"/>
                  </a:lnTo>
                  <a:lnTo>
                    <a:pt x="1878" y="844"/>
                  </a:lnTo>
                  <a:lnTo>
                    <a:pt x="1872" y="844"/>
                  </a:lnTo>
                  <a:lnTo>
                    <a:pt x="1872" y="850"/>
                  </a:lnTo>
                  <a:lnTo>
                    <a:pt x="1868" y="850"/>
                  </a:lnTo>
                  <a:lnTo>
                    <a:pt x="1868" y="850"/>
                  </a:lnTo>
                  <a:lnTo>
                    <a:pt x="1868" y="850"/>
                  </a:lnTo>
                  <a:lnTo>
                    <a:pt x="1872" y="844"/>
                  </a:lnTo>
                  <a:lnTo>
                    <a:pt x="1878" y="838"/>
                  </a:lnTo>
                  <a:lnTo>
                    <a:pt x="1878" y="844"/>
                  </a:lnTo>
                  <a:lnTo>
                    <a:pt x="1878" y="844"/>
                  </a:lnTo>
                  <a:lnTo>
                    <a:pt x="1878" y="844"/>
                  </a:lnTo>
                  <a:lnTo>
                    <a:pt x="1878" y="844"/>
                  </a:lnTo>
                  <a:close/>
                  <a:moveTo>
                    <a:pt x="1836" y="872"/>
                  </a:moveTo>
                  <a:lnTo>
                    <a:pt x="1842" y="872"/>
                  </a:lnTo>
                  <a:lnTo>
                    <a:pt x="1842" y="866"/>
                  </a:lnTo>
                  <a:lnTo>
                    <a:pt x="1842" y="866"/>
                  </a:lnTo>
                  <a:lnTo>
                    <a:pt x="1842" y="860"/>
                  </a:lnTo>
                  <a:lnTo>
                    <a:pt x="1844" y="860"/>
                  </a:lnTo>
                  <a:lnTo>
                    <a:pt x="1850" y="860"/>
                  </a:lnTo>
                  <a:lnTo>
                    <a:pt x="1844" y="860"/>
                  </a:lnTo>
                  <a:lnTo>
                    <a:pt x="1844" y="866"/>
                  </a:lnTo>
                  <a:lnTo>
                    <a:pt x="1842" y="872"/>
                  </a:lnTo>
                  <a:lnTo>
                    <a:pt x="1842" y="872"/>
                  </a:lnTo>
                  <a:lnTo>
                    <a:pt x="1842" y="872"/>
                  </a:lnTo>
                  <a:lnTo>
                    <a:pt x="1836" y="872"/>
                  </a:lnTo>
                  <a:lnTo>
                    <a:pt x="1836" y="872"/>
                  </a:lnTo>
                  <a:lnTo>
                    <a:pt x="1836" y="872"/>
                  </a:lnTo>
                  <a:lnTo>
                    <a:pt x="1836" y="872"/>
                  </a:lnTo>
                  <a:close/>
                  <a:moveTo>
                    <a:pt x="1796" y="898"/>
                  </a:moveTo>
                  <a:lnTo>
                    <a:pt x="1802" y="892"/>
                  </a:lnTo>
                  <a:lnTo>
                    <a:pt x="1802" y="888"/>
                  </a:lnTo>
                  <a:lnTo>
                    <a:pt x="1802" y="888"/>
                  </a:lnTo>
                  <a:lnTo>
                    <a:pt x="1802" y="884"/>
                  </a:lnTo>
                  <a:lnTo>
                    <a:pt x="1808" y="884"/>
                  </a:lnTo>
                  <a:lnTo>
                    <a:pt x="1808" y="884"/>
                  </a:lnTo>
                  <a:lnTo>
                    <a:pt x="1814" y="884"/>
                  </a:lnTo>
                  <a:lnTo>
                    <a:pt x="1814" y="878"/>
                  </a:lnTo>
                  <a:lnTo>
                    <a:pt x="1814" y="878"/>
                  </a:lnTo>
                  <a:lnTo>
                    <a:pt x="1814" y="884"/>
                  </a:lnTo>
                  <a:lnTo>
                    <a:pt x="1818" y="884"/>
                  </a:lnTo>
                  <a:lnTo>
                    <a:pt x="1818" y="878"/>
                  </a:lnTo>
                  <a:lnTo>
                    <a:pt x="1824" y="878"/>
                  </a:lnTo>
                  <a:lnTo>
                    <a:pt x="1824" y="872"/>
                  </a:lnTo>
                  <a:lnTo>
                    <a:pt x="1830" y="872"/>
                  </a:lnTo>
                  <a:lnTo>
                    <a:pt x="1830" y="878"/>
                  </a:lnTo>
                  <a:lnTo>
                    <a:pt x="1824" y="878"/>
                  </a:lnTo>
                  <a:lnTo>
                    <a:pt x="1824" y="884"/>
                  </a:lnTo>
                  <a:lnTo>
                    <a:pt x="1818" y="884"/>
                  </a:lnTo>
                  <a:lnTo>
                    <a:pt x="1814" y="884"/>
                  </a:lnTo>
                  <a:lnTo>
                    <a:pt x="1814" y="884"/>
                  </a:lnTo>
                  <a:lnTo>
                    <a:pt x="1814" y="884"/>
                  </a:lnTo>
                  <a:lnTo>
                    <a:pt x="1808" y="884"/>
                  </a:lnTo>
                  <a:lnTo>
                    <a:pt x="1808" y="888"/>
                  </a:lnTo>
                  <a:lnTo>
                    <a:pt x="1802" y="892"/>
                  </a:lnTo>
                  <a:lnTo>
                    <a:pt x="1802" y="898"/>
                  </a:lnTo>
                  <a:lnTo>
                    <a:pt x="1802" y="898"/>
                  </a:lnTo>
                  <a:lnTo>
                    <a:pt x="1796" y="898"/>
                  </a:lnTo>
                  <a:lnTo>
                    <a:pt x="1796" y="898"/>
                  </a:lnTo>
                  <a:lnTo>
                    <a:pt x="1796" y="898"/>
                  </a:lnTo>
                  <a:lnTo>
                    <a:pt x="1796" y="898"/>
                  </a:lnTo>
                  <a:close/>
                  <a:moveTo>
                    <a:pt x="1790" y="898"/>
                  </a:moveTo>
                  <a:lnTo>
                    <a:pt x="1790" y="898"/>
                  </a:lnTo>
                  <a:lnTo>
                    <a:pt x="1790" y="898"/>
                  </a:lnTo>
                  <a:lnTo>
                    <a:pt x="1790" y="898"/>
                  </a:lnTo>
                  <a:lnTo>
                    <a:pt x="1786" y="898"/>
                  </a:lnTo>
                  <a:lnTo>
                    <a:pt x="1786" y="904"/>
                  </a:lnTo>
                  <a:lnTo>
                    <a:pt x="1782" y="904"/>
                  </a:lnTo>
                  <a:lnTo>
                    <a:pt x="1782" y="910"/>
                  </a:lnTo>
                  <a:lnTo>
                    <a:pt x="1782" y="910"/>
                  </a:lnTo>
                  <a:lnTo>
                    <a:pt x="1782" y="910"/>
                  </a:lnTo>
                  <a:lnTo>
                    <a:pt x="1782" y="910"/>
                  </a:lnTo>
                  <a:lnTo>
                    <a:pt x="1782" y="910"/>
                  </a:lnTo>
                  <a:lnTo>
                    <a:pt x="1782" y="904"/>
                  </a:lnTo>
                  <a:lnTo>
                    <a:pt x="1786" y="898"/>
                  </a:lnTo>
                  <a:lnTo>
                    <a:pt x="1786" y="898"/>
                  </a:lnTo>
                  <a:lnTo>
                    <a:pt x="1790" y="898"/>
                  </a:lnTo>
                  <a:lnTo>
                    <a:pt x="1790" y="898"/>
                  </a:lnTo>
                  <a:lnTo>
                    <a:pt x="1790" y="898"/>
                  </a:lnTo>
                  <a:lnTo>
                    <a:pt x="1790" y="898"/>
                  </a:lnTo>
                  <a:close/>
                  <a:moveTo>
                    <a:pt x="1796" y="910"/>
                  </a:moveTo>
                  <a:lnTo>
                    <a:pt x="1796" y="910"/>
                  </a:lnTo>
                  <a:lnTo>
                    <a:pt x="1790" y="910"/>
                  </a:lnTo>
                  <a:lnTo>
                    <a:pt x="1790" y="910"/>
                  </a:lnTo>
                  <a:lnTo>
                    <a:pt x="1796" y="910"/>
                  </a:lnTo>
                  <a:lnTo>
                    <a:pt x="1796" y="910"/>
                  </a:lnTo>
                  <a:lnTo>
                    <a:pt x="1796" y="910"/>
                  </a:lnTo>
                  <a:lnTo>
                    <a:pt x="1796" y="9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14"/>
            <p:cNvSpPr>
              <a:spLocks/>
            </p:cNvSpPr>
            <p:nvPr/>
          </p:nvSpPr>
          <p:spPr bwMode="auto">
            <a:xfrm>
              <a:off x="4921250" y="4241868"/>
              <a:ext cx="285750" cy="234950"/>
            </a:xfrm>
            <a:custGeom>
              <a:avLst/>
              <a:gdLst>
                <a:gd name="T0" fmla="*/ 126 w 180"/>
                <a:gd name="T1" fmla="*/ 30 h 148"/>
                <a:gd name="T2" fmla="*/ 112 w 180"/>
                <a:gd name="T3" fmla="*/ 44 h 148"/>
                <a:gd name="T4" fmla="*/ 106 w 180"/>
                <a:gd name="T5" fmla="*/ 38 h 148"/>
                <a:gd name="T6" fmla="*/ 100 w 180"/>
                <a:gd name="T7" fmla="*/ 36 h 148"/>
                <a:gd name="T8" fmla="*/ 96 w 180"/>
                <a:gd name="T9" fmla="*/ 34 h 148"/>
                <a:gd name="T10" fmla="*/ 80 w 180"/>
                <a:gd name="T11" fmla="*/ 52 h 148"/>
                <a:gd name="T12" fmla="*/ 74 w 180"/>
                <a:gd name="T13" fmla="*/ 50 h 148"/>
                <a:gd name="T14" fmla="*/ 56 w 180"/>
                <a:gd name="T15" fmla="*/ 46 h 148"/>
                <a:gd name="T16" fmla="*/ 40 w 180"/>
                <a:gd name="T17" fmla="*/ 40 h 148"/>
                <a:gd name="T18" fmla="*/ 34 w 180"/>
                <a:gd name="T19" fmla="*/ 28 h 148"/>
                <a:gd name="T20" fmla="*/ 34 w 180"/>
                <a:gd name="T21" fmla="*/ 30 h 148"/>
                <a:gd name="T22" fmla="*/ 28 w 180"/>
                <a:gd name="T23" fmla="*/ 30 h 148"/>
                <a:gd name="T24" fmla="*/ 26 w 180"/>
                <a:gd name="T25" fmla="*/ 32 h 148"/>
                <a:gd name="T26" fmla="*/ 16 w 180"/>
                <a:gd name="T27" fmla="*/ 42 h 148"/>
                <a:gd name="T28" fmla="*/ 10 w 180"/>
                <a:gd name="T29" fmla="*/ 42 h 148"/>
                <a:gd name="T30" fmla="*/ 8 w 180"/>
                <a:gd name="T31" fmla="*/ 48 h 148"/>
                <a:gd name="T32" fmla="*/ 2 w 180"/>
                <a:gd name="T33" fmla="*/ 38 h 148"/>
                <a:gd name="T34" fmla="*/ 0 w 180"/>
                <a:gd name="T35" fmla="*/ 54 h 148"/>
                <a:gd name="T36" fmla="*/ 10 w 180"/>
                <a:gd name="T37" fmla="*/ 58 h 148"/>
                <a:gd name="T38" fmla="*/ 12 w 180"/>
                <a:gd name="T39" fmla="*/ 62 h 148"/>
                <a:gd name="T40" fmla="*/ 24 w 180"/>
                <a:gd name="T41" fmla="*/ 68 h 148"/>
                <a:gd name="T42" fmla="*/ 26 w 180"/>
                <a:gd name="T43" fmla="*/ 76 h 148"/>
                <a:gd name="T44" fmla="*/ 42 w 180"/>
                <a:gd name="T45" fmla="*/ 90 h 148"/>
                <a:gd name="T46" fmla="*/ 56 w 180"/>
                <a:gd name="T47" fmla="*/ 110 h 148"/>
                <a:gd name="T48" fmla="*/ 68 w 180"/>
                <a:gd name="T49" fmla="*/ 130 h 148"/>
                <a:gd name="T50" fmla="*/ 76 w 180"/>
                <a:gd name="T51" fmla="*/ 130 h 148"/>
                <a:gd name="T52" fmla="*/ 90 w 180"/>
                <a:gd name="T53" fmla="*/ 130 h 148"/>
                <a:gd name="T54" fmla="*/ 108 w 180"/>
                <a:gd name="T55" fmla="*/ 146 h 148"/>
                <a:gd name="T56" fmla="*/ 110 w 180"/>
                <a:gd name="T57" fmla="*/ 144 h 148"/>
                <a:gd name="T58" fmla="*/ 122 w 180"/>
                <a:gd name="T59" fmla="*/ 144 h 148"/>
                <a:gd name="T60" fmla="*/ 136 w 180"/>
                <a:gd name="T61" fmla="*/ 142 h 148"/>
                <a:gd name="T62" fmla="*/ 152 w 180"/>
                <a:gd name="T63" fmla="*/ 138 h 148"/>
                <a:gd name="T64" fmla="*/ 180 w 180"/>
                <a:gd name="T65" fmla="*/ 130 h 148"/>
                <a:gd name="T66" fmla="*/ 168 w 180"/>
                <a:gd name="T67" fmla="*/ 112 h 148"/>
                <a:gd name="T68" fmla="*/ 162 w 180"/>
                <a:gd name="T69" fmla="*/ 94 h 148"/>
                <a:gd name="T70" fmla="*/ 150 w 180"/>
                <a:gd name="T71" fmla="*/ 78 h 148"/>
                <a:gd name="T72" fmla="*/ 138 w 180"/>
                <a:gd name="T73" fmla="*/ 70 h 148"/>
                <a:gd name="T74" fmla="*/ 140 w 180"/>
                <a:gd name="T75" fmla="*/ 62 h 148"/>
                <a:gd name="T76" fmla="*/ 154 w 180"/>
                <a:gd name="T77" fmla="*/ 58 h 148"/>
                <a:gd name="T78" fmla="*/ 156 w 180"/>
                <a:gd name="T79" fmla="*/ 26 h 148"/>
                <a:gd name="T80" fmla="*/ 156 w 180"/>
                <a:gd name="T81" fmla="*/ 26 h 148"/>
                <a:gd name="T82" fmla="*/ 154 w 180"/>
                <a:gd name="T83" fmla="*/ 28 h 148"/>
                <a:gd name="T84" fmla="*/ 152 w 180"/>
                <a:gd name="T85" fmla="*/ 28 h 148"/>
                <a:gd name="T86" fmla="*/ 152 w 180"/>
                <a:gd name="T87" fmla="*/ 32 h 148"/>
                <a:gd name="T88" fmla="*/ 148 w 180"/>
                <a:gd name="T89" fmla="*/ 28 h 148"/>
                <a:gd name="T90" fmla="*/ 142 w 180"/>
                <a:gd name="T91" fmla="*/ 24 h 148"/>
                <a:gd name="T92" fmla="*/ 142 w 180"/>
                <a:gd name="T93" fmla="*/ 0 h 148"/>
                <a:gd name="T94" fmla="*/ 136 w 180"/>
                <a:gd name="T95" fmla="*/ 6 h 148"/>
                <a:gd name="T96" fmla="*/ 134 w 180"/>
                <a:gd name="T97" fmla="*/ 14 h 148"/>
                <a:gd name="T98" fmla="*/ 132 w 180"/>
                <a:gd name="T99" fmla="*/ 20 h 148"/>
                <a:gd name="T100" fmla="*/ 130 w 180"/>
                <a:gd name="T101" fmla="*/ 22 h 148"/>
                <a:gd name="T102" fmla="*/ 126 w 180"/>
                <a:gd name="T103"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48">
                  <a:moveTo>
                    <a:pt x="126" y="30"/>
                  </a:moveTo>
                  <a:lnTo>
                    <a:pt x="126" y="30"/>
                  </a:lnTo>
                  <a:lnTo>
                    <a:pt x="120" y="38"/>
                  </a:lnTo>
                  <a:lnTo>
                    <a:pt x="112" y="44"/>
                  </a:lnTo>
                  <a:lnTo>
                    <a:pt x="106" y="38"/>
                  </a:lnTo>
                  <a:lnTo>
                    <a:pt x="106" y="38"/>
                  </a:lnTo>
                  <a:lnTo>
                    <a:pt x="104" y="38"/>
                  </a:lnTo>
                  <a:lnTo>
                    <a:pt x="100" y="36"/>
                  </a:lnTo>
                  <a:lnTo>
                    <a:pt x="98" y="34"/>
                  </a:lnTo>
                  <a:lnTo>
                    <a:pt x="96" y="34"/>
                  </a:lnTo>
                  <a:lnTo>
                    <a:pt x="92" y="44"/>
                  </a:lnTo>
                  <a:lnTo>
                    <a:pt x="80" y="52"/>
                  </a:lnTo>
                  <a:lnTo>
                    <a:pt x="80" y="52"/>
                  </a:lnTo>
                  <a:lnTo>
                    <a:pt x="74" y="50"/>
                  </a:lnTo>
                  <a:lnTo>
                    <a:pt x="70" y="50"/>
                  </a:lnTo>
                  <a:lnTo>
                    <a:pt x="56" y="46"/>
                  </a:lnTo>
                  <a:lnTo>
                    <a:pt x="50" y="48"/>
                  </a:lnTo>
                  <a:lnTo>
                    <a:pt x="40" y="40"/>
                  </a:lnTo>
                  <a:lnTo>
                    <a:pt x="40" y="40"/>
                  </a:lnTo>
                  <a:lnTo>
                    <a:pt x="34" y="28"/>
                  </a:lnTo>
                  <a:lnTo>
                    <a:pt x="34" y="28"/>
                  </a:lnTo>
                  <a:lnTo>
                    <a:pt x="34" y="30"/>
                  </a:lnTo>
                  <a:lnTo>
                    <a:pt x="30" y="30"/>
                  </a:lnTo>
                  <a:lnTo>
                    <a:pt x="28" y="30"/>
                  </a:lnTo>
                  <a:lnTo>
                    <a:pt x="26" y="32"/>
                  </a:lnTo>
                  <a:lnTo>
                    <a:pt x="26" y="32"/>
                  </a:lnTo>
                  <a:lnTo>
                    <a:pt x="24" y="40"/>
                  </a:lnTo>
                  <a:lnTo>
                    <a:pt x="16" y="42"/>
                  </a:lnTo>
                  <a:lnTo>
                    <a:pt x="10" y="42"/>
                  </a:lnTo>
                  <a:lnTo>
                    <a:pt x="10" y="42"/>
                  </a:lnTo>
                  <a:lnTo>
                    <a:pt x="8" y="48"/>
                  </a:lnTo>
                  <a:lnTo>
                    <a:pt x="8" y="48"/>
                  </a:lnTo>
                  <a:lnTo>
                    <a:pt x="2" y="38"/>
                  </a:lnTo>
                  <a:lnTo>
                    <a:pt x="2" y="38"/>
                  </a:lnTo>
                  <a:lnTo>
                    <a:pt x="0" y="54"/>
                  </a:lnTo>
                  <a:lnTo>
                    <a:pt x="0" y="54"/>
                  </a:lnTo>
                  <a:lnTo>
                    <a:pt x="2" y="56"/>
                  </a:lnTo>
                  <a:lnTo>
                    <a:pt x="10" y="58"/>
                  </a:lnTo>
                  <a:lnTo>
                    <a:pt x="10" y="58"/>
                  </a:lnTo>
                  <a:lnTo>
                    <a:pt x="12" y="62"/>
                  </a:lnTo>
                  <a:lnTo>
                    <a:pt x="20" y="64"/>
                  </a:lnTo>
                  <a:lnTo>
                    <a:pt x="24" y="68"/>
                  </a:lnTo>
                  <a:lnTo>
                    <a:pt x="24" y="68"/>
                  </a:lnTo>
                  <a:lnTo>
                    <a:pt x="26" y="76"/>
                  </a:lnTo>
                  <a:lnTo>
                    <a:pt x="42" y="90"/>
                  </a:lnTo>
                  <a:lnTo>
                    <a:pt x="42" y="90"/>
                  </a:lnTo>
                  <a:lnTo>
                    <a:pt x="46" y="104"/>
                  </a:lnTo>
                  <a:lnTo>
                    <a:pt x="56" y="110"/>
                  </a:lnTo>
                  <a:lnTo>
                    <a:pt x="60" y="118"/>
                  </a:lnTo>
                  <a:lnTo>
                    <a:pt x="68" y="130"/>
                  </a:lnTo>
                  <a:lnTo>
                    <a:pt x="72" y="134"/>
                  </a:lnTo>
                  <a:lnTo>
                    <a:pt x="76" y="130"/>
                  </a:lnTo>
                  <a:lnTo>
                    <a:pt x="86" y="132"/>
                  </a:lnTo>
                  <a:lnTo>
                    <a:pt x="90" y="130"/>
                  </a:lnTo>
                  <a:lnTo>
                    <a:pt x="108" y="146"/>
                  </a:lnTo>
                  <a:lnTo>
                    <a:pt x="108" y="146"/>
                  </a:lnTo>
                  <a:lnTo>
                    <a:pt x="108" y="146"/>
                  </a:lnTo>
                  <a:lnTo>
                    <a:pt x="110" y="144"/>
                  </a:lnTo>
                  <a:lnTo>
                    <a:pt x="122" y="144"/>
                  </a:lnTo>
                  <a:lnTo>
                    <a:pt x="122" y="144"/>
                  </a:lnTo>
                  <a:lnTo>
                    <a:pt x="124" y="148"/>
                  </a:lnTo>
                  <a:lnTo>
                    <a:pt x="136" y="142"/>
                  </a:lnTo>
                  <a:lnTo>
                    <a:pt x="144" y="142"/>
                  </a:lnTo>
                  <a:lnTo>
                    <a:pt x="152" y="138"/>
                  </a:lnTo>
                  <a:lnTo>
                    <a:pt x="160" y="130"/>
                  </a:lnTo>
                  <a:lnTo>
                    <a:pt x="180" y="130"/>
                  </a:lnTo>
                  <a:lnTo>
                    <a:pt x="180" y="116"/>
                  </a:lnTo>
                  <a:lnTo>
                    <a:pt x="168" y="112"/>
                  </a:lnTo>
                  <a:lnTo>
                    <a:pt x="168" y="112"/>
                  </a:lnTo>
                  <a:lnTo>
                    <a:pt x="162" y="94"/>
                  </a:lnTo>
                  <a:lnTo>
                    <a:pt x="156" y="86"/>
                  </a:lnTo>
                  <a:lnTo>
                    <a:pt x="150" y="78"/>
                  </a:lnTo>
                  <a:lnTo>
                    <a:pt x="138" y="70"/>
                  </a:lnTo>
                  <a:lnTo>
                    <a:pt x="138" y="70"/>
                  </a:lnTo>
                  <a:lnTo>
                    <a:pt x="140" y="68"/>
                  </a:lnTo>
                  <a:lnTo>
                    <a:pt x="140" y="62"/>
                  </a:lnTo>
                  <a:lnTo>
                    <a:pt x="150" y="62"/>
                  </a:lnTo>
                  <a:lnTo>
                    <a:pt x="154" y="58"/>
                  </a:lnTo>
                  <a:lnTo>
                    <a:pt x="154" y="58"/>
                  </a:lnTo>
                  <a:lnTo>
                    <a:pt x="156" y="26"/>
                  </a:lnTo>
                  <a:lnTo>
                    <a:pt x="156" y="26"/>
                  </a:lnTo>
                  <a:lnTo>
                    <a:pt x="156" y="26"/>
                  </a:lnTo>
                  <a:lnTo>
                    <a:pt x="156" y="26"/>
                  </a:lnTo>
                  <a:lnTo>
                    <a:pt x="154" y="28"/>
                  </a:lnTo>
                  <a:lnTo>
                    <a:pt x="152" y="28"/>
                  </a:lnTo>
                  <a:lnTo>
                    <a:pt x="152" y="28"/>
                  </a:lnTo>
                  <a:lnTo>
                    <a:pt x="152" y="32"/>
                  </a:lnTo>
                  <a:lnTo>
                    <a:pt x="152" y="32"/>
                  </a:lnTo>
                  <a:lnTo>
                    <a:pt x="150" y="30"/>
                  </a:lnTo>
                  <a:lnTo>
                    <a:pt x="148" y="28"/>
                  </a:lnTo>
                  <a:lnTo>
                    <a:pt x="144" y="26"/>
                  </a:lnTo>
                  <a:lnTo>
                    <a:pt x="142" y="24"/>
                  </a:lnTo>
                  <a:lnTo>
                    <a:pt x="142" y="24"/>
                  </a:lnTo>
                  <a:lnTo>
                    <a:pt x="142" y="0"/>
                  </a:lnTo>
                  <a:lnTo>
                    <a:pt x="136" y="6"/>
                  </a:lnTo>
                  <a:lnTo>
                    <a:pt x="136" y="6"/>
                  </a:lnTo>
                  <a:lnTo>
                    <a:pt x="134" y="10"/>
                  </a:lnTo>
                  <a:lnTo>
                    <a:pt x="134" y="14"/>
                  </a:lnTo>
                  <a:lnTo>
                    <a:pt x="134" y="14"/>
                  </a:lnTo>
                  <a:lnTo>
                    <a:pt x="132" y="20"/>
                  </a:lnTo>
                  <a:lnTo>
                    <a:pt x="132" y="20"/>
                  </a:lnTo>
                  <a:lnTo>
                    <a:pt x="130" y="22"/>
                  </a:lnTo>
                  <a:lnTo>
                    <a:pt x="126" y="30"/>
                  </a:lnTo>
                  <a:lnTo>
                    <a:pt x="126" y="30"/>
                  </a:lnTo>
                  <a:lnTo>
                    <a:pt x="126"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15"/>
            <p:cNvSpPr>
              <a:spLocks/>
            </p:cNvSpPr>
            <p:nvPr/>
          </p:nvSpPr>
          <p:spPr bwMode="auto">
            <a:xfrm>
              <a:off x="4886325" y="3918018"/>
              <a:ext cx="377825" cy="406400"/>
            </a:xfrm>
            <a:custGeom>
              <a:avLst/>
              <a:gdLst>
                <a:gd name="T0" fmla="*/ 30 w 238"/>
                <a:gd name="T1" fmla="*/ 102 h 256"/>
                <a:gd name="T2" fmla="*/ 16 w 238"/>
                <a:gd name="T3" fmla="*/ 138 h 256"/>
                <a:gd name="T4" fmla="*/ 6 w 238"/>
                <a:gd name="T5" fmla="*/ 158 h 256"/>
                <a:gd name="T6" fmla="*/ 2 w 238"/>
                <a:gd name="T7" fmla="*/ 178 h 256"/>
                <a:gd name="T8" fmla="*/ 6 w 238"/>
                <a:gd name="T9" fmla="*/ 188 h 256"/>
                <a:gd name="T10" fmla="*/ 14 w 238"/>
                <a:gd name="T11" fmla="*/ 218 h 256"/>
                <a:gd name="T12" fmla="*/ 22 w 238"/>
                <a:gd name="T13" fmla="*/ 238 h 256"/>
                <a:gd name="T14" fmla="*/ 24 w 238"/>
                <a:gd name="T15" fmla="*/ 244 h 256"/>
                <a:gd name="T16" fmla="*/ 28 w 238"/>
                <a:gd name="T17" fmla="*/ 250 h 256"/>
                <a:gd name="T18" fmla="*/ 30 w 238"/>
                <a:gd name="T19" fmla="*/ 250 h 256"/>
                <a:gd name="T20" fmla="*/ 36 w 238"/>
                <a:gd name="T21" fmla="*/ 246 h 256"/>
                <a:gd name="T22" fmla="*/ 46 w 238"/>
                <a:gd name="T23" fmla="*/ 244 h 256"/>
                <a:gd name="T24" fmla="*/ 48 w 238"/>
                <a:gd name="T25" fmla="*/ 238 h 256"/>
                <a:gd name="T26" fmla="*/ 58 w 238"/>
                <a:gd name="T27" fmla="*/ 238 h 256"/>
                <a:gd name="T28" fmla="*/ 62 w 238"/>
                <a:gd name="T29" fmla="*/ 246 h 256"/>
                <a:gd name="T30" fmla="*/ 74 w 238"/>
                <a:gd name="T31" fmla="*/ 250 h 256"/>
                <a:gd name="T32" fmla="*/ 90 w 238"/>
                <a:gd name="T33" fmla="*/ 254 h 256"/>
                <a:gd name="T34" fmla="*/ 100 w 238"/>
                <a:gd name="T35" fmla="*/ 256 h 256"/>
                <a:gd name="T36" fmla="*/ 112 w 238"/>
                <a:gd name="T37" fmla="*/ 250 h 256"/>
                <a:gd name="T38" fmla="*/ 118 w 238"/>
                <a:gd name="T39" fmla="*/ 238 h 256"/>
                <a:gd name="T40" fmla="*/ 128 w 238"/>
                <a:gd name="T41" fmla="*/ 244 h 256"/>
                <a:gd name="T42" fmla="*/ 130 w 238"/>
                <a:gd name="T43" fmla="*/ 246 h 256"/>
                <a:gd name="T44" fmla="*/ 142 w 238"/>
                <a:gd name="T45" fmla="*/ 244 h 256"/>
                <a:gd name="T46" fmla="*/ 150 w 238"/>
                <a:gd name="T47" fmla="*/ 230 h 256"/>
                <a:gd name="T48" fmla="*/ 156 w 238"/>
                <a:gd name="T49" fmla="*/ 224 h 256"/>
                <a:gd name="T50" fmla="*/ 156 w 238"/>
                <a:gd name="T51" fmla="*/ 218 h 256"/>
                <a:gd name="T52" fmla="*/ 158 w 238"/>
                <a:gd name="T53" fmla="*/ 210 h 256"/>
                <a:gd name="T54" fmla="*/ 164 w 238"/>
                <a:gd name="T55" fmla="*/ 216 h 256"/>
                <a:gd name="T56" fmla="*/ 166 w 238"/>
                <a:gd name="T57" fmla="*/ 232 h 256"/>
                <a:gd name="T58" fmla="*/ 174 w 238"/>
                <a:gd name="T59" fmla="*/ 236 h 256"/>
                <a:gd name="T60" fmla="*/ 176 w 238"/>
                <a:gd name="T61" fmla="*/ 234 h 256"/>
                <a:gd name="T62" fmla="*/ 178 w 238"/>
                <a:gd name="T63" fmla="*/ 230 h 256"/>
                <a:gd name="T64" fmla="*/ 186 w 238"/>
                <a:gd name="T65" fmla="*/ 220 h 256"/>
                <a:gd name="T66" fmla="*/ 206 w 238"/>
                <a:gd name="T67" fmla="*/ 186 h 256"/>
                <a:gd name="T68" fmla="*/ 210 w 238"/>
                <a:gd name="T69" fmla="*/ 162 h 256"/>
                <a:gd name="T70" fmla="*/ 222 w 238"/>
                <a:gd name="T71" fmla="*/ 110 h 256"/>
                <a:gd name="T72" fmla="*/ 236 w 238"/>
                <a:gd name="T73" fmla="*/ 102 h 256"/>
                <a:gd name="T74" fmla="*/ 238 w 238"/>
                <a:gd name="T75" fmla="*/ 92 h 256"/>
                <a:gd name="T76" fmla="*/ 232 w 238"/>
                <a:gd name="T77" fmla="*/ 84 h 256"/>
                <a:gd name="T78" fmla="*/ 222 w 238"/>
                <a:gd name="T79" fmla="*/ 78 h 256"/>
                <a:gd name="T80" fmla="*/ 220 w 238"/>
                <a:gd name="T81" fmla="*/ 38 h 256"/>
                <a:gd name="T82" fmla="*/ 214 w 238"/>
                <a:gd name="T83" fmla="*/ 22 h 256"/>
                <a:gd name="T84" fmla="*/ 196 w 238"/>
                <a:gd name="T85" fmla="*/ 0 h 256"/>
                <a:gd name="T86" fmla="*/ 184 w 238"/>
                <a:gd name="T87" fmla="*/ 14 h 256"/>
                <a:gd name="T88" fmla="*/ 174 w 238"/>
                <a:gd name="T89" fmla="*/ 24 h 256"/>
                <a:gd name="T90" fmla="*/ 150 w 238"/>
                <a:gd name="T91" fmla="*/ 22 h 256"/>
                <a:gd name="T92" fmla="*/ 138 w 238"/>
                <a:gd name="T93" fmla="*/ 16 h 256"/>
                <a:gd name="T94" fmla="*/ 136 w 238"/>
                <a:gd name="T95" fmla="*/ 22 h 256"/>
                <a:gd name="T96" fmla="*/ 100 w 238"/>
                <a:gd name="T97" fmla="*/ 22 h 256"/>
                <a:gd name="T98" fmla="*/ 66 w 238"/>
                <a:gd name="T99" fmla="*/ 22 h 256"/>
                <a:gd name="T100" fmla="*/ 44 w 238"/>
                <a:gd name="T101" fmla="*/ 38 h 256"/>
                <a:gd name="T102" fmla="*/ 30 w 238"/>
                <a:gd name="T103" fmla="*/ 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6">
                  <a:moveTo>
                    <a:pt x="30" y="66"/>
                  </a:moveTo>
                  <a:lnTo>
                    <a:pt x="30" y="84"/>
                  </a:lnTo>
                  <a:lnTo>
                    <a:pt x="30" y="102"/>
                  </a:lnTo>
                  <a:lnTo>
                    <a:pt x="30" y="118"/>
                  </a:lnTo>
                  <a:lnTo>
                    <a:pt x="30" y="134"/>
                  </a:lnTo>
                  <a:lnTo>
                    <a:pt x="16" y="138"/>
                  </a:lnTo>
                  <a:lnTo>
                    <a:pt x="16" y="138"/>
                  </a:lnTo>
                  <a:lnTo>
                    <a:pt x="12" y="146"/>
                  </a:lnTo>
                  <a:lnTo>
                    <a:pt x="6" y="158"/>
                  </a:lnTo>
                  <a:lnTo>
                    <a:pt x="6" y="168"/>
                  </a:lnTo>
                  <a:lnTo>
                    <a:pt x="2" y="170"/>
                  </a:lnTo>
                  <a:lnTo>
                    <a:pt x="2" y="178"/>
                  </a:lnTo>
                  <a:lnTo>
                    <a:pt x="0" y="184"/>
                  </a:lnTo>
                  <a:lnTo>
                    <a:pt x="0" y="190"/>
                  </a:lnTo>
                  <a:lnTo>
                    <a:pt x="6" y="188"/>
                  </a:lnTo>
                  <a:lnTo>
                    <a:pt x="6" y="188"/>
                  </a:lnTo>
                  <a:lnTo>
                    <a:pt x="6" y="198"/>
                  </a:lnTo>
                  <a:lnTo>
                    <a:pt x="14" y="218"/>
                  </a:lnTo>
                  <a:lnTo>
                    <a:pt x="14" y="218"/>
                  </a:lnTo>
                  <a:lnTo>
                    <a:pt x="12" y="220"/>
                  </a:lnTo>
                  <a:lnTo>
                    <a:pt x="22" y="238"/>
                  </a:lnTo>
                  <a:lnTo>
                    <a:pt x="22" y="238"/>
                  </a:lnTo>
                  <a:lnTo>
                    <a:pt x="24" y="244"/>
                  </a:lnTo>
                  <a:lnTo>
                    <a:pt x="24" y="244"/>
                  </a:lnTo>
                  <a:lnTo>
                    <a:pt x="24" y="246"/>
                  </a:lnTo>
                  <a:lnTo>
                    <a:pt x="26" y="248"/>
                  </a:lnTo>
                  <a:lnTo>
                    <a:pt x="28" y="250"/>
                  </a:lnTo>
                  <a:lnTo>
                    <a:pt x="28" y="252"/>
                  </a:lnTo>
                  <a:lnTo>
                    <a:pt x="28" y="252"/>
                  </a:lnTo>
                  <a:lnTo>
                    <a:pt x="30" y="250"/>
                  </a:lnTo>
                  <a:lnTo>
                    <a:pt x="32" y="248"/>
                  </a:lnTo>
                  <a:lnTo>
                    <a:pt x="32" y="248"/>
                  </a:lnTo>
                  <a:lnTo>
                    <a:pt x="36" y="246"/>
                  </a:lnTo>
                  <a:lnTo>
                    <a:pt x="38" y="246"/>
                  </a:lnTo>
                  <a:lnTo>
                    <a:pt x="40" y="246"/>
                  </a:lnTo>
                  <a:lnTo>
                    <a:pt x="46" y="244"/>
                  </a:lnTo>
                  <a:lnTo>
                    <a:pt x="46" y="244"/>
                  </a:lnTo>
                  <a:lnTo>
                    <a:pt x="48" y="240"/>
                  </a:lnTo>
                  <a:lnTo>
                    <a:pt x="48" y="238"/>
                  </a:lnTo>
                  <a:lnTo>
                    <a:pt x="56" y="234"/>
                  </a:lnTo>
                  <a:lnTo>
                    <a:pt x="56" y="234"/>
                  </a:lnTo>
                  <a:lnTo>
                    <a:pt x="58" y="238"/>
                  </a:lnTo>
                  <a:lnTo>
                    <a:pt x="60" y="240"/>
                  </a:lnTo>
                  <a:lnTo>
                    <a:pt x="62" y="246"/>
                  </a:lnTo>
                  <a:lnTo>
                    <a:pt x="62" y="246"/>
                  </a:lnTo>
                  <a:lnTo>
                    <a:pt x="70" y="250"/>
                  </a:lnTo>
                  <a:lnTo>
                    <a:pt x="70" y="250"/>
                  </a:lnTo>
                  <a:lnTo>
                    <a:pt x="74" y="250"/>
                  </a:lnTo>
                  <a:lnTo>
                    <a:pt x="76" y="250"/>
                  </a:lnTo>
                  <a:lnTo>
                    <a:pt x="90" y="254"/>
                  </a:lnTo>
                  <a:lnTo>
                    <a:pt x="90" y="254"/>
                  </a:lnTo>
                  <a:lnTo>
                    <a:pt x="94" y="256"/>
                  </a:lnTo>
                  <a:lnTo>
                    <a:pt x="100" y="256"/>
                  </a:lnTo>
                  <a:lnTo>
                    <a:pt x="100" y="256"/>
                  </a:lnTo>
                  <a:lnTo>
                    <a:pt x="106" y="254"/>
                  </a:lnTo>
                  <a:lnTo>
                    <a:pt x="112" y="250"/>
                  </a:lnTo>
                  <a:lnTo>
                    <a:pt x="112" y="250"/>
                  </a:lnTo>
                  <a:lnTo>
                    <a:pt x="116" y="244"/>
                  </a:lnTo>
                  <a:lnTo>
                    <a:pt x="118" y="238"/>
                  </a:lnTo>
                  <a:lnTo>
                    <a:pt x="118" y="238"/>
                  </a:lnTo>
                  <a:lnTo>
                    <a:pt x="122" y="240"/>
                  </a:lnTo>
                  <a:lnTo>
                    <a:pt x="124" y="240"/>
                  </a:lnTo>
                  <a:lnTo>
                    <a:pt x="128" y="244"/>
                  </a:lnTo>
                  <a:lnTo>
                    <a:pt x="128" y="244"/>
                  </a:lnTo>
                  <a:lnTo>
                    <a:pt x="128" y="244"/>
                  </a:lnTo>
                  <a:lnTo>
                    <a:pt x="130" y="246"/>
                  </a:lnTo>
                  <a:lnTo>
                    <a:pt x="132" y="250"/>
                  </a:lnTo>
                  <a:lnTo>
                    <a:pt x="138" y="246"/>
                  </a:lnTo>
                  <a:lnTo>
                    <a:pt x="142" y="244"/>
                  </a:lnTo>
                  <a:lnTo>
                    <a:pt x="146" y="238"/>
                  </a:lnTo>
                  <a:lnTo>
                    <a:pt x="150" y="230"/>
                  </a:lnTo>
                  <a:lnTo>
                    <a:pt x="150" y="230"/>
                  </a:lnTo>
                  <a:lnTo>
                    <a:pt x="152" y="226"/>
                  </a:lnTo>
                  <a:lnTo>
                    <a:pt x="156" y="224"/>
                  </a:lnTo>
                  <a:lnTo>
                    <a:pt x="156" y="224"/>
                  </a:lnTo>
                  <a:lnTo>
                    <a:pt x="156" y="220"/>
                  </a:lnTo>
                  <a:lnTo>
                    <a:pt x="156" y="220"/>
                  </a:lnTo>
                  <a:lnTo>
                    <a:pt x="156" y="218"/>
                  </a:lnTo>
                  <a:lnTo>
                    <a:pt x="156" y="214"/>
                  </a:lnTo>
                  <a:lnTo>
                    <a:pt x="156" y="214"/>
                  </a:lnTo>
                  <a:lnTo>
                    <a:pt x="158" y="210"/>
                  </a:lnTo>
                  <a:lnTo>
                    <a:pt x="164" y="204"/>
                  </a:lnTo>
                  <a:lnTo>
                    <a:pt x="164" y="204"/>
                  </a:lnTo>
                  <a:lnTo>
                    <a:pt x="164" y="216"/>
                  </a:lnTo>
                  <a:lnTo>
                    <a:pt x="164" y="228"/>
                  </a:lnTo>
                  <a:lnTo>
                    <a:pt x="164" y="228"/>
                  </a:lnTo>
                  <a:lnTo>
                    <a:pt x="166" y="232"/>
                  </a:lnTo>
                  <a:lnTo>
                    <a:pt x="170" y="234"/>
                  </a:lnTo>
                  <a:lnTo>
                    <a:pt x="174" y="236"/>
                  </a:lnTo>
                  <a:lnTo>
                    <a:pt x="174" y="236"/>
                  </a:lnTo>
                  <a:lnTo>
                    <a:pt x="176" y="232"/>
                  </a:lnTo>
                  <a:lnTo>
                    <a:pt x="176" y="234"/>
                  </a:lnTo>
                  <a:lnTo>
                    <a:pt x="176" y="234"/>
                  </a:lnTo>
                  <a:lnTo>
                    <a:pt x="178" y="230"/>
                  </a:lnTo>
                  <a:lnTo>
                    <a:pt x="178" y="230"/>
                  </a:lnTo>
                  <a:lnTo>
                    <a:pt x="178" y="230"/>
                  </a:lnTo>
                  <a:lnTo>
                    <a:pt x="182" y="224"/>
                  </a:lnTo>
                  <a:lnTo>
                    <a:pt x="186" y="220"/>
                  </a:lnTo>
                  <a:lnTo>
                    <a:pt x="186" y="220"/>
                  </a:lnTo>
                  <a:lnTo>
                    <a:pt x="190" y="208"/>
                  </a:lnTo>
                  <a:lnTo>
                    <a:pt x="198" y="194"/>
                  </a:lnTo>
                  <a:lnTo>
                    <a:pt x="206" y="186"/>
                  </a:lnTo>
                  <a:lnTo>
                    <a:pt x="210" y="168"/>
                  </a:lnTo>
                  <a:lnTo>
                    <a:pt x="210" y="162"/>
                  </a:lnTo>
                  <a:lnTo>
                    <a:pt x="210" y="162"/>
                  </a:lnTo>
                  <a:lnTo>
                    <a:pt x="210" y="152"/>
                  </a:lnTo>
                  <a:lnTo>
                    <a:pt x="218" y="110"/>
                  </a:lnTo>
                  <a:lnTo>
                    <a:pt x="222" y="110"/>
                  </a:lnTo>
                  <a:lnTo>
                    <a:pt x="222" y="110"/>
                  </a:lnTo>
                  <a:lnTo>
                    <a:pt x="226" y="108"/>
                  </a:lnTo>
                  <a:lnTo>
                    <a:pt x="236" y="102"/>
                  </a:lnTo>
                  <a:lnTo>
                    <a:pt x="236" y="102"/>
                  </a:lnTo>
                  <a:lnTo>
                    <a:pt x="238" y="92"/>
                  </a:lnTo>
                  <a:lnTo>
                    <a:pt x="238" y="92"/>
                  </a:lnTo>
                  <a:lnTo>
                    <a:pt x="238" y="90"/>
                  </a:lnTo>
                  <a:lnTo>
                    <a:pt x="234" y="90"/>
                  </a:lnTo>
                  <a:lnTo>
                    <a:pt x="232" y="84"/>
                  </a:lnTo>
                  <a:lnTo>
                    <a:pt x="226" y="82"/>
                  </a:lnTo>
                  <a:lnTo>
                    <a:pt x="226" y="82"/>
                  </a:lnTo>
                  <a:lnTo>
                    <a:pt x="222" y="78"/>
                  </a:lnTo>
                  <a:lnTo>
                    <a:pt x="222" y="78"/>
                  </a:lnTo>
                  <a:lnTo>
                    <a:pt x="220" y="62"/>
                  </a:lnTo>
                  <a:lnTo>
                    <a:pt x="220" y="38"/>
                  </a:lnTo>
                  <a:lnTo>
                    <a:pt x="216" y="30"/>
                  </a:lnTo>
                  <a:lnTo>
                    <a:pt x="216" y="30"/>
                  </a:lnTo>
                  <a:lnTo>
                    <a:pt x="214" y="22"/>
                  </a:lnTo>
                  <a:lnTo>
                    <a:pt x="208" y="10"/>
                  </a:lnTo>
                  <a:lnTo>
                    <a:pt x="200" y="6"/>
                  </a:lnTo>
                  <a:lnTo>
                    <a:pt x="196" y="0"/>
                  </a:lnTo>
                  <a:lnTo>
                    <a:pt x="190" y="6"/>
                  </a:lnTo>
                  <a:lnTo>
                    <a:pt x="186" y="4"/>
                  </a:lnTo>
                  <a:lnTo>
                    <a:pt x="184" y="14"/>
                  </a:lnTo>
                  <a:lnTo>
                    <a:pt x="176" y="16"/>
                  </a:lnTo>
                  <a:lnTo>
                    <a:pt x="176" y="16"/>
                  </a:lnTo>
                  <a:lnTo>
                    <a:pt x="174" y="24"/>
                  </a:lnTo>
                  <a:lnTo>
                    <a:pt x="168" y="24"/>
                  </a:lnTo>
                  <a:lnTo>
                    <a:pt x="162" y="22"/>
                  </a:lnTo>
                  <a:lnTo>
                    <a:pt x="150" y="22"/>
                  </a:lnTo>
                  <a:lnTo>
                    <a:pt x="138" y="22"/>
                  </a:lnTo>
                  <a:lnTo>
                    <a:pt x="138" y="22"/>
                  </a:lnTo>
                  <a:lnTo>
                    <a:pt x="138" y="16"/>
                  </a:lnTo>
                  <a:lnTo>
                    <a:pt x="136" y="16"/>
                  </a:lnTo>
                  <a:lnTo>
                    <a:pt x="136" y="16"/>
                  </a:lnTo>
                  <a:lnTo>
                    <a:pt x="136" y="22"/>
                  </a:lnTo>
                  <a:lnTo>
                    <a:pt x="124" y="22"/>
                  </a:lnTo>
                  <a:lnTo>
                    <a:pt x="112" y="22"/>
                  </a:lnTo>
                  <a:lnTo>
                    <a:pt x="100" y="22"/>
                  </a:lnTo>
                  <a:lnTo>
                    <a:pt x="90" y="22"/>
                  </a:lnTo>
                  <a:lnTo>
                    <a:pt x="78" y="22"/>
                  </a:lnTo>
                  <a:lnTo>
                    <a:pt x="66" y="22"/>
                  </a:lnTo>
                  <a:lnTo>
                    <a:pt x="56" y="22"/>
                  </a:lnTo>
                  <a:lnTo>
                    <a:pt x="44" y="22"/>
                  </a:lnTo>
                  <a:lnTo>
                    <a:pt x="44" y="38"/>
                  </a:lnTo>
                  <a:lnTo>
                    <a:pt x="44" y="58"/>
                  </a:lnTo>
                  <a:lnTo>
                    <a:pt x="30" y="58"/>
                  </a:lnTo>
                  <a:lnTo>
                    <a:pt x="30" y="66"/>
                  </a:lnTo>
                  <a:lnTo>
                    <a:pt x="30" y="66"/>
                  </a:lnTo>
                  <a:lnTo>
                    <a:pt x="30" y="6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16"/>
            <p:cNvSpPr>
              <a:spLocks/>
            </p:cNvSpPr>
            <p:nvPr/>
          </p:nvSpPr>
          <p:spPr bwMode="auto">
            <a:xfrm>
              <a:off x="5753100" y="3473518"/>
              <a:ext cx="320675" cy="273050"/>
            </a:xfrm>
            <a:custGeom>
              <a:avLst/>
              <a:gdLst>
                <a:gd name="T0" fmla="*/ 20 w 202"/>
                <a:gd name="T1" fmla="*/ 60 h 172"/>
                <a:gd name="T2" fmla="*/ 30 w 202"/>
                <a:gd name="T3" fmla="*/ 64 h 172"/>
                <a:gd name="T4" fmla="*/ 34 w 202"/>
                <a:gd name="T5" fmla="*/ 56 h 172"/>
                <a:gd name="T6" fmla="*/ 38 w 202"/>
                <a:gd name="T7" fmla="*/ 52 h 172"/>
                <a:gd name="T8" fmla="*/ 50 w 202"/>
                <a:gd name="T9" fmla="*/ 44 h 172"/>
                <a:gd name="T10" fmla="*/ 56 w 202"/>
                <a:gd name="T11" fmla="*/ 38 h 172"/>
                <a:gd name="T12" fmla="*/ 60 w 202"/>
                <a:gd name="T13" fmla="*/ 26 h 172"/>
                <a:gd name="T14" fmla="*/ 72 w 202"/>
                <a:gd name="T15" fmla="*/ 22 h 172"/>
                <a:gd name="T16" fmla="*/ 80 w 202"/>
                <a:gd name="T17" fmla="*/ 22 h 172"/>
                <a:gd name="T18" fmla="*/ 94 w 202"/>
                <a:gd name="T19" fmla="*/ 22 h 172"/>
                <a:gd name="T20" fmla="*/ 102 w 202"/>
                <a:gd name="T21" fmla="*/ 26 h 172"/>
                <a:gd name="T22" fmla="*/ 112 w 202"/>
                <a:gd name="T23" fmla="*/ 26 h 172"/>
                <a:gd name="T24" fmla="*/ 124 w 202"/>
                <a:gd name="T25" fmla="*/ 26 h 172"/>
                <a:gd name="T26" fmla="*/ 136 w 202"/>
                <a:gd name="T27" fmla="*/ 18 h 172"/>
                <a:gd name="T28" fmla="*/ 136 w 202"/>
                <a:gd name="T29" fmla="*/ 10 h 172"/>
                <a:gd name="T30" fmla="*/ 146 w 202"/>
                <a:gd name="T31" fmla="*/ 0 h 172"/>
                <a:gd name="T32" fmla="*/ 150 w 202"/>
                <a:gd name="T33" fmla="*/ 10 h 172"/>
                <a:gd name="T34" fmla="*/ 154 w 202"/>
                <a:gd name="T35" fmla="*/ 14 h 172"/>
                <a:gd name="T36" fmla="*/ 154 w 202"/>
                <a:gd name="T37" fmla="*/ 30 h 172"/>
                <a:gd name="T38" fmla="*/ 166 w 202"/>
                <a:gd name="T39" fmla="*/ 30 h 172"/>
                <a:gd name="T40" fmla="*/ 176 w 202"/>
                <a:gd name="T41" fmla="*/ 26 h 172"/>
                <a:gd name="T42" fmla="*/ 184 w 202"/>
                <a:gd name="T43" fmla="*/ 22 h 172"/>
                <a:gd name="T44" fmla="*/ 188 w 202"/>
                <a:gd name="T45" fmla="*/ 26 h 172"/>
                <a:gd name="T46" fmla="*/ 202 w 202"/>
                <a:gd name="T47" fmla="*/ 22 h 172"/>
                <a:gd name="T48" fmla="*/ 196 w 202"/>
                <a:gd name="T49" fmla="*/ 26 h 172"/>
                <a:gd name="T50" fmla="*/ 188 w 202"/>
                <a:gd name="T51" fmla="*/ 30 h 172"/>
                <a:gd name="T52" fmla="*/ 172 w 202"/>
                <a:gd name="T53" fmla="*/ 34 h 172"/>
                <a:gd name="T54" fmla="*/ 162 w 202"/>
                <a:gd name="T55" fmla="*/ 38 h 172"/>
                <a:gd name="T56" fmla="*/ 150 w 202"/>
                <a:gd name="T57" fmla="*/ 48 h 172"/>
                <a:gd name="T58" fmla="*/ 154 w 202"/>
                <a:gd name="T59" fmla="*/ 56 h 172"/>
                <a:gd name="T60" fmla="*/ 154 w 202"/>
                <a:gd name="T61" fmla="*/ 66 h 172"/>
                <a:gd name="T62" fmla="*/ 146 w 202"/>
                <a:gd name="T63" fmla="*/ 74 h 172"/>
                <a:gd name="T64" fmla="*/ 150 w 202"/>
                <a:gd name="T65" fmla="*/ 86 h 172"/>
                <a:gd name="T66" fmla="*/ 136 w 202"/>
                <a:gd name="T67" fmla="*/ 86 h 172"/>
                <a:gd name="T68" fmla="*/ 136 w 202"/>
                <a:gd name="T69" fmla="*/ 94 h 172"/>
                <a:gd name="T70" fmla="*/ 136 w 202"/>
                <a:gd name="T71" fmla="*/ 100 h 172"/>
                <a:gd name="T72" fmla="*/ 124 w 202"/>
                <a:gd name="T73" fmla="*/ 108 h 172"/>
                <a:gd name="T74" fmla="*/ 124 w 202"/>
                <a:gd name="T75" fmla="*/ 116 h 172"/>
                <a:gd name="T76" fmla="*/ 120 w 202"/>
                <a:gd name="T77" fmla="*/ 126 h 172"/>
                <a:gd name="T78" fmla="*/ 112 w 202"/>
                <a:gd name="T79" fmla="*/ 126 h 172"/>
                <a:gd name="T80" fmla="*/ 98 w 202"/>
                <a:gd name="T81" fmla="*/ 130 h 172"/>
                <a:gd name="T82" fmla="*/ 94 w 202"/>
                <a:gd name="T83" fmla="*/ 138 h 172"/>
                <a:gd name="T84" fmla="*/ 86 w 202"/>
                <a:gd name="T85" fmla="*/ 138 h 172"/>
                <a:gd name="T86" fmla="*/ 84 w 202"/>
                <a:gd name="T87" fmla="*/ 152 h 172"/>
                <a:gd name="T88" fmla="*/ 84 w 202"/>
                <a:gd name="T89" fmla="*/ 160 h 172"/>
                <a:gd name="T90" fmla="*/ 68 w 202"/>
                <a:gd name="T91" fmla="*/ 168 h 172"/>
                <a:gd name="T92" fmla="*/ 54 w 202"/>
                <a:gd name="T93" fmla="*/ 168 h 172"/>
                <a:gd name="T94" fmla="*/ 38 w 202"/>
                <a:gd name="T95" fmla="*/ 168 h 172"/>
                <a:gd name="T96" fmla="*/ 16 w 202"/>
                <a:gd name="T97" fmla="*/ 168 h 172"/>
                <a:gd name="T98" fmla="*/ 8 w 202"/>
                <a:gd name="T99" fmla="*/ 160 h 172"/>
                <a:gd name="T100" fmla="*/ 20 w 202"/>
                <a:gd name="T101" fmla="*/ 142 h 172"/>
                <a:gd name="T102" fmla="*/ 12 w 202"/>
                <a:gd name="T103" fmla="*/ 134 h 172"/>
                <a:gd name="T104" fmla="*/ 4 w 202"/>
                <a:gd name="T105" fmla="*/ 122 h 172"/>
                <a:gd name="T106" fmla="*/ 0 w 202"/>
                <a:gd name="T107" fmla="*/ 108 h 172"/>
                <a:gd name="T108" fmla="*/ 4 w 202"/>
                <a:gd name="T109" fmla="*/ 96 h 172"/>
                <a:gd name="T110" fmla="*/ 0 w 202"/>
                <a:gd name="T111" fmla="*/ 86 h 172"/>
                <a:gd name="T112" fmla="*/ 0 w 202"/>
                <a:gd name="T113" fmla="*/ 74 h 172"/>
                <a:gd name="T114" fmla="*/ 8 w 202"/>
                <a:gd name="T115" fmla="*/ 64 h 172"/>
                <a:gd name="T116" fmla="*/ 12 w 202"/>
                <a:gd name="T117" fmla="*/ 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2" h="172">
                  <a:moveTo>
                    <a:pt x="12" y="56"/>
                  </a:moveTo>
                  <a:lnTo>
                    <a:pt x="12" y="60"/>
                  </a:lnTo>
                  <a:lnTo>
                    <a:pt x="16" y="60"/>
                  </a:lnTo>
                  <a:lnTo>
                    <a:pt x="20" y="60"/>
                  </a:lnTo>
                  <a:lnTo>
                    <a:pt x="24" y="60"/>
                  </a:lnTo>
                  <a:lnTo>
                    <a:pt x="24" y="64"/>
                  </a:lnTo>
                  <a:lnTo>
                    <a:pt x="28" y="64"/>
                  </a:lnTo>
                  <a:lnTo>
                    <a:pt x="30" y="64"/>
                  </a:lnTo>
                  <a:lnTo>
                    <a:pt x="30" y="60"/>
                  </a:lnTo>
                  <a:lnTo>
                    <a:pt x="34" y="60"/>
                  </a:lnTo>
                  <a:lnTo>
                    <a:pt x="38" y="56"/>
                  </a:lnTo>
                  <a:lnTo>
                    <a:pt x="34" y="56"/>
                  </a:lnTo>
                  <a:lnTo>
                    <a:pt x="38" y="56"/>
                  </a:lnTo>
                  <a:lnTo>
                    <a:pt x="38" y="52"/>
                  </a:lnTo>
                  <a:lnTo>
                    <a:pt x="34" y="52"/>
                  </a:lnTo>
                  <a:lnTo>
                    <a:pt x="38" y="52"/>
                  </a:lnTo>
                  <a:lnTo>
                    <a:pt x="42" y="48"/>
                  </a:lnTo>
                  <a:lnTo>
                    <a:pt x="46" y="48"/>
                  </a:lnTo>
                  <a:lnTo>
                    <a:pt x="50" y="48"/>
                  </a:lnTo>
                  <a:lnTo>
                    <a:pt x="50" y="44"/>
                  </a:lnTo>
                  <a:lnTo>
                    <a:pt x="54" y="44"/>
                  </a:lnTo>
                  <a:lnTo>
                    <a:pt x="56" y="44"/>
                  </a:lnTo>
                  <a:lnTo>
                    <a:pt x="56" y="40"/>
                  </a:lnTo>
                  <a:lnTo>
                    <a:pt x="56" y="38"/>
                  </a:lnTo>
                  <a:lnTo>
                    <a:pt x="56" y="34"/>
                  </a:lnTo>
                  <a:lnTo>
                    <a:pt x="60" y="34"/>
                  </a:lnTo>
                  <a:lnTo>
                    <a:pt x="60" y="30"/>
                  </a:lnTo>
                  <a:lnTo>
                    <a:pt x="60" y="26"/>
                  </a:lnTo>
                  <a:lnTo>
                    <a:pt x="64" y="26"/>
                  </a:lnTo>
                  <a:lnTo>
                    <a:pt x="68" y="26"/>
                  </a:lnTo>
                  <a:lnTo>
                    <a:pt x="72" y="26"/>
                  </a:lnTo>
                  <a:lnTo>
                    <a:pt x="72" y="22"/>
                  </a:lnTo>
                  <a:lnTo>
                    <a:pt x="72" y="18"/>
                  </a:lnTo>
                  <a:lnTo>
                    <a:pt x="76" y="18"/>
                  </a:lnTo>
                  <a:lnTo>
                    <a:pt x="76" y="22"/>
                  </a:lnTo>
                  <a:lnTo>
                    <a:pt x="80" y="22"/>
                  </a:lnTo>
                  <a:lnTo>
                    <a:pt x="84" y="22"/>
                  </a:lnTo>
                  <a:lnTo>
                    <a:pt x="86" y="22"/>
                  </a:lnTo>
                  <a:lnTo>
                    <a:pt x="90" y="22"/>
                  </a:lnTo>
                  <a:lnTo>
                    <a:pt x="94" y="22"/>
                  </a:lnTo>
                  <a:lnTo>
                    <a:pt x="94" y="26"/>
                  </a:lnTo>
                  <a:lnTo>
                    <a:pt x="98" y="26"/>
                  </a:lnTo>
                  <a:lnTo>
                    <a:pt x="98" y="22"/>
                  </a:lnTo>
                  <a:lnTo>
                    <a:pt x="102" y="26"/>
                  </a:lnTo>
                  <a:lnTo>
                    <a:pt x="106" y="30"/>
                  </a:lnTo>
                  <a:lnTo>
                    <a:pt x="110" y="30"/>
                  </a:lnTo>
                  <a:lnTo>
                    <a:pt x="110" y="26"/>
                  </a:lnTo>
                  <a:lnTo>
                    <a:pt x="112" y="26"/>
                  </a:lnTo>
                  <a:lnTo>
                    <a:pt x="116" y="22"/>
                  </a:lnTo>
                  <a:lnTo>
                    <a:pt x="120" y="22"/>
                  </a:lnTo>
                  <a:lnTo>
                    <a:pt x="120" y="26"/>
                  </a:lnTo>
                  <a:lnTo>
                    <a:pt x="124" y="26"/>
                  </a:lnTo>
                  <a:lnTo>
                    <a:pt x="124" y="22"/>
                  </a:lnTo>
                  <a:lnTo>
                    <a:pt x="128" y="18"/>
                  </a:lnTo>
                  <a:lnTo>
                    <a:pt x="132" y="18"/>
                  </a:lnTo>
                  <a:lnTo>
                    <a:pt x="136" y="18"/>
                  </a:lnTo>
                  <a:lnTo>
                    <a:pt x="140" y="18"/>
                  </a:lnTo>
                  <a:lnTo>
                    <a:pt x="140" y="14"/>
                  </a:lnTo>
                  <a:lnTo>
                    <a:pt x="136" y="14"/>
                  </a:lnTo>
                  <a:lnTo>
                    <a:pt x="136" y="10"/>
                  </a:lnTo>
                  <a:lnTo>
                    <a:pt x="140" y="10"/>
                  </a:lnTo>
                  <a:lnTo>
                    <a:pt x="142" y="8"/>
                  </a:lnTo>
                  <a:lnTo>
                    <a:pt x="142" y="4"/>
                  </a:lnTo>
                  <a:lnTo>
                    <a:pt x="146" y="0"/>
                  </a:lnTo>
                  <a:lnTo>
                    <a:pt x="150" y="4"/>
                  </a:lnTo>
                  <a:lnTo>
                    <a:pt x="154" y="4"/>
                  </a:lnTo>
                  <a:lnTo>
                    <a:pt x="154" y="8"/>
                  </a:lnTo>
                  <a:lnTo>
                    <a:pt x="150" y="10"/>
                  </a:lnTo>
                  <a:lnTo>
                    <a:pt x="154" y="10"/>
                  </a:lnTo>
                  <a:lnTo>
                    <a:pt x="158" y="10"/>
                  </a:lnTo>
                  <a:lnTo>
                    <a:pt x="158" y="14"/>
                  </a:lnTo>
                  <a:lnTo>
                    <a:pt x="154" y="14"/>
                  </a:lnTo>
                  <a:lnTo>
                    <a:pt x="154" y="18"/>
                  </a:lnTo>
                  <a:lnTo>
                    <a:pt x="154" y="22"/>
                  </a:lnTo>
                  <a:lnTo>
                    <a:pt x="154" y="26"/>
                  </a:lnTo>
                  <a:lnTo>
                    <a:pt x="154" y="30"/>
                  </a:lnTo>
                  <a:lnTo>
                    <a:pt x="158" y="34"/>
                  </a:lnTo>
                  <a:lnTo>
                    <a:pt x="158" y="38"/>
                  </a:lnTo>
                  <a:lnTo>
                    <a:pt x="162" y="34"/>
                  </a:lnTo>
                  <a:lnTo>
                    <a:pt x="166" y="30"/>
                  </a:lnTo>
                  <a:lnTo>
                    <a:pt x="168" y="30"/>
                  </a:lnTo>
                  <a:lnTo>
                    <a:pt x="172" y="30"/>
                  </a:lnTo>
                  <a:lnTo>
                    <a:pt x="172" y="26"/>
                  </a:lnTo>
                  <a:lnTo>
                    <a:pt x="176" y="26"/>
                  </a:lnTo>
                  <a:lnTo>
                    <a:pt x="176" y="22"/>
                  </a:lnTo>
                  <a:lnTo>
                    <a:pt x="180" y="22"/>
                  </a:lnTo>
                  <a:lnTo>
                    <a:pt x="184" y="18"/>
                  </a:lnTo>
                  <a:lnTo>
                    <a:pt x="184" y="22"/>
                  </a:lnTo>
                  <a:lnTo>
                    <a:pt x="188" y="22"/>
                  </a:lnTo>
                  <a:lnTo>
                    <a:pt x="184" y="22"/>
                  </a:lnTo>
                  <a:lnTo>
                    <a:pt x="184" y="26"/>
                  </a:lnTo>
                  <a:lnTo>
                    <a:pt x="188" y="26"/>
                  </a:lnTo>
                  <a:lnTo>
                    <a:pt x="192" y="22"/>
                  </a:lnTo>
                  <a:lnTo>
                    <a:pt x="196" y="22"/>
                  </a:lnTo>
                  <a:lnTo>
                    <a:pt x="198" y="22"/>
                  </a:lnTo>
                  <a:lnTo>
                    <a:pt x="202" y="22"/>
                  </a:lnTo>
                  <a:lnTo>
                    <a:pt x="202" y="26"/>
                  </a:lnTo>
                  <a:lnTo>
                    <a:pt x="202" y="22"/>
                  </a:lnTo>
                  <a:lnTo>
                    <a:pt x="198" y="26"/>
                  </a:lnTo>
                  <a:lnTo>
                    <a:pt x="196" y="26"/>
                  </a:lnTo>
                  <a:lnTo>
                    <a:pt x="198" y="30"/>
                  </a:lnTo>
                  <a:lnTo>
                    <a:pt x="196" y="30"/>
                  </a:lnTo>
                  <a:lnTo>
                    <a:pt x="192" y="34"/>
                  </a:lnTo>
                  <a:lnTo>
                    <a:pt x="188" y="30"/>
                  </a:lnTo>
                  <a:lnTo>
                    <a:pt x="184" y="30"/>
                  </a:lnTo>
                  <a:lnTo>
                    <a:pt x="180" y="30"/>
                  </a:lnTo>
                  <a:lnTo>
                    <a:pt x="176" y="34"/>
                  </a:lnTo>
                  <a:lnTo>
                    <a:pt x="172" y="34"/>
                  </a:lnTo>
                  <a:lnTo>
                    <a:pt x="168" y="34"/>
                  </a:lnTo>
                  <a:lnTo>
                    <a:pt x="166" y="34"/>
                  </a:lnTo>
                  <a:lnTo>
                    <a:pt x="166" y="38"/>
                  </a:lnTo>
                  <a:lnTo>
                    <a:pt x="162" y="38"/>
                  </a:lnTo>
                  <a:lnTo>
                    <a:pt x="158" y="40"/>
                  </a:lnTo>
                  <a:lnTo>
                    <a:pt x="154" y="44"/>
                  </a:lnTo>
                  <a:lnTo>
                    <a:pt x="150" y="44"/>
                  </a:lnTo>
                  <a:lnTo>
                    <a:pt x="150" y="48"/>
                  </a:lnTo>
                  <a:lnTo>
                    <a:pt x="154" y="48"/>
                  </a:lnTo>
                  <a:lnTo>
                    <a:pt x="154" y="52"/>
                  </a:lnTo>
                  <a:lnTo>
                    <a:pt x="158" y="52"/>
                  </a:lnTo>
                  <a:lnTo>
                    <a:pt x="154" y="56"/>
                  </a:lnTo>
                  <a:lnTo>
                    <a:pt x="158" y="56"/>
                  </a:lnTo>
                  <a:lnTo>
                    <a:pt x="158" y="60"/>
                  </a:lnTo>
                  <a:lnTo>
                    <a:pt x="158" y="64"/>
                  </a:lnTo>
                  <a:lnTo>
                    <a:pt x="154" y="66"/>
                  </a:lnTo>
                  <a:lnTo>
                    <a:pt x="154" y="70"/>
                  </a:lnTo>
                  <a:lnTo>
                    <a:pt x="150" y="70"/>
                  </a:lnTo>
                  <a:lnTo>
                    <a:pt x="150" y="74"/>
                  </a:lnTo>
                  <a:lnTo>
                    <a:pt x="146" y="74"/>
                  </a:lnTo>
                  <a:lnTo>
                    <a:pt x="146" y="78"/>
                  </a:lnTo>
                  <a:lnTo>
                    <a:pt x="150" y="78"/>
                  </a:lnTo>
                  <a:lnTo>
                    <a:pt x="150" y="82"/>
                  </a:lnTo>
                  <a:lnTo>
                    <a:pt x="150" y="86"/>
                  </a:lnTo>
                  <a:lnTo>
                    <a:pt x="146" y="86"/>
                  </a:lnTo>
                  <a:lnTo>
                    <a:pt x="142" y="86"/>
                  </a:lnTo>
                  <a:lnTo>
                    <a:pt x="140" y="86"/>
                  </a:lnTo>
                  <a:lnTo>
                    <a:pt x="136" y="86"/>
                  </a:lnTo>
                  <a:lnTo>
                    <a:pt x="132" y="86"/>
                  </a:lnTo>
                  <a:lnTo>
                    <a:pt x="132" y="90"/>
                  </a:lnTo>
                  <a:lnTo>
                    <a:pt x="136" y="90"/>
                  </a:lnTo>
                  <a:lnTo>
                    <a:pt x="136" y="94"/>
                  </a:lnTo>
                  <a:lnTo>
                    <a:pt x="136" y="96"/>
                  </a:lnTo>
                  <a:lnTo>
                    <a:pt x="140" y="96"/>
                  </a:lnTo>
                  <a:lnTo>
                    <a:pt x="140" y="100"/>
                  </a:lnTo>
                  <a:lnTo>
                    <a:pt x="136" y="100"/>
                  </a:lnTo>
                  <a:lnTo>
                    <a:pt x="132" y="104"/>
                  </a:lnTo>
                  <a:lnTo>
                    <a:pt x="128" y="104"/>
                  </a:lnTo>
                  <a:lnTo>
                    <a:pt x="128" y="108"/>
                  </a:lnTo>
                  <a:lnTo>
                    <a:pt x="124" y="108"/>
                  </a:lnTo>
                  <a:lnTo>
                    <a:pt x="128" y="108"/>
                  </a:lnTo>
                  <a:lnTo>
                    <a:pt x="128" y="112"/>
                  </a:lnTo>
                  <a:lnTo>
                    <a:pt x="124" y="112"/>
                  </a:lnTo>
                  <a:lnTo>
                    <a:pt x="124" y="116"/>
                  </a:lnTo>
                  <a:lnTo>
                    <a:pt x="124" y="120"/>
                  </a:lnTo>
                  <a:lnTo>
                    <a:pt x="124" y="122"/>
                  </a:lnTo>
                  <a:lnTo>
                    <a:pt x="124" y="126"/>
                  </a:lnTo>
                  <a:lnTo>
                    <a:pt x="120" y="126"/>
                  </a:lnTo>
                  <a:lnTo>
                    <a:pt x="120" y="130"/>
                  </a:lnTo>
                  <a:lnTo>
                    <a:pt x="116" y="130"/>
                  </a:lnTo>
                  <a:lnTo>
                    <a:pt x="116" y="126"/>
                  </a:lnTo>
                  <a:lnTo>
                    <a:pt x="112" y="126"/>
                  </a:lnTo>
                  <a:lnTo>
                    <a:pt x="110" y="126"/>
                  </a:lnTo>
                  <a:lnTo>
                    <a:pt x="106" y="130"/>
                  </a:lnTo>
                  <a:lnTo>
                    <a:pt x="102" y="130"/>
                  </a:lnTo>
                  <a:lnTo>
                    <a:pt x="98" y="130"/>
                  </a:lnTo>
                  <a:lnTo>
                    <a:pt x="102" y="134"/>
                  </a:lnTo>
                  <a:lnTo>
                    <a:pt x="102" y="138"/>
                  </a:lnTo>
                  <a:lnTo>
                    <a:pt x="98" y="138"/>
                  </a:lnTo>
                  <a:lnTo>
                    <a:pt x="94" y="138"/>
                  </a:lnTo>
                  <a:lnTo>
                    <a:pt x="90" y="138"/>
                  </a:lnTo>
                  <a:lnTo>
                    <a:pt x="90" y="134"/>
                  </a:lnTo>
                  <a:lnTo>
                    <a:pt x="90" y="138"/>
                  </a:lnTo>
                  <a:lnTo>
                    <a:pt x="86" y="138"/>
                  </a:lnTo>
                  <a:lnTo>
                    <a:pt x="86" y="142"/>
                  </a:lnTo>
                  <a:lnTo>
                    <a:pt x="84" y="142"/>
                  </a:lnTo>
                  <a:lnTo>
                    <a:pt x="84" y="150"/>
                  </a:lnTo>
                  <a:lnTo>
                    <a:pt x="84" y="152"/>
                  </a:lnTo>
                  <a:lnTo>
                    <a:pt x="84" y="156"/>
                  </a:lnTo>
                  <a:lnTo>
                    <a:pt x="80" y="156"/>
                  </a:lnTo>
                  <a:lnTo>
                    <a:pt x="80" y="160"/>
                  </a:lnTo>
                  <a:lnTo>
                    <a:pt x="84" y="160"/>
                  </a:lnTo>
                  <a:lnTo>
                    <a:pt x="80" y="164"/>
                  </a:lnTo>
                  <a:lnTo>
                    <a:pt x="76" y="164"/>
                  </a:lnTo>
                  <a:lnTo>
                    <a:pt x="72" y="164"/>
                  </a:lnTo>
                  <a:lnTo>
                    <a:pt x="68" y="168"/>
                  </a:lnTo>
                  <a:lnTo>
                    <a:pt x="64" y="168"/>
                  </a:lnTo>
                  <a:lnTo>
                    <a:pt x="60" y="168"/>
                  </a:lnTo>
                  <a:lnTo>
                    <a:pt x="56" y="168"/>
                  </a:lnTo>
                  <a:lnTo>
                    <a:pt x="54" y="168"/>
                  </a:lnTo>
                  <a:lnTo>
                    <a:pt x="50" y="172"/>
                  </a:lnTo>
                  <a:lnTo>
                    <a:pt x="46" y="168"/>
                  </a:lnTo>
                  <a:lnTo>
                    <a:pt x="42" y="168"/>
                  </a:lnTo>
                  <a:lnTo>
                    <a:pt x="38" y="168"/>
                  </a:lnTo>
                  <a:lnTo>
                    <a:pt x="28" y="172"/>
                  </a:lnTo>
                  <a:lnTo>
                    <a:pt x="24" y="168"/>
                  </a:lnTo>
                  <a:lnTo>
                    <a:pt x="20" y="168"/>
                  </a:lnTo>
                  <a:lnTo>
                    <a:pt x="16" y="168"/>
                  </a:lnTo>
                  <a:lnTo>
                    <a:pt x="8" y="164"/>
                  </a:lnTo>
                  <a:lnTo>
                    <a:pt x="4" y="164"/>
                  </a:lnTo>
                  <a:lnTo>
                    <a:pt x="4" y="160"/>
                  </a:lnTo>
                  <a:lnTo>
                    <a:pt x="8" y="160"/>
                  </a:lnTo>
                  <a:lnTo>
                    <a:pt x="8" y="156"/>
                  </a:lnTo>
                  <a:lnTo>
                    <a:pt x="12" y="152"/>
                  </a:lnTo>
                  <a:lnTo>
                    <a:pt x="16" y="146"/>
                  </a:lnTo>
                  <a:lnTo>
                    <a:pt x="20" y="142"/>
                  </a:lnTo>
                  <a:lnTo>
                    <a:pt x="20" y="138"/>
                  </a:lnTo>
                  <a:lnTo>
                    <a:pt x="16" y="138"/>
                  </a:lnTo>
                  <a:lnTo>
                    <a:pt x="16" y="134"/>
                  </a:lnTo>
                  <a:lnTo>
                    <a:pt x="12" y="134"/>
                  </a:lnTo>
                  <a:lnTo>
                    <a:pt x="8" y="134"/>
                  </a:lnTo>
                  <a:lnTo>
                    <a:pt x="4" y="130"/>
                  </a:lnTo>
                  <a:lnTo>
                    <a:pt x="4" y="126"/>
                  </a:lnTo>
                  <a:lnTo>
                    <a:pt x="4" y="122"/>
                  </a:lnTo>
                  <a:lnTo>
                    <a:pt x="4" y="120"/>
                  </a:lnTo>
                  <a:lnTo>
                    <a:pt x="4" y="116"/>
                  </a:lnTo>
                  <a:lnTo>
                    <a:pt x="0" y="112"/>
                  </a:lnTo>
                  <a:lnTo>
                    <a:pt x="0" y="108"/>
                  </a:lnTo>
                  <a:lnTo>
                    <a:pt x="0" y="104"/>
                  </a:lnTo>
                  <a:lnTo>
                    <a:pt x="0" y="100"/>
                  </a:lnTo>
                  <a:lnTo>
                    <a:pt x="0" y="96"/>
                  </a:lnTo>
                  <a:lnTo>
                    <a:pt x="4" y="96"/>
                  </a:lnTo>
                  <a:lnTo>
                    <a:pt x="4" y="94"/>
                  </a:lnTo>
                  <a:lnTo>
                    <a:pt x="0" y="94"/>
                  </a:lnTo>
                  <a:lnTo>
                    <a:pt x="0" y="90"/>
                  </a:lnTo>
                  <a:lnTo>
                    <a:pt x="0" y="86"/>
                  </a:lnTo>
                  <a:lnTo>
                    <a:pt x="0" y="82"/>
                  </a:lnTo>
                  <a:lnTo>
                    <a:pt x="0" y="78"/>
                  </a:lnTo>
                  <a:lnTo>
                    <a:pt x="4" y="78"/>
                  </a:lnTo>
                  <a:lnTo>
                    <a:pt x="0" y="74"/>
                  </a:lnTo>
                  <a:lnTo>
                    <a:pt x="4" y="74"/>
                  </a:lnTo>
                  <a:lnTo>
                    <a:pt x="8" y="70"/>
                  </a:lnTo>
                  <a:lnTo>
                    <a:pt x="8" y="66"/>
                  </a:lnTo>
                  <a:lnTo>
                    <a:pt x="8" y="64"/>
                  </a:lnTo>
                  <a:lnTo>
                    <a:pt x="8" y="60"/>
                  </a:lnTo>
                  <a:lnTo>
                    <a:pt x="12" y="56"/>
                  </a:lnTo>
                  <a:lnTo>
                    <a:pt x="12" y="56"/>
                  </a:lnTo>
                  <a:lnTo>
                    <a:pt x="12" y="5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2" name="Freeform 17"/>
            <p:cNvSpPr>
              <a:spLocks noEditPoints="1"/>
            </p:cNvSpPr>
            <p:nvPr/>
          </p:nvSpPr>
          <p:spPr bwMode="auto">
            <a:xfrm>
              <a:off x="5372100" y="3390968"/>
              <a:ext cx="69850" cy="69850"/>
            </a:xfrm>
            <a:custGeom>
              <a:avLst/>
              <a:gdLst>
                <a:gd name="T0" fmla="*/ 40 w 44"/>
                <a:gd name="T1" fmla="*/ 44 h 44"/>
                <a:gd name="T2" fmla="*/ 36 w 44"/>
                <a:gd name="T3" fmla="*/ 44 h 44"/>
                <a:gd name="T4" fmla="*/ 36 w 44"/>
                <a:gd name="T5" fmla="*/ 44 h 44"/>
                <a:gd name="T6" fmla="*/ 36 w 44"/>
                <a:gd name="T7" fmla="*/ 36 h 44"/>
                <a:gd name="T8" fmla="*/ 32 w 44"/>
                <a:gd name="T9" fmla="*/ 32 h 44"/>
                <a:gd name="T10" fmla="*/ 28 w 44"/>
                <a:gd name="T11" fmla="*/ 32 h 44"/>
                <a:gd name="T12" fmla="*/ 28 w 44"/>
                <a:gd name="T13" fmla="*/ 32 h 44"/>
                <a:gd name="T14" fmla="*/ 22 w 44"/>
                <a:gd name="T15" fmla="*/ 30 h 44"/>
                <a:gd name="T16" fmla="*/ 18 w 44"/>
                <a:gd name="T17" fmla="*/ 30 h 44"/>
                <a:gd name="T18" fmla="*/ 18 w 44"/>
                <a:gd name="T19" fmla="*/ 30 h 44"/>
                <a:gd name="T20" fmla="*/ 14 w 44"/>
                <a:gd name="T21" fmla="*/ 26 h 44"/>
                <a:gd name="T22" fmla="*/ 10 w 44"/>
                <a:gd name="T23" fmla="*/ 22 h 44"/>
                <a:gd name="T24" fmla="*/ 6 w 44"/>
                <a:gd name="T25" fmla="*/ 22 h 44"/>
                <a:gd name="T26" fmla="*/ 2 w 44"/>
                <a:gd name="T27" fmla="*/ 22 h 44"/>
                <a:gd name="T28" fmla="*/ 0 w 44"/>
                <a:gd name="T29" fmla="*/ 14 h 44"/>
                <a:gd name="T30" fmla="*/ 2 w 44"/>
                <a:gd name="T31" fmla="*/ 10 h 44"/>
                <a:gd name="T32" fmla="*/ 0 w 44"/>
                <a:gd name="T33" fmla="*/ 4 h 44"/>
                <a:gd name="T34" fmla="*/ 0 w 44"/>
                <a:gd name="T35" fmla="*/ 4 h 44"/>
                <a:gd name="T36" fmla="*/ 2 w 44"/>
                <a:gd name="T37" fmla="*/ 4 h 44"/>
                <a:gd name="T38" fmla="*/ 2 w 44"/>
                <a:gd name="T39" fmla="*/ 0 h 44"/>
                <a:gd name="T40" fmla="*/ 6 w 44"/>
                <a:gd name="T41" fmla="*/ 0 h 44"/>
                <a:gd name="T42" fmla="*/ 10 w 44"/>
                <a:gd name="T43" fmla="*/ 0 h 44"/>
                <a:gd name="T44" fmla="*/ 18 w 44"/>
                <a:gd name="T45" fmla="*/ 0 h 44"/>
                <a:gd name="T46" fmla="*/ 22 w 44"/>
                <a:gd name="T47" fmla="*/ 0 h 44"/>
                <a:gd name="T48" fmla="*/ 24 w 44"/>
                <a:gd name="T49" fmla="*/ 0 h 44"/>
                <a:gd name="T50" fmla="*/ 22 w 44"/>
                <a:gd name="T51" fmla="*/ 4 h 44"/>
                <a:gd name="T52" fmla="*/ 22 w 44"/>
                <a:gd name="T53" fmla="*/ 4 h 44"/>
                <a:gd name="T54" fmla="*/ 28 w 44"/>
                <a:gd name="T55" fmla="*/ 8 h 44"/>
                <a:gd name="T56" fmla="*/ 24 w 44"/>
                <a:gd name="T57" fmla="*/ 10 h 44"/>
                <a:gd name="T58" fmla="*/ 28 w 44"/>
                <a:gd name="T59" fmla="*/ 14 h 44"/>
                <a:gd name="T60" fmla="*/ 32 w 44"/>
                <a:gd name="T61" fmla="*/ 18 h 44"/>
                <a:gd name="T62" fmla="*/ 32 w 44"/>
                <a:gd name="T63" fmla="*/ 22 h 44"/>
                <a:gd name="T64" fmla="*/ 32 w 44"/>
                <a:gd name="T65" fmla="*/ 22 h 44"/>
                <a:gd name="T66" fmla="*/ 28 w 44"/>
                <a:gd name="T67" fmla="*/ 22 h 44"/>
                <a:gd name="T68" fmla="*/ 32 w 44"/>
                <a:gd name="T69" fmla="*/ 26 h 44"/>
                <a:gd name="T70" fmla="*/ 32 w 44"/>
                <a:gd name="T71" fmla="*/ 26 h 44"/>
                <a:gd name="T72" fmla="*/ 32 w 44"/>
                <a:gd name="T73" fmla="*/ 30 h 44"/>
                <a:gd name="T74" fmla="*/ 36 w 44"/>
                <a:gd name="T75" fmla="*/ 30 h 44"/>
                <a:gd name="T76" fmla="*/ 36 w 44"/>
                <a:gd name="T77" fmla="*/ 32 h 44"/>
                <a:gd name="T78" fmla="*/ 40 w 44"/>
                <a:gd name="T79" fmla="*/ 30 h 44"/>
                <a:gd name="T80" fmla="*/ 40 w 44"/>
                <a:gd name="T81" fmla="*/ 32 h 44"/>
                <a:gd name="T82" fmla="*/ 40 w 44"/>
                <a:gd name="T83" fmla="*/ 36 h 44"/>
                <a:gd name="T84" fmla="*/ 44 w 44"/>
                <a:gd name="T85" fmla="*/ 36 h 44"/>
                <a:gd name="T86" fmla="*/ 40 w 44"/>
                <a:gd name="T87" fmla="*/ 40 h 44"/>
                <a:gd name="T88" fmla="*/ 40 w 44"/>
                <a:gd name="T89" fmla="*/ 40 h 44"/>
                <a:gd name="T90" fmla="*/ 40 w 44"/>
                <a:gd name="T91" fmla="*/ 44 h 44"/>
                <a:gd name="T92" fmla="*/ 44 w 44"/>
                <a:gd name="T93" fmla="*/ 44 h 44"/>
                <a:gd name="T94" fmla="*/ 22 w 44"/>
                <a:gd name="T95" fmla="*/ 4 h 44"/>
                <a:gd name="T96" fmla="*/ 22 w 44"/>
                <a:gd name="T97" fmla="*/ 4 h 44"/>
                <a:gd name="T98" fmla="*/ 24 w 44"/>
                <a:gd name="T99" fmla="*/ 4 h 44"/>
                <a:gd name="T100" fmla="*/ 24 w 44"/>
                <a:gd name="T101" fmla="*/ 4 h 44"/>
                <a:gd name="T102" fmla="*/ 28 w 44"/>
                <a:gd name="T103" fmla="*/ 10 h 44"/>
                <a:gd name="T104" fmla="*/ 28 w 44"/>
                <a:gd name="T10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 h="44">
                  <a:moveTo>
                    <a:pt x="44" y="44"/>
                  </a:moveTo>
                  <a:lnTo>
                    <a:pt x="44" y="44"/>
                  </a:lnTo>
                  <a:lnTo>
                    <a:pt x="40" y="44"/>
                  </a:lnTo>
                  <a:lnTo>
                    <a:pt x="40" y="44"/>
                  </a:lnTo>
                  <a:lnTo>
                    <a:pt x="40" y="44"/>
                  </a:lnTo>
                  <a:lnTo>
                    <a:pt x="40" y="44"/>
                  </a:lnTo>
                  <a:lnTo>
                    <a:pt x="40" y="44"/>
                  </a:lnTo>
                  <a:lnTo>
                    <a:pt x="36" y="44"/>
                  </a:lnTo>
                  <a:lnTo>
                    <a:pt x="36" y="44"/>
                  </a:lnTo>
                  <a:lnTo>
                    <a:pt x="36" y="44"/>
                  </a:lnTo>
                  <a:lnTo>
                    <a:pt x="36" y="44"/>
                  </a:lnTo>
                  <a:lnTo>
                    <a:pt x="36" y="44"/>
                  </a:lnTo>
                  <a:lnTo>
                    <a:pt x="32" y="40"/>
                  </a:lnTo>
                  <a:lnTo>
                    <a:pt x="32" y="40"/>
                  </a:lnTo>
                  <a:lnTo>
                    <a:pt x="36" y="36"/>
                  </a:lnTo>
                  <a:lnTo>
                    <a:pt x="36" y="36"/>
                  </a:lnTo>
                  <a:lnTo>
                    <a:pt x="36" y="36"/>
                  </a:lnTo>
                  <a:lnTo>
                    <a:pt x="32" y="36"/>
                  </a:lnTo>
                  <a:lnTo>
                    <a:pt x="32" y="32"/>
                  </a:lnTo>
                  <a:lnTo>
                    <a:pt x="32" y="32"/>
                  </a:lnTo>
                  <a:lnTo>
                    <a:pt x="32" y="32"/>
                  </a:lnTo>
                  <a:lnTo>
                    <a:pt x="32" y="32"/>
                  </a:lnTo>
                  <a:lnTo>
                    <a:pt x="28" y="32"/>
                  </a:lnTo>
                  <a:lnTo>
                    <a:pt x="28" y="32"/>
                  </a:lnTo>
                  <a:lnTo>
                    <a:pt x="28" y="32"/>
                  </a:lnTo>
                  <a:lnTo>
                    <a:pt x="28" y="32"/>
                  </a:lnTo>
                  <a:lnTo>
                    <a:pt x="28" y="32"/>
                  </a:lnTo>
                  <a:lnTo>
                    <a:pt x="28" y="32"/>
                  </a:lnTo>
                  <a:lnTo>
                    <a:pt x="24" y="32"/>
                  </a:lnTo>
                  <a:lnTo>
                    <a:pt x="24"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4" y="26"/>
                  </a:lnTo>
                  <a:lnTo>
                    <a:pt x="14" y="26"/>
                  </a:lnTo>
                  <a:lnTo>
                    <a:pt x="14" y="26"/>
                  </a:lnTo>
                  <a:lnTo>
                    <a:pt x="14" y="26"/>
                  </a:lnTo>
                  <a:lnTo>
                    <a:pt x="14" y="26"/>
                  </a:lnTo>
                  <a:lnTo>
                    <a:pt x="10" y="22"/>
                  </a:lnTo>
                  <a:lnTo>
                    <a:pt x="10" y="22"/>
                  </a:lnTo>
                  <a:lnTo>
                    <a:pt x="10" y="22"/>
                  </a:lnTo>
                  <a:lnTo>
                    <a:pt x="6" y="22"/>
                  </a:lnTo>
                  <a:lnTo>
                    <a:pt x="6" y="22"/>
                  </a:lnTo>
                  <a:lnTo>
                    <a:pt x="6" y="22"/>
                  </a:lnTo>
                  <a:lnTo>
                    <a:pt x="6" y="22"/>
                  </a:lnTo>
                  <a:lnTo>
                    <a:pt x="2" y="22"/>
                  </a:lnTo>
                  <a:lnTo>
                    <a:pt x="2" y="22"/>
                  </a:lnTo>
                  <a:lnTo>
                    <a:pt x="2" y="22"/>
                  </a:lnTo>
                  <a:lnTo>
                    <a:pt x="2" y="22"/>
                  </a:lnTo>
                  <a:lnTo>
                    <a:pt x="2" y="18"/>
                  </a:lnTo>
                  <a:lnTo>
                    <a:pt x="0" y="18"/>
                  </a:lnTo>
                  <a:lnTo>
                    <a:pt x="0" y="14"/>
                  </a:lnTo>
                  <a:lnTo>
                    <a:pt x="0" y="14"/>
                  </a:lnTo>
                  <a:lnTo>
                    <a:pt x="2" y="14"/>
                  </a:lnTo>
                  <a:lnTo>
                    <a:pt x="2" y="10"/>
                  </a:lnTo>
                  <a:lnTo>
                    <a:pt x="2" y="10"/>
                  </a:lnTo>
                  <a:lnTo>
                    <a:pt x="2" y="10"/>
                  </a:lnTo>
                  <a:lnTo>
                    <a:pt x="2" y="8"/>
                  </a:lnTo>
                  <a:lnTo>
                    <a:pt x="2" y="8"/>
                  </a:lnTo>
                  <a:lnTo>
                    <a:pt x="0" y="4"/>
                  </a:lnTo>
                  <a:lnTo>
                    <a:pt x="0" y="4"/>
                  </a:lnTo>
                  <a:lnTo>
                    <a:pt x="0" y="4"/>
                  </a:lnTo>
                  <a:lnTo>
                    <a:pt x="0" y="4"/>
                  </a:lnTo>
                  <a:lnTo>
                    <a:pt x="0" y="4"/>
                  </a:lnTo>
                  <a:lnTo>
                    <a:pt x="0" y="4"/>
                  </a:lnTo>
                  <a:lnTo>
                    <a:pt x="0" y="4"/>
                  </a:lnTo>
                  <a:lnTo>
                    <a:pt x="0" y="4"/>
                  </a:lnTo>
                  <a:lnTo>
                    <a:pt x="2" y="4"/>
                  </a:lnTo>
                  <a:lnTo>
                    <a:pt x="2" y="4"/>
                  </a:lnTo>
                  <a:lnTo>
                    <a:pt x="2" y="4"/>
                  </a:lnTo>
                  <a:lnTo>
                    <a:pt x="2" y="4"/>
                  </a:lnTo>
                  <a:lnTo>
                    <a:pt x="2" y="0"/>
                  </a:lnTo>
                  <a:lnTo>
                    <a:pt x="2" y="0"/>
                  </a:lnTo>
                  <a:lnTo>
                    <a:pt x="6" y="0"/>
                  </a:lnTo>
                  <a:lnTo>
                    <a:pt x="6" y="0"/>
                  </a:lnTo>
                  <a:lnTo>
                    <a:pt x="6"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2" y="0"/>
                  </a:lnTo>
                  <a:lnTo>
                    <a:pt x="24" y="0"/>
                  </a:lnTo>
                  <a:lnTo>
                    <a:pt x="24" y="0"/>
                  </a:lnTo>
                  <a:lnTo>
                    <a:pt x="24" y="4"/>
                  </a:lnTo>
                  <a:lnTo>
                    <a:pt x="24" y="4"/>
                  </a:lnTo>
                  <a:lnTo>
                    <a:pt x="22" y="4"/>
                  </a:lnTo>
                  <a:lnTo>
                    <a:pt x="22" y="4"/>
                  </a:lnTo>
                  <a:lnTo>
                    <a:pt x="22" y="4"/>
                  </a:lnTo>
                  <a:lnTo>
                    <a:pt x="22" y="4"/>
                  </a:lnTo>
                  <a:lnTo>
                    <a:pt x="22" y="4"/>
                  </a:lnTo>
                  <a:lnTo>
                    <a:pt x="24" y="4"/>
                  </a:lnTo>
                  <a:lnTo>
                    <a:pt x="28" y="8"/>
                  </a:lnTo>
                  <a:lnTo>
                    <a:pt x="28" y="8"/>
                  </a:lnTo>
                  <a:lnTo>
                    <a:pt x="28" y="8"/>
                  </a:lnTo>
                  <a:lnTo>
                    <a:pt x="28" y="8"/>
                  </a:lnTo>
                  <a:lnTo>
                    <a:pt x="28" y="8"/>
                  </a:lnTo>
                  <a:lnTo>
                    <a:pt x="28" y="10"/>
                  </a:lnTo>
                  <a:lnTo>
                    <a:pt x="24" y="10"/>
                  </a:lnTo>
                  <a:lnTo>
                    <a:pt x="24" y="10"/>
                  </a:lnTo>
                  <a:lnTo>
                    <a:pt x="24" y="10"/>
                  </a:lnTo>
                  <a:lnTo>
                    <a:pt x="24" y="10"/>
                  </a:lnTo>
                  <a:lnTo>
                    <a:pt x="28" y="14"/>
                  </a:lnTo>
                  <a:lnTo>
                    <a:pt x="28" y="14"/>
                  </a:lnTo>
                  <a:lnTo>
                    <a:pt x="28" y="14"/>
                  </a:lnTo>
                  <a:lnTo>
                    <a:pt x="32" y="18"/>
                  </a:lnTo>
                  <a:lnTo>
                    <a:pt x="32" y="18"/>
                  </a:lnTo>
                  <a:lnTo>
                    <a:pt x="32" y="18"/>
                  </a:lnTo>
                  <a:lnTo>
                    <a:pt x="36" y="18"/>
                  </a:lnTo>
                  <a:lnTo>
                    <a:pt x="32" y="22"/>
                  </a:lnTo>
                  <a:lnTo>
                    <a:pt x="32" y="22"/>
                  </a:lnTo>
                  <a:lnTo>
                    <a:pt x="32" y="22"/>
                  </a:lnTo>
                  <a:lnTo>
                    <a:pt x="32" y="22"/>
                  </a:lnTo>
                  <a:lnTo>
                    <a:pt x="32" y="22"/>
                  </a:lnTo>
                  <a:lnTo>
                    <a:pt x="32" y="22"/>
                  </a:lnTo>
                  <a:lnTo>
                    <a:pt x="28" y="22"/>
                  </a:lnTo>
                  <a:lnTo>
                    <a:pt x="28" y="22"/>
                  </a:lnTo>
                  <a:lnTo>
                    <a:pt x="28" y="22"/>
                  </a:lnTo>
                  <a:lnTo>
                    <a:pt x="28" y="22"/>
                  </a:lnTo>
                  <a:lnTo>
                    <a:pt x="28" y="22"/>
                  </a:lnTo>
                  <a:lnTo>
                    <a:pt x="28" y="26"/>
                  </a:lnTo>
                  <a:lnTo>
                    <a:pt x="28" y="26"/>
                  </a:lnTo>
                  <a:lnTo>
                    <a:pt x="32" y="26"/>
                  </a:lnTo>
                  <a:lnTo>
                    <a:pt x="32" y="26"/>
                  </a:lnTo>
                  <a:lnTo>
                    <a:pt x="32" y="26"/>
                  </a:lnTo>
                  <a:lnTo>
                    <a:pt x="32" y="26"/>
                  </a:lnTo>
                  <a:lnTo>
                    <a:pt x="32" y="26"/>
                  </a:lnTo>
                  <a:lnTo>
                    <a:pt x="32" y="26"/>
                  </a:lnTo>
                  <a:lnTo>
                    <a:pt x="32" y="26"/>
                  </a:lnTo>
                  <a:lnTo>
                    <a:pt x="32" y="26"/>
                  </a:lnTo>
                  <a:lnTo>
                    <a:pt x="32" y="30"/>
                  </a:lnTo>
                  <a:lnTo>
                    <a:pt x="32" y="30"/>
                  </a:lnTo>
                  <a:lnTo>
                    <a:pt x="36" y="30"/>
                  </a:lnTo>
                  <a:lnTo>
                    <a:pt x="36" y="30"/>
                  </a:lnTo>
                  <a:lnTo>
                    <a:pt x="36" y="30"/>
                  </a:lnTo>
                  <a:lnTo>
                    <a:pt x="36" y="30"/>
                  </a:lnTo>
                  <a:lnTo>
                    <a:pt x="36" y="30"/>
                  </a:lnTo>
                  <a:lnTo>
                    <a:pt x="36" y="30"/>
                  </a:lnTo>
                  <a:lnTo>
                    <a:pt x="36" y="32"/>
                  </a:lnTo>
                  <a:lnTo>
                    <a:pt x="36" y="32"/>
                  </a:lnTo>
                  <a:lnTo>
                    <a:pt x="40" y="30"/>
                  </a:lnTo>
                  <a:lnTo>
                    <a:pt x="40" y="30"/>
                  </a:lnTo>
                  <a:lnTo>
                    <a:pt x="40" y="30"/>
                  </a:lnTo>
                  <a:lnTo>
                    <a:pt x="44" y="32"/>
                  </a:lnTo>
                  <a:lnTo>
                    <a:pt x="44" y="32"/>
                  </a:lnTo>
                  <a:lnTo>
                    <a:pt x="44" y="32"/>
                  </a:lnTo>
                  <a:lnTo>
                    <a:pt x="40" y="32"/>
                  </a:lnTo>
                  <a:lnTo>
                    <a:pt x="40" y="32"/>
                  </a:lnTo>
                  <a:lnTo>
                    <a:pt x="40" y="32"/>
                  </a:lnTo>
                  <a:lnTo>
                    <a:pt x="40" y="36"/>
                  </a:lnTo>
                  <a:lnTo>
                    <a:pt x="40" y="36"/>
                  </a:lnTo>
                  <a:lnTo>
                    <a:pt x="44" y="36"/>
                  </a:lnTo>
                  <a:lnTo>
                    <a:pt x="44" y="36"/>
                  </a:lnTo>
                  <a:lnTo>
                    <a:pt x="44" y="36"/>
                  </a:lnTo>
                  <a:lnTo>
                    <a:pt x="44" y="36"/>
                  </a:lnTo>
                  <a:lnTo>
                    <a:pt x="44" y="40"/>
                  </a:lnTo>
                  <a:lnTo>
                    <a:pt x="40" y="40"/>
                  </a:lnTo>
                  <a:lnTo>
                    <a:pt x="40" y="36"/>
                  </a:lnTo>
                  <a:lnTo>
                    <a:pt x="40" y="40"/>
                  </a:lnTo>
                  <a:lnTo>
                    <a:pt x="40" y="40"/>
                  </a:lnTo>
                  <a:lnTo>
                    <a:pt x="40" y="40"/>
                  </a:lnTo>
                  <a:lnTo>
                    <a:pt x="40" y="40"/>
                  </a:lnTo>
                  <a:lnTo>
                    <a:pt x="40" y="40"/>
                  </a:lnTo>
                  <a:lnTo>
                    <a:pt x="44" y="40"/>
                  </a:lnTo>
                  <a:lnTo>
                    <a:pt x="44" y="40"/>
                  </a:lnTo>
                  <a:lnTo>
                    <a:pt x="44" y="40"/>
                  </a:lnTo>
                  <a:lnTo>
                    <a:pt x="40" y="44"/>
                  </a:lnTo>
                  <a:lnTo>
                    <a:pt x="40" y="44"/>
                  </a:lnTo>
                  <a:lnTo>
                    <a:pt x="44" y="44"/>
                  </a:lnTo>
                  <a:lnTo>
                    <a:pt x="44" y="44"/>
                  </a:lnTo>
                  <a:lnTo>
                    <a:pt x="44" y="44"/>
                  </a:lnTo>
                  <a:close/>
                  <a:moveTo>
                    <a:pt x="22" y="4"/>
                  </a:moveTo>
                  <a:lnTo>
                    <a:pt x="22" y="4"/>
                  </a:lnTo>
                  <a:lnTo>
                    <a:pt x="22" y="4"/>
                  </a:lnTo>
                  <a:lnTo>
                    <a:pt x="22" y="4"/>
                  </a:lnTo>
                  <a:lnTo>
                    <a:pt x="22" y="4"/>
                  </a:lnTo>
                  <a:lnTo>
                    <a:pt x="22" y="4"/>
                  </a:lnTo>
                  <a:lnTo>
                    <a:pt x="22" y="4"/>
                  </a:lnTo>
                  <a:lnTo>
                    <a:pt x="22" y="4"/>
                  </a:lnTo>
                  <a:lnTo>
                    <a:pt x="22" y="4"/>
                  </a:lnTo>
                  <a:lnTo>
                    <a:pt x="22" y="4"/>
                  </a:lnTo>
                  <a:close/>
                  <a:moveTo>
                    <a:pt x="24" y="4"/>
                  </a:moveTo>
                  <a:lnTo>
                    <a:pt x="24" y="4"/>
                  </a:lnTo>
                  <a:lnTo>
                    <a:pt x="24" y="4"/>
                  </a:lnTo>
                  <a:lnTo>
                    <a:pt x="24" y="4"/>
                  </a:lnTo>
                  <a:lnTo>
                    <a:pt x="24" y="4"/>
                  </a:lnTo>
                  <a:lnTo>
                    <a:pt x="24" y="4"/>
                  </a:lnTo>
                  <a:lnTo>
                    <a:pt x="24" y="4"/>
                  </a:lnTo>
                  <a:close/>
                  <a:moveTo>
                    <a:pt x="28" y="10"/>
                  </a:moveTo>
                  <a:lnTo>
                    <a:pt x="28" y="10"/>
                  </a:lnTo>
                  <a:lnTo>
                    <a:pt x="28" y="10"/>
                  </a:lnTo>
                  <a:lnTo>
                    <a:pt x="28" y="10"/>
                  </a:lnTo>
                  <a:lnTo>
                    <a:pt x="28" y="10"/>
                  </a:lnTo>
                  <a:lnTo>
                    <a:pt x="28" y="10"/>
                  </a:lnTo>
                  <a:lnTo>
                    <a:pt x="28" y="10"/>
                  </a:lnTo>
                  <a:lnTo>
                    <a:pt x="28" y="10"/>
                  </a:lnTo>
                  <a:lnTo>
                    <a:pt x="28" y="10"/>
                  </a:lnTo>
                  <a:lnTo>
                    <a:pt x="28"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18"/>
            <p:cNvSpPr>
              <a:spLocks noEditPoints="1"/>
            </p:cNvSpPr>
            <p:nvPr/>
          </p:nvSpPr>
          <p:spPr bwMode="auto">
            <a:xfrm>
              <a:off x="5400675" y="3343343"/>
              <a:ext cx="152400" cy="136525"/>
            </a:xfrm>
            <a:custGeom>
              <a:avLst/>
              <a:gdLst>
                <a:gd name="T0" fmla="*/ 78 w 96"/>
                <a:gd name="T1" fmla="*/ 86 h 86"/>
                <a:gd name="T2" fmla="*/ 56 w 96"/>
                <a:gd name="T3" fmla="*/ 86 h 86"/>
                <a:gd name="T4" fmla="*/ 48 w 96"/>
                <a:gd name="T5" fmla="*/ 82 h 86"/>
                <a:gd name="T6" fmla="*/ 44 w 96"/>
                <a:gd name="T7" fmla="*/ 74 h 86"/>
                <a:gd name="T8" fmla="*/ 48 w 96"/>
                <a:gd name="T9" fmla="*/ 74 h 86"/>
                <a:gd name="T10" fmla="*/ 48 w 96"/>
                <a:gd name="T11" fmla="*/ 70 h 86"/>
                <a:gd name="T12" fmla="*/ 48 w 96"/>
                <a:gd name="T13" fmla="*/ 66 h 86"/>
                <a:gd name="T14" fmla="*/ 48 w 96"/>
                <a:gd name="T15" fmla="*/ 62 h 86"/>
                <a:gd name="T16" fmla="*/ 40 w 96"/>
                <a:gd name="T17" fmla="*/ 60 h 86"/>
                <a:gd name="T18" fmla="*/ 32 w 96"/>
                <a:gd name="T19" fmla="*/ 66 h 86"/>
                <a:gd name="T20" fmla="*/ 30 w 96"/>
                <a:gd name="T21" fmla="*/ 70 h 86"/>
                <a:gd name="T22" fmla="*/ 26 w 96"/>
                <a:gd name="T23" fmla="*/ 74 h 86"/>
                <a:gd name="T24" fmla="*/ 22 w 96"/>
                <a:gd name="T25" fmla="*/ 70 h 86"/>
                <a:gd name="T26" fmla="*/ 26 w 96"/>
                <a:gd name="T27" fmla="*/ 66 h 86"/>
                <a:gd name="T28" fmla="*/ 22 w 96"/>
                <a:gd name="T29" fmla="*/ 62 h 86"/>
                <a:gd name="T30" fmla="*/ 22 w 96"/>
                <a:gd name="T31" fmla="*/ 60 h 86"/>
                <a:gd name="T32" fmla="*/ 18 w 96"/>
                <a:gd name="T33" fmla="*/ 60 h 86"/>
                <a:gd name="T34" fmla="*/ 14 w 96"/>
                <a:gd name="T35" fmla="*/ 56 h 86"/>
                <a:gd name="T36" fmla="*/ 10 w 96"/>
                <a:gd name="T37" fmla="*/ 52 h 86"/>
                <a:gd name="T38" fmla="*/ 14 w 96"/>
                <a:gd name="T39" fmla="*/ 52 h 86"/>
                <a:gd name="T40" fmla="*/ 14 w 96"/>
                <a:gd name="T41" fmla="*/ 48 h 86"/>
                <a:gd name="T42" fmla="*/ 6 w 96"/>
                <a:gd name="T43" fmla="*/ 40 h 86"/>
                <a:gd name="T44" fmla="*/ 6 w 96"/>
                <a:gd name="T45" fmla="*/ 32 h 86"/>
                <a:gd name="T46" fmla="*/ 6 w 96"/>
                <a:gd name="T47" fmla="*/ 32 h 86"/>
                <a:gd name="T48" fmla="*/ 4 w 96"/>
                <a:gd name="T49" fmla="*/ 26 h 86"/>
                <a:gd name="T50" fmla="*/ 10 w 96"/>
                <a:gd name="T51" fmla="*/ 26 h 86"/>
                <a:gd name="T52" fmla="*/ 14 w 96"/>
                <a:gd name="T53" fmla="*/ 30 h 86"/>
                <a:gd name="T54" fmla="*/ 18 w 96"/>
                <a:gd name="T55" fmla="*/ 30 h 86"/>
                <a:gd name="T56" fmla="*/ 22 w 96"/>
                <a:gd name="T57" fmla="*/ 32 h 86"/>
                <a:gd name="T58" fmla="*/ 26 w 96"/>
                <a:gd name="T59" fmla="*/ 26 h 86"/>
                <a:gd name="T60" fmla="*/ 18 w 96"/>
                <a:gd name="T61" fmla="*/ 22 h 86"/>
                <a:gd name="T62" fmla="*/ 22 w 96"/>
                <a:gd name="T63" fmla="*/ 18 h 86"/>
                <a:gd name="T64" fmla="*/ 26 w 96"/>
                <a:gd name="T65" fmla="*/ 18 h 86"/>
                <a:gd name="T66" fmla="*/ 30 w 96"/>
                <a:gd name="T67" fmla="*/ 22 h 86"/>
                <a:gd name="T68" fmla="*/ 36 w 96"/>
                <a:gd name="T69" fmla="*/ 30 h 86"/>
                <a:gd name="T70" fmla="*/ 40 w 96"/>
                <a:gd name="T71" fmla="*/ 30 h 86"/>
                <a:gd name="T72" fmla="*/ 48 w 96"/>
                <a:gd name="T73" fmla="*/ 26 h 86"/>
                <a:gd name="T74" fmla="*/ 52 w 96"/>
                <a:gd name="T75" fmla="*/ 22 h 86"/>
                <a:gd name="T76" fmla="*/ 70 w 96"/>
                <a:gd name="T77" fmla="*/ 0 h 86"/>
                <a:gd name="T78" fmla="*/ 88 w 96"/>
                <a:gd name="T79" fmla="*/ 30 h 86"/>
                <a:gd name="T80" fmla="*/ 96 w 96"/>
                <a:gd name="T81" fmla="*/ 56 h 86"/>
                <a:gd name="T82" fmla="*/ 92 w 96"/>
                <a:gd name="T83" fmla="*/ 74 h 86"/>
                <a:gd name="T84" fmla="*/ 10 w 96"/>
                <a:gd name="T85" fmla="*/ 40 h 86"/>
                <a:gd name="T86" fmla="*/ 4 w 96"/>
                <a:gd name="T87" fmla="*/ 32 h 86"/>
                <a:gd name="T88" fmla="*/ 4 w 96"/>
                <a:gd name="T89" fmla="*/ 32 h 86"/>
                <a:gd name="T90" fmla="*/ 6 w 96"/>
                <a:gd name="T91" fmla="*/ 32 h 86"/>
                <a:gd name="T92" fmla="*/ 0 w 96"/>
                <a:gd name="T93" fmla="*/ 60 h 86"/>
                <a:gd name="T94" fmla="*/ 4 w 96"/>
                <a:gd name="T95" fmla="*/ 60 h 86"/>
                <a:gd name="T96" fmla="*/ 10 w 96"/>
                <a:gd name="T97" fmla="*/ 62 h 86"/>
                <a:gd name="T98" fmla="*/ 14 w 96"/>
                <a:gd name="T99" fmla="*/ 66 h 86"/>
                <a:gd name="T100" fmla="*/ 18 w 96"/>
                <a:gd name="T101" fmla="*/ 74 h 86"/>
                <a:gd name="T102" fmla="*/ 10 w 96"/>
                <a:gd name="T103" fmla="*/ 74 h 86"/>
                <a:gd name="T104" fmla="*/ 6 w 96"/>
                <a:gd name="T105" fmla="*/ 70 h 86"/>
                <a:gd name="T106" fmla="*/ 4 w 96"/>
                <a:gd name="T107" fmla="*/ 62 h 86"/>
                <a:gd name="T108" fmla="*/ 0 w 96"/>
                <a:gd name="T109" fmla="*/ 6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86">
                  <a:moveTo>
                    <a:pt x="92" y="78"/>
                  </a:moveTo>
                  <a:lnTo>
                    <a:pt x="88" y="82"/>
                  </a:lnTo>
                  <a:lnTo>
                    <a:pt x="86" y="82"/>
                  </a:lnTo>
                  <a:lnTo>
                    <a:pt x="82" y="82"/>
                  </a:lnTo>
                  <a:lnTo>
                    <a:pt x="82" y="82"/>
                  </a:lnTo>
                  <a:lnTo>
                    <a:pt x="78" y="86"/>
                  </a:lnTo>
                  <a:lnTo>
                    <a:pt x="78" y="86"/>
                  </a:lnTo>
                  <a:lnTo>
                    <a:pt x="74" y="86"/>
                  </a:lnTo>
                  <a:lnTo>
                    <a:pt x="70" y="86"/>
                  </a:lnTo>
                  <a:lnTo>
                    <a:pt x="58" y="82"/>
                  </a:lnTo>
                  <a:lnTo>
                    <a:pt x="56" y="82"/>
                  </a:lnTo>
                  <a:lnTo>
                    <a:pt x="56" y="82"/>
                  </a:lnTo>
                  <a:lnTo>
                    <a:pt x="56" y="86"/>
                  </a:lnTo>
                  <a:lnTo>
                    <a:pt x="56" y="86"/>
                  </a:lnTo>
                  <a:lnTo>
                    <a:pt x="56" y="86"/>
                  </a:lnTo>
                  <a:lnTo>
                    <a:pt x="52" y="86"/>
                  </a:lnTo>
                  <a:lnTo>
                    <a:pt x="52" y="82"/>
                  </a:lnTo>
                  <a:lnTo>
                    <a:pt x="52" y="82"/>
                  </a:lnTo>
                  <a:lnTo>
                    <a:pt x="52" y="82"/>
                  </a:lnTo>
                  <a:lnTo>
                    <a:pt x="52" y="82"/>
                  </a:lnTo>
                  <a:lnTo>
                    <a:pt x="48" y="82"/>
                  </a:lnTo>
                  <a:lnTo>
                    <a:pt x="48" y="78"/>
                  </a:lnTo>
                  <a:lnTo>
                    <a:pt x="48" y="78"/>
                  </a:lnTo>
                  <a:lnTo>
                    <a:pt x="48" y="78"/>
                  </a:lnTo>
                  <a:lnTo>
                    <a:pt x="48" y="78"/>
                  </a:lnTo>
                  <a:lnTo>
                    <a:pt x="48" y="78"/>
                  </a:lnTo>
                  <a:lnTo>
                    <a:pt x="48" y="78"/>
                  </a:lnTo>
                  <a:lnTo>
                    <a:pt x="44" y="74"/>
                  </a:lnTo>
                  <a:lnTo>
                    <a:pt x="44" y="74"/>
                  </a:lnTo>
                  <a:lnTo>
                    <a:pt x="44" y="74"/>
                  </a:lnTo>
                  <a:lnTo>
                    <a:pt x="44" y="74"/>
                  </a:lnTo>
                  <a:lnTo>
                    <a:pt x="48" y="74"/>
                  </a:lnTo>
                  <a:lnTo>
                    <a:pt x="48" y="74"/>
                  </a:lnTo>
                  <a:lnTo>
                    <a:pt x="48" y="74"/>
                  </a:lnTo>
                  <a:lnTo>
                    <a:pt x="48" y="74"/>
                  </a:lnTo>
                  <a:lnTo>
                    <a:pt x="48" y="74"/>
                  </a:lnTo>
                  <a:lnTo>
                    <a:pt x="48" y="74"/>
                  </a:lnTo>
                  <a:lnTo>
                    <a:pt x="48" y="70"/>
                  </a:lnTo>
                  <a:lnTo>
                    <a:pt x="48" y="70"/>
                  </a:lnTo>
                  <a:lnTo>
                    <a:pt x="48" y="70"/>
                  </a:lnTo>
                  <a:lnTo>
                    <a:pt x="48" y="70"/>
                  </a:lnTo>
                  <a:lnTo>
                    <a:pt x="48" y="70"/>
                  </a:lnTo>
                  <a:lnTo>
                    <a:pt x="48" y="70"/>
                  </a:lnTo>
                  <a:lnTo>
                    <a:pt x="48" y="66"/>
                  </a:lnTo>
                  <a:lnTo>
                    <a:pt x="48" y="66"/>
                  </a:lnTo>
                  <a:lnTo>
                    <a:pt x="48" y="66"/>
                  </a:lnTo>
                  <a:lnTo>
                    <a:pt x="48" y="66"/>
                  </a:lnTo>
                  <a:lnTo>
                    <a:pt x="48" y="66"/>
                  </a:lnTo>
                  <a:lnTo>
                    <a:pt x="48" y="66"/>
                  </a:lnTo>
                  <a:lnTo>
                    <a:pt x="52" y="66"/>
                  </a:lnTo>
                  <a:lnTo>
                    <a:pt x="48" y="62"/>
                  </a:lnTo>
                  <a:lnTo>
                    <a:pt x="48" y="62"/>
                  </a:lnTo>
                  <a:lnTo>
                    <a:pt x="48" y="62"/>
                  </a:lnTo>
                  <a:lnTo>
                    <a:pt x="48" y="62"/>
                  </a:lnTo>
                  <a:lnTo>
                    <a:pt x="48" y="62"/>
                  </a:lnTo>
                  <a:lnTo>
                    <a:pt x="48" y="62"/>
                  </a:lnTo>
                  <a:lnTo>
                    <a:pt x="44" y="60"/>
                  </a:lnTo>
                  <a:lnTo>
                    <a:pt x="44" y="60"/>
                  </a:lnTo>
                  <a:lnTo>
                    <a:pt x="44" y="60"/>
                  </a:lnTo>
                  <a:lnTo>
                    <a:pt x="44" y="60"/>
                  </a:lnTo>
                  <a:lnTo>
                    <a:pt x="44" y="60"/>
                  </a:lnTo>
                  <a:lnTo>
                    <a:pt x="40" y="60"/>
                  </a:lnTo>
                  <a:lnTo>
                    <a:pt x="40" y="60"/>
                  </a:lnTo>
                  <a:lnTo>
                    <a:pt x="40" y="60"/>
                  </a:lnTo>
                  <a:lnTo>
                    <a:pt x="36" y="62"/>
                  </a:lnTo>
                  <a:lnTo>
                    <a:pt x="36" y="62"/>
                  </a:lnTo>
                  <a:lnTo>
                    <a:pt x="36" y="62"/>
                  </a:lnTo>
                  <a:lnTo>
                    <a:pt x="36" y="62"/>
                  </a:lnTo>
                  <a:lnTo>
                    <a:pt x="36" y="66"/>
                  </a:lnTo>
                  <a:lnTo>
                    <a:pt x="32" y="66"/>
                  </a:lnTo>
                  <a:lnTo>
                    <a:pt x="32" y="66"/>
                  </a:lnTo>
                  <a:lnTo>
                    <a:pt x="32" y="66"/>
                  </a:lnTo>
                  <a:lnTo>
                    <a:pt x="32" y="66"/>
                  </a:lnTo>
                  <a:lnTo>
                    <a:pt x="32" y="66"/>
                  </a:lnTo>
                  <a:lnTo>
                    <a:pt x="30" y="70"/>
                  </a:lnTo>
                  <a:lnTo>
                    <a:pt x="30" y="70"/>
                  </a:lnTo>
                  <a:lnTo>
                    <a:pt x="30" y="70"/>
                  </a:lnTo>
                  <a:lnTo>
                    <a:pt x="30" y="70"/>
                  </a:lnTo>
                  <a:lnTo>
                    <a:pt x="30" y="70"/>
                  </a:lnTo>
                  <a:lnTo>
                    <a:pt x="26" y="70"/>
                  </a:lnTo>
                  <a:lnTo>
                    <a:pt x="26" y="70"/>
                  </a:lnTo>
                  <a:lnTo>
                    <a:pt x="26" y="74"/>
                  </a:lnTo>
                  <a:lnTo>
                    <a:pt x="26" y="74"/>
                  </a:lnTo>
                  <a:lnTo>
                    <a:pt x="26" y="74"/>
                  </a:lnTo>
                  <a:lnTo>
                    <a:pt x="22" y="74"/>
                  </a:lnTo>
                  <a:lnTo>
                    <a:pt x="22" y="74"/>
                  </a:lnTo>
                  <a:lnTo>
                    <a:pt x="26" y="70"/>
                  </a:lnTo>
                  <a:lnTo>
                    <a:pt x="26" y="70"/>
                  </a:lnTo>
                  <a:lnTo>
                    <a:pt x="26" y="70"/>
                  </a:lnTo>
                  <a:lnTo>
                    <a:pt x="22" y="70"/>
                  </a:lnTo>
                  <a:lnTo>
                    <a:pt x="22" y="70"/>
                  </a:lnTo>
                  <a:lnTo>
                    <a:pt x="22" y="70"/>
                  </a:lnTo>
                  <a:lnTo>
                    <a:pt x="22" y="70"/>
                  </a:lnTo>
                  <a:lnTo>
                    <a:pt x="22" y="70"/>
                  </a:lnTo>
                  <a:lnTo>
                    <a:pt x="22" y="66"/>
                  </a:lnTo>
                  <a:lnTo>
                    <a:pt x="22" y="70"/>
                  </a:lnTo>
                  <a:lnTo>
                    <a:pt x="26" y="70"/>
                  </a:lnTo>
                  <a:lnTo>
                    <a:pt x="26" y="66"/>
                  </a:lnTo>
                  <a:lnTo>
                    <a:pt x="26" y="66"/>
                  </a:lnTo>
                  <a:lnTo>
                    <a:pt x="26" y="66"/>
                  </a:lnTo>
                  <a:lnTo>
                    <a:pt x="26" y="66"/>
                  </a:lnTo>
                  <a:lnTo>
                    <a:pt x="22" y="66"/>
                  </a:lnTo>
                  <a:lnTo>
                    <a:pt x="22" y="66"/>
                  </a:lnTo>
                  <a:lnTo>
                    <a:pt x="22" y="62"/>
                  </a:lnTo>
                  <a:lnTo>
                    <a:pt x="22" y="62"/>
                  </a:lnTo>
                  <a:lnTo>
                    <a:pt x="22" y="62"/>
                  </a:lnTo>
                  <a:lnTo>
                    <a:pt x="26" y="62"/>
                  </a:lnTo>
                  <a:lnTo>
                    <a:pt x="26" y="62"/>
                  </a:lnTo>
                  <a:lnTo>
                    <a:pt x="26" y="62"/>
                  </a:lnTo>
                  <a:lnTo>
                    <a:pt x="22" y="60"/>
                  </a:lnTo>
                  <a:lnTo>
                    <a:pt x="22" y="60"/>
                  </a:lnTo>
                  <a:lnTo>
                    <a:pt x="22" y="60"/>
                  </a:lnTo>
                  <a:lnTo>
                    <a:pt x="18" y="62"/>
                  </a:lnTo>
                  <a:lnTo>
                    <a:pt x="18" y="62"/>
                  </a:lnTo>
                  <a:lnTo>
                    <a:pt x="18" y="60"/>
                  </a:lnTo>
                  <a:lnTo>
                    <a:pt x="18" y="60"/>
                  </a:lnTo>
                  <a:lnTo>
                    <a:pt x="18" y="60"/>
                  </a:lnTo>
                  <a:lnTo>
                    <a:pt x="18" y="60"/>
                  </a:lnTo>
                  <a:lnTo>
                    <a:pt x="18" y="60"/>
                  </a:lnTo>
                  <a:lnTo>
                    <a:pt x="18" y="60"/>
                  </a:lnTo>
                  <a:lnTo>
                    <a:pt x="14" y="60"/>
                  </a:lnTo>
                  <a:lnTo>
                    <a:pt x="14" y="60"/>
                  </a:lnTo>
                  <a:lnTo>
                    <a:pt x="14" y="56"/>
                  </a:lnTo>
                  <a:lnTo>
                    <a:pt x="14" y="56"/>
                  </a:lnTo>
                  <a:lnTo>
                    <a:pt x="14" y="56"/>
                  </a:lnTo>
                  <a:lnTo>
                    <a:pt x="14" y="56"/>
                  </a:lnTo>
                  <a:lnTo>
                    <a:pt x="14" y="56"/>
                  </a:lnTo>
                  <a:lnTo>
                    <a:pt x="14" y="56"/>
                  </a:lnTo>
                  <a:lnTo>
                    <a:pt x="14" y="56"/>
                  </a:lnTo>
                  <a:lnTo>
                    <a:pt x="14" y="56"/>
                  </a:lnTo>
                  <a:lnTo>
                    <a:pt x="10" y="56"/>
                  </a:lnTo>
                  <a:lnTo>
                    <a:pt x="10" y="56"/>
                  </a:lnTo>
                  <a:lnTo>
                    <a:pt x="10" y="52"/>
                  </a:lnTo>
                  <a:lnTo>
                    <a:pt x="10" y="52"/>
                  </a:lnTo>
                  <a:lnTo>
                    <a:pt x="10" y="52"/>
                  </a:lnTo>
                  <a:lnTo>
                    <a:pt x="10" y="52"/>
                  </a:lnTo>
                  <a:lnTo>
                    <a:pt x="10" y="52"/>
                  </a:lnTo>
                  <a:lnTo>
                    <a:pt x="14" y="52"/>
                  </a:lnTo>
                  <a:lnTo>
                    <a:pt x="14" y="52"/>
                  </a:lnTo>
                  <a:lnTo>
                    <a:pt x="14" y="52"/>
                  </a:lnTo>
                  <a:lnTo>
                    <a:pt x="14" y="52"/>
                  </a:lnTo>
                  <a:lnTo>
                    <a:pt x="14" y="52"/>
                  </a:lnTo>
                  <a:lnTo>
                    <a:pt x="14" y="52"/>
                  </a:lnTo>
                  <a:lnTo>
                    <a:pt x="18" y="48"/>
                  </a:lnTo>
                  <a:lnTo>
                    <a:pt x="14" y="48"/>
                  </a:lnTo>
                  <a:lnTo>
                    <a:pt x="14" y="48"/>
                  </a:lnTo>
                  <a:lnTo>
                    <a:pt x="14" y="48"/>
                  </a:lnTo>
                  <a:lnTo>
                    <a:pt x="10" y="44"/>
                  </a:lnTo>
                  <a:lnTo>
                    <a:pt x="10" y="44"/>
                  </a:lnTo>
                  <a:lnTo>
                    <a:pt x="10" y="44"/>
                  </a:lnTo>
                  <a:lnTo>
                    <a:pt x="6" y="40"/>
                  </a:lnTo>
                  <a:lnTo>
                    <a:pt x="6" y="40"/>
                  </a:lnTo>
                  <a:lnTo>
                    <a:pt x="6" y="40"/>
                  </a:lnTo>
                  <a:lnTo>
                    <a:pt x="6" y="40"/>
                  </a:lnTo>
                  <a:lnTo>
                    <a:pt x="10" y="40"/>
                  </a:lnTo>
                  <a:lnTo>
                    <a:pt x="10" y="36"/>
                  </a:lnTo>
                  <a:lnTo>
                    <a:pt x="10" y="36"/>
                  </a:lnTo>
                  <a:lnTo>
                    <a:pt x="10" y="36"/>
                  </a:lnTo>
                  <a:lnTo>
                    <a:pt x="10" y="36"/>
                  </a:lnTo>
                  <a:lnTo>
                    <a:pt x="10" y="36"/>
                  </a:lnTo>
                  <a:lnTo>
                    <a:pt x="6" y="32"/>
                  </a:lnTo>
                  <a:lnTo>
                    <a:pt x="4" y="32"/>
                  </a:lnTo>
                  <a:lnTo>
                    <a:pt x="4" y="32"/>
                  </a:lnTo>
                  <a:lnTo>
                    <a:pt x="4" y="32"/>
                  </a:lnTo>
                  <a:lnTo>
                    <a:pt x="4" y="32"/>
                  </a:lnTo>
                  <a:lnTo>
                    <a:pt x="4" y="32"/>
                  </a:lnTo>
                  <a:lnTo>
                    <a:pt x="6" y="32"/>
                  </a:lnTo>
                  <a:lnTo>
                    <a:pt x="6" y="32"/>
                  </a:lnTo>
                  <a:lnTo>
                    <a:pt x="6" y="30"/>
                  </a:lnTo>
                  <a:lnTo>
                    <a:pt x="6" y="30"/>
                  </a:lnTo>
                  <a:lnTo>
                    <a:pt x="4" y="30"/>
                  </a:lnTo>
                  <a:lnTo>
                    <a:pt x="4" y="30"/>
                  </a:lnTo>
                  <a:lnTo>
                    <a:pt x="4" y="30"/>
                  </a:lnTo>
                  <a:lnTo>
                    <a:pt x="4" y="30"/>
                  </a:lnTo>
                  <a:lnTo>
                    <a:pt x="4" y="26"/>
                  </a:lnTo>
                  <a:lnTo>
                    <a:pt x="4" y="26"/>
                  </a:lnTo>
                  <a:lnTo>
                    <a:pt x="6" y="26"/>
                  </a:lnTo>
                  <a:lnTo>
                    <a:pt x="6" y="26"/>
                  </a:lnTo>
                  <a:lnTo>
                    <a:pt x="6" y="26"/>
                  </a:lnTo>
                  <a:lnTo>
                    <a:pt x="6" y="26"/>
                  </a:lnTo>
                  <a:lnTo>
                    <a:pt x="10" y="26"/>
                  </a:lnTo>
                  <a:lnTo>
                    <a:pt x="10" y="26"/>
                  </a:lnTo>
                  <a:lnTo>
                    <a:pt x="10" y="30"/>
                  </a:lnTo>
                  <a:lnTo>
                    <a:pt x="10" y="30"/>
                  </a:lnTo>
                  <a:lnTo>
                    <a:pt x="14" y="30"/>
                  </a:lnTo>
                  <a:lnTo>
                    <a:pt x="14" y="30"/>
                  </a:lnTo>
                  <a:lnTo>
                    <a:pt x="14" y="30"/>
                  </a:lnTo>
                  <a:lnTo>
                    <a:pt x="14" y="30"/>
                  </a:lnTo>
                  <a:lnTo>
                    <a:pt x="14" y="30"/>
                  </a:lnTo>
                  <a:lnTo>
                    <a:pt x="14" y="30"/>
                  </a:lnTo>
                  <a:lnTo>
                    <a:pt x="14" y="30"/>
                  </a:lnTo>
                  <a:lnTo>
                    <a:pt x="18" y="30"/>
                  </a:lnTo>
                  <a:lnTo>
                    <a:pt x="18" y="30"/>
                  </a:lnTo>
                  <a:lnTo>
                    <a:pt x="18" y="30"/>
                  </a:lnTo>
                  <a:lnTo>
                    <a:pt x="18" y="30"/>
                  </a:lnTo>
                  <a:lnTo>
                    <a:pt x="18" y="30"/>
                  </a:lnTo>
                  <a:lnTo>
                    <a:pt x="18" y="30"/>
                  </a:lnTo>
                  <a:lnTo>
                    <a:pt x="22" y="30"/>
                  </a:lnTo>
                  <a:lnTo>
                    <a:pt x="22" y="30"/>
                  </a:lnTo>
                  <a:lnTo>
                    <a:pt x="22" y="32"/>
                  </a:lnTo>
                  <a:lnTo>
                    <a:pt x="22" y="32"/>
                  </a:lnTo>
                  <a:lnTo>
                    <a:pt x="22" y="32"/>
                  </a:lnTo>
                  <a:lnTo>
                    <a:pt x="22" y="32"/>
                  </a:lnTo>
                  <a:lnTo>
                    <a:pt x="26" y="32"/>
                  </a:lnTo>
                  <a:lnTo>
                    <a:pt x="26" y="32"/>
                  </a:lnTo>
                  <a:lnTo>
                    <a:pt x="26" y="30"/>
                  </a:lnTo>
                  <a:lnTo>
                    <a:pt x="26" y="30"/>
                  </a:lnTo>
                  <a:lnTo>
                    <a:pt x="26" y="30"/>
                  </a:lnTo>
                  <a:lnTo>
                    <a:pt x="26" y="30"/>
                  </a:lnTo>
                  <a:lnTo>
                    <a:pt x="26" y="26"/>
                  </a:lnTo>
                  <a:lnTo>
                    <a:pt x="26" y="26"/>
                  </a:lnTo>
                  <a:lnTo>
                    <a:pt x="26" y="26"/>
                  </a:lnTo>
                  <a:lnTo>
                    <a:pt x="22" y="26"/>
                  </a:lnTo>
                  <a:lnTo>
                    <a:pt x="22" y="26"/>
                  </a:lnTo>
                  <a:lnTo>
                    <a:pt x="18" y="22"/>
                  </a:lnTo>
                  <a:lnTo>
                    <a:pt x="18" y="22"/>
                  </a:lnTo>
                  <a:lnTo>
                    <a:pt x="18" y="22"/>
                  </a:lnTo>
                  <a:lnTo>
                    <a:pt x="18" y="22"/>
                  </a:lnTo>
                  <a:lnTo>
                    <a:pt x="18" y="18"/>
                  </a:lnTo>
                  <a:lnTo>
                    <a:pt x="18" y="18"/>
                  </a:lnTo>
                  <a:lnTo>
                    <a:pt x="18" y="18"/>
                  </a:lnTo>
                  <a:lnTo>
                    <a:pt x="22" y="18"/>
                  </a:lnTo>
                  <a:lnTo>
                    <a:pt x="22" y="18"/>
                  </a:lnTo>
                  <a:lnTo>
                    <a:pt x="22" y="18"/>
                  </a:lnTo>
                  <a:lnTo>
                    <a:pt x="22" y="18"/>
                  </a:lnTo>
                  <a:lnTo>
                    <a:pt x="22" y="18"/>
                  </a:lnTo>
                  <a:lnTo>
                    <a:pt x="22" y="18"/>
                  </a:lnTo>
                  <a:lnTo>
                    <a:pt x="22" y="18"/>
                  </a:lnTo>
                  <a:lnTo>
                    <a:pt x="22" y="18"/>
                  </a:lnTo>
                  <a:lnTo>
                    <a:pt x="26" y="18"/>
                  </a:lnTo>
                  <a:lnTo>
                    <a:pt x="26" y="18"/>
                  </a:lnTo>
                  <a:lnTo>
                    <a:pt x="26" y="18"/>
                  </a:lnTo>
                  <a:lnTo>
                    <a:pt x="26" y="18"/>
                  </a:lnTo>
                  <a:lnTo>
                    <a:pt x="30" y="18"/>
                  </a:lnTo>
                  <a:lnTo>
                    <a:pt x="30" y="18"/>
                  </a:lnTo>
                  <a:lnTo>
                    <a:pt x="30" y="18"/>
                  </a:lnTo>
                  <a:lnTo>
                    <a:pt x="30" y="22"/>
                  </a:lnTo>
                  <a:lnTo>
                    <a:pt x="30" y="22"/>
                  </a:lnTo>
                  <a:lnTo>
                    <a:pt x="32" y="22"/>
                  </a:lnTo>
                  <a:lnTo>
                    <a:pt x="32" y="22"/>
                  </a:lnTo>
                  <a:lnTo>
                    <a:pt x="32" y="22"/>
                  </a:lnTo>
                  <a:lnTo>
                    <a:pt x="32" y="26"/>
                  </a:lnTo>
                  <a:lnTo>
                    <a:pt x="32" y="26"/>
                  </a:lnTo>
                  <a:lnTo>
                    <a:pt x="32" y="30"/>
                  </a:lnTo>
                  <a:lnTo>
                    <a:pt x="36" y="30"/>
                  </a:lnTo>
                  <a:lnTo>
                    <a:pt x="40" y="30"/>
                  </a:lnTo>
                  <a:lnTo>
                    <a:pt x="40" y="30"/>
                  </a:lnTo>
                  <a:lnTo>
                    <a:pt x="40" y="30"/>
                  </a:lnTo>
                  <a:lnTo>
                    <a:pt x="40" y="30"/>
                  </a:lnTo>
                  <a:lnTo>
                    <a:pt x="40" y="30"/>
                  </a:lnTo>
                  <a:lnTo>
                    <a:pt x="40" y="30"/>
                  </a:lnTo>
                  <a:lnTo>
                    <a:pt x="40" y="30"/>
                  </a:lnTo>
                  <a:lnTo>
                    <a:pt x="44" y="30"/>
                  </a:lnTo>
                  <a:lnTo>
                    <a:pt x="44" y="30"/>
                  </a:lnTo>
                  <a:lnTo>
                    <a:pt x="44" y="30"/>
                  </a:lnTo>
                  <a:lnTo>
                    <a:pt x="44" y="30"/>
                  </a:lnTo>
                  <a:lnTo>
                    <a:pt x="44" y="26"/>
                  </a:lnTo>
                  <a:lnTo>
                    <a:pt x="44" y="26"/>
                  </a:lnTo>
                  <a:lnTo>
                    <a:pt x="48" y="26"/>
                  </a:lnTo>
                  <a:lnTo>
                    <a:pt x="48" y="26"/>
                  </a:lnTo>
                  <a:lnTo>
                    <a:pt x="48" y="26"/>
                  </a:lnTo>
                  <a:lnTo>
                    <a:pt x="48" y="26"/>
                  </a:lnTo>
                  <a:lnTo>
                    <a:pt x="48" y="26"/>
                  </a:lnTo>
                  <a:lnTo>
                    <a:pt x="52" y="22"/>
                  </a:lnTo>
                  <a:lnTo>
                    <a:pt x="52" y="22"/>
                  </a:lnTo>
                  <a:lnTo>
                    <a:pt x="52" y="22"/>
                  </a:lnTo>
                  <a:lnTo>
                    <a:pt x="52" y="22"/>
                  </a:lnTo>
                  <a:lnTo>
                    <a:pt x="52" y="18"/>
                  </a:lnTo>
                  <a:lnTo>
                    <a:pt x="52" y="18"/>
                  </a:lnTo>
                  <a:lnTo>
                    <a:pt x="56" y="14"/>
                  </a:lnTo>
                  <a:lnTo>
                    <a:pt x="58" y="10"/>
                  </a:lnTo>
                  <a:lnTo>
                    <a:pt x="62" y="6"/>
                  </a:lnTo>
                  <a:lnTo>
                    <a:pt x="70" y="0"/>
                  </a:lnTo>
                  <a:lnTo>
                    <a:pt x="74" y="6"/>
                  </a:lnTo>
                  <a:lnTo>
                    <a:pt x="78" y="10"/>
                  </a:lnTo>
                  <a:lnTo>
                    <a:pt x="82" y="14"/>
                  </a:lnTo>
                  <a:lnTo>
                    <a:pt x="82" y="18"/>
                  </a:lnTo>
                  <a:lnTo>
                    <a:pt x="86" y="22"/>
                  </a:lnTo>
                  <a:lnTo>
                    <a:pt x="88" y="26"/>
                  </a:lnTo>
                  <a:lnTo>
                    <a:pt x="88" y="30"/>
                  </a:lnTo>
                  <a:lnTo>
                    <a:pt x="92" y="32"/>
                  </a:lnTo>
                  <a:lnTo>
                    <a:pt x="96" y="36"/>
                  </a:lnTo>
                  <a:lnTo>
                    <a:pt x="96" y="36"/>
                  </a:lnTo>
                  <a:lnTo>
                    <a:pt x="96" y="40"/>
                  </a:lnTo>
                  <a:lnTo>
                    <a:pt x="96" y="44"/>
                  </a:lnTo>
                  <a:lnTo>
                    <a:pt x="96" y="48"/>
                  </a:lnTo>
                  <a:lnTo>
                    <a:pt x="96" y="56"/>
                  </a:lnTo>
                  <a:lnTo>
                    <a:pt x="96" y="60"/>
                  </a:lnTo>
                  <a:lnTo>
                    <a:pt x="96" y="62"/>
                  </a:lnTo>
                  <a:lnTo>
                    <a:pt x="96" y="62"/>
                  </a:lnTo>
                  <a:lnTo>
                    <a:pt x="96" y="62"/>
                  </a:lnTo>
                  <a:lnTo>
                    <a:pt x="96" y="66"/>
                  </a:lnTo>
                  <a:lnTo>
                    <a:pt x="92" y="70"/>
                  </a:lnTo>
                  <a:lnTo>
                    <a:pt x="92" y="74"/>
                  </a:lnTo>
                  <a:lnTo>
                    <a:pt x="92" y="78"/>
                  </a:lnTo>
                  <a:lnTo>
                    <a:pt x="92" y="78"/>
                  </a:lnTo>
                  <a:lnTo>
                    <a:pt x="92" y="78"/>
                  </a:lnTo>
                  <a:close/>
                  <a:moveTo>
                    <a:pt x="10" y="40"/>
                  </a:moveTo>
                  <a:lnTo>
                    <a:pt x="10" y="40"/>
                  </a:lnTo>
                  <a:lnTo>
                    <a:pt x="10" y="40"/>
                  </a:lnTo>
                  <a:lnTo>
                    <a:pt x="10" y="40"/>
                  </a:lnTo>
                  <a:lnTo>
                    <a:pt x="10" y="40"/>
                  </a:lnTo>
                  <a:lnTo>
                    <a:pt x="10" y="40"/>
                  </a:lnTo>
                  <a:lnTo>
                    <a:pt x="10" y="40"/>
                  </a:lnTo>
                  <a:lnTo>
                    <a:pt x="10" y="40"/>
                  </a:lnTo>
                  <a:lnTo>
                    <a:pt x="10" y="40"/>
                  </a:lnTo>
                  <a:lnTo>
                    <a:pt x="10" y="40"/>
                  </a:lnTo>
                  <a:close/>
                  <a:moveTo>
                    <a:pt x="4" y="32"/>
                  </a:moveTo>
                  <a:lnTo>
                    <a:pt x="4" y="32"/>
                  </a:lnTo>
                  <a:lnTo>
                    <a:pt x="4" y="32"/>
                  </a:lnTo>
                  <a:lnTo>
                    <a:pt x="4" y="32"/>
                  </a:lnTo>
                  <a:lnTo>
                    <a:pt x="4" y="32"/>
                  </a:lnTo>
                  <a:lnTo>
                    <a:pt x="4" y="32"/>
                  </a:lnTo>
                  <a:lnTo>
                    <a:pt x="4" y="32"/>
                  </a:lnTo>
                  <a:lnTo>
                    <a:pt x="4" y="32"/>
                  </a:lnTo>
                  <a:lnTo>
                    <a:pt x="4" y="32"/>
                  </a:lnTo>
                  <a:lnTo>
                    <a:pt x="4" y="32"/>
                  </a:lnTo>
                  <a:close/>
                  <a:moveTo>
                    <a:pt x="6" y="32"/>
                  </a:moveTo>
                  <a:lnTo>
                    <a:pt x="6" y="32"/>
                  </a:lnTo>
                  <a:lnTo>
                    <a:pt x="6" y="32"/>
                  </a:lnTo>
                  <a:lnTo>
                    <a:pt x="6" y="32"/>
                  </a:lnTo>
                  <a:lnTo>
                    <a:pt x="6" y="32"/>
                  </a:lnTo>
                  <a:lnTo>
                    <a:pt x="6" y="32"/>
                  </a:lnTo>
                  <a:lnTo>
                    <a:pt x="6" y="32"/>
                  </a:lnTo>
                  <a:close/>
                  <a:moveTo>
                    <a:pt x="0" y="60"/>
                  </a:moveTo>
                  <a:lnTo>
                    <a:pt x="0" y="60"/>
                  </a:lnTo>
                  <a:lnTo>
                    <a:pt x="0" y="60"/>
                  </a:lnTo>
                  <a:lnTo>
                    <a:pt x="0" y="60"/>
                  </a:lnTo>
                  <a:lnTo>
                    <a:pt x="0" y="60"/>
                  </a:lnTo>
                  <a:lnTo>
                    <a:pt x="0" y="60"/>
                  </a:lnTo>
                  <a:lnTo>
                    <a:pt x="0" y="60"/>
                  </a:lnTo>
                  <a:lnTo>
                    <a:pt x="0" y="60"/>
                  </a:lnTo>
                  <a:lnTo>
                    <a:pt x="4" y="60"/>
                  </a:lnTo>
                  <a:lnTo>
                    <a:pt x="4" y="60"/>
                  </a:lnTo>
                  <a:lnTo>
                    <a:pt x="4" y="60"/>
                  </a:lnTo>
                  <a:lnTo>
                    <a:pt x="4" y="60"/>
                  </a:lnTo>
                  <a:lnTo>
                    <a:pt x="4" y="60"/>
                  </a:lnTo>
                  <a:lnTo>
                    <a:pt x="6" y="60"/>
                  </a:lnTo>
                  <a:lnTo>
                    <a:pt x="6" y="62"/>
                  </a:lnTo>
                  <a:lnTo>
                    <a:pt x="10" y="62"/>
                  </a:lnTo>
                  <a:lnTo>
                    <a:pt x="10" y="62"/>
                  </a:lnTo>
                  <a:lnTo>
                    <a:pt x="10" y="62"/>
                  </a:lnTo>
                  <a:lnTo>
                    <a:pt x="10" y="62"/>
                  </a:lnTo>
                  <a:lnTo>
                    <a:pt x="10" y="62"/>
                  </a:lnTo>
                  <a:lnTo>
                    <a:pt x="10" y="62"/>
                  </a:lnTo>
                  <a:lnTo>
                    <a:pt x="14" y="62"/>
                  </a:lnTo>
                  <a:lnTo>
                    <a:pt x="14" y="62"/>
                  </a:lnTo>
                  <a:lnTo>
                    <a:pt x="14" y="62"/>
                  </a:lnTo>
                  <a:lnTo>
                    <a:pt x="14" y="62"/>
                  </a:lnTo>
                  <a:lnTo>
                    <a:pt x="14" y="66"/>
                  </a:lnTo>
                  <a:lnTo>
                    <a:pt x="18" y="66"/>
                  </a:lnTo>
                  <a:lnTo>
                    <a:pt x="18" y="66"/>
                  </a:lnTo>
                  <a:lnTo>
                    <a:pt x="18" y="66"/>
                  </a:lnTo>
                  <a:lnTo>
                    <a:pt x="14" y="70"/>
                  </a:lnTo>
                  <a:lnTo>
                    <a:pt x="14" y="70"/>
                  </a:lnTo>
                  <a:lnTo>
                    <a:pt x="18" y="74"/>
                  </a:lnTo>
                  <a:lnTo>
                    <a:pt x="18" y="74"/>
                  </a:lnTo>
                  <a:lnTo>
                    <a:pt x="18" y="74"/>
                  </a:lnTo>
                  <a:lnTo>
                    <a:pt x="18" y="74"/>
                  </a:lnTo>
                  <a:lnTo>
                    <a:pt x="14" y="74"/>
                  </a:lnTo>
                  <a:lnTo>
                    <a:pt x="14" y="74"/>
                  </a:lnTo>
                  <a:lnTo>
                    <a:pt x="10" y="74"/>
                  </a:lnTo>
                  <a:lnTo>
                    <a:pt x="10" y="74"/>
                  </a:lnTo>
                  <a:lnTo>
                    <a:pt x="10" y="74"/>
                  </a:lnTo>
                  <a:lnTo>
                    <a:pt x="10" y="74"/>
                  </a:lnTo>
                  <a:lnTo>
                    <a:pt x="6" y="74"/>
                  </a:lnTo>
                  <a:lnTo>
                    <a:pt x="6" y="70"/>
                  </a:lnTo>
                  <a:lnTo>
                    <a:pt x="6" y="70"/>
                  </a:lnTo>
                  <a:lnTo>
                    <a:pt x="6" y="70"/>
                  </a:lnTo>
                  <a:lnTo>
                    <a:pt x="6" y="70"/>
                  </a:lnTo>
                  <a:lnTo>
                    <a:pt x="6" y="70"/>
                  </a:lnTo>
                  <a:lnTo>
                    <a:pt x="6" y="70"/>
                  </a:lnTo>
                  <a:lnTo>
                    <a:pt x="4" y="66"/>
                  </a:lnTo>
                  <a:lnTo>
                    <a:pt x="4" y="66"/>
                  </a:lnTo>
                  <a:lnTo>
                    <a:pt x="4" y="66"/>
                  </a:lnTo>
                  <a:lnTo>
                    <a:pt x="4" y="66"/>
                  </a:lnTo>
                  <a:lnTo>
                    <a:pt x="4" y="66"/>
                  </a:lnTo>
                  <a:lnTo>
                    <a:pt x="4" y="62"/>
                  </a:lnTo>
                  <a:lnTo>
                    <a:pt x="4" y="62"/>
                  </a:lnTo>
                  <a:lnTo>
                    <a:pt x="4" y="62"/>
                  </a:lnTo>
                  <a:lnTo>
                    <a:pt x="0" y="62"/>
                  </a:lnTo>
                  <a:lnTo>
                    <a:pt x="0" y="62"/>
                  </a:lnTo>
                  <a:lnTo>
                    <a:pt x="0" y="62"/>
                  </a:lnTo>
                  <a:lnTo>
                    <a:pt x="0" y="60"/>
                  </a:lnTo>
                  <a:lnTo>
                    <a:pt x="0" y="60"/>
                  </a:lnTo>
                  <a:lnTo>
                    <a:pt x="0" y="60"/>
                  </a:lnTo>
                  <a:lnTo>
                    <a:pt x="0" y="60"/>
                  </a:lnTo>
                  <a:lnTo>
                    <a:pt x="0" y="6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19"/>
            <p:cNvSpPr>
              <a:spLocks noEditPoints="1"/>
            </p:cNvSpPr>
            <p:nvPr/>
          </p:nvSpPr>
          <p:spPr bwMode="auto">
            <a:xfrm>
              <a:off x="5524500" y="3835468"/>
              <a:ext cx="12700" cy="15875"/>
            </a:xfrm>
            <a:custGeom>
              <a:avLst/>
              <a:gdLst>
                <a:gd name="T0" fmla="*/ 4 w 8"/>
                <a:gd name="T1" fmla="*/ 0 h 10"/>
                <a:gd name="T2" fmla="*/ 4 w 8"/>
                <a:gd name="T3" fmla="*/ 0 h 10"/>
                <a:gd name="T4" fmla="*/ 4 w 8"/>
                <a:gd name="T5" fmla="*/ 0 h 10"/>
                <a:gd name="T6" fmla="*/ 4 w 8"/>
                <a:gd name="T7" fmla="*/ 0 h 10"/>
                <a:gd name="T8" fmla="*/ 4 w 8"/>
                <a:gd name="T9" fmla="*/ 0 h 10"/>
                <a:gd name="T10" fmla="*/ 4 w 8"/>
                <a:gd name="T11" fmla="*/ 4 h 10"/>
                <a:gd name="T12" fmla="*/ 4 w 8"/>
                <a:gd name="T13" fmla="*/ 4 h 10"/>
                <a:gd name="T14" fmla="*/ 4 w 8"/>
                <a:gd name="T15" fmla="*/ 4 h 10"/>
                <a:gd name="T16" fmla="*/ 4 w 8"/>
                <a:gd name="T17" fmla="*/ 4 h 10"/>
                <a:gd name="T18" fmla="*/ 4 w 8"/>
                <a:gd name="T19" fmla="*/ 4 h 10"/>
                <a:gd name="T20" fmla="*/ 4 w 8"/>
                <a:gd name="T21" fmla="*/ 8 h 10"/>
                <a:gd name="T22" fmla="*/ 4 w 8"/>
                <a:gd name="T23" fmla="*/ 8 h 10"/>
                <a:gd name="T24" fmla="*/ 4 w 8"/>
                <a:gd name="T25" fmla="*/ 8 h 10"/>
                <a:gd name="T26" fmla="*/ 4 w 8"/>
                <a:gd name="T27" fmla="*/ 8 h 10"/>
                <a:gd name="T28" fmla="*/ 4 w 8"/>
                <a:gd name="T29" fmla="*/ 4 h 10"/>
                <a:gd name="T30" fmla="*/ 4 w 8"/>
                <a:gd name="T31" fmla="*/ 4 h 10"/>
                <a:gd name="T32" fmla="*/ 4 w 8"/>
                <a:gd name="T33" fmla="*/ 4 h 10"/>
                <a:gd name="T34" fmla="*/ 4 w 8"/>
                <a:gd name="T35" fmla="*/ 4 h 10"/>
                <a:gd name="T36" fmla="*/ 4 w 8"/>
                <a:gd name="T37" fmla="*/ 4 h 10"/>
                <a:gd name="T38" fmla="*/ 0 w 8"/>
                <a:gd name="T39" fmla="*/ 0 h 10"/>
                <a:gd name="T40" fmla="*/ 4 w 8"/>
                <a:gd name="T41" fmla="*/ 0 h 10"/>
                <a:gd name="T42" fmla="*/ 4 w 8"/>
                <a:gd name="T43" fmla="*/ 0 h 10"/>
                <a:gd name="T44" fmla="*/ 4 w 8"/>
                <a:gd name="T45" fmla="*/ 0 h 10"/>
                <a:gd name="T46" fmla="*/ 4 w 8"/>
                <a:gd name="T47" fmla="*/ 0 h 10"/>
                <a:gd name="T48" fmla="*/ 4 w 8"/>
                <a:gd name="T49" fmla="*/ 0 h 10"/>
                <a:gd name="T50" fmla="*/ 4 w 8"/>
                <a:gd name="T51" fmla="*/ 0 h 10"/>
                <a:gd name="T52" fmla="*/ 4 w 8"/>
                <a:gd name="T53" fmla="*/ 4 h 10"/>
                <a:gd name="T54" fmla="*/ 4 w 8"/>
                <a:gd name="T55" fmla="*/ 4 h 10"/>
                <a:gd name="T56" fmla="*/ 8 w 8"/>
                <a:gd name="T57" fmla="*/ 10 h 10"/>
                <a:gd name="T58" fmla="*/ 8 w 8"/>
                <a:gd name="T59" fmla="*/ 10 h 10"/>
                <a:gd name="T60" fmla="*/ 8 w 8"/>
                <a:gd name="T61" fmla="*/ 10 h 10"/>
                <a:gd name="T62" fmla="*/ 8 w 8"/>
                <a:gd name="T63" fmla="*/ 10 h 10"/>
                <a:gd name="T64" fmla="*/ 8 w 8"/>
                <a:gd name="T65" fmla="*/ 10 h 10"/>
                <a:gd name="T66" fmla="*/ 8 w 8"/>
                <a:gd name="T67" fmla="*/ 10 h 10"/>
                <a:gd name="T68" fmla="*/ 8 w 8"/>
                <a:gd name="T69" fmla="*/ 10 h 10"/>
                <a:gd name="T70" fmla="*/ 8 w 8"/>
                <a:gd name="T71" fmla="*/ 10 h 10"/>
                <a:gd name="T72" fmla="*/ 8 w 8"/>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0">
                  <a:moveTo>
                    <a:pt x="4" y="0"/>
                  </a:moveTo>
                  <a:lnTo>
                    <a:pt x="4" y="0"/>
                  </a:lnTo>
                  <a:lnTo>
                    <a:pt x="4" y="0"/>
                  </a:lnTo>
                  <a:lnTo>
                    <a:pt x="4" y="0"/>
                  </a:lnTo>
                  <a:lnTo>
                    <a:pt x="4" y="0"/>
                  </a:lnTo>
                  <a:lnTo>
                    <a:pt x="4" y="0"/>
                  </a:lnTo>
                  <a:lnTo>
                    <a:pt x="4" y="0"/>
                  </a:lnTo>
                  <a:lnTo>
                    <a:pt x="4" y="0"/>
                  </a:lnTo>
                  <a:lnTo>
                    <a:pt x="4" y="0"/>
                  </a:lnTo>
                  <a:lnTo>
                    <a:pt x="4" y="0"/>
                  </a:lnTo>
                  <a:lnTo>
                    <a:pt x="4" y="0"/>
                  </a:lnTo>
                  <a:close/>
                  <a:moveTo>
                    <a:pt x="4" y="4"/>
                  </a:moveTo>
                  <a:lnTo>
                    <a:pt x="4" y="4"/>
                  </a:lnTo>
                  <a:lnTo>
                    <a:pt x="4" y="4"/>
                  </a:lnTo>
                  <a:lnTo>
                    <a:pt x="4" y="4"/>
                  </a:lnTo>
                  <a:lnTo>
                    <a:pt x="4" y="4"/>
                  </a:lnTo>
                  <a:lnTo>
                    <a:pt x="4" y="4"/>
                  </a:lnTo>
                  <a:lnTo>
                    <a:pt x="4" y="4"/>
                  </a:lnTo>
                  <a:lnTo>
                    <a:pt x="4" y="4"/>
                  </a:lnTo>
                  <a:lnTo>
                    <a:pt x="4" y="4"/>
                  </a:lnTo>
                  <a:lnTo>
                    <a:pt x="4" y="8"/>
                  </a:lnTo>
                  <a:lnTo>
                    <a:pt x="4" y="8"/>
                  </a:lnTo>
                  <a:lnTo>
                    <a:pt x="4" y="8"/>
                  </a:lnTo>
                  <a:lnTo>
                    <a:pt x="4" y="8"/>
                  </a:lnTo>
                  <a:lnTo>
                    <a:pt x="4" y="8"/>
                  </a:lnTo>
                  <a:lnTo>
                    <a:pt x="4" y="8"/>
                  </a:lnTo>
                  <a:lnTo>
                    <a:pt x="4" y="8"/>
                  </a:lnTo>
                  <a:lnTo>
                    <a:pt x="4" y="8"/>
                  </a:lnTo>
                  <a:lnTo>
                    <a:pt x="0" y="4"/>
                  </a:lnTo>
                  <a:lnTo>
                    <a:pt x="4" y="4"/>
                  </a:lnTo>
                  <a:lnTo>
                    <a:pt x="4" y="4"/>
                  </a:lnTo>
                  <a:lnTo>
                    <a:pt x="4" y="4"/>
                  </a:lnTo>
                  <a:lnTo>
                    <a:pt x="4" y="4"/>
                  </a:lnTo>
                  <a:lnTo>
                    <a:pt x="4" y="4"/>
                  </a:lnTo>
                  <a:lnTo>
                    <a:pt x="4" y="4"/>
                  </a:lnTo>
                  <a:lnTo>
                    <a:pt x="4" y="4"/>
                  </a:lnTo>
                  <a:lnTo>
                    <a:pt x="4" y="4"/>
                  </a:lnTo>
                  <a:lnTo>
                    <a:pt x="4" y="4"/>
                  </a:lnTo>
                  <a:lnTo>
                    <a:pt x="0" y="0"/>
                  </a:lnTo>
                  <a:lnTo>
                    <a:pt x="0" y="0"/>
                  </a:lnTo>
                  <a:lnTo>
                    <a:pt x="0"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4"/>
                  </a:lnTo>
                  <a:lnTo>
                    <a:pt x="4" y="4"/>
                  </a:lnTo>
                  <a:lnTo>
                    <a:pt x="4" y="4"/>
                  </a:lnTo>
                  <a:close/>
                  <a:moveTo>
                    <a:pt x="8" y="10"/>
                  </a:move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20"/>
            <p:cNvSpPr>
              <a:spLocks noEditPoints="1"/>
            </p:cNvSpPr>
            <p:nvPr/>
          </p:nvSpPr>
          <p:spPr bwMode="auto">
            <a:xfrm>
              <a:off x="6369050" y="3822768"/>
              <a:ext cx="107950" cy="168275"/>
            </a:xfrm>
            <a:custGeom>
              <a:avLst/>
              <a:gdLst>
                <a:gd name="T0" fmla="*/ 38 w 68"/>
                <a:gd name="T1" fmla="*/ 76 h 106"/>
                <a:gd name="T2" fmla="*/ 34 w 68"/>
                <a:gd name="T3" fmla="*/ 78 h 106"/>
                <a:gd name="T4" fmla="*/ 30 w 68"/>
                <a:gd name="T5" fmla="*/ 82 h 106"/>
                <a:gd name="T6" fmla="*/ 26 w 68"/>
                <a:gd name="T7" fmla="*/ 86 h 106"/>
                <a:gd name="T8" fmla="*/ 30 w 68"/>
                <a:gd name="T9" fmla="*/ 76 h 106"/>
                <a:gd name="T10" fmla="*/ 26 w 68"/>
                <a:gd name="T11" fmla="*/ 86 h 106"/>
                <a:gd name="T12" fmla="*/ 22 w 68"/>
                <a:gd name="T13" fmla="*/ 82 h 106"/>
                <a:gd name="T14" fmla="*/ 22 w 68"/>
                <a:gd name="T15" fmla="*/ 82 h 106"/>
                <a:gd name="T16" fmla="*/ 22 w 68"/>
                <a:gd name="T17" fmla="*/ 86 h 106"/>
                <a:gd name="T18" fmla="*/ 18 w 68"/>
                <a:gd name="T19" fmla="*/ 90 h 106"/>
                <a:gd name="T20" fmla="*/ 12 w 68"/>
                <a:gd name="T21" fmla="*/ 68 h 106"/>
                <a:gd name="T22" fmla="*/ 12 w 68"/>
                <a:gd name="T23" fmla="*/ 60 h 106"/>
                <a:gd name="T24" fmla="*/ 12 w 68"/>
                <a:gd name="T25" fmla="*/ 50 h 106"/>
                <a:gd name="T26" fmla="*/ 8 w 68"/>
                <a:gd name="T27" fmla="*/ 46 h 106"/>
                <a:gd name="T28" fmla="*/ 0 w 68"/>
                <a:gd name="T29" fmla="*/ 34 h 106"/>
                <a:gd name="T30" fmla="*/ 4 w 68"/>
                <a:gd name="T31" fmla="*/ 34 h 106"/>
                <a:gd name="T32" fmla="*/ 12 w 68"/>
                <a:gd name="T33" fmla="*/ 26 h 106"/>
                <a:gd name="T34" fmla="*/ 8 w 68"/>
                <a:gd name="T35" fmla="*/ 22 h 106"/>
                <a:gd name="T36" fmla="*/ 4 w 68"/>
                <a:gd name="T37" fmla="*/ 12 h 106"/>
                <a:gd name="T38" fmla="*/ 4 w 68"/>
                <a:gd name="T39" fmla="*/ 4 h 106"/>
                <a:gd name="T40" fmla="*/ 12 w 68"/>
                <a:gd name="T41" fmla="*/ 8 h 106"/>
                <a:gd name="T42" fmla="*/ 14 w 68"/>
                <a:gd name="T43" fmla="*/ 4 h 106"/>
                <a:gd name="T44" fmla="*/ 22 w 68"/>
                <a:gd name="T45" fmla="*/ 12 h 106"/>
                <a:gd name="T46" fmla="*/ 26 w 68"/>
                <a:gd name="T47" fmla="*/ 16 h 106"/>
                <a:gd name="T48" fmla="*/ 30 w 68"/>
                <a:gd name="T49" fmla="*/ 26 h 106"/>
                <a:gd name="T50" fmla="*/ 44 w 68"/>
                <a:gd name="T51" fmla="*/ 26 h 106"/>
                <a:gd name="T52" fmla="*/ 60 w 68"/>
                <a:gd name="T53" fmla="*/ 26 h 106"/>
                <a:gd name="T54" fmla="*/ 60 w 68"/>
                <a:gd name="T55" fmla="*/ 34 h 106"/>
                <a:gd name="T56" fmla="*/ 56 w 68"/>
                <a:gd name="T57" fmla="*/ 46 h 106"/>
                <a:gd name="T58" fmla="*/ 48 w 68"/>
                <a:gd name="T59" fmla="*/ 46 h 106"/>
                <a:gd name="T60" fmla="*/ 44 w 68"/>
                <a:gd name="T61" fmla="*/ 60 h 106"/>
                <a:gd name="T62" fmla="*/ 48 w 68"/>
                <a:gd name="T63" fmla="*/ 68 h 106"/>
                <a:gd name="T64" fmla="*/ 56 w 68"/>
                <a:gd name="T65" fmla="*/ 60 h 106"/>
                <a:gd name="T66" fmla="*/ 60 w 68"/>
                <a:gd name="T67" fmla="*/ 52 h 106"/>
                <a:gd name="T68" fmla="*/ 64 w 68"/>
                <a:gd name="T69" fmla="*/ 64 h 106"/>
                <a:gd name="T70" fmla="*/ 64 w 68"/>
                <a:gd name="T71" fmla="*/ 76 h 106"/>
                <a:gd name="T72" fmla="*/ 64 w 68"/>
                <a:gd name="T73" fmla="*/ 90 h 106"/>
                <a:gd name="T74" fmla="*/ 64 w 68"/>
                <a:gd name="T75" fmla="*/ 98 h 106"/>
                <a:gd name="T76" fmla="*/ 60 w 68"/>
                <a:gd name="T77" fmla="*/ 102 h 106"/>
                <a:gd name="T78" fmla="*/ 56 w 68"/>
                <a:gd name="T79" fmla="*/ 98 h 106"/>
                <a:gd name="T80" fmla="*/ 56 w 68"/>
                <a:gd name="T81" fmla="*/ 90 h 106"/>
                <a:gd name="T82" fmla="*/ 52 w 68"/>
                <a:gd name="T83" fmla="*/ 78 h 106"/>
                <a:gd name="T84" fmla="*/ 44 w 68"/>
                <a:gd name="T85" fmla="*/ 76 h 106"/>
                <a:gd name="T86" fmla="*/ 38 w 68"/>
                <a:gd name="T87" fmla="*/ 68 h 106"/>
                <a:gd name="T88" fmla="*/ 34 w 68"/>
                <a:gd name="T89" fmla="*/ 56 h 106"/>
                <a:gd name="T90" fmla="*/ 38 w 68"/>
                <a:gd name="T91" fmla="*/ 60 h 106"/>
                <a:gd name="T92" fmla="*/ 34 w 68"/>
                <a:gd name="T93" fmla="*/ 64 h 106"/>
                <a:gd name="T94" fmla="*/ 38 w 68"/>
                <a:gd name="T95" fmla="*/ 68 h 106"/>
                <a:gd name="T96" fmla="*/ 38 w 68"/>
                <a:gd name="T97" fmla="*/ 86 h 106"/>
                <a:gd name="T98" fmla="*/ 38 w 68"/>
                <a:gd name="T99" fmla="*/ 86 h 106"/>
                <a:gd name="T100" fmla="*/ 38 w 68"/>
                <a:gd name="T101" fmla="*/ 82 h 106"/>
                <a:gd name="T102" fmla="*/ 40 w 68"/>
                <a:gd name="T103" fmla="*/ 76 h 106"/>
                <a:gd name="T104" fmla="*/ 38 w 68"/>
                <a:gd name="T105" fmla="*/ 86 h 106"/>
                <a:gd name="T106" fmla="*/ 48 w 68"/>
                <a:gd name="T107" fmla="*/ 76 h 106"/>
                <a:gd name="T108" fmla="*/ 40 w 68"/>
                <a:gd name="T109" fmla="*/ 82 h 106"/>
                <a:gd name="T110" fmla="*/ 44 w 68"/>
                <a:gd name="T111" fmla="*/ 78 h 106"/>
                <a:gd name="T112" fmla="*/ 40 w 68"/>
                <a:gd name="T113" fmla="*/ 82 h 106"/>
                <a:gd name="T114" fmla="*/ 56 w 68"/>
                <a:gd name="T11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106">
                  <a:moveTo>
                    <a:pt x="34" y="64"/>
                  </a:moveTo>
                  <a:lnTo>
                    <a:pt x="34" y="68"/>
                  </a:lnTo>
                  <a:lnTo>
                    <a:pt x="34" y="72"/>
                  </a:lnTo>
                  <a:lnTo>
                    <a:pt x="38" y="76"/>
                  </a:lnTo>
                  <a:lnTo>
                    <a:pt x="38" y="78"/>
                  </a:lnTo>
                  <a:lnTo>
                    <a:pt x="38" y="82"/>
                  </a:lnTo>
                  <a:lnTo>
                    <a:pt x="34" y="82"/>
                  </a:lnTo>
                  <a:lnTo>
                    <a:pt x="34" y="78"/>
                  </a:lnTo>
                  <a:lnTo>
                    <a:pt x="34" y="82"/>
                  </a:lnTo>
                  <a:lnTo>
                    <a:pt x="34" y="86"/>
                  </a:lnTo>
                  <a:lnTo>
                    <a:pt x="30" y="86"/>
                  </a:lnTo>
                  <a:lnTo>
                    <a:pt x="30" y="82"/>
                  </a:lnTo>
                  <a:lnTo>
                    <a:pt x="30" y="86"/>
                  </a:lnTo>
                  <a:lnTo>
                    <a:pt x="30" y="82"/>
                  </a:lnTo>
                  <a:lnTo>
                    <a:pt x="26" y="82"/>
                  </a:lnTo>
                  <a:lnTo>
                    <a:pt x="26" y="86"/>
                  </a:lnTo>
                  <a:lnTo>
                    <a:pt x="26" y="82"/>
                  </a:lnTo>
                  <a:lnTo>
                    <a:pt x="26" y="78"/>
                  </a:lnTo>
                  <a:lnTo>
                    <a:pt x="26" y="76"/>
                  </a:lnTo>
                  <a:lnTo>
                    <a:pt x="30" y="76"/>
                  </a:lnTo>
                  <a:lnTo>
                    <a:pt x="26" y="76"/>
                  </a:lnTo>
                  <a:lnTo>
                    <a:pt x="26" y="78"/>
                  </a:lnTo>
                  <a:lnTo>
                    <a:pt x="26" y="82"/>
                  </a:lnTo>
                  <a:lnTo>
                    <a:pt x="26" y="86"/>
                  </a:lnTo>
                  <a:lnTo>
                    <a:pt x="22" y="86"/>
                  </a:lnTo>
                  <a:lnTo>
                    <a:pt x="22" y="90"/>
                  </a:lnTo>
                  <a:lnTo>
                    <a:pt x="22" y="86"/>
                  </a:lnTo>
                  <a:lnTo>
                    <a:pt x="22" y="82"/>
                  </a:lnTo>
                  <a:lnTo>
                    <a:pt x="22" y="78"/>
                  </a:lnTo>
                  <a:lnTo>
                    <a:pt x="22" y="82"/>
                  </a:lnTo>
                  <a:lnTo>
                    <a:pt x="22" y="86"/>
                  </a:lnTo>
                  <a:lnTo>
                    <a:pt x="22" y="82"/>
                  </a:lnTo>
                  <a:lnTo>
                    <a:pt x="22" y="78"/>
                  </a:lnTo>
                  <a:lnTo>
                    <a:pt x="18" y="78"/>
                  </a:lnTo>
                  <a:lnTo>
                    <a:pt x="22" y="82"/>
                  </a:lnTo>
                  <a:lnTo>
                    <a:pt x="22" y="86"/>
                  </a:lnTo>
                  <a:lnTo>
                    <a:pt x="22" y="90"/>
                  </a:lnTo>
                  <a:lnTo>
                    <a:pt x="18" y="90"/>
                  </a:lnTo>
                  <a:lnTo>
                    <a:pt x="18" y="86"/>
                  </a:lnTo>
                  <a:lnTo>
                    <a:pt x="18" y="90"/>
                  </a:lnTo>
                  <a:lnTo>
                    <a:pt x="14" y="86"/>
                  </a:lnTo>
                  <a:lnTo>
                    <a:pt x="14" y="82"/>
                  </a:lnTo>
                  <a:lnTo>
                    <a:pt x="14" y="78"/>
                  </a:lnTo>
                  <a:lnTo>
                    <a:pt x="12" y="68"/>
                  </a:lnTo>
                  <a:lnTo>
                    <a:pt x="12" y="64"/>
                  </a:lnTo>
                  <a:lnTo>
                    <a:pt x="14" y="64"/>
                  </a:lnTo>
                  <a:lnTo>
                    <a:pt x="12" y="64"/>
                  </a:lnTo>
                  <a:lnTo>
                    <a:pt x="12" y="60"/>
                  </a:lnTo>
                  <a:lnTo>
                    <a:pt x="12" y="56"/>
                  </a:lnTo>
                  <a:lnTo>
                    <a:pt x="8" y="56"/>
                  </a:lnTo>
                  <a:lnTo>
                    <a:pt x="8" y="52"/>
                  </a:lnTo>
                  <a:lnTo>
                    <a:pt x="12" y="50"/>
                  </a:lnTo>
                  <a:lnTo>
                    <a:pt x="12" y="46"/>
                  </a:lnTo>
                  <a:lnTo>
                    <a:pt x="12" y="42"/>
                  </a:lnTo>
                  <a:lnTo>
                    <a:pt x="8" y="42"/>
                  </a:lnTo>
                  <a:lnTo>
                    <a:pt x="8" y="46"/>
                  </a:lnTo>
                  <a:lnTo>
                    <a:pt x="8" y="42"/>
                  </a:lnTo>
                  <a:lnTo>
                    <a:pt x="4" y="42"/>
                  </a:lnTo>
                  <a:lnTo>
                    <a:pt x="0" y="38"/>
                  </a:lnTo>
                  <a:lnTo>
                    <a:pt x="0" y="34"/>
                  </a:lnTo>
                  <a:lnTo>
                    <a:pt x="4" y="34"/>
                  </a:lnTo>
                  <a:lnTo>
                    <a:pt x="0" y="34"/>
                  </a:lnTo>
                  <a:lnTo>
                    <a:pt x="4" y="30"/>
                  </a:lnTo>
                  <a:lnTo>
                    <a:pt x="4" y="34"/>
                  </a:lnTo>
                  <a:lnTo>
                    <a:pt x="4" y="30"/>
                  </a:lnTo>
                  <a:lnTo>
                    <a:pt x="8" y="30"/>
                  </a:lnTo>
                  <a:lnTo>
                    <a:pt x="8" y="26"/>
                  </a:lnTo>
                  <a:lnTo>
                    <a:pt x="12" y="26"/>
                  </a:lnTo>
                  <a:lnTo>
                    <a:pt x="14" y="26"/>
                  </a:lnTo>
                  <a:lnTo>
                    <a:pt x="12" y="26"/>
                  </a:lnTo>
                  <a:lnTo>
                    <a:pt x="12" y="22"/>
                  </a:lnTo>
                  <a:lnTo>
                    <a:pt x="8" y="22"/>
                  </a:lnTo>
                  <a:lnTo>
                    <a:pt x="8" y="20"/>
                  </a:lnTo>
                  <a:lnTo>
                    <a:pt x="4" y="16"/>
                  </a:lnTo>
                  <a:lnTo>
                    <a:pt x="0" y="16"/>
                  </a:lnTo>
                  <a:lnTo>
                    <a:pt x="4" y="12"/>
                  </a:lnTo>
                  <a:lnTo>
                    <a:pt x="4" y="8"/>
                  </a:lnTo>
                  <a:lnTo>
                    <a:pt x="8" y="8"/>
                  </a:lnTo>
                  <a:lnTo>
                    <a:pt x="8" y="4"/>
                  </a:lnTo>
                  <a:lnTo>
                    <a:pt x="4" y="4"/>
                  </a:lnTo>
                  <a:lnTo>
                    <a:pt x="8" y="0"/>
                  </a:lnTo>
                  <a:lnTo>
                    <a:pt x="8" y="4"/>
                  </a:lnTo>
                  <a:lnTo>
                    <a:pt x="12" y="4"/>
                  </a:lnTo>
                  <a:lnTo>
                    <a:pt x="12" y="8"/>
                  </a:lnTo>
                  <a:lnTo>
                    <a:pt x="14" y="8"/>
                  </a:lnTo>
                  <a:lnTo>
                    <a:pt x="12" y="8"/>
                  </a:lnTo>
                  <a:lnTo>
                    <a:pt x="12" y="4"/>
                  </a:lnTo>
                  <a:lnTo>
                    <a:pt x="14" y="4"/>
                  </a:lnTo>
                  <a:lnTo>
                    <a:pt x="14" y="8"/>
                  </a:lnTo>
                  <a:lnTo>
                    <a:pt x="14" y="12"/>
                  </a:lnTo>
                  <a:lnTo>
                    <a:pt x="18" y="12"/>
                  </a:lnTo>
                  <a:lnTo>
                    <a:pt x="22" y="12"/>
                  </a:lnTo>
                  <a:lnTo>
                    <a:pt x="22" y="8"/>
                  </a:lnTo>
                  <a:lnTo>
                    <a:pt x="22" y="12"/>
                  </a:lnTo>
                  <a:lnTo>
                    <a:pt x="26" y="12"/>
                  </a:lnTo>
                  <a:lnTo>
                    <a:pt x="26" y="16"/>
                  </a:lnTo>
                  <a:lnTo>
                    <a:pt x="26" y="20"/>
                  </a:lnTo>
                  <a:lnTo>
                    <a:pt x="26" y="22"/>
                  </a:lnTo>
                  <a:lnTo>
                    <a:pt x="26" y="26"/>
                  </a:lnTo>
                  <a:lnTo>
                    <a:pt x="30" y="26"/>
                  </a:lnTo>
                  <a:lnTo>
                    <a:pt x="34" y="26"/>
                  </a:lnTo>
                  <a:lnTo>
                    <a:pt x="38" y="26"/>
                  </a:lnTo>
                  <a:lnTo>
                    <a:pt x="40" y="26"/>
                  </a:lnTo>
                  <a:lnTo>
                    <a:pt x="44" y="26"/>
                  </a:lnTo>
                  <a:lnTo>
                    <a:pt x="48" y="26"/>
                  </a:lnTo>
                  <a:lnTo>
                    <a:pt x="52" y="26"/>
                  </a:lnTo>
                  <a:lnTo>
                    <a:pt x="56" y="26"/>
                  </a:lnTo>
                  <a:lnTo>
                    <a:pt x="60" y="26"/>
                  </a:lnTo>
                  <a:lnTo>
                    <a:pt x="60" y="30"/>
                  </a:lnTo>
                  <a:lnTo>
                    <a:pt x="64" y="30"/>
                  </a:lnTo>
                  <a:lnTo>
                    <a:pt x="64" y="34"/>
                  </a:lnTo>
                  <a:lnTo>
                    <a:pt x="60" y="34"/>
                  </a:lnTo>
                  <a:lnTo>
                    <a:pt x="60" y="38"/>
                  </a:lnTo>
                  <a:lnTo>
                    <a:pt x="60" y="42"/>
                  </a:lnTo>
                  <a:lnTo>
                    <a:pt x="56" y="42"/>
                  </a:lnTo>
                  <a:lnTo>
                    <a:pt x="56" y="46"/>
                  </a:lnTo>
                  <a:lnTo>
                    <a:pt x="52" y="46"/>
                  </a:lnTo>
                  <a:lnTo>
                    <a:pt x="48" y="46"/>
                  </a:lnTo>
                  <a:lnTo>
                    <a:pt x="48" y="50"/>
                  </a:lnTo>
                  <a:lnTo>
                    <a:pt x="48" y="46"/>
                  </a:lnTo>
                  <a:lnTo>
                    <a:pt x="44" y="50"/>
                  </a:lnTo>
                  <a:lnTo>
                    <a:pt x="44" y="52"/>
                  </a:lnTo>
                  <a:lnTo>
                    <a:pt x="44" y="56"/>
                  </a:lnTo>
                  <a:lnTo>
                    <a:pt x="44" y="60"/>
                  </a:lnTo>
                  <a:lnTo>
                    <a:pt x="48" y="64"/>
                  </a:lnTo>
                  <a:lnTo>
                    <a:pt x="48" y="60"/>
                  </a:lnTo>
                  <a:lnTo>
                    <a:pt x="48" y="64"/>
                  </a:lnTo>
                  <a:lnTo>
                    <a:pt x="48" y="68"/>
                  </a:lnTo>
                  <a:lnTo>
                    <a:pt x="52" y="68"/>
                  </a:lnTo>
                  <a:lnTo>
                    <a:pt x="52" y="64"/>
                  </a:lnTo>
                  <a:lnTo>
                    <a:pt x="52" y="60"/>
                  </a:lnTo>
                  <a:lnTo>
                    <a:pt x="56" y="60"/>
                  </a:lnTo>
                  <a:lnTo>
                    <a:pt x="56" y="56"/>
                  </a:lnTo>
                  <a:lnTo>
                    <a:pt x="56" y="52"/>
                  </a:lnTo>
                  <a:lnTo>
                    <a:pt x="56" y="56"/>
                  </a:lnTo>
                  <a:lnTo>
                    <a:pt x="60" y="52"/>
                  </a:lnTo>
                  <a:lnTo>
                    <a:pt x="60" y="56"/>
                  </a:lnTo>
                  <a:lnTo>
                    <a:pt x="60" y="60"/>
                  </a:lnTo>
                  <a:lnTo>
                    <a:pt x="64" y="60"/>
                  </a:lnTo>
                  <a:lnTo>
                    <a:pt x="64" y="64"/>
                  </a:lnTo>
                  <a:lnTo>
                    <a:pt x="60" y="64"/>
                  </a:lnTo>
                  <a:lnTo>
                    <a:pt x="64" y="68"/>
                  </a:lnTo>
                  <a:lnTo>
                    <a:pt x="64" y="72"/>
                  </a:lnTo>
                  <a:lnTo>
                    <a:pt x="64" y="76"/>
                  </a:lnTo>
                  <a:lnTo>
                    <a:pt x="64" y="78"/>
                  </a:lnTo>
                  <a:lnTo>
                    <a:pt x="64" y="82"/>
                  </a:lnTo>
                  <a:lnTo>
                    <a:pt x="64" y="86"/>
                  </a:lnTo>
                  <a:lnTo>
                    <a:pt x="64" y="90"/>
                  </a:lnTo>
                  <a:lnTo>
                    <a:pt x="64" y="94"/>
                  </a:lnTo>
                  <a:lnTo>
                    <a:pt x="68" y="94"/>
                  </a:lnTo>
                  <a:lnTo>
                    <a:pt x="68" y="98"/>
                  </a:lnTo>
                  <a:lnTo>
                    <a:pt x="64" y="98"/>
                  </a:lnTo>
                  <a:lnTo>
                    <a:pt x="64" y="94"/>
                  </a:lnTo>
                  <a:lnTo>
                    <a:pt x="60" y="94"/>
                  </a:lnTo>
                  <a:lnTo>
                    <a:pt x="60" y="98"/>
                  </a:lnTo>
                  <a:lnTo>
                    <a:pt x="60" y="102"/>
                  </a:lnTo>
                  <a:lnTo>
                    <a:pt x="60" y="106"/>
                  </a:lnTo>
                  <a:lnTo>
                    <a:pt x="60" y="102"/>
                  </a:lnTo>
                  <a:lnTo>
                    <a:pt x="56" y="102"/>
                  </a:lnTo>
                  <a:lnTo>
                    <a:pt x="56" y="98"/>
                  </a:lnTo>
                  <a:lnTo>
                    <a:pt x="56" y="94"/>
                  </a:lnTo>
                  <a:lnTo>
                    <a:pt x="56" y="90"/>
                  </a:lnTo>
                  <a:lnTo>
                    <a:pt x="56" y="86"/>
                  </a:lnTo>
                  <a:lnTo>
                    <a:pt x="56" y="90"/>
                  </a:lnTo>
                  <a:lnTo>
                    <a:pt x="56" y="86"/>
                  </a:lnTo>
                  <a:lnTo>
                    <a:pt x="56" y="82"/>
                  </a:lnTo>
                  <a:lnTo>
                    <a:pt x="52" y="82"/>
                  </a:lnTo>
                  <a:lnTo>
                    <a:pt x="52" y="78"/>
                  </a:lnTo>
                  <a:lnTo>
                    <a:pt x="52" y="76"/>
                  </a:lnTo>
                  <a:lnTo>
                    <a:pt x="48" y="72"/>
                  </a:lnTo>
                  <a:lnTo>
                    <a:pt x="44" y="72"/>
                  </a:lnTo>
                  <a:lnTo>
                    <a:pt x="44" y="76"/>
                  </a:lnTo>
                  <a:lnTo>
                    <a:pt x="40" y="76"/>
                  </a:lnTo>
                  <a:lnTo>
                    <a:pt x="40" y="72"/>
                  </a:lnTo>
                  <a:lnTo>
                    <a:pt x="38" y="72"/>
                  </a:lnTo>
                  <a:lnTo>
                    <a:pt x="38" y="68"/>
                  </a:lnTo>
                  <a:lnTo>
                    <a:pt x="38" y="64"/>
                  </a:lnTo>
                  <a:lnTo>
                    <a:pt x="38" y="60"/>
                  </a:lnTo>
                  <a:lnTo>
                    <a:pt x="38" y="56"/>
                  </a:lnTo>
                  <a:lnTo>
                    <a:pt x="34" y="56"/>
                  </a:lnTo>
                  <a:lnTo>
                    <a:pt x="38" y="56"/>
                  </a:lnTo>
                  <a:lnTo>
                    <a:pt x="38" y="60"/>
                  </a:lnTo>
                  <a:lnTo>
                    <a:pt x="34" y="60"/>
                  </a:lnTo>
                  <a:lnTo>
                    <a:pt x="38" y="60"/>
                  </a:lnTo>
                  <a:lnTo>
                    <a:pt x="38" y="64"/>
                  </a:lnTo>
                  <a:lnTo>
                    <a:pt x="34" y="64"/>
                  </a:lnTo>
                  <a:lnTo>
                    <a:pt x="34" y="64"/>
                  </a:lnTo>
                  <a:lnTo>
                    <a:pt x="34" y="64"/>
                  </a:lnTo>
                  <a:close/>
                  <a:moveTo>
                    <a:pt x="38" y="72"/>
                  </a:moveTo>
                  <a:lnTo>
                    <a:pt x="34" y="72"/>
                  </a:lnTo>
                  <a:lnTo>
                    <a:pt x="34" y="68"/>
                  </a:lnTo>
                  <a:lnTo>
                    <a:pt x="38" y="68"/>
                  </a:lnTo>
                  <a:lnTo>
                    <a:pt x="38" y="72"/>
                  </a:lnTo>
                  <a:lnTo>
                    <a:pt x="38" y="72"/>
                  </a:lnTo>
                  <a:lnTo>
                    <a:pt x="38" y="72"/>
                  </a:lnTo>
                  <a:close/>
                  <a:moveTo>
                    <a:pt x="38" y="86"/>
                  </a:moveTo>
                  <a:lnTo>
                    <a:pt x="34" y="86"/>
                  </a:lnTo>
                  <a:lnTo>
                    <a:pt x="34" y="82"/>
                  </a:lnTo>
                  <a:lnTo>
                    <a:pt x="38" y="82"/>
                  </a:lnTo>
                  <a:lnTo>
                    <a:pt x="38" y="86"/>
                  </a:lnTo>
                  <a:lnTo>
                    <a:pt x="38" y="86"/>
                  </a:lnTo>
                  <a:lnTo>
                    <a:pt x="38" y="86"/>
                  </a:lnTo>
                  <a:close/>
                  <a:moveTo>
                    <a:pt x="38" y="86"/>
                  </a:moveTo>
                  <a:lnTo>
                    <a:pt x="38" y="82"/>
                  </a:lnTo>
                  <a:lnTo>
                    <a:pt x="38" y="78"/>
                  </a:lnTo>
                  <a:lnTo>
                    <a:pt x="38" y="76"/>
                  </a:lnTo>
                  <a:lnTo>
                    <a:pt x="38" y="72"/>
                  </a:lnTo>
                  <a:lnTo>
                    <a:pt x="40" y="76"/>
                  </a:lnTo>
                  <a:lnTo>
                    <a:pt x="40" y="78"/>
                  </a:lnTo>
                  <a:lnTo>
                    <a:pt x="40" y="82"/>
                  </a:lnTo>
                  <a:lnTo>
                    <a:pt x="38" y="82"/>
                  </a:lnTo>
                  <a:lnTo>
                    <a:pt x="38" y="86"/>
                  </a:lnTo>
                  <a:lnTo>
                    <a:pt x="38" y="86"/>
                  </a:lnTo>
                  <a:lnTo>
                    <a:pt x="38" y="86"/>
                  </a:lnTo>
                  <a:close/>
                  <a:moveTo>
                    <a:pt x="48" y="78"/>
                  </a:moveTo>
                  <a:lnTo>
                    <a:pt x="48" y="76"/>
                  </a:lnTo>
                  <a:lnTo>
                    <a:pt x="48" y="78"/>
                  </a:lnTo>
                  <a:lnTo>
                    <a:pt x="48" y="78"/>
                  </a:lnTo>
                  <a:lnTo>
                    <a:pt x="48" y="78"/>
                  </a:lnTo>
                  <a:close/>
                  <a:moveTo>
                    <a:pt x="40" y="82"/>
                  </a:moveTo>
                  <a:lnTo>
                    <a:pt x="44" y="82"/>
                  </a:lnTo>
                  <a:lnTo>
                    <a:pt x="44" y="78"/>
                  </a:lnTo>
                  <a:lnTo>
                    <a:pt x="44" y="76"/>
                  </a:lnTo>
                  <a:lnTo>
                    <a:pt x="44" y="78"/>
                  </a:lnTo>
                  <a:lnTo>
                    <a:pt x="44" y="82"/>
                  </a:lnTo>
                  <a:lnTo>
                    <a:pt x="40" y="82"/>
                  </a:lnTo>
                  <a:lnTo>
                    <a:pt x="40" y="82"/>
                  </a:lnTo>
                  <a:lnTo>
                    <a:pt x="40" y="82"/>
                  </a:lnTo>
                  <a:close/>
                  <a:moveTo>
                    <a:pt x="56" y="94"/>
                  </a:moveTo>
                  <a:lnTo>
                    <a:pt x="56" y="90"/>
                  </a:lnTo>
                  <a:lnTo>
                    <a:pt x="56" y="94"/>
                  </a:lnTo>
                  <a:lnTo>
                    <a:pt x="56" y="94"/>
                  </a:lnTo>
                  <a:lnTo>
                    <a:pt x="56" y="9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21"/>
            <p:cNvSpPr>
              <a:spLocks/>
            </p:cNvSpPr>
            <p:nvPr/>
          </p:nvSpPr>
          <p:spPr bwMode="auto">
            <a:xfrm>
              <a:off x="6388100" y="3775143"/>
              <a:ext cx="76200" cy="47625"/>
            </a:xfrm>
            <a:custGeom>
              <a:avLst/>
              <a:gdLst>
                <a:gd name="T0" fmla="*/ 44 w 48"/>
                <a:gd name="T1" fmla="*/ 26 h 30"/>
                <a:gd name="T2" fmla="*/ 38 w 48"/>
                <a:gd name="T3" fmla="*/ 26 h 30"/>
                <a:gd name="T4" fmla="*/ 38 w 48"/>
                <a:gd name="T5" fmla="*/ 26 h 30"/>
                <a:gd name="T6" fmla="*/ 38 w 48"/>
                <a:gd name="T7" fmla="*/ 30 h 30"/>
                <a:gd name="T8" fmla="*/ 34 w 48"/>
                <a:gd name="T9" fmla="*/ 26 h 30"/>
                <a:gd name="T10" fmla="*/ 30 w 48"/>
                <a:gd name="T11" fmla="*/ 30 h 30"/>
                <a:gd name="T12" fmla="*/ 26 w 48"/>
                <a:gd name="T13" fmla="*/ 30 h 30"/>
                <a:gd name="T14" fmla="*/ 22 w 48"/>
                <a:gd name="T15" fmla="*/ 26 h 30"/>
                <a:gd name="T16" fmla="*/ 18 w 48"/>
                <a:gd name="T17" fmla="*/ 26 h 30"/>
                <a:gd name="T18" fmla="*/ 18 w 48"/>
                <a:gd name="T19" fmla="*/ 30 h 30"/>
                <a:gd name="T20" fmla="*/ 14 w 48"/>
                <a:gd name="T21" fmla="*/ 30 h 30"/>
                <a:gd name="T22" fmla="*/ 10 w 48"/>
                <a:gd name="T23" fmla="*/ 30 h 30"/>
                <a:gd name="T24" fmla="*/ 10 w 48"/>
                <a:gd name="T25" fmla="*/ 26 h 30"/>
                <a:gd name="T26" fmla="*/ 6 w 48"/>
                <a:gd name="T27" fmla="*/ 26 h 30"/>
                <a:gd name="T28" fmla="*/ 6 w 48"/>
                <a:gd name="T29" fmla="*/ 26 h 30"/>
                <a:gd name="T30" fmla="*/ 4 w 48"/>
                <a:gd name="T31" fmla="*/ 26 h 30"/>
                <a:gd name="T32" fmla="*/ 0 w 48"/>
                <a:gd name="T33" fmla="*/ 26 h 30"/>
                <a:gd name="T34" fmla="*/ 0 w 48"/>
                <a:gd name="T35" fmla="*/ 24 h 30"/>
                <a:gd name="T36" fmla="*/ 0 w 48"/>
                <a:gd name="T37" fmla="*/ 20 h 30"/>
                <a:gd name="T38" fmla="*/ 0 w 48"/>
                <a:gd name="T39" fmla="*/ 20 h 30"/>
                <a:gd name="T40" fmla="*/ 4 w 48"/>
                <a:gd name="T41" fmla="*/ 20 h 30"/>
                <a:gd name="T42" fmla="*/ 4 w 48"/>
                <a:gd name="T43" fmla="*/ 16 h 30"/>
                <a:gd name="T44" fmla="*/ 4 w 48"/>
                <a:gd name="T45" fmla="*/ 16 h 30"/>
                <a:gd name="T46" fmla="*/ 6 w 48"/>
                <a:gd name="T47" fmla="*/ 12 h 30"/>
                <a:gd name="T48" fmla="*/ 6 w 48"/>
                <a:gd name="T49" fmla="*/ 8 h 30"/>
                <a:gd name="T50" fmla="*/ 6 w 48"/>
                <a:gd name="T51" fmla="*/ 8 h 30"/>
                <a:gd name="T52" fmla="*/ 10 w 48"/>
                <a:gd name="T53" fmla="*/ 4 h 30"/>
                <a:gd name="T54" fmla="*/ 14 w 48"/>
                <a:gd name="T55" fmla="*/ 4 h 30"/>
                <a:gd name="T56" fmla="*/ 18 w 48"/>
                <a:gd name="T57" fmla="*/ 0 h 30"/>
                <a:gd name="T58" fmla="*/ 18 w 48"/>
                <a:gd name="T59" fmla="*/ 0 h 30"/>
                <a:gd name="T60" fmla="*/ 22 w 48"/>
                <a:gd name="T61" fmla="*/ 0 h 30"/>
                <a:gd name="T62" fmla="*/ 22 w 48"/>
                <a:gd name="T63" fmla="*/ 4 h 30"/>
                <a:gd name="T64" fmla="*/ 22 w 48"/>
                <a:gd name="T65" fmla="*/ 4 h 30"/>
                <a:gd name="T66" fmla="*/ 26 w 48"/>
                <a:gd name="T67" fmla="*/ 4 h 30"/>
                <a:gd name="T68" fmla="*/ 30 w 48"/>
                <a:gd name="T69" fmla="*/ 4 h 30"/>
                <a:gd name="T70" fmla="*/ 30 w 48"/>
                <a:gd name="T71" fmla="*/ 8 h 30"/>
                <a:gd name="T72" fmla="*/ 34 w 48"/>
                <a:gd name="T73" fmla="*/ 8 h 30"/>
                <a:gd name="T74" fmla="*/ 38 w 48"/>
                <a:gd name="T75" fmla="*/ 4 h 30"/>
                <a:gd name="T76" fmla="*/ 38 w 48"/>
                <a:gd name="T77" fmla="*/ 8 h 30"/>
                <a:gd name="T78" fmla="*/ 40 w 48"/>
                <a:gd name="T79" fmla="*/ 8 h 30"/>
                <a:gd name="T80" fmla="*/ 40 w 48"/>
                <a:gd name="T81" fmla="*/ 8 h 30"/>
                <a:gd name="T82" fmla="*/ 40 w 48"/>
                <a:gd name="T83" fmla="*/ 12 h 30"/>
                <a:gd name="T84" fmla="*/ 40 w 48"/>
                <a:gd name="T85" fmla="*/ 12 h 30"/>
                <a:gd name="T86" fmla="*/ 40 w 48"/>
                <a:gd name="T87" fmla="*/ 16 h 30"/>
                <a:gd name="T88" fmla="*/ 44 w 48"/>
                <a:gd name="T89" fmla="*/ 16 h 30"/>
                <a:gd name="T90" fmla="*/ 48 w 48"/>
                <a:gd name="T91" fmla="*/ 20 h 30"/>
                <a:gd name="T92" fmla="*/ 44 w 48"/>
                <a:gd name="T93" fmla="*/ 24 h 30"/>
                <a:gd name="T94" fmla="*/ 48 w 48"/>
                <a:gd name="T95" fmla="*/ 26 h 30"/>
                <a:gd name="T96" fmla="*/ 44 w 48"/>
                <a:gd name="T9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30">
                  <a:moveTo>
                    <a:pt x="44" y="26"/>
                  </a:moveTo>
                  <a:lnTo>
                    <a:pt x="44" y="26"/>
                  </a:lnTo>
                  <a:lnTo>
                    <a:pt x="44" y="26"/>
                  </a:lnTo>
                  <a:lnTo>
                    <a:pt x="44" y="26"/>
                  </a:lnTo>
                  <a:lnTo>
                    <a:pt x="44" y="26"/>
                  </a:lnTo>
                  <a:lnTo>
                    <a:pt x="40" y="26"/>
                  </a:lnTo>
                  <a:lnTo>
                    <a:pt x="40" y="26"/>
                  </a:lnTo>
                  <a:lnTo>
                    <a:pt x="38" y="26"/>
                  </a:lnTo>
                  <a:lnTo>
                    <a:pt x="38" y="26"/>
                  </a:lnTo>
                  <a:lnTo>
                    <a:pt x="38" y="26"/>
                  </a:lnTo>
                  <a:lnTo>
                    <a:pt x="38" y="26"/>
                  </a:lnTo>
                  <a:lnTo>
                    <a:pt x="38" y="26"/>
                  </a:lnTo>
                  <a:lnTo>
                    <a:pt x="38" y="26"/>
                  </a:lnTo>
                  <a:lnTo>
                    <a:pt x="38" y="26"/>
                  </a:lnTo>
                  <a:lnTo>
                    <a:pt x="38" y="30"/>
                  </a:lnTo>
                  <a:lnTo>
                    <a:pt x="38" y="30"/>
                  </a:lnTo>
                  <a:lnTo>
                    <a:pt x="34" y="30"/>
                  </a:lnTo>
                  <a:lnTo>
                    <a:pt x="34" y="26"/>
                  </a:lnTo>
                  <a:lnTo>
                    <a:pt x="34" y="26"/>
                  </a:lnTo>
                  <a:lnTo>
                    <a:pt x="34" y="26"/>
                  </a:lnTo>
                  <a:lnTo>
                    <a:pt x="34" y="26"/>
                  </a:lnTo>
                  <a:lnTo>
                    <a:pt x="30" y="30"/>
                  </a:lnTo>
                  <a:lnTo>
                    <a:pt x="30" y="30"/>
                  </a:lnTo>
                  <a:lnTo>
                    <a:pt x="30" y="30"/>
                  </a:lnTo>
                  <a:lnTo>
                    <a:pt x="30" y="30"/>
                  </a:lnTo>
                  <a:lnTo>
                    <a:pt x="26" y="30"/>
                  </a:lnTo>
                  <a:lnTo>
                    <a:pt x="26" y="30"/>
                  </a:lnTo>
                  <a:lnTo>
                    <a:pt x="26" y="30"/>
                  </a:lnTo>
                  <a:lnTo>
                    <a:pt x="26" y="30"/>
                  </a:lnTo>
                  <a:lnTo>
                    <a:pt x="26" y="26"/>
                  </a:lnTo>
                  <a:lnTo>
                    <a:pt x="26" y="26"/>
                  </a:lnTo>
                  <a:lnTo>
                    <a:pt x="22" y="26"/>
                  </a:lnTo>
                  <a:lnTo>
                    <a:pt x="22" y="26"/>
                  </a:lnTo>
                  <a:lnTo>
                    <a:pt x="22" y="26"/>
                  </a:lnTo>
                  <a:lnTo>
                    <a:pt x="22" y="26"/>
                  </a:lnTo>
                  <a:lnTo>
                    <a:pt x="18" y="26"/>
                  </a:lnTo>
                  <a:lnTo>
                    <a:pt x="18" y="26"/>
                  </a:lnTo>
                  <a:lnTo>
                    <a:pt x="18" y="26"/>
                  </a:lnTo>
                  <a:lnTo>
                    <a:pt x="18" y="30"/>
                  </a:lnTo>
                  <a:lnTo>
                    <a:pt x="18" y="30"/>
                  </a:lnTo>
                  <a:lnTo>
                    <a:pt x="18" y="30"/>
                  </a:lnTo>
                  <a:lnTo>
                    <a:pt x="18" y="30"/>
                  </a:lnTo>
                  <a:lnTo>
                    <a:pt x="14" y="30"/>
                  </a:lnTo>
                  <a:lnTo>
                    <a:pt x="14" y="30"/>
                  </a:lnTo>
                  <a:lnTo>
                    <a:pt x="14" y="30"/>
                  </a:lnTo>
                  <a:lnTo>
                    <a:pt x="14" y="30"/>
                  </a:lnTo>
                  <a:lnTo>
                    <a:pt x="10" y="30"/>
                  </a:lnTo>
                  <a:lnTo>
                    <a:pt x="10" y="30"/>
                  </a:lnTo>
                  <a:lnTo>
                    <a:pt x="10" y="30"/>
                  </a:lnTo>
                  <a:lnTo>
                    <a:pt x="10" y="30"/>
                  </a:lnTo>
                  <a:lnTo>
                    <a:pt x="10" y="26"/>
                  </a:lnTo>
                  <a:lnTo>
                    <a:pt x="10" y="26"/>
                  </a:lnTo>
                  <a:lnTo>
                    <a:pt x="10" y="26"/>
                  </a:lnTo>
                  <a:lnTo>
                    <a:pt x="10" y="26"/>
                  </a:lnTo>
                  <a:lnTo>
                    <a:pt x="6" y="26"/>
                  </a:lnTo>
                  <a:lnTo>
                    <a:pt x="6" y="26"/>
                  </a:lnTo>
                  <a:lnTo>
                    <a:pt x="6" y="26"/>
                  </a:lnTo>
                  <a:lnTo>
                    <a:pt x="6" y="26"/>
                  </a:lnTo>
                  <a:lnTo>
                    <a:pt x="6" y="26"/>
                  </a:lnTo>
                  <a:lnTo>
                    <a:pt x="6" y="26"/>
                  </a:lnTo>
                  <a:lnTo>
                    <a:pt x="4" y="26"/>
                  </a:lnTo>
                  <a:lnTo>
                    <a:pt x="4" y="26"/>
                  </a:lnTo>
                  <a:lnTo>
                    <a:pt x="4" y="26"/>
                  </a:lnTo>
                  <a:lnTo>
                    <a:pt x="4" y="26"/>
                  </a:lnTo>
                  <a:lnTo>
                    <a:pt x="4" y="26"/>
                  </a:lnTo>
                  <a:lnTo>
                    <a:pt x="4" y="26"/>
                  </a:lnTo>
                  <a:lnTo>
                    <a:pt x="4" y="26"/>
                  </a:lnTo>
                  <a:lnTo>
                    <a:pt x="0" y="26"/>
                  </a:lnTo>
                  <a:lnTo>
                    <a:pt x="0" y="24"/>
                  </a:lnTo>
                  <a:lnTo>
                    <a:pt x="0" y="24"/>
                  </a:lnTo>
                  <a:lnTo>
                    <a:pt x="0" y="24"/>
                  </a:lnTo>
                  <a:lnTo>
                    <a:pt x="0" y="24"/>
                  </a:lnTo>
                  <a:lnTo>
                    <a:pt x="0" y="24"/>
                  </a:lnTo>
                  <a:lnTo>
                    <a:pt x="0" y="24"/>
                  </a:lnTo>
                  <a:lnTo>
                    <a:pt x="0" y="24"/>
                  </a:lnTo>
                  <a:lnTo>
                    <a:pt x="0" y="20"/>
                  </a:lnTo>
                  <a:lnTo>
                    <a:pt x="0" y="20"/>
                  </a:lnTo>
                  <a:lnTo>
                    <a:pt x="0" y="20"/>
                  </a:lnTo>
                  <a:lnTo>
                    <a:pt x="0" y="20"/>
                  </a:lnTo>
                  <a:lnTo>
                    <a:pt x="0" y="20"/>
                  </a:lnTo>
                  <a:lnTo>
                    <a:pt x="0" y="20"/>
                  </a:lnTo>
                  <a:lnTo>
                    <a:pt x="0" y="20"/>
                  </a:lnTo>
                  <a:lnTo>
                    <a:pt x="4" y="20"/>
                  </a:lnTo>
                  <a:lnTo>
                    <a:pt x="4" y="20"/>
                  </a:lnTo>
                  <a:lnTo>
                    <a:pt x="4" y="16"/>
                  </a:lnTo>
                  <a:lnTo>
                    <a:pt x="4" y="16"/>
                  </a:lnTo>
                  <a:lnTo>
                    <a:pt x="4" y="16"/>
                  </a:lnTo>
                  <a:lnTo>
                    <a:pt x="4" y="16"/>
                  </a:lnTo>
                  <a:lnTo>
                    <a:pt x="4" y="16"/>
                  </a:lnTo>
                  <a:lnTo>
                    <a:pt x="4" y="16"/>
                  </a:lnTo>
                  <a:lnTo>
                    <a:pt x="4" y="16"/>
                  </a:lnTo>
                  <a:lnTo>
                    <a:pt x="4" y="16"/>
                  </a:lnTo>
                  <a:lnTo>
                    <a:pt x="4" y="12"/>
                  </a:lnTo>
                  <a:lnTo>
                    <a:pt x="4" y="12"/>
                  </a:lnTo>
                  <a:lnTo>
                    <a:pt x="4" y="12"/>
                  </a:lnTo>
                  <a:lnTo>
                    <a:pt x="6" y="12"/>
                  </a:lnTo>
                  <a:lnTo>
                    <a:pt x="6" y="12"/>
                  </a:lnTo>
                  <a:lnTo>
                    <a:pt x="6" y="12"/>
                  </a:lnTo>
                  <a:lnTo>
                    <a:pt x="6" y="8"/>
                  </a:lnTo>
                  <a:lnTo>
                    <a:pt x="6" y="8"/>
                  </a:lnTo>
                  <a:lnTo>
                    <a:pt x="6" y="8"/>
                  </a:lnTo>
                  <a:lnTo>
                    <a:pt x="6" y="8"/>
                  </a:lnTo>
                  <a:lnTo>
                    <a:pt x="6" y="8"/>
                  </a:lnTo>
                  <a:lnTo>
                    <a:pt x="6" y="8"/>
                  </a:lnTo>
                  <a:lnTo>
                    <a:pt x="6" y="8"/>
                  </a:lnTo>
                  <a:lnTo>
                    <a:pt x="10" y="4"/>
                  </a:lnTo>
                  <a:lnTo>
                    <a:pt x="10" y="4"/>
                  </a:lnTo>
                  <a:lnTo>
                    <a:pt x="10" y="4"/>
                  </a:lnTo>
                  <a:lnTo>
                    <a:pt x="10" y="4"/>
                  </a:lnTo>
                  <a:lnTo>
                    <a:pt x="10" y="4"/>
                  </a:lnTo>
                  <a:lnTo>
                    <a:pt x="10" y="4"/>
                  </a:lnTo>
                  <a:lnTo>
                    <a:pt x="14" y="4"/>
                  </a:lnTo>
                  <a:lnTo>
                    <a:pt x="14" y="4"/>
                  </a:lnTo>
                  <a:lnTo>
                    <a:pt x="14" y="0"/>
                  </a:lnTo>
                  <a:lnTo>
                    <a:pt x="14" y="0"/>
                  </a:lnTo>
                  <a:lnTo>
                    <a:pt x="18" y="0"/>
                  </a:lnTo>
                  <a:lnTo>
                    <a:pt x="18" y="0"/>
                  </a:lnTo>
                  <a:lnTo>
                    <a:pt x="18" y="0"/>
                  </a:lnTo>
                  <a:lnTo>
                    <a:pt x="18" y="0"/>
                  </a:lnTo>
                  <a:lnTo>
                    <a:pt x="18" y="0"/>
                  </a:lnTo>
                  <a:lnTo>
                    <a:pt x="22" y="0"/>
                  </a:lnTo>
                  <a:lnTo>
                    <a:pt x="22" y="0"/>
                  </a:lnTo>
                  <a:lnTo>
                    <a:pt x="22" y="0"/>
                  </a:lnTo>
                  <a:lnTo>
                    <a:pt x="22" y="0"/>
                  </a:lnTo>
                  <a:lnTo>
                    <a:pt x="22" y="4"/>
                  </a:lnTo>
                  <a:lnTo>
                    <a:pt x="22" y="4"/>
                  </a:lnTo>
                  <a:lnTo>
                    <a:pt x="22" y="4"/>
                  </a:lnTo>
                  <a:lnTo>
                    <a:pt x="22" y="4"/>
                  </a:lnTo>
                  <a:lnTo>
                    <a:pt x="22" y="4"/>
                  </a:lnTo>
                  <a:lnTo>
                    <a:pt x="22" y="4"/>
                  </a:lnTo>
                  <a:lnTo>
                    <a:pt x="22" y="4"/>
                  </a:lnTo>
                  <a:lnTo>
                    <a:pt x="22" y="4"/>
                  </a:lnTo>
                  <a:lnTo>
                    <a:pt x="26" y="4"/>
                  </a:lnTo>
                  <a:lnTo>
                    <a:pt x="26" y="4"/>
                  </a:lnTo>
                  <a:lnTo>
                    <a:pt x="26" y="4"/>
                  </a:lnTo>
                  <a:lnTo>
                    <a:pt x="26" y="4"/>
                  </a:lnTo>
                  <a:lnTo>
                    <a:pt x="26" y="4"/>
                  </a:lnTo>
                  <a:lnTo>
                    <a:pt x="30" y="4"/>
                  </a:lnTo>
                  <a:lnTo>
                    <a:pt x="30" y="4"/>
                  </a:lnTo>
                  <a:lnTo>
                    <a:pt x="30" y="4"/>
                  </a:lnTo>
                  <a:lnTo>
                    <a:pt x="30" y="4"/>
                  </a:lnTo>
                  <a:lnTo>
                    <a:pt x="30" y="8"/>
                  </a:lnTo>
                  <a:lnTo>
                    <a:pt x="30" y="8"/>
                  </a:lnTo>
                  <a:lnTo>
                    <a:pt x="30" y="8"/>
                  </a:lnTo>
                  <a:lnTo>
                    <a:pt x="34" y="8"/>
                  </a:lnTo>
                  <a:lnTo>
                    <a:pt x="34" y="8"/>
                  </a:lnTo>
                  <a:lnTo>
                    <a:pt x="34" y="8"/>
                  </a:lnTo>
                  <a:lnTo>
                    <a:pt x="34" y="8"/>
                  </a:lnTo>
                  <a:lnTo>
                    <a:pt x="34" y="4"/>
                  </a:lnTo>
                  <a:lnTo>
                    <a:pt x="34" y="4"/>
                  </a:lnTo>
                  <a:lnTo>
                    <a:pt x="34" y="4"/>
                  </a:lnTo>
                  <a:lnTo>
                    <a:pt x="38" y="4"/>
                  </a:lnTo>
                  <a:lnTo>
                    <a:pt x="38" y="4"/>
                  </a:lnTo>
                  <a:lnTo>
                    <a:pt x="38" y="8"/>
                  </a:lnTo>
                  <a:lnTo>
                    <a:pt x="38" y="8"/>
                  </a:lnTo>
                  <a:lnTo>
                    <a:pt x="38" y="8"/>
                  </a:lnTo>
                  <a:lnTo>
                    <a:pt x="38" y="8"/>
                  </a:lnTo>
                  <a:lnTo>
                    <a:pt x="38"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2"/>
                  </a:lnTo>
                  <a:lnTo>
                    <a:pt x="40" y="12"/>
                  </a:lnTo>
                  <a:lnTo>
                    <a:pt x="40" y="12"/>
                  </a:lnTo>
                  <a:lnTo>
                    <a:pt x="40" y="12"/>
                  </a:lnTo>
                  <a:lnTo>
                    <a:pt x="40" y="12"/>
                  </a:lnTo>
                  <a:lnTo>
                    <a:pt x="40" y="16"/>
                  </a:lnTo>
                  <a:lnTo>
                    <a:pt x="40" y="16"/>
                  </a:lnTo>
                  <a:lnTo>
                    <a:pt x="40" y="16"/>
                  </a:lnTo>
                  <a:lnTo>
                    <a:pt x="40" y="16"/>
                  </a:lnTo>
                  <a:lnTo>
                    <a:pt x="44" y="16"/>
                  </a:lnTo>
                  <a:lnTo>
                    <a:pt x="44" y="16"/>
                  </a:lnTo>
                  <a:lnTo>
                    <a:pt x="44" y="16"/>
                  </a:lnTo>
                  <a:lnTo>
                    <a:pt x="44" y="20"/>
                  </a:lnTo>
                  <a:lnTo>
                    <a:pt x="44" y="20"/>
                  </a:lnTo>
                  <a:lnTo>
                    <a:pt x="48" y="20"/>
                  </a:lnTo>
                  <a:lnTo>
                    <a:pt x="44" y="24"/>
                  </a:lnTo>
                  <a:lnTo>
                    <a:pt x="44" y="24"/>
                  </a:lnTo>
                  <a:lnTo>
                    <a:pt x="44" y="24"/>
                  </a:lnTo>
                  <a:lnTo>
                    <a:pt x="44" y="24"/>
                  </a:lnTo>
                  <a:lnTo>
                    <a:pt x="44" y="24"/>
                  </a:lnTo>
                  <a:lnTo>
                    <a:pt x="44" y="24"/>
                  </a:lnTo>
                  <a:lnTo>
                    <a:pt x="44" y="24"/>
                  </a:lnTo>
                  <a:lnTo>
                    <a:pt x="48" y="26"/>
                  </a:lnTo>
                  <a:lnTo>
                    <a:pt x="48" y="26"/>
                  </a:lnTo>
                  <a:lnTo>
                    <a:pt x="48" y="26"/>
                  </a:lnTo>
                  <a:lnTo>
                    <a:pt x="44" y="26"/>
                  </a:lnTo>
                  <a:lnTo>
                    <a:pt x="44" y="26"/>
                  </a:lnTo>
                  <a:lnTo>
                    <a:pt x="44" y="26"/>
                  </a:lnTo>
                  <a:lnTo>
                    <a:pt x="44"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22"/>
            <p:cNvSpPr>
              <a:spLocks noEditPoints="1"/>
            </p:cNvSpPr>
            <p:nvPr/>
          </p:nvSpPr>
          <p:spPr bwMode="auto">
            <a:xfrm>
              <a:off x="6956425" y="4419668"/>
              <a:ext cx="28575" cy="31750"/>
            </a:xfrm>
            <a:custGeom>
              <a:avLst/>
              <a:gdLst>
                <a:gd name="T0" fmla="*/ 10 w 18"/>
                <a:gd name="T1" fmla="*/ 4 h 20"/>
                <a:gd name="T2" fmla="*/ 10 w 18"/>
                <a:gd name="T3" fmla="*/ 4 h 20"/>
                <a:gd name="T4" fmla="*/ 10 w 18"/>
                <a:gd name="T5" fmla="*/ 4 h 20"/>
                <a:gd name="T6" fmla="*/ 10 w 18"/>
                <a:gd name="T7" fmla="*/ 4 h 20"/>
                <a:gd name="T8" fmla="*/ 10 w 18"/>
                <a:gd name="T9" fmla="*/ 4 h 20"/>
                <a:gd name="T10" fmla="*/ 10 w 18"/>
                <a:gd name="T11" fmla="*/ 8 h 20"/>
                <a:gd name="T12" fmla="*/ 10 w 18"/>
                <a:gd name="T13" fmla="*/ 8 h 20"/>
                <a:gd name="T14" fmla="*/ 10 w 18"/>
                <a:gd name="T15" fmla="*/ 12 h 20"/>
                <a:gd name="T16" fmla="*/ 10 w 18"/>
                <a:gd name="T17" fmla="*/ 12 h 20"/>
                <a:gd name="T18" fmla="*/ 10 w 18"/>
                <a:gd name="T19" fmla="*/ 12 h 20"/>
                <a:gd name="T20" fmla="*/ 10 w 18"/>
                <a:gd name="T21" fmla="*/ 16 h 20"/>
                <a:gd name="T22" fmla="*/ 10 w 18"/>
                <a:gd name="T23" fmla="*/ 20 h 20"/>
                <a:gd name="T24" fmla="*/ 6 w 18"/>
                <a:gd name="T25" fmla="*/ 20 h 20"/>
                <a:gd name="T26" fmla="*/ 6 w 18"/>
                <a:gd name="T27" fmla="*/ 20 h 20"/>
                <a:gd name="T28" fmla="*/ 6 w 18"/>
                <a:gd name="T29" fmla="*/ 20 h 20"/>
                <a:gd name="T30" fmla="*/ 4 w 18"/>
                <a:gd name="T31" fmla="*/ 16 h 20"/>
                <a:gd name="T32" fmla="*/ 4 w 18"/>
                <a:gd name="T33" fmla="*/ 16 h 20"/>
                <a:gd name="T34" fmla="*/ 4 w 18"/>
                <a:gd name="T35" fmla="*/ 12 h 20"/>
                <a:gd name="T36" fmla="*/ 4 w 18"/>
                <a:gd name="T37" fmla="*/ 12 h 20"/>
                <a:gd name="T38" fmla="*/ 0 w 18"/>
                <a:gd name="T39" fmla="*/ 12 h 20"/>
                <a:gd name="T40" fmla="*/ 0 w 18"/>
                <a:gd name="T41" fmla="*/ 12 h 20"/>
                <a:gd name="T42" fmla="*/ 0 w 18"/>
                <a:gd name="T43" fmla="*/ 8 h 20"/>
                <a:gd name="T44" fmla="*/ 0 w 18"/>
                <a:gd name="T45" fmla="*/ 8 h 20"/>
                <a:gd name="T46" fmla="*/ 0 w 18"/>
                <a:gd name="T47" fmla="*/ 8 h 20"/>
                <a:gd name="T48" fmla="*/ 0 w 18"/>
                <a:gd name="T49" fmla="*/ 12 h 20"/>
                <a:gd name="T50" fmla="*/ 4 w 18"/>
                <a:gd name="T51" fmla="*/ 8 h 20"/>
                <a:gd name="T52" fmla="*/ 6 w 18"/>
                <a:gd name="T53" fmla="*/ 8 h 20"/>
                <a:gd name="T54" fmla="*/ 6 w 18"/>
                <a:gd name="T55" fmla="*/ 8 h 20"/>
                <a:gd name="T56" fmla="*/ 6 w 18"/>
                <a:gd name="T57" fmla="*/ 8 h 20"/>
                <a:gd name="T58" fmla="*/ 6 w 18"/>
                <a:gd name="T59" fmla="*/ 4 h 20"/>
                <a:gd name="T60" fmla="*/ 6 w 18"/>
                <a:gd name="T61" fmla="*/ 4 h 20"/>
                <a:gd name="T62" fmla="*/ 6 w 18"/>
                <a:gd name="T63" fmla="*/ 4 h 20"/>
                <a:gd name="T64" fmla="*/ 10 w 18"/>
                <a:gd name="T65" fmla="*/ 4 h 20"/>
                <a:gd name="T66" fmla="*/ 10 w 18"/>
                <a:gd name="T67" fmla="*/ 4 h 20"/>
                <a:gd name="T68" fmla="*/ 10 w 18"/>
                <a:gd name="T69" fmla="*/ 0 h 20"/>
                <a:gd name="T70" fmla="*/ 14 w 18"/>
                <a:gd name="T71" fmla="*/ 0 h 20"/>
                <a:gd name="T72" fmla="*/ 14 w 18"/>
                <a:gd name="T73" fmla="*/ 0 h 20"/>
                <a:gd name="T74" fmla="*/ 14 w 18"/>
                <a:gd name="T75" fmla="*/ 0 h 20"/>
                <a:gd name="T76" fmla="*/ 10 w 18"/>
                <a:gd name="T77" fmla="*/ 4 h 20"/>
                <a:gd name="T78" fmla="*/ 10 w 18"/>
                <a:gd name="T79" fmla="*/ 4 h 20"/>
                <a:gd name="T80" fmla="*/ 10 w 18"/>
                <a:gd name="T81" fmla="*/ 4 h 20"/>
                <a:gd name="T82" fmla="*/ 14 w 18"/>
                <a:gd name="T83" fmla="*/ 4 h 20"/>
                <a:gd name="T84" fmla="*/ 14 w 18"/>
                <a:gd name="T85" fmla="*/ 4 h 20"/>
                <a:gd name="T86" fmla="*/ 14 w 18"/>
                <a:gd name="T87" fmla="*/ 4 h 20"/>
                <a:gd name="T88" fmla="*/ 14 w 18"/>
                <a:gd name="T89" fmla="*/ 4 h 20"/>
                <a:gd name="T90" fmla="*/ 14 w 18"/>
                <a:gd name="T91" fmla="*/ 8 h 20"/>
                <a:gd name="T92" fmla="*/ 14 w 18"/>
                <a:gd name="T93" fmla="*/ 8 h 20"/>
                <a:gd name="T94" fmla="*/ 14 w 18"/>
                <a:gd name="T95" fmla="*/ 12 h 20"/>
                <a:gd name="T96" fmla="*/ 14 w 18"/>
                <a:gd name="T97" fmla="*/ 12 h 20"/>
                <a:gd name="T98" fmla="*/ 14 w 18"/>
                <a:gd name="T99" fmla="*/ 12 h 20"/>
                <a:gd name="T100" fmla="*/ 18 w 18"/>
                <a:gd name="T101" fmla="*/ 12 h 20"/>
                <a:gd name="T102" fmla="*/ 18 w 18"/>
                <a:gd name="T103" fmla="*/ 12 h 20"/>
                <a:gd name="T104" fmla="*/ 18 w 18"/>
                <a:gd name="T105" fmla="*/ 16 h 20"/>
                <a:gd name="T106" fmla="*/ 18 w 18"/>
                <a:gd name="T107" fmla="*/ 16 h 20"/>
                <a:gd name="T108" fmla="*/ 18 w 18"/>
                <a:gd name="T109" fmla="*/ 16 h 20"/>
                <a:gd name="T110" fmla="*/ 14 w 18"/>
                <a:gd name="T111" fmla="*/ 12 h 20"/>
                <a:gd name="T112" fmla="*/ 14 w 18"/>
                <a:gd name="T113" fmla="*/ 12 h 20"/>
                <a:gd name="T114" fmla="*/ 14 w 18"/>
                <a:gd name="T115" fmla="*/ 8 h 20"/>
                <a:gd name="T116" fmla="*/ 10 w 18"/>
                <a:gd name="T117" fmla="*/ 8 h 20"/>
                <a:gd name="T118" fmla="*/ 14 w 18"/>
                <a:gd name="T1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20">
                  <a:moveTo>
                    <a:pt x="10" y="4"/>
                  </a:moveTo>
                  <a:lnTo>
                    <a:pt x="10" y="4"/>
                  </a:lnTo>
                  <a:lnTo>
                    <a:pt x="10" y="4"/>
                  </a:lnTo>
                  <a:lnTo>
                    <a:pt x="10" y="4"/>
                  </a:lnTo>
                  <a:lnTo>
                    <a:pt x="10" y="4"/>
                  </a:lnTo>
                  <a:lnTo>
                    <a:pt x="10" y="4"/>
                  </a:lnTo>
                  <a:lnTo>
                    <a:pt x="10" y="4"/>
                  </a:lnTo>
                  <a:lnTo>
                    <a:pt x="10" y="4"/>
                  </a:lnTo>
                  <a:lnTo>
                    <a:pt x="10" y="4"/>
                  </a:lnTo>
                  <a:lnTo>
                    <a:pt x="10" y="4"/>
                  </a:lnTo>
                  <a:lnTo>
                    <a:pt x="10" y="8"/>
                  </a:lnTo>
                  <a:lnTo>
                    <a:pt x="10" y="8"/>
                  </a:lnTo>
                  <a:lnTo>
                    <a:pt x="10" y="8"/>
                  </a:lnTo>
                  <a:lnTo>
                    <a:pt x="10" y="8"/>
                  </a:lnTo>
                  <a:lnTo>
                    <a:pt x="10" y="8"/>
                  </a:lnTo>
                  <a:lnTo>
                    <a:pt x="10" y="12"/>
                  </a:lnTo>
                  <a:lnTo>
                    <a:pt x="10" y="12"/>
                  </a:lnTo>
                  <a:lnTo>
                    <a:pt x="10" y="12"/>
                  </a:lnTo>
                  <a:lnTo>
                    <a:pt x="10" y="12"/>
                  </a:lnTo>
                  <a:lnTo>
                    <a:pt x="10" y="12"/>
                  </a:lnTo>
                  <a:lnTo>
                    <a:pt x="10" y="12"/>
                  </a:lnTo>
                  <a:lnTo>
                    <a:pt x="10" y="16"/>
                  </a:lnTo>
                  <a:lnTo>
                    <a:pt x="10" y="20"/>
                  </a:lnTo>
                  <a:lnTo>
                    <a:pt x="10" y="20"/>
                  </a:lnTo>
                  <a:lnTo>
                    <a:pt x="6" y="20"/>
                  </a:lnTo>
                  <a:lnTo>
                    <a:pt x="6" y="20"/>
                  </a:lnTo>
                  <a:lnTo>
                    <a:pt x="6" y="20"/>
                  </a:lnTo>
                  <a:lnTo>
                    <a:pt x="6" y="20"/>
                  </a:lnTo>
                  <a:lnTo>
                    <a:pt x="6" y="20"/>
                  </a:lnTo>
                  <a:lnTo>
                    <a:pt x="6" y="20"/>
                  </a:lnTo>
                  <a:lnTo>
                    <a:pt x="6" y="20"/>
                  </a:lnTo>
                  <a:lnTo>
                    <a:pt x="4" y="16"/>
                  </a:lnTo>
                  <a:lnTo>
                    <a:pt x="4" y="16"/>
                  </a:lnTo>
                  <a:lnTo>
                    <a:pt x="4" y="16"/>
                  </a:lnTo>
                  <a:lnTo>
                    <a:pt x="4" y="16"/>
                  </a:lnTo>
                  <a:lnTo>
                    <a:pt x="4" y="12"/>
                  </a:lnTo>
                  <a:lnTo>
                    <a:pt x="4" y="12"/>
                  </a:lnTo>
                  <a:lnTo>
                    <a:pt x="4" y="12"/>
                  </a:lnTo>
                  <a:lnTo>
                    <a:pt x="4" y="12"/>
                  </a:lnTo>
                  <a:lnTo>
                    <a:pt x="0" y="12"/>
                  </a:lnTo>
                  <a:lnTo>
                    <a:pt x="0" y="12"/>
                  </a:lnTo>
                  <a:lnTo>
                    <a:pt x="0" y="12"/>
                  </a:lnTo>
                  <a:lnTo>
                    <a:pt x="0" y="12"/>
                  </a:lnTo>
                  <a:lnTo>
                    <a:pt x="0" y="8"/>
                  </a:lnTo>
                  <a:lnTo>
                    <a:pt x="0" y="8"/>
                  </a:lnTo>
                  <a:lnTo>
                    <a:pt x="0" y="8"/>
                  </a:lnTo>
                  <a:lnTo>
                    <a:pt x="0" y="8"/>
                  </a:lnTo>
                  <a:lnTo>
                    <a:pt x="0" y="8"/>
                  </a:lnTo>
                  <a:lnTo>
                    <a:pt x="0" y="8"/>
                  </a:lnTo>
                  <a:lnTo>
                    <a:pt x="0" y="12"/>
                  </a:lnTo>
                  <a:lnTo>
                    <a:pt x="4" y="8"/>
                  </a:lnTo>
                  <a:lnTo>
                    <a:pt x="4" y="8"/>
                  </a:lnTo>
                  <a:lnTo>
                    <a:pt x="6" y="8"/>
                  </a:lnTo>
                  <a:lnTo>
                    <a:pt x="6" y="8"/>
                  </a:lnTo>
                  <a:lnTo>
                    <a:pt x="6" y="8"/>
                  </a:lnTo>
                  <a:lnTo>
                    <a:pt x="6" y="8"/>
                  </a:lnTo>
                  <a:lnTo>
                    <a:pt x="6" y="8"/>
                  </a:lnTo>
                  <a:lnTo>
                    <a:pt x="6" y="8"/>
                  </a:lnTo>
                  <a:lnTo>
                    <a:pt x="6" y="8"/>
                  </a:lnTo>
                  <a:lnTo>
                    <a:pt x="6" y="4"/>
                  </a:lnTo>
                  <a:lnTo>
                    <a:pt x="6" y="4"/>
                  </a:lnTo>
                  <a:lnTo>
                    <a:pt x="6" y="4"/>
                  </a:lnTo>
                  <a:lnTo>
                    <a:pt x="6" y="4"/>
                  </a:lnTo>
                  <a:lnTo>
                    <a:pt x="6" y="4"/>
                  </a:lnTo>
                  <a:lnTo>
                    <a:pt x="6" y="4"/>
                  </a:lnTo>
                  <a:lnTo>
                    <a:pt x="10" y="4"/>
                  </a:lnTo>
                  <a:lnTo>
                    <a:pt x="10" y="4"/>
                  </a:lnTo>
                  <a:lnTo>
                    <a:pt x="10" y="4"/>
                  </a:lnTo>
                  <a:lnTo>
                    <a:pt x="10" y="0"/>
                  </a:lnTo>
                  <a:lnTo>
                    <a:pt x="10" y="0"/>
                  </a:lnTo>
                  <a:lnTo>
                    <a:pt x="14" y="0"/>
                  </a:lnTo>
                  <a:lnTo>
                    <a:pt x="14" y="0"/>
                  </a:lnTo>
                  <a:lnTo>
                    <a:pt x="14" y="0"/>
                  </a:lnTo>
                  <a:lnTo>
                    <a:pt x="14" y="0"/>
                  </a:lnTo>
                  <a:lnTo>
                    <a:pt x="14" y="0"/>
                  </a:lnTo>
                  <a:lnTo>
                    <a:pt x="14" y="0"/>
                  </a:lnTo>
                  <a:lnTo>
                    <a:pt x="14" y="4"/>
                  </a:lnTo>
                  <a:lnTo>
                    <a:pt x="10" y="4"/>
                  </a:lnTo>
                  <a:lnTo>
                    <a:pt x="10" y="4"/>
                  </a:lnTo>
                  <a:lnTo>
                    <a:pt x="10" y="4"/>
                  </a:lnTo>
                  <a:lnTo>
                    <a:pt x="10" y="4"/>
                  </a:lnTo>
                  <a:lnTo>
                    <a:pt x="10" y="4"/>
                  </a:lnTo>
                  <a:close/>
                  <a:moveTo>
                    <a:pt x="14" y="4"/>
                  </a:moveTo>
                  <a:lnTo>
                    <a:pt x="14" y="4"/>
                  </a:lnTo>
                  <a:lnTo>
                    <a:pt x="14" y="8"/>
                  </a:lnTo>
                  <a:lnTo>
                    <a:pt x="14" y="4"/>
                  </a:lnTo>
                  <a:lnTo>
                    <a:pt x="14" y="4"/>
                  </a:lnTo>
                  <a:lnTo>
                    <a:pt x="14" y="4"/>
                  </a:lnTo>
                  <a:lnTo>
                    <a:pt x="14" y="4"/>
                  </a:lnTo>
                  <a:lnTo>
                    <a:pt x="14" y="4"/>
                  </a:lnTo>
                  <a:lnTo>
                    <a:pt x="14" y="4"/>
                  </a:lnTo>
                  <a:lnTo>
                    <a:pt x="14" y="8"/>
                  </a:lnTo>
                  <a:lnTo>
                    <a:pt x="14" y="8"/>
                  </a:lnTo>
                  <a:lnTo>
                    <a:pt x="14" y="8"/>
                  </a:lnTo>
                  <a:lnTo>
                    <a:pt x="14" y="8"/>
                  </a:lnTo>
                  <a:lnTo>
                    <a:pt x="14" y="12"/>
                  </a:lnTo>
                  <a:lnTo>
                    <a:pt x="14" y="12"/>
                  </a:lnTo>
                  <a:lnTo>
                    <a:pt x="14" y="12"/>
                  </a:lnTo>
                  <a:lnTo>
                    <a:pt x="14" y="12"/>
                  </a:lnTo>
                  <a:lnTo>
                    <a:pt x="14" y="12"/>
                  </a:lnTo>
                  <a:lnTo>
                    <a:pt x="14" y="12"/>
                  </a:lnTo>
                  <a:lnTo>
                    <a:pt x="18" y="12"/>
                  </a:lnTo>
                  <a:lnTo>
                    <a:pt x="18" y="12"/>
                  </a:lnTo>
                  <a:lnTo>
                    <a:pt x="18" y="12"/>
                  </a:lnTo>
                  <a:lnTo>
                    <a:pt x="18" y="16"/>
                  </a:lnTo>
                  <a:lnTo>
                    <a:pt x="18" y="16"/>
                  </a:lnTo>
                  <a:lnTo>
                    <a:pt x="18" y="16"/>
                  </a:lnTo>
                  <a:lnTo>
                    <a:pt x="18" y="16"/>
                  </a:lnTo>
                  <a:lnTo>
                    <a:pt x="18" y="16"/>
                  </a:lnTo>
                  <a:lnTo>
                    <a:pt x="18" y="16"/>
                  </a:lnTo>
                  <a:lnTo>
                    <a:pt x="14" y="12"/>
                  </a:lnTo>
                  <a:lnTo>
                    <a:pt x="14" y="12"/>
                  </a:lnTo>
                  <a:lnTo>
                    <a:pt x="14" y="12"/>
                  </a:lnTo>
                  <a:lnTo>
                    <a:pt x="14" y="12"/>
                  </a:lnTo>
                  <a:lnTo>
                    <a:pt x="14" y="8"/>
                  </a:lnTo>
                  <a:lnTo>
                    <a:pt x="14" y="8"/>
                  </a:lnTo>
                  <a:lnTo>
                    <a:pt x="10" y="8"/>
                  </a:lnTo>
                  <a:lnTo>
                    <a:pt x="10" y="8"/>
                  </a:lnTo>
                  <a:lnTo>
                    <a:pt x="14" y="4"/>
                  </a:lnTo>
                  <a:lnTo>
                    <a:pt x="14" y="4"/>
                  </a:lnTo>
                  <a:lnTo>
                    <a:pt x="14"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23"/>
            <p:cNvSpPr>
              <a:spLocks/>
            </p:cNvSpPr>
            <p:nvPr/>
          </p:nvSpPr>
          <p:spPr bwMode="auto">
            <a:xfrm>
              <a:off x="6689725" y="4159318"/>
              <a:ext cx="117475" cy="117475"/>
            </a:xfrm>
            <a:custGeom>
              <a:avLst/>
              <a:gdLst>
                <a:gd name="T0" fmla="*/ 40 w 74"/>
                <a:gd name="T1" fmla="*/ 68 h 74"/>
                <a:gd name="T2" fmla="*/ 36 w 74"/>
                <a:gd name="T3" fmla="*/ 70 h 74"/>
                <a:gd name="T4" fmla="*/ 36 w 74"/>
                <a:gd name="T5" fmla="*/ 70 h 74"/>
                <a:gd name="T6" fmla="*/ 32 w 74"/>
                <a:gd name="T7" fmla="*/ 70 h 74"/>
                <a:gd name="T8" fmla="*/ 30 w 74"/>
                <a:gd name="T9" fmla="*/ 70 h 74"/>
                <a:gd name="T10" fmla="*/ 26 w 74"/>
                <a:gd name="T11" fmla="*/ 70 h 74"/>
                <a:gd name="T12" fmla="*/ 22 w 74"/>
                <a:gd name="T13" fmla="*/ 70 h 74"/>
                <a:gd name="T14" fmla="*/ 18 w 74"/>
                <a:gd name="T15" fmla="*/ 68 h 74"/>
                <a:gd name="T16" fmla="*/ 22 w 74"/>
                <a:gd name="T17" fmla="*/ 64 h 74"/>
                <a:gd name="T18" fmla="*/ 18 w 74"/>
                <a:gd name="T19" fmla="*/ 64 h 74"/>
                <a:gd name="T20" fmla="*/ 10 w 74"/>
                <a:gd name="T21" fmla="*/ 64 h 74"/>
                <a:gd name="T22" fmla="*/ 10 w 74"/>
                <a:gd name="T23" fmla="*/ 56 h 74"/>
                <a:gd name="T24" fmla="*/ 10 w 74"/>
                <a:gd name="T25" fmla="*/ 52 h 74"/>
                <a:gd name="T26" fmla="*/ 10 w 74"/>
                <a:gd name="T27" fmla="*/ 52 h 74"/>
                <a:gd name="T28" fmla="*/ 10 w 74"/>
                <a:gd name="T29" fmla="*/ 52 h 74"/>
                <a:gd name="T30" fmla="*/ 10 w 74"/>
                <a:gd name="T31" fmla="*/ 48 h 74"/>
                <a:gd name="T32" fmla="*/ 10 w 74"/>
                <a:gd name="T33" fmla="*/ 52 h 74"/>
                <a:gd name="T34" fmla="*/ 6 w 74"/>
                <a:gd name="T35" fmla="*/ 48 h 74"/>
                <a:gd name="T36" fmla="*/ 6 w 74"/>
                <a:gd name="T37" fmla="*/ 38 h 74"/>
                <a:gd name="T38" fmla="*/ 4 w 74"/>
                <a:gd name="T39" fmla="*/ 34 h 74"/>
                <a:gd name="T40" fmla="*/ 4 w 74"/>
                <a:gd name="T41" fmla="*/ 26 h 74"/>
                <a:gd name="T42" fmla="*/ 4 w 74"/>
                <a:gd name="T43" fmla="*/ 20 h 74"/>
                <a:gd name="T44" fmla="*/ 4 w 74"/>
                <a:gd name="T45" fmla="*/ 20 h 74"/>
                <a:gd name="T46" fmla="*/ 6 w 74"/>
                <a:gd name="T47" fmla="*/ 16 h 74"/>
                <a:gd name="T48" fmla="*/ 10 w 74"/>
                <a:gd name="T49" fmla="*/ 8 h 74"/>
                <a:gd name="T50" fmla="*/ 10 w 74"/>
                <a:gd name="T51" fmla="*/ 8 h 74"/>
                <a:gd name="T52" fmla="*/ 14 w 74"/>
                <a:gd name="T53" fmla="*/ 4 h 74"/>
                <a:gd name="T54" fmla="*/ 18 w 74"/>
                <a:gd name="T55" fmla="*/ 4 h 74"/>
                <a:gd name="T56" fmla="*/ 26 w 74"/>
                <a:gd name="T57" fmla="*/ 4 h 74"/>
                <a:gd name="T58" fmla="*/ 32 w 74"/>
                <a:gd name="T59" fmla="*/ 4 h 74"/>
                <a:gd name="T60" fmla="*/ 36 w 74"/>
                <a:gd name="T61" fmla="*/ 4 h 74"/>
                <a:gd name="T62" fmla="*/ 40 w 74"/>
                <a:gd name="T63" fmla="*/ 8 h 74"/>
                <a:gd name="T64" fmla="*/ 40 w 74"/>
                <a:gd name="T65" fmla="*/ 4 h 74"/>
                <a:gd name="T66" fmla="*/ 48 w 74"/>
                <a:gd name="T67" fmla="*/ 8 h 74"/>
                <a:gd name="T68" fmla="*/ 52 w 74"/>
                <a:gd name="T69" fmla="*/ 12 h 74"/>
                <a:gd name="T70" fmla="*/ 54 w 74"/>
                <a:gd name="T71" fmla="*/ 8 h 74"/>
                <a:gd name="T72" fmla="*/ 54 w 74"/>
                <a:gd name="T73" fmla="*/ 4 h 74"/>
                <a:gd name="T74" fmla="*/ 54 w 74"/>
                <a:gd name="T75" fmla="*/ 4 h 74"/>
                <a:gd name="T76" fmla="*/ 58 w 74"/>
                <a:gd name="T77" fmla="*/ 0 h 74"/>
                <a:gd name="T78" fmla="*/ 62 w 74"/>
                <a:gd name="T79" fmla="*/ 4 h 74"/>
                <a:gd name="T80" fmla="*/ 70 w 74"/>
                <a:gd name="T81" fmla="*/ 0 h 74"/>
                <a:gd name="T82" fmla="*/ 74 w 74"/>
                <a:gd name="T83" fmla="*/ 4 h 74"/>
                <a:gd name="T84" fmla="*/ 74 w 74"/>
                <a:gd name="T85" fmla="*/ 8 h 74"/>
                <a:gd name="T86" fmla="*/ 74 w 74"/>
                <a:gd name="T87" fmla="*/ 12 h 74"/>
                <a:gd name="T88" fmla="*/ 74 w 74"/>
                <a:gd name="T89" fmla="*/ 22 h 74"/>
                <a:gd name="T90" fmla="*/ 74 w 74"/>
                <a:gd name="T91" fmla="*/ 38 h 74"/>
                <a:gd name="T92" fmla="*/ 74 w 74"/>
                <a:gd name="T93" fmla="*/ 42 h 74"/>
                <a:gd name="T94" fmla="*/ 70 w 74"/>
                <a:gd name="T95" fmla="*/ 42 h 74"/>
                <a:gd name="T96" fmla="*/ 66 w 74"/>
                <a:gd name="T97" fmla="*/ 44 h 74"/>
                <a:gd name="T98" fmla="*/ 62 w 74"/>
                <a:gd name="T99" fmla="*/ 44 h 74"/>
                <a:gd name="T100" fmla="*/ 58 w 74"/>
                <a:gd name="T101" fmla="*/ 48 h 74"/>
                <a:gd name="T102" fmla="*/ 54 w 74"/>
                <a:gd name="T103" fmla="*/ 48 h 74"/>
                <a:gd name="T104" fmla="*/ 52 w 74"/>
                <a:gd name="T105" fmla="*/ 52 h 74"/>
                <a:gd name="T106" fmla="*/ 52 w 74"/>
                <a:gd name="T107" fmla="*/ 56 h 74"/>
                <a:gd name="T108" fmla="*/ 54 w 74"/>
                <a:gd name="T109" fmla="*/ 64 h 74"/>
                <a:gd name="T110" fmla="*/ 54 w 74"/>
                <a:gd name="T111" fmla="*/ 64 h 74"/>
                <a:gd name="T112" fmla="*/ 48 w 74"/>
                <a:gd name="T113" fmla="*/ 64 h 74"/>
                <a:gd name="T114" fmla="*/ 48 w 74"/>
                <a:gd name="T115" fmla="*/ 64 h 74"/>
                <a:gd name="T116" fmla="*/ 44 w 74"/>
                <a:gd name="T117" fmla="*/ 6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4" h="74">
                  <a:moveTo>
                    <a:pt x="40" y="64"/>
                  </a:moveTo>
                  <a:lnTo>
                    <a:pt x="40" y="64"/>
                  </a:lnTo>
                  <a:lnTo>
                    <a:pt x="40" y="64"/>
                  </a:lnTo>
                  <a:lnTo>
                    <a:pt x="40" y="64"/>
                  </a:lnTo>
                  <a:lnTo>
                    <a:pt x="40" y="68"/>
                  </a:lnTo>
                  <a:lnTo>
                    <a:pt x="40" y="68"/>
                  </a:lnTo>
                  <a:lnTo>
                    <a:pt x="40" y="68"/>
                  </a:lnTo>
                  <a:lnTo>
                    <a:pt x="40" y="68"/>
                  </a:lnTo>
                  <a:lnTo>
                    <a:pt x="40" y="68"/>
                  </a:lnTo>
                  <a:lnTo>
                    <a:pt x="40" y="68"/>
                  </a:lnTo>
                  <a:lnTo>
                    <a:pt x="36" y="70"/>
                  </a:lnTo>
                  <a:lnTo>
                    <a:pt x="36" y="70"/>
                  </a:lnTo>
                  <a:lnTo>
                    <a:pt x="36" y="70"/>
                  </a:lnTo>
                  <a:lnTo>
                    <a:pt x="36" y="70"/>
                  </a:lnTo>
                  <a:lnTo>
                    <a:pt x="36" y="70"/>
                  </a:lnTo>
                  <a:lnTo>
                    <a:pt x="36" y="70"/>
                  </a:lnTo>
                  <a:lnTo>
                    <a:pt x="36" y="70"/>
                  </a:lnTo>
                  <a:lnTo>
                    <a:pt x="36" y="70"/>
                  </a:lnTo>
                  <a:lnTo>
                    <a:pt x="36" y="70"/>
                  </a:lnTo>
                  <a:lnTo>
                    <a:pt x="36" y="70"/>
                  </a:lnTo>
                  <a:lnTo>
                    <a:pt x="32" y="70"/>
                  </a:lnTo>
                  <a:lnTo>
                    <a:pt x="32" y="70"/>
                  </a:lnTo>
                  <a:lnTo>
                    <a:pt x="32" y="70"/>
                  </a:lnTo>
                  <a:lnTo>
                    <a:pt x="32" y="70"/>
                  </a:lnTo>
                  <a:lnTo>
                    <a:pt x="32" y="70"/>
                  </a:lnTo>
                  <a:lnTo>
                    <a:pt x="32" y="70"/>
                  </a:lnTo>
                  <a:lnTo>
                    <a:pt x="32" y="70"/>
                  </a:lnTo>
                  <a:lnTo>
                    <a:pt x="32" y="74"/>
                  </a:lnTo>
                  <a:lnTo>
                    <a:pt x="30" y="74"/>
                  </a:lnTo>
                  <a:lnTo>
                    <a:pt x="30" y="70"/>
                  </a:lnTo>
                  <a:lnTo>
                    <a:pt x="30" y="70"/>
                  </a:lnTo>
                  <a:lnTo>
                    <a:pt x="30" y="70"/>
                  </a:lnTo>
                  <a:lnTo>
                    <a:pt x="26" y="70"/>
                  </a:lnTo>
                  <a:lnTo>
                    <a:pt x="26" y="70"/>
                  </a:lnTo>
                  <a:lnTo>
                    <a:pt x="26" y="70"/>
                  </a:lnTo>
                  <a:lnTo>
                    <a:pt x="26" y="70"/>
                  </a:lnTo>
                  <a:lnTo>
                    <a:pt x="26" y="70"/>
                  </a:lnTo>
                  <a:lnTo>
                    <a:pt x="22" y="70"/>
                  </a:lnTo>
                  <a:lnTo>
                    <a:pt x="22" y="70"/>
                  </a:lnTo>
                  <a:lnTo>
                    <a:pt x="22" y="70"/>
                  </a:lnTo>
                  <a:lnTo>
                    <a:pt x="22" y="70"/>
                  </a:lnTo>
                  <a:lnTo>
                    <a:pt x="22" y="70"/>
                  </a:lnTo>
                  <a:lnTo>
                    <a:pt x="18" y="70"/>
                  </a:lnTo>
                  <a:lnTo>
                    <a:pt x="18" y="70"/>
                  </a:lnTo>
                  <a:lnTo>
                    <a:pt x="18" y="70"/>
                  </a:lnTo>
                  <a:lnTo>
                    <a:pt x="18" y="68"/>
                  </a:lnTo>
                  <a:lnTo>
                    <a:pt x="18" y="68"/>
                  </a:lnTo>
                  <a:lnTo>
                    <a:pt x="18" y="68"/>
                  </a:lnTo>
                  <a:lnTo>
                    <a:pt x="18" y="68"/>
                  </a:lnTo>
                  <a:lnTo>
                    <a:pt x="18" y="68"/>
                  </a:lnTo>
                  <a:lnTo>
                    <a:pt x="22" y="68"/>
                  </a:lnTo>
                  <a:lnTo>
                    <a:pt x="22" y="68"/>
                  </a:lnTo>
                  <a:lnTo>
                    <a:pt x="22" y="68"/>
                  </a:lnTo>
                  <a:lnTo>
                    <a:pt x="22" y="64"/>
                  </a:lnTo>
                  <a:lnTo>
                    <a:pt x="22" y="64"/>
                  </a:lnTo>
                  <a:lnTo>
                    <a:pt x="18" y="64"/>
                  </a:lnTo>
                  <a:lnTo>
                    <a:pt x="18" y="60"/>
                  </a:lnTo>
                  <a:lnTo>
                    <a:pt x="18" y="60"/>
                  </a:lnTo>
                  <a:lnTo>
                    <a:pt x="18" y="60"/>
                  </a:lnTo>
                  <a:lnTo>
                    <a:pt x="18" y="64"/>
                  </a:lnTo>
                  <a:lnTo>
                    <a:pt x="18" y="64"/>
                  </a:lnTo>
                  <a:lnTo>
                    <a:pt x="14" y="64"/>
                  </a:lnTo>
                  <a:lnTo>
                    <a:pt x="14" y="64"/>
                  </a:lnTo>
                  <a:lnTo>
                    <a:pt x="14" y="68"/>
                  </a:lnTo>
                  <a:lnTo>
                    <a:pt x="10" y="68"/>
                  </a:lnTo>
                  <a:lnTo>
                    <a:pt x="10" y="64"/>
                  </a:lnTo>
                  <a:lnTo>
                    <a:pt x="10" y="64"/>
                  </a:lnTo>
                  <a:lnTo>
                    <a:pt x="10" y="64"/>
                  </a:lnTo>
                  <a:lnTo>
                    <a:pt x="10" y="60"/>
                  </a:lnTo>
                  <a:lnTo>
                    <a:pt x="10" y="60"/>
                  </a:lnTo>
                  <a:lnTo>
                    <a:pt x="10" y="60"/>
                  </a:lnTo>
                  <a:lnTo>
                    <a:pt x="10" y="56"/>
                  </a:lnTo>
                  <a:lnTo>
                    <a:pt x="10" y="56"/>
                  </a:lnTo>
                  <a:lnTo>
                    <a:pt x="10" y="52"/>
                  </a:lnTo>
                  <a:lnTo>
                    <a:pt x="10" y="56"/>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48"/>
                  </a:lnTo>
                  <a:lnTo>
                    <a:pt x="10" y="48"/>
                  </a:lnTo>
                  <a:lnTo>
                    <a:pt x="10" y="48"/>
                  </a:lnTo>
                  <a:lnTo>
                    <a:pt x="6" y="48"/>
                  </a:lnTo>
                  <a:lnTo>
                    <a:pt x="10" y="48"/>
                  </a:lnTo>
                  <a:lnTo>
                    <a:pt x="10" y="48"/>
                  </a:lnTo>
                  <a:lnTo>
                    <a:pt x="10" y="48"/>
                  </a:lnTo>
                  <a:lnTo>
                    <a:pt x="10" y="52"/>
                  </a:lnTo>
                  <a:lnTo>
                    <a:pt x="10" y="52"/>
                  </a:lnTo>
                  <a:lnTo>
                    <a:pt x="10" y="52"/>
                  </a:lnTo>
                  <a:lnTo>
                    <a:pt x="10" y="52"/>
                  </a:lnTo>
                  <a:lnTo>
                    <a:pt x="10" y="52"/>
                  </a:lnTo>
                  <a:lnTo>
                    <a:pt x="10" y="52"/>
                  </a:lnTo>
                  <a:lnTo>
                    <a:pt x="10" y="52"/>
                  </a:lnTo>
                  <a:lnTo>
                    <a:pt x="10" y="52"/>
                  </a:lnTo>
                  <a:lnTo>
                    <a:pt x="10" y="52"/>
                  </a:lnTo>
                  <a:lnTo>
                    <a:pt x="10" y="48"/>
                  </a:lnTo>
                  <a:lnTo>
                    <a:pt x="6" y="48"/>
                  </a:lnTo>
                  <a:lnTo>
                    <a:pt x="6" y="48"/>
                  </a:lnTo>
                  <a:lnTo>
                    <a:pt x="6" y="48"/>
                  </a:lnTo>
                  <a:lnTo>
                    <a:pt x="6" y="44"/>
                  </a:lnTo>
                  <a:lnTo>
                    <a:pt x="6" y="42"/>
                  </a:lnTo>
                  <a:lnTo>
                    <a:pt x="6" y="42"/>
                  </a:lnTo>
                  <a:lnTo>
                    <a:pt x="6" y="38"/>
                  </a:lnTo>
                  <a:lnTo>
                    <a:pt x="6" y="38"/>
                  </a:lnTo>
                  <a:lnTo>
                    <a:pt x="4" y="38"/>
                  </a:lnTo>
                  <a:lnTo>
                    <a:pt x="4" y="34"/>
                  </a:lnTo>
                  <a:lnTo>
                    <a:pt x="4" y="34"/>
                  </a:lnTo>
                  <a:lnTo>
                    <a:pt x="4" y="34"/>
                  </a:lnTo>
                  <a:lnTo>
                    <a:pt x="4" y="34"/>
                  </a:lnTo>
                  <a:lnTo>
                    <a:pt x="4" y="34"/>
                  </a:lnTo>
                  <a:lnTo>
                    <a:pt x="4" y="34"/>
                  </a:lnTo>
                  <a:lnTo>
                    <a:pt x="4" y="34"/>
                  </a:lnTo>
                  <a:lnTo>
                    <a:pt x="4" y="30"/>
                  </a:lnTo>
                  <a:lnTo>
                    <a:pt x="4" y="26"/>
                  </a:lnTo>
                  <a:lnTo>
                    <a:pt x="4" y="26"/>
                  </a:lnTo>
                  <a:lnTo>
                    <a:pt x="0" y="22"/>
                  </a:lnTo>
                  <a:lnTo>
                    <a:pt x="0" y="22"/>
                  </a:lnTo>
                  <a:lnTo>
                    <a:pt x="0" y="22"/>
                  </a:lnTo>
                  <a:lnTo>
                    <a:pt x="0" y="22"/>
                  </a:lnTo>
                  <a:lnTo>
                    <a:pt x="0" y="20"/>
                  </a:lnTo>
                  <a:lnTo>
                    <a:pt x="4" y="20"/>
                  </a:lnTo>
                  <a:lnTo>
                    <a:pt x="4" y="20"/>
                  </a:lnTo>
                  <a:lnTo>
                    <a:pt x="4" y="20"/>
                  </a:lnTo>
                  <a:lnTo>
                    <a:pt x="4" y="20"/>
                  </a:lnTo>
                  <a:lnTo>
                    <a:pt x="4" y="20"/>
                  </a:lnTo>
                  <a:lnTo>
                    <a:pt x="4" y="20"/>
                  </a:lnTo>
                  <a:lnTo>
                    <a:pt x="4" y="20"/>
                  </a:lnTo>
                  <a:lnTo>
                    <a:pt x="4" y="20"/>
                  </a:lnTo>
                  <a:lnTo>
                    <a:pt x="4" y="20"/>
                  </a:lnTo>
                  <a:lnTo>
                    <a:pt x="4" y="16"/>
                  </a:lnTo>
                  <a:lnTo>
                    <a:pt x="6" y="16"/>
                  </a:lnTo>
                  <a:lnTo>
                    <a:pt x="6" y="16"/>
                  </a:lnTo>
                  <a:lnTo>
                    <a:pt x="6" y="16"/>
                  </a:lnTo>
                  <a:lnTo>
                    <a:pt x="6" y="12"/>
                  </a:lnTo>
                  <a:lnTo>
                    <a:pt x="6" y="12"/>
                  </a:lnTo>
                  <a:lnTo>
                    <a:pt x="6" y="12"/>
                  </a:lnTo>
                  <a:lnTo>
                    <a:pt x="6" y="12"/>
                  </a:lnTo>
                  <a:lnTo>
                    <a:pt x="10" y="12"/>
                  </a:lnTo>
                  <a:lnTo>
                    <a:pt x="10" y="8"/>
                  </a:lnTo>
                  <a:lnTo>
                    <a:pt x="10" y="8"/>
                  </a:lnTo>
                  <a:lnTo>
                    <a:pt x="10" y="8"/>
                  </a:lnTo>
                  <a:lnTo>
                    <a:pt x="10" y="8"/>
                  </a:lnTo>
                  <a:lnTo>
                    <a:pt x="10" y="8"/>
                  </a:lnTo>
                  <a:lnTo>
                    <a:pt x="10" y="8"/>
                  </a:lnTo>
                  <a:lnTo>
                    <a:pt x="10" y="8"/>
                  </a:lnTo>
                  <a:lnTo>
                    <a:pt x="10" y="8"/>
                  </a:lnTo>
                  <a:lnTo>
                    <a:pt x="10" y="8"/>
                  </a:lnTo>
                  <a:lnTo>
                    <a:pt x="10" y="8"/>
                  </a:lnTo>
                  <a:lnTo>
                    <a:pt x="14" y="8"/>
                  </a:lnTo>
                  <a:lnTo>
                    <a:pt x="14" y="4"/>
                  </a:lnTo>
                  <a:lnTo>
                    <a:pt x="14" y="4"/>
                  </a:lnTo>
                  <a:lnTo>
                    <a:pt x="14" y="4"/>
                  </a:lnTo>
                  <a:lnTo>
                    <a:pt x="14" y="4"/>
                  </a:lnTo>
                  <a:lnTo>
                    <a:pt x="18" y="4"/>
                  </a:lnTo>
                  <a:lnTo>
                    <a:pt x="18" y="4"/>
                  </a:lnTo>
                  <a:lnTo>
                    <a:pt x="18" y="4"/>
                  </a:lnTo>
                  <a:lnTo>
                    <a:pt x="18" y="4"/>
                  </a:lnTo>
                  <a:lnTo>
                    <a:pt x="22" y="4"/>
                  </a:lnTo>
                  <a:lnTo>
                    <a:pt x="22" y="4"/>
                  </a:lnTo>
                  <a:lnTo>
                    <a:pt x="22" y="4"/>
                  </a:lnTo>
                  <a:lnTo>
                    <a:pt x="26" y="4"/>
                  </a:lnTo>
                  <a:lnTo>
                    <a:pt x="26" y="4"/>
                  </a:lnTo>
                  <a:lnTo>
                    <a:pt x="26" y="4"/>
                  </a:lnTo>
                  <a:lnTo>
                    <a:pt x="26" y="4"/>
                  </a:lnTo>
                  <a:lnTo>
                    <a:pt x="30" y="4"/>
                  </a:lnTo>
                  <a:lnTo>
                    <a:pt x="30" y="4"/>
                  </a:lnTo>
                  <a:lnTo>
                    <a:pt x="30" y="4"/>
                  </a:lnTo>
                  <a:lnTo>
                    <a:pt x="30" y="4"/>
                  </a:lnTo>
                  <a:lnTo>
                    <a:pt x="32" y="4"/>
                  </a:lnTo>
                  <a:lnTo>
                    <a:pt x="32" y="4"/>
                  </a:lnTo>
                  <a:lnTo>
                    <a:pt x="32" y="4"/>
                  </a:lnTo>
                  <a:lnTo>
                    <a:pt x="32" y="4"/>
                  </a:lnTo>
                  <a:lnTo>
                    <a:pt x="36" y="4"/>
                  </a:lnTo>
                  <a:lnTo>
                    <a:pt x="36" y="4"/>
                  </a:lnTo>
                  <a:lnTo>
                    <a:pt x="36" y="4"/>
                  </a:lnTo>
                  <a:lnTo>
                    <a:pt x="36" y="4"/>
                  </a:lnTo>
                  <a:lnTo>
                    <a:pt x="36" y="4"/>
                  </a:lnTo>
                  <a:lnTo>
                    <a:pt x="36" y="4"/>
                  </a:lnTo>
                  <a:lnTo>
                    <a:pt x="36" y="8"/>
                  </a:lnTo>
                  <a:lnTo>
                    <a:pt x="36" y="8"/>
                  </a:lnTo>
                  <a:lnTo>
                    <a:pt x="40" y="8"/>
                  </a:lnTo>
                  <a:lnTo>
                    <a:pt x="40" y="8"/>
                  </a:lnTo>
                  <a:lnTo>
                    <a:pt x="40" y="8"/>
                  </a:lnTo>
                  <a:lnTo>
                    <a:pt x="40" y="8"/>
                  </a:lnTo>
                  <a:lnTo>
                    <a:pt x="40" y="8"/>
                  </a:lnTo>
                  <a:lnTo>
                    <a:pt x="40" y="4"/>
                  </a:lnTo>
                  <a:lnTo>
                    <a:pt x="40" y="4"/>
                  </a:lnTo>
                  <a:lnTo>
                    <a:pt x="40" y="8"/>
                  </a:lnTo>
                  <a:lnTo>
                    <a:pt x="44" y="8"/>
                  </a:lnTo>
                  <a:lnTo>
                    <a:pt x="44" y="12"/>
                  </a:lnTo>
                  <a:lnTo>
                    <a:pt x="44" y="12"/>
                  </a:lnTo>
                  <a:lnTo>
                    <a:pt x="44" y="8"/>
                  </a:lnTo>
                  <a:lnTo>
                    <a:pt x="48" y="8"/>
                  </a:lnTo>
                  <a:lnTo>
                    <a:pt x="48" y="12"/>
                  </a:lnTo>
                  <a:lnTo>
                    <a:pt x="48" y="12"/>
                  </a:lnTo>
                  <a:lnTo>
                    <a:pt x="48" y="12"/>
                  </a:lnTo>
                  <a:lnTo>
                    <a:pt x="52" y="12"/>
                  </a:lnTo>
                  <a:lnTo>
                    <a:pt x="52" y="12"/>
                  </a:lnTo>
                  <a:lnTo>
                    <a:pt x="52" y="12"/>
                  </a:lnTo>
                  <a:lnTo>
                    <a:pt x="52" y="12"/>
                  </a:lnTo>
                  <a:lnTo>
                    <a:pt x="52" y="12"/>
                  </a:lnTo>
                  <a:lnTo>
                    <a:pt x="54" y="12"/>
                  </a:lnTo>
                  <a:lnTo>
                    <a:pt x="54" y="12"/>
                  </a:lnTo>
                  <a:lnTo>
                    <a:pt x="54" y="12"/>
                  </a:lnTo>
                  <a:lnTo>
                    <a:pt x="54" y="8"/>
                  </a:lnTo>
                  <a:lnTo>
                    <a:pt x="52" y="8"/>
                  </a:lnTo>
                  <a:lnTo>
                    <a:pt x="52" y="8"/>
                  </a:lnTo>
                  <a:lnTo>
                    <a:pt x="52" y="4"/>
                  </a:lnTo>
                  <a:lnTo>
                    <a:pt x="54" y="4"/>
                  </a:lnTo>
                  <a:lnTo>
                    <a:pt x="54" y="4"/>
                  </a:lnTo>
                  <a:lnTo>
                    <a:pt x="54" y="4"/>
                  </a:lnTo>
                  <a:lnTo>
                    <a:pt x="54" y="4"/>
                  </a:lnTo>
                  <a:lnTo>
                    <a:pt x="54" y="4"/>
                  </a:lnTo>
                  <a:lnTo>
                    <a:pt x="54" y="4"/>
                  </a:lnTo>
                  <a:lnTo>
                    <a:pt x="54" y="4"/>
                  </a:lnTo>
                  <a:lnTo>
                    <a:pt x="54" y="4"/>
                  </a:lnTo>
                  <a:lnTo>
                    <a:pt x="54" y="4"/>
                  </a:lnTo>
                  <a:lnTo>
                    <a:pt x="54" y="4"/>
                  </a:lnTo>
                  <a:lnTo>
                    <a:pt x="58" y="4"/>
                  </a:lnTo>
                  <a:lnTo>
                    <a:pt x="58" y="4"/>
                  </a:lnTo>
                  <a:lnTo>
                    <a:pt x="58" y="4"/>
                  </a:lnTo>
                  <a:lnTo>
                    <a:pt x="58" y="0"/>
                  </a:lnTo>
                  <a:lnTo>
                    <a:pt x="58" y="0"/>
                  </a:lnTo>
                  <a:lnTo>
                    <a:pt x="62" y="4"/>
                  </a:lnTo>
                  <a:lnTo>
                    <a:pt x="62" y="4"/>
                  </a:lnTo>
                  <a:lnTo>
                    <a:pt x="62" y="4"/>
                  </a:lnTo>
                  <a:lnTo>
                    <a:pt x="62" y="4"/>
                  </a:lnTo>
                  <a:lnTo>
                    <a:pt x="62" y="4"/>
                  </a:lnTo>
                  <a:lnTo>
                    <a:pt x="62" y="4"/>
                  </a:lnTo>
                  <a:lnTo>
                    <a:pt x="62" y="8"/>
                  </a:lnTo>
                  <a:lnTo>
                    <a:pt x="70" y="4"/>
                  </a:lnTo>
                  <a:lnTo>
                    <a:pt x="70" y="4"/>
                  </a:lnTo>
                  <a:lnTo>
                    <a:pt x="70" y="4"/>
                  </a:lnTo>
                  <a:lnTo>
                    <a:pt x="70" y="4"/>
                  </a:lnTo>
                  <a:lnTo>
                    <a:pt x="70" y="0"/>
                  </a:lnTo>
                  <a:lnTo>
                    <a:pt x="74" y="0"/>
                  </a:lnTo>
                  <a:lnTo>
                    <a:pt x="74" y="0"/>
                  </a:lnTo>
                  <a:lnTo>
                    <a:pt x="74" y="0"/>
                  </a:lnTo>
                  <a:lnTo>
                    <a:pt x="74" y="0"/>
                  </a:lnTo>
                  <a:lnTo>
                    <a:pt x="74" y="0"/>
                  </a:lnTo>
                  <a:lnTo>
                    <a:pt x="74" y="4"/>
                  </a:lnTo>
                  <a:lnTo>
                    <a:pt x="74" y="4"/>
                  </a:lnTo>
                  <a:lnTo>
                    <a:pt x="74" y="4"/>
                  </a:lnTo>
                  <a:lnTo>
                    <a:pt x="74" y="4"/>
                  </a:lnTo>
                  <a:lnTo>
                    <a:pt x="74" y="4"/>
                  </a:lnTo>
                  <a:lnTo>
                    <a:pt x="70" y="4"/>
                  </a:lnTo>
                  <a:lnTo>
                    <a:pt x="74" y="8"/>
                  </a:lnTo>
                  <a:lnTo>
                    <a:pt x="74" y="8"/>
                  </a:lnTo>
                  <a:lnTo>
                    <a:pt x="70" y="8"/>
                  </a:lnTo>
                  <a:lnTo>
                    <a:pt x="70" y="8"/>
                  </a:lnTo>
                  <a:lnTo>
                    <a:pt x="70" y="12"/>
                  </a:lnTo>
                  <a:lnTo>
                    <a:pt x="74" y="12"/>
                  </a:lnTo>
                  <a:lnTo>
                    <a:pt x="74" y="12"/>
                  </a:lnTo>
                  <a:lnTo>
                    <a:pt x="74" y="16"/>
                  </a:lnTo>
                  <a:lnTo>
                    <a:pt x="74" y="16"/>
                  </a:lnTo>
                  <a:lnTo>
                    <a:pt x="74" y="20"/>
                  </a:lnTo>
                  <a:lnTo>
                    <a:pt x="74" y="20"/>
                  </a:lnTo>
                  <a:lnTo>
                    <a:pt x="74" y="22"/>
                  </a:lnTo>
                  <a:lnTo>
                    <a:pt x="74" y="22"/>
                  </a:lnTo>
                  <a:lnTo>
                    <a:pt x="74" y="30"/>
                  </a:lnTo>
                  <a:lnTo>
                    <a:pt x="74" y="30"/>
                  </a:lnTo>
                  <a:lnTo>
                    <a:pt x="74" y="30"/>
                  </a:lnTo>
                  <a:lnTo>
                    <a:pt x="74" y="30"/>
                  </a:lnTo>
                  <a:lnTo>
                    <a:pt x="74" y="34"/>
                  </a:lnTo>
                  <a:lnTo>
                    <a:pt x="74" y="38"/>
                  </a:lnTo>
                  <a:lnTo>
                    <a:pt x="74" y="38"/>
                  </a:lnTo>
                  <a:lnTo>
                    <a:pt x="74" y="42"/>
                  </a:lnTo>
                  <a:lnTo>
                    <a:pt x="74" y="42"/>
                  </a:lnTo>
                  <a:lnTo>
                    <a:pt x="74" y="42"/>
                  </a:lnTo>
                  <a:lnTo>
                    <a:pt x="74" y="42"/>
                  </a:lnTo>
                  <a:lnTo>
                    <a:pt x="74" y="42"/>
                  </a:lnTo>
                  <a:lnTo>
                    <a:pt x="70" y="42"/>
                  </a:lnTo>
                  <a:lnTo>
                    <a:pt x="70" y="42"/>
                  </a:lnTo>
                  <a:lnTo>
                    <a:pt x="70" y="42"/>
                  </a:lnTo>
                  <a:lnTo>
                    <a:pt x="70" y="42"/>
                  </a:lnTo>
                  <a:lnTo>
                    <a:pt x="70" y="42"/>
                  </a:lnTo>
                  <a:lnTo>
                    <a:pt x="70" y="42"/>
                  </a:lnTo>
                  <a:lnTo>
                    <a:pt x="66" y="42"/>
                  </a:lnTo>
                  <a:lnTo>
                    <a:pt x="66" y="44"/>
                  </a:lnTo>
                  <a:lnTo>
                    <a:pt x="66" y="44"/>
                  </a:lnTo>
                  <a:lnTo>
                    <a:pt x="66" y="44"/>
                  </a:lnTo>
                  <a:lnTo>
                    <a:pt x="66" y="44"/>
                  </a:lnTo>
                  <a:lnTo>
                    <a:pt x="66" y="44"/>
                  </a:lnTo>
                  <a:lnTo>
                    <a:pt x="66" y="44"/>
                  </a:lnTo>
                  <a:lnTo>
                    <a:pt x="62" y="44"/>
                  </a:lnTo>
                  <a:lnTo>
                    <a:pt x="62" y="44"/>
                  </a:lnTo>
                  <a:lnTo>
                    <a:pt x="62" y="44"/>
                  </a:lnTo>
                  <a:lnTo>
                    <a:pt x="62" y="48"/>
                  </a:lnTo>
                  <a:lnTo>
                    <a:pt x="62" y="44"/>
                  </a:lnTo>
                  <a:lnTo>
                    <a:pt x="58" y="44"/>
                  </a:lnTo>
                  <a:lnTo>
                    <a:pt x="58" y="44"/>
                  </a:lnTo>
                  <a:lnTo>
                    <a:pt x="58" y="44"/>
                  </a:lnTo>
                  <a:lnTo>
                    <a:pt x="58" y="48"/>
                  </a:lnTo>
                  <a:lnTo>
                    <a:pt x="58" y="48"/>
                  </a:lnTo>
                  <a:lnTo>
                    <a:pt x="58" y="48"/>
                  </a:lnTo>
                  <a:lnTo>
                    <a:pt x="58" y="52"/>
                  </a:lnTo>
                  <a:lnTo>
                    <a:pt x="58" y="52"/>
                  </a:lnTo>
                  <a:lnTo>
                    <a:pt x="58" y="52"/>
                  </a:lnTo>
                  <a:lnTo>
                    <a:pt x="54" y="52"/>
                  </a:lnTo>
                  <a:lnTo>
                    <a:pt x="54" y="52"/>
                  </a:lnTo>
                  <a:lnTo>
                    <a:pt x="54" y="48"/>
                  </a:lnTo>
                  <a:lnTo>
                    <a:pt x="52" y="48"/>
                  </a:lnTo>
                  <a:lnTo>
                    <a:pt x="52" y="48"/>
                  </a:lnTo>
                  <a:lnTo>
                    <a:pt x="52" y="52"/>
                  </a:lnTo>
                  <a:lnTo>
                    <a:pt x="52" y="52"/>
                  </a:lnTo>
                  <a:lnTo>
                    <a:pt x="52" y="52"/>
                  </a:lnTo>
                  <a:lnTo>
                    <a:pt x="52" y="52"/>
                  </a:lnTo>
                  <a:lnTo>
                    <a:pt x="52" y="52"/>
                  </a:lnTo>
                  <a:lnTo>
                    <a:pt x="52" y="52"/>
                  </a:lnTo>
                  <a:lnTo>
                    <a:pt x="52" y="52"/>
                  </a:lnTo>
                  <a:lnTo>
                    <a:pt x="52" y="52"/>
                  </a:lnTo>
                  <a:lnTo>
                    <a:pt x="52" y="52"/>
                  </a:lnTo>
                  <a:lnTo>
                    <a:pt x="52" y="56"/>
                  </a:lnTo>
                  <a:lnTo>
                    <a:pt x="52" y="56"/>
                  </a:lnTo>
                  <a:lnTo>
                    <a:pt x="52" y="60"/>
                  </a:lnTo>
                  <a:lnTo>
                    <a:pt x="52" y="60"/>
                  </a:lnTo>
                  <a:lnTo>
                    <a:pt x="52" y="60"/>
                  </a:lnTo>
                  <a:lnTo>
                    <a:pt x="54" y="64"/>
                  </a:lnTo>
                  <a:lnTo>
                    <a:pt x="54" y="64"/>
                  </a:lnTo>
                  <a:lnTo>
                    <a:pt x="54" y="64"/>
                  </a:lnTo>
                  <a:lnTo>
                    <a:pt x="54" y="64"/>
                  </a:lnTo>
                  <a:lnTo>
                    <a:pt x="54" y="64"/>
                  </a:lnTo>
                  <a:lnTo>
                    <a:pt x="54" y="64"/>
                  </a:lnTo>
                  <a:lnTo>
                    <a:pt x="54" y="64"/>
                  </a:lnTo>
                  <a:lnTo>
                    <a:pt x="54" y="64"/>
                  </a:lnTo>
                  <a:lnTo>
                    <a:pt x="54" y="68"/>
                  </a:lnTo>
                  <a:lnTo>
                    <a:pt x="54" y="68"/>
                  </a:lnTo>
                  <a:lnTo>
                    <a:pt x="54" y="68"/>
                  </a:lnTo>
                  <a:lnTo>
                    <a:pt x="52" y="64"/>
                  </a:lnTo>
                  <a:lnTo>
                    <a:pt x="52" y="64"/>
                  </a:lnTo>
                  <a:lnTo>
                    <a:pt x="48" y="64"/>
                  </a:lnTo>
                  <a:lnTo>
                    <a:pt x="48" y="64"/>
                  </a:lnTo>
                  <a:lnTo>
                    <a:pt x="48" y="64"/>
                  </a:lnTo>
                  <a:lnTo>
                    <a:pt x="48" y="64"/>
                  </a:lnTo>
                  <a:lnTo>
                    <a:pt x="48" y="64"/>
                  </a:lnTo>
                  <a:lnTo>
                    <a:pt x="48" y="64"/>
                  </a:lnTo>
                  <a:lnTo>
                    <a:pt x="48" y="64"/>
                  </a:lnTo>
                  <a:lnTo>
                    <a:pt x="44" y="64"/>
                  </a:lnTo>
                  <a:lnTo>
                    <a:pt x="44" y="64"/>
                  </a:lnTo>
                  <a:lnTo>
                    <a:pt x="44" y="64"/>
                  </a:lnTo>
                  <a:lnTo>
                    <a:pt x="44" y="64"/>
                  </a:lnTo>
                  <a:lnTo>
                    <a:pt x="44" y="68"/>
                  </a:lnTo>
                  <a:lnTo>
                    <a:pt x="44" y="68"/>
                  </a:lnTo>
                  <a:lnTo>
                    <a:pt x="40" y="64"/>
                  </a:lnTo>
                  <a:lnTo>
                    <a:pt x="40" y="64"/>
                  </a:lnTo>
                  <a:lnTo>
                    <a:pt x="40" y="64"/>
                  </a:lnTo>
                  <a:lnTo>
                    <a:pt x="40" y="64"/>
                  </a:lnTo>
                  <a:lnTo>
                    <a:pt x="40" y="6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24"/>
            <p:cNvSpPr>
              <a:spLocks noEditPoints="1"/>
            </p:cNvSpPr>
            <p:nvPr/>
          </p:nvSpPr>
          <p:spPr bwMode="auto">
            <a:xfrm>
              <a:off x="6045200" y="2994093"/>
              <a:ext cx="1371600" cy="1069975"/>
            </a:xfrm>
            <a:custGeom>
              <a:avLst/>
              <a:gdLst>
                <a:gd name="T0" fmla="*/ 356 w 864"/>
                <a:gd name="T1" fmla="*/ 518 h 674"/>
                <a:gd name="T2" fmla="*/ 328 w 864"/>
                <a:gd name="T3" fmla="*/ 484 h 674"/>
                <a:gd name="T4" fmla="*/ 282 w 864"/>
                <a:gd name="T5" fmla="*/ 484 h 674"/>
                <a:gd name="T6" fmla="*/ 226 w 864"/>
                <a:gd name="T7" fmla="*/ 496 h 674"/>
                <a:gd name="T8" fmla="*/ 182 w 864"/>
                <a:gd name="T9" fmla="*/ 500 h 674"/>
                <a:gd name="T10" fmla="*/ 136 w 864"/>
                <a:gd name="T11" fmla="*/ 470 h 674"/>
                <a:gd name="T12" fmla="*/ 84 w 864"/>
                <a:gd name="T13" fmla="*/ 444 h 674"/>
                <a:gd name="T14" fmla="*/ 76 w 864"/>
                <a:gd name="T15" fmla="*/ 402 h 674"/>
                <a:gd name="T16" fmla="*/ 44 w 864"/>
                <a:gd name="T17" fmla="*/ 354 h 674"/>
                <a:gd name="T18" fmla="*/ 20 w 864"/>
                <a:gd name="T19" fmla="*/ 316 h 674"/>
                <a:gd name="T20" fmla="*/ 18 w 864"/>
                <a:gd name="T21" fmla="*/ 268 h 674"/>
                <a:gd name="T22" fmla="*/ 74 w 864"/>
                <a:gd name="T23" fmla="*/ 242 h 674"/>
                <a:gd name="T24" fmla="*/ 96 w 864"/>
                <a:gd name="T25" fmla="*/ 194 h 674"/>
                <a:gd name="T26" fmla="*/ 122 w 864"/>
                <a:gd name="T27" fmla="*/ 164 h 674"/>
                <a:gd name="T28" fmla="*/ 170 w 864"/>
                <a:gd name="T29" fmla="*/ 120 h 674"/>
                <a:gd name="T30" fmla="*/ 218 w 864"/>
                <a:gd name="T31" fmla="*/ 112 h 674"/>
                <a:gd name="T32" fmla="*/ 242 w 864"/>
                <a:gd name="T33" fmla="*/ 168 h 674"/>
                <a:gd name="T34" fmla="*/ 312 w 864"/>
                <a:gd name="T35" fmla="*/ 198 h 674"/>
                <a:gd name="T36" fmla="*/ 386 w 864"/>
                <a:gd name="T37" fmla="*/ 220 h 674"/>
                <a:gd name="T38" fmla="*/ 476 w 864"/>
                <a:gd name="T39" fmla="*/ 228 h 674"/>
                <a:gd name="T40" fmla="*/ 542 w 864"/>
                <a:gd name="T41" fmla="*/ 198 h 674"/>
                <a:gd name="T42" fmla="*/ 600 w 864"/>
                <a:gd name="T43" fmla="*/ 164 h 674"/>
                <a:gd name="T44" fmla="*/ 656 w 864"/>
                <a:gd name="T45" fmla="*/ 138 h 674"/>
                <a:gd name="T46" fmla="*/ 600 w 864"/>
                <a:gd name="T47" fmla="*/ 108 h 674"/>
                <a:gd name="T48" fmla="*/ 648 w 864"/>
                <a:gd name="T49" fmla="*/ 64 h 674"/>
                <a:gd name="T50" fmla="*/ 676 w 864"/>
                <a:gd name="T51" fmla="*/ 4 h 674"/>
                <a:gd name="T52" fmla="*/ 744 w 864"/>
                <a:gd name="T53" fmla="*/ 18 h 674"/>
                <a:gd name="T54" fmla="*/ 762 w 864"/>
                <a:gd name="T55" fmla="*/ 78 h 674"/>
                <a:gd name="T56" fmla="*/ 814 w 864"/>
                <a:gd name="T57" fmla="*/ 120 h 674"/>
                <a:gd name="T58" fmla="*/ 856 w 864"/>
                <a:gd name="T59" fmla="*/ 138 h 674"/>
                <a:gd name="T60" fmla="*/ 814 w 864"/>
                <a:gd name="T61" fmla="*/ 180 h 674"/>
                <a:gd name="T62" fmla="*/ 796 w 864"/>
                <a:gd name="T63" fmla="*/ 220 h 674"/>
                <a:gd name="T64" fmla="*/ 748 w 864"/>
                <a:gd name="T65" fmla="*/ 242 h 674"/>
                <a:gd name="T66" fmla="*/ 696 w 864"/>
                <a:gd name="T67" fmla="*/ 284 h 674"/>
                <a:gd name="T68" fmla="*/ 688 w 864"/>
                <a:gd name="T69" fmla="*/ 268 h 674"/>
                <a:gd name="T70" fmla="*/ 628 w 864"/>
                <a:gd name="T71" fmla="*/ 286 h 674"/>
                <a:gd name="T72" fmla="*/ 662 w 864"/>
                <a:gd name="T73" fmla="*/ 320 h 674"/>
                <a:gd name="T74" fmla="*/ 666 w 864"/>
                <a:gd name="T75" fmla="*/ 340 h 674"/>
                <a:gd name="T76" fmla="*/ 662 w 864"/>
                <a:gd name="T77" fmla="*/ 384 h 674"/>
                <a:gd name="T78" fmla="*/ 662 w 864"/>
                <a:gd name="T79" fmla="*/ 424 h 674"/>
                <a:gd name="T80" fmla="*/ 676 w 864"/>
                <a:gd name="T81" fmla="*/ 448 h 674"/>
                <a:gd name="T82" fmla="*/ 680 w 864"/>
                <a:gd name="T83" fmla="*/ 470 h 674"/>
                <a:gd name="T84" fmla="*/ 670 w 864"/>
                <a:gd name="T85" fmla="*/ 496 h 674"/>
                <a:gd name="T86" fmla="*/ 658 w 864"/>
                <a:gd name="T87" fmla="*/ 522 h 674"/>
                <a:gd name="T88" fmla="*/ 648 w 864"/>
                <a:gd name="T89" fmla="*/ 540 h 674"/>
                <a:gd name="T90" fmla="*/ 626 w 864"/>
                <a:gd name="T91" fmla="*/ 564 h 674"/>
                <a:gd name="T92" fmla="*/ 588 w 864"/>
                <a:gd name="T93" fmla="*/ 592 h 674"/>
                <a:gd name="T94" fmla="*/ 562 w 864"/>
                <a:gd name="T95" fmla="*/ 592 h 674"/>
                <a:gd name="T96" fmla="*/ 536 w 864"/>
                <a:gd name="T97" fmla="*/ 616 h 674"/>
                <a:gd name="T98" fmla="*/ 514 w 864"/>
                <a:gd name="T99" fmla="*/ 620 h 674"/>
                <a:gd name="T100" fmla="*/ 486 w 864"/>
                <a:gd name="T101" fmla="*/ 616 h 674"/>
                <a:gd name="T102" fmla="*/ 430 w 864"/>
                <a:gd name="T103" fmla="*/ 592 h 674"/>
                <a:gd name="T104" fmla="*/ 402 w 864"/>
                <a:gd name="T105" fmla="*/ 620 h 674"/>
                <a:gd name="T106" fmla="*/ 364 w 864"/>
                <a:gd name="T107" fmla="*/ 586 h 674"/>
                <a:gd name="T108" fmla="*/ 670 w 864"/>
                <a:gd name="T109" fmla="*/ 556 h 674"/>
                <a:gd name="T110" fmla="*/ 670 w 864"/>
                <a:gd name="T111" fmla="*/ 600 h 674"/>
                <a:gd name="T112" fmla="*/ 498 w 864"/>
                <a:gd name="T113" fmla="*/ 662 h 674"/>
                <a:gd name="T114" fmla="*/ 524 w 864"/>
                <a:gd name="T115" fmla="*/ 656 h 674"/>
                <a:gd name="T116" fmla="*/ 684 w 864"/>
                <a:gd name="T117" fmla="*/ 458 h 674"/>
                <a:gd name="T118" fmla="*/ 520 w 864"/>
                <a:gd name="T119" fmla="*/ 622 h 674"/>
                <a:gd name="T120" fmla="*/ 566 w 864"/>
                <a:gd name="T121" fmla="*/ 590 h 674"/>
                <a:gd name="T122" fmla="*/ 628 w 864"/>
                <a:gd name="T123" fmla="*/ 564 h 674"/>
                <a:gd name="T124" fmla="*/ 576 w 864"/>
                <a:gd name="T125" fmla="*/ 60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4" h="674">
                  <a:moveTo>
                    <a:pt x="342" y="574"/>
                  </a:moveTo>
                  <a:lnTo>
                    <a:pt x="342" y="570"/>
                  </a:lnTo>
                  <a:lnTo>
                    <a:pt x="338" y="570"/>
                  </a:lnTo>
                  <a:lnTo>
                    <a:pt x="342" y="570"/>
                  </a:lnTo>
                  <a:lnTo>
                    <a:pt x="342" y="566"/>
                  </a:lnTo>
                  <a:lnTo>
                    <a:pt x="342" y="564"/>
                  </a:lnTo>
                  <a:lnTo>
                    <a:pt x="338" y="564"/>
                  </a:lnTo>
                  <a:lnTo>
                    <a:pt x="338" y="560"/>
                  </a:lnTo>
                  <a:lnTo>
                    <a:pt x="338" y="556"/>
                  </a:lnTo>
                  <a:lnTo>
                    <a:pt x="342" y="556"/>
                  </a:lnTo>
                  <a:lnTo>
                    <a:pt x="342" y="552"/>
                  </a:lnTo>
                  <a:lnTo>
                    <a:pt x="342" y="548"/>
                  </a:lnTo>
                  <a:lnTo>
                    <a:pt x="346" y="548"/>
                  </a:lnTo>
                  <a:lnTo>
                    <a:pt x="346" y="544"/>
                  </a:lnTo>
                  <a:lnTo>
                    <a:pt x="348" y="540"/>
                  </a:lnTo>
                  <a:lnTo>
                    <a:pt x="352" y="540"/>
                  </a:lnTo>
                  <a:lnTo>
                    <a:pt x="352" y="536"/>
                  </a:lnTo>
                  <a:lnTo>
                    <a:pt x="356" y="536"/>
                  </a:lnTo>
                  <a:lnTo>
                    <a:pt x="352" y="536"/>
                  </a:lnTo>
                  <a:lnTo>
                    <a:pt x="352" y="534"/>
                  </a:lnTo>
                  <a:lnTo>
                    <a:pt x="356" y="534"/>
                  </a:lnTo>
                  <a:lnTo>
                    <a:pt x="356" y="530"/>
                  </a:lnTo>
                  <a:lnTo>
                    <a:pt x="356" y="526"/>
                  </a:lnTo>
                  <a:lnTo>
                    <a:pt x="356" y="522"/>
                  </a:lnTo>
                  <a:lnTo>
                    <a:pt x="356" y="518"/>
                  </a:lnTo>
                  <a:lnTo>
                    <a:pt x="356" y="514"/>
                  </a:lnTo>
                  <a:lnTo>
                    <a:pt x="356" y="510"/>
                  </a:lnTo>
                  <a:lnTo>
                    <a:pt x="356" y="508"/>
                  </a:lnTo>
                  <a:lnTo>
                    <a:pt x="352" y="508"/>
                  </a:lnTo>
                  <a:lnTo>
                    <a:pt x="352" y="504"/>
                  </a:lnTo>
                  <a:lnTo>
                    <a:pt x="352" y="508"/>
                  </a:lnTo>
                  <a:lnTo>
                    <a:pt x="348" y="508"/>
                  </a:lnTo>
                  <a:lnTo>
                    <a:pt x="348" y="504"/>
                  </a:lnTo>
                  <a:lnTo>
                    <a:pt x="348" y="500"/>
                  </a:lnTo>
                  <a:lnTo>
                    <a:pt x="346" y="500"/>
                  </a:lnTo>
                  <a:lnTo>
                    <a:pt x="346" y="496"/>
                  </a:lnTo>
                  <a:lnTo>
                    <a:pt x="346" y="492"/>
                  </a:lnTo>
                  <a:lnTo>
                    <a:pt x="342" y="492"/>
                  </a:lnTo>
                  <a:lnTo>
                    <a:pt x="342" y="488"/>
                  </a:lnTo>
                  <a:lnTo>
                    <a:pt x="338" y="488"/>
                  </a:lnTo>
                  <a:lnTo>
                    <a:pt x="338" y="492"/>
                  </a:lnTo>
                  <a:lnTo>
                    <a:pt x="334" y="492"/>
                  </a:lnTo>
                  <a:lnTo>
                    <a:pt x="334" y="496"/>
                  </a:lnTo>
                  <a:lnTo>
                    <a:pt x="334" y="492"/>
                  </a:lnTo>
                  <a:lnTo>
                    <a:pt x="330" y="492"/>
                  </a:lnTo>
                  <a:lnTo>
                    <a:pt x="328" y="492"/>
                  </a:lnTo>
                  <a:lnTo>
                    <a:pt x="328" y="488"/>
                  </a:lnTo>
                  <a:lnTo>
                    <a:pt x="324" y="492"/>
                  </a:lnTo>
                  <a:lnTo>
                    <a:pt x="324" y="488"/>
                  </a:lnTo>
                  <a:lnTo>
                    <a:pt x="328" y="484"/>
                  </a:lnTo>
                  <a:lnTo>
                    <a:pt x="324" y="480"/>
                  </a:lnTo>
                  <a:lnTo>
                    <a:pt x="324" y="478"/>
                  </a:lnTo>
                  <a:lnTo>
                    <a:pt x="324" y="480"/>
                  </a:lnTo>
                  <a:lnTo>
                    <a:pt x="320" y="480"/>
                  </a:lnTo>
                  <a:lnTo>
                    <a:pt x="320" y="478"/>
                  </a:lnTo>
                  <a:lnTo>
                    <a:pt x="324" y="478"/>
                  </a:lnTo>
                  <a:lnTo>
                    <a:pt x="324" y="474"/>
                  </a:lnTo>
                  <a:lnTo>
                    <a:pt x="320" y="478"/>
                  </a:lnTo>
                  <a:lnTo>
                    <a:pt x="320" y="474"/>
                  </a:lnTo>
                  <a:lnTo>
                    <a:pt x="320" y="470"/>
                  </a:lnTo>
                  <a:lnTo>
                    <a:pt x="316" y="474"/>
                  </a:lnTo>
                  <a:lnTo>
                    <a:pt x="312" y="474"/>
                  </a:lnTo>
                  <a:lnTo>
                    <a:pt x="312" y="478"/>
                  </a:lnTo>
                  <a:lnTo>
                    <a:pt x="308" y="478"/>
                  </a:lnTo>
                  <a:lnTo>
                    <a:pt x="308" y="480"/>
                  </a:lnTo>
                  <a:lnTo>
                    <a:pt x="304" y="478"/>
                  </a:lnTo>
                  <a:lnTo>
                    <a:pt x="302" y="478"/>
                  </a:lnTo>
                  <a:lnTo>
                    <a:pt x="302" y="474"/>
                  </a:lnTo>
                  <a:lnTo>
                    <a:pt x="298" y="474"/>
                  </a:lnTo>
                  <a:lnTo>
                    <a:pt x="298" y="478"/>
                  </a:lnTo>
                  <a:lnTo>
                    <a:pt x="294" y="478"/>
                  </a:lnTo>
                  <a:lnTo>
                    <a:pt x="290" y="480"/>
                  </a:lnTo>
                  <a:lnTo>
                    <a:pt x="290" y="484"/>
                  </a:lnTo>
                  <a:lnTo>
                    <a:pt x="286" y="484"/>
                  </a:lnTo>
                  <a:lnTo>
                    <a:pt x="282" y="484"/>
                  </a:lnTo>
                  <a:lnTo>
                    <a:pt x="278" y="488"/>
                  </a:lnTo>
                  <a:lnTo>
                    <a:pt x="278" y="492"/>
                  </a:lnTo>
                  <a:lnTo>
                    <a:pt x="274" y="492"/>
                  </a:lnTo>
                  <a:lnTo>
                    <a:pt x="272" y="496"/>
                  </a:lnTo>
                  <a:lnTo>
                    <a:pt x="272" y="500"/>
                  </a:lnTo>
                  <a:lnTo>
                    <a:pt x="268" y="500"/>
                  </a:lnTo>
                  <a:lnTo>
                    <a:pt x="264" y="504"/>
                  </a:lnTo>
                  <a:lnTo>
                    <a:pt x="264" y="500"/>
                  </a:lnTo>
                  <a:lnTo>
                    <a:pt x="264" y="504"/>
                  </a:lnTo>
                  <a:lnTo>
                    <a:pt x="260" y="504"/>
                  </a:lnTo>
                  <a:lnTo>
                    <a:pt x="256" y="504"/>
                  </a:lnTo>
                  <a:lnTo>
                    <a:pt x="256" y="500"/>
                  </a:lnTo>
                  <a:lnTo>
                    <a:pt x="252" y="500"/>
                  </a:lnTo>
                  <a:lnTo>
                    <a:pt x="252" y="496"/>
                  </a:lnTo>
                  <a:lnTo>
                    <a:pt x="248" y="496"/>
                  </a:lnTo>
                  <a:lnTo>
                    <a:pt x="248" y="500"/>
                  </a:lnTo>
                  <a:lnTo>
                    <a:pt x="246" y="500"/>
                  </a:lnTo>
                  <a:lnTo>
                    <a:pt x="246" y="496"/>
                  </a:lnTo>
                  <a:lnTo>
                    <a:pt x="242" y="496"/>
                  </a:lnTo>
                  <a:lnTo>
                    <a:pt x="238" y="496"/>
                  </a:lnTo>
                  <a:lnTo>
                    <a:pt x="238" y="492"/>
                  </a:lnTo>
                  <a:lnTo>
                    <a:pt x="234" y="492"/>
                  </a:lnTo>
                  <a:lnTo>
                    <a:pt x="230" y="492"/>
                  </a:lnTo>
                  <a:lnTo>
                    <a:pt x="230" y="496"/>
                  </a:lnTo>
                  <a:lnTo>
                    <a:pt x="226" y="496"/>
                  </a:lnTo>
                  <a:lnTo>
                    <a:pt x="222" y="500"/>
                  </a:lnTo>
                  <a:lnTo>
                    <a:pt x="222" y="504"/>
                  </a:lnTo>
                  <a:lnTo>
                    <a:pt x="218" y="504"/>
                  </a:lnTo>
                  <a:lnTo>
                    <a:pt x="218" y="508"/>
                  </a:lnTo>
                  <a:lnTo>
                    <a:pt x="218" y="510"/>
                  </a:lnTo>
                  <a:lnTo>
                    <a:pt x="216" y="510"/>
                  </a:lnTo>
                  <a:lnTo>
                    <a:pt x="216" y="508"/>
                  </a:lnTo>
                  <a:lnTo>
                    <a:pt x="216" y="504"/>
                  </a:lnTo>
                  <a:lnTo>
                    <a:pt x="216" y="500"/>
                  </a:lnTo>
                  <a:lnTo>
                    <a:pt x="216" y="496"/>
                  </a:lnTo>
                  <a:lnTo>
                    <a:pt x="212" y="496"/>
                  </a:lnTo>
                  <a:lnTo>
                    <a:pt x="208" y="500"/>
                  </a:lnTo>
                  <a:lnTo>
                    <a:pt x="204" y="500"/>
                  </a:lnTo>
                  <a:lnTo>
                    <a:pt x="200" y="500"/>
                  </a:lnTo>
                  <a:lnTo>
                    <a:pt x="200" y="504"/>
                  </a:lnTo>
                  <a:lnTo>
                    <a:pt x="200" y="500"/>
                  </a:lnTo>
                  <a:lnTo>
                    <a:pt x="200" y="504"/>
                  </a:lnTo>
                  <a:lnTo>
                    <a:pt x="196" y="504"/>
                  </a:lnTo>
                  <a:lnTo>
                    <a:pt x="196" y="500"/>
                  </a:lnTo>
                  <a:lnTo>
                    <a:pt x="192" y="500"/>
                  </a:lnTo>
                  <a:lnTo>
                    <a:pt x="192" y="504"/>
                  </a:lnTo>
                  <a:lnTo>
                    <a:pt x="192" y="500"/>
                  </a:lnTo>
                  <a:lnTo>
                    <a:pt x="188" y="500"/>
                  </a:lnTo>
                  <a:lnTo>
                    <a:pt x="186" y="496"/>
                  </a:lnTo>
                  <a:lnTo>
                    <a:pt x="182" y="500"/>
                  </a:lnTo>
                  <a:lnTo>
                    <a:pt x="178" y="500"/>
                  </a:lnTo>
                  <a:lnTo>
                    <a:pt x="178" y="496"/>
                  </a:lnTo>
                  <a:lnTo>
                    <a:pt x="178" y="500"/>
                  </a:lnTo>
                  <a:lnTo>
                    <a:pt x="174" y="500"/>
                  </a:lnTo>
                  <a:lnTo>
                    <a:pt x="174" y="496"/>
                  </a:lnTo>
                  <a:lnTo>
                    <a:pt x="170" y="492"/>
                  </a:lnTo>
                  <a:lnTo>
                    <a:pt x="166" y="492"/>
                  </a:lnTo>
                  <a:lnTo>
                    <a:pt x="162" y="492"/>
                  </a:lnTo>
                  <a:lnTo>
                    <a:pt x="162" y="488"/>
                  </a:lnTo>
                  <a:lnTo>
                    <a:pt x="162" y="484"/>
                  </a:lnTo>
                  <a:lnTo>
                    <a:pt x="162" y="488"/>
                  </a:lnTo>
                  <a:lnTo>
                    <a:pt x="160" y="488"/>
                  </a:lnTo>
                  <a:lnTo>
                    <a:pt x="156" y="488"/>
                  </a:lnTo>
                  <a:lnTo>
                    <a:pt x="156" y="484"/>
                  </a:lnTo>
                  <a:lnTo>
                    <a:pt x="152" y="484"/>
                  </a:lnTo>
                  <a:lnTo>
                    <a:pt x="152" y="480"/>
                  </a:lnTo>
                  <a:lnTo>
                    <a:pt x="152" y="478"/>
                  </a:lnTo>
                  <a:lnTo>
                    <a:pt x="148" y="478"/>
                  </a:lnTo>
                  <a:lnTo>
                    <a:pt x="148" y="474"/>
                  </a:lnTo>
                  <a:lnTo>
                    <a:pt x="144" y="474"/>
                  </a:lnTo>
                  <a:lnTo>
                    <a:pt x="144" y="478"/>
                  </a:lnTo>
                  <a:lnTo>
                    <a:pt x="140" y="478"/>
                  </a:lnTo>
                  <a:lnTo>
                    <a:pt x="140" y="474"/>
                  </a:lnTo>
                  <a:lnTo>
                    <a:pt x="136" y="474"/>
                  </a:lnTo>
                  <a:lnTo>
                    <a:pt x="136" y="470"/>
                  </a:lnTo>
                  <a:lnTo>
                    <a:pt x="132" y="470"/>
                  </a:lnTo>
                  <a:lnTo>
                    <a:pt x="132" y="466"/>
                  </a:lnTo>
                  <a:lnTo>
                    <a:pt x="130" y="466"/>
                  </a:lnTo>
                  <a:lnTo>
                    <a:pt x="126" y="462"/>
                  </a:lnTo>
                  <a:lnTo>
                    <a:pt x="122" y="458"/>
                  </a:lnTo>
                  <a:lnTo>
                    <a:pt x="122" y="462"/>
                  </a:lnTo>
                  <a:lnTo>
                    <a:pt x="122" y="458"/>
                  </a:lnTo>
                  <a:lnTo>
                    <a:pt x="122" y="454"/>
                  </a:lnTo>
                  <a:lnTo>
                    <a:pt x="118" y="454"/>
                  </a:lnTo>
                  <a:lnTo>
                    <a:pt x="114" y="454"/>
                  </a:lnTo>
                  <a:lnTo>
                    <a:pt x="110" y="454"/>
                  </a:lnTo>
                  <a:lnTo>
                    <a:pt x="110" y="458"/>
                  </a:lnTo>
                  <a:lnTo>
                    <a:pt x="106" y="462"/>
                  </a:lnTo>
                  <a:lnTo>
                    <a:pt x="106" y="458"/>
                  </a:lnTo>
                  <a:lnTo>
                    <a:pt x="104" y="458"/>
                  </a:lnTo>
                  <a:lnTo>
                    <a:pt x="106" y="458"/>
                  </a:lnTo>
                  <a:lnTo>
                    <a:pt x="104" y="458"/>
                  </a:lnTo>
                  <a:lnTo>
                    <a:pt x="104" y="454"/>
                  </a:lnTo>
                  <a:lnTo>
                    <a:pt x="100" y="454"/>
                  </a:lnTo>
                  <a:lnTo>
                    <a:pt x="96" y="452"/>
                  </a:lnTo>
                  <a:lnTo>
                    <a:pt x="92" y="452"/>
                  </a:lnTo>
                  <a:lnTo>
                    <a:pt x="96" y="448"/>
                  </a:lnTo>
                  <a:lnTo>
                    <a:pt x="92" y="448"/>
                  </a:lnTo>
                  <a:lnTo>
                    <a:pt x="88" y="444"/>
                  </a:lnTo>
                  <a:lnTo>
                    <a:pt x="84" y="444"/>
                  </a:lnTo>
                  <a:lnTo>
                    <a:pt x="80" y="444"/>
                  </a:lnTo>
                  <a:lnTo>
                    <a:pt x="80" y="440"/>
                  </a:lnTo>
                  <a:lnTo>
                    <a:pt x="80" y="436"/>
                  </a:lnTo>
                  <a:lnTo>
                    <a:pt x="76" y="436"/>
                  </a:lnTo>
                  <a:lnTo>
                    <a:pt x="74" y="436"/>
                  </a:lnTo>
                  <a:lnTo>
                    <a:pt x="74" y="440"/>
                  </a:lnTo>
                  <a:lnTo>
                    <a:pt x="74" y="436"/>
                  </a:lnTo>
                  <a:lnTo>
                    <a:pt x="74" y="432"/>
                  </a:lnTo>
                  <a:lnTo>
                    <a:pt x="74" y="428"/>
                  </a:lnTo>
                  <a:lnTo>
                    <a:pt x="74" y="424"/>
                  </a:lnTo>
                  <a:lnTo>
                    <a:pt x="70" y="424"/>
                  </a:lnTo>
                  <a:lnTo>
                    <a:pt x="70" y="422"/>
                  </a:lnTo>
                  <a:lnTo>
                    <a:pt x="70" y="418"/>
                  </a:lnTo>
                  <a:lnTo>
                    <a:pt x="70" y="414"/>
                  </a:lnTo>
                  <a:lnTo>
                    <a:pt x="74" y="414"/>
                  </a:lnTo>
                  <a:lnTo>
                    <a:pt x="74" y="418"/>
                  </a:lnTo>
                  <a:lnTo>
                    <a:pt x="76" y="418"/>
                  </a:lnTo>
                  <a:lnTo>
                    <a:pt x="80" y="414"/>
                  </a:lnTo>
                  <a:lnTo>
                    <a:pt x="80" y="418"/>
                  </a:lnTo>
                  <a:lnTo>
                    <a:pt x="84" y="414"/>
                  </a:lnTo>
                  <a:lnTo>
                    <a:pt x="84" y="410"/>
                  </a:lnTo>
                  <a:lnTo>
                    <a:pt x="80" y="410"/>
                  </a:lnTo>
                  <a:lnTo>
                    <a:pt x="80" y="406"/>
                  </a:lnTo>
                  <a:lnTo>
                    <a:pt x="80" y="402"/>
                  </a:lnTo>
                  <a:lnTo>
                    <a:pt x="76" y="402"/>
                  </a:lnTo>
                  <a:lnTo>
                    <a:pt x="76" y="398"/>
                  </a:lnTo>
                  <a:lnTo>
                    <a:pt x="74" y="398"/>
                  </a:lnTo>
                  <a:lnTo>
                    <a:pt x="74" y="396"/>
                  </a:lnTo>
                  <a:lnTo>
                    <a:pt x="74" y="392"/>
                  </a:lnTo>
                  <a:lnTo>
                    <a:pt x="74" y="388"/>
                  </a:lnTo>
                  <a:lnTo>
                    <a:pt x="74" y="384"/>
                  </a:lnTo>
                  <a:lnTo>
                    <a:pt x="76" y="384"/>
                  </a:lnTo>
                  <a:lnTo>
                    <a:pt x="76" y="380"/>
                  </a:lnTo>
                  <a:lnTo>
                    <a:pt x="74" y="376"/>
                  </a:lnTo>
                  <a:lnTo>
                    <a:pt x="70" y="376"/>
                  </a:lnTo>
                  <a:lnTo>
                    <a:pt x="66" y="376"/>
                  </a:lnTo>
                  <a:lnTo>
                    <a:pt x="66" y="372"/>
                  </a:lnTo>
                  <a:lnTo>
                    <a:pt x="66" y="368"/>
                  </a:lnTo>
                  <a:lnTo>
                    <a:pt x="62" y="366"/>
                  </a:lnTo>
                  <a:lnTo>
                    <a:pt x="58" y="368"/>
                  </a:lnTo>
                  <a:lnTo>
                    <a:pt x="60" y="368"/>
                  </a:lnTo>
                  <a:lnTo>
                    <a:pt x="58" y="368"/>
                  </a:lnTo>
                  <a:lnTo>
                    <a:pt x="56" y="366"/>
                  </a:lnTo>
                  <a:lnTo>
                    <a:pt x="58" y="366"/>
                  </a:lnTo>
                  <a:lnTo>
                    <a:pt x="52" y="364"/>
                  </a:lnTo>
                  <a:lnTo>
                    <a:pt x="52" y="362"/>
                  </a:lnTo>
                  <a:lnTo>
                    <a:pt x="50" y="358"/>
                  </a:lnTo>
                  <a:lnTo>
                    <a:pt x="48" y="358"/>
                  </a:lnTo>
                  <a:lnTo>
                    <a:pt x="44" y="358"/>
                  </a:lnTo>
                  <a:lnTo>
                    <a:pt x="44" y="354"/>
                  </a:lnTo>
                  <a:lnTo>
                    <a:pt x="42" y="354"/>
                  </a:lnTo>
                  <a:lnTo>
                    <a:pt x="40" y="354"/>
                  </a:lnTo>
                  <a:lnTo>
                    <a:pt x="36" y="354"/>
                  </a:lnTo>
                  <a:lnTo>
                    <a:pt x="36" y="350"/>
                  </a:lnTo>
                  <a:lnTo>
                    <a:pt x="32" y="350"/>
                  </a:lnTo>
                  <a:lnTo>
                    <a:pt x="32" y="346"/>
                  </a:lnTo>
                  <a:lnTo>
                    <a:pt x="36" y="346"/>
                  </a:lnTo>
                  <a:lnTo>
                    <a:pt x="32" y="342"/>
                  </a:lnTo>
                  <a:lnTo>
                    <a:pt x="32" y="342"/>
                  </a:lnTo>
                  <a:lnTo>
                    <a:pt x="30" y="340"/>
                  </a:lnTo>
                  <a:lnTo>
                    <a:pt x="26" y="338"/>
                  </a:lnTo>
                  <a:lnTo>
                    <a:pt x="24" y="336"/>
                  </a:lnTo>
                  <a:lnTo>
                    <a:pt x="24" y="336"/>
                  </a:lnTo>
                  <a:lnTo>
                    <a:pt x="20" y="332"/>
                  </a:lnTo>
                  <a:lnTo>
                    <a:pt x="18" y="332"/>
                  </a:lnTo>
                  <a:lnTo>
                    <a:pt x="14" y="332"/>
                  </a:lnTo>
                  <a:lnTo>
                    <a:pt x="10" y="328"/>
                  </a:lnTo>
                  <a:lnTo>
                    <a:pt x="14" y="328"/>
                  </a:lnTo>
                  <a:lnTo>
                    <a:pt x="18" y="324"/>
                  </a:lnTo>
                  <a:lnTo>
                    <a:pt x="18" y="328"/>
                  </a:lnTo>
                  <a:lnTo>
                    <a:pt x="20" y="324"/>
                  </a:lnTo>
                  <a:lnTo>
                    <a:pt x="20" y="320"/>
                  </a:lnTo>
                  <a:lnTo>
                    <a:pt x="18" y="320"/>
                  </a:lnTo>
                  <a:lnTo>
                    <a:pt x="18" y="316"/>
                  </a:lnTo>
                  <a:lnTo>
                    <a:pt x="20" y="316"/>
                  </a:lnTo>
                  <a:lnTo>
                    <a:pt x="18" y="316"/>
                  </a:lnTo>
                  <a:lnTo>
                    <a:pt x="18" y="312"/>
                  </a:lnTo>
                  <a:lnTo>
                    <a:pt x="18" y="310"/>
                  </a:lnTo>
                  <a:lnTo>
                    <a:pt x="18" y="306"/>
                  </a:lnTo>
                  <a:lnTo>
                    <a:pt x="18" y="302"/>
                  </a:lnTo>
                  <a:lnTo>
                    <a:pt x="14" y="302"/>
                  </a:lnTo>
                  <a:lnTo>
                    <a:pt x="10" y="298"/>
                  </a:lnTo>
                  <a:lnTo>
                    <a:pt x="6" y="298"/>
                  </a:lnTo>
                  <a:lnTo>
                    <a:pt x="6" y="302"/>
                  </a:lnTo>
                  <a:lnTo>
                    <a:pt x="4" y="302"/>
                  </a:lnTo>
                  <a:lnTo>
                    <a:pt x="4" y="298"/>
                  </a:lnTo>
                  <a:lnTo>
                    <a:pt x="4" y="294"/>
                  </a:lnTo>
                  <a:lnTo>
                    <a:pt x="4" y="290"/>
                  </a:lnTo>
                  <a:lnTo>
                    <a:pt x="0" y="286"/>
                  </a:lnTo>
                  <a:lnTo>
                    <a:pt x="4" y="286"/>
                  </a:lnTo>
                  <a:lnTo>
                    <a:pt x="4" y="284"/>
                  </a:lnTo>
                  <a:lnTo>
                    <a:pt x="6" y="284"/>
                  </a:lnTo>
                  <a:lnTo>
                    <a:pt x="6" y="280"/>
                  </a:lnTo>
                  <a:lnTo>
                    <a:pt x="4" y="280"/>
                  </a:lnTo>
                  <a:lnTo>
                    <a:pt x="4" y="276"/>
                  </a:lnTo>
                  <a:lnTo>
                    <a:pt x="6" y="272"/>
                  </a:lnTo>
                  <a:lnTo>
                    <a:pt x="10" y="272"/>
                  </a:lnTo>
                  <a:lnTo>
                    <a:pt x="14" y="272"/>
                  </a:lnTo>
                  <a:lnTo>
                    <a:pt x="14" y="268"/>
                  </a:lnTo>
                  <a:lnTo>
                    <a:pt x="18" y="268"/>
                  </a:lnTo>
                  <a:lnTo>
                    <a:pt x="18" y="264"/>
                  </a:lnTo>
                  <a:lnTo>
                    <a:pt x="20" y="264"/>
                  </a:lnTo>
                  <a:lnTo>
                    <a:pt x="24" y="264"/>
                  </a:lnTo>
                  <a:lnTo>
                    <a:pt x="24" y="260"/>
                  </a:lnTo>
                  <a:lnTo>
                    <a:pt x="28" y="260"/>
                  </a:lnTo>
                  <a:lnTo>
                    <a:pt x="28" y="264"/>
                  </a:lnTo>
                  <a:lnTo>
                    <a:pt x="28" y="268"/>
                  </a:lnTo>
                  <a:lnTo>
                    <a:pt x="32" y="268"/>
                  </a:lnTo>
                  <a:lnTo>
                    <a:pt x="36" y="264"/>
                  </a:lnTo>
                  <a:lnTo>
                    <a:pt x="40" y="264"/>
                  </a:lnTo>
                  <a:lnTo>
                    <a:pt x="40" y="268"/>
                  </a:lnTo>
                  <a:lnTo>
                    <a:pt x="40" y="264"/>
                  </a:lnTo>
                  <a:lnTo>
                    <a:pt x="44" y="264"/>
                  </a:lnTo>
                  <a:lnTo>
                    <a:pt x="44" y="260"/>
                  </a:lnTo>
                  <a:lnTo>
                    <a:pt x="44" y="254"/>
                  </a:lnTo>
                  <a:lnTo>
                    <a:pt x="48" y="254"/>
                  </a:lnTo>
                  <a:lnTo>
                    <a:pt x="50" y="254"/>
                  </a:lnTo>
                  <a:lnTo>
                    <a:pt x="54" y="254"/>
                  </a:lnTo>
                  <a:lnTo>
                    <a:pt x="58" y="254"/>
                  </a:lnTo>
                  <a:lnTo>
                    <a:pt x="62" y="254"/>
                  </a:lnTo>
                  <a:lnTo>
                    <a:pt x="66" y="254"/>
                  </a:lnTo>
                  <a:lnTo>
                    <a:pt x="66" y="250"/>
                  </a:lnTo>
                  <a:lnTo>
                    <a:pt x="66" y="246"/>
                  </a:lnTo>
                  <a:lnTo>
                    <a:pt x="70" y="246"/>
                  </a:lnTo>
                  <a:lnTo>
                    <a:pt x="74" y="242"/>
                  </a:lnTo>
                  <a:lnTo>
                    <a:pt x="76" y="242"/>
                  </a:lnTo>
                  <a:lnTo>
                    <a:pt x="76" y="238"/>
                  </a:lnTo>
                  <a:lnTo>
                    <a:pt x="80" y="238"/>
                  </a:lnTo>
                  <a:lnTo>
                    <a:pt x="84" y="238"/>
                  </a:lnTo>
                  <a:lnTo>
                    <a:pt x="88" y="238"/>
                  </a:lnTo>
                  <a:lnTo>
                    <a:pt x="88" y="234"/>
                  </a:lnTo>
                  <a:lnTo>
                    <a:pt x="92" y="234"/>
                  </a:lnTo>
                  <a:lnTo>
                    <a:pt x="96" y="234"/>
                  </a:lnTo>
                  <a:lnTo>
                    <a:pt x="96" y="230"/>
                  </a:lnTo>
                  <a:lnTo>
                    <a:pt x="92" y="230"/>
                  </a:lnTo>
                  <a:lnTo>
                    <a:pt x="96" y="230"/>
                  </a:lnTo>
                  <a:lnTo>
                    <a:pt x="96" y="228"/>
                  </a:lnTo>
                  <a:lnTo>
                    <a:pt x="92" y="228"/>
                  </a:lnTo>
                  <a:lnTo>
                    <a:pt x="92" y="224"/>
                  </a:lnTo>
                  <a:lnTo>
                    <a:pt x="96" y="220"/>
                  </a:lnTo>
                  <a:lnTo>
                    <a:pt x="100" y="216"/>
                  </a:lnTo>
                  <a:lnTo>
                    <a:pt x="96" y="216"/>
                  </a:lnTo>
                  <a:lnTo>
                    <a:pt x="100" y="214"/>
                  </a:lnTo>
                  <a:lnTo>
                    <a:pt x="104" y="214"/>
                  </a:lnTo>
                  <a:lnTo>
                    <a:pt x="104" y="210"/>
                  </a:lnTo>
                  <a:lnTo>
                    <a:pt x="100" y="206"/>
                  </a:lnTo>
                  <a:lnTo>
                    <a:pt x="100" y="202"/>
                  </a:lnTo>
                  <a:lnTo>
                    <a:pt x="100" y="198"/>
                  </a:lnTo>
                  <a:lnTo>
                    <a:pt x="96" y="198"/>
                  </a:lnTo>
                  <a:lnTo>
                    <a:pt x="96" y="194"/>
                  </a:lnTo>
                  <a:lnTo>
                    <a:pt x="96" y="190"/>
                  </a:lnTo>
                  <a:lnTo>
                    <a:pt x="96" y="186"/>
                  </a:lnTo>
                  <a:lnTo>
                    <a:pt x="96" y="184"/>
                  </a:lnTo>
                  <a:lnTo>
                    <a:pt x="100" y="184"/>
                  </a:lnTo>
                  <a:lnTo>
                    <a:pt x="100" y="180"/>
                  </a:lnTo>
                  <a:lnTo>
                    <a:pt x="96" y="180"/>
                  </a:lnTo>
                  <a:lnTo>
                    <a:pt x="92" y="180"/>
                  </a:lnTo>
                  <a:lnTo>
                    <a:pt x="88" y="180"/>
                  </a:lnTo>
                  <a:lnTo>
                    <a:pt x="92" y="176"/>
                  </a:lnTo>
                  <a:lnTo>
                    <a:pt x="96" y="176"/>
                  </a:lnTo>
                  <a:lnTo>
                    <a:pt x="100" y="172"/>
                  </a:lnTo>
                  <a:lnTo>
                    <a:pt x="104" y="172"/>
                  </a:lnTo>
                  <a:lnTo>
                    <a:pt x="106" y="172"/>
                  </a:lnTo>
                  <a:lnTo>
                    <a:pt x="110" y="172"/>
                  </a:lnTo>
                  <a:lnTo>
                    <a:pt x="110" y="168"/>
                  </a:lnTo>
                  <a:lnTo>
                    <a:pt x="114" y="168"/>
                  </a:lnTo>
                  <a:lnTo>
                    <a:pt x="114" y="172"/>
                  </a:lnTo>
                  <a:lnTo>
                    <a:pt x="118" y="172"/>
                  </a:lnTo>
                  <a:lnTo>
                    <a:pt x="122" y="172"/>
                  </a:lnTo>
                  <a:lnTo>
                    <a:pt x="126" y="172"/>
                  </a:lnTo>
                  <a:lnTo>
                    <a:pt x="130" y="172"/>
                  </a:lnTo>
                  <a:lnTo>
                    <a:pt x="130" y="168"/>
                  </a:lnTo>
                  <a:lnTo>
                    <a:pt x="126" y="168"/>
                  </a:lnTo>
                  <a:lnTo>
                    <a:pt x="126" y="164"/>
                  </a:lnTo>
                  <a:lnTo>
                    <a:pt x="122" y="164"/>
                  </a:lnTo>
                  <a:lnTo>
                    <a:pt x="126" y="160"/>
                  </a:lnTo>
                  <a:lnTo>
                    <a:pt x="126" y="158"/>
                  </a:lnTo>
                  <a:lnTo>
                    <a:pt x="126" y="154"/>
                  </a:lnTo>
                  <a:lnTo>
                    <a:pt x="126" y="150"/>
                  </a:lnTo>
                  <a:lnTo>
                    <a:pt x="130" y="150"/>
                  </a:lnTo>
                  <a:lnTo>
                    <a:pt x="130" y="146"/>
                  </a:lnTo>
                  <a:lnTo>
                    <a:pt x="130" y="142"/>
                  </a:lnTo>
                  <a:lnTo>
                    <a:pt x="132" y="138"/>
                  </a:lnTo>
                  <a:lnTo>
                    <a:pt x="132" y="134"/>
                  </a:lnTo>
                  <a:lnTo>
                    <a:pt x="132" y="130"/>
                  </a:lnTo>
                  <a:lnTo>
                    <a:pt x="136" y="130"/>
                  </a:lnTo>
                  <a:lnTo>
                    <a:pt x="140" y="134"/>
                  </a:lnTo>
                  <a:lnTo>
                    <a:pt x="144" y="134"/>
                  </a:lnTo>
                  <a:lnTo>
                    <a:pt x="148" y="134"/>
                  </a:lnTo>
                  <a:lnTo>
                    <a:pt x="152" y="134"/>
                  </a:lnTo>
                  <a:lnTo>
                    <a:pt x="156" y="134"/>
                  </a:lnTo>
                  <a:lnTo>
                    <a:pt x="160" y="138"/>
                  </a:lnTo>
                  <a:lnTo>
                    <a:pt x="162" y="138"/>
                  </a:lnTo>
                  <a:lnTo>
                    <a:pt x="162" y="134"/>
                  </a:lnTo>
                  <a:lnTo>
                    <a:pt x="166" y="134"/>
                  </a:lnTo>
                  <a:lnTo>
                    <a:pt x="170" y="134"/>
                  </a:lnTo>
                  <a:lnTo>
                    <a:pt x="170" y="130"/>
                  </a:lnTo>
                  <a:lnTo>
                    <a:pt x="170" y="128"/>
                  </a:lnTo>
                  <a:lnTo>
                    <a:pt x="170" y="124"/>
                  </a:lnTo>
                  <a:lnTo>
                    <a:pt x="170" y="120"/>
                  </a:lnTo>
                  <a:lnTo>
                    <a:pt x="170" y="116"/>
                  </a:lnTo>
                  <a:lnTo>
                    <a:pt x="170" y="112"/>
                  </a:lnTo>
                  <a:lnTo>
                    <a:pt x="170" y="108"/>
                  </a:lnTo>
                  <a:lnTo>
                    <a:pt x="174" y="108"/>
                  </a:lnTo>
                  <a:lnTo>
                    <a:pt x="174" y="104"/>
                  </a:lnTo>
                  <a:lnTo>
                    <a:pt x="178" y="104"/>
                  </a:lnTo>
                  <a:lnTo>
                    <a:pt x="182" y="104"/>
                  </a:lnTo>
                  <a:lnTo>
                    <a:pt x="186" y="104"/>
                  </a:lnTo>
                  <a:lnTo>
                    <a:pt x="186" y="102"/>
                  </a:lnTo>
                  <a:lnTo>
                    <a:pt x="186" y="98"/>
                  </a:lnTo>
                  <a:lnTo>
                    <a:pt x="186" y="94"/>
                  </a:lnTo>
                  <a:lnTo>
                    <a:pt x="188" y="94"/>
                  </a:lnTo>
                  <a:lnTo>
                    <a:pt x="192" y="94"/>
                  </a:lnTo>
                  <a:lnTo>
                    <a:pt x="196" y="94"/>
                  </a:lnTo>
                  <a:lnTo>
                    <a:pt x="200" y="90"/>
                  </a:lnTo>
                  <a:lnTo>
                    <a:pt x="200" y="94"/>
                  </a:lnTo>
                  <a:lnTo>
                    <a:pt x="204" y="94"/>
                  </a:lnTo>
                  <a:lnTo>
                    <a:pt x="200" y="98"/>
                  </a:lnTo>
                  <a:lnTo>
                    <a:pt x="204" y="102"/>
                  </a:lnTo>
                  <a:lnTo>
                    <a:pt x="204" y="104"/>
                  </a:lnTo>
                  <a:lnTo>
                    <a:pt x="208" y="104"/>
                  </a:lnTo>
                  <a:lnTo>
                    <a:pt x="212" y="108"/>
                  </a:lnTo>
                  <a:lnTo>
                    <a:pt x="212" y="112"/>
                  </a:lnTo>
                  <a:lnTo>
                    <a:pt x="216" y="112"/>
                  </a:lnTo>
                  <a:lnTo>
                    <a:pt x="218" y="112"/>
                  </a:lnTo>
                  <a:lnTo>
                    <a:pt x="218" y="116"/>
                  </a:lnTo>
                  <a:lnTo>
                    <a:pt x="222" y="116"/>
                  </a:lnTo>
                  <a:lnTo>
                    <a:pt x="226" y="116"/>
                  </a:lnTo>
                  <a:lnTo>
                    <a:pt x="230" y="120"/>
                  </a:lnTo>
                  <a:lnTo>
                    <a:pt x="230" y="116"/>
                  </a:lnTo>
                  <a:lnTo>
                    <a:pt x="234" y="116"/>
                  </a:lnTo>
                  <a:lnTo>
                    <a:pt x="234" y="120"/>
                  </a:lnTo>
                  <a:lnTo>
                    <a:pt x="238" y="120"/>
                  </a:lnTo>
                  <a:lnTo>
                    <a:pt x="238" y="124"/>
                  </a:lnTo>
                  <a:lnTo>
                    <a:pt x="238" y="128"/>
                  </a:lnTo>
                  <a:lnTo>
                    <a:pt x="238" y="130"/>
                  </a:lnTo>
                  <a:lnTo>
                    <a:pt x="242" y="130"/>
                  </a:lnTo>
                  <a:lnTo>
                    <a:pt x="242" y="134"/>
                  </a:lnTo>
                  <a:lnTo>
                    <a:pt x="246" y="134"/>
                  </a:lnTo>
                  <a:lnTo>
                    <a:pt x="246" y="138"/>
                  </a:lnTo>
                  <a:lnTo>
                    <a:pt x="246" y="142"/>
                  </a:lnTo>
                  <a:lnTo>
                    <a:pt x="248" y="142"/>
                  </a:lnTo>
                  <a:lnTo>
                    <a:pt x="246" y="142"/>
                  </a:lnTo>
                  <a:lnTo>
                    <a:pt x="248" y="146"/>
                  </a:lnTo>
                  <a:lnTo>
                    <a:pt x="246" y="150"/>
                  </a:lnTo>
                  <a:lnTo>
                    <a:pt x="246" y="154"/>
                  </a:lnTo>
                  <a:lnTo>
                    <a:pt x="246" y="158"/>
                  </a:lnTo>
                  <a:lnTo>
                    <a:pt x="242" y="160"/>
                  </a:lnTo>
                  <a:lnTo>
                    <a:pt x="242" y="164"/>
                  </a:lnTo>
                  <a:lnTo>
                    <a:pt x="242" y="168"/>
                  </a:lnTo>
                  <a:lnTo>
                    <a:pt x="246" y="168"/>
                  </a:lnTo>
                  <a:lnTo>
                    <a:pt x="246" y="172"/>
                  </a:lnTo>
                  <a:lnTo>
                    <a:pt x="248" y="172"/>
                  </a:lnTo>
                  <a:lnTo>
                    <a:pt x="252" y="172"/>
                  </a:lnTo>
                  <a:lnTo>
                    <a:pt x="252" y="176"/>
                  </a:lnTo>
                  <a:lnTo>
                    <a:pt x="260" y="176"/>
                  </a:lnTo>
                  <a:lnTo>
                    <a:pt x="264" y="176"/>
                  </a:lnTo>
                  <a:lnTo>
                    <a:pt x="268" y="176"/>
                  </a:lnTo>
                  <a:lnTo>
                    <a:pt x="272" y="176"/>
                  </a:lnTo>
                  <a:lnTo>
                    <a:pt x="274" y="176"/>
                  </a:lnTo>
                  <a:lnTo>
                    <a:pt x="278" y="176"/>
                  </a:lnTo>
                  <a:lnTo>
                    <a:pt x="282" y="176"/>
                  </a:lnTo>
                  <a:lnTo>
                    <a:pt x="282" y="180"/>
                  </a:lnTo>
                  <a:lnTo>
                    <a:pt x="286" y="180"/>
                  </a:lnTo>
                  <a:lnTo>
                    <a:pt x="290" y="180"/>
                  </a:lnTo>
                  <a:lnTo>
                    <a:pt x="290" y="184"/>
                  </a:lnTo>
                  <a:lnTo>
                    <a:pt x="294" y="184"/>
                  </a:lnTo>
                  <a:lnTo>
                    <a:pt x="294" y="186"/>
                  </a:lnTo>
                  <a:lnTo>
                    <a:pt x="298" y="186"/>
                  </a:lnTo>
                  <a:lnTo>
                    <a:pt x="298" y="190"/>
                  </a:lnTo>
                  <a:lnTo>
                    <a:pt x="304" y="190"/>
                  </a:lnTo>
                  <a:lnTo>
                    <a:pt x="308" y="190"/>
                  </a:lnTo>
                  <a:lnTo>
                    <a:pt x="308" y="194"/>
                  </a:lnTo>
                  <a:lnTo>
                    <a:pt x="312" y="194"/>
                  </a:lnTo>
                  <a:lnTo>
                    <a:pt x="312" y="198"/>
                  </a:lnTo>
                  <a:lnTo>
                    <a:pt x="312" y="202"/>
                  </a:lnTo>
                  <a:lnTo>
                    <a:pt x="312" y="206"/>
                  </a:lnTo>
                  <a:lnTo>
                    <a:pt x="316" y="206"/>
                  </a:lnTo>
                  <a:lnTo>
                    <a:pt x="316" y="210"/>
                  </a:lnTo>
                  <a:lnTo>
                    <a:pt x="316" y="214"/>
                  </a:lnTo>
                  <a:lnTo>
                    <a:pt x="320" y="214"/>
                  </a:lnTo>
                  <a:lnTo>
                    <a:pt x="324" y="216"/>
                  </a:lnTo>
                  <a:lnTo>
                    <a:pt x="324" y="220"/>
                  </a:lnTo>
                  <a:lnTo>
                    <a:pt x="328" y="220"/>
                  </a:lnTo>
                  <a:lnTo>
                    <a:pt x="330" y="220"/>
                  </a:lnTo>
                  <a:lnTo>
                    <a:pt x="334" y="220"/>
                  </a:lnTo>
                  <a:lnTo>
                    <a:pt x="338" y="220"/>
                  </a:lnTo>
                  <a:lnTo>
                    <a:pt x="342" y="220"/>
                  </a:lnTo>
                  <a:lnTo>
                    <a:pt x="346" y="220"/>
                  </a:lnTo>
                  <a:lnTo>
                    <a:pt x="348" y="224"/>
                  </a:lnTo>
                  <a:lnTo>
                    <a:pt x="352" y="224"/>
                  </a:lnTo>
                  <a:lnTo>
                    <a:pt x="356" y="224"/>
                  </a:lnTo>
                  <a:lnTo>
                    <a:pt x="360" y="224"/>
                  </a:lnTo>
                  <a:lnTo>
                    <a:pt x="364" y="224"/>
                  </a:lnTo>
                  <a:lnTo>
                    <a:pt x="368" y="224"/>
                  </a:lnTo>
                  <a:lnTo>
                    <a:pt x="372" y="224"/>
                  </a:lnTo>
                  <a:lnTo>
                    <a:pt x="374" y="224"/>
                  </a:lnTo>
                  <a:lnTo>
                    <a:pt x="378" y="220"/>
                  </a:lnTo>
                  <a:lnTo>
                    <a:pt x="382" y="220"/>
                  </a:lnTo>
                  <a:lnTo>
                    <a:pt x="386" y="220"/>
                  </a:lnTo>
                  <a:lnTo>
                    <a:pt x="386" y="224"/>
                  </a:lnTo>
                  <a:lnTo>
                    <a:pt x="390" y="224"/>
                  </a:lnTo>
                  <a:lnTo>
                    <a:pt x="394" y="224"/>
                  </a:lnTo>
                  <a:lnTo>
                    <a:pt x="398" y="224"/>
                  </a:lnTo>
                  <a:lnTo>
                    <a:pt x="402" y="228"/>
                  </a:lnTo>
                  <a:lnTo>
                    <a:pt x="402" y="230"/>
                  </a:lnTo>
                  <a:lnTo>
                    <a:pt x="408" y="230"/>
                  </a:lnTo>
                  <a:lnTo>
                    <a:pt x="412" y="230"/>
                  </a:lnTo>
                  <a:lnTo>
                    <a:pt x="416" y="234"/>
                  </a:lnTo>
                  <a:lnTo>
                    <a:pt x="420" y="234"/>
                  </a:lnTo>
                  <a:lnTo>
                    <a:pt x="420" y="238"/>
                  </a:lnTo>
                  <a:lnTo>
                    <a:pt x="428" y="238"/>
                  </a:lnTo>
                  <a:lnTo>
                    <a:pt x="430" y="238"/>
                  </a:lnTo>
                  <a:lnTo>
                    <a:pt x="438" y="238"/>
                  </a:lnTo>
                  <a:lnTo>
                    <a:pt x="438" y="242"/>
                  </a:lnTo>
                  <a:lnTo>
                    <a:pt x="442" y="242"/>
                  </a:lnTo>
                  <a:lnTo>
                    <a:pt x="446" y="238"/>
                  </a:lnTo>
                  <a:lnTo>
                    <a:pt x="450" y="238"/>
                  </a:lnTo>
                  <a:lnTo>
                    <a:pt x="454" y="238"/>
                  </a:lnTo>
                  <a:lnTo>
                    <a:pt x="458" y="234"/>
                  </a:lnTo>
                  <a:lnTo>
                    <a:pt x="460" y="234"/>
                  </a:lnTo>
                  <a:lnTo>
                    <a:pt x="464" y="230"/>
                  </a:lnTo>
                  <a:lnTo>
                    <a:pt x="468" y="228"/>
                  </a:lnTo>
                  <a:lnTo>
                    <a:pt x="472" y="228"/>
                  </a:lnTo>
                  <a:lnTo>
                    <a:pt x="476" y="228"/>
                  </a:lnTo>
                  <a:lnTo>
                    <a:pt x="480" y="228"/>
                  </a:lnTo>
                  <a:lnTo>
                    <a:pt x="484" y="228"/>
                  </a:lnTo>
                  <a:lnTo>
                    <a:pt x="490" y="228"/>
                  </a:lnTo>
                  <a:lnTo>
                    <a:pt x="494" y="228"/>
                  </a:lnTo>
                  <a:lnTo>
                    <a:pt x="498" y="228"/>
                  </a:lnTo>
                  <a:lnTo>
                    <a:pt x="502" y="228"/>
                  </a:lnTo>
                  <a:lnTo>
                    <a:pt x="506" y="228"/>
                  </a:lnTo>
                  <a:lnTo>
                    <a:pt x="510" y="228"/>
                  </a:lnTo>
                  <a:lnTo>
                    <a:pt x="510" y="224"/>
                  </a:lnTo>
                  <a:lnTo>
                    <a:pt x="514" y="224"/>
                  </a:lnTo>
                  <a:lnTo>
                    <a:pt x="516" y="224"/>
                  </a:lnTo>
                  <a:lnTo>
                    <a:pt x="516" y="220"/>
                  </a:lnTo>
                  <a:lnTo>
                    <a:pt x="520" y="220"/>
                  </a:lnTo>
                  <a:lnTo>
                    <a:pt x="520" y="216"/>
                  </a:lnTo>
                  <a:lnTo>
                    <a:pt x="524" y="216"/>
                  </a:lnTo>
                  <a:lnTo>
                    <a:pt x="524" y="214"/>
                  </a:lnTo>
                  <a:lnTo>
                    <a:pt x="528" y="214"/>
                  </a:lnTo>
                  <a:lnTo>
                    <a:pt x="528" y="210"/>
                  </a:lnTo>
                  <a:lnTo>
                    <a:pt x="532" y="210"/>
                  </a:lnTo>
                  <a:lnTo>
                    <a:pt x="532" y="206"/>
                  </a:lnTo>
                  <a:lnTo>
                    <a:pt x="536" y="206"/>
                  </a:lnTo>
                  <a:lnTo>
                    <a:pt x="540" y="206"/>
                  </a:lnTo>
                  <a:lnTo>
                    <a:pt x="540" y="202"/>
                  </a:lnTo>
                  <a:lnTo>
                    <a:pt x="542" y="202"/>
                  </a:lnTo>
                  <a:lnTo>
                    <a:pt x="542" y="198"/>
                  </a:lnTo>
                  <a:lnTo>
                    <a:pt x="540" y="194"/>
                  </a:lnTo>
                  <a:lnTo>
                    <a:pt x="536" y="190"/>
                  </a:lnTo>
                  <a:lnTo>
                    <a:pt x="536" y="186"/>
                  </a:lnTo>
                  <a:lnTo>
                    <a:pt x="536" y="184"/>
                  </a:lnTo>
                  <a:lnTo>
                    <a:pt x="540" y="180"/>
                  </a:lnTo>
                  <a:lnTo>
                    <a:pt x="540" y="176"/>
                  </a:lnTo>
                  <a:lnTo>
                    <a:pt x="542" y="176"/>
                  </a:lnTo>
                  <a:lnTo>
                    <a:pt x="546" y="176"/>
                  </a:lnTo>
                  <a:lnTo>
                    <a:pt x="550" y="176"/>
                  </a:lnTo>
                  <a:lnTo>
                    <a:pt x="554" y="180"/>
                  </a:lnTo>
                  <a:lnTo>
                    <a:pt x="558" y="180"/>
                  </a:lnTo>
                  <a:lnTo>
                    <a:pt x="562" y="180"/>
                  </a:lnTo>
                  <a:lnTo>
                    <a:pt x="566" y="180"/>
                  </a:lnTo>
                  <a:lnTo>
                    <a:pt x="570" y="180"/>
                  </a:lnTo>
                  <a:lnTo>
                    <a:pt x="570" y="176"/>
                  </a:lnTo>
                  <a:lnTo>
                    <a:pt x="572" y="176"/>
                  </a:lnTo>
                  <a:lnTo>
                    <a:pt x="576" y="176"/>
                  </a:lnTo>
                  <a:lnTo>
                    <a:pt x="576" y="172"/>
                  </a:lnTo>
                  <a:lnTo>
                    <a:pt x="580" y="168"/>
                  </a:lnTo>
                  <a:lnTo>
                    <a:pt x="584" y="168"/>
                  </a:lnTo>
                  <a:lnTo>
                    <a:pt x="588" y="168"/>
                  </a:lnTo>
                  <a:lnTo>
                    <a:pt x="592" y="168"/>
                  </a:lnTo>
                  <a:lnTo>
                    <a:pt x="596" y="168"/>
                  </a:lnTo>
                  <a:lnTo>
                    <a:pt x="596" y="164"/>
                  </a:lnTo>
                  <a:lnTo>
                    <a:pt x="600" y="164"/>
                  </a:lnTo>
                  <a:lnTo>
                    <a:pt x="600" y="160"/>
                  </a:lnTo>
                  <a:lnTo>
                    <a:pt x="602" y="160"/>
                  </a:lnTo>
                  <a:lnTo>
                    <a:pt x="602" y="158"/>
                  </a:lnTo>
                  <a:lnTo>
                    <a:pt x="606" y="154"/>
                  </a:lnTo>
                  <a:lnTo>
                    <a:pt x="606" y="150"/>
                  </a:lnTo>
                  <a:lnTo>
                    <a:pt x="610" y="150"/>
                  </a:lnTo>
                  <a:lnTo>
                    <a:pt x="614" y="150"/>
                  </a:lnTo>
                  <a:lnTo>
                    <a:pt x="618" y="150"/>
                  </a:lnTo>
                  <a:lnTo>
                    <a:pt x="618" y="146"/>
                  </a:lnTo>
                  <a:lnTo>
                    <a:pt x="622" y="146"/>
                  </a:lnTo>
                  <a:lnTo>
                    <a:pt x="622" y="142"/>
                  </a:lnTo>
                  <a:lnTo>
                    <a:pt x="622" y="146"/>
                  </a:lnTo>
                  <a:lnTo>
                    <a:pt x="626" y="146"/>
                  </a:lnTo>
                  <a:lnTo>
                    <a:pt x="626" y="142"/>
                  </a:lnTo>
                  <a:lnTo>
                    <a:pt x="628" y="142"/>
                  </a:lnTo>
                  <a:lnTo>
                    <a:pt x="632" y="142"/>
                  </a:lnTo>
                  <a:lnTo>
                    <a:pt x="636" y="142"/>
                  </a:lnTo>
                  <a:lnTo>
                    <a:pt x="640" y="142"/>
                  </a:lnTo>
                  <a:lnTo>
                    <a:pt x="640" y="138"/>
                  </a:lnTo>
                  <a:lnTo>
                    <a:pt x="640" y="142"/>
                  </a:lnTo>
                  <a:lnTo>
                    <a:pt x="644" y="142"/>
                  </a:lnTo>
                  <a:lnTo>
                    <a:pt x="648" y="142"/>
                  </a:lnTo>
                  <a:lnTo>
                    <a:pt x="652" y="142"/>
                  </a:lnTo>
                  <a:lnTo>
                    <a:pt x="656" y="142"/>
                  </a:lnTo>
                  <a:lnTo>
                    <a:pt x="656" y="138"/>
                  </a:lnTo>
                  <a:lnTo>
                    <a:pt x="656" y="134"/>
                  </a:lnTo>
                  <a:lnTo>
                    <a:pt x="652" y="130"/>
                  </a:lnTo>
                  <a:lnTo>
                    <a:pt x="648" y="130"/>
                  </a:lnTo>
                  <a:lnTo>
                    <a:pt x="648" y="128"/>
                  </a:lnTo>
                  <a:lnTo>
                    <a:pt x="648" y="124"/>
                  </a:lnTo>
                  <a:lnTo>
                    <a:pt x="644" y="124"/>
                  </a:lnTo>
                  <a:lnTo>
                    <a:pt x="640" y="120"/>
                  </a:lnTo>
                  <a:lnTo>
                    <a:pt x="636" y="116"/>
                  </a:lnTo>
                  <a:lnTo>
                    <a:pt x="632" y="116"/>
                  </a:lnTo>
                  <a:lnTo>
                    <a:pt x="628" y="116"/>
                  </a:lnTo>
                  <a:lnTo>
                    <a:pt x="626" y="116"/>
                  </a:lnTo>
                  <a:lnTo>
                    <a:pt x="622" y="116"/>
                  </a:lnTo>
                  <a:lnTo>
                    <a:pt x="622" y="120"/>
                  </a:lnTo>
                  <a:lnTo>
                    <a:pt x="618" y="124"/>
                  </a:lnTo>
                  <a:lnTo>
                    <a:pt x="614" y="120"/>
                  </a:lnTo>
                  <a:lnTo>
                    <a:pt x="614" y="116"/>
                  </a:lnTo>
                  <a:lnTo>
                    <a:pt x="610" y="116"/>
                  </a:lnTo>
                  <a:lnTo>
                    <a:pt x="606" y="120"/>
                  </a:lnTo>
                  <a:lnTo>
                    <a:pt x="602" y="116"/>
                  </a:lnTo>
                  <a:lnTo>
                    <a:pt x="602" y="120"/>
                  </a:lnTo>
                  <a:lnTo>
                    <a:pt x="600" y="120"/>
                  </a:lnTo>
                  <a:lnTo>
                    <a:pt x="596" y="116"/>
                  </a:lnTo>
                  <a:lnTo>
                    <a:pt x="592" y="112"/>
                  </a:lnTo>
                  <a:lnTo>
                    <a:pt x="596" y="112"/>
                  </a:lnTo>
                  <a:lnTo>
                    <a:pt x="600" y="108"/>
                  </a:lnTo>
                  <a:lnTo>
                    <a:pt x="596" y="104"/>
                  </a:lnTo>
                  <a:lnTo>
                    <a:pt x="600" y="102"/>
                  </a:lnTo>
                  <a:lnTo>
                    <a:pt x="602" y="98"/>
                  </a:lnTo>
                  <a:lnTo>
                    <a:pt x="600" y="98"/>
                  </a:lnTo>
                  <a:lnTo>
                    <a:pt x="602" y="94"/>
                  </a:lnTo>
                  <a:lnTo>
                    <a:pt x="602" y="90"/>
                  </a:lnTo>
                  <a:lnTo>
                    <a:pt x="606" y="90"/>
                  </a:lnTo>
                  <a:lnTo>
                    <a:pt x="606" y="86"/>
                  </a:lnTo>
                  <a:lnTo>
                    <a:pt x="606" y="82"/>
                  </a:lnTo>
                  <a:lnTo>
                    <a:pt x="610" y="78"/>
                  </a:lnTo>
                  <a:lnTo>
                    <a:pt x="614" y="78"/>
                  </a:lnTo>
                  <a:lnTo>
                    <a:pt x="618" y="82"/>
                  </a:lnTo>
                  <a:lnTo>
                    <a:pt x="622" y="82"/>
                  </a:lnTo>
                  <a:lnTo>
                    <a:pt x="626" y="82"/>
                  </a:lnTo>
                  <a:lnTo>
                    <a:pt x="628" y="82"/>
                  </a:lnTo>
                  <a:lnTo>
                    <a:pt x="632" y="78"/>
                  </a:lnTo>
                  <a:lnTo>
                    <a:pt x="636" y="78"/>
                  </a:lnTo>
                  <a:lnTo>
                    <a:pt x="636" y="74"/>
                  </a:lnTo>
                  <a:lnTo>
                    <a:pt x="640" y="74"/>
                  </a:lnTo>
                  <a:lnTo>
                    <a:pt x="644" y="74"/>
                  </a:lnTo>
                  <a:lnTo>
                    <a:pt x="648" y="72"/>
                  </a:lnTo>
                  <a:lnTo>
                    <a:pt x="648" y="68"/>
                  </a:lnTo>
                  <a:lnTo>
                    <a:pt x="644" y="68"/>
                  </a:lnTo>
                  <a:lnTo>
                    <a:pt x="644" y="64"/>
                  </a:lnTo>
                  <a:lnTo>
                    <a:pt x="648" y="64"/>
                  </a:lnTo>
                  <a:lnTo>
                    <a:pt x="648" y="60"/>
                  </a:lnTo>
                  <a:lnTo>
                    <a:pt x="652" y="60"/>
                  </a:lnTo>
                  <a:lnTo>
                    <a:pt x="652" y="56"/>
                  </a:lnTo>
                  <a:lnTo>
                    <a:pt x="652" y="52"/>
                  </a:lnTo>
                  <a:lnTo>
                    <a:pt x="656" y="48"/>
                  </a:lnTo>
                  <a:lnTo>
                    <a:pt x="656" y="46"/>
                  </a:lnTo>
                  <a:lnTo>
                    <a:pt x="656" y="42"/>
                  </a:lnTo>
                  <a:lnTo>
                    <a:pt x="658" y="42"/>
                  </a:lnTo>
                  <a:lnTo>
                    <a:pt x="658" y="38"/>
                  </a:lnTo>
                  <a:lnTo>
                    <a:pt x="662" y="38"/>
                  </a:lnTo>
                  <a:lnTo>
                    <a:pt x="662" y="34"/>
                  </a:lnTo>
                  <a:lnTo>
                    <a:pt x="666" y="34"/>
                  </a:lnTo>
                  <a:lnTo>
                    <a:pt x="666" y="30"/>
                  </a:lnTo>
                  <a:lnTo>
                    <a:pt x="666" y="26"/>
                  </a:lnTo>
                  <a:lnTo>
                    <a:pt x="666" y="22"/>
                  </a:lnTo>
                  <a:lnTo>
                    <a:pt x="666" y="18"/>
                  </a:lnTo>
                  <a:lnTo>
                    <a:pt x="662" y="18"/>
                  </a:lnTo>
                  <a:lnTo>
                    <a:pt x="658" y="18"/>
                  </a:lnTo>
                  <a:lnTo>
                    <a:pt x="656" y="18"/>
                  </a:lnTo>
                  <a:lnTo>
                    <a:pt x="658" y="16"/>
                  </a:lnTo>
                  <a:lnTo>
                    <a:pt x="662" y="12"/>
                  </a:lnTo>
                  <a:lnTo>
                    <a:pt x="666" y="8"/>
                  </a:lnTo>
                  <a:lnTo>
                    <a:pt x="670" y="4"/>
                  </a:lnTo>
                  <a:lnTo>
                    <a:pt x="674" y="4"/>
                  </a:lnTo>
                  <a:lnTo>
                    <a:pt x="676" y="4"/>
                  </a:lnTo>
                  <a:lnTo>
                    <a:pt x="680" y="4"/>
                  </a:lnTo>
                  <a:lnTo>
                    <a:pt x="680" y="0"/>
                  </a:lnTo>
                  <a:lnTo>
                    <a:pt x="684" y="0"/>
                  </a:lnTo>
                  <a:lnTo>
                    <a:pt x="688" y="0"/>
                  </a:lnTo>
                  <a:lnTo>
                    <a:pt x="692" y="0"/>
                  </a:lnTo>
                  <a:lnTo>
                    <a:pt x="696" y="0"/>
                  </a:lnTo>
                  <a:lnTo>
                    <a:pt x="698" y="0"/>
                  </a:lnTo>
                  <a:lnTo>
                    <a:pt x="702" y="0"/>
                  </a:lnTo>
                  <a:lnTo>
                    <a:pt x="706" y="0"/>
                  </a:lnTo>
                  <a:lnTo>
                    <a:pt x="710" y="0"/>
                  </a:lnTo>
                  <a:lnTo>
                    <a:pt x="714" y="0"/>
                  </a:lnTo>
                  <a:lnTo>
                    <a:pt x="714" y="4"/>
                  </a:lnTo>
                  <a:lnTo>
                    <a:pt x="718" y="4"/>
                  </a:lnTo>
                  <a:lnTo>
                    <a:pt x="718" y="8"/>
                  </a:lnTo>
                  <a:lnTo>
                    <a:pt x="722" y="8"/>
                  </a:lnTo>
                  <a:lnTo>
                    <a:pt x="726" y="8"/>
                  </a:lnTo>
                  <a:lnTo>
                    <a:pt x="728" y="8"/>
                  </a:lnTo>
                  <a:lnTo>
                    <a:pt x="732" y="8"/>
                  </a:lnTo>
                  <a:lnTo>
                    <a:pt x="736" y="8"/>
                  </a:lnTo>
                  <a:lnTo>
                    <a:pt x="736" y="12"/>
                  </a:lnTo>
                  <a:lnTo>
                    <a:pt x="740" y="16"/>
                  </a:lnTo>
                  <a:lnTo>
                    <a:pt x="744" y="16"/>
                  </a:lnTo>
                  <a:lnTo>
                    <a:pt x="740" y="16"/>
                  </a:lnTo>
                  <a:lnTo>
                    <a:pt x="740" y="18"/>
                  </a:lnTo>
                  <a:lnTo>
                    <a:pt x="744" y="18"/>
                  </a:lnTo>
                  <a:lnTo>
                    <a:pt x="744" y="22"/>
                  </a:lnTo>
                  <a:lnTo>
                    <a:pt x="744" y="26"/>
                  </a:lnTo>
                  <a:lnTo>
                    <a:pt x="748" y="26"/>
                  </a:lnTo>
                  <a:lnTo>
                    <a:pt x="748" y="30"/>
                  </a:lnTo>
                  <a:lnTo>
                    <a:pt x="748" y="34"/>
                  </a:lnTo>
                  <a:lnTo>
                    <a:pt x="748" y="38"/>
                  </a:lnTo>
                  <a:lnTo>
                    <a:pt x="752" y="38"/>
                  </a:lnTo>
                  <a:lnTo>
                    <a:pt x="752" y="42"/>
                  </a:lnTo>
                  <a:lnTo>
                    <a:pt x="752" y="46"/>
                  </a:lnTo>
                  <a:lnTo>
                    <a:pt x="756" y="46"/>
                  </a:lnTo>
                  <a:lnTo>
                    <a:pt x="752" y="46"/>
                  </a:lnTo>
                  <a:lnTo>
                    <a:pt x="752" y="48"/>
                  </a:lnTo>
                  <a:lnTo>
                    <a:pt x="756" y="48"/>
                  </a:lnTo>
                  <a:lnTo>
                    <a:pt x="756" y="46"/>
                  </a:lnTo>
                  <a:lnTo>
                    <a:pt x="756" y="48"/>
                  </a:lnTo>
                  <a:lnTo>
                    <a:pt x="756" y="52"/>
                  </a:lnTo>
                  <a:lnTo>
                    <a:pt x="756" y="56"/>
                  </a:lnTo>
                  <a:lnTo>
                    <a:pt x="758" y="56"/>
                  </a:lnTo>
                  <a:lnTo>
                    <a:pt x="758" y="60"/>
                  </a:lnTo>
                  <a:lnTo>
                    <a:pt x="758" y="64"/>
                  </a:lnTo>
                  <a:lnTo>
                    <a:pt x="758" y="68"/>
                  </a:lnTo>
                  <a:lnTo>
                    <a:pt x="762" y="68"/>
                  </a:lnTo>
                  <a:lnTo>
                    <a:pt x="762" y="72"/>
                  </a:lnTo>
                  <a:lnTo>
                    <a:pt x="762" y="74"/>
                  </a:lnTo>
                  <a:lnTo>
                    <a:pt x="762" y="78"/>
                  </a:lnTo>
                  <a:lnTo>
                    <a:pt x="766" y="78"/>
                  </a:lnTo>
                  <a:lnTo>
                    <a:pt x="766" y="82"/>
                  </a:lnTo>
                  <a:lnTo>
                    <a:pt x="770" y="82"/>
                  </a:lnTo>
                  <a:lnTo>
                    <a:pt x="774" y="82"/>
                  </a:lnTo>
                  <a:lnTo>
                    <a:pt x="778" y="82"/>
                  </a:lnTo>
                  <a:lnTo>
                    <a:pt x="782" y="82"/>
                  </a:lnTo>
                  <a:lnTo>
                    <a:pt x="782" y="86"/>
                  </a:lnTo>
                  <a:lnTo>
                    <a:pt x="784" y="86"/>
                  </a:lnTo>
                  <a:lnTo>
                    <a:pt x="788" y="86"/>
                  </a:lnTo>
                  <a:lnTo>
                    <a:pt x="792" y="86"/>
                  </a:lnTo>
                  <a:lnTo>
                    <a:pt x="792" y="90"/>
                  </a:lnTo>
                  <a:lnTo>
                    <a:pt x="796" y="94"/>
                  </a:lnTo>
                  <a:lnTo>
                    <a:pt x="800" y="98"/>
                  </a:lnTo>
                  <a:lnTo>
                    <a:pt x="804" y="98"/>
                  </a:lnTo>
                  <a:lnTo>
                    <a:pt x="808" y="98"/>
                  </a:lnTo>
                  <a:lnTo>
                    <a:pt x="808" y="102"/>
                  </a:lnTo>
                  <a:lnTo>
                    <a:pt x="804" y="102"/>
                  </a:lnTo>
                  <a:lnTo>
                    <a:pt x="808" y="104"/>
                  </a:lnTo>
                  <a:lnTo>
                    <a:pt x="808" y="108"/>
                  </a:lnTo>
                  <a:lnTo>
                    <a:pt x="808" y="112"/>
                  </a:lnTo>
                  <a:lnTo>
                    <a:pt x="808" y="116"/>
                  </a:lnTo>
                  <a:lnTo>
                    <a:pt x="812" y="116"/>
                  </a:lnTo>
                  <a:lnTo>
                    <a:pt x="812" y="120"/>
                  </a:lnTo>
                  <a:lnTo>
                    <a:pt x="812" y="124"/>
                  </a:lnTo>
                  <a:lnTo>
                    <a:pt x="814" y="120"/>
                  </a:lnTo>
                  <a:lnTo>
                    <a:pt x="818" y="120"/>
                  </a:lnTo>
                  <a:lnTo>
                    <a:pt x="818" y="124"/>
                  </a:lnTo>
                  <a:lnTo>
                    <a:pt x="822" y="124"/>
                  </a:lnTo>
                  <a:lnTo>
                    <a:pt x="826" y="124"/>
                  </a:lnTo>
                  <a:lnTo>
                    <a:pt x="826" y="120"/>
                  </a:lnTo>
                  <a:lnTo>
                    <a:pt x="830" y="120"/>
                  </a:lnTo>
                  <a:lnTo>
                    <a:pt x="834" y="120"/>
                  </a:lnTo>
                  <a:lnTo>
                    <a:pt x="834" y="116"/>
                  </a:lnTo>
                  <a:lnTo>
                    <a:pt x="838" y="116"/>
                  </a:lnTo>
                  <a:lnTo>
                    <a:pt x="840" y="112"/>
                  </a:lnTo>
                  <a:lnTo>
                    <a:pt x="844" y="112"/>
                  </a:lnTo>
                  <a:lnTo>
                    <a:pt x="848" y="112"/>
                  </a:lnTo>
                  <a:lnTo>
                    <a:pt x="852" y="108"/>
                  </a:lnTo>
                  <a:lnTo>
                    <a:pt x="856" y="108"/>
                  </a:lnTo>
                  <a:lnTo>
                    <a:pt x="860" y="108"/>
                  </a:lnTo>
                  <a:lnTo>
                    <a:pt x="864" y="108"/>
                  </a:lnTo>
                  <a:lnTo>
                    <a:pt x="864" y="112"/>
                  </a:lnTo>
                  <a:lnTo>
                    <a:pt x="864" y="116"/>
                  </a:lnTo>
                  <a:lnTo>
                    <a:pt x="864" y="120"/>
                  </a:lnTo>
                  <a:lnTo>
                    <a:pt x="864" y="128"/>
                  </a:lnTo>
                  <a:lnTo>
                    <a:pt x="860" y="128"/>
                  </a:lnTo>
                  <a:lnTo>
                    <a:pt x="856" y="128"/>
                  </a:lnTo>
                  <a:lnTo>
                    <a:pt x="856" y="130"/>
                  </a:lnTo>
                  <a:lnTo>
                    <a:pt x="856" y="134"/>
                  </a:lnTo>
                  <a:lnTo>
                    <a:pt x="856" y="138"/>
                  </a:lnTo>
                  <a:lnTo>
                    <a:pt x="856" y="142"/>
                  </a:lnTo>
                  <a:lnTo>
                    <a:pt x="852" y="142"/>
                  </a:lnTo>
                  <a:lnTo>
                    <a:pt x="852" y="146"/>
                  </a:lnTo>
                  <a:lnTo>
                    <a:pt x="852" y="150"/>
                  </a:lnTo>
                  <a:lnTo>
                    <a:pt x="852" y="154"/>
                  </a:lnTo>
                  <a:lnTo>
                    <a:pt x="848" y="154"/>
                  </a:lnTo>
                  <a:lnTo>
                    <a:pt x="848" y="158"/>
                  </a:lnTo>
                  <a:lnTo>
                    <a:pt x="848" y="160"/>
                  </a:lnTo>
                  <a:lnTo>
                    <a:pt x="848" y="164"/>
                  </a:lnTo>
                  <a:lnTo>
                    <a:pt x="844" y="164"/>
                  </a:lnTo>
                  <a:lnTo>
                    <a:pt x="840" y="164"/>
                  </a:lnTo>
                  <a:lnTo>
                    <a:pt x="840" y="168"/>
                  </a:lnTo>
                  <a:lnTo>
                    <a:pt x="840" y="172"/>
                  </a:lnTo>
                  <a:lnTo>
                    <a:pt x="840" y="176"/>
                  </a:lnTo>
                  <a:lnTo>
                    <a:pt x="838" y="176"/>
                  </a:lnTo>
                  <a:lnTo>
                    <a:pt x="834" y="172"/>
                  </a:lnTo>
                  <a:lnTo>
                    <a:pt x="830" y="172"/>
                  </a:lnTo>
                  <a:lnTo>
                    <a:pt x="826" y="172"/>
                  </a:lnTo>
                  <a:lnTo>
                    <a:pt x="826" y="168"/>
                  </a:lnTo>
                  <a:lnTo>
                    <a:pt x="822" y="168"/>
                  </a:lnTo>
                  <a:lnTo>
                    <a:pt x="822" y="172"/>
                  </a:lnTo>
                  <a:lnTo>
                    <a:pt x="822" y="176"/>
                  </a:lnTo>
                  <a:lnTo>
                    <a:pt x="818" y="176"/>
                  </a:lnTo>
                  <a:lnTo>
                    <a:pt x="814" y="176"/>
                  </a:lnTo>
                  <a:lnTo>
                    <a:pt x="814" y="180"/>
                  </a:lnTo>
                  <a:lnTo>
                    <a:pt x="814" y="176"/>
                  </a:lnTo>
                  <a:lnTo>
                    <a:pt x="812" y="180"/>
                  </a:lnTo>
                  <a:lnTo>
                    <a:pt x="812" y="184"/>
                  </a:lnTo>
                  <a:lnTo>
                    <a:pt x="814" y="184"/>
                  </a:lnTo>
                  <a:lnTo>
                    <a:pt x="814" y="190"/>
                  </a:lnTo>
                  <a:lnTo>
                    <a:pt x="814" y="194"/>
                  </a:lnTo>
                  <a:lnTo>
                    <a:pt x="814" y="198"/>
                  </a:lnTo>
                  <a:lnTo>
                    <a:pt x="814" y="206"/>
                  </a:lnTo>
                  <a:lnTo>
                    <a:pt x="814" y="210"/>
                  </a:lnTo>
                  <a:lnTo>
                    <a:pt x="814" y="214"/>
                  </a:lnTo>
                  <a:lnTo>
                    <a:pt x="814" y="216"/>
                  </a:lnTo>
                  <a:lnTo>
                    <a:pt x="812" y="216"/>
                  </a:lnTo>
                  <a:lnTo>
                    <a:pt x="812" y="220"/>
                  </a:lnTo>
                  <a:lnTo>
                    <a:pt x="812" y="216"/>
                  </a:lnTo>
                  <a:lnTo>
                    <a:pt x="808" y="216"/>
                  </a:lnTo>
                  <a:lnTo>
                    <a:pt x="808" y="220"/>
                  </a:lnTo>
                  <a:lnTo>
                    <a:pt x="804" y="220"/>
                  </a:lnTo>
                  <a:lnTo>
                    <a:pt x="808" y="224"/>
                  </a:lnTo>
                  <a:lnTo>
                    <a:pt x="808" y="228"/>
                  </a:lnTo>
                  <a:lnTo>
                    <a:pt x="804" y="228"/>
                  </a:lnTo>
                  <a:lnTo>
                    <a:pt x="804" y="224"/>
                  </a:lnTo>
                  <a:lnTo>
                    <a:pt x="800" y="220"/>
                  </a:lnTo>
                  <a:lnTo>
                    <a:pt x="800" y="216"/>
                  </a:lnTo>
                  <a:lnTo>
                    <a:pt x="796" y="216"/>
                  </a:lnTo>
                  <a:lnTo>
                    <a:pt x="796" y="220"/>
                  </a:lnTo>
                  <a:lnTo>
                    <a:pt x="792" y="220"/>
                  </a:lnTo>
                  <a:lnTo>
                    <a:pt x="792" y="224"/>
                  </a:lnTo>
                  <a:lnTo>
                    <a:pt x="792" y="228"/>
                  </a:lnTo>
                  <a:lnTo>
                    <a:pt x="788" y="228"/>
                  </a:lnTo>
                  <a:lnTo>
                    <a:pt x="784" y="228"/>
                  </a:lnTo>
                  <a:lnTo>
                    <a:pt x="784" y="230"/>
                  </a:lnTo>
                  <a:lnTo>
                    <a:pt x="784" y="234"/>
                  </a:lnTo>
                  <a:lnTo>
                    <a:pt x="782" y="234"/>
                  </a:lnTo>
                  <a:lnTo>
                    <a:pt x="778" y="234"/>
                  </a:lnTo>
                  <a:lnTo>
                    <a:pt x="774" y="234"/>
                  </a:lnTo>
                  <a:lnTo>
                    <a:pt x="770" y="234"/>
                  </a:lnTo>
                  <a:lnTo>
                    <a:pt x="770" y="238"/>
                  </a:lnTo>
                  <a:lnTo>
                    <a:pt x="770" y="242"/>
                  </a:lnTo>
                  <a:lnTo>
                    <a:pt x="774" y="242"/>
                  </a:lnTo>
                  <a:lnTo>
                    <a:pt x="774" y="246"/>
                  </a:lnTo>
                  <a:lnTo>
                    <a:pt x="770" y="246"/>
                  </a:lnTo>
                  <a:lnTo>
                    <a:pt x="766" y="246"/>
                  </a:lnTo>
                  <a:lnTo>
                    <a:pt x="762" y="246"/>
                  </a:lnTo>
                  <a:lnTo>
                    <a:pt x="758" y="246"/>
                  </a:lnTo>
                  <a:lnTo>
                    <a:pt x="758" y="242"/>
                  </a:lnTo>
                  <a:lnTo>
                    <a:pt x="756" y="242"/>
                  </a:lnTo>
                  <a:lnTo>
                    <a:pt x="756" y="238"/>
                  </a:lnTo>
                  <a:lnTo>
                    <a:pt x="752" y="238"/>
                  </a:lnTo>
                  <a:lnTo>
                    <a:pt x="752" y="242"/>
                  </a:lnTo>
                  <a:lnTo>
                    <a:pt x="748" y="242"/>
                  </a:lnTo>
                  <a:lnTo>
                    <a:pt x="748" y="246"/>
                  </a:lnTo>
                  <a:lnTo>
                    <a:pt x="748" y="250"/>
                  </a:lnTo>
                  <a:lnTo>
                    <a:pt x="744" y="250"/>
                  </a:lnTo>
                  <a:lnTo>
                    <a:pt x="744" y="254"/>
                  </a:lnTo>
                  <a:lnTo>
                    <a:pt x="740" y="256"/>
                  </a:lnTo>
                  <a:lnTo>
                    <a:pt x="736" y="256"/>
                  </a:lnTo>
                  <a:lnTo>
                    <a:pt x="736" y="260"/>
                  </a:lnTo>
                  <a:lnTo>
                    <a:pt x="732" y="260"/>
                  </a:lnTo>
                  <a:lnTo>
                    <a:pt x="728" y="260"/>
                  </a:lnTo>
                  <a:lnTo>
                    <a:pt x="728" y="264"/>
                  </a:lnTo>
                  <a:lnTo>
                    <a:pt x="726" y="264"/>
                  </a:lnTo>
                  <a:lnTo>
                    <a:pt x="728" y="264"/>
                  </a:lnTo>
                  <a:lnTo>
                    <a:pt x="726" y="264"/>
                  </a:lnTo>
                  <a:lnTo>
                    <a:pt x="722" y="268"/>
                  </a:lnTo>
                  <a:lnTo>
                    <a:pt x="718" y="272"/>
                  </a:lnTo>
                  <a:lnTo>
                    <a:pt x="718" y="276"/>
                  </a:lnTo>
                  <a:lnTo>
                    <a:pt x="714" y="276"/>
                  </a:lnTo>
                  <a:lnTo>
                    <a:pt x="710" y="276"/>
                  </a:lnTo>
                  <a:lnTo>
                    <a:pt x="706" y="276"/>
                  </a:lnTo>
                  <a:lnTo>
                    <a:pt x="706" y="280"/>
                  </a:lnTo>
                  <a:lnTo>
                    <a:pt x="702" y="280"/>
                  </a:lnTo>
                  <a:lnTo>
                    <a:pt x="702" y="276"/>
                  </a:lnTo>
                  <a:lnTo>
                    <a:pt x="702" y="280"/>
                  </a:lnTo>
                  <a:lnTo>
                    <a:pt x="698" y="280"/>
                  </a:lnTo>
                  <a:lnTo>
                    <a:pt x="696" y="284"/>
                  </a:lnTo>
                  <a:lnTo>
                    <a:pt x="692" y="284"/>
                  </a:lnTo>
                  <a:lnTo>
                    <a:pt x="692" y="286"/>
                  </a:lnTo>
                  <a:lnTo>
                    <a:pt x="688" y="284"/>
                  </a:lnTo>
                  <a:lnTo>
                    <a:pt x="688" y="286"/>
                  </a:lnTo>
                  <a:lnTo>
                    <a:pt x="684" y="290"/>
                  </a:lnTo>
                  <a:lnTo>
                    <a:pt x="680" y="290"/>
                  </a:lnTo>
                  <a:lnTo>
                    <a:pt x="680" y="294"/>
                  </a:lnTo>
                  <a:lnTo>
                    <a:pt x="676" y="298"/>
                  </a:lnTo>
                  <a:lnTo>
                    <a:pt x="674" y="298"/>
                  </a:lnTo>
                  <a:lnTo>
                    <a:pt x="674" y="294"/>
                  </a:lnTo>
                  <a:lnTo>
                    <a:pt x="676" y="294"/>
                  </a:lnTo>
                  <a:lnTo>
                    <a:pt x="676" y="290"/>
                  </a:lnTo>
                  <a:lnTo>
                    <a:pt x="680" y="290"/>
                  </a:lnTo>
                  <a:lnTo>
                    <a:pt x="676" y="290"/>
                  </a:lnTo>
                  <a:lnTo>
                    <a:pt x="676" y="286"/>
                  </a:lnTo>
                  <a:lnTo>
                    <a:pt x="680" y="286"/>
                  </a:lnTo>
                  <a:lnTo>
                    <a:pt x="676" y="286"/>
                  </a:lnTo>
                  <a:lnTo>
                    <a:pt x="676" y="284"/>
                  </a:lnTo>
                  <a:lnTo>
                    <a:pt x="674" y="284"/>
                  </a:lnTo>
                  <a:lnTo>
                    <a:pt x="676" y="280"/>
                  </a:lnTo>
                  <a:lnTo>
                    <a:pt x="676" y="276"/>
                  </a:lnTo>
                  <a:lnTo>
                    <a:pt x="680" y="276"/>
                  </a:lnTo>
                  <a:lnTo>
                    <a:pt x="684" y="272"/>
                  </a:lnTo>
                  <a:lnTo>
                    <a:pt x="684" y="268"/>
                  </a:lnTo>
                  <a:lnTo>
                    <a:pt x="688" y="268"/>
                  </a:lnTo>
                  <a:lnTo>
                    <a:pt x="688" y="264"/>
                  </a:lnTo>
                  <a:lnTo>
                    <a:pt x="684" y="260"/>
                  </a:lnTo>
                  <a:lnTo>
                    <a:pt x="684" y="256"/>
                  </a:lnTo>
                  <a:lnTo>
                    <a:pt x="680" y="256"/>
                  </a:lnTo>
                  <a:lnTo>
                    <a:pt x="676" y="256"/>
                  </a:lnTo>
                  <a:lnTo>
                    <a:pt x="674" y="256"/>
                  </a:lnTo>
                  <a:lnTo>
                    <a:pt x="670" y="256"/>
                  </a:lnTo>
                  <a:lnTo>
                    <a:pt x="670" y="260"/>
                  </a:lnTo>
                  <a:lnTo>
                    <a:pt x="666" y="264"/>
                  </a:lnTo>
                  <a:lnTo>
                    <a:pt x="662" y="264"/>
                  </a:lnTo>
                  <a:lnTo>
                    <a:pt x="662" y="268"/>
                  </a:lnTo>
                  <a:lnTo>
                    <a:pt x="658" y="272"/>
                  </a:lnTo>
                  <a:lnTo>
                    <a:pt x="656" y="272"/>
                  </a:lnTo>
                  <a:lnTo>
                    <a:pt x="656" y="276"/>
                  </a:lnTo>
                  <a:lnTo>
                    <a:pt x="652" y="276"/>
                  </a:lnTo>
                  <a:lnTo>
                    <a:pt x="648" y="280"/>
                  </a:lnTo>
                  <a:lnTo>
                    <a:pt x="648" y="284"/>
                  </a:lnTo>
                  <a:lnTo>
                    <a:pt x="648" y="286"/>
                  </a:lnTo>
                  <a:lnTo>
                    <a:pt x="644" y="286"/>
                  </a:lnTo>
                  <a:lnTo>
                    <a:pt x="644" y="290"/>
                  </a:lnTo>
                  <a:lnTo>
                    <a:pt x="640" y="290"/>
                  </a:lnTo>
                  <a:lnTo>
                    <a:pt x="636" y="290"/>
                  </a:lnTo>
                  <a:lnTo>
                    <a:pt x="632" y="290"/>
                  </a:lnTo>
                  <a:lnTo>
                    <a:pt x="628" y="290"/>
                  </a:lnTo>
                  <a:lnTo>
                    <a:pt x="628" y="286"/>
                  </a:lnTo>
                  <a:lnTo>
                    <a:pt x="626" y="290"/>
                  </a:lnTo>
                  <a:lnTo>
                    <a:pt x="622" y="294"/>
                  </a:lnTo>
                  <a:lnTo>
                    <a:pt x="622" y="298"/>
                  </a:lnTo>
                  <a:lnTo>
                    <a:pt x="622" y="302"/>
                  </a:lnTo>
                  <a:lnTo>
                    <a:pt x="622" y="306"/>
                  </a:lnTo>
                  <a:lnTo>
                    <a:pt x="626" y="306"/>
                  </a:lnTo>
                  <a:lnTo>
                    <a:pt x="626" y="310"/>
                  </a:lnTo>
                  <a:lnTo>
                    <a:pt x="628" y="310"/>
                  </a:lnTo>
                  <a:lnTo>
                    <a:pt x="632" y="310"/>
                  </a:lnTo>
                  <a:lnTo>
                    <a:pt x="636" y="310"/>
                  </a:lnTo>
                  <a:lnTo>
                    <a:pt x="640" y="310"/>
                  </a:lnTo>
                  <a:lnTo>
                    <a:pt x="640" y="312"/>
                  </a:lnTo>
                  <a:lnTo>
                    <a:pt x="644" y="312"/>
                  </a:lnTo>
                  <a:lnTo>
                    <a:pt x="644" y="316"/>
                  </a:lnTo>
                  <a:lnTo>
                    <a:pt x="644" y="320"/>
                  </a:lnTo>
                  <a:lnTo>
                    <a:pt x="640" y="320"/>
                  </a:lnTo>
                  <a:lnTo>
                    <a:pt x="640" y="324"/>
                  </a:lnTo>
                  <a:lnTo>
                    <a:pt x="644" y="328"/>
                  </a:lnTo>
                  <a:lnTo>
                    <a:pt x="648" y="328"/>
                  </a:lnTo>
                  <a:lnTo>
                    <a:pt x="652" y="328"/>
                  </a:lnTo>
                  <a:lnTo>
                    <a:pt x="656" y="328"/>
                  </a:lnTo>
                  <a:lnTo>
                    <a:pt x="656" y="324"/>
                  </a:lnTo>
                  <a:lnTo>
                    <a:pt x="658" y="324"/>
                  </a:lnTo>
                  <a:lnTo>
                    <a:pt x="658" y="320"/>
                  </a:lnTo>
                  <a:lnTo>
                    <a:pt x="662" y="320"/>
                  </a:lnTo>
                  <a:lnTo>
                    <a:pt x="662" y="316"/>
                  </a:lnTo>
                  <a:lnTo>
                    <a:pt x="666" y="316"/>
                  </a:lnTo>
                  <a:lnTo>
                    <a:pt x="670" y="316"/>
                  </a:lnTo>
                  <a:lnTo>
                    <a:pt x="674" y="320"/>
                  </a:lnTo>
                  <a:lnTo>
                    <a:pt x="676" y="320"/>
                  </a:lnTo>
                  <a:lnTo>
                    <a:pt x="676" y="324"/>
                  </a:lnTo>
                  <a:lnTo>
                    <a:pt x="680" y="324"/>
                  </a:lnTo>
                  <a:lnTo>
                    <a:pt x="684" y="324"/>
                  </a:lnTo>
                  <a:lnTo>
                    <a:pt x="684" y="320"/>
                  </a:lnTo>
                  <a:lnTo>
                    <a:pt x="688" y="320"/>
                  </a:lnTo>
                  <a:lnTo>
                    <a:pt x="684" y="320"/>
                  </a:lnTo>
                  <a:lnTo>
                    <a:pt x="688" y="324"/>
                  </a:lnTo>
                  <a:lnTo>
                    <a:pt x="692" y="324"/>
                  </a:lnTo>
                  <a:lnTo>
                    <a:pt x="692" y="328"/>
                  </a:lnTo>
                  <a:lnTo>
                    <a:pt x="688" y="332"/>
                  </a:lnTo>
                  <a:lnTo>
                    <a:pt x="692" y="332"/>
                  </a:lnTo>
                  <a:lnTo>
                    <a:pt x="688" y="336"/>
                  </a:lnTo>
                  <a:lnTo>
                    <a:pt x="688" y="332"/>
                  </a:lnTo>
                  <a:lnTo>
                    <a:pt x="684" y="332"/>
                  </a:lnTo>
                  <a:lnTo>
                    <a:pt x="680" y="336"/>
                  </a:lnTo>
                  <a:lnTo>
                    <a:pt x="676" y="336"/>
                  </a:lnTo>
                  <a:lnTo>
                    <a:pt x="674" y="336"/>
                  </a:lnTo>
                  <a:lnTo>
                    <a:pt x="674" y="340"/>
                  </a:lnTo>
                  <a:lnTo>
                    <a:pt x="670" y="340"/>
                  </a:lnTo>
                  <a:lnTo>
                    <a:pt x="666" y="340"/>
                  </a:lnTo>
                  <a:lnTo>
                    <a:pt x="670" y="340"/>
                  </a:lnTo>
                  <a:lnTo>
                    <a:pt x="670" y="342"/>
                  </a:lnTo>
                  <a:lnTo>
                    <a:pt x="666" y="342"/>
                  </a:lnTo>
                  <a:lnTo>
                    <a:pt x="666" y="346"/>
                  </a:lnTo>
                  <a:lnTo>
                    <a:pt x="662" y="350"/>
                  </a:lnTo>
                  <a:lnTo>
                    <a:pt x="658" y="350"/>
                  </a:lnTo>
                  <a:lnTo>
                    <a:pt x="662" y="346"/>
                  </a:lnTo>
                  <a:lnTo>
                    <a:pt x="658" y="346"/>
                  </a:lnTo>
                  <a:lnTo>
                    <a:pt x="658" y="350"/>
                  </a:lnTo>
                  <a:lnTo>
                    <a:pt x="658" y="354"/>
                  </a:lnTo>
                  <a:lnTo>
                    <a:pt x="656" y="354"/>
                  </a:lnTo>
                  <a:lnTo>
                    <a:pt x="656" y="358"/>
                  </a:lnTo>
                  <a:lnTo>
                    <a:pt x="652" y="358"/>
                  </a:lnTo>
                  <a:lnTo>
                    <a:pt x="652" y="362"/>
                  </a:lnTo>
                  <a:lnTo>
                    <a:pt x="648" y="362"/>
                  </a:lnTo>
                  <a:lnTo>
                    <a:pt x="648" y="366"/>
                  </a:lnTo>
                  <a:lnTo>
                    <a:pt x="648" y="368"/>
                  </a:lnTo>
                  <a:lnTo>
                    <a:pt x="644" y="368"/>
                  </a:lnTo>
                  <a:lnTo>
                    <a:pt x="644" y="372"/>
                  </a:lnTo>
                  <a:lnTo>
                    <a:pt x="648" y="372"/>
                  </a:lnTo>
                  <a:lnTo>
                    <a:pt x="648" y="376"/>
                  </a:lnTo>
                  <a:lnTo>
                    <a:pt x="652" y="376"/>
                  </a:lnTo>
                  <a:lnTo>
                    <a:pt x="656" y="380"/>
                  </a:lnTo>
                  <a:lnTo>
                    <a:pt x="658" y="380"/>
                  </a:lnTo>
                  <a:lnTo>
                    <a:pt x="662" y="384"/>
                  </a:lnTo>
                  <a:lnTo>
                    <a:pt x="662" y="388"/>
                  </a:lnTo>
                  <a:lnTo>
                    <a:pt x="662" y="392"/>
                  </a:lnTo>
                  <a:lnTo>
                    <a:pt x="662" y="396"/>
                  </a:lnTo>
                  <a:lnTo>
                    <a:pt x="666" y="398"/>
                  </a:lnTo>
                  <a:lnTo>
                    <a:pt x="666" y="402"/>
                  </a:lnTo>
                  <a:lnTo>
                    <a:pt x="670" y="406"/>
                  </a:lnTo>
                  <a:lnTo>
                    <a:pt x="670" y="410"/>
                  </a:lnTo>
                  <a:lnTo>
                    <a:pt x="670" y="414"/>
                  </a:lnTo>
                  <a:lnTo>
                    <a:pt x="674" y="414"/>
                  </a:lnTo>
                  <a:lnTo>
                    <a:pt x="674" y="418"/>
                  </a:lnTo>
                  <a:lnTo>
                    <a:pt x="676" y="418"/>
                  </a:lnTo>
                  <a:lnTo>
                    <a:pt x="676" y="422"/>
                  </a:lnTo>
                  <a:lnTo>
                    <a:pt x="680" y="424"/>
                  </a:lnTo>
                  <a:lnTo>
                    <a:pt x="680" y="428"/>
                  </a:lnTo>
                  <a:lnTo>
                    <a:pt x="684" y="428"/>
                  </a:lnTo>
                  <a:lnTo>
                    <a:pt x="684" y="432"/>
                  </a:lnTo>
                  <a:lnTo>
                    <a:pt x="680" y="432"/>
                  </a:lnTo>
                  <a:lnTo>
                    <a:pt x="680" y="428"/>
                  </a:lnTo>
                  <a:lnTo>
                    <a:pt x="676" y="428"/>
                  </a:lnTo>
                  <a:lnTo>
                    <a:pt x="674" y="428"/>
                  </a:lnTo>
                  <a:lnTo>
                    <a:pt x="670" y="428"/>
                  </a:lnTo>
                  <a:lnTo>
                    <a:pt x="670" y="424"/>
                  </a:lnTo>
                  <a:lnTo>
                    <a:pt x="666" y="424"/>
                  </a:lnTo>
                  <a:lnTo>
                    <a:pt x="662" y="422"/>
                  </a:lnTo>
                  <a:lnTo>
                    <a:pt x="662" y="424"/>
                  </a:lnTo>
                  <a:lnTo>
                    <a:pt x="658" y="424"/>
                  </a:lnTo>
                  <a:lnTo>
                    <a:pt x="656" y="424"/>
                  </a:lnTo>
                  <a:lnTo>
                    <a:pt x="656" y="422"/>
                  </a:lnTo>
                  <a:lnTo>
                    <a:pt x="656" y="418"/>
                  </a:lnTo>
                  <a:lnTo>
                    <a:pt x="652" y="418"/>
                  </a:lnTo>
                  <a:lnTo>
                    <a:pt x="652" y="422"/>
                  </a:lnTo>
                  <a:lnTo>
                    <a:pt x="656" y="422"/>
                  </a:lnTo>
                  <a:lnTo>
                    <a:pt x="652" y="422"/>
                  </a:lnTo>
                  <a:lnTo>
                    <a:pt x="656" y="422"/>
                  </a:lnTo>
                  <a:lnTo>
                    <a:pt x="656" y="424"/>
                  </a:lnTo>
                  <a:lnTo>
                    <a:pt x="658" y="424"/>
                  </a:lnTo>
                  <a:lnTo>
                    <a:pt x="662" y="424"/>
                  </a:lnTo>
                  <a:lnTo>
                    <a:pt x="666" y="424"/>
                  </a:lnTo>
                  <a:lnTo>
                    <a:pt x="666" y="428"/>
                  </a:lnTo>
                  <a:lnTo>
                    <a:pt x="670" y="428"/>
                  </a:lnTo>
                  <a:lnTo>
                    <a:pt x="674" y="428"/>
                  </a:lnTo>
                  <a:lnTo>
                    <a:pt x="674" y="432"/>
                  </a:lnTo>
                  <a:lnTo>
                    <a:pt x="676" y="436"/>
                  </a:lnTo>
                  <a:lnTo>
                    <a:pt x="680" y="436"/>
                  </a:lnTo>
                  <a:lnTo>
                    <a:pt x="680" y="440"/>
                  </a:lnTo>
                  <a:lnTo>
                    <a:pt x="680" y="444"/>
                  </a:lnTo>
                  <a:lnTo>
                    <a:pt x="684" y="444"/>
                  </a:lnTo>
                  <a:lnTo>
                    <a:pt x="684" y="448"/>
                  </a:lnTo>
                  <a:lnTo>
                    <a:pt x="680" y="448"/>
                  </a:lnTo>
                  <a:lnTo>
                    <a:pt x="676" y="448"/>
                  </a:lnTo>
                  <a:lnTo>
                    <a:pt x="674" y="448"/>
                  </a:lnTo>
                  <a:lnTo>
                    <a:pt x="674" y="452"/>
                  </a:lnTo>
                  <a:lnTo>
                    <a:pt x="670" y="452"/>
                  </a:lnTo>
                  <a:lnTo>
                    <a:pt x="670" y="454"/>
                  </a:lnTo>
                  <a:lnTo>
                    <a:pt x="666" y="454"/>
                  </a:lnTo>
                  <a:lnTo>
                    <a:pt x="662" y="454"/>
                  </a:lnTo>
                  <a:lnTo>
                    <a:pt x="658" y="458"/>
                  </a:lnTo>
                  <a:lnTo>
                    <a:pt x="662" y="458"/>
                  </a:lnTo>
                  <a:lnTo>
                    <a:pt x="662" y="454"/>
                  </a:lnTo>
                  <a:lnTo>
                    <a:pt x="666" y="458"/>
                  </a:lnTo>
                  <a:lnTo>
                    <a:pt x="666" y="462"/>
                  </a:lnTo>
                  <a:lnTo>
                    <a:pt x="666" y="458"/>
                  </a:lnTo>
                  <a:lnTo>
                    <a:pt x="670" y="458"/>
                  </a:lnTo>
                  <a:lnTo>
                    <a:pt x="674" y="454"/>
                  </a:lnTo>
                  <a:lnTo>
                    <a:pt x="676" y="454"/>
                  </a:lnTo>
                  <a:lnTo>
                    <a:pt x="676" y="458"/>
                  </a:lnTo>
                  <a:lnTo>
                    <a:pt x="680" y="462"/>
                  </a:lnTo>
                  <a:lnTo>
                    <a:pt x="684" y="462"/>
                  </a:lnTo>
                  <a:lnTo>
                    <a:pt x="684" y="466"/>
                  </a:lnTo>
                  <a:lnTo>
                    <a:pt x="680" y="466"/>
                  </a:lnTo>
                  <a:lnTo>
                    <a:pt x="680" y="470"/>
                  </a:lnTo>
                  <a:lnTo>
                    <a:pt x="676" y="470"/>
                  </a:lnTo>
                  <a:lnTo>
                    <a:pt x="676" y="474"/>
                  </a:lnTo>
                  <a:lnTo>
                    <a:pt x="676" y="470"/>
                  </a:lnTo>
                  <a:lnTo>
                    <a:pt x="680" y="470"/>
                  </a:lnTo>
                  <a:lnTo>
                    <a:pt x="684" y="470"/>
                  </a:lnTo>
                  <a:lnTo>
                    <a:pt x="684" y="474"/>
                  </a:lnTo>
                  <a:lnTo>
                    <a:pt x="684" y="478"/>
                  </a:lnTo>
                  <a:lnTo>
                    <a:pt x="680" y="478"/>
                  </a:lnTo>
                  <a:lnTo>
                    <a:pt x="680" y="474"/>
                  </a:lnTo>
                  <a:lnTo>
                    <a:pt x="680" y="478"/>
                  </a:lnTo>
                  <a:lnTo>
                    <a:pt x="676" y="478"/>
                  </a:lnTo>
                  <a:lnTo>
                    <a:pt x="676" y="474"/>
                  </a:lnTo>
                  <a:lnTo>
                    <a:pt x="676" y="478"/>
                  </a:lnTo>
                  <a:lnTo>
                    <a:pt x="680" y="478"/>
                  </a:lnTo>
                  <a:lnTo>
                    <a:pt x="680" y="480"/>
                  </a:lnTo>
                  <a:lnTo>
                    <a:pt x="676" y="480"/>
                  </a:lnTo>
                  <a:lnTo>
                    <a:pt x="680" y="484"/>
                  </a:lnTo>
                  <a:lnTo>
                    <a:pt x="676" y="484"/>
                  </a:lnTo>
                  <a:lnTo>
                    <a:pt x="674" y="484"/>
                  </a:lnTo>
                  <a:lnTo>
                    <a:pt x="676" y="484"/>
                  </a:lnTo>
                  <a:lnTo>
                    <a:pt x="676" y="488"/>
                  </a:lnTo>
                  <a:lnTo>
                    <a:pt x="676" y="492"/>
                  </a:lnTo>
                  <a:lnTo>
                    <a:pt x="680" y="492"/>
                  </a:lnTo>
                  <a:lnTo>
                    <a:pt x="676" y="492"/>
                  </a:lnTo>
                  <a:lnTo>
                    <a:pt x="676" y="496"/>
                  </a:lnTo>
                  <a:lnTo>
                    <a:pt x="674" y="496"/>
                  </a:lnTo>
                  <a:lnTo>
                    <a:pt x="674" y="492"/>
                  </a:lnTo>
                  <a:lnTo>
                    <a:pt x="674" y="496"/>
                  </a:lnTo>
                  <a:lnTo>
                    <a:pt x="670" y="496"/>
                  </a:lnTo>
                  <a:lnTo>
                    <a:pt x="670" y="500"/>
                  </a:lnTo>
                  <a:lnTo>
                    <a:pt x="666" y="496"/>
                  </a:lnTo>
                  <a:lnTo>
                    <a:pt x="666" y="500"/>
                  </a:lnTo>
                  <a:lnTo>
                    <a:pt x="670" y="500"/>
                  </a:lnTo>
                  <a:lnTo>
                    <a:pt x="666" y="500"/>
                  </a:lnTo>
                  <a:lnTo>
                    <a:pt x="666" y="504"/>
                  </a:lnTo>
                  <a:lnTo>
                    <a:pt x="666" y="508"/>
                  </a:lnTo>
                  <a:lnTo>
                    <a:pt x="666" y="510"/>
                  </a:lnTo>
                  <a:lnTo>
                    <a:pt x="662" y="510"/>
                  </a:lnTo>
                  <a:lnTo>
                    <a:pt x="662" y="514"/>
                  </a:lnTo>
                  <a:lnTo>
                    <a:pt x="662" y="510"/>
                  </a:lnTo>
                  <a:lnTo>
                    <a:pt x="662" y="514"/>
                  </a:lnTo>
                  <a:lnTo>
                    <a:pt x="662" y="510"/>
                  </a:lnTo>
                  <a:lnTo>
                    <a:pt x="658" y="510"/>
                  </a:lnTo>
                  <a:lnTo>
                    <a:pt x="662" y="510"/>
                  </a:lnTo>
                  <a:lnTo>
                    <a:pt x="662" y="514"/>
                  </a:lnTo>
                  <a:lnTo>
                    <a:pt x="658" y="514"/>
                  </a:lnTo>
                  <a:lnTo>
                    <a:pt x="658" y="518"/>
                  </a:lnTo>
                  <a:lnTo>
                    <a:pt x="656" y="518"/>
                  </a:lnTo>
                  <a:lnTo>
                    <a:pt x="658" y="518"/>
                  </a:lnTo>
                  <a:lnTo>
                    <a:pt x="658" y="522"/>
                  </a:lnTo>
                  <a:lnTo>
                    <a:pt x="656" y="522"/>
                  </a:lnTo>
                  <a:lnTo>
                    <a:pt x="656" y="526"/>
                  </a:lnTo>
                  <a:lnTo>
                    <a:pt x="656" y="522"/>
                  </a:lnTo>
                  <a:lnTo>
                    <a:pt x="658" y="522"/>
                  </a:lnTo>
                  <a:lnTo>
                    <a:pt x="656" y="518"/>
                  </a:lnTo>
                  <a:lnTo>
                    <a:pt x="656" y="522"/>
                  </a:lnTo>
                  <a:lnTo>
                    <a:pt x="656" y="518"/>
                  </a:lnTo>
                  <a:lnTo>
                    <a:pt x="652" y="518"/>
                  </a:lnTo>
                  <a:lnTo>
                    <a:pt x="652" y="522"/>
                  </a:lnTo>
                  <a:lnTo>
                    <a:pt x="652" y="518"/>
                  </a:lnTo>
                  <a:lnTo>
                    <a:pt x="652" y="522"/>
                  </a:lnTo>
                  <a:lnTo>
                    <a:pt x="652" y="526"/>
                  </a:lnTo>
                  <a:lnTo>
                    <a:pt x="652" y="522"/>
                  </a:lnTo>
                  <a:lnTo>
                    <a:pt x="656" y="526"/>
                  </a:lnTo>
                  <a:lnTo>
                    <a:pt x="652" y="526"/>
                  </a:lnTo>
                  <a:lnTo>
                    <a:pt x="652" y="530"/>
                  </a:lnTo>
                  <a:lnTo>
                    <a:pt x="656" y="526"/>
                  </a:lnTo>
                  <a:lnTo>
                    <a:pt x="656" y="530"/>
                  </a:lnTo>
                  <a:lnTo>
                    <a:pt x="652" y="530"/>
                  </a:lnTo>
                  <a:lnTo>
                    <a:pt x="652" y="534"/>
                  </a:lnTo>
                  <a:lnTo>
                    <a:pt x="648" y="534"/>
                  </a:lnTo>
                  <a:lnTo>
                    <a:pt x="644" y="534"/>
                  </a:lnTo>
                  <a:lnTo>
                    <a:pt x="648" y="534"/>
                  </a:lnTo>
                  <a:lnTo>
                    <a:pt x="648" y="536"/>
                  </a:lnTo>
                  <a:lnTo>
                    <a:pt x="648" y="534"/>
                  </a:lnTo>
                  <a:lnTo>
                    <a:pt x="652" y="534"/>
                  </a:lnTo>
                  <a:lnTo>
                    <a:pt x="652" y="536"/>
                  </a:lnTo>
                  <a:lnTo>
                    <a:pt x="652" y="540"/>
                  </a:lnTo>
                  <a:lnTo>
                    <a:pt x="648" y="540"/>
                  </a:lnTo>
                  <a:lnTo>
                    <a:pt x="652" y="540"/>
                  </a:lnTo>
                  <a:lnTo>
                    <a:pt x="652" y="544"/>
                  </a:lnTo>
                  <a:lnTo>
                    <a:pt x="652" y="548"/>
                  </a:lnTo>
                  <a:lnTo>
                    <a:pt x="652" y="544"/>
                  </a:lnTo>
                  <a:lnTo>
                    <a:pt x="648" y="544"/>
                  </a:lnTo>
                  <a:lnTo>
                    <a:pt x="648" y="540"/>
                  </a:lnTo>
                  <a:lnTo>
                    <a:pt x="648" y="544"/>
                  </a:lnTo>
                  <a:lnTo>
                    <a:pt x="644" y="544"/>
                  </a:lnTo>
                  <a:lnTo>
                    <a:pt x="648" y="548"/>
                  </a:lnTo>
                  <a:lnTo>
                    <a:pt x="644" y="552"/>
                  </a:lnTo>
                  <a:lnTo>
                    <a:pt x="644" y="548"/>
                  </a:lnTo>
                  <a:lnTo>
                    <a:pt x="640" y="548"/>
                  </a:lnTo>
                  <a:lnTo>
                    <a:pt x="640" y="552"/>
                  </a:lnTo>
                  <a:lnTo>
                    <a:pt x="644" y="552"/>
                  </a:lnTo>
                  <a:lnTo>
                    <a:pt x="640" y="556"/>
                  </a:lnTo>
                  <a:lnTo>
                    <a:pt x="636" y="556"/>
                  </a:lnTo>
                  <a:lnTo>
                    <a:pt x="640" y="556"/>
                  </a:lnTo>
                  <a:lnTo>
                    <a:pt x="636" y="552"/>
                  </a:lnTo>
                  <a:lnTo>
                    <a:pt x="636" y="556"/>
                  </a:lnTo>
                  <a:lnTo>
                    <a:pt x="640" y="556"/>
                  </a:lnTo>
                  <a:lnTo>
                    <a:pt x="636" y="560"/>
                  </a:lnTo>
                  <a:lnTo>
                    <a:pt x="632" y="560"/>
                  </a:lnTo>
                  <a:lnTo>
                    <a:pt x="628" y="560"/>
                  </a:lnTo>
                  <a:lnTo>
                    <a:pt x="628" y="564"/>
                  </a:lnTo>
                  <a:lnTo>
                    <a:pt x="626" y="564"/>
                  </a:lnTo>
                  <a:lnTo>
                    <a:pt x="628" y="564"/>
                  </a:lnTo>
                  <a:lnTo>
                    <a:pt x="628" y="566"/>
                  </a:lnTo>
                  <a:lnTo>
                    <a:pt x="626" y="570"/>
                  </a:lnTo>
                  <a:lnTo>
                    <a:pt x="622" y="570"/>
                  </a:lnTo>
                  <a:lnTo>
                    <a:pt x="622" y="574"/>
                  </a:lnTo>
                  <a:lnTo>
                    <a:pt x="618" y="574"/>
                  </a:lnTo>
                  <a:lnTo>
                    <a:pt x="618" y="578"/>
                  </a:lnTo>
                  <a:lnTo>
                    <a:pt x="614" y="578"/>
                  </a:lnTo>
                  <a:lnTo>
                    <a:pt x="610" y="578"/>
                  </a:lnTo>
                  <a:lnTo>
                    <a:pt x="610" y="582"/>
                  </a:lnTo>
                  <a:lnTo>
                    <a:pt x="606" y="582"/>
                  </a:lnTo>
                  <a:lnTo>
                    <a:pt x="610" y="582"/>
                  </a:lnTo>
                  <a:lnTo>
                    <a:pt x="610" y="586"/>
                  </a:lnTo>
                  <a:lnTo>
                    <a:pt x="606" y="586"/>
                  </a:lnTo>
                  <a:lnTo>
                    <a:pt x="606" y="590"/>
                  </a:lnTo>
                  <a:lnTo>
                    <a:pt x="602" y="590"/>
                  </a:lnTo>
                  <a:lnTo>
                    <a:pt x="602" y="592"/>
                  </a:lnTo>
                  <a:lnTo>
                    <a:pt x="600" y="590"/>
                  </a:lnTo>
                  <a:lnTo>
                    <a:pt x="600" y="592"/>
                  </a:lnTo>
                  <a:lnTo>
                    <a:pt x="596" y="592"/>
                  </a:lnTo>
                  <a:lnTo>
                    <a:pt x="596" y="590"/>
                  </a:lnTo>
                  <a:lnTo>
                    <a:pt x="592" y="592"/>
                  </a:lnTo>
                  <a:lnTo>
                    <a:pt x="596" y="592"/>
                  </a:lnTo>
                  <a:lnTo>
                    <a:pt x="592" y="592"/>
                  </a:lnTo>
                  <a:lnTo>
                    <a:pt x="588" y="592"/>
                  </a:lnTo>
                  <a:lnTo>
                    <a:pt x="584" y="592"/>
                  </a:lnTo>
                  <a:lnTo>
                    <a:pt x="584" y="596"/>
                  </a:lnTo>
                  <a:lnTo>
                    <a:pt x="580" y="596"/>
                  </a:lnTo>
                  <a:lnTo>
                    <a:pt x="580" y="592"/>
                  </a:lnTo>
                  <a:lnTo>
                    <a:pt x="584" y="592"/>
                  </a:lnTo>
                  <a:lnTo>
                    <a:pt x="580" y="592"/>
                  </a:lnTo>
                  <a:lnTo>
                    <a:pt x="580" y="596"/>
                  </a:lnTo>
                  <a:lnTo>
                    <a:pt x="576" y="596"/>
                  </a:lnTo>
                  <a:lnTo>
                    <a:pt x="572" y="596"/>
                  </a:lnTo>
                  <a:lnTo>
                    <a:pt x="576" y="596"/>
                  </a:lnTo>
                  <a:lnTo>
                    <a:pt x="576" y="600"/>
                  </a:lnTo>
                  <a:lnTo>
                    <a:pt x="572" y="600"/>
                  </a:lnTo>
                  <a:lnTo>
                    <a:pt x="570" y="600"/>
                  </a:lnTo>
                  <a:lnTo>
                    <a:pt x="570" y="596"/>
                  </a:lnTo>
                  <a:lnTo>
                    <a:pt x="572" y="596"/>
                  </a:lnTo>
                  <a:lnTo>
                    <a:pt x="570" y="596"/>
                  </a:lnTo>
                  <a:lnTo>
                    <a:pt x="570" y="592"/>
                  </a:lnTo>
                  <a:lnTo>
                    <a:pt x="566" y="590"/>
                  </a:lnTo>
                  <a:lnTo>
                    <a:pt x="566" y="586"/>
                  </a:lnTo>
                  <a:lnTo>
                    <a:pt x="570" y="586"/>
                  </a:lnTo>
                  <a:lnTo>
                    <a:pt x="566" y="586"/>
                  </a:lnTo>
                  <a:lnTo>
                    <a:pt x="566" y="590"/>
                  </a:lnTo>
                  <a:lnTo>
                    <a:pt x="562" y="590"/>
                  </a:lnTo>
                  <a:lnTo>
                    <a:pt x="566" y="592"/>
                  </a:lnTo>
                  <a:lnTo>
                    <a:pt x="562" y="592"/>
                  </a:lnTo>
                  <a:lnTo>
                    <a:pt x="566" y="592"/>
                  </a:lnTo>
                  <a:lnTo>
                    <a:pt x="566" y="596"/>
                  </a:lnTo>
                  <a:lnTo>
                    <a:pt x="566" y="600"/>
                  </a:lnTo>
                  <a:lnTo>
                    <a:pt x="566" y="604"/>
                  </a:lnTo>
                  <a:lnTo>
                    <a:pt x="562" y="604"/>
                  </a:lnTo>
                  <a:lnTo>
                    <a:pt x="562" y="600"/>
                  </a:lnTo>
                  <a:lnTo>
                    <a:pt x="562" y="596"/>
                  </a:lnTo>
                  <a:lnTo>
                    <a:pt x="558" y="596"/>
                  </a:lnTo>
                  <a:lnTo>
                    <a:pt x="562" y="596"/>
                  </a:lnTo>
                  <a:lnTo>
                    <a:pt x="562" y="600"/>
                  </a:lnTo>
                  <a:lnTo>
                    <a:pt x="562" y="604"/>
                  </a:lnTo>
                  <a:lnTo>
                    <a:pt x="558" y="604"/>
                  </a:lnTo>
                  <a:lnTo>
                    <a:pt x="558" y="600"/>
                  </a:lnTo>
                  <a:lnTo>
                    <a:pt x="558" y="604"/>
                  </a:lnTo>
                  <a:lnTo>
                    <a:pt x="558" y="608"/>
                  </a:lnTo>
                  <a:lnTo>
                    <a:pt x="554" y="608"/>
                  </a:lnTo>
                  <a:lnTo>
                    <a:pt x="550" y="608"/>
                  </a:lnTo>
                  <a:lnTo>
                    <a:pt x="550" y="612"/>
                  </a:lnTo>
                  <a:lnTo>
                    <a:pt x="550" y="608"/>
                  </a:lnTo>
                  <a:lnTo>
                    <a:pt x="546" y="612"/>
                  </a:lnTo>
                  <a:lnTo>
                    <a:pt x="542" y="608"/>
                  </a:lnTo>
                  <a:lnTo>
                    <a:pt x="542" y="612"/>
                  </a:lnTo>
                  <a:lnTo>
                    <a:pt x="540" y="612"/>
                  </a:lnTo>
                  <a:lnTo>
                    <a:pt x="540" y="616"/>
                  </a:lnTo>
                  <a:lnTo>
                    <a:pt x="536" y="616"/>
                  </a:lnTo>
                  <a:lnTo>
                    <a:pt x="532" y="616"/>
                  </a:lnTo>
                  <a:lnTo>
                    <a:pt x="528" y="616"/>
                  </a:lnTo>
                  <a:lnTo>
                    <a:pt x="524" y="616"/>
                  </a:lnTo>
                  <a:lnTo>
                    <a:pt x="524" y="620"/>
                  </a:lnTo>
                  <a:lnTo>
                    <a:pt x="524" y="616"/>
                  </a:lnTo>
                  <a:lnTo>
                    <a:pt x="524" y="620"/>
                  </a:lnTo>
                  <a:lnTo>
                    <a:pt x="520" y="620"/>
                  </a:lnTo>
                  <a:lnTo>
                    <a:pt x="520" y="616"/>
                  </a:lnTo>
                  <a:lnTo>
                    <a:pt x="520" y="620"/>
                  </a:lnTo>
                  <a:lnTo>
                    <a:pt x="520" y="622"/>
                  </a:lnTo>
                  <a:lnTo>
                    <a:pt x="516" y="622"/>
                  </a:lnTo>
                  <a:lnTo>
                    <a:pt x="516" y="626"/>
                  </a:lnTo>
                  <a:lnTo>
                    <a:pt x="520" y="626"/>
                  </a:lnTo>
                  <a:lnTo>
                    <a:pt x="520" y="630"/>
                  </a:lnTo>
                  <a:lnTo>
                    <a:pt x="520" y="626"/>
                  </a:lnTo>
                  <a:lnTo>
                    <a:pt x="520" y="630"/>
                  </a:lnTo>
                  <a:lnTo>
                    <a:pt x="520" y="634"/>
                  </a:lnTo>
                  <a:lnTo>
                    <a:pt x="520" y="636"/>
                  </a:lnTo>
                  <a:lnTo>
                    <a:pt x="516" y="636"/>
                  </a:lnTo>
                  <a:lnTo>
                    <a:pt x="514" y="636"/>
                  </a:lnTo>
                  <a:lnTo>
                    <a:pt x="514" y="634"/>
                  </a:lnTo>
                  <a:lnTo>
                    <a:pt x="510" y="630"/>
                  </a:lnTo>
                  <a:lnTo>
                    <a:pt x="510" y="626"/>
                  </a:lnTo>
                  <a:lnTo>
                    <a:pt x="510" y="622"/>
                  </a:lnTo>
                  <a:lnTo>
                    <a:pt x="514" y="620"/>
                  </a:lnTo>
                  <a:lnTo>
                    <a:pt x="514" y="616"/>
                  </a:lnTo>
                  <a:lnTo>
                    <a:pt x="514" y="612"/>
                  </a:lnTo>
                  <a:lnTo>
                    <a:pt x="510" y="612"/>
                  </a:lnTo>
                  <a:lnTo>
                    <a:pt x="510" y="616"/>
                  </a:lnTo>
                  <a:lnTo>
                    <a:pt x="514" y="616"/>
                  </a:lnTo>
                  <a:lnTo>
                    <a:pt x="510" y="616"/>
                  </a:lnTo>
                  <a:lnTo>
                    <a:pt x="510" y="612"/>
                  </a:lnTo>
                  <a:lnTo>
                    <a:pt x="510" y="616"/>
                  </a:lnTo>
                  <a:lnTo>
                    <a:pt x="506" y="616"/>
                  </a:lnTo>
                  <a:lnTo>
                    <a:pt x="502" y="616"/>
                  </a:lnTo>
                  <a:lnTo>
                    <a:pt x="502" y="612"/>
                  </a:lnTo>
                  <a:lnTo>
                    <a:pt x="498" y="612"/>
                  </a:lnTo>
                  <a:lnTo>
                    <a:pt x="498" y="608"/>
                  </a:lnTo>
                  <a:lnTo>
                    <a:pt x="498" y="612"/>
                  </a:lnTo>
                  <a:lnTo>
                    <a:pt x="494" y="612"/>
                  </a:lnTo>
                  <a:lnTo>
                    <a:pt x="494" y="608"/>
                  </a:lnTo>
                  <a:lnTo>
                    <a:pt x="494" y="612"/>
                  </a:lnTo>
                  <a:lnTo>
                    <a:pt x="494" y="616"/>
                  </a:lnTo>
                  <a:lnTo>
                    <a:pt x="490" y="616"/>
                  </a:lnTo>
                  <a:lnTo>
                    <a:pt x="490" y="612"/>
                  </a:lnTo>
                  <a:lnTo>
                    <a:pt x="494" y="612"/>
                  </a:lnTo>
                  <a:lnTo>
                    <a:pt x="490" y="612"/>
                  </a:lnTo>
                  <a:lnTo>
                    <a:pt x="490" y="616"/>
                  </a:lnTo>
                  <a:lnTo>
                    <a:pt x="490" y="612"/>
                  </a:lnTo>
                  <a:lnTo>
                    <a:pt x="486" y="616"/>
                  </a:lnTo>
                  <a:lnTo>
                    <a:pt x="486" y="612"/>
                  </a:lnTo>
                  <a:lnTo>
                    <a:pt x="484" y="612"/>
                  </a:lnTo>
                  <a:lnTo>
                    <a:pt x="480" y="612"/>
                  </a:lnTo>
                  <a:lnTo>
                    <a:pt x="476" y="612"/>
                  </a:lnTo>
                  <a:lnTo>
                    <a:pt x="472" y="608"/>
                  </a:lnTo>
                  <a:lnTo>
                    <a:pt x="468" y="604"/>
                  </a:lnTo>
                  <a:lnTo>
                    <a:pt x="468" y="600"/>
                  </a:lnTo>
                  <a:lnTo>
                    <a:pt x="464" y="600"/>
                  </a:lnTo>
                  <a:lnTo>
                    <a:pt x="464" y="596"/>
                  </a:lnTo>
                  <a:lnTo>
                    <a:pt x="468" y="596"/>
                  </a:lnTo>
                  <a:lnTo>
                    <a:pt x="468" y="592"/>
                  </a:lnTo>
                  <a:lnTo>
                    <a:pt x="468" y="590"/>
                  </a:lnTo>
                  <a:lnTo>
                    <a:pt x="464" y="590"/>
                  </a:lnTo>
                  <a:lnTo>
                    <a:pt x="460" y="590"/>
                  </a:lnTo>
                  <a:lnTo>
                    <a:pt x="458" y="590"/>
                  </a:lnTo>
                  <a:lnTo>
                    <a:pt x="454" y="590"/>
                  </a:lnTo>
                  <a:lnTo>
                    <a:pt x="454" y="586"/>
                  </a:lnTo>
                  <a:lnTo>
                    <a:pt x="450" y="586"/>
                  </a:lnTo>
                  <a:lnTo>
                    <a:pt x="450" y="582"/>
                  </a:lnTo>
                  <a:lnTo>
                    <a:pt x="446" y="582"/>
                  </a:lnTo>
                  <a:lnTo>
                    <a:pt x="442" y="586"/>
                  </a:lnTo>
                  <a:lnTo>
                    <a:pt x="442" y="590"/>
                  </a:lnTo>
                  <a:lnTo>
                    <a:pt x="438" y="592"/>
                  </a:lnTo>
                  <a:lnTo>
                    <a:pt x="434" y="592"/>
                  </a:lnTo>
                  <a:lnTo>
                    <a:pt x="430" y="592"/>
                  </a:lnTo>
                  <a:lnTo>
                    <a:pt x="430" y="596"/>
                  </a:lnTo>
                  <a:lnTo>
                    <a:pt x="428" y="596"/>
                  </a:lnTo>
                  <a:lnTo>
                    <a:pt x="428" y="592"/>
                  </a:lnTo>
                  <a:lnTo>
                    <a:pt x="424" y="592"/>
                  </a:lnTo>
                  <a:lnTo>
                    <a:pt x="424" y="596"/>
                  </a:lnTo>
                  <a:lnTo>
                    <a:pt x="424" y="592"/>
                  </a:lnTo>
                  <a:lnTo>
                    <a:pt x="420" y="592"/>
                  </a:lnTo>
                  <a:lnTo>
                    <a:pt x="420" y="596"/>
                  </a:lnTo>
                  <a:lnTo>
                    <a:pt x="416" y="596"/>
                  </a:lnTo>
                  <a:lnTo>
                    <a:pt x="412" y="596"/>
                  </a:lnTo>
                  <a:lnTo>
                    <a:pt x="412" y="592"/>
                  </a:lnTo>
                  <a:lnTo>
                    <a:pt x="408" y="592"/>
                  </a:lnTo>
                  <a:lnTo>
                    <a:pt x="408" y="596"/>
                  </a:lnTo>
                  <a:lnTo>
                    <a:pt x="404" y="596"/>
                  </a:lnTo>
                  <a:lnTo>
                    <a:pt x="404" y="600"/>
                  </a:lnTo>
                  <a:lnTo>
                    <a:pt x="404" y="596"/>
                  </a:lnTo>
                  <a:lnTo>
                    <a:pt x="402" y="596"/>
                  </a:lnTo>
                  <a:lnTo>
                    <a:pt x="398" y="596"/>
                  </a:lnTo>
                  <a:lnTo>
                    <a:pt x="398" y="600"/>
                  </a:lnTo>
                  <a:lnTo>
                    <a:pt x="394" y="600"/>
                  </a:lnTo>
                  <a:lnTo>
                    <a:pt x="398" y="608"/>
                  </a:lnTo>
                  <a:lnTo>
                    <a:pt x="398" y="612"/>
                  </a:lnTo>
                  <a:lnTo>
                    <a:pt x="398" y="616"/>
                  </a:lnTo>
                  <a:lnTo>
                    <a:pt x="398" y="620"/>
                  </a:lnTo>
                  <a:lnTo>
                    <a:pt x="402" y="620"/>
                  </a:lnTo>
                  <a:lnTo>
                    <a:pt x="398" y="620"/>
                  </a:lnTo>
                  <a:lnTo>
                    <a:pt x="398" y="622"/>
                  </a:lnTo>
                  <a:lnTo>
                    <a:pt x="398" y="620"/>
                  </a:lnTo>
                  <a:lnTo>
                    <a:pt x="394" y="620"/>
                  </a:lnTo>
                  <a:lnTo>
                    <a:pt x="390" y="620"/>
                  </a:lnTo>
                  <a:lnTo>
                    <a:pt x="390" y="616"/>
                  </a:lnTo>
                  <a:lnTo>
                    <a:pt x="390" y="612"/>
                  </a:lnTo>
                  <a:lnTo>
                    <a:pt x="386" y="612"/>
                  </a:lnTo>
                  <a:lnTo>
                    <a:pt x="382" y="616"/>
                  </a:lnTo>
                  <a:lnTo>
                    <a:pt x="378" y="616"/>
                  </a:lnTo>
                  <a:lnTo>
                    <a:pt x="374" y="616"/>
                  </a:lnTo>
                  <a:lnTo>
                    <a:pt x="374" y="612"/>
                  </a:lnTo>
                  <a:lnTo>
                    <a:pt x="372" y="612"/>
                  </a:lnTo>
                  <a:lnTo>
                    <a:pt x="372" y="608"/>
                  </a:lnTo>
                  <a:lnTo>
                    <a:pt x="372" y="604"/>
                  </a:lnTo>
                  <a:lnTo>
                    <a:pt x="368" y="604"/>
                  </a:lnTo>
                  <a:lnTo>
                    <a:pt x="364" y="604"/>
                  </a:lnTo>
                  <a:lnTo>
                    <a:pt x="360" y="604"/>
                  </a:lnTo>
                  <a:lnTo>
                    <a:pt x="364" y="600"/>
                  </a:lnTo>
                  <a:lnTo>
                    <a:pt x="364" y="596"/>
                  </a:lnTo>
                  <a:lnTo>
                    <a:pt x="364" y="592"/>
                  </a:lnTo>
                  <a:lnTo>
                    <a:pt x="364" y="590"/>
                  </a:lnTo>
                  <a:lnTo>
                    <a:pt x="368" y="590"/>
                  </a:lnTo>
                  <a:lnTo>
                    <a:pt x="368" y="586"/>
                  </a:lnTo>
                  <a:lnTo>
                    <a:pt x="364" y="586"/>
                  </a:lnTo>
                  <a:lnTo>
                    <a:pt x="360" y="586"/>
                  </a:lnTo>
                  <a:lnTo>
                    <a:pt x="356" y="586"/>
                  </a:lnTo>
                  <a:lnTo>
                    <a:pt x="356" y="582"/>
                  </a:lnTo>
                  <a:lnTo>
                    <a:pt x="356" y="578"/>
                  </a:lnTo>
                  <a:lnTo>
                    <a:pt x="356" y="574"/>
                  </a:lnTo>
                  <a:lnTo>
                    <a:pt x="352" y="570"/>
                  </a:lnTo>
                  <a:lnTo>
                    <a:pt x="356" y="570"/>
                  </a:lnTo>
                  <a:lnTo>
                    <a:pt x="356" y="566"/>
                  </a:lnTo>
                  <a:lnTo>
                    <a:pt x="352" y="566"/>
                  </a:lnTo>
                  <a:lnTo>
                    <a:pt x="348" y="566"/>
                  </a:lnTo>
                  <a:lnTo>
                    <a:pt x="346" y="566"/>
                  </a:lnTo>
                  <a:lnTo>
                    <a:pt x="346" y="570"/>
                  </a:lnTo>
                  <a:lnTo>
                    <a:pt x="342" y="570"/>
                  </a:lnTo>
                  <a:lnTo>
                    <a:pt x="342" y="574"/>
                  </a:lnTo>
                  <a:lnTo>
                    <a:pt x="342" y="574"/>
                  </a:lnTo>
                  <a:lnTo>
                    <a:pt x="342" y="574"/>
                  </a:lnTo>
                  <a:close/>
                  <a:moveTo>
                    <a:pt x="658" y="578"/>
                  </a:moveTo>
                  <a:lnTo>
                    <a:pt x="658" y="574"/>
                  </a:lnTo>
                  <a:lnTo>
                    <a:pt x="658" y="570"/>
                  </a:lnTo>
                  <a:lnTo>
                    <a:pt x="662" y="570"/>
                  </a:lnTo>
                  <a:lnTo>
                    <a:pt x="662" y="566"/>
                  </a:lnTo>
                  <a:lnTo>
                    <a:pt x="662" y="564"/>
                  </a:lnTo>
                  <a:lnTo>
                    <a:pt x="666" y="564"/>
                  </a:lnTo>
                  <a:lnTo>
                    <a:pt x="666" y="560"/>
                  </a:lnTo>
                  <a:lnTo>
                    <a:pt x="670" y="556"/>
                  </a:lnTo>
                  <a:lnTo>
                    <a:pt x="670" y="552"/>
                  </a:lnTo>
                  <a:lnTo>
                    <a:pt x="674" y="552"/>
                  </a:lnTo>
                  <a:lnTo>
                    <a:pt x="674" y="548"/>
                  </a:lnTo>
                  <a:lnTo>
                    <a:pt x="676" y="548"/>
                  </a:lnTo>
                  <a:lnTo>
                    <a:pt x="676" y="552"/>
                  </a:lnTo>
                  <a:lnTo>
                    <a:pt x="676" y="548"/>
                  </a:lnTo>
                  <a:lnTo>
                    <a:pt x="680" y="548"/>
                  </a:lnTo>
                  <a:lnTo>
                    <a:pt x="680" y="552"/>
                  </a:lnTo>
                  <a:lnTo>
                    <a:pt x="684" y="552"/>
                  </a:lnTo>
                  <a:lnTo>
                    <a:pt x="680" y="556"/>
                  </a:lnTo>
                  <a:lnTo>
                    <a:pt x="680" y="560"/>
                  </a:lnTo>
                  <a:lnTo>
                    <a:pt x="680" y="564"/>
                  </a:lnTo>
                  <a:lnTo>
                    <a:pt x="680" y="566"/>
                  </a:lnTo>
                  <a:lnTo>
                    <a:pt x="676" y="570"/>
                  </a:lnTo>
                  <a:lnTo>
                    <a:pt x="680" y="570"/>
                  </a:lnTo>
                  <a:lnTo>
                    <a:pt x="676" y="570"/>
                  </a:lnTo>
                  <a:lnTo>
                    <a:pt x="676" y="574"/>
                  </a:lnTo>
                  <a:lnTo>
                    <a:pt x="676" y="578"/>
                  </a:lnTo>
                  <a:lnTo>
                    <a:pt x="676" y="582"/>
                  </a:lnTo>
                  <a:lnTo>
                    <a:pt x="676" y="586"/>
                  </a:lnTo>
                  <a:lnTo>
                    <a:pt x="674" y="590"/>
                  </a:lnTo>
                  <a:lnTo>
                    <a:pt x="674" y="592"/>
                  </a:lnTo>
                  <a:lnTo>
                    <a:pt x="670" y="592"/>
                  </a:lnTo>
                  <a:lnTo>
                    <a:pt x="670" y="596"/>
                  </a:lnTo>
                  <a:lnTo>
                    <a:pt x="670" y="600"/>
                  </a:lnTo>
                  <a:lnTo>
                    <a:pt x="670" y="604"/>
                  </a:lnTo>
                  <a:lnTo>
                    <a:pt x="670" y="608"/>
                  </a:lnTo>
                  <a:lnTo>
                    <a:pt x="666" y="608"/>
                  </a:lnTo>
                  <a:lnTo>
                    <a:pt x="666" y="604"/>
                  </a:lnTo>
                  <a:lnTo>
                    <a:pt x="666" y="600"/>
                  </a:lnTo>
                  <a:lnTo>
                    <a:pt x="662" y="600"/>
                  </a:lnTo>
                  <a:lnTo>
                    <a:pt x="662" y="596"/>
                  </a:lnTo>
                  <a:lnTo>
                    <a:pt x="658" y="596"/>
                  </a:lnTo>
                  <a:lnTo>
                    <a:pt x="658" y="592"/>
                  </a:lnTo>
                  <a:lnTo>
                    <a:pt x="658" y="590"/>
                  </a:lnTo>
                  <a:lnTo>
                    <a:pt x="658" y="586"/>
                  </a:lnTo>
                  <a:lnTo>
                    <a:pt x="658" y="582"/>
                  </a:lnTo>
                  <a:lnTo>
                    <a:pt x="658" y="578"/>
                  </a:lnTo>
                  <a:lnTo>
                    <a:pt x="658" y="578"/>
                  </a:lnTo>
                  <a:lnTo>
                    <a:pt x="658" y="578"/>
                  </a:lnTo>
                  <a:close/>
                  <a:moveTo>
                    <a:pt x="510" y="670"/>
                  </a:moveTo>
                  <a:lnTo>
                    <a:pt x="510" y="674"/>
                  </a:lnTo>
                  <a:lnTo>
                    <a:pt x="510" y="670"/>
                  </a:lnTo>
                  <a:lnTo>
                    <a:pt x="506" y="670"/>
                  </a:lnTo>
                  <a:lnTo>
                    <a:pt x="502" y="670"/>
                  </a:lnTo>
                  <a:lnTo>
                    <a:pt x="498" y="670"/>
                  </a:lnTo>
                  <a:lnTo>
                    <a:pt x="498" y="666"/>
                  </a:lnTo>
                  <a:lnTo>
                    <a:pt x="494" y="666"/>
                  </a:lnTo>
                  <a:lnTo>
                    <a:pt x="494" y="662"/>
                  </a:lnTo>
                  <a:lnTo>
                    <a:pt x="498" y="662"/>
                  </a:lnTo>
                  <a:lnTo>
                    <a:pt x="494" y="662"/>
                  </a:lnTo>
                  <a:lnTo>
                    <a:pt x="494" y="660"/>
                  </a:lnTo>
                  <a:lnTo>
                    <a:pt x="494" y="656"/>
                  </a:lnTo>
                  <a:lnTo>
                    <a:pt x="494" y="652"/>
                  </a:lnTo>
                  <a:lnTo>
                    <a:pt x="498" y="652"/>
                  </a:lnTo>
                  <a:lnTo>
                    <a:pt x="498" y="648"/>
                  </a:lnTo>
                  <a:lnTo>
                    <a:pt x="502" y="648"/>
                  </a:lnTo>
                  <a:lnTo>
                    <a:pt x="506" y="644"/>
                  </a:lnTo>
                  <a:lnTo>
                    <a:pt x="502" y="644"/>
                  </a:lnTo>
                  <a:lnTo>
                    <a:pt x="506" y="640"/>
                  </a:lnTo>
                  <a:lnTo>
                    <a:pt x="506" y="644"/>
                  </a:lnTo>
                  <a:lnTo>
                    <a:pt x="510" y="644"/>
                  </a:lnTo>
                  <a:lnTo>
                    <a:pt x="510" y="640"/>
                  </a:lnTo>
                  <a:lnTo>
                    <a:pt x="514" y="640"/>
                  </a:lnTo>
                  <a:lnTo>
                    <a:pt x="516" y="640"/>
                  </a:lnTo>
                  <a:lnTo>
                    <a:pt x="520" y="640"/>
                  </a:lnTo>
                  <a:lnTo>
                    <a:pt x="524" y="640"/>
                  </a:lnTo>
                  <a:lnTo>
                    <a:pt x="524" y="636"/>
                  </a:lnTo>
                  <a:lnTo>
                    <a:pt x="524" y="640"/>
                  </a:lnTo>
                  <a:lnTo>
                    <a:pt x="528" y="640"/>
                  </a:lnTo>
                  <a:lnTo>
                    <a:pt x="528" y="648"/>
                  </a:lnTo>
                  <a:lnTo>
                    <a:pt x="524" y="652"/>
                  </a:lnTo>
                  <a:lnTo>
                    <a:pt x="524" y="656"/>
                  </a:lnTo>
                  <a:lnTo>
                    <a:pt x="520" y="656"/>
                  </a:lnTo>
                  <a:lnTo>
                    <a:pt x="524" y="656"/>
                  </a:lnTo>
                  <a:lnTo>
                    <a:pt x="520" y="660"/>
                  </a:lnTo>
                  <a:lnTo>
                    <a:pt x="520" y="662"/>
                  </a:lnTo>
                  <a:lnTo>
                    <a:pt x="516" y="662"/>
                  </a:lnTo>
                  <a:lnTo>
                    <a:pt x="516" y="666"/>
                  </a:lnTo>
                  <a:lnTo>
                    <a:pt x="516" y="670"/>
                  </a:lnTo>
                  <a:lnTo>
                    <a:pt x="514" y="670"/>
                  </a:lnTo>
                  <a:lnTo>
                    <a:pt x="514" y="666"/>
                  </a:lnTo>
                  <a:lnTo>
                    <a:pt x="514" y="670"/>
                  </a:lnTo>
                  <a:lnTo>
                    <a:pt x="510" y="670"/>
                  </a:lnTo>
                  <a:lnTo>
                    <a:pt x="510" y="670"/>
                  </a:lnTo>
                  <a:lnTo>
                    <a:pt x="510" y="670"/>
                  </a:lnTo>
                  <a:close/>
                  <a:moveTo>
                    <a:pt x="674" y="428"/>
                  </a:moveTo>
                  <a:lnTo>
                    <a:pt x="676" y="428"/>
                  </a:lnTo>
                  <a:lnTo>
                    <a:pt x="676" y="432"/>
                  </a:lnTo>
                  <a:lnTo>
                    <a:pt x="680" y="432"/>
                  </a:lnTo>
                  <a:lnTo>
                    <a:pt x="684" y="432"/>
                  </a:lnTo>
                  <a:lnTo>
                    <a:pt x="680" y="432"/>
                  </a:lnTo>
                  <a:lnTo>
                    <a:pt x="680" y="436"/>
                  </a:lnTo>
                  <a:lnTo>
                    <a:pt x="676" y="432"/>
                  </a:lnTo>
                  <a:lnTo>
                    <a:pt x="674" y="432"/>
                  </a:lnTo>
                  <a:lnTo>
                    <a:pt x="674" y="428"/>
                  </a:lnTo>
                  <a:lnTo>
                    <a:pt x="674" y="428"/>
                  </a:lnTo>
                  <a:lnTo>
                    <a:pt x="674" y="428"/>
                  </a:lnTo>
                  <a:close/>
                  <a:moveTo>
                    <a:pt x="684" y="462"/>
                  </a:moveTo>
                  <a:lnTo>
                    <a:pt x="684" y="458"/>
                  </a:lnTo>
                  <a:lnTo>
                    <a:pt x="688" y="458"/>
                  </a:lnTo>
                  <a:lnTo>
                    <a:pt x="688" y="462"/>
                  </a:lnTo>
                  <a:lnTo>
                    <a:pt x="684" y="462"/>
                  </a:lnTo>
                  <a:lnTo>
                    <a:pt x="684" y="462"/>
                  </a:lnTo>
                  <a:lnTo>
                    <a:pt x="684" y="462"/>
                  </a:lnTo>
                  <a:close/>
                  <a:moveTo>
                    <a:pt x="652" y="544"/>
                  </a:moveTo>
                  <a:lnTo>
                    <a:pt x="652" y="540"/>
                  </a:lnTo>
                  <a:lnTo>
                    <a:pt x="656" y="540"/>
                  </a:lnTo>
                  <a:lnTo>
                    <a:pt x="656" y="544"/>
                  </a:lnTo>
                  <a:lnTo>
                    <a:pt x="652" y="544"/>
                  </a:lnTo>
                  <a:lnTo>
                    <a:pt x="652" y="544"/>
                  </a:lnTo>
                  <a:lnTo>
                    <a:pt x="652" y="544"/>
                  </a:lnTo>
                  <a:close/>
                  <a:moveTo>
                    <a:pt x="622" y="574"/>
                  </a:moveTo>
                  <a:lnTo>
                    <a:pt x="622" y="578"/>
                  </a:lnTo>
                  <a:lnTo>
                    <a:pt x="618" y="578"/>
                  </a:lnTo>
                  <a:lnTo>
                    <a:pt x="618" y="574"/>
                  </a:lnTo>
                  <a:lnTo>
                    <a:pt x="622" y="574"/>
                  </a:lnTo>
                  <a:lnTo>
                    <a:pt x="622" y="574"/>
                  </a:lnTo>
                  <a:lnTo>
                    <a:pt x="622" y="574"/>
                  </a:lnTo>
                  <a:close/>
                  <a:moveTo>
                    <a:pt x="520" y="622"/>
                  </a:moveTo>
                  <a:lnTo>
                    <a:pt x="524" y="622"/>
                  </a:lnTo>
                  <a:lnTo>
                    <a:pt x="520" y="622"/>
                  </a:lnTo>
                  <a:lnTo>
                    <a:pt x="516" y="622"/>
                  </a:lnTo>
                  <a:lnTo>
                    <a:pt x="520" y="622"/>
                  </a:lnTo>
                  <a:lnTo>
                    <a:pt x="520" y="622"/>
                  </a:lnTo>
                  <a:lnTo>
                    <a:pt x="520" y="622"/>
                  </a:lnTo>
                  <a:close/>
                  <a:moveTo>
                    <a:pt x="676" y="286"/>
                  </a:moveTo>
                  <a:lnTo>
                    <a:pt x="674" y="286"/>
                  </a:lnTo>
                  <a:lnTo>
                    <a:pt x="674" y="284"/>
                  </a:lnTo>
                  <a:lnTo>
                    <a:pt x="676" y="284"/>
                  </a:lnTo>
                  <a:lnTo>
                    <a:pt x="676" y="286"/>
                  </a:lnTo>
                  <a:lnTo>
                    <a:pt x="676" y="286"/>
                  </a:lnTo>
                  <a:lnTo>
                    <a:pt x="676" y="286"/>
                  </a:lnTo>
                  <a:close/>
                  <a:moveTo>
                    <a:pt x="572" y="600"/>
                  </a:moveTo>
                  <a:lnTo>
                    <a:pt x="570" y="600"/>
                  </a:lnTo>
                  <a:lnTo>
                    <a:pt x="570" y="604"/>
                  </a:lnTo>
                  <a:lnTo>
                    <a:pt x="570" y="600"/>
                  </a:lnTo>
                  <a:lnTo>
                    <a:pt x="572" y="600"/>
                  </a:lnTo>
                  <a:lnTo>
                    <a:pt x="572" y="600"/>
                  </a:lnTo>
                  <a:lnTo>
                    <a:pt x="572" y="600"/>
                  </a:lnTo>
                  <a:close/>
                  <a:moveTo>
                    <a:pt x="652" y="422"/>
                  </a:moveTo>
                  <a:lnTo>
                    <a:pt x="656" y="422"/>
                  </a:lnTo>
                  <a:lnTo>
                    <a:pt x="656" y="424"/>
                  </a:lnTo>
                  <a:lnTo>
                    <a:pt x="656" y="422"/>
                  </a:lnTo>
                  <a:lnTo>
                    <a:pt x="652" y="422"/>
                  </a:lnTo>
                  <a:lnTo>
                    <a:pt x="652" y="422"/>
                  </a:lnTo>
                  <a:lnTo>
                    <a:pt x="652" y="422"/>
                  </a:lnTo>
                  <a:close/>
                  <a:moveTo>
                    <a:pt x="566" y="592"/>
                  </a:moveTo>
                  <a:lnTo>
                    <a:pt x="562" y="590"/>
                  </a:lnTo>
                  <a:lnTo>
                    <a:pt x="566" y="590"/>
                  </a:lnTo>
                  <a:lnTo>
                    <a:pt x="566" y="592"/>
                  </a:lnTo>
                  <a:lnTo>
                    <a:pt x="566" y="592"/>
                  </a:lnTo>
                  <a:lnTo>
                    <a:pt x="566" y="592"/>
                  </a:lnTo>
                  <a:close/>
                  <a:moveTo>
                    <a:pt x="632" y="564"/>
                  </a:moveTo>
                  <a:lnTo>
                    <a:pt x="632" y="560"/>
                  </a:lnTo>
                  <a:lnTo>
                    <a:pt x="632" y="564"/>
                  </a:lnTo>
                  <a:lnTo>
                    <a:pt x="636" y="564"/>
                  </a:lnTo>
                  <a:lnTo>
                    <a:pt x="632" y="564"/>
                  </a:lnTo>
                  <a:lnTo>
                    <a:pt x="632" y="564"/>
                  </a:lnTo>
                  <a:lnTo>
                    <a:pt x="632" y="564"/>
                  </a:lnTo>
                  <a:close/>
                  <a:moveTo>
                    <a:pt x="614" y="578"/>
                  </a:moveTo>
                  <a:lnTo>
                    <a:pt x="614" y="582"/>
                  </a:lnTo>
                  <a:lnTo>
                    <a:pt x="614" y="578"/>
                  </a:lnTo>
                  <a:lnTo>
                    <a:pt x="614" y="578"/>
                  </a:lnTo>
                  <a:lnTo>
                    <a:pt x="614" y="578"/>
                  </a:lnTo>
                  <a:close/>
                  <a:moveTo>
                    <a:pt x="540" y="616"/>
                  </a:moveTo>
                  <a:lnTo>
                    <a:pt x="540" y="612"/>
                  </a:lnTo>
                  <a:lnTo>
                    <a:pt x="542" y="612"/>
                  </a:lnTo>
                  <a:lnTo>
                    <a:pt x="540" y="616"/>
                  </a:lnTo>
                  <a:lnTo>
                    <a:pt x="540" y="616"/>
                  </a:lnTo>
                  <a:lnTo>
                    <a:pt x="540" y="616"/>
                  </a:lnTo>
                  <a:close/>
                  <a:moveTo>
                    <a:pt x="628" y="564"/>
                  </a:moveTo>
                  <a:lnTo>
                    <a:pt x="628" y="560"/>
                  </a:lnTo>
                  <a:lnTo>
                    <a:pt x="632" y="564"/>
                  </a:lnTo>
                  <a:lnTo>
                    <a:pt x="628" y="564"/>
                  </a:lnTo>
                  <a:lnTo>
                    <a:pt x="628" y="564"/>
                  </a:lnTo>
                  <a:lnTo>
                    <a:pt x="628" y="564"/>
                  </a:lnTo>
                  <a:close/>
                  <a:moveTo>
                    <a:pt x="520" y="620"/>
                  </a:moveTo>
                  <a:lnTo>
                    <a:pt x="524" y="620"/>
                  </a:lnTo>
                  <a:lnTo>
                    <a:pt x="524" y="622"/>
                  </a:lnTo>
                  <a:lnTo>
                    <a:pt x="520" y="622"/>
                  </a:lnTo>
                  <a:lnTo>
                    <a:pt x="520" y="620"/>
                  </a:lnTo>
                  <a:lnTo>
                    <a:pt x="520" y="620"/>
                  </a:lnTo>
                  <a:lnTo>
                    <a:pt x="520" y="620"/>
                  </a:lnTo>
                  <a:close/>
                  <a:moveTo>
                    <a:pt x="684" y="454"/>
                  </a:moveTo>
                  <a:lnTo>
                    <a:pt x="688" y="454"/>
                  </a:lnTo>
                  <a:lnTo>
                    <a:pt x="688" y="458"/>
                  </a:lnTo>
                  <a:lnTo>
                    <a:pt x="684" y="458"/>
                  </a:lnTo>
                  <a:lnTo>
                    <a:pt x="684" y="454"/>
                  </a:lnTo>
                  <a:lnTo>
                    <a:pt x="684" y="454"/>
                  </a:lnTo>
                  <a:lnTo>
                    <a:pt x="684" y="454"/>
                  </a:lnTo>
                  <a:close/>
                  <a:moveTo>
                    <a:pt x="684" y="466"/>
                  </a:moveTo>
                  <a:lnTo>
                    <a:pt x="688" y="466"/>
                  </a:lnTo>
                  <a:lnTo>
                    <a:pt x="688" y="470"/>
                  </a:lnTo>
                  <a:lnTo>
                    <a:pt x="684" y="466"/>
                  </a:lnTo>
                  <a:lnTo>
                    <a:pt x="684" y="466"/>
                  </a:lnTo>
                  <a:lnTo>
                    <a:pt x="684" y="466"/>
                  </a:lnTo>
                  <a:close/>
                  <a:moveTo>
                    <a:pt x="572" y="600"/>
                  </a:moveTo>
                  <a:lnTo>
                    <a:pt x="576" y="600"/>
                  </a:lnTo>
                  <a:lnTo>
                    <a:pt x="576" y="604"/>
                  </a:lnTo>
                  <a:lnTo>
                    <a:pt x="572" y="600"/>
                  </a:lnTo>
                  <a:lnTo>
                    <a:pt x="572" y="604"/>
                  </a:lnTo>
                  <a:lnTo>
                    <a:pt x="572" y="600"/>
                  </a:lnTo>
                  <a:lnTo>
                    <a:pt x="572" y="600"/>
                  </a:lnTo>
                  <a:lnTo>
                    <a:pt x="572" y="60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25"/>
            <p:cNvSpPr>
              <a:spLocks/>
            </p:cNvSpPr>
            <p:nvPr/>
          </p:nvSpPr>
          <p:spPr bwMode="auto">
            <a:xfrm>
              <a:off x="5114925" y="3562418"/>
              <a:ext cx="53975" cy="28575"/>
            </a:xfrm>
            <a:custGeom>
              <a:avLst/>
              <a:gdLst>
                <a:gd name="T0" fmla="*/ 14 w 34"/>
                <a:gd name="T1" fmla="*/ 14 h 18"/>
                <a:gd name="T2" fmla="*/ 14 w 34"/>
                <a:gd name="T3" fmla="*/ 18 h 18"/>
                <a:gd name="T4" fmla="*/ 10 w 34"/>
                <a:gd name="T5" fmla="*/ 18 h 18"/>
                <a:gd name="T6" fmla="*/ 8 w 34"/>
                <a:gd name="T7" fmla="*/ 18 h 18"/>
                <a:gd name="T8" fmla="*/ 8 w 34"/>
                <a:gd name="T9" fmla="*/ 18 h 18"/>
                <a:gd name="T10" fmla="*/ 4 w 34"/>
                <a:gd name="T11" fmla="*/ 14 h 18"/>
                <a:gd name="T12" fmla="*/ 4 w 34"/>
                <a:gd name="T13" fmla="*/ 14 h 18"/>
                <a:gd name="T14" fmla="*/ 0 w 34"/>
                <a:gd name="T15" fmla="*/ 10 h 18"/>
                <a:gd name="T16" fmla="*/ 4 w 34"/>
                <a:gd name="T17" fmla="*/ 10 h 18"/>
                <a:gd name="T18" fmla="*/ 4 w 34"/>
                <a:gd name="T19" fmla="*/ 10 h 18"/>
                <a:gd name="T20" fmla="*/ 4 w 34"/>
                <a:gd name="T21" fmla="*/ 10 h 18"/>
                <a:gd name="T22" fmla="*/ 4 w 34"/>
                <a:gd name="T23" fmla="*/ 10 h 18"/>
                <a:gd name="T24" fmla="*/ 4 w 34"/>
                <a:gd name="T25" fmla="*/ 8 h 18"/>
                <a:gd name="T26" fmla="*/ 8 w 34"/>
                <a:gd name="T27" fmla="*/ 8 h 18"/>
                <a:gd name="T28" fmla="*/ 8 w 34"/>
                <a:gd name="T29" fmla="*/ 8 h 18"/>
                <a:gd name="T30" fmla="*/ 10 w 34"/>
                <a:gd name="T31" fmla="*/ 8 h 18"/>
                <a:gd name="T32" fmla="*/ 10 w 34"/>
                <a:gd name="T33" fmla="*/ 8 h 18"/>
                <a:gd name="T34" fmla="*/ 10 w 34"/>
                <a:gd name="T35" fmla="*/ 8 h 18"/>
                <a:gd name="T36" fmla="*/ 10 w 34"/>
                <a:gd name="T37" fmla="*/ 8 h 18"/>
                <a:gd name="T38" fmla="*/ 14 w 34"/>
                <a:gd name="T39" fmla="*/ 4 h 18"/>
                <a:gd name="T40" fmla="*/ 18 w 34"/>
                <a:gd name="T41" fmla="*/ 4 h 18"/>
                <a:gd name="T42" fmla="*/ 22 w 34"/>
                <a:gd name="T43" fmla="*/ 4 h 18"/>
                <a:gd name="T44" fmla="*/ 22 w 34"/>
                <a:gd name="T45" fmla="*/ 4 h 18"/>
                <a:gd name="T46" fmla="*/ 22 w 34"/>
                <a:gd name="T47" fmla="*/ 4 h 18"/>
                <a:gd name="T48" fmla="*/ 30 w 34"/>
                <a:gd name="T49" fmla="*/ 0 h 18"/>
                <a:gd name="T50" fmla="*/ 30 w 34"/>
                <a:gd name="T51" fmla="*/ 0 h 18"/>
                <a:gd name="T52" fmla="*/ 34 w 34"/>
                <a:gd name="T53" fmla="*/ 0 h 18"/>
                <a:gd name="T54" fmla="*/ 34 w 34"/>
                <a:gd name="T55" fmla="*/ 0 h 18"/>
                <a:gd name="T56" fmla="*/ 30 w 34"/>
                <a:gd name="T57" fmla="*/ 4 h 18"/>
                <a:gd name="T58" fmla="*/ 26 w 34"/>
                <a:gd name="T59" fmla="*/ 4 h 18"/>
                <a:gd name="T60" fmla="*/ 26 w 34"/>
                <a:gd name="T61" fmla="*/ 8 h 18"/>
                <a:gd name="T62" fmla="*/ 26 w 34"/>
                <a:gd name="T63" fmla="*/ 8 h 18"/>
                <a:gd name="T64" fmla="*/ 26 w 34"/>
                <a:gd name="T65" fmla="*/ 10 h 18"/>
                <a:gd name="T66" fmla="*/ 26 w 34"/>
                <a:gd name="T67" fmla="*/ 10 h 18"/>
                <a:gd name="T68" fmla="*/ 26 w 34"/>
                <a:gd name="T69" fmla="*/ 10 h 18"/>
                <a:gd name="T70" fmla="*/ 26 w 34"/>
                <a:gd name="T71" fmla="*/ 10 h 18"/>
                <a:gd name="T72" fmla="*/ 26 w 34"/>
                <a:gd name="T73" fmla="*/ 10 h 18"/>
                <a:gd name="T74" fmla="*/ 26 w 34"/>
                <a:gd name="T75" fmla="*/ 10 h 18"/>
                <a:gd name="T76" fmla="*/ 22 w 34"/>
                <a:gd name="T77" fmla="*/ 10 h 18"/>
                <a:gd name="T78" fmla="*/ 22 w 34"/>
                <a:gd name="T79" fmla="*/ 10 h 18"/>
                <a:gd name="T80" fmla="*/ 22 w 34"/>
                <a:gd name="T81" fmla="*/ 10 h 18"/>
                <a:gd name="T82" fmla="*/ 22 w 34"/>
                <a:gd name="T83" fmla="*/ 10 h 18"/>
                <a:gd name="T84" fmla="*/ 22 w 34"/>
                <a:gd name="T85" fmla="*/ 14 h 18"/>
                <a:gd name="T86" fmla="*/ 18 w 34"/>
                <a:gd name="T87" fmla="*/ 14 h 18"/>
                <a:gd name="T88" fmla="*/ 14 w 34"/>
                <a:gd name="T8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14" y="14"/>
                  </a:moveTo>
                  <a:lnTo>
                    <a:pt x="14" y="18"/>
                  </a:lnTo>
                  <a:lnTo>
                    <a:pt x="14" y="14"/>
                  </a:lnTo>
                  <a:lnTo>
                    <a:pt x="14" y="14"/>
                  </a:lnTo>
                  <a:lnTo>
                    <a:pt x="14" y="18"/>
                  </a:lnTo>
                  <a:lnTo>
                    <a:pt x="14" y="18"/>
                  </a:lnTo>
                  <a:lnTo>
                    <a:pt x="10" y="18"/>
                  </a:lnTo>
                  <a:lnTo>
                    <a:pt x="10" y="18"/>
                  </a:lnTo>
                  <a:lnTo>
                    <a:pt x="10" y="18"/>
                  </a:lnTo>
                  <a:lnTo>
                    <a:pt x="10" y="18"/>
                  </a:lnTo>
                  <a:lnTo>
                    <a:pt x="8" y="18"/>
                  </a:lnTo>
                  <a:lnTo>
                    <a:pt x="8" y="18"/>
                  </a:lnTo>
                  <a:lnTo>
                    <a:pt x="8" y="18"/>
                  </a:lnTo>
                  <a:lnTo>
                    <a:pt x="8" y="18"/>
                  </a:lnTo>
                  <a:lnTo>
                    <a:pt x="8" y="18"/>
                  </a:lnTo>
                  <a:lnTo>
                    <a:pt x="8" y="18"/>
                  </a:lnTo>
                  <a:lnTo>
                    <a:pt x="8" y="18"/>
                  </a:lnTo>
                  <a:lnTo>
                    <a:pt x="4" y="14"/>
                  </a:lnTo>
                  <a:lnTo>
                    <a:pt x="4" y="14"/>
                  </a:lnTo>
                  <a:lnTo>
                    <a:pt x="4" y="14"/>
                  </a:lnTo>
                  <a:lnTo>
                    <a:pt x="4" y="14"/>
                  </a:lnTo>
                  <a:lnTo>
                    <a:pt x="4" y="10"/>
                  </a:lnTo>
                  <a:lnTo>
                    <a:pt x="0" y="10"/>
                  </a:lnTo>
                  <a:lnTo>
                    <a:pt x="0" y="10"/>
                  </a:lnTo>
                  <a:lnTo>
                    <a:pt x="0" y="10"/>
                  </a:lnTo>
                  <a:lnTo>
                    <a:pt x="0"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4"/>
                  </a:lnTo>
                  <a:lnTo>
                    <a:pt x="10" y="4"/>
                  </a:lnTo>
                  <a:lnTo>
                    <a:pt x="14" y="4"/>
                  </a:lnTo>
                  <a:lnTo>
                    <a:pt x="18" y="4"/>
                  </a:lnTo>
                  <a:lnTo>
                    <a:pt x="18" y="4"/>
                  </a:lnTo>
                  <a:lnTo>
                    <a:pt x="18" y="4"/>
                  </a:lnTo>
                  <a:lnTo>
                    <a:pt x="18" y="4"/>
                  </a:lnTo>
                  <a:lnTo>
                    <a:pt x="18" y="4"/>
                  </a:lnTo>
                  <a:lnTo>
                    <a:pt x="22" y="4"/>
                  </a:lnTo>
                  <a:lnTo>
                    <a:pt x="22" y="4"/>
                  </a:lnTo>
                  <a:lnTo>
                    <a:pt x="22" y="4"/>
                  </a:lnTo>
                  <a:lnTo>
                    <a:pt x="22" y="4"/>
                  </a:lnTo>
                  <a:lnTo>
                    <a:pt x="22" y="4"/>
                  </a:lnTo>
                  <a:lnTo>
                    <a:pt x="22" y="4"/>
                  </a:lnTo>
                  <a:lnTo>
                    <a:pt x="22" y="4"/>
                  </a:lnTo>
                  <a:lnTo>
                    <a:pt x="26" y="4"/>
                  </a:lnTo>
                  <a:lnTo>
                    <a:pt x="26" y="4"/>
                  </a:lnTo>
                  <a:lnTo>
                    <a:pt x="30" y="0"/>
                  </a:lnTo>
                  <a:lnTo>
                    <a:pt x="30" y="0"/>
                  </a:lnTo>
                  <a:lnTo>
                    <a:pt x="30" y="0"/>
                  </a:lnTo>
                  <a:lnTo>
                    <a:pt x="30" y="0"/>
                  </a:lnTo>
                  <a:lnTo>
                    <a:pt x="30" y="0"/>
                  </a:lnTo>
                  <a:lnTo>
                    <a:pt x="30" y="0"/>
                  </a:lnTo>
                  <a:lnTo>
                    <a:pt x="34" y="0"/>
                  </a:lnTo>
                  <a:lnTo>
                    <a:pt x="34" y="0"/>
                  </a:lnTo>
                  <a:lnTo>
                    <a:pt x="34" y="0"/>
                  </a:lnTo>
                  <a:lnTo>
                    <a:pt x="34" y="0"/>
                  </a:lnTo>
                  <a:lnTo>
                    <a:pt x="30" y="0"/>
                  </a:lnTo>
                  <a:lnTo>
                    <a:pt x="30" y="4"/>
                  </a:lnTo>
                  <a:lnTo>
                    <a:pt x="30" y="4"/>
                  </a:lnTo>
                  <a:lnTo>
                    <a:pt x="30" y="4"/>
                  </a:lnTo>
                  <a:lnTo>
                    <a:pt x="26" y="4"/>
                  </a:lnTo>
                  <a:lnTo>
                    <a:pt x="26" y="4"/>
                  </a:lnTo>
                  <a:lnTo>
                    <a:pt x="26" y="4"/>
                  </a:lnTo>
                  <a:lnTo>
                    <a:pt x="26" y="4"/>
                  </a:lnTo>
                  <a:lnTo>
                    <a:pt x="26" y="8"/>
                  </a:lnTo>
                  <a:lnTo>
                    <a:pt x="26" y="8"/>
                  </a:lnTo>
                  <a:lnTo>
                    <a:pt x="26" y="8"/>
                  </a:lnTo>
                  <a:lnTo>
                    <a:pt x="26" y="8"/>
                  </a:lnTo>
                  <a:lnTo>
                    <a:pt x="26" y="8"/>
                  </a:lnTo>
                  <a:lnTo>
                    <a:pt x="26" y="8"/>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22" y="14"/>
                  </a:lnTo>
                  <a:lnTo>
                    <a:pt x="22" y="14"/>
                  </a:lnTo>
                  <a:lnTo>
                    <a:pt x="22" y="14"/>
                  </a:lnTo>
                  <a:lnTo>
                    <a:pt x="18" y="14"/>
                  </a:lnTo>
                  <a:lnTo>
                    <a:pt x="18" y="14"/>
                  </a:lnTo>
                  <a:lnTo>
                    <a:pt x="14" y="14"/>
                  </a:lnTo>
                  <a:lnTo>
                    <a:pt x="14" y="14"/>
                  </a:lnTo>
                  <a:lnTo>
                    <a:pt x="14" y="14"/>
                  </a:lnTo>
                  <a:lnTo>
                    <a:pt x="14" y="1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26"/>
            <p:cNvSpPr>
              <a:spLocks/>
            </p:cNvSpPr>
            <p:nvPr/>
          </p:nvSpPr>
          <p:spPr bwMode="auto">
            <a:xfrm>
              <a:off x="5162550" y="3679893"/>
              <a:ext cx="6350" cy="12700"/>
            </a:xfrm>
            <a:custGeom>
              <a:avLst/>
              <a:gdLst>
                <a:gd name="T0" fmla="*/ 4 w 4"/>
                <a:gd name="T1" fmla="*/ 0 h 8"/>
                <a:gd name="T2" fmla="*/ 4 w 4"/>
                <a:gd name="T3" fmla="*/ 0 h 8"/>
                <a:gd name="T4" fmla="*/ 4 w 4"/>
                <a:gd name="T5" fmla="*/ 0 h 8"/>
                <a:gd name="T6" fmla="*/ 4 w 4"/>
                <a:gd name="T7" fmla="*/ 0 h 8"/>
                <a:gd name="T8" fmla="*/ 4 w 4"/>
                <a:gd name="T9" fmla="*/ 4 h 8"/>
                <a:gd name="T10" fmla="*/ 4 w 4"/>
                <a:gd name="T11" fmla="*/ 4 h 8"/>
                <a:gd name="T12" fmla="*/ 0 w 4"/>
                <a:gd name="T13" fmla="*/ 4 h 8"/>
                <a:gd name="T14" fmla="*/ 0 w 4"/>
                <a:gd name="T15" fmla="*/ 4 h 8"/>
                <a:gd name="T16" fmla="*/ 0 w 4"/>
                <a:gd name="T17" fmla="*/ 8 h 8"/>
                <a:gd name="T18" fmla="*/ 0 w 4"/>
                <a:gd name="T19" fmla="*/ 8 h 8"/>
                <a:gd name="T20" fmla="*/ 0 w 4"/>
                <a:gd name="T21" fmla="*/ 4 h 8"/>
                <a:gd name="T22" fmla="*/ 0 w 4"/>
                <a:gd name="T23" fmla="*/ 4 h 8"/>
                <a:gd name="T24" fmla="*/ 0 w 4"/>
                <a:gd name="T25" fmla="*/ 4 h 8"/>
                <a:gd name="T26" fmla="*/ 0 w 4"/>
                <a:gd name="T27" fmla="*/ 4 h 8"/>
                <a:gd name="T28" fmla="*/ 4 w 4"/>
                <a:gd name="T29" fmla="*/ 4 h 8"/>
                <a:gd name="T30" fmla="*/ 4 w 4"/>
                <a:gd name="T31" fmla="*/ 0 h 8"/>
                <a:gd name="T32" fmla="*/ 4 w 4"/>
                <a:gd name="T33" fmla="*/ 0 h 8"/>
                <a:gd name="T34" fmla="*/ 4 w 4"/>
                <a:gd name="T35" fmla="*/ 0 h 8"/>
                <a:gd name="T36" fmla="*/ 4 w 4"/>
                <a:gd name="T37" fmla="*/ 0 h 8"/>
                <a:gd name="T38" fmla="*/ 4 w 4"/>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8">
                  <a:moveTo>
                    <a:pt x="4" y="0"/>
                  </a:moveTo>
                  <a:lnTo>
                    <a:pt x="4" y="0"/>
                  </a:lnTo>
                  <a:lnTo>
                    <a:pt x="4" y="0"/>
                  </a:lnTo>
                  <a:lnTo>
                    <a:pt x="4" y="0"/>
                  </a:lnTo>
                  <a:lnTo>
                    <a:pt x="4" y="4"/>
                  </a:lnTo>
                  <a:lnTo>
                    <a:pt x="4" y="4"/>
                  </a:lnTo>
                  <a:lnTo>
                    <a:pt x="0" y="4"/>
                  </a:lnTo>
                  <a:lnTo>
                    <a:pt x="0" y="4"/>
                  </a:lnTo>
                  <a:lnTo>
                    <a:pt x="0" y="8"/>
                  </a:lnTo>
                  <a:lnTo>
                    <a:pt x="0" y="8"/>
                  </a:lnTo>
                  <a:lnTo>
                    <a:pt x="0" y="4"/>
                  </a:lnTo>
                  <a:lnTo>
                    <a:pt x="0" y="4"/>
                  </a:lnTo>
                  <a:lnTo>
                    <a:pt x="0" y="4"/>
                  </a:lnTo>
                  <a:lnTo>
                    <a:pt x="0" y="4"/>
                  </a:lnTo>
                  <a:lnTo>
                    <a:pt x="4" y="4"/>
                  </a:lnTo>
                  <a:lnTo>
                    <a:pt x="4" y="0"/>
                  </a:lnTo>
                  <a:lnTo>
                    <a:pt x="4" y="0"/>
                  </a:lnTo>
                  <a:lnTo>
                    <a:pt x="4" y="0"/>
                  </a:lnTo>
                  <a:lnTo>
                    <a:pt x="4" y="0"/>
                  </a:lnTo>
                  <a:lnTo>
                    <a:pt x="4"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Freeform 27"/>
            <p:cNvSpPr>
              <a:spLocks/>
            </p:cNvSpPr>
            <p:nvPr/>
          </p:nvSpPr>
          <p:spPr bwMode="auto">
            <a:xfrm>
              <a:off x="5292725" y="3321118"/>
              <a:ext cx="149225" cy="73025"/>
            </a:xfrm>
            <a:custGeom>
              <a:avLst/>
              <a:gdLst>
                <a:gd name="T0" fmla="*/ 34 w 94"/>
                <a:gd name="T1" fmla="*/ 40 h 46"/>
                <a:gd name="T2" fmla="*/ 30 w 94"/>
                <a:gd name="T3" fmla="*/ 40 h 46"/>
                <a:gd name="T4" fmla="*/ 26 w 94"/>
                <a:gd name="T5" fmla="*/ 40 h 46"/>
                <a:gd name="T6" fmla="*/ 22 w 94"/>
                <a:gd name="T7" fmla="*/ 36 h 46"/>
                <a:gd name="T8" fmla="*/ 26 w 94"/>
                <a:gd name="T9" fmla="*/ 32 h 46"/>
                <a:gd name="T10" fmla="*/ 22 w 94"/>
                <a:gd name="T11" fmla="*/ 24 h 46"/>
                <a:gd name="T12" fmla="*/ 22 w 94"/>
                <a:gd name="T13" fmla="*/ 20 h 46"/>
                <a:gd name="T14" fmla="*/ 18 w 94"/>
                <a:gd name="T15" fmla="*/ 14 h 46"/>
                <a:gd name="T16" fmla="*/ 18 w 94"/>
                <a:gd name="T17" fmla="*/ 14 h 46"/>
                <a:gd name="T18" fmla="*/ 14 w 94"/>
                <a:gd name="T19" fmla="*/ 10 h 46"/>
                <a:gd name="T20" fmla="*/ 12 w 94"/>
                <a:gd name="T21" fmla="*/ 10 h 46"/>
                <a:gd name="T22" fmla="*/ 12 w 94"/>
                <a:gd name="T23" fmla="*/ 8 h 46"/>
                <a:gd name="T24" fmla="*/ 4 w 94"/>
                <a:gd name="T25" fmla="*/ 4 h 46"/>
                <a:gd name="T26" fmla="*/ 0 w 94"/>
                <a:gd name="T27" fmla="*/ 4 h 46"/>
                <a:gd name="T28" fmla="*/ 0 w 94"/>
                <a:gd name="T29" fmla="*/ 0 h 46"/>
                <a:gd name="T30" fmla="*/ 4 w 94"/>
                <a:gd name="T31" fmla="*/ 0 h 46"/>
                <a:gd name="T32" fmla="*/ 8 w 94"/>
                <a:gd name="T33" fmla="*/ 0 h 46"/>
                <a:gd name="T34" fmla="*/ 12 w 94"/>
                <a:gd name="T35" fmla="*/ 0 h 46"/>
                <a:gd name="T36" fmla="*/ 12 w 94"/>
                <a:gd name="T37" fmla="*/ 0 h 46"/>
                <a:gd name="T38" fmla="*/ 14 w 94"/>
                <a:gd name="T39" fmla="*/ 4 h 46"/>
                <a:gd name="T40" fmla="*/ 22 w 94"/>
                <a:gd name="T41" fmla="*/ 8 h 46"/>
                <a:gd name="T42" fmla="*/ 30 w 94"/>
                <a:gd name="T43" fmla="*/ 4 h 46"/>
                <a:gd name="T44" fmla="*/ 34 w 94"/>
                <a:gd name="T45" fmla="*/ 8 h 46"/>
                <a:gd name="T46" fmla="*/ 38 w 94"/>
                <a:gd name="T47" fmla="*/ 8 h 46"/>
                <a:gd name="T48" fmla="*/ 44 w 94"/>
                <a:gd name="T49" fmla="*/ 10 h 46"/>
                <a:gd name="T50" fmla="*/ 48 w 94"/>
                <a:gd name="T51" fmla="*/ 10 h 46"/>
                <a:gd name="T52" fmla="*/ 52 w 94"/>
                <a:gd name="T53" fmla="*/ 14 h 46"/>
                <a:gd name="T54" fmla="*/ 52 w 94"/>
                <a:gd name="T55" fmla="*/ 14 h 46"/>
                <a:gd name="T56" fmla="*/ 56 w 94"/>
                <a:gd name="T57" fmla="*/ 18 h 46"/>
                <a:gd name="T58" fmla="*/ 64 w 94"/>
                <a:gd name="T59" fmla="*/ 14 h 46"/>
                <a:gd name="T60" fmla="*/ 64 w 94"/>
                <a:gd name="T61" fmla="*/ 14 h 46"/>
                <a:gd name="T62" fmla="*/ 68 w 94"/>
                <a:gd name="T63" fmla="*/ 14 h 46"/>
                <a:gd name="T64" fmla="*/ 70 w 94"/>
                <a:gd name="T65" fmla="*/ 14 h 46"/>
                <a:gd name="T66" fmla="*/ 70 w 94"/>
                <a:gd name="T67" fmla="*/ 14 h 46"/>
                <a:gd name="T68" fmla="*/ 74 w 94"/>
                <a:gd name="T69" fmla="*/ 18 h 46"/>
                <a:gd name="T70" fmla="*/ 74 w 94"/>
                <a:gd name="T71" fmla="*/ 18 h 46"/>
                <a:gd name="T72" fmla="*/ 78 w 94"/>
                <a:gd name="T73" fmla="*/ 18 h 46"/>
                <a:gd name="T74" fmla="*/ 78 w 94"/>
                <a:gd name="T75" fmla="*/ 20 h 46"/>
                <a:gd name="T76" fmla="*/ 86 w 94"/>
                <a:gd name="T77" fmla="*/ 28 h 46"/>
                <a:gd name="T78" fmla="*/ 90 w 94"/>
                <a:gd name="T79" fmla="*/ 32 h 46"/>
                <a:gd name="T80" fmla="*/ 90 w 94"/>
                <a:gd name="T81" fmla="*/ 32 h 46"/>
                <a:gd name="T82" fmla="*/ 86 w 94"/>
                <a:gd name="T83" fmla="*/ 32 h 46"/>
                <a:gd name="T84" fmla="*/ 90 w 94"/>
                <a:gd name="T85" fmla="*/ 40 h 46"/>
                <a:gd name="T86" fmla="*/ 94 w 94"/>
                <a:gd name="T87" fmla="*/ 44 h 46"/>
                <a:gd name="T88" fmla="*/ 94 w 94"/>
                <a:gd name="T89" fmla="*/ 46 h 46"/>
                <a:gd name="T90" fmla="*/ 90 w 94"/>
                <a:gd name="T91" fmla="*/ 44 h 46"/>
                <a:gd name="T92" fmla="*/ 86 w 94"/>
                <a:gd name="T93" fmla="*/ 44 h 46"/>
                <a:gd name="T94" fmla="*/ 82 w 94"/>
                <a:gd name="T95" fmla="*/ 44 h 46"/>
                <a:gd name="T96" fmla="*/ 78 w 94"/>
                <a:gd name="T97" fmla="*/ 44 h 46"/>
                <a:gd name="T98" fmla="*/ 74 w 94"/>
                <a:gd name="T99" fmla="*/ 40 h 46"/>
                <a:gd name="T100" fmla="*/ 70 w 94"/>
                <a:gd name="T101" fmla="*/ 44 h 46"/>
                <a:gd name="T102" fmla="*/ 68 w 94"/>
                <a:gd name="T103" fmla="*/ 44 h 46"/>
                <a:gd name="T104" fmla="*/ 60 w 94"/>
                <a:gd name="T105" fmla="*/ 44 h 46"/>
                <a:gd name="T106" fmla="*/ 56 w 94"/>
                <a:gd name="T107" fmla="*/ 44 h 46"/>
                <a:gd name="T108" fmla="*/ 52 w 94"/>
                <a:gd name="T109" fmla="*/ 46 h 46"/>
                <a:gd name="T110" fmla="*/ 48 w 94"/>
                <a:gd name="T111" fmla="*/ 46 h 46"/>
                <a:gd name="T112" fmla="*/ 48 w 94"/>
                <a:gd name="T113" fmla="*/ 44 h 46"/>
                <a:gd name="T114" fmla="*/ 42 w 94"/>
                <a:gd name="T115" fmla="*/ 40 h 46"/>
                <a:gd name="T116" fmla="*/ 38 w 94"/>
                <a:gd name="T117"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 h="46">
                  <a:moveTo>
                    <a:pt x="38" y="36"/>
                  </a:moveTo>
                  <a:lnTo>
                    <a:pt x="38" y="40"/>
                  </a:lnTo>
                  <a:lnTo>
                    <a:pt x="34" y="40"/>
                  </a:lnTo>
                  <a:lnTo>
                    <a:pt x="34" y="40"/>
                  </a:lnTo>
                  <a:lnTo>
                    <a:pt x="34" y="40"/>
                  </a:lnTo>
                  <a:lnTo>
                    <a:pt x="34" y="40"/>
                  </a:lnTo>
                  <a:lnTo>
                    <a:pt x="34" y="40"/>
                  </a:lnTo>
                  <a:lnTo>
                    <a:pt x="30" y="40"/>
                  </a:lnTo>
                  <a:lnTo>
                    <a:pt x="30" y="40"/>
                  </a:lnTo>
                  <a:lnTo>
                    <a:pt x="30" y="40"/>
                  </a:lnTo>
                  <a:lnTo>
                    <a:pt x="26" y="40"/>
                  </a:lnTo>
                  <a:lnTo>
                    <a:pt x="26" y="40"/>
                  </a:lnTo>
                  <a:lnTo>
                    <a:pt x="26" y="40"/>
                  </a:lnTo>
                  <a:lnTo>
                    <a:pt x="26" y="40"/>
                  </a:lnTo>
                  <a:lnTo>
                    <a:pt x="26" y="40"/>
                  </a:lnTo>
                  <a:lnTo>
                    <a:pt x="22" y="40"/>
                  </a:lnTo>
                  <a:lnTo>
                    <a:pt x="22" y="40"/>
                  </a:lnTo>
                  <a:lnTo>
                    <a:pt x="22" y="40"/>
                  </a:lnTo>
                  <a:lnTo>
                    <a:pt x="22" y="36"/>
                  </a:lnTo>
                  <a:lnTo>
                    <a:pt x="22" y="36"/>
                  </a:lnTo>
                  <a:lnTo>
                    <a:pt x="22" y="36"/>
                  </a:lnTo>
                  <a:lnTo>
                    <a:pt x="22" y="36"/>
                  </a:lnTo>
                  <a:lnTo>
                    <a:pt x="22" y="32"/>
                  </a:lnTo>
                  <a:lnTo>
                    <a:pt x="26" y="32"/>
                  </a:lnTo>
                  <a:lnTo>
                    <a:pt x="26" y="32"/>
                  </a:lnTo>
                  <a:lnTo>
                    <a:pt x="26" y="32"/>
                  </a:lnTo>
                  <a:lnTo>
                    <a:pt x="22" y="28"/>
                  </a:lnTo>
                  <a:lnTo>
                    <a:pt x="22" y="24"/>
                  </a:lnTo>
                  <a:lnTo>
                    <a:pt x="22" y="24"/>
                  </a:lnTo>
                  <a:lnTo>
                    <a:pt x="22" y="24"/>
                  </a:lnTo>
                  <a:lnTo>
                    <a:pt x="22" y="24"/>
                  </a:lnTo>
                  <a:lnTo>
                    <a:pt x="22" y="24"/>
                  </a:lnTo>
                  <a:lnTo>
                    <a:pt x="22" y="20"/>
                  </a:lnTo>
                  <a:lnTo>
                    <a:pt x="22" y="20"/>
                  </a:lnTo>
                  <a:lnTo>
                    <a:pt x="22" y="20"/>
                  </a:lnTo>
                  <a:lnTo>
                    <a:pt x="22" y="18"/>
                  </a:lnTo>
                  <a:lnTo>
                    <a:pt x="22" y="18"/>
                  </a:lnTo>
                  <a:lnTo>
                    <a:pt x="22" y="18"/>
                  </a:lnTo>
                  <a:lnTo>
                    <a:pt x="18" y="18"/>
                  </a:lnTo>
                  <a:lnTo>
                    <a:pt x="18" y="14"/>
                  </a:lnTo>
                  <a:lnTo>
                    <a:pt x="18" y="14"/>
                  </a:lnTo>
                  <a:lnTo>
                    <a:pt x="18" y="14"/>
                  </a:lnTo>
                  <a:lnTo>
                    <a:pt x="18" y="14"/>
                  </a:lnTo>
                  <a:lnTo>
                    <a:pt x="18" y="14"/>
                  </a:lnTo>
                  <a:lnTo>
                    <a:pt x="18" y="14"/>
                  </a:lnTo>
                  <a:lnTo>
                    <a:pt x="14" y="14"/>
                  </a:lnTo>
                  <a:lnTo>
                    <a:pt x="14" y="14"/>
                  </a:lnTo>
                  <a:lnTo>
                    <a:pt x="14" y="14"/>
                  </a:lnTo>
                  <a:lnTo>
                    <a:pt x="14" y="14"/>
                  </a:lnTo>
                  <a:lnTo>
                    <a:pt x="14" y="10"/>
                  </a:lnTo>
                  <a:lnTo>
                    <a:pt x="14" y="10"/>
                  </a:lnTo>
                  <a:lnTo>
                    <a:pt x="14" y="10"/>
                  </a:lnTo>
                  <a:lnTo>
                    <a:pt x="14" y="10"/>
                  </a:lnTo>
                  <a:lnTo>
                    <a:pt x="12" y="10"/>
                  </a:lnTo>
                  <a:lnTo>
                    <a:pt x="12" y="10"/>
                  </a:lnTo>
                  <a:lnTo>
                    <a:pt x="12" y="10"/>
                  </a:lnTo>
                  <a:lnTo>
                    <a:pt x="12" y="8"/>
                  </a:lnTo>
                  <a:lnTo>
                    <a:pt x="12" y="8"/>
                  </a:lnTo>
                  <a:lnTo>
                    <a:pt x="12" y="8"/>
                  </a:lnTo>
                  <a:lnTo>
                    <a:pt x="12" y="8"/>
                  </a:lnTo>
                  <a:lnTo>
                    <a:pt x="12" y="8"/>
                  </a:lnTo>
                  <a:lnTo>
                    <a:pt x="8" y="8"/>
                  </a:lnTo>
                  <a:lnTo>
                    <a:pt x="4" y="8"/>
                  </a:lnTo>
                  <a:lnTo>
                    <a:pt x="4" y="4"/>
                  </a:lnTo>
                  <a:lnTo>
                    <a:pt x="4" y="4"/>
                  </a:lnTo>
                  <a:lnTo>
                    <a:pt x="4" y="4"/>
                  </a:lnTo>
                  <a:lnTo>
                    <a:pt x="0" y="4"/>
                  </a:lnTo>
                  <a:lnTo>
                    <a:pt x="0" y="4"/>
                  </a:lnTo>
                  <a:lnTo>
                    <a:pt x="0" y="4"/>
                  </a:lnTo>
                  <a:lnTo>
                    <a:pt x="0" y="4"/>
                  </a:lnTo>
                  <a:lnTo>
                    <a:pt x="0" y="0"/>
                  </a:lnTo>
                  <a:lnTo>
                    <a:pt x="0" y="0"/>
                  </a:lnTo>
                  <a:lnTo>
                    <a:pt x="0" y="0"/>
                  </a:lnTo>
                  <a:lnTo>
                    <a:pt x="0" y="0"/>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2" y="0"/>
                  </a:lnTo>
                  <a:lnTo>
                    <a:pt x="14" y="4"/>
                  </a:lnTo>
                  <a:lnTo>
                    <a:pt x="14" y="4"/>
                  </a:lnTo>
                  <a:lnTo>
                    <a:pt x="14" y="4"/>
                  </a:lnTo>
                  <a:lnTo>
                    <a:pt x="14" y="4"/>
                  </a:lnTo>
                  <a:lnTo>
                    <a:pt x="14" y="4"/>
                  </a:lnTo>
                  <a:lnTo>
                    <a:pt x="14" y="4"/>
                  </a:lnTo>
                  <a:lnTo>
                    <a:pt x="14" y="4"/>
                  </a:lnTo>
                  <a:lnTo>
                    <a:pt x="18" y="4"/>
                  </a:lnTo>
                  <a:lnTo>
                    <a:pt x="22" y="4"/>
                  </a:lnTo>
                  <a:lnTo>
                    <a:pt x="22" y="8"/>
                  </a:lnTo>
                  <a:lnTo>
                    <a:pt x="30" y="8"/>
                  </a:lnTo>
                  <a:lnTo>
                    <a:pt x="30" y="8"/>
                  </a:lnTo>
                  <a:lnTo>
                    <a:pt x="30" y="8"/>
                  </a:lnTo>
                  <a:lnTo>
                    <a:pt x="30" y="4"/>
                  </a:lnTo>
                  <a:lnTo>
                    <a:pt x="30" y="4"/>
                  </a:lnTo>
                  <a:lnTo>
                    <a:pt x="34" y="4"/>
                  </a:lnTo>
                  <a:lnTo>
                    <a:pt x="34" y="4"/>
                  </a:lnTo>
                  <a:lnTo>
                    <a:pt x="34" y="4"/>
                  </a:lnTo>
                  <a:lnTo>
                    <a:pt x="34" y="8"/>
                  </a:lnTo>
                  <a:lnTo>
                    <a:pt x="34" y="8"/>
                  </a:lnTo>
                  <a:lnTo>
                    <a:pt x="34" y="8"/>
                  </a:lnTo>
                  <a:lnTo>
                    <a:pt x="38" y="8"/>
                  </a:lnTo>
                  <a:lnTo>
                    <a:pt x="38" y="8"/>
                  </a:lnTo>
                  <a:lnTo>
                    <a:pt x="38" y="8"/>
                  </a:lnTo>
                  <a:lnTo>
                    <a:pt x="38" y="8"/>
                  </a:lnTo>
                  <a:lnTo>
                    <a:pt x="38" y="8"/>
                  </a:lnTo>
                  <a:lnTo>
                    <a:pt x="42" y="8"/>
                  </a:lnTo>
                  <a:lnTo>
                    <a:pt x="42" y="8"/>
                  </a:lnTo>
                  <a:lnTo>
                    <a:pt x="42" y="8"/>
                  </a:lnTo>
                  <a:lnTo>
                    <a:pt x="44" y="10"/>
                  </a:lnTo>
                  <a:lnTo>
                    <a:pt x="44" y="10"/>
                  </a:lnTo>
                  <a:lnTo>
                    <a:pt x="44" y="10"/>
                  </a:lnTo>
                  <a:lnTo>
                    <a:pt x="48" y="10"/>
                  </a:lnTo>
                  <a:lnTo>
                    <a:pt x="48" y="10"/>
                  </a:lnTo>
                  <a:lnTo>
                    <a:pt x="48" y="10"/>
                  </a:lnTo>
                  <a:lnTo>
                    <a:pt x="48" y="10"/>
                  </a:lnTo>
                  <a:lnTo>
                    <a:pt x="48" y="10"/>
                  </a:lnTo>
                  <a:lnTo>
                    <a:pt x="48" y="14"/>
                  </a:lnTo>
                  <a:lnTo>
                    <a:pt x="52" y="14"/>
                  </a:lnTo>
                  <a:lnTo>
                    <a:pt x="52" y="14"/>
                  </a:lnTo>
                  <a:lnTo>
                    <a:pt x="52" y="14"/>
                  </a:lnTo>
                  <a:lnTo>
                    <a:pt x="52" y="14"/>
                  </a:lnTo>
                  <a:lnTo>
                    <a:pt x="52" y="14"/>
                  </a:lnTo>
                  <a:lnTo>
                    <a:pt x="52" y="14"/>
                  </a:lnTo>
                  <a:lnTo>
                    <a:pt x="52" y="14"/>
                  </a:lnTo>
                  <a:lnTo>
                    <a:pt x="52" y="14"/>
                  </a:lnTo>
                  <a:lnTo>
                    <a:pt x="52" y="14"/>
                  </a:lnTo>
                  <a:lnTo>
                    <a:pt x="52" y="18"/>
                  </a:lnTo>
                  <a:lnTo>
                    <a:pt x="52" y="18"/>
                  </a:lnTo>
                  <a:lnTo>
                    <a:pt x="56" y="18"/>
                  </a:lnTo>
                  <a:lnTo>
                    <a:pt x="60" y="18"/>
                  </a:lnTo>
                  <a:lnTo>
                    <a:pt x="60" y="18"/>
                  </a:lnTo>
                  <a:lnTo>
                    <a:pt x="60" y="18"/>
                  </a:lnTo>
                  <a:lnTo>
                    <a:pt x="60" y="14"/>
                  </a:lnTo>
                  <a:lnTo>
                    <a:pt x="64" y="14"/>
                  </a:lnTo>
                  <a:lnTo>
                    <a:pt x="64" y="14"/>
                  </a:lnTo>
                  <a:lnTo>
                    <a:pt x="64" y="14"/>
                  </a:lnTo>
                  <a:lnTo>
                    <a:pt x="64" y="14"/>
                  </a:lnTo>
                  <a:lnTo>
                    <a:pt x="64" y="14"/>
                  </a:lnTo>
                  <a:lnTo>
                    <a:pt x="64" y="14"/>
                  </a:lnTo>
                  <a:lnTo>
                    <a:pt x="64" y="14"/>
                  </a:lnTo>
                  <a:lnTo>
                    <a:pt x="68" y="14"/>
                  </a:lnTo>
                  <a:lnTo>
                    <a:pt x="68" y="14"/>
                  </a:lnTo>
                  <a:lnTo>
                    <a:pt x="68" y="14"/>
                  </a:lnTo>
                  <a:lnTo>
                    <a:pt x="68" y="14"/>
                  </a:lnTo>
                  <a:lnTo>
                    <a:pt x="68" y="14"/>
                  </a:lnTo>
                  <a:lnTo>
                    <a:pt x="68" y="14"/>
                  </a:lnTo>
                  <a:lnTo>
                    <a:pt x="68" y="14"/>
                  </a:lnTo>
                  <a:lnTo>
                    <a:pt x="70" y="14"/>
                  </a:lnTo>
                  <a:lnTo>
                    <a:pt x="70" y="14"/>
                  </a:lnTo>
                  <a:lnTo>
                    <a:pt x="70" y="14"/>
                  </a:lnTo>
                  <a:lnTo>
                    <a:pt x="70" y="14"/>
                  </a:lnTo>
                  <a:lnTo>
                    <a:pt x="70" y="14"/>
                  </a:lnTo>
                  <a:lnTo>
                    <a:pt x="70" y="14"/>
                  </a:lnTo>
                  <a:lnTo>
                    <a:pt x="70" y="14"/>
                  </a:lnTo>
                  <a:lnTo>
                    <a:pt x="70" y="14"/>
                  </a:lnTo>
                  <a:lnTo>
                    <a:pt x="70" y="14"/>
                  </a:lnTo>
                  <a:lnTo>
                    <a:pt x="70" y="14"/>
                  </a:lnTo>
                  <a:lnTo>
                    <a:pt x="74" y="14"/>
                  </a:lnTo>
                  <a:lnTo>
                    <a:pt x="74" y="18"/>
                  </a:lnTo>
                  <a:lnTo>
                    <a:pt x="74" y="18"/>
                  </a:lnTo>
                  <a:lnTo>
                    <a:pt x="74" y="18"/>
                  </a:lnTo>
                  <a:lnTo>
                    <a:pt x="74" y="18"/>
                  </a:lnTo>
                  <a:lnTo>
                    <a:pt x="74" y="18"/>
                  </a:lnTo>
                  <a:lnTo>
                    <a:pt x="74" y="18"/>
                  </a:lnTo>
                  <a:lnTo>
                    <a:pt x="78" y="18"/>
                  </a:lnTo>
                  <a:lnTo>
                    <a:pt x="78" y="18"/>
                  </a:lnTo>
                  <a:lnTo>
                    <a:pt x="78" y="18"/>
                  </a:lnTo>
                  <a:lnTo>
                    <a:pt x="78" y="18"/>
                  </a:lnTo>
                  <a:lnTo>
                    <a:pt x="78" y="18"/>
                  </a:lnTo>
                  <a:lnTo>
                    <a:pt x="82" y="18"/>
                  </a:lnTo>
                  <a:lnTo>
                    <a:pt x="82" y="18"/>
                  </a:lnTo>
                  <a:lnTo>
                    <a:pt x="82" y="18"/>
                  </a:lnTo>
                  <a:lnTo>
                    <a:pt x="82" y="20"/>
                  </a:lnTo>
                  <a:lnTo>
                    <a:pt x="78" y="20"/>
                  </a:lnTo>
                  <a:lnTo>
                    <a:pt x="78" y="20"/>
                  </a:lnTo>
                  <a:lnTo>
                    <a:pt x="78" y="24"/>
                  </a:lnTo>
                  <a:lnTo>
                    <a:pt x="78" y="24"/>
                  </a:lnTo>
                  <a:lnTo>
                    <a:pt x="78" y="24"/>
                  </a:lnTo>
                  <a:lnTo>
                    <a:pt x="86" y="28"/>
                  </a:lnTo>
                  <a:lnTo>
                    <a:pt x="86" y="28"/>
                  </a:lnTo>
                  <a:lnTo>
                    <a:pt x="86" y="28"/>
                  </a:lnTo>
                  <a:lnTo>
                    <a:pt x="90" y="28"/>
                  </a:lnTo>
                  <a:lnTo>
                    <a:pt x="90" y="28"/>
                  </a:lnTo>
                  <a:lnTo>
                    <a:pt x="90" y="32"/>
                  </a:lnTo>
                  <a:lnTo>
                    <a:pt x="90" y="32"/>
                  </a:lnTo>
                  <a:lnTo>
                    <a:pt x="90" y="32"/>
                  </a:lnTo>
                  <a:lnTo>
                    <a:pt x="90" y="32"/>
                  </a:lnTo>
                  <a:lnTo>
                    <a:pt x="90" y="32"/>
                  </a:lnTo>
                  <a:lnTo>
                    <a:pt x="90" y="32"/>
                  </a:lnTo>
                  <a:lnTo>
                    <a:pt x="90" y="32"/>
                  </a:lnTo>
                  <a:lnTo>
                    <a:pt x="90" y="32"/>
                  </a:lnTo>
                  <a:lnTo>
                    <a:pt x="86" y="32"/>
                  </a:lnTo>
                  <a:lnTo>
                    <a:pt x="86" y="32"/>
                  </a:lnTo>
                  <a:lnTo>
                    <a:pt x="86" y="32"/>
                  </a:lnTo>
                  <a:lnTo>
                    <a:pt x="86" y="36"/>
                  </a:lnTo>
                  <a:lnTo>
                    <a:pt x="86" y="36"/>
                  </a:lnTo>
                  <a:lnTo>
                    <a:pt x="86" y="36"/>
                  </a:lnTo>
                  <a:lnTo>
                    <a:pt x="86" y="36"/>
                  </a:lnTo>
                  <a:lnTo>
                    <a:pt x="90" y="40"/>
                  </a:lnTo>
                  <a:lnTo>
                    <a:pt x="90" y="40"/>
                  </a:lnTo>
                  <a:lnTo>
                    <a:pt x="94" y="40"/>
                  </a:lnTo>
                  <a:lnTo>
                    <a:pt x="94" y="40"/>
                  </a:lnTo>
                  <a:lnTo>
                    <a:pt x="94" y="40"/>
                  </a:lnTo>
                  <a:lnTo>
                    <a:pt x="94" y="44"/>
                  </a:lnTo>
                  <a:lnTo>
                    <a:pt x="94" y="44"/>
                  </a:lnTo>
                  <a:lnTo>
                    <a:pt x="94" y="44"/>
                  </a:lnTo>
                  <a:lnTo>
                    <a:pt x="94" y="44"/>
                  </a:lnTo>
                  <a:lnTo>
                    <a:pt x="94" y="46"/>
                  </a:lnTo>
                  <a:lnTo>
                    <a:pt x="94" y="46"/>
                  </a:lnTo>
                  <a:lnTo>
                    <a:pt x="90" y="46"/>
                  </a:lnTo>
                  <a:lnTo>
                    <a:pt x="90" y="46"/>
                  </a:lnTo>
                  <a:lnTo>
                    <a:pt x="90" y="46"/>
                  </a:lnTo>
                  <a:lnTo>
                    <a:pt x="90" y="46"/>
                  </a:lnTo>
                  <a:lnTo>
                    <a:pt x="90" y="44"/>
                  </a:lnTo>
                  <a:lnTo>
                    <a:pt x="90" y="44"/>
                  </a:lnTo>
                  <a:lnTo>
                    <a:pt x="86" y="44"/>
                  </a:lnTo>
                  <a:lnTo>
                    <a:pt x="86" y="44"/>
                  </a:lnTo>
                  <a:lnTo>
                    <a:pt x="86" y="44"/>
                  </a:lnTo>
                  <a:lnTo>
                    <a:pt x="86" y="44"/>
                  </a:lnTo>
                  <a:lnTo>
                    <a:pt x="86" y="44"/>
                  </a:lnTo>
                  <a:lnTo>
                    <a:pt x="86" y="44"/>
                  </a:lnTo>
                  <a:lnTo>
                    <a:pt x="82" y="44"/>
                  </a:lnTo>
                  <a:lnTo>
                    <a:pt x="82" y="44"/>
                  </a:lnTo>
                  <a:lnTo>
                    <a:pt x="82" y="44"/>
                  </a:lnTo>
                  <a:lnTo>
                    <a:pt x="82" y="44"/>
                  </a:lnTo>
                  <a:lnTo>
                    <a:pt x="82" y="44"/>
                  </a:lnTo>
                  <a:lnTo>
                    <a:pt x="82" y="44"/>
                  </a:lnTo>
                  <a:lnTo>
                    <a:pt x="82" y="44"/>
                  </a:lnTo>
                  <a:lnTo>
                    <a:pt x="78" y="44"/>
                  </a:lnTo>
                  <a:lnTo>
                    <a:pt x="78" y="44"/>
                  </a:lnTo>
                  <a:lnTo>
                    <a:pt x="78" y="40"/>
                  </a:lnTo>
                  <a:lnTo>
                    <a:pt x="78" y="40"/>
                  </a:lnTo>
                  <a:lnTo>
                    <a:pt x="74" y="40"/>
                  </a:lnTo>
                  <a:lnTo>
                    <a:pt x="74" y="40"/>
                  </a:lnTo>
                  <a:lnTo>
                    <a:pt x="74" y="40"/>
                  </a:lnTo>
                  <a:lnTo>
                    <a:pt x="74" y="40"/>
                  </a:lnTo>
                  <a:lnTo>
                    <a:pt x="70" y="40"/>
                  </a:lnTo>
                  <a:lnTo>
                    <a:pt x="70" y="40"/>
                  </a:lnTo>
                  <a:lnTo>
                    <a:pt x="70" y="44"/>
                  </a:lnTo>
                  <a:lnTo>
                    <a:pt x="70" y="44"/>
                  </a:lnTo>
                  <a:lnTo>
                    <a:pt x="70" y="44"/>
                  </a:lnTo>
                  <a:lnTo>
                    <a:pt x="68" y="44"/>
                  </a:lnTo>
                  <a:lnTo>
                    <a:pt x="68" y="44"/>
                  </a:lnTo>
                  <a:lnTo>
                    <a:pt x="68" y="44"/>
                  </a:lnTo>
                  <a:lnTo>
                    <a:pt x="68" y="44"/>
                  </a:lnTo>
                  <a:lnTo>
                    <a:pt x="64" y="44"/>
                  </a:lnTo>
                  <a:lnTo>
                    <a:pt x="64" y="44"/>
                  </a:lnTo>
                  <a:lnTo>
                    <a:pt x="64" y="44"/>
                  </a:lnTo>
                  <a:lnTo>
                    <a:pt x="60" y="44"/>
                  </a:lnTo>
                  <a:lnTo>
                    <a:pt x="60" y="44"/>
                  </a:lnTo>
                  <a:lnTo>
                    <a:pt x="60" y="44"/>
                  </a:lnTo>
                  <a:lnTo>
                    <a:pt x="60" y="44"/>
                  </a:lnTo>
                  <a:lnTo>
                    <a:pt x="56" y="44"/>
                  </a:lnTo>
                  <a:lnTo>
                    <a:pt x="56" y="44"/>
                  </a:lnTo>
                  <a:lnTo>
                    <a:pt x="56" y="44"/>
                  </a:lnTo>
                  <a:lnTo>
                    <a:pt x="52" y="44"/>
                  </a:lnTo>
                  <a:lnTo>
                    <a:pt x="52" y="44"/>
                  </a:lnTo>
                  <a:lnTo>
                    <a:pt x="52" y="46"/>
                  </a:lnTo>
                  <a:lnTo>
                    <a:pt x="52" y="46"/>
                  </a:lnTo>
                  <a:lnTo>
                    <a:pt x="52" y="46"/>
                  </a:lnTo>
                  <a:lnTo>
                    <a:pt x="52" y="46"/>
                  </a:lnTo>
                  <a:lnTo>
                    <a:pt x="48" y="46"/>
                  </a:lnTo>
                  <a:lnTo>
                    <a:pt x="48" y="46"/>
                  </a:lnTo>
                  <a:lnTo>
                    <a:pt x="48" y="46"/>
                  </a:lnTo>
                  <a:lnTo>
                    <a:pt x="48" y="46"/>
                  </a:lnTo>
                  <a:lnTo>
                    <a:pt x="48" y="46"/>
                  </a:lnTo>
                  <a:lnTo>
                    <a:pt x="48" y="44"/>
                  </a:lnTo>
                  <a:lnTo>
                    <a:pt x="48" y="44"/>
                  </a:lnTo>
                  <a:lnTo>
                    <a:pt x="48" y="44"/>
                  </a:lnTo>
                  <a:lnTo>
                    <a:pt x="48" y="44"/>
                  </a:lnTo>
                  <a:lnTo>
                    <a:pt x="44" y="44"/>
                  </a:lnTo>
                  <a:lnTo>
                    <a:pt x="44" y="44"/>
                  </a:lnTo>
                  <a:lnTo>
                    <a:pt x="42" y="40"/>
                  </a:lnTo>
                  <a:lnTo>
                    <a:pt x="42" y="40"/>
                  </a:lnTo>
                  <a:lnTo>
                    <a:pt x="42" y="40"/>
                  </a:lnTo>
                  <a:lnTo>
                    <a:pt x="42" y="36"/>
                  </a:lnTo>
                  <a:lnTo>
                    <a:pt x="38" y="36"/>
                  </a:lnTo>
                  <a:lnTo>
                    <a:pt x="38" y="36"/>
                  </a:lnTo>
                  <a:lnTo>
                    <a:pt x="38" y="36"/>
                  </a:lnTo>
                  <a:lnTo>
                    <a:pt x="38" y="36"/>
                  </a:lnTo>
                  <a:lnTo>
                    <a:pt x="38" y="36"/>
                  </a:lnTo>
                  <a:lnTo>
                    <a:pt x="38" y="3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28"/>
            <p:cNvSpPr>
              <a:spLocks noEditPoints="1"/>
            </p:cNvSpPr>
            <p:nvPr/>
          </p:nvSpPr>
          <p:spPr bwMode="auto">
            <a:xfrm>
              <a:off x="6530975" y="4397443"/>
              <a:ext cx="1028700" cy="460375"/>
            </a:xfrm>
            <a:custGeom>
              <a:avLst/>
              <a:gdLst>
                <a:gd name="T0" fmla="*/ 316 w 648"/>
                <a:gd name="T1" fmla="*/ 34 h 290"/>
                <a:gd name="T2" fmla="*/ 122 w 648"/>
                <a:gd name="T3" fmla="*/ 108 h 290"/>
                <a:gd name="T4" fmla="*/ 434 w 648"/>
                <a:gd name="T5" fmla="*/ 138 h 290"/>
                <a:gd name="T6" fmla="*/ 550 w 648"/>
                <a:gd name="T7" fmla="*/ 204 h 290"/>
                <a:gd name="T8" fmla="*/ 520 w 648"/>
                <a:gd name="T9" fmla="*/ 222 h 290"/>
                <a:gd name="T10" fmla="*/ 398 w 648"/>
                <a:gd name="T11" fmla="*/ 276 h 290"/>
                <a:gd name="T12" fmla="*/ 152 w 648"/>
                <a:gd name="T13" fmla="*/ 156 h 290"/>
                <a:gd name="T14" fmla="*/ 106 w 648"/>
                <a:gd name="T15" fmla="*/ 178 h 290"/>
                <a:gd name="T16" fmla="*/ 50 w 648"/>
                <a:gd name="T17" fmla="*/ 78 h 290"/>
                <a:gd name="T18" fmla="*/ 22 w 648"/>
                <a:gd name="T19" fmla="*/ 10 h 290"/>
                <a:gd name="T20" fmla="*/ 84 w 648"/>
                <a:gd name="T21" fmla="*/ 64 h 290"/>
                <a:gd name="T22" fmla="*/ 118 w 648"/>
                <a:gd name="T23" fmla="*/ 108 h 290"/>
                <a:gd name="T24" fmla="*/ 276 w 648"/>
                <a:gd name="T25" fmla="*/ 70 h 290"/>
                <a:gd name="T26" fmla="*/ 312 w 648"/>
                <a:gd name="T27" fmla="*/ 48 h 290"/>
                <a:gd name="T28" fmla="*/ 316 w 648"/>
                <a:gd name="T29" fmla="*/ 116 h 290"/>
                <a:gd name="T30" fmla="*/ 278 w 648"/>
                <a:gd name="T31" fmla="*/ 170 h 290"/>
                <a:gd name="T32" fmla="*/ 212 w 648"/>
                <a:gd name="T33" fmla="*/ 150 h 290"/>
                <a:gd name="T34" fmla="*/ 200 w 648"/>
                <a:gd name="T35" fmla="*/ 70 h 290"/>
                <a:gd name="T36" fmla="*/ 18 w 648"/>
                <a:gd name="T37" fmla="*/ 64 h 290"/>
                <a:gd name="T38" fmla="*/ 464 w 648"/>
                <a:gd name="T39" fmla="*/ 66 h 290"/>
                <a:gd name="T40" fmla="*/ 468 w 648"/>
                <a:gd name="T41" fmla="*/ 116 h 290"/>
                <a:gd name="T42" fmla="*/ 386 w 648"/>
                <a:gd name="T43" fmla="*/ 156 h 290"/>
                <a:gd name="T44" fmla="*/ 358 w 648"/>
                <a:gd name="T45" fmla="*/ 160 h 290"/>
                <a:gd name="T46" fmla="*/ 334 w 648"/>
                <a:gd name="T47" fmla="*/ 152 h 290"/>
                <a:gd name="T48" fmla="*/ 358 w 648"/>
                <a:gd name="T49" fmla="*/ 90 h 290"/>
                <a:gd name="T50" fmla="*/ 412 w 648"/>
                <a:gd name="T51" fmla="*/ 92 h 290"/>
                <a:gd name="T52" fmla="*/ 368 w 648"/>
                <a:gd name="T53" fmla="*/ 122 h 290"/>
                <a:gd name="T54" fmla="*/ 36 w 648"/>
                <a:gd name="T55" fmla="*/ 82 h 290"/>
                <a:gd name="T56" fmla="*/ 114 w 648"/>
                <a:gd name="T57" fmla="*/ 90 h 290"/>
                <a:gd name="T58" fmla="*/ 134 w 648"/>
                <a:gd name="T59" fmla="*/ 100 h 290"/>
                <a:gd name="T60" fmla="*/ 498 w 648"/>
                <a:gd name="T61" fmla="*/ 104 h 290"/>
                <a:gd name="T62" fmla="*/ 130 w 648"/>
                <a:gd name="T63" fmla="*/ 112 h 290"/>
                <a:gd name="T64" fmla="*/ 576 w 648"/>
                <a:gd name="T65" fmla="*/ 182 h 290"/>
                <a:gd name="T66" fmla="*/ 528 w 648"/>
                <a:gd name="T67" fmla="*/ 156 h 290"/>
                <a:gd name="T68" fmla="*/ 516 w 648"/>
                <a:gd name="T69" fmla="*/ 116 h 290"/>
                <a:gd name="T70" fmla="*/ 572 w 648"/>
                <a:gd name="T71" fmla="*/ 156 h 290"/>
                <a:gd name="T72" fmla="*/ 648 w 648"/>
                <a:gd name="T73" fmla="*/ 212 h 290"/>
                <a:gd name="T74" fmla="*/ 502 w 648"/>
                <a:gd name="T75" fmla="*/ 108 h 290"/>
                <a:gd name="T76" fmla="*/ 58 w 648"/>
                <a:gd name="T77" fmla="*/ 130 h 290"/>
                <a:gd name="T78" fmla="*/ 394 w 648"/>
                <a:gd name="T79" fmla="*/ 122 h 290"/>
                <a:gd name="T80" fmla="*/ 156 w 648"/>
                <a:gd name="T81" fmla="*/ 146 h 290"/>
                <a:gd name="T82" fmla="*/ 420 w 648"/>
                <a:gd name="T83" fmla="*/ 134 h 290"/>
                <a:gd name="T84" fmla="*/ 70 w 648"/>
                <a:gd name="T85" fmla="*/ 150 h 290"/>
                <a:gd name="T86" fmla="*/ 484 w 648"/>
                <a:gd name="T87" fmla="*/ 160 h 290"/>
                <a:gd name="T88" fmla="*/ 164 w 648"/>
                <a:gd name="T89" fmla="*/ 152 h 290"/>
                <a:gd name="T90" fmla="*/ 458 w 648"/>
                <a:gd name="T91" fmla="*/ 156 h 290"/>
                <a:gd name="T92" fmla="*/ 386 w 648"/>
                <a:gd name="T93" fmla="*/ 196 h 290"/>
                <a:gd name="T94" fmla="*/ 104 w 648"/>
                <a:gd name="T95" fmla="*/ 196 h 290"/>
                <a:gd name="T96" fmla="*/ 182 w 648"/>
                <a:gd name="T97" fmla="*/ 234 h 290"/>
                <a:gd name="T98" fmla="*/ 186 w 648"/>
                <a:gd name="T99" fmla="*/ 212 h 290"/>
                <a:gd name="T100" fmla="*/ 268 w 648"/>
                <a:gd name="T101" fmla="*/ 234 h 290"/>
                <a:gd name="T102" fmla="*/ 558 w 648"/>
                <a:gd name="T103" fmla="*/ 212 h 290"/>
                <a:gd name="T104" fmla="*/ 260 w 648"/>
                <a:gd name="T105" fmla="*/ 226 h 290"/>
                <a:gd name="T106" fmla="*/ 602 w 648"/>
                <a:gd name="T107" fmla="*/ 238 h 290"/>
                <a:gd name="T108" fmla="*/ 378 w 648"/>
                <a:gd name="T109" fmla="*/ 252 h 290"/>
                <a:gd name="T110" fmla="*/ 334 w 648"/>
                <a:gd name="T111" fmla="*/ 252 h 290"/>
                <a:gd name="T112" fmla="*/ 334 w 648"/>
                <a:gd name="T113" fmla="*/ 246 h 290"/>
                <a:gd name="T114" fmla="*/ 298 w 648"/>
                <a:gd name="T115" fmla="*/ 250 h 290"/>
                <a:gd name="T116" fmla="*/ 342 w 648"/>
                <a:gd name="T117" fmla="*/ 264 h 290"/>
                <a:gd name="T118" fmla="*/ 398 w 648"/>
                <a:gd name="T119" fmla="*/ 280 h 290"/>
                <a:gd name="T120" fmla="*/ 412 w 648"/>
                <a:gd name="T121" fmla="*/ 242 h 290"/>
                <a:gd name="T122" fmla="*/ 402 w 648"/>
                <a:gd name="T123" fmla="*/ 26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8" h="290">
                  <a:moveTo>
                    <a:pt x="114" y="92"/>
                  </a:moveTo>
                  <a:lnTo>
                    <a:pt x="110" y="92"/>
                  </a:lnTo>
                  <a:lnTo>
                    <a:pt x="110" y="90"/>
                  </a:lnTo>
                  <a:lnTo>
                    <a:pt x="114" y="90"/>
                  </a:lnTo>
                  <a:lnTo>
                    <a:pt x="114" y="92"/>
                  </a:lnTo>
                  <a:lnTo>
                    <a:pt x="114" y="92"/>
                  </a:lnTo>
                  <a:lnTo>
                    <a:pt x="114" y="92"/>
                  </a:lnTo>
                  <a:close/>
                  <a:moveTo>
                    <a:pt x="460" y="156"/>
                  </a:moveTo>
                  <a:lnTo>
                    <a:pt x="458" y="156"/>
                  </a:lnTo>
                  <a:lnTo>
                    <a:pt x="460" y="156"/>
                  </a:lnTo>
                  <a:lnTo>
                    <a:pt x="460" y="156"/>
                  </a:lnTo>
                  <a:lnTo>
                    <a:pt x="460" y="156"/>
                  </a:lnTo>
                  <a:close/>
                  <a:moveTo>
                    <a:pt x="302" y="160"/>
                  </a:moveTo>
                  <a:lnTo>
                    <a:pt x="302" y="164"/>
                  </a:lnTo>
                  <a:lnTo>
                    <a:pt x="298" y="164"/>
                  </a:lnTo>
                  <a:lnTo>
                    <a:pt x="302" y="160"/>
                  </a:lnTo>
                  <a:lnTo>
                    <a:pt x="302" y="160"/>
                  </a:lnTo>
                  <a:lnTo>
                    <a:pt x="302" y="160"/>
                  </a:lnTo>
                  <a:close/>
                  <a:moveTo>
                    <a:pt x="446" y="34"/>
                  </a:moveTo>
                  <a:lnTo>
                    <a:pt x="446" y="30"/>
                  </a:lnTo>
                  <a:lnTo>
                    <a:pt x="446" y="26"/>
                  </a:lnTo>
                  <a:lnTo>
                    <a:pt x="450" y="30"/>
                  </a:lnTo>
                  <a:lnTo>
                    <a:pt x="446" y="30"/>
                  </a:lnTo>
                  <a:lnTo>
                    <a:pt x="446" y="34"/>
                  </a:lnTo>
                  <a:lnTo>
                    <a:pt x="446" y="34"/>
                  </a:lnTo>
                  <a:lnTo>
                    <a:pt x="446" y="34"/>
                  </a:lnTo>
                  <a:close/>
                  <a:moveTo>
                    <a:pt x="320" y="30"/>
                  </a:moveTo>
                  <a:lnTo>
                    <a:pt x="320" y="34"/>
                  </a:lnTo>
                  <a:lnTo>
                    <a:pt x="324" y="34"/>
                  </a:lnTo>
                  <a:lnTo>
                    <a:pt x="320" y="34"/>
                  </a:lnTo>
                  <a:lnTo>
                    <a:pt x="320" y="30"/>
                  </a:lnTo>
                  <a:lnTo>
                    <a:pt x="320" y="30"/>
                  </a:lnTo>
                  <a:lnTo>
                    <a:pt x="320" y="30"/>
                  </a:lnTo>
                  <a:close/>
                  <a:moveTo>
                    <a:pt x="316" y="34"/>
                  </a:moveTo>
                  <a:lnTo>
                    <a:pt x="320" y="34"/>
                  </a:lnTo>
                  <a:lnTo>
                    <a:pt x="316" y="34"/>
                  </a:lnTo>
                  <a:lnTo>
                    <a:pt x="316" y="34"/>
                  </a:lnTo>
                  <a:lnTo>
                    <a:pt x="316" y="34"/>
                  </a:lnTo>
                  <a:close/>
                  <a:moveTo>
                    <a:pt x="446" y="36"/>
                  </a:moveTo>
                  <a:lnTo>
                    <a:pt x="442" y="34"/>
                  </a:lnTo>
                  <a:lnTo>
                    <a:pt x="446" y="34"/>
                  </a:lnTo>
                  <a:lnTo>
                    <a:pt x="446" y="36"/>
                  </a:lnTo>
                  <a:lnTo>
                    <a:pt x="446" y="36"/>
                  </a:lnTo>
                  <a:lnTo>
                    <a:pt x="446" y="36"/>
                  </a:lnTo>
                  <a:close/>
                  <a:moveTo>
                    <a:pt x="434" y="44"/>
                  </a:moveTo>
                  <a:lnTo>
                    <a:pt x="430" y="44"/>
                  </a:lnTo>
                  <a:lnTo>
                    <a:pt x="430" y="40"/>
                  </a:lnTo>
                  <a:lnTo>
                    <a:pt x="430" y="36"/>
                  </a:lnTo>
                  <a:lnTo>
                    <a:pt x="430" y="40"/>
                  </a:lnTo>
                  <a:lnTo>
                    <a:pt x="434" y="44"/>
                  </a:lnTo>
                  <a:lnTo>
                    <a:pt x="434" y="44"/>
                  </a:lnTo>
                  <a:lnTo>
                    <a:pt x="434" y="44"/>
                  </a:lnTo>
                  <a:close/>
                  <a:moveTo>
                    <a:pt x="312" y="40"/>
                  </a:moveTo>
                  <a:lnTo>
                    <a:pt x="316" y="44"/>
                  </a:lnTo>
                  <a:lnTo>
                    <a:pt x="312" y="44"/>
                  </a:lnTo>
                  <a:lnTo>
                    <a:pt x="312" y="40"/>
                  </a:lnTo>
                  <a:lnTo>
                    <a:pt x="312" y="40"/>
                  </a:lnTo>
                  <a:lnTo>
                    <a:pt x="312" y="40"/>
                  </a:lnTo>
                  <a:close/>
                  <a:moveTo>
                    <a:pt x="316" y="44"/>
                  </a:moveTo>
                  <a:lnTo>
                    <a:pt x="320" y="44"/>
                  </a:lnTo>
                  <a:lnTo>
                    <a:pt x="316" y="48"/>
                  </a:lnTo>
                  <a:lnTo>
                    <a:pt x="316" y="44"/>
                  </a:lnTo>
                  <a:lnTo>
                    <a:pt x="316" y="44"/>
                  </a:lnTo>
                  <a:lnTo>
                    <a:pt x="316" y="44"/>
                  </a:lnTo>
                  <a:close/>
                  <a:moveTo>
                    <a:pt x="488" y="108"/>
                  </a:moveTo>
                  <a:lnTo>
                    <a:pt x="484" y="104"/>
                  </a:lnTo>
                  <a:lnTo>
                    <a:pt x="484" y="100"/>
                  </a:lnTo>
                  <a:lnTo>
                    <a:pt x="488" y="104"/>
                  </a:lnTo>
                  <a:lnTo>
                    <a:pt x="488" y="108"/>
                  </a:lnTo>
                  <a:lnTo>
                    <a:pt x="488" y="108"/>
                  </a:lnTo>
                  <a:lnTo>
                    <a:pt x="488" y="108"/>
                  </a:lnTo>
                  <a:close/>
                  <a:moveTo>
                    <a:pt x="122" y="108"/>
                  </a:moveTo>
                  <a:lnTo>
                    <a:pt x="118" y="108"/>
                  </a:lnTo>
                  <a:lnTo>
                    <a:pt x="122" y="108"/>
                  </a:lnTo>
                  <a:lnTo>
                    <a:pt x="122" y="108"/>
                  </a:lnTo>
                  <a:lnTo>
                    <a:pt x="122" y="108"/>
                  </a:lnTo>
                  <a:close/>
                  <a:moveTo>
                    <a:pt x="454" y="108"/>
                  </a:moveTo>
                  <a:lnTo>
                    <a:pt x="454" y="112"/>
                  </a:lnTo>
                  <a:lnTo>
                    <a:pt x="450" y="112"/>
                  </a:lnTo>
                  <a:lnTo>
                    <a:pt x="450" y="108"/>
                  </a:lnTo>
                  <a:lnTo>
                    <a:pt x="454" y="108"/>
                  </a:lnTo>
                  <a:lnTo>
                    <a:pt x="454" y="108"/>
                  </a:lnTo>
                  <a:lnTo>
                    <a:pt x="454" y="108"/>
                  </a:lnTo>
                  <a:close/>
                  <a:moveTo>
                    <a:pt x="378" y="108"/>
                  </a:moveTo>
                  <a:lnTo>
                    <a:pt x="374" y="108"/>
                  </a:lnTo>
                  <a:lnTo>
                    <a:pt x="378" y="108"/>
                  </a:lnTo>
                  <a:lnTo>
                    <a:pt x="378" y="108"/>
                  </a:lnTo>
                  <a:lnTo>
                    <a:pt x="378" y="108"/>
                  </a:lnTo>
                  <a:close/>
                  <a:moveTo>
                    <a:pt x="378" y="112"/>
                  </a:moveTo>
                  <a:lnTo>
                    <a:pt x="374" y="112"/>
                  </a:lnTo>
                  <a:lnTo>
                    <a:pt x="374" y="108"/>
                  </a:lnTo>
                  <a:lnTo>
                    <a:pt x="378" y="108"/>
                  </a:lnTo>
                  <a:lnTo>
                    <a:pt x="378" y="112"/>
                  </a:lnTo>
                  <a:lnTo>
                    <a:pt x="378" y="112"/>
                  </a:lnTo>
                  <a:lnTo>
                    <a:pt x="378" y="112"/>
                  </a:lnTo>
                  <a:close/>
                  <a:moveTo>
                    <a:pt x="454" y="112"/>
                  </a:moveTo>
                  <a:lnTo>
                    <a:pt x="454" y="116"/>
                  </a:lnTo>
                  <a:lnTo>
                    <a:pt x="454" y="112"/>
                  </a:lnTo>
                  <a:lnTo>
                    <a:pt x="454" y="112"/>
                  </a:lnTo>
                  <a:lnTo>
                    <a:pt x="454" y="112"/>
                  </a:lnTo>
                  <a:close/>
                  <a:moveTo>
                    <a:pt x="562" y="120"/>
                  </a:moveTo>
                  <a:lnTo>
                    <a:pt x="562" y="122"/>
                  </a:lnTo>
                  <a:lnTo>
                    <a:pt x="562" y="120"/>
                  </a:lnTo>
                  <a:lnTo>
                    <a:pt x="562" y="120"/>
                  </a:lnTo>
                  <a:lnTo>
                    <a:pt x="562" y="120"/>
                  </a:lnTo>
                  <a:close/>
                  <a:moveTo>
                    <a:pt x="434" y="138"/>
                  </a:moveTo>
                  <a:lnTo>
                    <a:pt x="434" y="142"/>
                  </a:lnTo>
                  <a:lnTo>
                    <a:pt x="434" y="146"/>
                  </a:lnTo>
                  <a:lnTo>
                    <a:pt x="434" y="142"/>
                  </a:lnTo>
                  <a:lnTo>
                    <a:pt x="434" y="138"/>
                  </a:lnTo>
                  <a:lnTo>
                    <a:pt x="434" y="138"/>
                  </a:lnTo>
                  <a:lnTo>
                    <a:pt x="434" y="138"/>
                  </a:lnTo>
                  <a:close/>
                  <a:moveTo>
                    <a:pt x="472" y="164"/>
                  </a:moveTo>
                  <a:lnTo>
                    <a:pt x="476" y="164"/>
                  </a:lnTo>
                  <a:lnTo>
                    <a:pt x="472" y="164"/>
                  </a:lnTo>
                  <a:lnTo>
                    <a:pt x="472" y="164"/>
                  </a:lnTo>
                  <a:lnTo>
                    <a:pt x="472" y="164"/>
                  </a:lnTo>
                  <a:close/>
                  <a:moveTo>
                    <a:pt x="540" y="170"/>
                  </a:moveTo>
                  <a:lnTo>
                    <a:pt x="540" y="174"/>
                  </a:lnTo>
                  <a:lnTo>
                    <a:pt x="544" y="174"/>
                  </a:lnTo>
                  <a:lnTo>
                    <a:pt x="540" y="174"/>
                  </a:lnTo>
                  <a:lnTo>
                    <a:pt x="540" y="170"/>
                  </a:lnTo>
                  <a:lnTo>
                    <a:pt x="540" y="170"/>
                  </a:lnTo>
                  <a:lnTo>
                    <a:pt x="540" y="170"/>
                  </a:lnTo>
                  <a:close/>
                  <a:moveTo>
                    <a:pt x="536" y="194"/>
                  </a:moveTo>
                  <a:lnTo>
                    <a:pt x="536" y="196"/>
                  </a:lnTo>
                  <a:lnTo>
                    <a:pt x="536" y="200"/>
                  </a:lnTo>
                  <a:lnTo>
                    <a:pt x="532" y="204"/>
                  </a:lnTo>
                  <a:lnTo>
                    <a:pt x="532" y="200"/>
                  </a:lnTo>
                  <a:lnTo>
                    <a:pt x="536" y="196"/>
                  </a:lnTo>
                  <a:lnTo>
                    <a:pt x="536" y="194"/>
                  </a:lnTo>
                  <a:lnTo>
                    <a:pt x="536" y="194"/>
                  </a:lnTo>
                  <a:lnTo>
                    <a:pt x="536" y="194"/>
                  </a:lnTo>
                  <a:close/>
                  <a:moveTo>
                    <a:pt x="532" y="200"/>
                  </a:moveTo>
                  <a:lnTo>
                    <a:pt x="532" y="204"/>
                  </a:lnTo>
                  <a:lnTo>
                    <a:pt x="528" y="204"/>
                  </a:lnTo>
                  <a:lnTo>
                    <a:pt x="528" y="200"/>
                  </a:lnTo>
                  <a:lnTo>
                    <a:pt x="528" y="196"/>
                  </a:lnTo>
                  <a:lnTo>
                    <a:pt x="532" y="196"/>
                  </a:lnTo>
                  <a:lnTo>
                    <a:pt x="532" y="200"/>
                  </a:lnTo>
                  <a:lnTo>
                    <a:pt x="532" y="200"/>
                  </a:lnTo>
                  <a:lnTo>
                    <a:pt x="532" y="200"/>
                  </a:lnTo>
                  <a:close/>
                  <a:moveTo>
                    <a:pt x="550" y="204"/>
                  </a:moveTo>
                  <a:lnTo>
                    <a:pt x="550" y="208"/>
                  </a:lnTo>
                  <a:lnTo>
                    <a:pt x="554" y="208"/>
                  </a:lnTo>
                  <a:lnTo>
                    <a:pt x="554" y="212"/>
                  </a:lnTo>
                  <a:lnTo>
                    <a:pt x="550" y="208"/>
                  </a:lnTo>
                  <a:lnTo>
                    <a:pt x="550" y="204"/>
                  </a:lnTo>
                  <a:lnTo>
                    <a:pt x="550" y="204"/>
                  </a:lnTo>
                  <a:lnTo>
                    <a:pt x="550" y="204"/>
                  </a:lnTo>
                  <a:close/>
                  <a:moveTo>
                    <a:pt x="554" y="208"/>
                  </a:moveTo>
                  <a:lnTo>
                    <a:pt x="558" y="212"/>
                  </a:lnTo>
                  <a:lnTo>
                    <a:pt x="554" y="212"/>
                  </a:lnTo>
                  <a:lnTo>
                    <a:pt x="554" y="208"/>
                  </a:lnTo>
                  <a:lnTo>
                    <a:pt x="554" y="208"/>
                  </a:lnTo>
                  <a:lnTo>
                    <a:pt x="554" y="208"/>
                  </a:lnTo>
                  <a:close/>
                  <a:moveTo>
                    <a:pt x="562" y="208"/>
                  </a:moveTo>
                  <a:lnTo>
                    <a:pt x="562" y="212"/>
                  </a:lnTo>
                  <a:lnTo>
                    <a:pt x="562" y="208"/>
                  </a:lnTo>
                  <a:lnTo>
                    <a:pt x="562" y="208"/>
                  </a:lnTo>
                  <a:lnTo>
                    <a:pt x="562" y="208"/>
                  </a:lnTo>
                  <a:close/>
                  <a:moveTo>
                    <a:pt x="558" y="216"/>
                  </a:moveTo>
                  <a:lnTo>
                    <a:pt x="558" y="220"/>
                  </a:lnTo>
                  <a:lnTo>
                    <a:pt x="558" y="216"/>
                  </a:lnTo>
                  <a:lnTo>
                    <a:pt x="558" y="216"/>
                  </a:lnTo>
                  <a:lnTo>
                    <a:pt x="558" y="216"/>
                  </a:lnTo>
                  <a:close/>
                  <a:moveTo>
                    <a:pt x="614" y="216"/>
                  </a:moveTo>
                  <a:lnTo>
                    <a:pt x="614" y="220"/>
                  </a:lnTo>
                  <a:lnTo>
                    <a:pt x="618" y="220"/>
                  </a:lnTo>
                  <a:lnTo>
                    <a:pt x="614" y="220"/>
                  </a:lnTo>
                  <a:lnTo>
                    <a:pt x="614" y="216"/>
                  </a:lnTo>
                  <a:lnTo>
                    <a:pt x="614" y="216"/>
                  </a:lnTo>
                  <a:lnTo>
                    <a:pt x="614" y="216"/>
                  </a:lnTo>
                  <a:close/>
                  <a:moveTo>
                    <a:pt x="472" y="222"/>
                  </a:moveTo>
                  <a:lnTo>
                    <a:pt x="472" y="226"/>
                  </a:lnTo>
                  <a:lnTo>
                    <a:pt x="472" y="222"/>
                  </a:lnTo>
                  <a:lnTo>
                    <a:pt x="472" y="222"/>
                  </a:lnTo>
                  <a:lnTo>
                    <a:pt x="472" y="222"/>
                  </a:lnTo>
                  <a:close/>
                  <a:moveTo>
                    <a:pt x="520" y="222"/>
                  </a:moveTo>
                  <a:lnTo>
                    <a:pt x="520" y="226"/>
                  </a:lnTo>
                  <a:lnTo>
                    <a:pt x="520" y="222"/>
                  </a:lnTo>
                  <a:lnTo>
                    <a:pt x="516" y="222"/>
                  </a:lnTo>
                  <a:lnTo>
                    <a:pt x="520" y="222"/>
                  </a:lnTo>
                  <a:lnTo>
                    <a:pt x="520" y="222"/>
                  </a:lnTo>
                  <a:lnTo>
                    <a:pt x="520" y="222"/>
                  </a:lnTo>
                  <a:close/>
                  <a:moveTo>
                    <a:pt x="364" y="226"/>
                  </a:moveTo>
                  <a:lnTo>
                    <a:pt x="360" y="226"/>
                  </a:lnTo>
                  <a:lnTo>
                    <a:pt x="364" y="226"/>
                  </a:lnTo>
                  <a:lnTo>
                    <a:pt x="364" y="226"/>
                  </a:lnTo>
                  <a:lnTo>
                    <a:pt x="364" y="226"/>
                  </a:lnTo>
                  <a:close/>
                  <a:moveTo>
                    <a:pt x="506" y="230"/>
                  </a:moveTo>
                  <a:lnTo>
                    <a:pt x="510" y="226"/>
                  </a:lnTo>
                  <a:lnTo>
                    <a:pt x="510" y="230"/>
                  </a:lnTo>
                  <a:lnTo>
                    <a:pt x="506" y="230"/>
                  </a:lnTo>
                  <a:lnTo>
                    <a:pt x="506" y="230"/>
                  </a:lnTo>
                  <a:lnTo>
                    <a:pt x="506" y="230"/>
                  </a:lnTo>
                  <a:close/>
                  <a:moveTo>
                    <a:pt x="458" y="230"/>
                  </a:moveTo>
                  <a:lnTo>
                    <a:pt x="454" y="234"/>
                  </a:lnTo>
                  <a:lnTo>
                    <a:pt x="454" y="230"/>
                  </a:lnTo>
                  <a:lnTo>
                    <a:pt x="458" y="230"/>
                  </a:lnTo>
                  <a:lnTo>
                    <a:pt x="458" y="230"/>
                  </a:lnTo>
                  <a:lnTo>
                    <a:pt x="458" y="230"/>
                  </a:lnTo>
                  <a:close/>
                  <a:moveTo>
                    <a:pt x="502" y="246"/>
                  </a:moveTo>
                  <a:lnTo>
                    <a:pt x="506" y="242"/>
                  </a:lnTo>
                  <a:lnTo>
                    <a:pt x="510" y="242"/>
                  </a:lnTo>
                  <a:lnTo>
                    <a:pt x="506" y="242"/>
                  </a:lnTo>
                  <a:lnTo>
                    <a:pt x="506" y="246"/>
                  </a:lnTo>
                  <a:lnTo>
                    <a:pt x="502" y="246"/>
                  </a:lnTo>
                  <a:lnTo>
                    <a:pt x="502" y="246"/>
                  </a:lnTo>
                  <a:lnTo>
                    <a:pt x="502" y="246"/>
                  </a:lnTo>
                  <a:close/>
                  <a:moveTo>
                    <a:pt x="290" y="252"/>
                  </a:moveTo>
                  <a:lnTo>
                    <a:pt x="286" y="252"/>
                  </a:lnTo>
                  <a:lnTo>
                    <a:pt x="286" y="250"/>
                  </a:lnTo>
                  <a:lnTo>
                    <a:pt x="290" y="250"/>
                  </a:lnTo>
                  <a:lnTo>
                    <a:pt x="290" y="252"/>
                  </a:lnTo>
                  <a:lnTo>
                    <a:pt x="290" y="252"/>
                  </a:lnTo>
                  <a:lnTo>
                    <a:pt x="290" y="252"/>
                  </a:lnTo>
                  <a:close/>
                  <a:moveTo>
                    <a:pt x="398" y="276"/>
                  </a:moveTo>
                  <a:lnTo>
                    <a:pt x="402" y="276"/>
                  </a:lnTo>
                  <a:lnTo>
                    <a:pt x="398" y="280"/>
                  </a:lnTo>
                  <a:lnTo>
                    <a:pt x="398" y="276"/>
                  </a:lnTo>
                  <a:lnTo>
                    <a:pt x="398" y="276"/>
                  </a:lnTo>
                  <a:lnTo>
                    <a:pt x="398" y="276"/>
                  </a:lnTo>
                  <a:close/>
                  <a:moveTo>
                    <a:pt x="4" y="4"/>
                  </a:moveTo>
                  <a:lnTo>
                    <a:pt x="0" y="4"/>
                  </a:lnTo>
                  <a:lnTo>
                    <a:pt x="0" y="0"/>
                  </a:lnTo>
                  <a:lnTo>
                    <a:pt x="4" y="0"/>
                  </a:lnTo>
                  <a:lnTo>
                    <a:pt x="4" y="4"/>
                  </a:lnTo>
                  <a:lnTo>
                    <a:pt x="4" y="4"/>
                  </a:lnTo>
                  <a:lnTo>
                    <a:pt x="4" y="4"/>
                  </a:lnTo>
                  <a:close/>
                  <a:moveTo>
                    <a:pt x="118" y="116"/>
                  </a:moveTo>
                  <a:lnTo>
                    <a:pt x="118" y="120"/>
                  </a:lnTo>
                  <a:lnTo>
                    <a:pt x="122" y="120"/>
                  </a:lnTo>
                  <a:lnTo>
                    <a:pt x="126" y="120"/>
                  </a:lnTo>
                  <a:lnTo>
                    <a:pt x="130" y="120"/>
                  </a:lnTo>
                  <a:lnTo>
                    <a:pt x="130" y="122"/>
                  </a:lnTo>
                  <a:lnTo>
                    <a:pt x="130" y="126"/>
                  </a:lnTo>
                  <a:lnTo>
                    <a:pt x="130" y="130"/>
                  </a:lnTo>
                  <a:lnTo>
                    <a:pt x="134" y="130"/>
                  </a:lnTo>
                  <a:lnTo>
                    <a:pt x="134" y="134"/>
                  </a:lnTo>
                  <a:lnTo>
                    <a:pt x="130" y="134"/>
                  </a:lnTo>
                  <a:lnTo>
                    <a:pt x="134" y="134"/>
                  </a:lnTo>
                  <a:lnTo>
                    <a:pt x="136" y="138"/>
                  </a:lnTo>
                  <a:lnTo>
                    <a:pt x="136" y="142"/>
                  </a:lnTo>
                  <a:lnTo>
                    <a:pt x="134" y="142"/>
                  </a:lnTo>
                  <a:lnTo>
                    <a:pt x="134" y="146"/>
                  </a:lnTo>
                  <a:lnTo>
                    <a:pt x="134" y="150"/>
                  </a:lnTo>
                  <a:lnTo>
                    <a:pt x="134" y="146"/>
                  </a:lnTo>
                  <a:lnTo>
                    <a:pt x="136" y="146"/>
                  </a:lnTo>
                  <a:lnTo>
                    <a:pt x="136" y="142"/>
                  </a:lnTo>
                  <a:lnTo>
                    <a:pt x="140" y="142"/>
                  </a:lnTo>
                  <a:lnTo>
                    <a:pt x="144" y="142"/>
                  </a:lnTo>
                  <a:lnTo>
                    <a:pt x="148" y="142"/>
                  </a:lnTo>
                  <a:lnTo>
                    <a:pt x="148" y="146"/>
                  </a:lnTo>
                  <a:lnTo>
                    <a:pt x="148" y="150"/>
                  </a:lnTo>
                  <a:lnTo>
                    <a:pt x="148" y="152"/>
                  </a:lnTo>
                  <a:lnTo>
                    <a:pt x="152" y="152"/>
                  </a:lnTo>
                  <a:lnTo>
                    <a:pt x="156" y="156"/>
                  </a:lnTo>
                  <a:lnTo>
                    <a:pt x="152" y="156"/>
                  </a:lnTo>
                  <a:lnTo>
                    <a:pt x="152" y="160"/>
                  </a:lnTo>
                  <a:lnTo>
                    <a:pt x="152" y="164"/>
                  </a:lnTo>
                  <a:lnTo>
                    <a:pt x="152" y="166"/>
                  </a:lnTo>
                  <a:lnTo>
                    <a:pt x="152" y="170"/>
                  </a:lnTo>
                  <a:lnTo>
                    <a:pt x="152" y="174"/>
                  </a:lnTo>
                  <a:lnTo>
                    <a:pt x="152" y="178"/>
                  </a:lnTo>
                  <a:lnTo>
                    <a:pt x="152" y="182"/>
                  </a:lnTo>
                  <a:lnTo>
                    <a:pt x="152" y="186"/>
                  </a:lnTo>
                  <a:lnTo>
                    <a:pt x="152" y="190"/>
                  </a:lnTo>
                  <a:lnTo>
                    <a:pt x="152" y="196"/>
                  </a:lnTo>
                  <a:lnTo>
                    <a:pt x="152" y="200"/>
                  </a:lnTo>
                  <a:lnTo>
                    <a:pt x="148" y="200"/>
                  </a:lnTo>
                  <a:lnTo>
                    <a:pt x="148" y="204"/>
                  </a:lnTo>
                  <a:lnTo>
                    <a:pt x="148" y="200"/>
                  </a:lnTo>
                  <a:lnTo>
                    <a:pt x="144" y="196"/>
                  </a:lnTo>
                  <a:lnTo>
                    <a:pt x="144" y="194"/>
                  </a:lnTo>
                  <a:lnTo>
                    <a:pt x="140" y="194"/>
                  </a:lnTo>
                  <a:lnTo>
                    <a:pt x="140" y="196"/>
                  </a:lnTo>
                  <a:lnTo>
                    <a:pt x="140" y="200"/>
                  </a:lnTo>
                  <a:lnTo>
                    <a:pt x="136" y="200"/>
                  </a:lnTo>
                  <a:lnTo>
                    <a:pt x="136" y="196"/>
                  </a:lnTo>
                  <a:lnTo>
                    <a:pt x="134" y="196"/>
                  </a:lnTo>
                  <a:lnTo>
                    <a:pt x="134" y="200"/>
                  </a:lnTo>
                  <a:lnTo>
                    <a:pt x="134" y="204"/>
                  </a:lnTo>
                  <a:lnTo>
                    <a:pt x="134" y="200"/>
                  </a:lnTo>
                  <a:lnTo>
                    <a:pt x="130" y="200"/>
                  </a:lnTo>
                  <a:lnTo>
                    <a:pt x="130" y="196"/>
                  </a:lnTo>
                  <a:lnTo>
                    <a:pt x="126" y="196"/>
                  </a:lnTo>
                  <a:lnTo>
                    <a:pt x="126" y="194"/>
                  </a:lnTo>
                  <a:lnTo>
                    <a:pt x="122" y="190"/>
                  </a:lnTo>
                  <a:lnTo>
                    <a:pt x="122" y="186"/>
                  </a:lnTo>
                  <a:lnTo>
                    <a:pt x="118" y="186"/>
                  </a:lnTo>
                  <a:lnTo>
                    <a:pt x="114" y="186"/>
                  </a:lnTo>
                  <a:lnTo>
                    <a:pt x="114" y="182"/>
                  </a:lnTo>
                  <a:lnTo>
                    <a:pt x="110" y="182"/>
                  </a:lnTo>
                  <a:lnTo>
                    <a:pt x="110" y="178"/>
                  </a:lnTo>
                  <a:lnTo>
                    <a:pt x="106" y="178"/>
                  </a:lnTo>
                  <a:lnTo>
                    <a:pt x="106" y="174"/>
                  </a:lnTo>
                  <a:lnTo>
                    <a:pt x="104" y="174"/>
                  </a:lnTo>
                  <a:lnTo>
                    <a:pt x="104" y="170"/>
                  </a:lnTo>
                  <a:lnTo>
                    <a:pt x="100" y="170"/>
                  </a:lnTo>
                  <a:lnTo>
                    <a:pt x="100" y="166"/>
                  </a:lnTo>
                  <a:lnTo>
                    <a:pt x="100" y="164"/>
                  </a:lnTo>
                  <a:lnTo>
                    <a:pt x="96" y="164"/>
                  </a:lnTo>
                  <a:lnTo>
                    <a:pt x="96" y="160"/>
                  </a:lnTo>
                  <a:lnTo>
                    <a:pt x="92" y="156"/>
                  </a:lnTo>
                  <a:lnTo>
                    <a:pt x="88" y="156"/>
                  </a:lnTo>
                  <a:lnTo>
                    <a:pt x="88" y="152"/>
                  </a:lnTo>
                  <a:lnTo>
                    <a:pt x="88" y="150"/>
                  </a:lnTo>
                  <a:lnTo>
                    <a:pt x="84" y="150"/>
                  </a:lnTo>
                  <a:lnTo>
                    <a:pt x="84" y="146"/>
                  </a:lnTo>
                  <a:lnTo>
                    <a:pt x="80" y="146"/>
                  </a:lnTo>
                  <a:lnTo>
                    <a:pt x="80" y="142"/>
                  </a:lnTo>
                  <a:lnTo>
                    <a:pt x="80" y="138"/>
                  </a:lnTo>
                  <a:lnTo>
                    <a:pt x="80" y="134"/>
                  </a:lnTo>
                  <a:lnTo>
                    <a:pt x="78" y="130"/>
                  </a:lnTo>
                  <a:lnTo>
                    <a:pt x="78" y="126"/>
                  </a:lnTo>
                  <a:lnTo>
                    <a:pt x="74" y="122"/>
                  </a:lnTo>
                  <a:lnTo>
                    <a:pt x="74" y="120"/>
                  </a:lnTo>
                  <a:lnTo>
                    <a:pt x="74" y="116"/>
                  </a:lnTo>
                  <a:lnTo>
                    <a:pt x="70" y="116"/>
                  </a:lnTo>
                  <a:lnTo>
                    <a:pt x="70" y="112"/>
                  </a:lnTo>
                  <a:lnTo>
                    <a:pt x="66" y="112"/>
                  </a:lnTo>
                  <a:lnTo>
                    <a:pt x="66" y="108"/>
                  </a:lnTo>
                  <a:lnTo>
                    <a:pt x="66" y="104"/>
                  </a:lnTo>
                  <a:lnTo>
                    <a:pt x="62" y="100"/>
                  </a:lnTo>
                  <a:lnTo>
                    <a:pt x="58" y="96"/>
                  </a:lnTo>
                  <a:lnTo>
                    <a:pt x="58" y="100"/>
                  </a:lnTo>
                  <a:lnTo>
                    <a:pt x="54" y="96"/>
                  </a:lnTo>
                  <a:lnTo>
                    <a:pt x="54" y="92"/>
                  </a:lnTo>
                  <a:lnTo>
                    <a:pt x="54" y="90"/>
                  </a:lnTo>
                  <a:lnTo>
                    <a:pt x="54" y="86"/>
                  </a:lnTo>
                  <a:lnTo>
                    <a:pt x="50" y="82"/>
                  </a:lnTo>
                  <a:lnTo>
                    <a:pt x="50" y="78"/>
                  </a:lnTo>
                  <a:lnTo>
                    <a:pt x="50" y="74"/>
                  </a:lnTo>
                  <a:lnTo>
                    <a:pt x="50" y="70"/>
                  </a:lnTo>
                  <a:lnTo>
                    <a:pt x="48" y="70"/>
                  </a:lnTo>
                  <a:lnTo>
                    <a:pt x="48" y="66"/>
                  </a:lnTo>
                  <a:lnTo>
                    <a:pt x="44" y="66"/>
                  </a:lnTo>
                  <a:lnTo>
                    <a:pt x="40" y="66"/>
                  </a:lnTo>
                  <a:lnTo>
                    <a:pt x="40" y="64"/>
                  </a:lnTo>
                  <a:lnTo>
                    <a:pt x="36" y="64"/>
                  </a:lnTo>
                  <a:lnTo>
                    <a:pt x="36" y="60"/>
                  </a:lnTo>
                  <a:lnTo>
                    <a:pt x="36" y="56"/>
                  </a:lnTo>
                  <a:lnTo>
                    <a:pt x="34" y="56"/>
                  </a:lnTo>
                  <a:lnTo>
                    <a:pt x="34" y="52"/>
                  </a:lnTo>
                  <a:lnTo>
                    <a:pt x="30" y="52"/>
                  </a:lnTo>
                  <a:lnTo>
                    <a:pt x="30" y="48"/>
                  </a:lnTo>
                  <a:lnTo>
                    <a:pt x="26" y="44"/>
                  </a:lnTo>
                  <a:lnTo>
                    <a:pt x="26" y="40"/>
                  </a:lnTo>
                  <a:lnTo>
                    <a:pt x="22" y="36"/>
                  </a:lnTo>
                  <a:lnTo>
                    <a:pt x="18" y="36"/>
                  </a:lnTo>
                  <a:lnTo>
                    <a:pt x="18" y="34"/>
                  </a:lnTo>
                  <a:lnTo>
                    <a:pt x="14" y="34"/>
                  </a:lnTo>
                  <a:lnTo>
                    <a:pt x="14" y="30"/>
                  </a:lnTo>
                  <a:lnTo>
                    <a:pt x="10" y="30"/>
                  </a:lnTo>
                  <a:lnTo>
                    <a:pt x="10" y="26"/>
                  </a:lnTo>
                  <a:lnTo>
                    <a:pt x="8" y="26"/>
                  </a:lnTo>
                  <a:lnTo>
                    <a:pt x="8" y="22"/>
                  </a:lnTo>
                  <a:lnTo>
                    <a:pt x="4" y="18"/>
                  </a:lnTo>
                  <a:lnTo>
                    <a:pt x="4" y="14"/>
                  </a:lnTo>
                  <a:lnTo>
                    <a:pt x="0" y="10"/>
                  </a:lnTo>
                  <a:lnTo>
                    <a:pt x="0" y="6"/>
                  </a:lnTo>
                  <a:lnTo>
                    <a:pt x="4" y="6"/>
                  </a:lnTo>
                  <a:lnTo>
                    <a:pt x="8" y="6"/>
                  </a:lnTo>
                  <a:lnTo>
                    <a:pt x="10" y="6"/>
                  </a:lnTo>
                  <a:lnTo>
                    <a:pt x="10" y="10"/>
                  </a:lnTo>
                  <a:lnTo>
                    <a:pt x="14" y="10"/>
                  </a:lnTo>
                  <a:lnTo>
                    <a:pt x="18" y="14"/>
                  </a:lnTo>
                  <a:lnTo>
                    <a:pt x="22" y="14"/>
                  </a:lnTo>
                  <a:lnTo>
                    <a:pt x="22" y="10"/>
                  </a:lnTo>
                  <a:lnTo>
                    <a:pt x="26" y="10"/>
                  </a:lnTo>
                  <a:lnTo>
                    <a:pt x="30" y="14"/>
                  </a:lnTo>
                  <a:lnTo>
                    <a:pt x="34" y="14"/>
                  </a:lnTo>
                  <a:lnTo>
                    <a:pt x="34" y="10"/>
                  </a:lnTo>
                  <a:lnTo>
                    <a:pt x="34" y="14"/>
                  </a:lnTo>
                  <a:lnTo>
                    <a:pt x="36" y="14"/>
                  </a:lnTo>
                  <a:lnTo>
                    <a:pt x="36" y="18"/>
                  </a:lnTo>
                  <a:lnTo>
                    <a:pt x="40" y="18"/>
                  </a:lnTo>
                  <a:lnTo>
                    <a:pt x="40" y="22"/>
                  </a:lnTo>
                  <a:lnTo>
                    <a:pt x="40" y="26"/>
                  </a:lnTo>
                  <a:lnTo>
                    <a:pt x="44" y="26"/>
                  </a:lnTo>
                  <a:lnTo>
                    <a:pt x="44" y="30"/>
                  </a:lnTo>
                  <a:lnTo>
                    <a:pt x="44" y="34"/>
                  </a:lnTo>
                  <a:lnTo>
                    <a:pt x="48" y="34"/>
                  </a:lnTo>
                  <a:lnTo>
                    <a:pt x="48" y="36"/>
                  </a:lnTo>
                  <a:lnTo>
                    <a:pt x="50" y="36"/>
                  </a:lnTo>
                  <a:lnTo>
                    <a:pt x="50" y="40"/>
                  </a:lnTo>
                  <a:lnTo>
                    <a:pt x="54" y="40"/>
                  </a:lnTo>
                  <a:lnTo>
                    <a:pt x="58" y="40"/>
                  </a:lnTo>
                  <a:lnTo>
                    <a:pt x="62" y="48"/>
                  </a:lnTo>
                  <a:lnTo>
                    <a:pt x="66" y="48"/>
                  </a:lnTo>
                  <a:lnTo>
                    <a:pt x="66" y="52"/>
                  </a:lnTo>
                  <a:lnTo>
                    <a:pt x="66" y="56"/>
                  </a:lnTo>
                  <a:lnTo>
                    <a:pt x="70" y="60"/>
                  </a:lnTo>
                  <a:lnTo>
                    <a:pt x="70" y="56"/>
                  </a:lnTo>
                  <a:lnTo>
                    <a:pt x="66" y="56"/>
                  </a:lnTo>
                  <a:lnTo>
                    <a:pt x="70" y="56"/>
                  </a:lnTo>
                  <a:lnTo>
                    <a:pt x="70" y="60"/>
                  </a:lnTo>
                  <a:lnTo>
                    <a:pt x="70" y="56"/>
                  </a:lnTo>
                  <a:lnTo>
                    <a:pt x="74" y="60"/>
                  </a:lnTo>
                  <a:lnTo>
                    <a:pt x="74" y="64"/>
                  </a:lnTo>
                  <a:lnTo>
                    <a:pt x="78" y="66"/>
                  </a:lnTo>
                  <a:lnTo>
                    <a:pt x="80" y="66"/>
                  </a:lnTo>
                  <a:lnTo>
                    <a:pt x="80" y="70"/>
                  </a:lnTo>
                  <a:lnTo>
                    <a:pt x="80" y="66"/>
                  </a:lnTo>
                  <a:lnTo>
                    <a:pt x="80" y="64"/>
                  </a:lnTo>
                  <a:lnTo>
                    <a:pt x="84" y="64"/>
                  </a:lnTo>
                  <a:lnTo>
                    <a:pt x="80" y="64"/>
                  </a:lnTo>
                  <a:lnTo>
                    <a:pt x="84" y="64"/>
                  </a:lnTo>
                  <a:lnTo>
                    <a:pt x="84" y="66"/>
                  </a:lnTo>
                  <a:lnTo>
                    <a:pt x="88" y="66"/>
                  </a:lnTo>
                  <a:lnTo>
                    <a:pt x="88" y="70"/>
                  </a:lnTo>
                  <a:lnTo>
                    <a:pt x="88" y="74"/>
                  </a:lnTo>
                  <a:lnTo>
                    <a:pt x="92" y="74"/>
                  </a:lnTo>
                  <a:lnTo>
                    <a:pt x="96" y="74"/>
                  </a:lnTo>
                  <a:lnTo>
                    <a:pt x="96" y="78"/>
                  </a:lnTo>
                  <a:lnTo>
                    <a:pt x="100" y="78"/>
                  </a:lnTo>
                  <a:lnTo>
                    <a:pt x="100" y="82"/>
                  </a:lnTo>
                  <a:lnTo>
                    <a:pt x="100" y="86"/>
                  </a:lnTo>
                  <a:lnTo>
                    <a:pt x="104" y="90"/>
                  </a:lnTo>
                  <a:lnTo>
                    <a:pt x="106" y="90"/>
                  </a:lnTo>
                  <a:lnTo>
                    <a:pt x="110" y="90"/>
                  </a:lnTo>
                  <a:lnTo>
                    <a:pt x="110" y="92"/>
                  </a:lnTo>
                  <a:lnTo>
                    <a:pt x="110" y="96"/>
                  </a:lnTo>
                  <a:lnTo>
                    <a:pt x="106" y="96"/>
                  </a:lnTo>
                  <a:lnTo>
                    <a:pt x="104" y="100"/>
                  </a:lnTo>
                  <a:lnTo>
                    <a:pt x="104" y="96"/>
                  </a:lnTo>
                  <a:lnTo>
                    <a:pt x="104" y="100"/>
                  </a:lnTo>
                  <a:lnTo>
                    <a:pt x="106" y="100"/>
                  </a:lnTo>
                  <a:lnTo>
                    <a:pt x="106" y="96"/>
                  </a:lnTo>
                  <a:lnTo>
                    <a:pt x="110" y="96"/>
                  </a:lnTo>
                  <a:lnTo>
                    <a:pt x="114" y="96"/>
                  </a:lnTo>
                  <a:lnTo>
                    <a:pt x="114" y="92"/>
                  </a:lnTo>
                  <a:lnTo>
                    <a:pt x="118" y="92"/>
                  </a:lnTo>
                  <a:lnTo>
                    <a:pt x="122" y="96"/>
                  </a:lnTo>
                  <a:lnTo>
                    <a:pt x="122" y="100"/>
                  </a:lnTo>
                  <a:lnTo>
                    <a:pt x="122" y="104"/>
                  </a:lnTo>
                  <a:lnTo>
                    <a:pt x="118" y="104"/>
                  </a:lnTo>
                  <a:lnTo>
                    <a:pt x="114" y="104"/>
                  </a:lnTo>
                  <a:lnTo>
                    <a:pt x="114" y="108"/>
                  </a:lnTo>
                  <a:lnTo>
                    <a:pt x="118" y="104"/>
                  </a:lnTo>
                  <a:lnTo>
                    <a:pt x="118" y="108"/>
                  </a:lnTo>
                  <a:lnTo>
                    <a:pt x="114" y="108"/>
                  </a:lnTo>
                  <a:lnTo>
                    <a:pt x="118" y="108"/>
                  </a:lnTo>
                  <a:lnTo>
                    <a:pt x="118" y="112"/>
                  </a:lnTo>
                  <a:lnTo>
                    <a:pt x="114" y="112"/>
                  </a:lnTo>
                  <a:lnTo>
                    <a:pt x="114" y="116"/>
                  </a:lnTo>
                  <a:lnTo>
                    <a:pt x="118" y="116"/>
                  </a:lnTo>
                  <a:lnTo>
                    <a:pt x="118" y="116"/>
                  </a:lnTo>
                  <a:lnTo>
                    <a:pt x="118" y="116"/>
                  </a:lnTo>
                  <a:close/>
                  <a:moveTo>
                    <a:pt x="204" y="66"/>
                  </a:moveTo>
                  <a:lnTo>
                    <a:pt x="204" y="70"/>
                  </a:lnTo>
                  <a:lnTo>
                    <a:pt x="204" y="74"/>
                  </a:lnTo>
                  <a:lnTo>
                    <a:pt x="208" y="78"/>
                  </a:lnTo>
                  <a:lnTo>
                    <a:pt x="208" y="82"/>
                  </a:lnTo>
                  <a:lnTo>
                    <a:pt x="212" y="82"/>
                  </a:lnTo>
                  <a:lnTo>
                    <a:pt x="216" y="86"/>
                  </a:lnTo>
                  <a:lnTo>
                    <a:pt x="216" y="90"/>
                  </a:lnTo>
                  <a:lnTo>
                    <a:pt x="220" y="90"/>
                  </a:lnTo>
                  <a:lnTo>
                    <a:pt x="220" y="86"/>
                  </a:lnTo>
                  <a:lnTo>
                    <a:pt x="222" y="86"/>
                  </a:lnTo>
                  <a:lnTo>
                    <a:pt x="226" y="86"/>
                  </a:lnTo>
                  <a:lnTo>
                    <a:pt x="230" y="86"/>
                  </a:lnTo>
                  <a:lnTo>
                    <a:pt x="234" y="86"/>
                  </a:lnTo>
                  <a:lnTo>
                    <a:pt x="238" y="86"/>
                  </a:lnTo>
                  <a:lnTo>
                    <a:pt x="238" y="82"/>
                  </a:lnTo>
                  <a:lnTo>
                    <a:pt x="242" y="82"/>
                  </a:lnTo>
                  <a:lnTo>
                    <a:pt x="242" y="78"/>
                  </a:lnTo>
                  <a:lnTo>
                    <a:pt x="246" y="74"/>
                  </a:lnTo>
                  <a:lnTo>
                    <a:pt x="248" y="74"/>
                  </a:lnTo>
                  <a:lnTo>
                    <a:pt x="252" y="74"/>
                  </a:lnTo>
                  <a:lnTo>
                    <a:pt x="252" y="78"/>
                  </a:lnTo>
                  <a:lnTo>
                    <a:pt x="256" y="78"/>
                  </a:lnTo>
                  <a:lnTo>
                    <a:pt x="260" y="82"/>
                  </a:lnTo>
                  <a:lnTo>
                    <a:pt x="264" y="82"/>
                  </a:lnTo>
                  <a:lnTo>
                    <a:pt x="264" y="78"/>
                  </a:lnTo>
                  <a:lnTo>
                    <a:pt x="268" y="78"/>
                  </a:lnTo>
                  <a:lnTo>
                    <a:pt x="272" y="78"/>
                  </a:lnTo>
                  <a:lnTo>
                    <a:pt x="276" y="78"/>
                  </a:lnTo>
                  <a:lnTo>
                    <a:pt x="276" y="74"/>
                  </a:lnTo>
                  <a:lnTo>
                    <a:pt x="276" y="70"/>
                  </a:lnTo>
                  <a:lnTo>
                    <a:pt x="278" y="70"/>
                  </a:lnTo>
                  <a:lnTo>
                    <a:pt x="278" y="66"/>
                  </a:lnTo>
                  <a:lnTo>
                    <a:pt x="278" y="64"/>
                  </a:lnTo>
                  <a:lnTo>
                    <a:pt x="282" y="60"/>
                  </a:lnTo>
                  <a:lnTo>
                    <a:pt x="282" y="52"/>
                  </a:lnTo>
                  <a:lnTo>
                    <a:pt x="286" y="52"/>
                  </a:lnTo>
                  <a:lnTo>
                    <a:pt x="286" y="48"/>
                  </a:lnTo>
                  <a:lnTo>
                    <a:pt x="286" y="44"/>
                  </a:lnTo>
                  <a:lnTo>
                    <a:pt x="290" y="44"/>
                  </a:lnTo>
                  <a:lnTo>
                    <a:pt x="290" y="40"/>
                  </a:lnTo>
                  <a:lnTo>
                    <a:pt x="290" y="36"/>
                  </a:lnTo>
                  <a:lnTo>
                    <a:pt x="290" y="34"/>
                  </a:lnTo>
                  <a:lnTo>
                    <a:pt x="290" y="30"/>
                  </a:lnTo>
                  <a:lnTo>
                    <a:pt x="294" y="30"/>
                  </a:lnTo>
                  <a:lnTo>
                    <a:pt x="294" y="26"/>
                  </a:lnTo>
                  <a:lnTo>
                    <a:pt x="294" y="30"/>
                  </a:lnTo>
                  <a:lnTo>
                    <a:pt x="298" y="30"/>
                  </a:lnTo>
                  <a:lnTo>
                    <a:pt x="302" y="30"/>
                  </a:lnTo>
                  <a:lnTo>
                    <a:pt x="304" y="30"/>
                  </a:lnTo>
                  <a:lnTo>
                    <a:pt x="308" y="30"/>
                  </a:lnTo>
                  <a:lnTo>
                    <a:pt x="312" y="30"/>
                  </a:lnTo>
                  <a:lnTo>
                    <a:pt x="316" y="30"/>
                  </a:lnTo>
                  <a:lnTo>
                    <a:pt x="316" y="34"/>
                  </a:lnTo>
                  <a:lnTo>
                    <a:pt x="316" y="30"/>
                  </a:lnTo>
                  <a:lnTo>
                    <a:pt x="312" y="34"/>
                  </a:lnTo>
                  <a:lnTo>
                    <a:pt x="316" y="34"/>
                  </a:lnTo>
                  <a:lnTo>
                    <a:pt x="316" y="36"/>
                  </a:lnTo>
                  <a:lnTo>
                    <a:pt x="320" y="36"/>
                  </a:lnTo>
                  <a:lnTo>
                    <a:pt x="320" y="40"/>
                  </a:lnTo>
                  <a:lnTo>
                    <a:pt x="316" y="40"/>
                  </a:lnTo>
                  <a:lnTo>
                    <a:pt x="312" y="40"/>
                  </a:lnTo>
                  <a:lnTo>
                    <a:pt x="308" y="40"/>
                  </a:lnTo>
                  <a:lnTo>
                    <a:pt x="312" y="40"/>
                  </a:lnTo>
                  <a:lnTo>
                    <a:pt x="312" y="44"/>
                  </a:lnTo>
                  <a:lnTo>
                    <a:pt x="316" y="44"/>
                  </a:lnTo>
                  <a:lnTo>
                    <a:pt x="312" y="44"/>
                  </a:lnTo>
                  <a:lnTo>
                    <a:pt x="312" y="48"/>
                  </a:lnTo>
                  <a:lnTo>
                    <a:pt x="316" y="48"/>
                  </a:lnTo>
                  <a:lnTo>
                    <a:pt x="320" y="52"/>
                  </a:lnTo>
                  <a:lnTo>
                    <a:pt x="320" y="56"/>
                  </a:lnTo>
                  <a:lnTo>
                    <a:pt x="320" y="60"/>
                  </a:lnTo>
                  <a:lnTo>
                    <a:pt x="324" y="60"/>
                  </a:lnTo>
                  <a:lnTo>
                    <a:pt x="324" y="64"/>
                  </a:lnTo>
                  <a:lnTo>
                    <a:pt x="324" y="66"/>
                  </a:lnTo>
                  <a:lnTo>
                    <a:pt x="320" y="66"/>
                  </a:lnTo>
                  <a:lnTo>
                    <a:pt x="320" y="70"/>
                  </a:lnTo>
                  <a:lnTo>
                    <a:pt x="324" y="74"/>
                  </a:lnTo>
                  <a:lnTo>
                    <a:pt x="328" y="74"/>
                  </a:lnTo>
                  <a:lnTo>
                    <a:pt x="328" y="78"/>
                  </a:lnTo>
                  <a:lnTo>
                    <a:pt x="332" y="78"/>
                  </a:lnTo>
                  <a:lnTo>
                    <a:pt x="334" y="82"/>
                  </a:lnTo>
                  <a:lnTo>
                    <a:pt x="334" y="86"/>
                  </a:lnTo>
                  <a:lnTo>
                    <a:pt x="338" y="86"/>
                  </a:lnTo>
                  <a:lnTo>
                    <a:pt x="334" y="86"/>
                  </a:lnTo>
                  <a:lnTo>
                    <a:pt x="334" y="90"/>
                  </a:lnTo>
                  <a:lnTo>
                    <a:pt x="332" y="90"/>
                  </a:lnTo>
                  <a:lnTo>
                    <a:pt x="328" y="90"/>
                  </a:lnTo>
                  <a:lnTo>
                    <a:pt x="324" y="86"/>
                  </a:lnTo>
                  <a:lnTo>
                    <a:pt x="324" y="82"/>
                  </a:lnTo>
                  <a:lnTo>
                    <a:pt x="320" y="82"/>
                  </a:lnTo>
                  <a:lnTo>
                    <a:pt x="320" y="86"/>
                  </a:lnTo>
                  <a:lnTo>
                    <a:pt x="324" y="86"/>
                  </a:lnTo>
                  <a:lnTo>
                    <a:pt x="324" y="90"/>
                  </a:lnTo>
                  <a:lnTo>
                    <a:pt x="320" y="90"/>
                  </a:lnTo>
                  <a:lnTo>
                    <a:pt x="320" y="92"/>
                  </a:lnTo>
                  <a:lnTo>
                    <a:pt x="316" y="92"/>
                  </a:lnTo>
                  <a:lnTo>
                    <a:pt x="316" y="96"/>
                  </a:lnTo>
                  <a:lnTo>
                    <a:pt x="316" y="100"/>
                  </a:lnTo>
                  <a:lnTo>
                    <a:pt x="316" y="104"/>
                  </a:lnTo>
                  <a:lnTo>
                    <a:pt x="316" y="108"/>
                  </a:lnTo>
                  <a:lnTo>
                    <a:pt x="316" y="112"/>
                  </a:lnTo>
                  <a:lnTo>
                    <a:pt x="316" y="108"/>
                  </a:lnTo>
                  <a:lnTo>
                    <a:pt x="316" y="112"/>
                  </a:lnTo>
                  <a:lnTo>
                    <a:pt x="316" y="116"/>
                  </a:lnTo>
                  <a:lnTo>
                    <a:pt x="312" y="116"/>
                  </a:lnTo>
                  <a:lnTo>
                    <a:pt x="312" y="120"/>
                  </a:lnTo>
                  <a:lnTo>
                    <a:pt x="308" y="120"/>
                  </a:lnTo>
                  <a:lnTo>
                    <a:pt x="308" y="122"/>
                  </a:lnTo>
                  <a:lnTo>
                    <a:pt x="304" y="122"/>
                  </a:lnTo>
                  <a:lnTo>
                    <a:pt x="304" y="120"/>
                  </a:lnTo>
                  <a:lnTo>
                    <a:pt x="304" y="122"/>
                  </a:lnTo>
                  <a:lnTo>
                    <a:pt x="304" y="126"/>
                  </a:lnTo>
                  <a:lnTo>
                    <a:pt x="302" y="126"/>
                  </a:lnTo>
                  <a:lnTo>
                    <a:pt x="302" y="130"/>
                  </a:lnTo>
                  <a:lnTo>
                    <a:pt x="298" y="130"/>
                  </a:lnTo>
                  <a:lnTo>
                    <a:pt x="298" y="134"/>
                  </a:lnTo>
                  <a:lnTo>
                    <a:pt x="302" y="134"/>
                  </a:lnTo>
                  <a:lnTo>
                    <a:pt x="302" y="138"/>
                  </a:lnTo>
                  <a:lnTo>
                    <a:pt x="298" y="138"/>
                  </a:lnTo>
                  <a:lnTo>
                    <a:pt x="302" y="142"/>
                  </a:lnTo>
                  <a:lnTo>
                    <a:pt x="302" y="138"/>
                  </a:lnTo>
                  <a:lnTo>
                    <a:pt x="302" y="142"/>
                  </a:lnTo>
                  <a:lnTo>
                    <a:pt x="304" y="142"/>
                  </a:lnTo>
                  <a:lnTo>
                    <a:pt x="302" y="142"/>
                  </a:lnTo>
                  <a:lnTo>
                    <a:pt x="302" y="146"/>
                  </a:lnTo>
                  <a:lnTo>
                    <a:pt x="298" y="146"/>
                  </a:lnTo>
                  <a:lnTo>
                    <a:pt x="302" y="150"/>
                  </a:lnTo>
                  <a:lnTo>
                    <a:pt x="302" y="152"/>
                  </a:lnTo>
                  <a:lnTo>
                    <a:pt x="298" y="152"/>
                  </a:lnTo>
                  <a:lnTo>
                    <a:pt x="298" y="150"/>
                  </a:lnTo>
                  <a:lnTo>
                    <a:pt x="298" y="152"/>
                  </a:lnTo>
                  <a:lnTo>
                    <a:pt x="298" y="156"/>
                  </a:lnTo>
                  <a:lnTo>
                    <a:pt x="298" y="160"/>
                  </a:lnTo>
                  <a:lnTo>
                    <a:pt x="294" y="160"/>
                  </a:lnTo>
                  <a:lnTo>
                    <a:pt x="294" y="164"/>
                  </a:lnTo>
                  <a:lnTo>
                    <a:pt x="290" y="164"/>
                  </a:lnTo>
                  <a:lnTo>
                    <a:pt x="290" y="166"/>
                  </a:lnTo>
                  <a:lnTo>
                    <a:pt x="286" y="166"/>
                  </a:lnTo>
                  <a:lnTo>
                    <a:pt x="282" y="166"/>
                  </a:lnTo>
                  <a:lnTo>
                    <a:pt x="282" y="170"/>
                  </a:lnTo>
                  <a:lnTo>
                    <a:pt x="278" y="170"/>
                  </a:lnTo>
                  <a:lnTo>
                    <a:pt x="276" y="174"/>
                  </a:lnTo>
                  <a:lnTo>
                    <a:pt x="276" y="170"/>
                  </a:lnTo>
                  <a:lnTo>
                    <a:pt x="276" y="166"/>
                  </a:lnTo>
                  <a:lnTo>
                    <a:pt x="276" y="164"/>
                  </a:lnTo>
                  <a:lnTo>
                    <a:pt x="272" y="164"/>
                  </a:lnTo>
                  <a:lnTo>
                    <a:pt x="272" y="160"/>
                  </a:lnTo>
                  <a:lnTo>
                    <a:pt x="268" y="160"/>
                  </a:lnTo>
                  <a:lnTo>
                    <a:pt x="264" y="160"/>
                  </a:lnTo>
                  <a:lnTo>
                    <a:pt x="260" y="160"/>
                  </a:lnTo>
                  <a:lnTo>
                    <a:pt x="260" y="156"/>
                  </a:lnTo>
                  <a:lnTo>
                    <a:pt x="256" y="156"/>
                  </a:lnTo>
                  <a:lnTo>
                    <a:pt x="252" y="156"/>
                  </a:lnTo>
                  <a:lnTo>
                    <a:pt x="252" y="152"/>
                  </a:lnTo>
                  <a:lnTo>
                    <a:pt x="252" y="156"/>
                  </a:lnTo>
                  <a:lnTo>
                    <a:pt x="248" y="160"/>
                  </a:lnTo>
                  <a:lnTo>
                    <a:pt x="246" y="160"/>
                  </a:lnTo>
                  <a:lnTo>
                    <a:pt x="242" y="160"/>
                  </a:lnTo>
                  <a:lnTo>
                    <a:pt x="238" y="160"/>
                  </a:lnTo>
                  <a:lnTo>
                    <a:pt x="238" y="164"/>
                  </a:lnTo>
                  <a:lnTo>
                    <a:pt x="234" y="164"/>
                  </a:lnTo>
                  <a:lnTo>
                    <a:pt x="234" y="160"/>
                  </a:lnTo>
                  <a:lnTo>
                    <a:pt x="234" y="156"/>
                  </a:lnTo>
                  <a:lnTo>
                    <a:pt x="234" y="152"/>
                  </a:lnTo>
                  <a:lnTo>
                    <a:pt x="234" y="150"/>
                  </a:lnTo>
                  <a:lnTo>
                    <a:pt x="234" y="152"/>
                  </a:lnTo>
                  <a:lnTo>
                    <a:pt x="230" y="152"/>
                  </a:lnTo>
                  <a:lnTo>
                    <a:pt x="226" y="152"/>
                  </a:lnTo>
                  <a:lnTo>
                    <a:pt x="226" y="156"/>
                  </a:lnTo>
                  <a:lnTo>
                    <a:pt x="222" y="156"/>
                  </a:lnTo>
                  <a:lnTo>
                    <a:pt x="220" y="152"/>
                  </a:lnTo>
                  <a:lnTo>
                    <a:pt x="222" y="152"/>
                  </a:lnTo>
                  <a:lnTo>
                    <a:pt x="220" y="152"/>
                  </a:lnTo>
                  <a:lnTo>
                    <a:pt x="220" y="156"/>
                  </a:lnTo>
                  <a:lnTo>
                    <a:pt x="220" y="152"/>
                  </a:lnTo>
                  <a:lnTo>
                    <a:pt x="216" y="152"/>
                  </a:lnTo>
                  <a:lnTo>
                    <a:pt x="212" y="152"/>
                  </a:lnTo>
                  <a:lnTo>
                    <a:pt x="212" y="150"/>
                  </a:lnTo>
                  <a:lnTo>
                    <a:pt x="212" y="146"/>
                  </a:lnTo>
                  <a:lnTo>
                    <a:pt x="212" y="142"/>
                  </a:lnTo>
                  <a:lnTo>
                    <a:pt x="212" y="138"/>
                  </a:lnTo>
                  <a:lnTo>
                    <a:pt x="212" y="134"/>
                  </a:lnTo>
                  <a:lnTo>
                    <a:pt x="208" y="134"/>
                  </a:lnTo>
                  <a:lnTo>
                    <a:pt x="208" y="130"/>
                  </a:lnTo>
                  <a:lnTo>
                    <a:pt x="212" y="130"/>
                  </a:lnTo>
                  <a:lnTo>
                    <a:pt x="212" y="126"/>
                  </a:lnTo>
                  <a:lnTo>
                    <a:pt x="212" y="122"/>
                  </a:lnTo>
                  <a:lnTo>
                    <a:pt x="208" y="122"/>
                  </a:lnTo>
                  <a:lnTo>
                    <a:pt x="208" y="120"/>
                  </a:lnTo>
                  <a:lnTo>
                    <a:pt x="204" y="120"/>
                  </a:lnTo>
                  <a:lnTo>
                    <a:pt x="200" y="116"/>
                  </a:lnTo>
                  <a:lnTo>
                    <a:pt x="200" y="120"/>
                  </a:lnTo>
                  <a:lnTo>
                    <a:pt x="200" y="116"/>
                  </a:lnTo>
                  <a:lnTo>
                    <a:pt x="204" y="116"/>
                  </a:lnTo>
                  <a:lnTo>
                    <a:pt x="200" y="112"/>
                  </a:lnTo>
                  <a:lnTo>
                    <a:pt x="196" y="112"/>
                  </a:lnTo>
                  <a:lnTo>
                    <a:pt x="196" y="108"/>
                  </a:lnTo>
                  <a:lnTo>
                    <a:pt x="196" y="104"/>
                  </a:lnTo>
                  <a:lnTo>
                    <a:pt x="196" y="100"/>
                  </a:lnTo>
                  <a:lnTo>
                    <a:pt x="196" y="96"/>
                  </a:lnTo>
                  <a:lnTo>
                    <a:pt x="192" y="96"/>
                  </a:lnTo>
                  <a:lnTo>
                    <a:pt x="192" y="92"/>
                  </a:lnTo>
                  <a:lnTo>
                    <a:pt x="192" y="90"/>
                  </a:lnTo>
                  <a:lnTo>
                    <a:pt x="192" y="86"/>
                  </a:lnTo>
                  <a:lnTo>
                    <a:pt x="196" y="86"/>
                  </a:lnTo>
                  <a:lnTo>
                    <a:pt x="192" y="86"/>
                  </a:lnTo>
                  <a:lnTo>
                    <a:pt x="192" y="82"/>
                  </a:lnTo>
                  <a:lnTo>
                    <a:pt x="196" y="82"/>
                  </a:lnTo>
                  <a:lnTo>
                    <a:pt x="200" y="78"/>
                  </a:lnTo>
                  <a:lnTo>
                    <a:pt x="196" y="78"/>
                  </a:lnTo>
                  <a:lnTo>
                    <a:pt x="196" y="82"/>
                  </a:lnTo>
                  <a:lnTo>
                    <a:pt x="196" y="78"/>
                  </a:lnTo>
                  <a:lnTo>
                    <a:pt x="196" y="74"/>
                  </a:lnTo>
                  <a:lnTo>
                    <a:pt x="200" y="74"/>
                  </a:lnTo>
                  <a:lnTo>
                    <a:pt x="200" y="70"/>
                  </a:lnTo>
                  <a:lnTo>
                    <a:pt x="204" y="66"/>
                  </a:lnTo>
                  <a:lnTo>
                    <a:pt x="204" y="66"/>
                  </a:lnTo>
                  <a:lnTo>
                    <a:pt x="204" y="66"/>
                  </a:lnTo>
                  <a:close/>
                  <a:moveTo>
                    <a:pt x="182" y="36"/>
                  </a:moveTo>
                  <a:lnTo>
                    <a:pt x="182" y="34"/>
                  </a:lnTo>
                  <a:lnTo>
                    <a:pt x="182" y="30"/>
                  </a:lnTo>
                  <a:lnTo>
                    <a:pt x="186" y="30"/>
                  </a:lnTo>
                  <a:lnTo>
                    <a:pt x="186" y="34"/>
                  </a:lnTo>
                  <a:lnTo>
                    <a:pt x="186" y="36"/>
                  </a:lnTo>
                  <a:lnTo>
                    <a:pt x="186" y="40"/>
                  </a:lnTo>
                  <a:lnTo>
                    <a:pt x="182" y="40"/>
                  </a:lnTo>
                  <a:lnTo>
                    <a:pt x="182" y="36"/>
                  </a:lnTo>
                  <a:lnTo>
                    <a:pt x="186" y="36"/>
                  </a:lnTo>
                  <a:lnTo>
                    <a:pt x="182" y="36"/>
                  </a:lnTo>
                  <a:lnTo>
                    <a:pt x="182" y="36"/>
                  </a:lnTo>
                  <a:lnTo>
                    <a:pt x="182" y="36"/>
                  </a:lnTo>
                  <a:close/>
                  <a:moveTo>
                    <a:pt x="148" y="52"/>
                  </a:moveTo>
                  <a:lnTo>
                    <a:pt x="148" y="48"/>
                  </a:lnTo>
                  <a:lnTo>
                    <a:pt x="152" y="52"/>
                  </a:lnTo>
                  <a:lnTo>
                    <a:pt x="148" y="52"/>
                  </a:lnTo>
                  <a:lnTo>
                    <a:pt x="148" y="56"/>
                  </a:lnTo>
                  <a:lnTo>
                    <a:pt x="148" y="52"/>
                  </a:lnTo>
                  <a:lnTo>
                    <a:pt x="148" y="52"/>
                  </a:lnTo>
                  <a:lnTo>
                    <a:pt x="148" y="52"/>
                  </a:lnTo>
                  <a:close/>
                  <a:moveTo>
                    <a:pt x="18" y="64"/>
                  </a:moveTo>
                  <a:lnTo>
                    <a:pt x="14" y="64"/>
                  </a:lnTo>
                  <a:lnTo>
                    <a:pt x="14" y="60"/>
                  </a:lnTo>
                  <a:lnTo>
                    <a:pt x="10" y="60"/>
                  </a:lnTo>
                  <a:lnTo>
                    <a:pt x="10" y="56"/>
                  </a:lnTo>
                  <a:lnTo>
                    <a:pt x="8" y="56"/>
                  </a:lnTo>
                  <a:lnTo>
                    <a:pt x="10" y="52"/>
                  </a:lnTo>
                  <a:lnTo>
                    <a:pt x="10" y="56"/>
                  </a:lnTo>
                  <a:lnTo>
                    <a:pt x="14" y="56"/>
                  </a:lnTo>
                  <a:lnTo>
                    <a:pt x="14" y="60"/>
                  </a:lnTo>
                  <a:lnTo>
                    <a:pt x="18" y="60"/>
                  </a:lnTo>
                  <a:lnTo>
                    <a:pt x="18" y="64"/>
                  </a:lnTo>
                  <a:lnTo>
                    <a:pt x="18" y="64"/>
                  </a:lnTo>
                  <a:lnTo>
                    <a:pt x="18" y="64"/>
                  </a:lnTo>
                  <a:close/>
                  <a:moveTo>
                    <a:pt x="468" y="66"/>
                  </a:moveTo>
                  <a:lnTo>
                    <a:pt x="468" y="64"/>
                  </a:lnTo>
                  <a:lnTo>
                    <a:pt x="468" y="60"/>
                  </a:lnTo>
                  <a:lnTo>
                    <a:pt x="472" y="56"/>
                  </a:lnTo>
                  <a:lnTo>
                    <a:pt x="472" y="60"/>
                  </a:lnTo>
                  <a:lnTo>
                    <a:pt x="472" y="64"/>
                  </a:lnTo>
                  <a:lnTo>
                    <a:pt x="472" y="66"/>
                  </a:lnTo>
                  <a:lnTo>
                    <a:pt x="468" y="66"/>
                  </a:lnTo>
                  <a:lnTo>
                    <a:pt x="468" y="66"/>
                  </a:lnTo>
                  <a:lnTo>
                    <a:pt x="468" y="66"/>
                  </a:lnTo>
                  <a:close/>
                  <a:moveTo>
                    <a:pt x="30" y="66"/>
                  </a:moveTo>
                  <a:lnTo>
                    <a:pt x="30" y="64"/>
                  </a:lnTo>
                  <a:lnTo>
                    <a:pt x="26" y="64"/>
                  </a:lnTo>
                  <a:lnTo>
                    <a:pt x="30" y="64"/>
                  </a:lnTo>
                  <a:lnTo>
                    <a:pt x="30" y="66"/>
                  </a:lnTo>
                  <a:lnTo>
                    <a:pt x="30" y="66"/>
                  </a:lnTo>
                  <a:lnTo>
                    <a:pt x="30" y="66"/>
                  </a:lnTo>
                  <a:close/>
                  <a:moveTo>
                    <a:pt x="460" y="112"/>
                  </a:moveTo>
                  <a:lnTo>
                    <a:pt x="460" y="108"/>
                  </a:lnTo>
                  <a:lnTo>
                    <a:pt x="458" y="104"/>
                  </a:lnTo>
                  <a:lnTo>
                    <a:pt x="460" y="104"/>
                  </a:lnTo>
                  <a:lnTo>
                    <a:pt x="460" y="100"/>
                  </a:lnTo>
                  <a:lnTo>
                    <a:pt x="458" y="96"/>
                  </a:lnTo>
                  <a:lnTo>
                    <a:pt x="458" y="92"/>
                  </a:lnTo>
                  <a:lnTo>
                    <a:pt x="458" y="90"/>
                  </a:lnTo>
                  <a:lnTo>
                    <a:pt x="458" y="86"/>
                  </a:lnTo>
                  <a:lnTo>
                    <a:pt x="454" y="86"/>
                  </a:lnTo>
                  <a:lnTo>
                    <a:pt x="454" y="82"/>
                  </a:lnTo>
                  <a:lnTo>
                    <a:pt x="458" y="82"/>
                  </a:lnTo>
                  <a:lnTo>
                    <a:pt x="458" y="78"/>
                  </a:lnTo>
                  <a:lnTo>
                    <a:pt x="458" y="74"/>
                  </a:lnTo>
                  <a:lnTo>
                    <a:pt x="458" y="70"/>
                  </a:lnTo>
                  <a:lnTo>
                    <a:pt x="460" y="70"/>
                  </a:lnTo>
                  <a:lnTo>
                    <a:pt x="460" y="66"/>
                  </a:lnTo>
                  <a:lnTo>
                    <a:pt x="464" y="64"/>
                  </a:lnTo>
                  <a:lnTo>
                    <a:pt x="464" y="66"/>
                  </a:lnTo>
                  <a:lnTo>
                    <a:pt x="460" y="70"/>
                  </a:lnTo>
                  <a:lnTo>
                    <a:pt x="464" y="70"/>
                  </a:lnTo>
                  <a:lnTo>
                    <a:pt x="464" y="74"/>
                  </a:lnTo>
                  <a:lnTo>
                    <a:pt x="464" y="78"/>
                  </a:lnTo>
                  <a:lnTo>
                    <a:pt x="460" y="82"/>
                  </a:lnTo>
                  <a:lnTo>
                    <a:pt x="458" y="86"/>
                  </a:lnTo>
                  <a:lnTo>
                    <a:pt x="460" y="90"/>
                  </a:lnTo>
                  <a:lnTo>
                    <a:pt x="460" y="86"/>
                  </a:lnTo>
                  <a:lnTo>
                    <a:pt x="464" y="86"/>
                  </a:lnTo>
                  <a:lnTo>
                    <a:pt x="464" y="82"/>
                  </a:lnTo>
                  <a:lnTo>
                    <a:pt x="464" y="78"/>
                  </a:lnTo>
                  <a:lnTo>
                    <a:pt x="468" y="78"/>
                  </a:lnTo>
                  <a:lnTo>
                    <a:pt x="468" y="74"/>
                  </a:lnTo>
                  <a:lnTo>
                    <a:pt x="472" y="74"/>
                  </a:lnTo>
                  <a:lnTo>
                    <a:pt x="472" y="82"/>
                  </a:lnTo>
                  <a:lnTo>
                    <a:pt x="472" y="86"/>
                  </a:lnTo>
                  <a:lnTo>
                    <a:pt x="468" y="86"/>
                  </a:lnTo>
                  <a:lnTo>
                    <a:pt x="468" y="90"/>
                  </a:lnTo>
                  <a:lnTo>
                    <a:pt x="468" y="92"/>
                  </a:lnTo>
                  <a:lnTo>
                    <a:pt x="472" y="92"/>
                  </a:lnTo>
                  <a:lnTo>
                    <a:pt x="472" y="96"/>
                  </a:lnTo>
                  <a:lnTo>
                    <a:pt x="476" y="96"/>
                  </a:lnTo>
                  <a:lnTo>
                    <a:pt x="476" y="100"/>
                  </a:lnTo>
                  <a:lnTo>
                    <a:pt x="476" y="96"/>
                  </a:lnTo>
                  <a:lnTo>
                    <a:pt x="472" y="96"/>
                  </a:lnTo>
                  <a:lnTo>
                    <a:pt x="468" y="96"/>
                  </a:lnTo>
                  <a:lnTo>
                    <a:pt x="464" y="96"/>
                  </a:lnTo>
                  <a:lnTo>
                    <a:pt x="464" y="92"/>
                  </a:lnTo>
                  <a:lnTo>
                    <a:pt x="460" y="92"/>
                  </a:lnTo>
                  <a:lnTo>
                    <a:pt x="460" y="96"/>
                  </a:lnTo>
                  <a:lnTo>
                    <a:pt x="460" y="100"/>
                  </a:lnTo>
                  <a:lnTo>
                    <a:pt x="460" y="104"/>
                  </a:lnTo>
                  <a:lnTo>
                    <a:pt x="464" y="108"/>
                  </a:lnTo>
                  <a:lnTo>
                    <a:pt x="464" y="112"/>
                  </a:lnTo>
                  <a:lnTo>
                    <a:pt x="468" y="116"/>
                  </a:lnTo>
                  <a:lnTo>
                    <a:pt x="468" y="120"/>
                  </a:lnTo>
                  <a:lnTo>
                    <a:pt x="468" y="116"/>
                  </a:lnTo>
                  <a:lnTo>
                    <a:pt x="464" y="116"/>
                  </a:lnTo>
                  <a:lnTo>
                    <a:pt x="464" y="112"/>
                  </a:lnTo>
                  <a:lnTo>
                    <a:pt x="460" y="112"/>
                  </a:lnTo>
                  <a:lnTo>
                    <a:pt x="460" y="112"/>
                  </a:lnTo>
                  <a:lnTo>
                    <a:pt x="460" y="112"/>
                  </a:lnTo>
                  <a:close/>
                  <a:moveTo>
                    <a:pt x="92" y="70"/>
                  </a:moveTo>
                  <a:lnTo>
                    <a:pt x="92" y="74"/>
                  </a:lnTo>
                  <a:lnTo>
                    <a:pt x="88" y="74"/>
                  </a:lnTo>
                  <a:lnTo>
                    <a:pt x="88" y="70"/>
                  </a:lnTo>
                  <a:lnTo>
                    <a:pt x="88" y="66"/>
                  </a:lnTo>
                  <a:lnTo>
                    <a:pt x="92" y="66"/>
                  </a:lnTo>
                  <a:lnTo>
                    <a:pt x="92" y="70"/>
                  </a:lnTo>
                  <a:lnTo>
                    <a:pt x="92" y="70"/>
                  </a:lnTo>
                  <a:lnTo>
                    <a:pt x="92" y="70"/>
                  </a:lnTo>
                  <a:close/>
                  <a:moveTo>
                    <a:pt x="398" y="120"/>
                  </a:moveTo>
                  <a:lnTo>
                    <a:pt x="394" y="120"/>
                  </a:lnTo>
                  <a:lnTo>
                    <a:pt x="390" y="120"/>
                  </a:lnTo>
                  <a:lnTo>
                    <a:pt x="390" y="122"/>
                  </a:lnTo>
                  <a:lnTo>
                    <a:pt x="386" y="122"/>
                  </a:lnTo>
                  <a:lnTo>
                    <a:pt x="386" y="126"/>
                  </a:lnTo>
                  <a:lnTo>
                    <a:pt x="382" y="126"/>
                  </a:lnTo>
                  <a:lnTo>
                    <a:pt x="382" y="130"/>
                  </a:lnTo>
                  <a:lnTo>
                    <a:pt x="378" y="130"/>
                  </a:lnTo>
                  <a:lnTo>
                    <a:pt x="374" y="130"/>
                  </a:lnTo>
                  <a:lnTo>
                    <a:pt x="374" y="134"/>
                  </a:lnTo>
                  <a:lnTo>
                    <a:pt x="372" y="134"/>
                  </a:lnTo>
                  <a:lnTo>
                    <a:pt x="368" y="134"/>
                  </a:lnTo>
                  <a:lnTo>
                    <a:pt x="368" y="138"/>
                  </a:lnTo>
                  <a:lnTo>
                    <a:pt x="372" y="138"/>
                  </a:lnTo>
                  <a:lnTo>
                    <a:pt x="374" y="138"/>
                  </a:lnTo>
                  <a:lnTo>
                    <a:pt x="374" y="142"/>
                  </a:lnTo>
                  <a:lnTo>
                    <a:pt x="378" y="146"/>
                  </a:lnTo>
                  <a:lnTo>
                    <a:pt x="378" y="150"/>
                  </a:lnTo>
                  <a:lnTo>
                    <a:pt x="382" y="150"/>
                  </a:lnTo>
                  <a:lnTo>
                    <a:pt x="382" y="152"/>
                  </a:lnTo>
                  <a:lnTo>
                    <a:pt x="382" y="156"/>
                  </a:lnTo>
                  <a:lnTo>
                    <a:pt x="386" y="156"/>
                  </a:lnTo>
                  <a:lnTo>
                    <a:pt x="382" y="156"/>
                  </a:lnTo>
                  <a:lnTo>
                    <a:pt x="382" y="160"/>
                  </a:lnTo>
                  <a:lnTo>
                    <a:pt x="382" y="164"/>
                  </a:lnTo>
                  <a:lnTo>
                    <a:pt x="382" y="166"/>
                  </a:lnTo>
                  <a:lnTo>
                    <a:pt x="386" y="166"/>
                  </a:lnTo>
                  <a:lnTo>
                    <a:pt x="386" y="170"/>
                  </a:lnTo>
                  <a:lnTo>
                    <a:pt x="390" y="170"/>
                  </a:lnTo>
                  <a:lnTo>
                    <a:pt x="390" y="174"/>
                  </a:lnTo>
                  <a:lnTo>
                    <a:pt x="390" y="170"/>
                  </a:lnTo>
                  <a:lnTo>
                    <a:pt x="390" y="174"/>
                  </a:lnTo>
                  <a:lnTo>
                    <a:pt x="390" y="178"/>
                  </a:lnTo>
                  <a:lnTo>
                    <a:pt x="386" y="178"/>
                  </a:lnTo>
                  <a:lnTo>
                    <a:pt x="382" y="178"/>
                  </a:lnTo>
                  <a:lnTo>
                    <a:pt x="378" y="178"/>
                  </a:lnTo>
                  <a:lnTo>
                    <a:pt x="378" y="182"/>
                  </a:lnTo>
                  <a:lnTo>
                    <a:pt x="378" y="186"/>
                  </a:lnTo>
                  <a:lnTo>
                    <a:pt x="374" y="186"/>
                  </a:lnTo>
                  <a:lnTo>
                    <a:pt x="372" y="182"/>
                  </a:lnTo>
                  <a:lnTo>
                    <a:pt x="372" y="178"/>
                  </a:lnTo>
                  <a:lnTo>
                    <a:pt x="372" y="174"/>
                  </a:lnTo>
                  <a:lnTo>
                    <a:pt x="374" y="174"/>
                  </a:lnTo>
                  <a:lnTo>
                    <a:pt x="374" y="170"/>
                  </a:lnTo>
                  <a:lnTo>
                    <a:pt x="372" y="170"/>
                  </a:lnTo>
                  <a:lnTo>
                    <a:pt x="368" y="170"/>
                  </a:lnTo>
                  <a:lnTo>
                    <a:pt x="368" y="166"/>
                  </a:lnTo>
                  <a:lnTo>
                    <a:pt x="364" y="164"/>
                  </a:lnTo>
                  <a:lnTo>
                    <a:pt x="364" y="160"/>
                  </a:lnTo>
                  <a:lnTo>
                    <a:pt x="364" y="156"/>
                  </a:lnTo>
                  <a:lnTo>
                    <a:pt x="364" y="152"/>
                  </a:lnTo>
                  <a:lnTo>
                    <a:pt x="364" y="150"/>
                  </a:lnTo>
                  <a:lnTo>
                    <a:pt x="360" y="146"/>
                  </a:lnTo>
                  <a:lnTo>
                    <a:pt x="360" y="150"/>
                  </a:lnTo>
                  <a:lnTo>
                    <a:pt x="358" y="152"/>
                  </a:lnTo>
                  <a:lnTo>
                    <a:pt x="354" y="152"/>
                  </a:lnTo>
                  <a:lnTo>
                    <a:pt x="354" y="156"/>
                  </a:lnTo>
                  <a:lnTo>
                    <a:pt x="358" y="156"/>
                  </a:lnTo>
                  <a:lnTo>
                    <a:pt x="358" y="160"/>
                  </a:lnTo>
                  <a:lnTo>
                    <a:pt x="358" y="164"/>
                  </a:lnTo>
                  <a:lnTo>
                    <a:pt x="358" y="166"/>
                  </a:lnTo>
                  <a:lnTo>
                    <a:pt x="358" y="170"/>
                  </a:lnTo>
                  <a:lnTo>
                    <a:pt x="358" y="174"/>
                  </a:lnTo>
                  <a:lnTo>
                    <a:pt x="358" y="178"/>
                  </a:lnTo>
                  <a:lnTo>
                    <a:pt x="358" y="182"/>
                  </a:lnTo>
                  <a:lnTo>
                    <a:pt x="358" y="186"/>
                  </a:lnTo>
                  <a:lnTo>
                    <a:pt x="354" y="190"/>
                  </a:lnTo>
                  <a:lnTo>
                    <a:pt x="358" y="194"/>
                  </a:lnTo>
                  <a:lnTo>
                    <a:pt x="358" y="196"/>
                  </a:lnTo>
                  <a:lnTo>
                    <a:pt x="354" y="196"/>
                  </a:lnTo>
                  <a:lnTo>
                    <a:pt x="350" y="196"/>
                  </a:lnTo>
                  <a:lnTo>
                    <a:pt x="350" y="200"/>
                  </a:lnTo>
                  <a:lnTo>
                    <a:pt x="346" y="200"/>
                  </a:lnTo>
                  <a:lnTo>
                    <a:pt x="346" y="196"/>
                  </a:lnTo>
                  <a:lnTo>
                    <a:pt x="342" y="196"/>
                  </a:lnTo>
                  <a:lnTo>
                    <a:pt x="342" y="194"/>
                  </a:lnTo>
                  <a:lnTo>
                    <a:pt x="342" y="190"/>
                  </a:lnTo>
                  <a:lnTo>
                    <a:pt x="346" y="186"/>
                  </a:lnTo>
                  <a:lnTo>
                    <a:pt x="342" y="186"/>
                  </a:lnTo>
                  <a:lnTo>
                    <a:pt x="342" y="182"/>
                  </a:lnTo>
                  <a:lnTo>
                    <a:pt x="346" y="182"/>
                  </a:lnTo>
                  <a:lnTo>
                    <a:pt x="346" y="178"/>
                  </a:lnTo>
                  <a:lnTo>
                    <a:pt x="346" y="174"/>
                  </a:lnTo>
                  <a:lnTo>
                    <a:pt x="346" y="170"/>
                  </a:lnTo>
                  <a:lnTo>
                    <a:pt x="346" y="166"/>
                  </a:lnTo>
                  <a:lnTo>
                    <a:pt x="342" y="164"/>
                  </a:lnTo>
                  <a:lnTo>
                    <a:pt x="346" y="164"/>
                  </a:lnTo>
                  <a:lnTo>
                    <a:pt x="342" y="160"/>
                  </a:lnTo>
                  <a:lnTo>
                    <a:pt x="338" y="160"/>
                  </a:lnTo>
                  <a:lnTo>
                    <a:pt x="338" y="164"/>
                  </a:lnTo>
                  <a:lnTo>
                    <a:pt x="338" y="160"/>
                  </a:lnTo>
                  <a:lnTo>
                    <a:pt x="338" y="164"/>
                  </a:lnTo>
                  <a:lnTo>
                    <a:pt x="334" y="164"/>
                  </a:lnTo>
                  <a:lnTo>
                    <a:pt x="334" y="160"/>
                  </a:lnTo>
                  <a:lnTo>
                    <a:pt x="334" y="156"/>
                  </a:lnTo>
                  <a:lnTo>
                    <a:pt x="334" y="152"/>
                  </a:lnTo>
                  <a:lnTo>
                    <a:pt x="334" y="150"/>
                  </a:lnTo>
                  <a:lnTo>
                    <a:pt x="338" y="146"/>
                  </a:lnTo>
                  <a:lnTo>
                    <a:pt x="338" y="142"/>
                  </a:lnTo>
                  <a:lnTo>
                    <a:pt x="338" y="138"/>
                  </a:lnTo>
                  <a:lnTo>
                    <a:pt x="342" y="138"/>
                  </a:lnTo>
                  <a:lnTo>
                    <a:pt x="342" y="134"/>
                  </a:lnTo>
                  <a:lnTo>
                    <a:pt x="342" y="138"/>
                  </a:lnTo>
                  <a:lnTo>
                    <a:pt x="342" y="134"/>
                  </a:lnTo>
                  <a:lnTo>
                    <a:pt x="342" y="130"/>
                  </a:lnTo>
                  <a:lnTo>
                    <a:pt x="342" y="126"/>
                  </a:lnTo>
                  <a:lnTo>
                    <a:pt x="342" y="122"/>
                  </a:lnTo>
                  <a:lnTo>
                    <a:pt x="342" y="120"/>
                  </a:lnTo>
                  <a:lnTo>
                    <a:pt x="346" y="120"/>
                  </a:lnTo>
                  <a:lnTo>
                    <a:pt x="346" y="116"/>
                  </a:lnTo>
                  <a:lnTo>
                    <a:pt x="346" y="112"/>
                  </a:lnTo>
                  <a:lnTo>
                    <a:pt x="350" y="116"/>
                  </a:lnTo>
                  <a:lnTo>
                    <a:pt x="350" y="120"/>
                  </a:lnTo>
                  <a:lnTo>
                    <a:pt x="350" y="116"/>
                  </a:lnTo>
                  <a:lnTo>
                    <a:pt x="350" y="112"/>
                  </a:lnTo>
                  <a:lnTo>
                    <a:pt x="346" y="112"/>
                  </a:lnTo>
                  <a:lnTo>
                    <a:pt x="346" y="108"/>
                  </a:lnTo>
                  <a:lnTo>
                    <a:pt x="350" y="108"/>
                  </a:lnTo>
                  <a:lnTo>
                    <a:pt x="350" y="104"/>
                  </a:lnTo>
                  <a:lnTo>
                    <a:pt x="346" y="104"/>
                  </a:lnTo>
                  <a:lnTo>
                    <a:pt x="346" y="100"/>
                  </a:lnTo>
                  <a:lnTo>
                    <a:pt x="346" y="104"/>
                  </a:lnTo>
                  <a:lnTo>
                    <a:pt x="350" y="104"/>
                  </a:lnTo>
                  <a:lnTo>
                    <a:pt x="350" y="100"/>
                  </a:lnTo>
                  <a:lnTo>
                    <a:pt x="350" y="96"/>
                  </a:lnTo>
                  <a:lnTo>
                    <a:pt x="350" y="92"/>
                  </a:lnTo>
                  <a:lnTo>
                    <a:pt x="354" y="92"/>
                  </a:lnTo>
                  <a:lnTo>
                    <a:pt x="350" y="92"/>
                  </a:lnTo>
                  <a:lnTo>
                    <a:pt x="350" y="90"/>
                  </a:lnTo>
                  <a:lnTo>
                    <a:pt x="354" y="90"/>
                  </a:lnTo>
                  <a:lnTo>
                    <a:pt x="354" y="86"/>
                  </a:lnTo>
                  <a:lnTo>
                    <a:pt x="358" y="86"/>
                  </a:lnTo>
                  <a:lnTo>
                    <a:pt x="358" y="90"/>
                  </a:lnTo>
                  <a:lnTo>
                    <a:pt x="360" y="90"/>
                  </a:lnTo>
                  <a:lnTo>
                    <a:pt x="360" y="86"/>
                  </a:lnTo>
                  <a:lnTo>
                    <a:pt x="364" y="82"/>
                  </a:lnTo>
                  <a:lnTo>
                    <a:pt x="360" y="82"/>
                  </a:lnTo>
                  <a:lnTo>
                    <a:pt x="364" y="78"/>
                  </a:lnTo>
                  <a:lnTo>
                    <a:pt x="368" y="78"/>
                  </a:lnTo>
                  <a:lnTo>
                    <a:pt x="368" y="82"/>
                  </a:lnTo>
                  <a:lnTo>
                    <a:pt x="372" y="82"/>
                  </a:lnTo>
                  <a:lnTo>
                    <a:pt x="372" y="86"/>
                  </a:lnTo>
                  <a:lnTo>
                    <a:pt x="374" y="86"/>
                  </a:lnTo>
                  <a:lnTo>
                    <a:pt x="378" y="82"/>
                  </a:lnTo>
                  <a:lnTo>
                    <a:pt x="378" y="86"/>
                  </a:lnTo>
                  <a:lnTo>
                    <a:pt x="382" y="86"/>
                  </a:lnTo>
                  <a:lnTo>
                    <a:pt x="386" y="86"/>
                  </a:lnTo>
                  <a:lnTo>
                    <a:pt x="390" y="86"/>
                  </a:lnTo>
                  <a:lnTo>
                    <a:pt x="390" y="90"/>
                  </a:lnTo>
                  <a:lnTo>
                    <a:pt x="394" y="86"/>
                  </a:lnTo>
                  <a:lnTo>
                    <a:pt x="398" y="86"/>
                  </a:lnTo>
                  <a:lnTo>
                    <a:pt x="402" y="86"/>
                  </a:lnTo>
                  <a:lnTo>
                    <a:pt x="402" y="90"/>
                  </a:lnTo>
                  <a:lnTo>
                    <a:pt x="402" y="86"/>
                  </a:lnTo>
                  <a:lnTo>
                    <a:pt x="404" y="90"/>
                  </a:lnTo>
                  <a:lnTo>
                    <a:pt x="408" y="86"/>
                  </a:lnTo>
                  <a:lnTo>
                    <a:pt x="412" y="86"/>
                  </a:lnTo>
                  <a:lnTo>
                    <a:pt x="412" y="82"/>
                  </a:lnTo>
                  <a:lnTo>
                    <a:pt x="416" y="82"/>
                  </a:lnTo>
                  <a:lnTo>
                    <a:pt x="416" y="78"/>
                  </a:lnTo>
                  <a:lnTo>
                    <a:pt x="420" y="78"/>
                  </a:lnTo>
                  <a:lnTo>
                    <a:pt x="420" y="74"/>
                  </a:lnTo>
                  <a:lnTo>
                    <a:pt x="424" y="74"/>
                  </a:lnTo>
                  <a:lnTo>
                    <a:pt x="424" y="78"/>
                  </a:lnTo>
                  <a:lnTo>
                    <a:pt x="424" y="82"/>
                  </a:lnTo>
                  <a:lnTo>
                    <a:pt x="420" y="82"/>
                  </a:lnTo>
                  <a:lnTo>
                    <a:pt x="420" y="86"/>
                  </a:lnTo>
                  <a:lnTo>
                    <a:pt x="416" y="90"/>
                  </a:lnTo>
                  <a:lnTo>
                    <a:pt x="416" y="92"/>
                  </a:lnTo>
                  <a:lnTo>
                    <a:pt x="412" y="92"/>
                  </a:lnTo>
                  <a:lnTo>
                    <a:pt x="412" y="96"/>
                  </a:lnTo>
                  <a:lnTo>
                    <a:pt x="408" y="96"/>
                  </a:lnTo>
                  <a:lnTo>
                    <a:pt x="404" y="96"/>
                  </a:lnTo>
                  <a:lnTo>
                    <a:pt x="402" y="96"/>
                  </a:lnTo>
                  <a:lnTo>
                    <a:pt x="398" y="96"/>
                  </a:lnTo>
                  <a:lnTo>
                    <a:pt x="394" y="96"/>
                  </a:lnTo>
                  <a:lnTo>
                    <a:pt x="394" y="92"/>
                  </a:lnTo>
                  <a:lnTo>
                    <a:pt x="390" y="92"/>
                  </a:lnTo>
                  <a:lnTo>
                    <a:pt x="386" y="92"/>
                  </a:lnTo>
                  <a:lnTo>
                    <a:pt x="382" y="92"/>
                  </a:lnTo>
                  <a:lnTo>
                    <a:pt x="378" y="92"/>
                  </a:lnTo>
                  <a:lnTo>
                    <a:pt x="378" y="96"/>
                  </a:lnTo>
                  <a:lnTo>
                    <a:pt x="374" y="96"/>
                  </a:lnTo>
                  <a:lnTo>
                    <a:pt x="374" y="92"/>
                  </a:lnTo>
                  <a:lnTo>
                    <a:pt x="372" y="92"/>
                  </a:lnTo>
                  <a:lnTo>
                    <a:pt x="368" y="92"/>
                  </a:lnTo>
                  <a:lnTo>
                    <a:pt x="368" y="96"/>
                  </a:lnTo>
                  <a:lnTo>
                    <a:pt x="364" y="96"/>
                  </a:lnTo>
                  <a:lnTo>
                    <a:pt x="364" y="92"/>
                  </a:lnTo>
                  <a:lnTo>
                    <a:pt x="360" y="92"/>
                  </a:lnTo>
                  <a:lnTo>
                    <a:pt x="358" y="92"/>
                  </a:lnTo>
                  <a:lnTo>
                    <a:pt x="358" y="96"/>
                  </a:lnTo>
                  <a:lnTo>
                    <a:pt x="354" y="96"/>
                  </a:lnTo>
                  <a:lnTo>
                    <a:pt x="354" y="100"/>
                  </a:lnTo>
                  <a:lnTo>
                    <a:pt x="354" y="104"/>
                  </a:lnTo>
                  <a:lnTo>
                    <a:pt x="350" y="104"/>
                  </a:lnTo>
                  <a:lnTo>
                    <a:pt x="350" y="108"/>
                  </a:lnTo>
                  <a:lnTo>
                    <a:pt x="354" y="112"/>
                  </a:lnTo>
                  <a:lnTo>
                    <a:pt x="354" y="116"/>
                  </a:lnTo>
                  <a:lnTo>
                    <a:pt x="354" y="120"/>
                  </a:lnTo>
                  <a:lnTo>
                    <a:pt x="358" y="120"/>
                  </a:lnTo>
                  <a:lnTo>
                    <a:pt x="360" y="120"/>
                  </a:lnTo>
                  <a:lnTo>
                    <a:pt x="360" y="122"/>
                  </a:lnTo>
                  <a:lnTo>
                    <a:pt x="360" y="126"/>
                  </a:lnTo>
                  <a:lnTo>
                    <a:pt x="364" y="126"/>
                  </a:lnTo>
                  <a:lnTo>
                    <a:pt x="368" y="126"/>
                  </a:lnTo>
                  <a:lnTo>
                    <a:pt x="368" y="122"/>
                  </a:lnTo>
                  <a:lnTo>
                    <a:pt x="372" y="120"/>
                  </a:lnTo>
                  <a:lnTo>
                    <a:pt x="372" y="116"/>
                  </a:lnTo>
                  <a:lnTo>
                    <a:pt x="374" y="116"/>
                  </a:lnTo>
                  <a:lnTo>
                    <a:pt x="374" y="120"/>
                  </a:lnTo>
                  <a:lnTo>
                    <a:pt x="378" y="120"/>
                  </a:lnTo>
                  <a:lnTo>
                    <a:pt x="382" y="120"/>
                  </a:lnTo>
                  <a:lnTo>
                    <a:pt x="382" y="116"/>
                  </a:lnTo>
                  <a:lnTo>
                    <a:pt x="386" y="116"/>
                  </a:lnTo>
                  <a:lnTo>
                    <a:pt x="390" y="116"/>
                  </a:lnTo>
                  <a:lnTo>
                    <a:pt x="394" y="116"/>
                  </a:lnTo>
                  <a:lnTo>
                    <a:pt x="390" y="116"/>
                  </a:lnTo>
                  <a:lnTo>
                    <a:pt x="390" y="112"/>
                  </a:lnTo>
                  <a:lnTo>
                    <a:pt x="394" y="112"/>
                  </a:lnTo>
                  <a:lnTo>
                    <a:pt x="398" y="112"/>
                  </a:lnTo>
                  <a:lnTo>
                    <a:pt x="398" y="116"/>
                  </a:lnTo>
                  <a:lnTo>
                    <a:pt x="398" y="120"/>
                  </a:lnTo>
                  <a:lnTo>
                    <a:pt x="398" y="120"/>
                  </a:lnTo>
                  <a:lnTo>
                    <a:pt x="398" y="120"/>
                  </a:lnTo>
                  <a:close/>
                  <a:moveTo>
                    <a:pt x="104" y="78"/>
                  </a:moveTo>
                  <a:lnTo>
                    <a:pt x="104" y="82"/>
                  </a:lnTo>
                  <a:lnTo>
                    <a:pt x="104" y="78"/>
                  </a:lnTo>
                  <a:lnTo>
                    <a:pt x="100" y="78"/>
                  </a:lnTo>
                  <a:lnTo>
                    <a:pt x="96" y="78"/>
                  </a:lnTo>
                  <a:lnTo>
                    <a:pt x="96" y="74"/>
                  </a:lnTo>
                  <a:lnTo>
                    <a:pt x="100" y="74"/>
                  </a:lnTo>
                  <a:lnTo>
                    <a:pt x="104" y="78"/>
                  </a:lnTo>
                  <a:lnTo>
                    <a:pt x="104" y="78"/>
                  </a:lnTo>
                  <a:lnTo>
                    <a:pt x="104" y="78"/>
                  </a:lnTo>
                  <a:close/>
                  <a:moveTo>
                    <a:pt x="36" y="92"/>
                  </a:moveTo>
                  <a:lnTo>
                    <a:pt x="36" y="90"/>
                  </a:lnTo>
                  <a:lnTo>
                    <a:pt x="34" y="90"/>
                  </a:lnTo>
                  <a:lnTo>
                    <a:pt x="34" y="86"/>
                  </a:lnTo>
                  <a:lnTo>
                    <a:pt x="30" y="86"/>
                  </a:lnTo>
                  <a:lnTo>
                    <a:pt x="30" y="82"/>
                  </a:lnTo>
                  <a:lnTo>
                    <a:pt x="30" y="78"/>
                  </a:lnTo>
                  <a:lnTo>
                    <a:pt x="34" y="78"/>
                  </a:lnTo>
                  <a:lnTo>
                    <a:pt x="36" y="82"/>
                  </a:lnTo>
                  <a:lnTo>
                    <a:pt x="40" y="86"/>
                  </a:lnTo>
                  <a:lnTo>
                    <a:pt x="36" y="90"/>
                  </a:lnTo>
                  <a:lnTo>
                    <a:pt x="36" y="92"/>
                  </a:lnTo>
                  <a:lnTo>
                    <a:pt x="36" y="92"/>
                  </a:lnTo>
                  <a:lnTo>
                    <a:pt x="36" y="92"/>
                  </a:lnTo>
                  <a:close/>
                  <a:moveTo>
                    <a:pt x="104" y="82"/>
                  </a:moveTo>
                  <a:lnTo>
                    <a:pt x="104" y="86"/>
                  </a:lnTo>
                  <a:lnTo>
                    <a:pt x="100" y="86"/>
                  </a:lnTo>
                  <a:lnTo>
                    <a:pt x="100" y="82"/>
                  </a:lnTo>
                  <a:lnTo>
                    <a:pt x="100" y="78"/>
                  </a:lnTo>
                  <a:lnTo>
                    <a:pt x="104" y="82"/>
                  </a:lnTo>
                  <a:lnTo>
                    <a:pt x="104" y="82"/>
                  </a:lnTo>
                  <a:lnTo>
                    <a:pt x="104" y="82"/>
                  </a:lnTo>
                  <a:close/>
                  <a:moveTo>
                    <a:pt x="134" y="86"/>
                  </a:moveTo>
                  <a:lnTo>
                    <a:pt x="134" y="90"/>
                  </a:lnTo>
                  <a:lnTo>
                    <a:pt x="134" y="86"/>
                  </a:lnTo>
                  <a:lnTo>
                    <a:pt x="130" y="86"/>
                  </a:lnTo>
                  <a:lnTo>
                    <a:pt x="130" y="82"/>
                  </a:lnTo>
                  <a:lnTo>
                    <a:pt x="134" y="82"/>
                  </a:lnTo>
                  <a:lnTo>
                    <a:pt x="134" y="86"/>
                  </a:lnTo>
                  <a:lnTo>
                    <a:pt x="134" y="86"/>
                  </a:lnTo>
                  <a:lnTo>
                    <a:pt x="134" y="86"/>
                  </a:lnTo>
                  <a:close/>
                  <a:moveTo>
                    <a:pt x="126" y="82"/>
                  </a:moveTo>
                  <a:lnTo>
                    <a:pt x="126" y="86"/>
                  </a:lnTo>
                  <a:lnTo>
                    <a:pt x="122" y="86"/>
                  </a:lnTo>
                  <a:lnTo>
                    <a:pt x="122" y="82"/>
                  </a:lnTo>
                  <a:lnTo>
                    <a:pt x="126" y="82"/>
                  </a:lnTo>
                  <a:lnTo>
                    <a:pt x="126" y="82"/>
                  </a:lnTo>
                  <a:lnTo>
                    <a:pt x="126" y="82"/>
                  </a:lnTo>
                  <a:close/>
                  <a:moveTo>
                    <a:pt x="110" y="90"/>
                  </a:moveTo>
                  <a:lnTo>
                    <a:pt x="110" y="86"/>
                  </a:lnTo>
                  <a:lnTo>
                    <a:pt x="106" y="86"/>
                  </a:lnTo>
                  <a:lnTo>
                    <a:pt x="106" y="82"/>
                  </a:lnTo>
                  <a:lnTo>
                    <a:pt x="110" y="82"/>
                  </a:lnTo>
                  <a:lnTo>
                    <a:pt x="110" y="86"/>
                  </a:lnTo>
                  <a:lnTo>
                    <a:pt x="114" y="86"/>
                  </a:lnTo>
                  <a:lnTo>
                    <a:pt x="114" y="90"/>
                  </a:lnTo>
                  <a:lnTo>
                    <a:pt x="110" y="90"/>
                  </a:lnTo>
                  <a:lnTo>
                    <a:pt x="110" y="90"/>
                  </a:lnTo>
                  <a:lnTo>
                    <a:pt x="110" y="90"/>
                  </a:lnTo>
                  <a:close/>
                  <a:moveTo>
                    <a:pt x="110" y="90"/>
                  </a:moveTo>
                  <a:lnTo>
                    <a:pt x="106" y="90"/>
                  </a:lnTo>
                  <a:lnTo>
                    <a:pt x="104" y="90"/>
                  </a:lnTo>
                  <a:lnTo>
                    <a:pt x="104" y="86"/>
                  </a:lnTo>
                  <a:lnTo>
                    <a:pt x="104" y="82"/>
                  </a:lnTo>
                  <a:lnTo>
                    <a:pt x="104" y="86"/>
                  </a:lnTo>
                  <a:lnTo>
                    <a:pt x="106" y="86"/>
                  </a:lnTo>
                  <a:lnTo>
                    <a:pt x="110" y="86"/>
                  </a:lnTo>
                  <a:lnTo>
                    <a:pt x="110" y="90"/>
                  </a:lnTo>
                  <a:lnTo>
                    <a:pt x="110" y="90"/>
                  </a:lnTo>
                  <a:lnTo>
                    <a:pt x="110" y="90"/>
                  </a:lnTo>
                  <a:close/>
                  <a:moveTo>
                    <a:pt x="118" y="86"/>
                  </a:moveTo>
                  <a:lnTo>
                    <a:pt x="114" y="86"/>
                  </a:lnTo>
                  <a:lnTo>
                    <a:pt x="114" y="82"/>
                  </a:lnTo>
                  <a:lnTo>
                    <a:pt x="114" y="86"/>
                  </a:lnTo>
                  <a:lnTo>
                    <a:pt x="118" y="86"/>
                  </a:lnTo>
                  <a:lnTo>
                    <a:pt x="118" y="86"/>
                  </a:lnTo>
                  <a:lnTo>
                    <a:pt x="118" y="86"/>
                  </a:lnTo>
                  <a:close/>
                  <a:moveTo>
                    <a:pt x="126" y="90"/>
                  </a:moveTo>
                  <a:lnTo>
                    <a:pt x="126" y="86"/>
                  </a:lnTo>
                  <a:lnTo>
                    <a:pt x="130" y="90"/>
                  </a:lnTo>
                  <a:lnTo>
                    <a:pt x="126" y="90"/>
                  </a:lnTo>
                  <a:lnTo>
                    <a:pt x="126" y="90"/>
                  </a:lnTo>
                  <a:lnTo>
                    <a:pt x="126" y="90"/>
                  </a:lnTo>
                  <a:close/>
                  <a:moveTo>
                    <a:pt x="118" y="90"/>
                  </a:moveTo>
                  <a:lnTo>
                    <a:pt x="118" y="92"/>
                  </a:lnTo>
                  <a:lnTo>
                    <a:pt x="114" y="92"/>
                  </a:lnTo>
                  <a:lnTo>
                    <a:pt x="114" y="90"/>
                  </a:lnTo>
                  <a:lnTo>
                    <a:pt x="114" y="86"/>
                  </a:lnTo>
                  <a:lnTo>
                    <a:pt x="114" y="90"/>
                  </a:lnTo>
                  <a:lnTo>
                    <a:pt x="118" y="90"/>
                  </a:lnTo>
                  <a:lnTo>
                    <a:pt x="118" y="90"/>
                  </a:lnTo>
                  <a:lnTo>
                    <a:pt x="118" y="90"/>
                  </a:lnTo>
                  <a:close/>
                  <a:moveTo>
                    <a:pt x="134" y="100"/>
                  </a:moveTo>
                  <a:lnTo>
                    <a:pt x="134" y="96"/>
                  </a:lnTo>
                  <a:lnTo>
                    <a:pt x="134" y="100"/>
                  </a:lnTo>
                  <a:lnTo>
                    <a:pt x="134" y="100"/>
                  </a:lnTo>
                  <a:lnTo>
                    <a:pt x="134" y="100"/>
                  </a:lnTo>
                  <a:close/>
                  <a:moveTo>
                    <a:pt x="50" y="100"/>
                  </a:moveTo>
                  <a:lnTo>
                    <a:pt x="48" y="100"/>
                  </a:lnTo>
                  <a:lnTo>
                    <a:pt x="50" y="100"/>
                  </a:lnTo>
                  <a:lnTo>
                    <a:pt x="50" y="100"/>
                  </a:lnTo>
                  <a:lnTo>
                    <a:pt x="50" y="100"/>
                  </a:lnTo>
                  <a:close/>
                  <a:moveTo>
                    <a:pt x="136" y="108"/>
                  </a:moveTo>
                  <a:lnTo>
                    <a:pt x="134" y="108"/>
                  </a:lnTo>
                  <a:lnTo>
                    <a:pt x="134" y="104"/>
                  </a:lnTo>
                  <a:lnTo>
                    <a:pt x="134" y="108"/>
                  </a:lnTo>
                  <a:lnTo>
                    <a:pt x="130" y="108"/>
                  </a:lnTo>
                  <a:lnTo>
                    <a:pt x="130" y="104"/>
                  </a:lnTo>
                  <a:lnTo>
                    <a:pt x="134" y="104"/>
                  </a:lnTo>
                  <a:lnTo>
                    <a:pt x="134" y="100"/>
                  </a:lnTo>
                  <a:lnTo>
                    <a:pt x="134" y="104"/>
                  </a:lnTo>
                  <a:lnTo>
                    <a:pt x="136" y="104"/>
                  </a:lnTo>
                  <a:lnTo>
                    <a:pt x="136" y="108"/>
                  </a:lnTo>
                  <a:lnTo>
                    <a:pt x="136" y="108"/>
                  </a:lnTo>
                  <a:lnTo>
                    <a:pt x="136" y="108"/>
                  </a:lnTo>
                  <a:close/>
                  <a:moveTo>
                    <a:pt x="48" y="108"/>
                  </a:moveTo>
                  <a:lnTo>
                    <a:pt x="44" y="104"/>
                  </a:lnTo>
                  <a:lnTo>
                    <a:pt x="44" y="100"/>
                  </a:lnTo>
                  <a:lnTo>
                    <a:pt x="44" y="104"/>
                  </a:lnTo>
                  <a:lnTo>
                    <a:pt x="48" y="104"/>
                  </a:lnTo>
                  <a:lnTo>
                    <a:pt x="48" y="108"/>
                  </a:lnTo>
                  <a:lnTo>
                    <a:pt x="48" y="108"/>
                  </a:lnTo>
                  <a:lnTo>
                    <a:pt x="48" y="108"/>
                  </a:lnTo>
                  <a:close/>
                  <a:moveTo>
                    <a:pt x="502" y="112"/>
                  </a:moveTo>
                  <a:lnTo>
                    <a:pt x="502" y="108"/>
                  </a:lnTo>
                  <a:lnTo>
                    <a:pt x="498" y="108"/>
                  </a:lnTo>
                  <a:lnTo>
                    <a:pt x="494" y="108"/>
                  </a:lnTo>
                  <a:lnTo>
                    <a:pt x="494" y="104"/>
                  </a:lnTo>
                  <a:lnTo>
                    <a:pt x="498" y="108"/>
                  </a:lnTo>
                  <a:lnTo>
                    <a:pt x="498" y="104"/>
                  </a:lnTo>
                  <a:lnTo>
                    <a:pt x="494" y="104"/>
                  </a:lnTo>
                  <a:lnTo>
                    <a:pt x="498" y="104"/>
                  </a:lnTo>
                  <a:lnTo>
                    <a:pt x="502" y="104"/>
                  </a:lnTo>
                  <a:lnTo>
                    <a:pt x="506" y="104"/>
                  </a:lnTo>
                  <a:lnTo>
                    <a:pt x="510" y="104"/>
                  </a:lnTo>
                  <a:lnTo>
                    <a:pt x="510" y="108"/>
                  </a:lnTo>
                  <a:lnTo>
                    <a:pt x="506" y="108"/>
                  </a:lnTo>
                  <a:lnTo>
                    <a:pt x="502" y="104"/>
                  </a:lnTo>
                  <a:lnTo>
                    <a:pt x="502" y="108"/>
                  </a:lnTo>
                  <a:lnTo>
                    <a:pt x="506" y="108"/>
                  </a:lnTo>
                  <a:lnTo>
                    <a:pt x="506" y="112"/>
                  </a:lnTo>
                  <a:lnTo>
                    <a:pt x="502" y="112"/>
                  </a:lnTo>
                  <a:lnTo>
                    <a:pt x="502" y="112"/>
                  </a:lnTo>
                  <a:lnTo>
                    <a:pt x="502" y="112"/>
                  </a:lnTo>
                  <a:close/>
                  <a:moveTo>
                    <a:pt x="48" y="112"/>
                  </a:moveTo>
                  <a:lnTo>
                    <a:pt x="44" y="112"/>
                  </a:lnTo>
                  <a:lnTo>
                    <a:pt x="44" y="108"/>
                  </a:lnTo>
                  <a:lnTo>
                    <a:pt x="48" y="108"/>
                  </a:lnTo>
                  <a:lnTo>
                    <a:pt x="48" y="112"/>
                  </a:lnTo>
                  <a:lnTo>
                    <a:pt x="48" y="112"/>
                  </a:lnTo>
                  <a:lnTo>
                    <a:pt x="48" y="112"/>
                  </a:lnTo>
                  <a:close/>
                  <a:moveTo>
                    <a:pt x="458" y="108"/>
                  </a:moveTo>
                  <a:lnTo>
                    <a:pt x="460" y="112"/>
                  </a:lnTo>
                  <a:lnTo>
                    <a:pt x="458" y="112"/>
                  </a:lnTo>
                  <a:lnTo>
                    <a:pt x="458" y="116"/>
                  </a:lnTo>
                  <a:lnTo>
                    <a:pt x="460" y="116"/>
                  </a:lnTo>
                  <a:lnTo>
                    <a:pt x="460" y="120"/>
                  </a:lnTo>
                  <a:lnTo>
                    <a:pt x="460" y="116"/>
                  </a:lnTo>
                  <a:lnTo>
                    <a:pt x="458" y="116"/>
                  </a:lnTo>
                  <a:lnTo>
                    <a:pt x="454" y="112"/>
                  </a:lnTo>
                  <a:lnTo>
                    <a:pt x="454" y="108"/>
                  </a:lnTo>
                  <a:lnTo>
                    <a:pt x="458" y="108"/>
                  </a:lnTo>
                  <a:lnTo>
                    <a:pt x="458" y="108"/>
                  </a:lnTo>
                  <a:lnTo>
                    <a:pt x="458" y="108"/>
                  </a:lnTo>
                  <a:close/>
                  <a:moveTo>
                    <a:pt x="134" y="108"/>
                  </a:moveTo>
                  <a:lnTo>
                    <a:pt x="134" y="112"/>
                  </a:lnTo>
                  <a:lnTo>
                    <a:pt x="130" y="112"/>
                  </a:lnTo>
                  <a:lnTo>
                    <a:pt x="130" y="108"/>
                  </a:lnTo>
                  <a:lnTo>
                    <a:pt x="134" y="108"/>
                  </a:lnTo>
                  <a:lnTo>
                    <a:pt x="134" y="108"/>
                  </a:lnTo>
                  <a:lnTo>
                    <a:pt x="134" y="108"/>
                  </a:lnTo>
                  <a:close/>
                  <a:moveTo>
                    <a:pt x="622" y="226"/>
                  </a:moveTo>
                  <a:lnTo>
                    <a:pt x="622" y="222"/>
                  </a:lnTo>
                  <a:lnTo>
                    <a:pt x="622" y="226"/>
                  </a:lnTo>
                  <a:lnTo>
                    <a:pt x="618" y="222"/>
                  </a:lnTo>
                  <a:lnTo>
                    <a:pt x="614" y="220"/>
                  </a:lnTo>
                  <a:lnTo>
                    <a:pt x="618" y="220"/>
                  </a:lnTo>
                  <a:lnTo>
                    <a:pt x="622" y="220"/>
                  </a:lnTo>
                  <a:lnTo>
                    <a:pt x="622" y="222"/>
                  </a:lnTo>
                  <a:lnTo>
                    <a:pt x="622" y="220"/>
                  </a:lnTo>
                  <a:lnTo>
                    <a:pt x="618" y="220"/>
                  </a:lnTo>
                  <a:lnTo>
                    <a:pt x="614" y="216"/>
                  </a:lnTo>
                  <a:lnTo>
                    <a:pt x="614" y="212"/>
                  </a:lnTo>
                  <a:lnTo>
                    <a:pt x="610" y="212"/>
                  </a:lnTo>
                  <a:lnTo>
                    <a:pt x="610" y="208"/>
                  </a:lnTo>
                  <a:lnTo>
                    <a:pt x="610" y="204"/>
                  </a:lnTo>
                  <a:lnTo>
                    <a:pt x="610" y="200"/>
                  </a:lnTo>
                  <a:lnTo>
                    <a:pt x="606" y="200"/>
                  </a:lnTo>
                  <a:lnTo>
                    <a:pt x="610" y="200"/>
                  </a:lnTo>
                  <a:lnTo>
                    <a:pt x="610" y="196"/>
                  </a:lnTo>
                  <a:lnTo>
                    <a:pt x="610" y="200"/>
                  </a:lnTo>
                  <a:lnTo>
                    <a:pt x="606" y="200"/>
                  </a:lnTo>
                  <a:lnTo>
                    <a:pt x="606" y="196"/>
                  </a:lnTo>
                  <a:lnTo>
                    <a:pt x="606" y="194"/>
                  </a:lnTo>
                  <a:lnTo>
                    <a:pt x="606" y="196"/>
                  </a:lnTo>
                  <a:lnTo>
                    <a:pt x="602" y="194"/>
                  </a:lnTo>
                  <a:lnTo>
                    <a:pt x="600" y="190"/>
                  </a:lnTo>
                  <a:lnTo>
                    <a:pt x="596" y="190"/>
                  </a:lnTo>
                  <a:lnTo>
                    <a:pt x="596" y="186"/>
                  </a:lnTo>
                  <a:lnTo>
                    <a:pt x="592" y="186"/>
                  </a:lnTo>
                  <a:lnTo>
                    <a:pt x="588" y="186"/>
                  </a:lnTo>
                  <a:lnTo>
                    <a:pt x="584" y="182"/>
                  </a:lnTo>
                  <a:lnTo>
                    <a:pt x="580" y="182"/>
                  </a:lnTo>
                  <a:lnTo>
                    <a:pt x="576" y="182"/>
                  </a:lnTo>
                  <a:lnTo>
                    <a:pt x="576" y="178"/>
                  </a:lnTo>
                  <a:lnTo>
                    <a:pt x="572" y="178"/>
                  </a:lnTo>
                  <a:lnTo>
                    <a:pt x="570" y="178"/>
                  </a:lnTo>
                  <a:lnTo>
                    <a:pt x="566" y="178"/>
                  </a:lnTo>
                  <a:lnTo>
                    <a:pt x="562" y="174"/>
                  </a:lnTo>
                  <a:lnTo>
                    <a:pt x="558" y="174"/>
                  </a:lnTo>
                  <a:lnTo>
                    <a:pt x="558" y="170"/>
                  </a:lnTo>
                  <a:lnTo>
                    <a:pt x="562" y="170"/>
                  </a:lnTo>
                  <a:lnTo>
                    <a:pt x="558" y="166"/>
                  </a:lnTo>
                  <a:lnTo>
                    <a:pt x="558" y="170"/>
                  </a:lnTo>
                  <a:lnTo>
                    <a:pt x="554" y="170"/>
                  </a:lnTo>
                  <a:lnTo>
                    <a:pt x="554" y="166"/>
                  </a:lnTo>
                  <a:lnTo>
                    <a:pt x="554" y="170"/>
                  </a:lnTo>
                  <a:lnTo>
                    <a:pt x="550" y="170"/>
                  </a:lnTo>
                  <a:lnTo>
                    <a:pt x="550" y="166"/>
                  </a:lnTo>
                  <a:lnTo>
                    <a:pt x="546" y="166"/>
                  </a:lnTo>
                  <a:lnTo>
                    <a:pt x="546" y="164"/>
                  </a:lnTo>
                  <a:lnTo>
                    <a:pt x="544" y="164"/>
                  </a:lnTo>
                  <a:lnTo>
                    <a:pt x="544" y="160"/>
                  </a:lnTo>
                  <a:lnTo>
                    <a:pt x="544" y="156"/>
                  </a:lnTo>
                  <a:lnTo>
                    <a:pt x="546" y="156"/>
                  </a:lnTo>
                  <a:lnTo>
                    <a:pt x="546" y="152"/>
                  </a:lnTo>
                  <a:lnTo>
                    <a:pt x="544" y="152"/>
                  </a:lnTo>
                  <a:lnTo>
                    <a:pt x="544" y="156"/>
                  </a:lnTo>
                  <a:lnTo>
                    <a:pt x="544" y="160"/>
                  </a:lnTo>
                  <a:lnTo>
                    <a:pt x="544" y="164"/>
                  </a:lnTo>
                  <a:lnTo>
                    <a:pt x="540" y="166"/>
                  </a:lnTo>
                  <a:lnTo>
                    <a:pt x="540" y="170"/>
                  </a:lnTo>
                  <a:lnTo>
                    <a:pt x="536" y="170"/>
                  </a:lnTo>
                  <a:lnTo>
                    <a:pt x="532" y="170"/>
                  </a:lnTo>
                  <a:lnTo>
                    <a:pt x="532" y="166"/>
                  </a:lnTo>
                  <a:lnTo>
                    <a:pt x="532" y="164"/>
                  </a:lnTo>
                  <a:lnTo>
                    <a:pt x="532" y="160"/>
                  </a:lnTo>
                  <a:lnTo>
                    <a:pt x="532" y="156"/>
                  </a:lnTo>
                  <a:lnTo>
                    <a:pt x="532" y="160"/>
                  </a:lnTo>
                  <a:lnTo>
                    <a:pt x="528" y="160"/>
                  </a:lnTo>
                  <a:lnTo>
                    <a:pt x="528" y="156"/>
                  </a:lnTo>
                  <a:lnTo>
                    <a:pt x="528" y="152"/>
                  </a:lnTo>
                  <a:lnTo>
                    <a:pt x="524" y="152"/>
                  </a:lnTo>
                  <a:lnTo>
                    <a:pt x="520" y="152"/>
                  </a:lnTo>
                  <a:lnTo>
                    <a:pt x="520" y="150"/>
                  </a:lnTo>
                  <a:lnTo>
                    <a:pt x="524" y="150"/>
                  </a:lnTo>
                  <a:lnTo>
                    <a:pt x="528" y="150"/>
                  </a:lnTo>
                  <a:lnTo>
                    <a:pt x="532" y="150"/>
                  </a:lnTo>
                  <a:lnTo>
                    <a:pt x="536" y="146"/>
                  </a:lnTo>
                  <a:lnTo>
                    <a:pt x="540" y="146"/>
                  </a:lnTo>
                  <a:lnTo>
                    <a:pt x="544" y="146"/>
                  </a:lnTo>
                  <a:lnTo>
                    <a:pt x="544" y="150"/>
                  </a:lnTo>
                  <a:lnTo>
                    <a:pt x="544" y="146"/>
                  </a:lnTo>
                  <a:lnTo>
                    <a:pt x="546" y="146"/>
                  </a:lnTo>
                  <a:lnTo>
                    <a:pt x="546" y="150"/>
                  </a:lnTo>
                  <a:lnTo>
                    <a:pt x="546" y="146"/>
                  </a:lnTo>
                  <a:lnTo>
                    <a:pt x="546" y="142"/>
                  </a:lnTo>
                  <a:lnTo>
                    <a:pt x="546" y="138"/>
                  </a:lnTo>
                  <a:lnTo>
                    <a:pt x="544" y="142"/>
                  </a:lnTo>
                  <a:lnTo>
                    <a:pt x="540" y="142"/>
                  </a:lnTo>
                  <a:lnTo>
                    <a:pt x="536" y="142"/>
                  </a:lnTo>
                  <a:lnTo>
                    <a:pt x="532" y="142"/>
                  </a:lnTo>
                  <a:lnTo>
                    <a:pt x="528" y="142"/>
                  </a:lnTo>
                  <a:lnTo>
                    <a:pt x="524" y="142"/>
                  </a:lnTo>
                  <a:lnTo>
                    <a:pt x="524" y="138"/>
                  </a:lnTo>
                  <a:lnTo>
                    <a:pt x="520" y="138"/>
                  </a:lnTo>
                  <a:lnTo>
                    <a:pt x="520" y="134"/>
                  </a:lnTo>
                  <a:lnTo>
                    <a:pt x="520" y="130"/>
                  </a:lnTo>
                  <a:lnTo>
                    <a:pt x="516" y="130"/>
                  </a:lnTo>
                  <a:lnTo>
                    <a:pt x="514" y="126"/>
                  </a:lnTo>
                  <a:lnTo>
                    <a:pt x="510" y="126"/>
                  </a:lnTo>
                  <a:lnTo>
                    <a:pt x="506" y="126"/>
                  </a:lnTo>
                  <a:lnTo>
                    <a:pt x="506" y="122"/>
                  </a:lnTo>
                  <a:lnTo>
                    <a:pt x="510" y="122"/>
                  </a:lnTo>
                  <a:lnTo>
                    <a:pt x="510" y="120"/>
                  </a:lnTo>
                  <a:lnTo>
                    <a:pt x="510" y="116"/>
                  </a:lnTo>
                  <a:lnTo>
                    <a:pt x="514" y="116"/>
                  </a:lnTo>
                  <a:lnTo>
                    <a:pt x="516" y="116"/>
                  </a:lnTo>
                  <a:lnTo>
                    <a:pt x="520" y="116"/>
                  </a:lnTo>
                  <a:lnTo>
                    <a:pt x="520" y="112"/>
                  </a:lnTo>
                  <a:lnTo>
                    <a:pt x="524" y="108"/>
                  </a:lnTo>
                  <a:lnTo>
                    <a:pt x="528" y="108"/>
                  </a:lnTo>
                  <a:lnTo>
                    <a:pt x="532" y="108"/>
                  </a:lnTo>
                  <a:lnTo>
                    <a:pt x="532" y="112"/>
                  </a:lnTo>
                  <a:lnTo>
                    <a:pt x="536" y="112"/>
                  </a:lnTo>
                  <a:lnTo>
                    <a:pt x="540" y="112"/>
                  </a:lnTo>
                  <a:lnTo>
                    <a:pt x="540" y="116"/>
                  </a:lnTo>
                  <a:lnTo>
                    <a:pt x="544" y="116"/>
                  </a:lnTo>
                  <a:lnTo>
                    <a:pt x="546" y="116"/>
                  </a:lnTo>
                  <a:lnTo>
                    <a:pt x="550" y="116"/>
                  </a:lnTo>
                  <a:lnTo>
                    <a:pt x="550" y="120"/>
                  </a:lnTo>
                  <a:lnTo>
                    <a:pt x="550" y="122"/>
                  </a:lnTo>
                  <a:lnTo>
                    <a:pt x="554" y="126"/>
                  </a:lnTo>
                  <a:lnTo>
                    <a:pt x="550" y="126"/>
                  </a:lnTo>
                  <a:lnTo>
                    <a:pt x="550" y="130"/>
                  </a:lnTo>
                  <a:lnTo>
                    <a:pt x="550" y="134"/>
                  </a:lnTo>
                  <a:lnTo>
                    <a:pt x="550" y="138"/>
                  </a:lnTo>
                  <a:lnTo>
                    <a:pt x="550" y="142"/>
                  </a:lnTo>
                  <a:lnTo>
                    <a:pt x="550" y="146"/>
                  </a:lnTo>
                  <a:lnTo>
                    <a:pt x="554" y="146"/>
                  </a:lnTo>
                  <a:lnTo>
                    <a:pt x="554" y="150"/>
                  </a:lnTo>
                  <a:lnTo>
                    <a:pt x="554" y="152"/>
                  </a:lnTo>
                  <a:lnTo>
                    <a:pt x="558" y="150"/>
                  </a:lnTo>
                  <a:lnTo>
                    <a:pt x="554" y="150"/>
                  </a:lnTo>
                  <a:lnTo>
                    <a:pt x="554" y="146"/>
                  </a:lnTo>
                  <a:lnTo>
                    <a:pt x="558" y="146"/>
                  </a:lnTo>
                  <a:lnTo>
                    <a:pt x="558" y="150"/>
                  </a:lnTo>
                  <a:lnTo>
                    <a:pt x="558" y="152"/>
                  </a:lnTo>
                  <a:lnTo>
                    <a:pt x="562" y="152"/>
                  </a:lnTo>
                  <a:lnTo>
                    <a:pt x="562" y="156"/>
                  </a:lnTo>
                  <a:lnTo>
                    <a:pt x="562" y="160"/>
                  </a:lnTo>
                  <a:lnTo>
                    <a:pt x="566" y="160"/>
                  </a:lnTo>
                  <a:lnTo>
                    <a:pt x="570" y="160"/>
                  </a:lnTo>
                  <a:lnTo>
                    <a:pt x="570" y="156"/>
                  </a:lnTo>
                  <a:lnTo>
                    <a:pt x="572" y="156"/>
                  </a:lnTo>
                  <a:lnTo>
                    <a:pt x="572" y="152"/>
                  </a:lnTo>
                  <a:lnTo>
                    <a:pt x="576" y="152"/>
                  </a:lnTo>
                  <a:lnTo>
                    <a:pt x="576" y="150"/>
                  </a:lnTo>
                  <a:lnTo>
                    <a:pt x="580" y="150"/>
                  </a:lnTo>
                  <a:lnTo>
                    <a:pt x="580" y="146"/>
                  </a:lnTo>
                  <a:lnTo>
                    <a:pt x="580" y="142"/>
                  </a:lnTo>
                  <a:lnTo>
                    <a:pt x="584" y="142"/>
                  </a:lnTo>
                  <a:lnTo>
                    <a:pt x="588" y="142"/>
                  </a:lnTo>
                  <a:lnTo>
                    <a:pt x="592" y="138"/>
                  </a:lnTo>
                  <a:lnTo>
                    <a:pt x="596" y="138"/>
                  </a:lnTo>
                  <a:lnTo>
                    <a:pt x="596" y="134"/>
                  </a:lnTo>
                  <a:lnTo>
                    <a:pt x="592" y="134"/>
                  </a:lnTo>
                  <a:lnTo>
                    <a:pt x="596" y="134"/>
                  </a:lnTo>
                  <a:lnTo>
                    <a:pt x="596" y="130"/>
                  </a:lnTo>
                  <a:lnTo>
                    <a:pt x="600" y="130"/>
                  </a:lnTo>
                  <a:lnTo>
                    <a:pt x="602" y="126"/>
                  </a:lnTo>
                  <a:lnTo>
                    <a:pt x="606" y="126"/>
                  </a:lnTo>
                  <a:lnTo>
                    <a:pt x="606" y="130"/>
                  </a:lnTo>
                  <a:lnTo>
                    <a:pt x="610" y="130"/>
                  </a:lnTo>
                  <a:lnTo>
                    <a:pt x="614" y="134"/>
                  </a:lnTo>
                  <a:lnTo>
                    <a:pt x="618" y="134"/>
                  </a:lnTo>
                  <a:lnTo>
                    <a:pt x="618" y="138"/>
                  </a:lnTo>
                  <a:lnTo>
                    <a:pt x="622" y="138"/>
                  </a:lnTo>
                  <a:lnTo>
                    <a:pt x="626" y="138"/>
                  </a:lnTo>
                  <a:lnTo>
                    <a:pt x="626" y="142"/>
                  </a:lnTo>
                  <a:lnTo>
                    <a:pt x="628" y="142"/>
                  </a:lnTo>
                  <a:lnTo>
                    <a:pt x="632" y="142"/>
                  </a:lnTo>
                  <a:lnTo>
                    <a:pt x="636" y="142"/>
                  </a:lnTo>
                  <a:lnTo>
                    <a:pt x="636" y="146"/>
                  </a:lnTo>
                  <a:lnTo>
                    <a:pt x="640" y="146"/>
                  </a:lnTo>
                  <a:lnTo>
                    <a:pt x="644" y="146"/>
                  </a:lnTo>
                  <a:lnTo>
                    <a:pt x="644" y="150"/>
                  </a:lnTo>
                  <a:lnTo>
                    <a:pt x="644" y="146"/>
                  </a:lnTo>
                  <a:lnTo>
                    <a:pt x="648" y="146"/>
                  </a:lnTo>
                  <a:lnTo>
                    <a:pt x="648" y="186"/>
                  </a:lnTo>
                  <a:lnTo>
                    <a:pt x="648" y="204"/>
                  </a:lnTo>
                  <a:lnTo>
                    <a:pt x="648" y="212"/>
                  </a:lnTo>
                  <a:lnTo>
                    <a:pt x="648" y="216"/>
                  </a:lnTo>
                  <a:lnTo>
                    <a:pt x="648" y="220"/>
                  </a:lnTo>
                  <a:lnTo>
                    <a:pt x="648" y="256"/>
                  </a:lnTo>
                  <a:lnTo>
                    <a:pt x="644" y="256"/>
                  </a:lnTo>
                  <a:lnTo>
                    <a:pt x="644" y="252"/>
                  </a:lnTo>
                  <a:lnTo>
                    <a:pt x="640" y="250"/>
                  </a:lnTo>
                  <a:lnTo>
                    <a:pt x="640" y="246"/>
                  </a:lnTo>
                  <a:lnTo>
                    <a:pt x="636" y="246"/>
                  </a:lnTo>
                  <a:lnTo>
                    <a:pt x="632" y="242"/>
                  </a:lnTo>
                  <a:lnTo>
                    <a:pt x="636" y="242"/>
                  </a:lnTo>
                  <a:lnTo>
                    <a:pt x="636" y="238"/>
                  </a:lnTo>
                  <a:lnTo>
                    <a:pt x="632" y="238"/>
                  </a:lnTo>
                  <a:lnTo>
                    <a:pt x="632" y="242"/>
                  </a:lnTo>
                  <a:lnTo>
                    <a:pt x="628" y="242"/>
                  </a:lnTo>
                  <a:lnTo>
                    <a:pt x="626" y="242"/>
                  </a:lnTo>
                  <a:lnTo>
                    <a:pt x="622" y="242"/>
                  </a:lnTo>
                  <a:lnTo>
                    <a:pt x="618" y="242"/>
                  </a:lnTo>
                  <a:lnTo>
                    <a:pt x="618" y="246"/>
                  </a:lnTo>
                  <a:lnTo>
                    <a:pt x="618" y="242"/>
                  </a:lnTo>
                  <a:lnTo>
                    <a:pt x="618" y="238"/>
                  </a:lnTo>
                  <a:lnTo>
                    <a:pt x="622" y="234"/>
                  </a:lnTo>
                  <a:lnTo>
                    <a:pt x="618" y="234"/>
                  </a:lnTo>
                  <a:lnTo>
                    <a:pt x="622" y="234"/>
                  </a:lnTo>
                  <a:lnTo>
                    <a:pt x="622" y="230"/>
                  </a:lnTo>
                  <a:lnTo>
                    <a:pt x="618" y="230"/>
                  </a:lnTo>
                  <a:lnTo>
                    <a:pt x="618" y="226"/>
                  </a:lnTo>
                  <a:lnTo>
                    <a:pt x="614" y="226"/>
                  </a:lnTo>
                  <a:lnTo>
                    <a:pt x="614" y="222"/>
                  </a:lnTo>
                  <a:lnTo>
                    <a:pt x="618" y="226"/>
                  </a:lnTo>
                  <a:lnTo>
                    <a:pt x="622" y="226"/>
                  </a:lnTo>
                  <a:lnTo>
                    <a:pt x="622" y="226"/>
                  </a:lnTo>
                  <a:lnTo>
                    <a:pt x="622" y="226"/>
                  </a:lnTo>
                  <a:close/>
                  <a:moveTo>
                    <a:pt x="502" y="108"/>
                  </a:moveTo>
                  <a:lnTo>
                    <a:pt x="502" y="112"/>
                  </a:lnTo>
                  <a:lnTo>
                    <a:pt x="498" y="112"/>
                  </a:lnTo>
                  <a:lnTo>
                    <a:pt x="502" y="108"/>
                  </a:lnTo>
                  <a:lnTo>
                    <a:pt x="502" y="108"/>
                  </a:lnTo>
                  <a:lnTo>
                    <a:pt x="502" y="108"/>
                  </a:lnTo>
                  <a:close/>
                  <a:moveTo>
                    <a:pt x="570" y="116"/>
                  </a:moveTo>
                  <a:lnTo>
                    <a:pt x="572" y="116"/>
                  </a:lnTo>
                  <a:lnTo>
                    <a:pt x="576" y="116"/>
                  </a:lnTo>
                  <a:lnTo>
                    <a:pt x="576" y="120"/>
                  </a:lnTo>
                  <a:lnTo>
                    <a:pt x="580" y="120"/>
                  </a:lnTo>
                  <a:lnTo>
                    <a:pt x="580" y="122"/>
                  </a:lnTo>
                  <a:lnTo>
                    <a:pt x="584" y="122"/>
                  </a:lnTo>
                  <a:lnTo>
                    <a:pt x="580" y="122"/>
                  </a:lnTo>
                  <a:lnTo>
                    <a:pt x="576" y="122"/>
                  </a:lnTo>
                  <a:lnTo>
                    <a:pt x="572" y="122"/>
                  </a:lnTo>
                  <a:lnTo>
                    <a:pt x="572" y="120"/>
                  </a:lnTo>
                  <a:lnTo>
                    <a:pt x="572" y="116"/>
                  </a:lnTo>
                  <a:lnTo>
                    <a:pt x="570" y="116"/>
                  </a:lnTo>
                  <a:lnTo>
                    <a:pt x="570" y="112"/>
                  </a:lnTo>
                  <a:lnTo>
                    <a:pt x="570" y="116"/>
                  </a:lnTo>
                  <a:lnTo>
                    <a:pt x="570" y="116"/>
                  </a:lnTo>
                  <a:lnTo>
                    <a:pt x="570" y="116"/>
                  </a:lnTo>
                  <a:close/>
                  <a:moveTo>
                    <a:pt x="506" y="116"/>
                  </a:moveTo>
                  <a:lnTo>
                    <a:pt x="502" y="120"/>
                  </a:lnTo>
                  <a:lnTo>
                    <a:pt x="498" y="120"/>
                  </a:lnTo>
                  <a:lnTo>
                    <a:pt x="498" y="116"/>
                  </a:lnTo>
                  <a:lnTo>
                    <a:pt x="502" y="116"/>
                  </a:lnTo>
                  <a:lnTo>
                    <a:pt x="506" y="116"/>
                  </a:lnTo>
                  <a:lnTo>
                    <a:pt x="506" y="116"/>
                  </a:lnTo>
                  <a:lnTo>
                    <a:pt x="506" y="116"/>
                  </a:lnTo>
                  <a:close/>
                  <a:moveTo>
                    <a:pt x="506" y="120"/>
                  </a:moveTo>
                  <a:lnTo>
                    <a:pt x="506" y="122"/>
                  </a:lnTo>
                  <a:lnTo>
                    <a:pt x="506" y="126"/>
                  </a:lnTo>
                  <a:lnTo>
                    <a:pt x="502" y="122"/>
                  </a:lnTo>
                  <a:lnTo>
                    <a:pt x="502" y="120"/>
                  </a:lnTo>
                  <a:lnTo>
                    <a:pt x="506" y="120"/>
                  </a:lnTo>
                  <a:lnTo>
                    <a:pt x="506" y="120"/>
                  </a:lnTo>
                  <a:lnTo>
                    <a:pt x="506" y="120"/>
                  </a:lnTo>
                  <a:close/>
                  <a:moveTo>
                    <a:pt x="58" y="130"/>
                  </a:moveTo>
                  <a:lnTo>
                    <a:pt x="54" y="130"/>
                  </a:lnTo>
                  <a:lnTo>
                    <a:pt x="58" y="130"/>
                  </a:lnTo>
                  <a:lnTo>
                    <a:pt x="58" y="134"/>
                  </a:lnTo>
                  <a:lnTo>
                    <a:pt x="54" y="134"/>
                  </a:lnTo>
                  <a:lnTo>
                    <a:pt x="50" y="130"/>
                  </a:lnTo>
                  <a:lnTo>
                    <a:pt x="50" y="126"/>
                  </a:lnTo>
                  <a:lnTo>
                    <a:pt x="48" y="122"/>
                  </a:lnTo>
                  <a:lnTo>
                    <a:pt x="48" y="120"/>
                  </a:lnTo>
                  <a:lnTo>
                    <a:pt x="50" y="120"/>
                  </a:lnTo>
                  <a:lnTo>
                    <a:pt x="54" y="122"/>
                  </a:lnTo>
                  <a:lnTo>
                    <a:pt x="54" y="126"/>
                  </a:lnTo>
                  <a:lnTo>
                    <a:pt x="58" y="130"/>
                  </a:lnTo>
                  <a:lnTo>
                    <a:pt x="58" y="130"/>
                  </a:lnTo>
                  <a:lnTo>
                    <a:pt x="58" y="130"/>
                  </a:lnTo>
                  <a:close/>
                  <a:moveTo>
                    <a:pt x="208" y="120"/>
                  </a:moveTo>
                  <a:lnTo>
                    <a:pt x="208" y="122"/>
                  </a:lnTo>
                  <a:lnTo>
                    <a:pt x="204" y="122"/>
                  </a:lnTo>
                  <a:lnTo>
                    <a:pt x="200" y="122"/>
                  </a:lnTo>
                  <a:lnTo>
                    <a:pt x="200" y="120"/>
                  </a:lnTo>
                  <a:lnTo>
                    <a:pt x="204" y="120"/>
                  </a:lnTo>
                  <a:lnTo>
                    <a:pt x="208" y="120"/>
                  </a:lnTo>
                  <a:lnTo>
                    <a:pt x="208" y="120"/>
                  </a:lnTo>
                  <a:lnTo>
                    <a:pt x="208" y="120"/>
                  </a:lnTo>
                  <a:close/>
                  <a:moveTo>
                    <a:pt x="490" y="122"/>
                  </a:moveTo>
                  <a:lnTo>
                    <a:pt x="488" y="122"/>
                  </a:lnTo>
                  <a:lnTo>
                    <a:pt x="490" y="122"/>
                  </a:lnTo>
                  <a:lnTo>
                    <a:pt x="490" y="122"/>
                  </a:lnTo>
                  <a:lnTo>
                    <a:pt x="490" y="122"/>
                  </a:lnTo>
                  <a:close/>
                  <a:moveTo>
                    <a:pt x="402" y="122"/>
                  </a:moveTo>
                  <a:lnTo>
                    <a:pt x="402" y="126"/>
                  </a:lnTo>
                  <a:lnTo>
                    <a:pt x="398" y="126"/>
                  </a:lnTo>
                  <a:lnTo>
                    <a:pt x="398" y="130"/>
                  </a:lnTo>
                  <a:lnTo>
                    <a:pt x="394" y="130"/>
                  </a:lnTo>
                  <a:lnTo>
                    <a:pt x="394" y="126"/>
                  </a:lnTo>
                  <a:lnTo>
                    <a:pt x="394" y="130"/>
                  </a:lnTo>
                  <a:lnTo>
                    <a:pt x="390" y="130"/>
                  </a:lnTo>
                  <a:lnTo>
                    <a:pt x="390" y="126"/>
                  </a:lnTo>
                  <a:lnTo>
                    <a:pt x="390" y="122"/>
                  </a:lnTo>
                  <a:lnTo>
                    <a:pt x="394" y="122"/>
                  </a:lnTo>
                  <a:lnTo>
                    <a:pt x="398" y="122"/>
                  </a:lnTo>
                  <a:lnTo>
                    <a:pt x="398" y="126"/>
                  </a:lnTo>
                  <a:lnTo>
                    <a:pt x="398" y="122"/>
                  </a:lnTo>
                  <a:lnTo>
                    <a:pt x="402" y="122"/>
                  </a:lnTo>
                  <a:lnTo>
                    <a:pt x="402" y="122"/>
                  </a:lnTo>
                  <a:lnTo>
                    <a:pt x="402" y="122"/>
                  </a:lnTo>
                  <a:close/>
                  <a:moveTo>
                    <a:pt x="464" y="130"/>
                  </a:moveTo>
                  <a:lnTo>
                    <a:pt x="460" y="130"/>
                  </a:lnTo>
                  <a:lnTo>
                    <a:pt x="458" y="130"/>
                  </a:lnTo>
                  <a:lnTo>
                    <a:pt x="454" y="130"/>
                  </a:lnTo>
                  <a:lnTo>
                    <a:pt x="454" y="126"/>
                  </a:lnTo>
                  <a:lnTo>
                    <a:pt x="458" y="126"/>
                  </a:lnTo>
                  <a:lnTo>
                    <a:pt x="460" y="126"/>
                  </a:lnTo>
                  <a:lnTo>
                    <a:pt x="464" y="130"/>
                  </a:lnTo>
                  <a:lnTo>
                    <a:pt x="464" y="130"/>
                  </a:lnTo>
                  <a:lnTo>
                    <a:pt x="464" y="130"/>
                  </a:lnTo>
                  <a:close/>
                  <a:moveTo>
                    <a:pt x="160" y="152"/>
                  </a:moveTo>
                  <a:lnTo>
                    <a:pt x="156" y="152"/>
                  </a:lnTo>
                  <a:lnTo>
                    <a:pt x="152" y="150"/>
                  </a:lnTo>
                  <a:lnTo>
                    <a:pt x="152" y="146"/>
                  </a:lnTo>
                  <a:lnTo>
                    <a:pt x="152" y="142"/>
                  </a:lnTo>
                  <a:lnTo>
                    <a:pt x="148" y="138"/>
                  </a:lnTo>
                  <a:lnTo>
                    <a:pt x="144" y="138"/>
                  </a:lnTo>
                  <a:lnTo>
                    <a:pt x="140" y="138"/>
                  </a:lnTo>
                  <a:lnTo>
                    <a:pt x="140" y="134"/>
                  </a:lnTo>
                  <a:lnTo>
                    <a:pt x="144" y="134"/>
                  </a:lnTo>
                  <a:lnTo>
                    <a:pt x="144" y="130"/>
                  </a:lnTo>
                  <a:lnTo>
                    <a:pt x="148" y="130"/>
                  </a:lnTo>
                  <a:lnTo>
                    <a:pt x="148" y="134"/>
                  </a:lnTo>
                  <a:lnTo>
                    <a:pt x="152" y="134"/>
                  </a:lnTo>
                  <a:lnTo>
                    <a:pt x="148" y="130"/>
                  </a:lnTo>
                  <a:lnTo>
                    <a:pt x="152" y="126"/>
                  </a:lnTo>
                  <a:lnTo>
                    <a:pt x="152" y="130"/>
                  </a:lnTo>
                  <a:lnTo>
                    <a:pt x="156" y="134"/>
                  </a:lnTo>
                  <a:lnTo>
                    <a:pt x="156" y="138"/>
                  </a:lnTo>
                  <a:lnTo>
                    <a:pt x="156" y="142"/>
                  </a:lnTo>
                  <a:lnTo>
                    <a:pt x="156" y="146"/>
                  </a:lnTo>
                  <a:lnTo>
                    <a:pt x="160" y="146"/>
                  </a:lnTo>
                  <a:lnTo>
                    <a:pt x="164" y="146"/>
                  </a:lnTo>
                  <a:lnTo>
                    <a:pt x="164" y="150"/>
                  </a:lnTo>
                  <a:lnTo>
                    <a:pt x="164" y="152"/>
                  </a:lnTo>
                  <a:lnTo>
                    <a:pt x="164" y="156"/>
                  </a:lnTo>
                  <a:lnTo>
                    <a:pt x="160" y="156"/>
                  </a:lnTo>
                  <a:lnTo>
                    <a:pt x="160" y="152"/>
                  </a:lnTo>
                  <a:lnTo>
                    <a:pt x="160" y="152"/>
                  </a:lnTo>
                  <a:lnTo>
                    <a:pt x="160" y="152"/>
                  </a:lnTo>
                  <a:close/>
                  <a:moveTo>
                    <a:pt x="192" y="130"/>
                  </a:moveTo>
                  <a:lnTo>
                    <a:pt x="196" y="130"/>
                  </a:lnTo>
                  <a:lnTo>
                    <a:pt x="192" y="130"/>
                  </a:lnTo>
                  <a:lnTo>
                    <a:pt x="192" y="130"/>
                  </a:lnTo>
                  <a:lnTo>
                    <a:pt x="192" y="130"/>
                  </a:lnTo>
                  <a:close/>
                  <a:moveTo>
                    <a:pt x="570" y="130"/>
                  </a:moveTo>
                  <a:lnTo>
                    <a:pt x="572" y="130"/>
                  </a:lnTo>
                  <a:lnTo>
                    <a:pt x="576" y="130"/>
                  </a:lnTo>
                  <a:lnTo>
                    <a:pt x="580" y="130"/>
                  </a:lnTo>
                  <a:lnTo>
                    <a:pt x="584" y="130"/>
                  </a:lnTo>
                  <a:lnTo>
                    <a:pt x="588" y="130"/>
                  </a:lnTo>
                  <a:lnTo>
                    <a:pt x="588" y="134"/>
                  </a:lnTo>
                  <a:lnTo>
                    <a:pt x="592" y="134"/>
                  </a:lnTo>
                  <a:lnTo>
                    <a:pt x="588" y="134"/>
                  </a:lnTo>
                  <a:lnTo>
                    <a:pt x="584" y="134"/>
                  </a:lnTo>
                  <a:lnTo>
                    <a:pt x="580" y="134"/>
                  </a:lnTo>
                  <a:lnTo>
                    <a:pt x="576" y="134"/>
                  </a:lnTo>
                  <a:lnTo>
                    <a:pt x="572" y="130"/>
                  </a:lnTo>
                  <a:lnTo>
                    <a:pt x="570" y="130"/>
                  </a:lnTo>
                  <a:lnTo>
                    <a:pt x="570" y="130"/>
                  </a:lnTo>
                  <a:lnTo>
                    <a:pt x="570" y="130"/>
                  </a:lnTo>
                  <a:close/>
                  <a:moveTo>
                    <a:pt x="412" y="130"/>
                  </a:moveTo>
                  <a:lnTo>
                    <a:pt x="416" y="130"/>
                  </a:lnTo>
                  <a:lnTo>
                    <a:pt x="420" y="130"/>
                  </a:lnTo>
                  <a:lnTo>
                    <a:pt x="424" y="130"/>
                  </a:lnTo>
                  <a:lnTo>
                    <a:pt x="428" y="134"/>
                  </a:lnTo>
                  <a:lnTo>
                    <a:pt x="424" y="134"/>
                  </a:lnTo>
                  <a:lnTo>
                    <a:pt x="420" y="134"/>
                  </a:lnTo>
                  <a:lnTo>
                    <a:pt x="416" y="134"/>
                  </a:lnTo>
                  <a:lnTo>
                    <a:pt x="416" y="138"/>
                  </a:lnTo>
                  <a:lnTo>
                    <a:pt x="412" y="138"/>
                  </a:lnTo>
                  <a:lnTo>
                    <a:pt x="412" y="134"/>
                  </a:lnTo>
                  <a:lnTo>
                    <a:pt x="412" y="130"/>
                  </a:lnTo>
                  <a:lnTo>
                    <a:pt x="412" y="130"/>
                  </a:lnTo>
                  <a:lnTo>
                    <a:pt x="412" y="130"/>
                  </a:lnTo>
                  <a:close/>
                  <a:moveTo>
                    <a:pt x="498" y="130"/>
                  </a:moveTo>
                  <a:lnTo>
                    <a:pt x="498" y="134"/>
                  </a:lnTo>
                  <a:lnTo>
                    <a:pt x="498" y="138"/>
                  </a:lnTo>
                  <a:lnTo>
                    <a:pt x="494" y="138"/>
                  </a:lnTo>
                  <a:lnTo>
                    <a:pt x="490" y="138"/>
                  </a:lnTo>
                  <a:lnTo>
                    <a:pt x="488" y="134"/>
                  </a:lnTo>
                  <a:lnTo>
                    <a:pt x="490" y="134"/>
                  </a:lnTo>
                  <a:lnTo>
                    <a:pt x="490" y="130"/>
                  </a:lnTo>
                  <a:lnTo>
                    <a:pt x="494" y="130"/>
                  </a:lnTo>
                  <a:lnTo>
                    <a:pt x="498" y="130"/>
                  </a:lnTo>
                  <a:lnTo>
                    <a:pt x="498" y="130"/>
                  </a:lnTo>
                  <a:lnTo>
                    <a:pt x="498" y="130"/>
                  </a:lnTo>
                  <a:close/>
                  <a:moveTo>
                    <a:pt x="428" y="134"/>
                  </a:moveTo>
                  <a:lnTo>
                    <a:pt x="430" y="134"/>
                  </a:lnTo>
                  <a:lnTo>
                    <a:pt x="434" y="134"/>
                  </a:lnTo>
                  <a:lnTo>
                    <a:pt x="438" y="134"/>
                  </a:lnTo>
                  <a:lnTo>
                    <a:pt x="434" y="134"/>
                  </a:lnTo>
                  <a:lnTo>
                    <a:pt x="430" y="134"/>
                  </a:lnTo>
                  <a:lnTo>
                    <a:pt x="428" y="134"/>
                  </a:lnTo>
                  <a:lnTo>
                    <a:pt x="428" y="134"/>
                  </a:lnTo>
                  <a:lnTo>
                    <a:pt x="428" y="134"/>
                  </a:lnTo>
                  <a:close/>
                  <a:moveTo>
                    <a:pt x="66" y="142"/>
                  </a:moveTo>
                  <a:lnTo>
                    <a:pt x="62" y="142"/>
                  </a:lnTo>
                  <a:lnTo>
                    <a:pt x="62" y="138"/>
                  </a:lnTo>
                  <a:lnTo>
                    <a:pt x="66" y="142"/>
                  </a:lnTo>
                  <a:lnTo>
                    <a:pt x="66" y="142"/>
                  </a:lnTo>
                  <a:lnTo>
                    <a:pt x="66" y="142"/>
                  </a:lnTo>
                  <a:close/>
                  <a:moveTo>
                    <a:pt x="70" y="150"/>
                  </a:moveTo>
                  <a:lnTo>
                    <a:pt x="70" y="152"/>
                  </a:lnTo>
                  <a:lnTo>
                    <a:pt x="70" y="150"/>
                  </a:lnTo>
                  <a:lnTo>
                    <a:pt x="66" y="150"/>
                  </a:lnTo>
                  <a:lnTo>
                    <a:pt x="66" y="146"/>
                  </a:lnTo>
                  <a:lnTo>
                    <a:pt x="70" y="146"/>
                  </a:lnTo>
                  <a:lnTo>
                    <a:pt x="70" y="150"/>
                  </a:lnTo>
                  <a:lnTo>
                    <a:pt x="70" y="150"/>
                  </a:lnTo>
                  <a:lnTo>
                    <a:pt x="70" y="150"/>
                  </a:lnTo>
                  <a:close/>
                  <a:moveTo>
                    <a:pt x="186" y="152"/>
                  </a:moveTo>
                  <a:lnTo>
                    <a:pt x="186" y="156"/>
                  </a:lnTo>
                  <a:lnTo>
                    <a:pt x="182" y="156"/>
                  </a:lnTo>
                  <a:lnTo>
                    <a:pt x="178" y="156"/>
                  </a:lnTo>
                  <a:lnTo>
                    <a:pt x="178" y="152"/>
                  </a:lnTo>
                  <a:lnTo>
                    <a:pt x="178" y="156"/>
                  </a:lnTo>
                  <a:lnTo>
                    <a:pt x="174" y="156"/>
                  </a:lnTo>
                  <a:lnTo>
                    <a:pt x="174" y="152"/>
                  </a:lnTo>
                  <a:lnTo>
                    <a:pt x="174" y="150"/>
                  </a:lnTo>
                  <a:lnTo>
                    <a:pt x="178" y="146"/>
                  </a:lnTo>
                  <a:lnTo>
                    <a:pt x="182" y="146"/>
                  </a:lnTo>
                  <a:lnTo>
                    <a:pt x="186" y="150"/>
                  </a:lnTo>
                  <a:lnTo>
                    <a:pt x="186" y="152"/>
                  </a:lnTo>
                  <a:lnTo>
                    <a:pt x="186" y="152"/>
                  </a:lnTo>
                  <a:lnTo>
                    <a:pt x="186" y="152"/>
                  </a:lnTo>
                  <a:close/>
                  <a:moveTo>
                    <a:pt x="74" y="160"/>
                  </a:moveTo>
                  <a:lnTo>
                    <a:pt x="74" y="156"/>
                  </a:lnTo>
                  <a:lnTo>
                    <a:pt x="70" y="152"/>
                  </a:lnTo>
                  <a:lnTo>
                    <a:pt x="70" y="150"/>
                  </a:lnTo>
                  <a:lnTo>
                    <a:pt x="74" y="152"/>
                  </a:lnTo>
                  <a:lnTo>
                    <a:pt x="74" y="156"/>
                  </a:lnTo>
                  <a:lnTo>
                    <a:pt x="74" y="160"/>
                  </a:lnTo>
                  <a:lnTo>
                    <a:pt x="74" y="160"/>
                  </a:lnTo>
                  <a:lnTo>
                    <a:pt x="74" y="160"/>
                  </a:lnTo>
                  <a:close/>
                  <a:moveTo>
                    <a:pt x="502" y="166"/>
                  </a:moveTo>
                  <a:lnTo>
                    <a:pt x="498" y="166"/>
                  </a:lnTo>
                  <a:lnTo>
                    <a:pt x="498" y="164"/>
                  </a:lnTo>
                  <a:lnTo>
                    <a:pt x="494" y="164"/>
                  </a:lnTo>
                  <a:lnTo>
                    <a:pt x="490" y="160"/>
                  </a:lnTo>
                  <a:lnTo>
                    <a:pt x="488" y="160"/>
                  </a:lnTo>
                  <a:lnTo>
                    <a:pt x="484" y="160"/>
                  </a:lnTo>
                  <a:lnTo>
                    <a:pt x="488" y="160"/>
                  </a:lnTo>
                  <a:lnTo>
                    <a:pt x="484" y="160"/>
                  </a:lnTo>
                  <a:lnTo>
                    <a:pt x="480" y="160"/>
                  </a:lnTo>
                  <a:lnTo>
                    <a:pt x="476" y="160"/>
                  </a:lnTo>
                  <a:lnTo>
                    <a:pt x="476" y="156"/>
                  </a:lnTo>
                  <a:lnTo>
                    <a:pt x="476" y="160"/>
                  </a:lnTo>
                  <a:lnTo>
                    <a:pt x="472" y="160"/>
                  </a:lnTo>
                  <a:lnTo>
                    <a:pt x="468" y="160"/>
                  </a:lnTo>
                  <a:lnTo>
                    <a:pt x="468" y="156"/>
                  </a:lnTo>
                  <a:lnTo>
                    <a:pt x="464" y="156"/>
                  </a:lnTo>
                  <a:lnTo>
                    <a:pt x="464" y="160"/>
                  </a:lnTo>
                  <a:lnTo>
                    <a:pt x="460" y="164"/>
                  </a:lnTo>
                  <a:lnTo>
                    <a:pt x="460" y="160"/>
                  </a:lnTo>
                  <a:lnTo>
                    <a:pt x="460" y="156"/>
                  </a:lnTo>
                  <a:lnTo>
                    <a:pt x="464" y="156"/>
                  </a:lnTo>
                  <a:lnTo>
                    <a:pt x="464" y="152"/>
                  </a:lnTo>
                  <a:lnTo>
                    <a:pt x="468" y="152"/>
                  </a:lnTo>
                  <a:lnTo>
                    <a:pt x="472" y="152"/>
                  </a:lnTo>
                  <a:lnTo>
                    <a:pt x="476" y="152"/>
                  </a:lnTo>
                  <a:lnTo>
                    <a:pt x="480" y="152"/>
                  </a:lnTo>
                  <a:lnTo>
                    <a:pt x="484" y="152"/>
                  </a:lnTo>
                  <a:lnTo>
                    <a:pt x="484" y="150"/>
                  </a:lnTo>
                  <a:lnTo>
                    <a:pt x="488" y="150"/>
                  </a:lnTo>
                  <a:lnTo>
                    <a:pt x="488" y="152"/>
                  </a:lnTo>
                  <a:lnTo>
                    <a:pt x="490" y="152"/>
                  </a:lnTo>
                  <a:lnTo>
                    <a:pt x="494" y="152"/>
                  </a:lnTo>
                  <a:lnTo>
                    <a:pt x="498" y="152"/>
                  </a:lnTo>
                  <a:lnTo>
                    <a:pt x="502" y="156"/>
                  </a:lnTo>
                  <a:lnTo>
                    <a:pt x="502" y="160"/>
                  </a:lnTo>
                  <a:lnTo>
                    <a:pt x="506" y="164"/>
                  </a:lnTo>
                  <a:lnTo>
                    <a:pt x="502" y="166"/>
                  </a:lnTo>
                  <a:lnTo>
                    <a:pt x="502" y="166"/>
                  </a:lnTo>
                  <a:lnTo>
                    <a:pt x="502" y="166"/>
                  </a:lnTo>
                  <a:close/>
                  <a:moveTo>
                    <a:pt x="164" y="152"/>
                  </a:moveTo>
                  <a:lnTo>
                    <a:pt x="166" y="152"/>
                  </a:lnTo>
                  <a:lnTo>
                    <a:pt x="164" y="152"/>
                  </a:lnTo>
                  <a:lnTo>
                    <a:pt x="164" y="152"/>
                  </a:lnTo>
                  <a:lnTo>
                    <a:pt x="164" y="152"/>
                  </a:lnTo>
                  <a:close/>
                  <a:moveTo>
                    <a:pt x="438" y="156"/>
                  </a:moveTo>
                  <a:lnTo>
                    <a:pt x="442" y="156"/>
                  </a:lnTo>
                  <a:lnTo>
                    <a:pt x="446" y="156"/>
                  </a:lnTo>
                  <a:lnTo>
                    <a:pt x="450" y="156"/>
                  </a:lnTo>
                  <a:lnTo>
                    <a:pt x="450" y="160"/>
                  </a:lnTo>
                  <a:lnTo>
                    <a:pt x="454" y="160"/>
                  </a:lnTo>
                  <a:lnTo>
                    <a:pt x="454" y="164"/>
                  </a:lnTo>
                  <a:lnTo>
                    <a:pt x="450" y="164"/>
                  </a:lnTo>
                  <a:lnTo>
                    <a:pt x="450" y="166"/>
                  </a:lnTo>
                  <a:lnTo>
                    <a:pt x="446" y="166"/>
                  </a:lnTo>
                  <a:lnTo>
                    <a:pt x="442" y="166"/>
                  </a:lnTo>
                  <a:lnTo>
                    <a:pt x="438" y="164"/>
                  </a:lnTo>
                  <a:lnTo>
                    <a:pt x="434" y="160"/>
                  </a:lnTo>
                  <a:lnTo>
                    <a:pt x="434" y="156"/>
                  </a:lnTo>
                  <a:lnTo>
                    <a:pt x="438" y="156"/>
                  </a:lnTo>
                  <a:lnTo>
                    <a:pt x="438" y="156"/>
                  </a:lnTo>
                  <a:lnTo>
                    <a:pt x="438" y="156"/>
                  </a:lnTo>
                  <a:close/>
                  <a:moveTo>
                    <a:pt x="298" y="160"/>
                  </a:moveTo>
                  <a:lnTo>
                    <a:pt x="298" y="164"/>
                  </a:lnTo>
                  <a:lnTo>
                    <a:pt x="298" y="166"/>
                  </a:lnTo>
                  <a:lnTo>
                    <a:pt x="298" y="170"/>
                  </a:lnTo>
                  <a:lnTo>
                    <a:pt x="294" y="170"/>
                  </a:lnTo>
                  <a:lnTo>
                    <a:pt x="298" y="166"/>
                  </a:lnTo>
                  <a:lnTo>
                    <a:pt x="294" y="166"/>
                  </a:lnTo>
                  <a:lnTo>
                    <a:pt x="294" y="164"/>
                  </a:lnTo>
                  <a:lnTo>
                    <a:pt x="294" y="160"/>
                  </a:lnTo>
                  <a:lnTo>
                    <a:pt x="298" y="160"/>
                  </a:lnTo>
                  <a:lnTo>
                    <a:pt x="298" y="156"/>
                  </a:lnTo>
                  <a:lnTo>
                    <a:pt x="298" y="160"/>
                  </a:lnTo>
                  <a:lnTo>
                    <a:pt x="298" y="160"/>
                  </a:lnTo>
                  <a:lnTo>
                    <a:pt x="298" y="160"/>
                  </a:lnTo>
                  <a:close/>
                  <a:moveTo>
                    <a:pt x="458" y="156"/>
                  </a:moveTo>
                  <a:lnTo>
                    <a:pt x="458" y="160"/>
                  </a:lnTo>
                  <a:lnTo>
                    <a:pt x="458" y="156"/>
                  </a:lnTo>
                  <a:lnTo>
                    <a:pt x="458" y="156"/>
                  </a:lnTo>
                  <a:lnTo>
                    <a:pt x="458" y="156"/>
                  </a:lnTo>
                  <a:close/>
                  <a:moveTo>
                    <a:pt x="464" y="164"/>
                  </a:moveTo>
                  <a:lnTo>
                    <a:pt x="468" y="164"/>
                  </a:lnTo>
                  <a:lnTo>
                    <a:pt x="468" y="166"/>
                  </a:lnTo>
                  <a:lnTo>
                    <a:pt x="464" y="166"/>
                  </a:lnTo>
                  <a:lnTo>
                    <a:pt x="468" y="164"/>
                  </a:lnTo>
                  <a:lnTo>
                    <a:pt x="464" y="164"/>
                  </a:lnTo>
                  <a:lnTo>
                    <a:pt x="464" y="166"/>
                  </a:lnTo>
                  <a:lnTo>
                    <a:pt x="460" y="166"/>
                  </a:lnTo>
                  <a:lnTo>
                    <a:pt x="460" y="164"/>
                  </a:lnTo>
                  <a:lnTo>
                    <a:pt x="464" y="164"/>
                  </a:lnTo>
                  <a:lnTo>
                    <a:pt x="464" y="164"/>
                  </a:lnTo>
                  <a:lnTo>
                    <a:pt x="464" y="164"/>
                  </a:lnTo>
                  <a:close/>
                  <a:moveTo>
                    <a:pt x="468" y="164"/>
                  </a:moveTo>
                  <a:lnTo>
                    <a:pt x="472" y="164"/>
                  </a:lnTo>
                  <a:lnTo>
                    <a:pt x="468" y="164"/>
                  </a:lnTo>
                  <a:lnTo>
                    <a:pt x="468" y="164"/>
                  </a:lnTo>
                  <a:lnTo>
                    <a:pt x="468" y="164"/>
                  </a:lnTo>
                  <a:close/>
                  <a:moveTo>
                    <a:pt x="394" y="170"/>
                  </a:moveTo>
                  <a:lnTo>
                    <a:pt x="398" y="170"/>
                  </a:lnTo>
                  <a:lnTo>
                    <a:pt x="394" y="174"/>
                  </a:lnTo>
                  <a:lnTo>
                    <a:pt x="394" y="170"/>
                  </a:lnTo>
                  <a:lnTo>
                    <a:pt x="394" y="170"/>
                  </a:lnTo>
                  <a:lnTo>
                    <a:pt x="394" y="170"/>
                  </a:lnTo>
                  <a:close/>
                  <a:moveTo>
                    <a:pt x="394" y="178"/>
                  </a:moveTo>
                  <a:lnTo>
                    <a:pt x="398" y="178"/>
                  </a:lnTo>
                  <a:lnTo>
                    <a:pt x="398" y="182"/>
                  </a:lnTo>
                  <a:lnTo>
                    <a:pt x="398" y="186"/>
                  </a:lnTo>
                  <a:lnTo>
                    <a:pt x="394" y="182"/>
                  </a:lnTo>
                  <a:lnTo>
                    <a:pt x="394" y="186"/>
                  </a:lnTo>
                  <a:lnTo>
                    <a:pt x="394" y="190"/>
                  </a:lnTo>
                  <a:lnTo>
                    <a:pt x="398" y="194"/>
                  </a:lnTo>
                  <a:lnTo>
                    <a:pt x="394" y="194"/>
                  </a:lnTo>
                  <a:lnTo>
                    <a:pt x="390" y="194"/>
                  </a:lnTo>
                  <a:lnTo>
                    <a:pt x="390" y="196"/>
                  </a:lnTo>
                  <a:lnTo>
                    <a:pt x="390" y="200"/>
                  </a:lnTo>
                  <a:lnTo>
                    <a:pt x="386" y="200"/>
                  </a:lnTo>
                  <a:lnTo>
                    <a:pt x="386" y="196"/>
                  </a:lnTo>
                  <a:lnTo>
                    <a:pt x="386" y="194"/>
                  </a:lnTo>
                  <a:lnTo>
                    <a:pt x="390" y="194"/>
                  </a:lnTo>
                  <a:lnTo>
                    <a:pt x="390" y="190"/>
                  </a:lnTo>
                  <a:lnTo>
                    <a:pt x="390" y="186"/>
                  </a:lnTo>
                  <a:lnTo>
                    <a:pt x="390" y="182"/>
                  </a:lnTo>
                  <a:lnTo>
                    <a:pt x="390" y="178"/>
                  </a:lnTo>
                  <a:lnTo>
                    <a:pt x="394" y="178"/>
                  </a:lnTo>
                  <a:lnTo>
                    <a:pt x="394" y="178"/>
                  </a:lnTo>
                  <a:lnTo>
                    <a:pt x="394" y="178"/>
                  </a:lnTo>
                  <a:close/>
                  <a:moveTo>
                    <a:pt x="390" y="182"/>
                  </a:moveTo>
                  <a:lnTo>
                    <a:pt x="390" y="186"/>
                  </a:lnTo>
                  <a:lnTo>
                    <a:pt x="386" y="190"/>
                  </a:lnTo>
                  <a:lnTo>
                    <a:pt x="386" y="194"/>
                  </a:lnTo>
                  <a:lnTo>
                    <a:pt x="382" y="194"/>
                  </a:lnTo>
                  <a:lnTo>
                    <a:pt x="382" y="190"/>
                  </a:lnTo>
                  <a:lnTo>
                    <a:pt x="382" y="186"/>
                  </a:lnTo>
                  <a:lnTo>
                    <a:pt x="382" y="182"/>
                  </a:lnTo>
                  <a:lnTo>
                    <a:pt x="386" y="182"/>
                  </a:lnTo>
                  <a:lnTo>
                    <a:pt x="390" y="182"/>
                  </a:lnTo>
                  <a:lnTo>
                    <a:pt x="390" y="182"/>
                  </a:lnTo>
                  <a:lnTo>
                    <a:pt x="390" y="182"/>
                  </a:lnTo>
                  <a:close/>
                  <a:moveTo>
                    <a:pt x="378" y="190"/>
                  </a:moveTo>
                  <a:lnTo>
                    <a:pt x="378" y="194"/>
                  </a:lnTo>
                  <a:lnTo>
                    <a:pt x="378" y="196"/>
                  </a:lnTo>
                  <a:lnTo>
                    <a:pt x="374" y="194"/>
                  </a:lnTo>
                  <a:lnTo>
                    <a:pt x="374" y="190"/>
                  </a:lnTo>
                  <a:lnTo>
                    <a:pt x="378" y="190"/>
                  </a:lnTo>
                  <a:lnTo>
                    <a:pt x="378" y="190"/>
                  </a:lnTo>
                  <a:lnTo>
                    <a:pt x="378" y="190"/>
                  </a:lnTo>
                  <a:close/>
                  <a:moveTo>
                    <a:pt x="104" y="196"/>
                  </a:moveTo>
                  <a:lnTo>
                    <a:pt x="100" y="196"/>
                  </a:lnTo>
                  <a:lnTo>
                    <a:pt x="96" y="194"/>
                  </a:lnTo>
                  <a:lnTo>
                    <a:pt x="100" y="194"/>
                  </a:lnTo>
                  <a:lnTo>
                    <a:pt x="104" y="194"/>
                  </a:lnTo>
                  <a:lnTo>
                    <a:pt x="104" y="196"/>
                  </a:lnTo>
                  <a:lnTo>
                    <a:pt x="104" y="196"/>
                  </a:lnTo>
                  <a:lnTo>
                    <a:pt x="104" y="196"/>
                  </a:lnTo>
                  <a:close/>
                  <a:moveTo>
                    <a:pt x="554" y="194"/>
                  </a:moveTo>
                  <a:lnTo>
                    <a:pt x="558" y="194"/>
                  </a:lnTo>
                  <a:lnTo>
                    <a:pt x="558" y="196"/>
                  </a:lnTo>
                  <a:lnTo>
                    <a:pt x="558" y="200"/>
                  </a:lnTo>
                  <a:lnTo>
                    <a:pt x="558" y="204"/>
                  </a:lnTo>
                  <a:lnTo>
                    <a:pt x="554" y="204"/>
                  </a:lnTo>
                  <a:lnTo>
                    <a:pt x="554" y="200"/>
                  </a:lnTo>
                  <a:lnTo>
                    <a:pt x="550" y="200"/>
                  </a:lnTo>
                  <a:lnTo>
                    <a:pt x="554" y="200"/>
                  </a:lnTo>
                  <a:lnTo>
                    <a:pt x="554" y="196"/>
                  </a:lnTo>
                  <a:lnTo>
                    <a:pt x="554" y="194"/>
                  </a:lnTo>
                  <a:lnTo>
                    <a:pt x="554" y="194"/>
                  </a:lnTo>
                  <a:lnTo>
                    <a:pt x="554" y="194"/>
                  </a:lnTo>
                  <a:close/>
                  <a:moveTo>
                    <a:pt x="248" y="200"/>
                  </a:moveTo>
                  <a:lnTo>
                    <a:pt x="246" y="200"/>
                  </a:lnTo>
                  <a:lnTo>
                    <a:pt x="248" y="200"/>
                  </a:lnTo>
                  <a:lnTo>
                    <a:pt x="248" y="200"/>
                  </a:lnTo>
                  <a:lnTo>
                    <a:pt x="248" y="200"/>
                  </a:lnTo>
                  <a:close/>
                  <a:moveTo>
                    <a:pt x="358" y="200"/>
                  </a:moveTo>
                  <a:lnTo>
                    <a:pt x="358" y="204"/>
                  </a:lnTo>
                  <a:lnTo>
                    <a:pt x="360" y="204"/>
                  </a:lnTo>
                  <a:lnTo>
                    <a:pt x="358" y="208"/>
                  </a:lnTo>
                  <a:lnTo>
                    <a:pt x="358" y="212"/>
                  </a:lnTo>
                  <a:lnTo>
                    <a:pt x="358" y="208"/>
                  </a:lnTo>
                  <a:lnTo>
                    <a:pt x="358" y="204"/>
                  </a:lnTo>
                  <a:lnTo>
                    <a:pt x="358" y="200"/>
                  </a:lnTo>
                  <a:lnTo>
                    <a:pt x="358" y="200"/>
                  </a:lnTo>
                  <a:lnTo>
                    <a:pt x="358" y="200"/>
                  </a:lnTo>
                  <a:close/>
                  <a:moveTo>
                    <a:pt x="212" y="238"/>
                  </a:moveTo>
                  <a:lnTo>
                    <a:pt x="208" y="238"/>
                  </a:lnTo>
                  <a:lnTo>
                    <a:pt x="204" y="234"/>
                  </a:lnTo>
                  <a:lnTo>
                    <a:pt x="200" y="234"/>
                  </a:lnTo>
                  <a:lnTo>
                    <a:pt x="196" y="234"/>
                  </a:lnTo>
                  <a:lnTo>
                    <a:pt x="192" y="234"/>
                  </a:lnTo>
                  <a:lnTo>
                    <a:pt x="190" y="234"/>
                  </a:lnTo>
                  <a:lnTo>
                    <a:pt x="186" y="234"/>
                  </a:lnTo>
                  <a:lnTo>
                    <a:pt x="182" y="234"/>
                  </a:lnTo>
                  <a:lnTo>
                    <a:pt x="178" y="234"/>
                  </a:lnTo>
                  <a:lnTo>
                    <a:pt x="178" y="230"/>
                  </a:lnTo>
                  <a:lnTo>
                    <a:pt x="174" y="230"/>
                  </a:lnTo>
                  <a:lnTo>
                    <a:pt x="170" y="230"/>
                  </a:lnTo>
                  <a:lnTo>
                    <a:pt x="166" y="230"/>
                  </a:lnTo>
                  <a:lnTo>
                    <a:pt x="164" y="230"/>
                  </a:lnTo>
                  <a:lnTo>
                    <a:pt x="160" y="230"/>
                  </a:lnTo>
                  <a:lnTo>
                    <a:pt x="160" y="226"/>
                  </a:lnTo>
                  <a:lnTo>
                    <a:pt x="160" y="222"/>
                  </a:lnTo>
                  <a:lnTo>
                    <a:pt x="160" y="220"/>
                  </a:lnTo>
                  <a:lnTo>
                    <a:pt x="160" y="222"/>
                  </a:lnTo>
                  <a:lnTo>
                    <a:pt x="156" y="222"/>
                  </a:lnTo>
                  <a:lnTo>
                    <a:pt x="156" y="220"/>
                  </a:lnTo>
                  <a:lnTo>
                    <a:pt x="152" y="220"/>
                  </a:lnTo>
                  <a:lnTo>
                    <a:pt x="148" y="220"/>
                  </a:lnTo>
                  <a:lnTo>
                    <a:pt x="144" y="220"/>
                  </a:lnTo>
                  <a:lnTo>
                    <a:pt x="140" y="220"/>
                  </a:lnTo>
                  <a:lnTo>
                    <a:pt x="144" y="220"/>
                  </a:lnTo>
                  <a:lnTo>
                    <a:pt x="144" y="216"/>
                  </a:lnTo>
                  <a:lnTo>
                    <a:pt x="144" y="220"/>
                  </a:lnTo>
                  <a:lnTo>
                    <a:pt x="148" y="216"/>
                  </a:lnTo>
                  <a:lnTo>
                    <a:pt x="148" y="212"/>
                  </a:lnTo>
                  <a:lnTo>
                    <a:pt x="152" y="212"/>
                  </a:lnTo>
                  <a:lnTo>
                    <a:pt x="152" y="208"/>
                  </a:lnTo>
                  <a:lnTo>
                    <a:pt x="152" y="204"/>
                  </a:lnTo>
                  <a:lnTo>
                    <a:pt x="152" y="200"/>
                  </a:lnTo>
                  <a:lnTo>
                    <a:pt x="156" y="200"/>
                  </a:lnTo>
                  <a:lnTo>
                    <a:pt x="156" y="204"/>
                  </a:lnTo>
                  <a:lnTo>
                    <a:pt x="160" y="204"/>
                  </a:lnTo>
                  <a:lnTo>
                    <a:pt x="164" y="204"/>
                  </a:lnTo>
                  <a:lnTo>
                    <a:pt x="166" y="204"/>
                  </a:lnTo>
                  <a:lnTo>
                    <a:pt x="170" y="204"/>
                  </a:lnTo>
                  <a:lnTo>
                    <a:pt x="174" y="204"/>
                  </a:lnTo>
                  <a:lnTo>
                    <a:pt x="174" y="208"/>
                  </a:lnTo>
                  <a:lnTo>
                    <a:pt x="178" y="208"/>
                  </a:lnTo>
                  <a:lnTo>
                    <a:pt x="182" y="212"/>
                  </a:lnTo>
                  <a:lnTo>
                    <a:pt x="186" y="212"/>
                  </a:lnTo>
                  <a:lnTo>
                    <a:pt x="186" y="208"/>
                  </a:lnTo>
                  <a:lnTo>
                    <a:pt x="186" y="212"/>
                  </a:lnTo>
                  <a:lnTo>
                    <a:pt x="190" y="212"/>
                  </a:lnTo>
                  <a:lnTo>
                    <a:pt x="190" y="216"/>
                  </a:lnTo>
                  <a:lnTo>
                    <a:pt x="190" y="220"/>
                  </a:lnTo>
                  <a:lnTo>
                    <a:pt x="192" y="220"/>
                  </a:lnTo>
                  <a:lnTo>
                    <a:pt x="196" y="220"/>
                  </a:lnTo>
                  <a:lnTo>
                    <a:pt x="200" y="220"/>
                  </a:lnTo>
                  <a:lnTo>
                    <a:pt x="204" y="220"/>
                  </a:lnTo>
                  <a:lnTo>
                    <a:pt x="208" y="220"/>
                  </a:lnTo>
                  <a:lnTo>
                    <a:pt x="212" y="220"/>
                  </a:lnTo>
                  <a:lnTo>
                    <a:pt x="216" y="220"/>
                  </a:lnTo>
                  <a:lnTo>
                    <a:pt x="216" y="222"/>
                  </a:lnTo>
                  <a:lnTo>
                    <a:pt x="216" y="220"/>
                  </a:lnTo>
                  <a:lnTo>
                    <a:pt x="220" y="220"/>
                  </a:lnTo>
                  <a:lnTo>
                    <a:pt x="220" y="216"/>
                  </a:lnTo>
                  <a:lnTo>
                    <a:pt x="220" y="212"/>
                  </a:lnTo>
                  <a:lnTo>
                    <a:pt x="222" y="212"/>
                  </a:lnTo>
                  <a:lnTo>
                    <a:pt x="226" y="216"/>
                  </a:lnTo>
                  <a:lnTo>
                    <a:pt x="230" y="216"/>
                  </a:lnTo>
                  <a:lnTo>
                    <a:pt x="234" y="216"/>
                  </a:lnTo>
                  <a:lnTo>
                    <a:pt x="234" y="220"/>
                  </a:lnTo>
                  <a:lnTo>
                    <a:pt x="238" y="220"/>
                  </a:lnTo>
                  <a:lnTo>
                    <a:pt x="242" y="220"/>
                  </a:lnTo>
                  <a:lnTo>
                    <a:pt x="246" y="220"/>
                  </a:lnTo>
                  <a:lnTo>
                    <a:pt x="246" y="222"/>
                  </a:lnTo>
                  <a:lnTo>
                    <a:pt x="248" y="222"/>
                  </a:lnTo>
                  <a:lnTo>
                    <a:pt x="248" y="226"/>
                  </a:lnTo>
                  <a:lnTo>
                    <a:pt x="246" y="222"/>
                  </a:lnTo>
                  <a:lnTo>
                    <a:pt x="246" y="226"/>
                  </a:lnTo>
                  <a:lnTo>
                    <a:pt x="248" y="226"/>
                  </a:lnTo>
                  <a:lnTo>
                    <a:pt x="248" y="230"/>
                  </a:lnTo>
                  <a:lnTo>
                    <a:pt x="252" y="234"/>
                  </a:lnTo>
                  <a:lnTo>
                    <a:pt x="256" y="234"/>
                  </a:lnTo>
                  <a:lnTo>
                    <a:pt x="260" y="234"/>
                  </a:lnTo>
                  <a:lnTo>
                    <a:pt x="264" y="234"/>
                  </a:lnTo>
                  <a:lnTo>
                    <a:pt x="268" y="234"/>
                  </a:lnTo>
                  <a:lnTo>
                    <a:pt x="268" y="230"/>
                  </a:lnTo>
                  <a:lnTo>
                    <a:pt x="268" y="234"/>
                  </a:lnTo>
                  <a:lnTo>
                    <a:pt x="272" y="234"/>
                  </a:lnTo>
                  <a:lnTo>
                    <a:pt x="272" y="238"/>
                  </a:lnTo>
                  <a:lnTo>
                    <a:pt x="272" y="242"/>
                  </a:lnTo>
                  <a:lnTo>
                    <a:pt x="272" y="246"/>
                  </a:lnTo>
                  <a:lnTo>
                    <a:pt x="272" y="250"/>
                  </a:lnTo>
                  <a:lnTo>
                    <a:pt x="276" y="250"/>
                  </a:lnTo>
                  <a:lnTo>
                    <a:pt x="276" y="252"/>
                  </a:lnTo>
                  <a:lnTo>
                    <a:pt x="272" y="252"/>
                  </a:lnTo>
                  <a:lnTo>
                    <a:pt x="272" y="250"/>
                  </a:lnTo>
                  <a:lnTo>
                    <a:pt x="268" y="250"/>
                  </a:lnTo>
                  <a:lnTo>
                    <a:pt x="264" y="250"/>
                  </a:lnTo>
                  <a:lnTo>
                    <a:pt x="260" y="246"/>
                  </a:lnTo>
                  <a:lnTo>
                    <a:pt x="256" y="246"/>
                  </a:lnTo>
                  <a:lnTo>
                    <a:pt x="256" y="242"/>
                  </a:lnTo>
                  <a:lnTo>
                    <a:pt x="252" y="242"/>
                  </a:lnTo>
                  <a:lnTo>
                    <a:pt x="252" y="246"/>
                  </a:lnTo>
                  <a:lnTo>
                    <a:pt x="248" y="246"/>
                  </a:lnTo>
                  <a:lnTo>
                    <a:pt x="246" y="246"/>
                  </a:lnTo>
                  <a:lnTo>
                    <a:pt x="242" y="246"/>
                  </a:lnTo>
                  <a:lnTo>
                    <a:pt x="238" y="246"/>
                  </a:lnTo>
                  <a:lnTo>
                    <a:pt x="234" y="242"/>
                  </a:lnTo>
                  <a:lnTo>
                    <a:pt x="234" y="246"/>
                  </a:lnTo>
                  <a:lnTo>
                    <a:pt x="230" y="246"/>
                  </a:lnTo>
                  <a:lnTo>
                    <a:pt x="230" y="242"/>
                  </a:lnTo>
                  <a:lnTo>
                    <a:pt x="226" y="242"/>
                  </a:lnTo>
                  <a:lnTo>
                    <a:pt x="222" y="242"/>
                  </a:lnTo>
                  <a:lnTo>
                    <a:pt x="220" y="242"/>
                  </a:lnTo>
                  <a:lnTo>
                    <a:pt x="216" y="242"/>
                  </a:lnTo>
                  <a:lnTo>
                    <a:pt x="212" y="238"/>
                  </a:lnTo>
                  <a:lnTo>
                    <a:pt x="212" y="238"/>
                  </a:lnTo>
                  <a:lnTo>
                    <a:pt x="212" y="238"/>
                  </a:lnTo>
                  <a:close/>
                  <a:moveTo>
                    <a:pt x="554" y="204"/>
                  </a:moveTo>
                  <a:lnTo>
                    <a:pt x="558" y="204"/>
                  </a:lnTo>
                  <a:lnTo>
                    <a:pt x="558" y="208"/>
                  </a:lnTo>
                  <a:lnTo>
                    <a:pt x="558" y="212"/>
                  </a:lnTo>
                  <a:lnTo>
                    <a:pt x="554" y="208"/>
                  </a:lnTo>
                  <a:lnTo>
                    <a:pt x="554" y="204"/>
                  </a:lnTo>
                  <a:lnTo>
                    <a:pt x="554" y="204"/>
                  </a:lnTo>
                  <a:lnTo>
                    <a:pt x="554" y="204"/>
                  </a:lnTo>
                  <a:close/>
                  <a:moveTo>
                    <a:pt x="550" y="208"/>
                  </a:moveTo>
                  <a:lnTo>
                    <a:pt x="554" y="208"/>
                  </a:lnTo>
                  <a:lnTo>
                    <a:pt x="554" y="212"/>
                  </a:lnTo>
                  <a:lnTo>
                    <a:pt x="554" y="216"/>
                  </a:lnTo>
                  <a:lnTo>
                    <a:pt x="554" y="220"/>
                  </a:lnTo>
                  <a:lnTo>
                    <a:pt x="550" y="220"/>
                  </a:lnTo>
                  <a:lnTo>
                    <a:pt x="550" y="212"/>
                  </a:lnTo>
                  <a:lnTo>
                    <a:pt x="550" y="208"/>
                  </a:lnTo>
                  <a:lnTo>
                    <a:pt x="550" y="208"/>
                  </a:lnTo>
                  <a:lnTo>
                    <a:pt x="550" y="208"/>
                  </a:lnTo>
                  <a:close/>
                  <a:moveTo>
                    <a:pt x="140" y="212"/>
                  </a:moveTo>
                  <a:lnTo>
                    <a:pt x="140" y="216"/>
                  </a:lnTo>
                  <a:lnTo>
                    <a:pt x="140" y="212"/>
                  </a:lnTo>
                  <a:lnTo>
                    <a:pt x="140" y="212"/>
                  </a:lnTo>
                  <a:lnTo>
                    <a:pt x="140" y="212"/>
                  </a:lnTo>
                  <a:close/>
                  <a:moveTo>
                    <a:pt x="286" y="220"/>
                  </a:moveTo>
                  <a:lnTo>
                    <a:pt x="290" y="220"/>
                  </a:lnTo>
                  <a:lnTo>
                    <a:pt x="286" y="220"/>
                  </a:lnTo>
                  <a:lnTo>
                    <a:pt x="286" y="222"/>
                  </a:lnTo>
                  <a:lnTo>
                    <a:pt x="282" y="222"/>
                  </a:lnTo>
                  <a:lnTo>
                    <a:pt x="282" y="220"/>
                  </a:lnTo>
                  <a:lnTo>
                    <a:pt x="286" y="220"/>
                  </a:lnTo>
                  <a:lnTo>
                    <a:pt x="286" y="220"/>
                  </a:lnTo>
                  <a:lnTo>
                    <a:pt x="286" y="220"/>
                  </a:lnTo>
                  <a:close/>
                  <a:moveTo>
                    <a:pt x="252" y="220"/>
                  </a:moveTo>
                  <a:lnTo>
                    <a:pt x="256" y="220"/>
                  </a:lnTo>
                  <a:lnTo>
                    <a:pt x="260" y="220"/>
                  </a:lnTo>
                  <a:lnTo>
                    <a:pt x="264" y="220"/>
                  </a:lnTo>
                  <a:lnTo>
                    <a:pt x="268" y="220"/>
                  </a:lnTo>
                  <a:lnTo>
                    <a:pt x="268" y="222"/>
                  </a:lnTo>
                  <a:lnTo>
                    <a:pt x="264" y="222"/>
                  </a:lnTo>
                  <a:lnTo>
                    <a:pt x="260" y="222"/>
                  </a:lnTo>
                  <a:lnTo>
                    <a:pt x="260" y="226"/>
                  </a:lnTo>
                  <a:lnTo>
                    <a:pt x="256" y="226"/>
                  </a:lnTo>
                  <a:lnTo>
                    <a:pt x="252" y="226"/>
                  </a:lnTo>
                  <a:lnTo>
                    <a:pt x="252" y="222"/>
                  </a:lnTo>
                  <a:lnTo>
                    <a:pt x="252" y="226"/>
                  </a:lnTo>
                  <a:lnTo>
                    <a:pt x="248" y="222"/>
                  </a:lnTo>
                  <a:lnTo>
                    <a:pt x="248" y="220"/>
                  </a:lnTo>
                  <a:lnTo>
                    <a:pt x="252" y="220"/>
                  </a:lnTo>
                  <a:lnTo>
                    <a:pt x="252" y="220"/>
                  </a:lnTo>
                  <a:lnTo>
                    <a:pt x="252" y="220"/>
                  </a:lnTo>
                  <a:close/>
                  <a:moveTo>
                    <a:pt x="516" y="222"/>
                  </a:moveTo>
                  <a:lnTo>
                    <a:pt x="516" y="226"/>
                  </a:lnTo>
                  <a:lnTo>
                    <a:pt x="516" y="230"/>
                  </a:lnTo>
                  <a:lnTo>
                    <a:pt x="514" y="234"/>
                  </a:lnTo>
                  <a:lnTo>
                    <a:pt x="514" y="238"/>
                  </a:lnTo>
                  <a:lnTo>
                    <a:pt x="510" y="238"/>
                  </a:lnTo>
                  <a:lnTo>
                    <a:pt x="506" y="238"/>
                  </a:lnTo>
                  <a:lnTo>
                    <a:pt x="510" y="234"/>
                  </a:lnTo>
                  <a:lnTo>
                    <a:pt x="510" y="230"/>
                  </a:lnTo>
                  <a:lnTo>
                    <a:pt x="514" y="226"/>
                  </a:lnTo>
                  <a:lnTo>
                    <a:pt x="514" y="222"/>
                  </a:lnTo>
                  <a:lnTo>
                    <a:pt x="516" y="222"/>
                  </a:lnTo>
                  <a:lnTo>
                    <a:pt x="516" y="222"/>
                  </a:lnTo>
                  <a:lnTo>
                    <a:pt x="516" y="222"/>
                  </a:lnTo>
                  <a:close/>
                  <a:moveTo>
                    <a:pt x="614" y="226"/>
                  </a:moveTo>
                  <a:lnTo>
                    <a:pt x="618" y="226"/>
                  </a:lnTo>
                  <a:lnTo>
                    <a:pt x="618" y="230"/>
                  </a:lnTo>
                  <a:lnTo>
                    <a:pt x="622" y="230"/>
                  </a:lnTo>
                  <a:lnTo>
                    <a:pt x="618" y="234"/>
                  </a:lnTo>
                  <a:lnTo>
                    <a:pt x="618" y="238"/>
                  </a:lnTo>
                  <a:lnTo>
                    <a:pt x="618" y="242"/>
                  </a:lnTo>
                  <a:lnTo>
                    <a:pt x="614" y="242"/>
                  </a:lnTo>
                  <a:lnTo>
                    <a:pt x="610" y="246"/>
                  </a:lnTo>
                  <a:lnTo>
                    <a:pt x="606" y="246"/>
                  </a:lnTo>
                  <a:lnTo>
                    <a:pt x="602" y="246"/>
                  </a:lnTo>
                  <a:lnTo>
                    <a:pt x="600" y="246"/>
                  </a:lnTo>
                  <a:lnTo>
                    <a:pt x="602" y="242"/>
                  </a:lnTo>
                  <a:lnTo>
                    <a:pt x="602" y="238"/>
                  </a:lnTo>
                  <a:lnTo>
                    <a:pt x="602" y="234"/>
                  </a:lnTo>
                  <a:lnTo>
                    <a:pt x="606" y="230"/>
                  </a:lnTo>
                  <a:lnTo>
                    <a:pt x="610" y="230"/>
                  </a:lnTo>
                  <a:lnTo>
                    <a:pt x="610" y="226"/>
                  </a:lnTo>
                  <a:lnTo>
                    <a:pt x="614" y="226"/>
                  </a:lnTo>
                  <a:lnTo>
                    <a:pt x="614" y="226"/>
                  </a:lnTo>
                  <a:lnTo>
                    <a:pt x="614" y="226"/>
                  </a:lnTo>
                  <a:close/>
                  <a:moveTo>
                    <a:pt x="488" y="234"/>
                  </a:moveTo>
                  <a:lnTo>
                    <a:pt x="490" y="234"/>
                  </a:lnTo>
                  <a:lnTo>
                    <a:pt x="490" y="238"/>
                  </a:lnTo>
                  <a:lnTo>
                    <a:pt x="488" y="238"/>
                  </a:lnTo>
                  <a:lnTo>
                    <a:pt x="488" y="234"/>
                  </a:lnTo>
                  <a:lnTo>
                    <a:pt x="488" y="234"/>
                  </a:lnTo>
                  <a:lnTo>
                    <a:pt x="488" y="234"/>
                  </a:lnTo>
                  <a:close/>
                  <a:moveTo>
                    <a:pt x="272" y="242"/>
                  </a:moveTo>
                  <a:lnTo>
                    <a:pt x="276" y="242"/>
                  </a:lnTo>
                  <a:lnTo>
                    <a:pt x="278" y="242"/>
                  </a:lnTo>
                  <a:lnTo>
                    <a:pt x="282" y="242"/>
                  </a:lnTo>
                  <a:lnTo>
                    <a:pt x="282" y="238"/>
                  </a:lnTo>
                  <a:lnTo>
                    <a:pt x="286" y="242"/>
                  </a:lnTo>
                  <a:lnTo>
                    <a:pt x="290" y="242"/>
                  </a:lnTo>
                  <a:lnTo>
                    <a:pt x="290" y="246"/>
                  </a:lnTo>
                  <a:lnTo>
                    <a:pt x="286" y="250"/>
                  </a:lnTo>
                  <a:lnTo>
                    <a:pt x="282" y="250"/>
                  </a:lnTo>
                  <a:lnTo>
                    <a:pt x="282" y="252"/>
                  </a:lnTo>
                  <a:lnTo>
                    <a:pt x="282" y="250"/>
                  </a:lnTo>
                  <a:lnTo>
                    <a:pt x="278" y="246"/>
                  </a:lnTo>
                  <a:lnTo>
                    <a:pt x="276" y="246"/>
                  </a:lnTo>
                  <a:lnTo>
                    <a:pt x="276" y="242"/>
                  </a:lnTo>
                  <a:lnTo>
                    <a:pt x="272" y="242"/>
                  </a:lnTo>
                  <a:lnTo>
                    <a:pt x="272" y="242"/>
                  </a:lnTo>
                  <a:lnTo>
                    <a:pt x="272" y="242"/>
                  </a:lnTo>
                  <a:close/>
                  <a:moveTo>
                    <a:pt x="390" y="250"/>
                  </a:moveTo>
                  <a:lnTo>
                    <a:pt x="386" y="250"/>
                  </a:lnTo>
                  <a:lnTo>
                    <a:pt x="386" y="252"/>
                  </a:lnTo>
                  <a:lnTo>
                    <a:pt x="382" y="252"/>
                  </a:lnTo>
                  <a:lnTo>
                    <a:pt x="378" y="252"/>
                  </a:lnTo>
                  <a:lnTo>
                    <a:pt x="374" y="252"/>
                  </a:lnTo>
                  <a:lnTo>
                    <a:pt x="372" y="252"/>
                  </a:lnTo>
                  <a:lnTo>
                    <a:pt x="368" y="252"/>
                  </a:lnTo>
                  <a:lnTo>
                    <a:pt x="364" y="256"/>
                  </a:lnTo>
                  <a:lnTo>
                    <a:pt x="364" y="252"/>
                  </a:lnTo>
                  <a:lnTo>
                    <a:pt x="360" y="252"/>
                  </a:lnTo>
                  <a:lnTo>
                    <a:pt x="358" y="252"/>
                  </a:lnTo>
                  <a:lnTo>
                    <a:pt x="354" y="252"/>
                  </a:lnTo>
                  <a:lnTo>
                    <a:pt x="350" y="252"/>
                  </a:lnTo>
                  <a:lnTo>
                    <a:pt x="350" y="250"/>
                  </a:lnTo>
                  <a:lnTo>
                    <a:pt x="350" y="246"/>
                  </a:lnTo>
                  <a:lnTo>
                    <a:pt x="354" y="246"/>
                  </a:lnTo>
                  <a:lnTo>
                    <a:pt x="354" y="242"/>
                  </a:lnTo>
                  <a:lnTo>
                    <a:pt x="358" y="242"/>
                  </a:lnTo>
                  <a:lnTo>
                    <a:pt x="360" y="246"/>
                  </a:lnTo>
                  <a:lnTo>
                    <a:pt x="364" y="246"/>
                  </a:lnTo>
                  <a:lnTo>
                    <a:pt x="368" y="246"/>
                  </a:lnTo>
                  <a:lnTo>
                    <a:pt x="368" y="250"/>
                  </a:lnTo>
                  <a:lnTo>
                    <a:pt x="372" y="250"/>
                  </a:lnTo>
                  <a:lnTo>
                    <a:pt x="374" y="246"/>
                  </a:lnTo>
                  <a:lnTo>
                    <a:pt x="378" y="246"/>
                  </a:lnTo>
                  <a:lnTo>
                    <a:pt x="378" y="250"/>
                  </a:lnTo>
                  <a:lnTo>
                    <a:pt x="382" y="250"/>
                  </a:lnTo>
                  <a:lnTo>
                    <a:pt x="386" y="250"/>
                  </a:lnTo>
                  <a:lnTo>
                    <a:pt x="386" y="246"/>
                  </a:lnTo>
                  <a:lnTo>
                    <a:pt x="390" y="246"/>
                  </a:lnTo>
                  <a:lnTo>
                    <a:pt x="394" y="242"/>
                  </a:lnTo>
                  <a:lnTo>
                    <a:pt x="390" y="242"/>
                  </a:lnTo>
                  <a:lnTo>
                    <a:pt x="394" y="242"/>
                  </a:lnTo>
                  <a:lnTo>
                    <a:pt x="394" y="246"/>
                  </a:lnTo>
                  <a:lnTo>
                    <a:pt x="390" y="246"/>
                  </a:lnTo>
                  <a:lnTo>
                    <a:pt x="390" y="250"/>
                  </a:lnTo>
                  <a:lnTo>
                    <a:pt x="390" y="250"/>
                  </a:lnTo>
                  <a:lnTo>
                    <a:pt x="390" y="250"/>
                  </a:lnTo>
                  <a:close/>
                  <a:moveTo>
                    <a:pt x="338" y="250"/>
                  </a:moveTo>
                  <a:lnTo>
                    <a:pt x="338" y="252"/>
                  </a:lnTo>
                  <a:lnTo>
                    <a:pt x="334" y="252"/>
                  </a:lnTo>
                  <a:lnTo>
                    <a:pt x="334" y="250"/>
                  </a:lnTo>
                  <a:lnTo>
                    <a:pt x="332" y="252"/>
                  </a:lnTo>
                  <a:lnTo>
                    <a:pt x="334" y="252"/>
                  </a:lnTo>
                  <a:lnTo>
                    <a:pt x="332" y="252"/>
                  </a:lnTo>
                  <a:lnTo>
                    <a:pt x="328" y="252"/>
                  </a:lnTo>
                  <a:lnTo>
                    <a:pt x="328" y="250"/>
                  </a:lnTo>
                  <a:lnTo>
                    <a:pt x="328" y="252"/>
                  </a:lnTo>
                  <a:lnTo>
                    <a:pt x="324" y="252"/>
                  </a:lnTo>
                  <a:lnTo>
                    <a:pt x="320" y="256"/>
                  </a:lnTo>
                  <a:lnTo>
                    <a:pt x="320" y="252"/>
                  </a:lnTo>
                  <a:lnTo>
                    <a:pt x="316" y="256"/>
                  </a:lnTo>
                  <a:lnTo>
                    <a:pt x="312" y="256"/>
                  </a:lnTo>
                  <a:lnTo>
                    <a:pt x="308" y="256"/>
                  </a:lnTo>
                  <a:lnTo>
                    <a:pt x="304" y="256"/>
                  </a:lnTo>
                  <a:lnTo>
                    <a:pt x="304" y="252"/>
                  </a:lnTo>
                  <a:lnTo>
                    <a:pt x="304" y="250"/>
                  </a:lnTo>
                  <a:lnTo>
                    <a:pt x="308" y="250"/>
                  </a:lnTo>
                  <a:lnTo>
                    <a:pt x="308" y="246"/>
                  </a:lnTo>
                  <a:lnTo>
                    <a:pt x="312" y="246"/>
                  </a:lnTo>
                  <a:lnTo>
                    <a:pt x="316" y="246"/>
                  </a:lnTo>
                  <a:lnTo>
                    <a:pt x="316" y="250"/>
                  </a:lnTo>
                  <a:lnTo>
                    <a:pt x="320" y="250"/>
                  </a:lnTo>
                  <a:lnTo>
                    <a:pt x="324" y="252"/>
                  </a:lnTo>
                  <a:lnTo>
                    <a:pt x="324" y="250"/>
                  </a:lnTo>
                  <a:lnTo>
                    <a:pt x="328" y="250"/>
                  </a:lnTo>
                  <a:lnTo>
                    <a:pt x="324" y="246"/>
                  </a:lnTo>
                  <a:lnTo>
                    <a:pt x="320" y="246"/>
                  </a:lnTo>
                  <a:lnTo>
                    <a:pt x="320" y="242"/>
                  </a:lnTo>
                  <a:lnTo>
                    <a:pt x="324" y="242"/>
                  </a:lnTo>
                  <a:lnTo>
                    <a:pt x="328" y="242"/>
                  </a:lnTo>
                  <a:lnTo>
                    <a:pt x="328" y="246"/>
                  </a:lnTo>
                  <a:lnTo>
                    <a:pt x="328" y="242"/>
                  </a:lnTo>
                  <a:lnTo>
                    <a:pt x="332" y="242"/>
                  </a:lnTo>
                  <a:lnTo>
                    <a:pt x="332" y="246"/>
                  </a:lnTo>
                  <a:lnTo>
                    <a:pt x="332" y="250"/>
                  </a:lnTo>
                  <a:lnTo>
                    <a:pt x="332" y="246"/>
                  </a:lnTo>
                  <a:lnTo>
                    <a:pt x="334" y="246"/>
                  </a:lnTo>
                  <a:lnTo>
                    <a:pt x="338" y="246"/>
                  </a:lnTo>
                  <a:lnTo>
                    <a:pt x="338" y="250"/>
                  </a:lnTo>
                  <a:lnTo>
                    <a:pt x="338" y="250"/>
                  </a:lnTo>
                  <a:lnTo>
                    <a:pt x="338" y="250"/>
                  </a:lnTo>
                  <a:close/>
                  <a:moveTo>
                    <a:pt x="460" y="242"/>
                  </a:moveTo>
                  <a:lnTo>
                    <a:pt x="464" y="242"/>
                  </a:lnTo>
                  <a:lnTo>
                    <a:pt x="460" y="242"/>
                  </a:lnTo>
                  <a:lnTo>
                    <a:pt x="460" y="242"/>
                  </a:lnTo>
                  <a:lnTo>
                    <a:pt x="460" y="242"/>
                  </a:lnTo>
                  <a:close/>
                  <a:moveTo>
                    <a:pt x="316" y="246"/>
                  </a:moveTo>
                  <a:lnTo>
                    <a:pt x="316" y="242"/>
                  </a:lnTo>
                  <a:lnTo>
                    <a:pt x="320" y="242"/>
                  </a:lnTo>
                  <a:lnTo>
                    <a:pt x="316" y="242"/>
                  </a:lnTo>
                  <a:lnTo>
                    <a:pt x="316" y="246"/>
                  </a:lnTo>
                  <a:lnTo>
                    <a:pt x="316" y="246"/>
                  </a:lnTo>
                  <a:lnTo>
                    <a:pt x="316" y="246"/>
                  </a:lnTo>
                  <a:close/>
                  <a:moveTo>
                    <a:pt x="618" y="242"/>
                  </a:moveTo>
                  <a:lnTo>
                    <a:pt x="618" y="246"/>
                  </a:lnTo>
                  <a:lnTo>
                    <a:pt x="614" y="246"/>
                  </a:lnTo>
                  <a:lnTo>
                    <a:pt x="614" y="242"/>
                  </a:lnTo>
                  <a:lnTo>
                    <a:pt x="618" y="242"/>
                  </a:lnTo>
                  <a:lnTo>
                    <a:pt x="618" y="242"/>
                  </a:lnTo>
                  <a:lnTo>
                    <a:pt x="618" y="242"/>
                  </a:lnTo>
                  <a:close/>
                  <a:moveTo>
                    <a:pt x="476" y="242"/>
                  </a:moveTo>
                  <a:lnTo>
                    <a:pt x="480" y="242"/>
                  </a:lnTo>
                  <a:lnTo>
                    <a:pt x="476" y="242"/>
                  </a:lnTo>
                  <a:lnTo>
                    <a:pt x="476" y="242"/>
                  </a:lnTo>
                  <a:lnTo>
                    <a:pt x="476" y="242"/>
                  </a:lnTo>
                  <a:close/>
                  <a:moveTo>
                    <a:pt x="298" y="242"/>
                  </a:moveTo>
                  <a:lnTo>
                    <a:pt x="302" y="242"/>
                  </a:lnTo>
                  <a:lnTo>
                    <a:pt x="304" y="246"/>
                  </a:lnTo>
                  <a:lnTo>
                    <a:pt x="304" y="250"/>
                  </a:lnTo>
                  <a:lnTo>
                    <a:pt x="302" y="250"/>
                  </a:lnTo>
                  <a:lnTo>
                    <a:pt x="302" y="252"/>
                  </a:lnTo>
                  <a:lnTo>
                    <a:pt x="298" y="252"/>
                  </a:lnTo>
                  <a:lnTo>
                    <a:pt x="294" y="252"/>
                  </a:lnTo>
                  <a:lnTo>
                    <a:pt x="298" y="250"/>
                  </a:lnTo>
                  <a:lnTo>
                    <a:pt x="294" y="250"/>
                  </a:lnTo>
                  <a:lnTo>
                    <a:pt x="298" y="246"/>
                  </a:lnTo>
                  <a:lnTo>
                    <a:pt x="298" y="242"/>
                  </a:lnTo>
                  <a:lnTo>
                    <a:pt x="298" y="242"/>
                  </a:lnTo>
                  <a:lnTo>
                    <a:pt x="298" y="242"/>
                  </a:lnTo>
                  <a:close/>
                  <a:moveTo>
                    <a:pt x="394" y="246"/>
                  </a:moveTo>
                  <a:lnTo>
                    <a:pt x="394" y="242"/>
                  </a:lnTo>
                  <a:lnTo>
                    <a:pt x="398" y="242"/>
                  </a:lnTo>
                  <a:lnTo>
                    <a:pt x="398" y="246"/>
                  </a:lnTo>
                  <a:lnTo>
                    <a:pt x="394" y="246"/>
                  </a:lnTo>
                  <a:lnTo>
                    <a:pt x="394" y="246"/>
                  </a:lnTo>
                  <a:lnTo>
                    <a:pt x="394" y="246"/>
                  </a:lnTo>
                  <a:close/>
                  <a:moveTo>
                    <a:pt x="342" y="246"/>
                  </a:moveTo>
                  <a:lnTo>
                    <a:pt x="346" y="246"/>
                  </a:lnTo>
                  <a:lnTo>
                    <a:pt x="346" y="250"/>
                  </a:lnTo>
                  <a:lnTo>
                    <a:pt x="342" y="250"/>
                  </a:lnTo>
                  <a:lnTo>
                    <a:pt x="342" y="252"/>
                  </a:lnTo>
                  <a:lnTo>
                    <a:pt x="342" y="250"/>
                  </a:lnTo>
                  <a:lnTo>
                    <a:pt x="342" y="246"/>
                  </a:lnTo>
                  <a:lnTo>
                    <a:pt x="342" y="246"/>
                  </a:lnTo>
                  <a:lnTo>
                    <a:pt x="342" y="246"/>
                  </a:lnTo>
                  <a:close/>
                  <a:moveTo>
                    <a:pt x="390" y="250"/>
                  </a:moveTo>
                  <a:lnTo>
                    <a:pt x="394" y="246"/>
                  </a:lnTo>
                  <a:lnTo>
                    <a:pt x="394" y="250"/>
                  </a:lnTo>
                  <a:lnTo>
                    <a:pt x="390" y="250"/>
                  </a:lnTo>
                  <a:lnTo>
                    <a:pt x="390" y="250"/>
                  </a:lnTo>
                  <a:lnTo>
                    <a:pt x="390" y="250"/>
                  </a:lnTo>
                  <a:close/>
                  <a:moveTo>
                    <a:pt x="346" y="252"/>
                  </a:moveTo>
                  <a:lnTo>
                    <a:pt x="346" y="250"/>
                  </a:lnTo>
                  <a:lnTo>
                    <a:pt x="346" y="252"/>
                  </a:lnTo>
                  <a:lnTo>
                    <a:pt x="346" y="252"/>
                  </a:lnTo>
                  <a:lnTo>
                    <a:pt x="346" y="252"/>
                  </a:lnTo>
                  <a:close/>
                  <a:moveTo>
                    <a:pt x="338" y="268"/>
                  </a:moveTo>
                  <a:lnTo>
                    <a:pt x="334" y="264"/>
                  </a:lnTo>
                  <a:lnTo>
                    <a:pt x="338" y="264"/>
                  </a:lnTo>
                  <a:lnTo>
                    <a:pt x="342" y="260"/>
                  </a:lnTo>
                  <a:lnTo>
                    <a:pt x="342" y="264"/>
                  </a:lnTo>
                  <a:lnTo>
                    <a:pt x="346" y="260"/>
                  </a:lnTo>
                  <a:lnTo>
                    <a:pt x="346" y="264"/>
                  </a:lnTo>
                  <a:lnTo>
                    <a:pt x="350" y="264"/>
                  </a:lnTo>
                  <a:lnTo>
                    <a:pt x="350" y="260"/>
                  </a:lnTo>
                  <a:lnTo>
                    <a:pt x="350" y="264"/>
                  </a:lnTo>
                  <a:lnTo>
                    <a:pt x="354" y="264"/>
                  </a:lnTo>
                  <a:lnTo>
                    <a:pt x="354" y="268"/>
                  </a:lnTo>
                  <a:lnTo>
                    <a:pt x="358" y="268"/>
                  </a:lnTo>
                  <a:lnTo>
                    <a:pt x="360" y="268"/>
                  </a:lnTo>
                  <a:lnTo>
                    <a:pt x="360" y="272"/>
                  </a:lnTo>
                  <a:lnTo>
                    <a:pt x="364" y="272"/>
                  </a:lnTo>
                  <a:lnTo>
                    <a:pt x="364" y="276"/>
                  </a:lnTo>
                  <a:lnTo>
                    <a:pt x="360" y="276"/>
                  </a:lnTo>
                  <a:lnTo>
                    <a:pt x="360" y="280"/>
                  </a:lnTo>
                  <a:lnTo>
                    <a:pt x="358" y="280"/>
                  </a:lnTo>
                  <a:lnTo>
                    <a:pt x="354" y="280"/>
                  </a:lnTo>
                  <a:lnTo>
                    <a:pt x="354" y="276"/>
                  </a:lnTo>
                  <a:lnTo>
                    <a:pt x="350" y="276"/>
                  </a:lnTo>
                  <a:lnTo>
                    <a:pt x="350" y="272"/>
                  </a:lnTo>
                  <a:lnTo>
                    <a:pt x="346" y="272"/>
                  </a:lnTo>
                  <a:lnTo>
                    <a:pt x="346" y="268"/>
                  </a:lnTo>
                  <a:lnTo>
                    <a:pt x="342" y="268"/>
                  </a:lnTo>
                  <a:lnTo>
                    <a:pt x="338" y="268"/>
                  </a:lnTo>
                  <a:lnTo>
                    <a:pt x="338" y="268"/>
                  </a:lnTo>
                  <a:lnTo>
                    <a:pt x="338" y="268"/>
                  </a:lnTo>
                  <a:close/>
                  <a:moveTo>
                    <a:pt x="374" y="282"/>
                  </a:moveTo>
                  <a:lnTo>
                    <a:pt x="374" y="280"/>
                  </a:lnTo>
                  <a:lnTo>
                    <a:pt x="378" y="280"/>
                  </a:lnTo>
                  <a:lnTo>
                    <a:pt x="378" y="282"/>
                  </a:lnTo>
                  <a:lnTo>
                    <a:pt x="374" y="282"/>
                  </a:lnTo>
                  <a:lnTo>
                    <a:pt x="374" y="282"/>
                  </a:lnTo>
                  <a:lnTo>
                    <a:pt x="374" y="282"/>
                  </a:lnTo>
                  <a:close/>
                  <a:moveTo>
                    <a:pt x="390" y="286"/>
                  </a:moveTo>
                  <a:lnTo>
                    <a:pt x="394" y="286"/>
                  </a:lnTo>
                  <a:lnTo>
                    <a:pt x="394" y="282"/>
                  </a:lnTo>
                  <a:lnTo>
                    <a:pt x="398" y="282"/>
                  </a:lnTo>
                  <a:lnTo>
                    <a:pt x="398" y="280"/>
                  </a:lnTo>
                  <a:lnTo>
                    <a:pt x="398" y="282"/>
                  </a:lnTo>
                  <a:lnTo>
                    <a:pt x="398" y="286"/>
                  </a:lnTo>
                  <a:lnTo>
                    <a:pt x="394" y="286"/>
                  </a:lnTo>
                  <a:lnTo>
                    <a:pt x="394" y="290"/>
                  </a:lnTo>
                  <a:lnTo>
                    <a:pt x="390" y="290"/>
                  </a:lnTo>
                  <a:lnTo>
                    <a:pt x="390" y="286"/>
                  </a:lnTo>
                  <a:lnTo>
                    <a:pt x="390" y="286"/>
                  </a:lnTo>
                  <a:lnTo>
                    <a:pt x="390" y="286"/>
                  </a:lnTo>
                  <a:close/>
                  <a:moveTo>
                    <a:pt x="434" y="234"/>
                  </a:moveTo>
                  <a:lnTo>
                    <a:pt x="438" y="234"/>
                  </a:lnTo>
                  <a:lnTo>
                    <a:pt x="442" y="234"/>
                  </a:lnTo>
                  <a:lnTo>
                    <a:pt x="442" y="230"/>
                  </a:lnTo>
                  <a:lnTo>
                    <a:pt x="446" y="230"/>
                  </a:lnTo>
                  <a:lnTo>
                    <a:pt x="446" y="234"/>
                  </a:lnTo>
                  <a:lnTo>
                    <a:pt x="442" y="234"/>
                  </a:lnTo>
                  <a:lnTo>
                    <a:pt x="442" y="238"/>
                  </a:lnTo>
                  <a:lnTo>
                    <a:pt x="438" y="238"/>
                  </a:lnTo>
                  <a:lnTo>
                    <a:pt x="434" y="238"/>
                  </a:lnTo>
                  <a:lnTo>
                    <a:pt x="430" y="238"/>
                  </a:lnTo>
                  <a:lnTo>
                    <a:pt x="434" y="234"/>
                  </a:lnTo>
                  <a:lnTo>
                    <a:pt x="434" y="234"/>
                  </a:lnTo>
                  <a:lnTo>
                    <a:pt x="434" y="234"/>
                  </a:lnTo>
                  <a:close/>
                  <a:moveTo>
                    <a:pt x="412" y="242"/>
                  </a:moveTo>
                  <a:lnTo>
                    <a:pt x="416" y="242"/>
                  </a:lnTo>
                  <a:lnTo>
                    <a:pt x="420" y="242"/>
                  </a:lnTo>
                  <a:lnTo>
                    <a:pt x="424" y="242"/>
                  </a:lnTo>
                  <a:lnTo>
                    <a:pt x="424" y="246"/>
                  </a:lnTo>
                  <a:lnTo>
                    <a:pt x="420" y="246"/>
                  </a:lnTo>
                  <a:lnTo>
                    <a:pt x="416" y="246"/>
                  </a:lnTo>
                  <a:lnTo>
                    <a:pt x="412" y="246"/>
                  </a:lnTo>
                  <a:lnTo>
                    <a:pt x="412" y="242"/>
                  </a:lnTo>
                  <a:lnTo>
                    <a:pt x="412" y="242"/>
                  </a:lnTo>
                  <a:lnTo>
                    <a:pt x="412" y="242"/>
                  </a:lnTo>
                  <a:close/>
                  <a:moveTo>
                    <a:pt x="404" y="246"/>
                  </a:moveTo>
                  <a:lnTo>
                    <a:pt x="408" y="246"/>
                  </a:lnTo>
                  <a:lnTo>
                    <a:pt x="408" y="242"/>
                  </a:lnTo>
                  <a:lnTo>
                    <a:pt x="412" y="242"/>
                  </a:lnTo>
                  <a:lnTo>
                    <a:pt x="412" y="246"/>
                  </a:lnTo>
                  <a:lnTo>
                    <a:pt x="408" y="246"/>
                  </a:lnTo>
                  <a:lnTo>
                    <a:pt x="408" y="250"/>
                  </a:lnTo>
                  <a:lnTo>
                    <a:pt x="408" y="246"/>
                  </a:lnTo>
                  <a:lnTo>
                    <a:pt x="404" y="246"/>
                  </a:lnTo>
                  <a:lnTo>
                    <a:pt x="404" y="246"/>
                  </a:lnTo>
                  <a:lnTo>
                    <a:pt x="404" y="246"/>
                  </a:lnTo>
                  <a:close/>
                  <a:moveTo>
                    <a:pt x="398" y="250"/>
                  </a:moveTo>
                  <a:lnTo>
                    <a:pt x="398" y="246"/>
                  </a:lnTo>
                  <a:lnTo>
                    <a:pt x="402" y="246"/>
                  </a:lnTo>
                  <a:lnTo>
                    <a:pt x="398" y="246"/>
                  </a:lnTo>
                  <a:lnTo>
                    <a:pt x="398" y="242"/>
                  </a:lnTo>
                  <a:lnTo>
                    <a:pt x="402" y="242"/>
                  </a:lnTo>
                  <a:lnTo>
                    <a:pt x="402" y="246"/>
                  </a:lnTo>
                  <a:lnTo>
                    <a:pt x="404" y="242"/>
                  </a:lnTo>
                  <a:lnTo>
                    <a:pt x="404" y="246"/>
                  </a:lnTo>
                  <a:lnTo>
                    <a:pt x="402" y="246"/>
                  </a:lnTo>
                  <a:lnTo>
                    <a:pt x="402" y="250"/>
                  </a:lnTo>
                  <a:lnTo>
                    <a:pt x="398" y="250"/>
                  </a:lnTo>
                  <a:lnTo>
                    <a:pt x="398" y="250"/>
                  </a:lnTo>
                  <a:lnTo>
                    <a:pt x="398" y="250"/>
                  </a:lnTo>
                  <a:close/>
                  <a:moveTo>
                    <a:pt x="424" y="264"/>
                  </a:moveTo>
                  <a:lnTo>
                    <a:pt x="420" y="264"/>
                  </a:lnTo>
                  <a:lnTo>
                    <a:pt x="420" y="268"/>
                  </a:lnTo>
                  <a:lnTo>
                    <a:pt x="420" y="272"/>
                  </a:lnTo>
                  <a:lnTo>
                    <a:pt x="416" y="272"/>
                  </a:lnTo>
                  <a:lnTo>
                    <a:pt x="416" y="276"/>
                  </a:lnTo>
                  <a:lnTo>
                    <a:pt x="412" y="276"/>
                  </a:lnTo>
                  <a:lnTo>
                    <a:pt x="408" y="276"/>
                  </a:lnTo>
                  <a:lnTo>
                    <a:pt x="408" y="280"/>
                  </a:lnTo>
                  <a:lnTo>
                    <a:pt x="404" y="280"/>
                  </a:lnTo>
                  <a:lnTo>
                    <a:pt x="402" y="280"/>
                  </a:lnTo>
                  <a:lnTo>
                    <a:pt x="402" y="276"/>
                  </a:lnTo>
                  <a:lnTo>
                    <a:pt x="404" y="276"/>
                  </a:lnTo>
                  <a:lnTo>
                    <a:pt x="402" y="276"/>
                  </a:lnTo>
                  <a:lnTo>
                    <a:pt x="402" y="272"/>
                  </a:lnTo>
                  <a:lnTo>
                    <a:pt x="402" y="268"/>
                  </a:lnTo>
                  <a:lnTo>
                    <a:pt x="404" y="264"/>
                  </a:lnTo>
                  <a:lnTo>
                    <a:pt x="404" y="260"/>
                  </a:lnTo>
                  <a:lnTo>
                    <a:pt x="408" y="260"/>
                  </a:lnTo>
                  <a:lnTo>
                    <a:pt x="408" y="264"/>
                  </a:lnTo>
                  <a:lnTo>
                    <a:pt x="412" y="264"/>
                  </a:lnTo>
                  <a:lnTo>
                    <a:pt x="412" y="260"/>
                  </a:lnTo>
                  <a:lnTo>
                    <a:pt x="416" y="260"/>
                  </a:lnTo>
                  <a:lnTo>
                    <a:pt x="416" y="256"/>
                  </a:lnTo>
                  <a:lnTo>
                    <a:pt x="420" y="256"/>
                  </a:lnTo>
                  <a:lnTo>
                    <a:pt x="424" y="256"/>
                  </a:lnTo>
                  <a:lnTo>
                    <a:pt x="424" y="260"/>
                  </a:lnTo>
                  <a:lnTo>
                    <a:pt x="420" y="260"/>
                  </a:lnTo>
                  <a:lnTo>
                    <a:pt x="424" y="264"/>
                  </a:lnTo>
                  <a:lnTo>
                    <a:pt x="424" y="264"/>
                  </a:lnTo>
                  <a:lnTo>
                    <a:pt x="424" y="26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29"/>
            <p:cNvSpPr>
              <a:spLocks noEditPoints="1"/>
            </p:cNvSpPr>
            <p:nvPr/>
          </p:nvSpPr>
          <p:spPr bwMode="auto">
            <a:xfrm>
              <a:off x="5381625" y="3438593"/>
              <a:ext cx="431800" cy="431800"/>
            </a:xfrm>
            <a:custGeom>
              <a:avLst/>
              <a:gdLst>
                <a:gd name="T0" fmla="*/ 250 w 272"/>
                <a:gd name="T1" fmla="*/ 156 h 272"/>
                <a:gd name="T2" fmla="*/ 242 w 272"/>
                <a:gd name="T3" fmla="*/ 178 h 272"/>
                <a:gd name="T4" fmla="*/ 246 w 272"/>
                <a:gd name="T5" fmla="*/ 198 h 272"/>
                <a:gd name="T6" fmla="*/ 264 w 272"/>
                <a:gd name="T7" fmla="*/ 212 h 272"/>
                <a:gd name="T8" fmla="*/ 268 w 272"/>
                <a:gd name="T9" fmla="*/ 232 h 272"/>
                <a:gd name="T10" fmla="*/ 264 w 272"/>
                <a:gd name="T11" fmla="*/ 242 h 272"/>
                <a:gd name="T12" fmla="*/ 258 w 272"/>
                <a:gd name="T13" fmla="*/ 250 h 272"/>
                <a:gd name="T14" fmla="*/ 250 w 272"/>
                <a:gd name="T15" fmla="*/ 264 h 272"/>
                <a:gd name="T16" fmla="*/ 238 w 272"/>
                <a:gd name="T17" fmla="*/ 268 h 272"/>
                <a:gd name="T18" fmla="*/ 228 w 272"/>
                <a:gd name="T19" fmla="*/ 264 h 272"/>
                <a:gd name="T20" fmla="*/ 204 w 272"/>
                <a:gd name="T21" fmla="*/ 262 h 272"/>
                <a:gd name="T22" fmla="*/ 190 w 272"/>
                <a:gd name="T23" fmla="*/ 258 h 272"/>
                <a:gd name="T24" fmla="*/ 182 w 272"/>
                <a:gd name="T25" fmla="*/ 234 h 272"/>
                <a:gd name="T26" fmla="*/ 164 w 272"/>
                <a:gd name="T27" fmla="*/ 238 h 272"/>
                <a:gd name="T28" fmla="*/ 144 w 272"/>
                <a:gd name="T29" fmla="*/ 242 h 272"/>
                <a:gd name="T30" fmla="*/ 126 w 272"/>
                <a:gd name="T31" fmla="*/ 234 h 272"/>
                <a:gd name="T32" fmla="*/ 116 w 272"/>
                <a:gd name="T33" fmla="*/ 224 h 272"/>
                <a:gd name="T34" fmla="*/ 100 w 272"/>
                <a:gd name="T35" fmla="*/ 208 h 272"/>
                <a:gd name="T36" fmla="*/ 94 w 272"/>
                <a:gd name="T37" fmla="*/ 194 h 272"/>
                <a:gd name="T38" fmla="*/ 86 w 272"/>
                <a:gd name="T39" fmla="*/ 178 h 272"/>
                <a:gd name="T40" fmla="*/ 74 w 272"/>
                <a:gd name="T41" fmla="*/ 176 h 272"/>
                <a:gd name="T42" fmla="*/ 68 w 272"/>
                <a:gd name="T43" fmla="*/ 182 h 272"/>
                <a:gd name="T44" fmla="*/ 56 w 272"/>
                <a:gd name="T45" fmla="*/ 164 h 272"/>
                <a:gd name="T46" fmla="*/ 52 w 272"/>
                <a:gd name="T47" fmla="*/ 148 h 272"/>
                <a:gd name="T48" fmla="*/ 44 w 272"/>
                <a:gd name="T49" fmla="*/ 134 h 272"/>
                <a:gd name="T50" fmla="*/ 30 w 272"/>
                <a:gd name="T51" fmla="*/ 120 h 272"/>
                <a:gd name="T52" fmla="*/ 18 w 272"/>
                <a:gd name="T53" fmla="*/ 108 h 272"/>
                <a:gd name="T54" fmla="*/ 26 w 272"/>
                <a:gd name="T55" fmla="*/ 96 h 272"/>
                <a:gd name="T56" fmla="*/ 26 w 272"/>
                <a:gd name="T57" fmla="*/ 90 h 272"/>
                <a:gd name="T58" fmla="*/ 30 w 272"/>
                <a:gd name="T59" fmla="*/ 74 h 272"/>
                <a:gd name="T60" fmla="*/ 18 w 272"/>
                <a:gd name="T61" fmla="*/ 66 h 272"/>
                <a:gd name="T62" fmla="*/ 12 w 272"/>
                <a:gd name="T63" fmla="*/ 52 h 272"/>
                <a:gd name="T64" fmla="*/ 4 w 272"/>
                <a:gd name="T65" fmla="*/ 34 h 272"/>
                <a:gd name="T66" fmla="*/ 4 w 272"/>
                <a:gd name="T67" fmla="*/ 14 h 272"/>
                <a:gd name="T68" fmla="*/ 4 w 272"/>
                <a:gd name="T69" fmla="*/ 4 h 272"/>
                <a:gd name="T70" fmla="*/ 14 w 272"/>
                <a:gd name="T71" fmla="*/ 8 h 272"/>
                <a:gd name="T72" fmla="*/ 34 w 272"/>
                <a:gd name="T73" fmla="*/ 14 h 272"/>
                <a:gd name="T74" fmla="*/ 48 w 272"/>
                <a:gd name="T75" fmla="*/ 4 h 272"/>
                <a:gd name="T76" fmla="*/ 60 w 272"/>
                <a:gd name="T77" fmla="*/ 10 h 272"/>
                <a:gd name="T78" fmla="*/ 64 w 272"/>
                <a:gd name="T79" fmla="*/ 26 h 272"/>
                <a:gd name="T80" fmla="*/ 90 w 272"/>
                <a:gd name="T81" fmla="*/ 26 h 272"/>
                <a:gd name="T82" fmla="*/ 108 w 272"/>
                <a:gd name="T83" fmla="*/ 26 h 272"/>
                <a:gd name="T84" fmla="*/ 122 w 272"/>
                <a:gd name="T85" fmla="*/ 36 h 272"/>
                <a:gd name="T86" fmla="*/ 142 w 272"/>
                <a:gd name="T87" fmla="*/ 44 h 272"/>
                <a:gd name="T88" fmla="*/ 156 w 272"/>
                <a:gd name="T89" fmla="*/ 34 h 272"/>
                <a:gd name="T90" fmla="*/ 174 w 272"/>
                <a:gd name="T91" fmla="*/ 30 h 272"/>
                <a:gd name="T92" fmla="*/ 186 w 272"/>
                <a:gd name="T93" fmla="*/ 26 h 272"/>
                <a:gd name="T94" fmla="*/ 208 w 272"/>
                <a:gd name="T95" fmla="*/ 36 h 272"/>
                <a:gd name="T96" fmla="*/ 216 w 272"/>
                <a:gd name="T97" fmla="*/ 44 h 272"/>
                <a:gd name="T98" fmla="*/ 234 w 272"/>
                <a:gd name="T99" fmla="*/ 60 h 272"/>
                <a:gd name="T100" fmla="*/ 242 w 272"/>
                <a:gd name="T101" fmla="*/ 74 h 272"/>
                <a:gd name="T102" fmla="*/ 242 w 272"/>
                <a:gd name="T103" fmla="*/ 92 h 272"/>
                <a:gd name="T104" fmla="*/ 234 w 272"/>
                <a:gd name="T105" fmla="*/ 108 h 272"/>
                <a:gd name="T106" fmla="*/ 234 w 272"/>
                <a:gd name="T107" fmla="*/ 122 h 272"/>
                <a:gd name="T108" fmla="*/ 238 w 272"/>
                <a:gd name="T109" fmla="*/ 146 h 272"/>
                <a:gd name="T110" fmla="*/ 168 w 272"/>
                <a:gd name="T111" fmla="*/ 238 h 272"/>
                <a:gd name="T112" fmla="*/ 172 w 272"/>
                <a:gd name="T113" fmla="*/ 242 h 272"/>
                <a:gd name="T114" fmla="*/ 168 w 272"/>
                <a:gd name="T115" fmla="*/ 242 h 272"/>
                <a:gd name="T116" fmla="*/ 174 w 272"/>
                <a:gd name="T117" fmla="*/ 2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2" h="272">
                  <a:moveTo>
                    <a:pt x="238" y="146"/>
                  </a:moveTo>
                  <a:lnTo>
                    <a:pt x="238" y="148"/>
                  </a:lnTo>
                  <a:lnTo>
                    <a:pt x="238" y="152"/>
                  </a:lnTo>
                  <a:lnTo>
                    <a:pt x="242" y="156"/>
                  </a:lnTo>
                  <a:lnTo>
                    <a:pt x="246" y="156"/>
                  </a:lnTo>
                  <a:lnTo>
                    <a:pt x="250" y="156"/>
                  </a:lnTo>
                  <a:lnTo>
                    <a:pt x="250" y="160"/>
                  </a:lnTo>
                  <a:lnTo>
                    <a:pt x="254" y="160"/>
                  </a:lnTo>
                  <a:lnTo>
                    <a:pt x="254" y="164"/>
                  </a:lnTo>
                  <a:lnTo>
                    <a:pt x="250" y="168"/>
                  </a:lnTo>
                  <a:lnTo>
                    <a:pt x="246" y="176"/>
                  </a:lnTo>
                  <a:lnTo>
                    <a:pt x="242" y="178"/>
                  </a:lnTo>
                  <a:lnTo>
                    <a:pt x="242" y="182"/>
                  </a:lnTo>
                  <a:lnTo>
                    <a:pt x="238" y="182"/>
                  </a:lnTo>
                  <a:lnTo>
                    <a:pt x="238" y="186"/>
                  </a:lnTo>
                  <a:lnTo>
                    <a:pt x="242" y="186"/>
                  </a:lnTo>
                  <a:lnTo>
                    <a:pt x="246" y="194"/>
                  </a:lnTo>
                  <a:lnTo>
                    <a:pt x="246" y="198"/>
                  </a:lnTo>
                  <a:lnTo>
                    <a:pt x="250" y="202"/>
                  </a:lnTo>
                  <a:lnTo>
                    <a:pt x="250" y="206"/>
                  </a:lnTo>
                  <a:lnTo>
                    <a:pt x="254" y="208"/>
                  </a:lnTo>
                  <a:lnTo>
                    <a:pt x="258" y="208"/>
                  </a:lnTo>
                  <a:lnTo>
                    <a:pt x="262" y="212"/>
                  </a:lnTo>
                  <a:lnTo>
                    <a:pt x="264" y="212"/>
                  </a:lnTo>
                  <a:lnTo>
                    <a:pt x="264" y="216"/>
                  </a:lnTo>
                  <a:lnTo>
                    <a:pt x="264" y="220"/>
                  </a:lnTo>
                  <a:lnTo>
                    <a:pt x="264" y="224"/>
                  </a:lnTo>
                  <a:lnTo>
                    <a:pt x="264" y="228"/>
                  </a:lnTo>
                  <a:lnTo>
                    <a:pt x="264" y="232"/>
                  </a:lnTo>
                  <a:lnTo>
                    <a:pt x="268" y="232"/>
                  </a:lnTo>
                  <a:lnTo>
                    <a:pt x="272" y="232"/>
                  </a:lnTo>
                  <a:lnTo>
                    <a:pt x="272" y="234"/>
                  </a:lnTo>
                  <a:lnTo>
                    <a:pt x="272" y="238"/>
                  </a:lnTo>
                  <a:lnTo>
                    <a:pt x="272" y="242"/>
                  </a:lnTo>
                  <a:lnTo>
                    <a:pt x="268" y="242"/>
                  </a:lnTo>
                  <a:lnTo>
                    <a:pt x="264" y="242"/>
                  </a:lnTo>
                  <a:lnTo>
                    <a:pt x="264" y="246"/>
                  </a:lnTo>
                  <a:lnTo>
                    <a:pt x="262" y="246"/>
                  </a:lnTo>
                  <a:lnTo>
                    <a:pt x="258" y="246"/>
                  </a:lnTo>
                  <a:lnTo>
                    <a:pt x="258" y="250"/>
                  </a:lnTo>
                  <a:lnTo>
                    <a:pt x="258" y="246"/>
                  </a:lnTo>
                  <a:lnTo>
                    <a:pt x="258" y="250"/>
                  </a:lnTo>
                  <a:lnTo>
                    <a:pt x="254" y="250"/>
                  </a:lnTo>
                  <a:lnTo>
                    <a:pt x="254" y="254"/>
                  </a:lnTo>
                  <a:lnTo>
                    <a:pt x="254" y="258"/>
                  </a:lnTo>
                  <a:lnTo>
                    <a:pt x="250" y="258"/>
                  </a:lnTo>
                  <a:lnTo>
                    <a:pt x="250" y="262"/>
                  </a:lnTo>
                  <a:lnTo>
                    <a:pt x="250" y="264"/>
                  </a:lnTo>
                  <a:lnTo>
                    <a:pt x="250" y="268"/>
                  </a:lnTo>
                  <a:lnTo>
                    <a:pt x="246" y="268"/>
                  </a:lnTo>
                  <a:lnTo>
                    <a:pt x="246" y="272"/>
                  </a:lnTo>
                  <a:lnTo>
                    <a:pt x="242" y="272"/>
                  </a:lnTo>
                  <a:lnTo>
                    <a:pt x="242" y="268"/>
                  </a:lnTo>
                  <a:lnTo>
                    <a:pt x="238" y="268"/>
                  </a:lnTo>
                  <a:lnTo>
                    <a:pt x="234" y="268"/>
                  </a:lnTo>
                  <a:lnTo>
                    <a:pt x="234" y="264"/>
                  </a:lnTo>
                  <a:lnTo>
                    <a:pt x="232" y="264"/>
                  </a:lnTo>
                  <a:lnTo>
                    <a:pt x="232" y="268"/>
                  </a:lnTo>
                  <a:lnTo>
                    <a:pt x="232" y="264"/>
                  </a:lnTo>
                  <a:lnTo>
                    <a:pt x="228" y="264"/>
                  </a:lnTo>
                  <a:lnTo>
                    <a:pt x="224" y="264"/>
                  </a:lnTo>
                  <a:lnTo>
                    <a:pt x="220" y="264"/>
                  </a:lnTo>
                  <a:lnTo>
                    <a:pt x="216" y="264"/>
                  </a:lnTo>
                  <a:lnTo>
                    <a:pt x="212" y="264"/>
                  </a:lnTo>
                  <a:lnTo>
                    <a:pt x="208" y="262"/>
                  </a:lnTo>
                  <a:lnTo>
                    <a:pt x="204" y="262"/>
                  </a:lnTo>
                  <a:lnTo>
                    <a:pt x="202" y="262"/>
                  </a:lnTo>
                  <a:lnTo>
                    <a:pt x="202" y="264"/>
                  </a:lnTo>
                  <a:lnTo>
                    <a:pt x="198" y="262"/>
                  </a:lnTo>
                  <a:lnTo>
                    <a:pt x="194" y="262"/>
                  </a:lnTo>
                  <a:lnTo>
                    <a:pt x="190" y="262"/>
                  </a:lnTo>
                  <a:lnTo>
                    <a:pt x="190" y="258"/>
                  </a:lnTo>
                  <a:lnTo>
                    <a:pt x="186" y="258"/>
                  </a:lnTo>
                  <a:lnTo>
                    <a:pt x="186" y="254"/>
                  </a:lnTo>
                  <a:lnTo>
                    <a:pt x="186" y="246"/>
                  </a:lnTo>
                  <a:lnTo>
                    <a:pt x="186" y="242"/>
                  </a:lnTo>
                  <a:lnTo>
                    <a:pt x="182" y="238"/>
                  </a:lnTo>
                  <a:lnTo>
                    <a:pt x="182" y="234"/>
                  </a:lnTo>
                  <a:lnTo>
                    <a:pt x="178" y="234"/>
                  </a:lnTo>
                  <a:lnTo>
                    <a:pt x="174" y="234"/>
                  </a:lnTo>
                  <a:lnTo>
                    <a:pt x="172" y="234"/>
                  </a:lnTo>
                  <a:lnTo>
                    <a:pt x="168" y="234"/>
                  </a:lnTo>
                  <a:lnTo>
                    <a:pt x="164" y="234"/>
                  </a:lnTo>
                  <a:lnTo>
                    <a:pt x="164" y="238"/>
                  </a:lnTo>
                  <a:lnTo>
                    <a:pt x="164" y="242"/>
                  </a:lnTo>
                  <a:lnTo>
                    <a:pt x="160" y="242"/>
                  </a:lnTo>
                  <a:lnTo>
                    <a:pt x="156" y="242"/>
                  </a:lnTo>
                  <a:lnTo>
                    <a:pt x="152" y="246"/>
                  </a:lnTo>
                  <a:lnTo>
                    <a:pt x="148" y="242"/>
                  </a:lnTo>
                  <a:lnTo>
                    <a:pt x="144" y="242"/>
                  </a:lnTo>
                  <a:lnTo>
                    <a:pt x="142" y="242"/>
                  </a:lnTo>
                  <a:lnTo>
                    <a:pt x="138" y="242"/>
                  </a:lnTo>
                  <a:lnTo>
                    <a:pt x="134" y="238"/>
                  </a:lnTo>
                  <a:lnTo>
                    <a:pt x="134" y="234"/>
                  </a:lnTo>
                  <a:lnTo>
                    <a:pt x="130" y="234"/>
                  </a:lnTo>
                  <a:lnTo>
                    <a:pt x="126" y="234"/>
                  </a:lnTo>
                  <a:lnTo>
                    <a:pt x="126" y="232"/>
                  </a:lnTo>
                  <a:lnTo>
                    <a:pt x="122" y="232"/>
                  </a:lnTo>
                  <a:lnTo>
                    <a:pt x="122" y="228"/>
                  </a:lnTo>
                  <a:lnTo>
                    <a:pt x="118" y="228"/>
                  </a:lnTo>
                  <a:lnTo>
                    <a:pt x="118" y="224"/>
                  </a:lnTo>
                  <a:lnTo>
                    <a:pt x="116" y="224"/>
                  </a:lnTo>
                  <a:lnTo>
                    <a:pt x="112" y="220"/>
                  </a:lnTo>
                  <a:lnTo>
                    <a:pt x="108" y="220"/>
                  </a:lnTo>
                  <a:lnTo>
                    <a:pt x="104" y="220"/>
                  </a:lnTo>
                  <a:lnTo>
                    <a:pt x="104" y="216"/>
                  </a:lnTo>
                  <a:lnTo>
                    <a:pt x="100" y="212"/>
                  </a:lnTo>
                  <a:lnTo>
                    <a:pt x="100" y="208"/>
                  </a:lnTo>
                  <a:lnTo>
                    <a:pt x="100" y="206"/>
                  </a:lnTo>
                  <a:lnTo>
                    <a:pt x="98" y="206"/>
                  </a:lnTo>
                  <a:lnTo>
                    <a:pt x="98" y="202"/>
                  </a:lnTo>
                  <a:lnTo>
                    <a:pt x="98" y="198"/>
                  </a:lnTo>
                  <a:lnTo>
                    <a:pt x="94" y="198"/>
                  </a:lnTo>
                  <a:lnTo>
                    <a:pt x="94" y="194"/>
                  </a:lnTo>
                  <a:lnTo>
                    <a:pt x="94" y="190"/>
                  </a:lnTo>
                  <a:lnTo>
                    <a:pt x="90" y="190"/>
                  </a:lnTo>
                  <a:lnTo>
                    <a:pt x="90" y="186"/>
                  </a:lnTo>
                  <a:lnTo>
                    <a:pt x="90" y="182"/>
                  </a:lnTo>
                  <a:lnTo>
                    <a:pt x="86" y="182"/>
                  </a:lnTo>
                  <a:lnTo>
                    <a:pt x="86" y="178"/>
                  </a:lnTo>
                  <a:lnTo>
                    <a:pt x="82" y="178"/>
                  </a:lnTo>
                  <a:lnTo>
                    <a:pt x="78" y="182"/>
                  </a:lnTo>
                  <a:lnTo>
                    <a:pt x="78" y="178"/>
                  </a:lnTo>
                  <a:lnTo>
                    <a:pt x="74" y="178"/>
                  </a:lnTo>
                  <a:lnTo>
                    <a:pt x="70" y="176"/>
                  </a:lnTo>
                  <a:lnTo>
                    <a:pt x="74" y="176"/>
                  </a:lnTo>
                  <a:lnTo>
                    <a:pt x="74" y="172"/>
                  </a:lnTo>
                  <a:lnTo>
                    <a:pt x="70" y="172"/>
                  </a:lnTo>
                  <a:lnTo>
                    <a:pt x="68" y="176"/>
                  </a:lnTo>
                  <a:lnTo>
                    <a:pt x="70" y="178"/>
                  </a:lnTo>
                  <a:lnTo>
                    <a:pt x="70" y="182"/>
                  </a:lnTo>
                  <a:lnTo>
                    <a:pt x="68" y="182"/>
                  </a:lnTo>
                  <a:lnTo>
                    <a:pt x="64" y="182"/>
                  </a:lnTo>
                  <a:lnTo>
                    <a:pt x="64" y="178"/>
                  </a:lnTo>
                  <a:lnTo>
                    <a:pt x="60" y="176"/>
                  </a:lnTo>
                  <a:lnTo>
                    <a:pt x="56" y="176"/>
                  </a:lnTo>
                  <a:lnTo>
                    <a:pt x="56" y="172"/>
                  </a:lnTo>
                  <a:lnTo>
                    <a:pt x="56" y="164"/>
                  </a:lnTo>
                  <a:lnTo>
                    <a:pt x="52" y="164"/>
                  </a:lnTo>
                  <a:lnTo>
                    <a:pt x="52" y="160"/>
                  </a:lnTo>
                  <a:lnTo>
                    <a:pt x="52" y="156"/>
                  </a:lnTo>
                  <a:lnTo>
                    <a:pt x="52" y="152"/>
                  </a:lnTo>
                  <a:lnTo>
                    <a:pt x="56" y="148"/>
                  </a:lnTo>
                  <a:lnTo>
                    <a:pt x="52" y="148"/>
                  </a:lnTo>
                  <a:lnTo>
                    <a:pt x="52" y="146"/>
                  </a:lnTo>
                  <a:lnTo>
                    <a:pt x="52" y="142"/>
                  </a:lnTo>
                  <a:lnTo>
                    <a:pt x="48" y="142"/>
                  </a:lnTo>
                  <a:lnTo>
                    <a:pt x="48" y="138"/>
                  </a:lnTo>
                  <a:lnTo>
                    <a:pt x="44" y="138"/>
                  </a:lnTo>
                  <a:lnTo>
                    <a:pt x="44" y="134"/>
                  </a:lnTo>
                  <a:lnTo>
                    <a:pt x="40" y="134"/>
                  </a:lnTo>
                  <a:lnTo>
                    <a:pt x="38" y="130"/>
                  </a:lnTo>
                  <a:lnTo>
                    <a:pt x="34" y="126"/>
                  </a:lnTo>
                  <a:lnTo>
                    <a:pt x="30" y="126"/>
                  </a:lnTo>
                  <a:lnTo>
                    <a:pt x="30" y="122"/>
                  </a:lnTo>
                  <a:lnTo>
                    <a:pt x="30" y="120"/>
                  </a:lnTo>
                  <a:lnTo>
                    <a:pt x="26" y="120"/>
                  </a:lnTo>
                  <a:lnTo>
                    <a:pt x="26" y="116"/>
                  </a:lnTo>
                  <a:lnTo>
                    <a:pt x="22" y="116"/>
                  </a:lnTo>
                  <a:lnTo>
                    <a:pt x="22" y="112"/>
                  </a:lnTo>
                  <a:lnTo>
                    <a:pt x="22" y="108"/>
                  </a:lnTo>
                  <a:lnTo>
                    <a:pt x="18" y="108"/>
                  </a:lnTo>
                  <a:lnTo>
                    <a:pt x="22" y="108"/>
                  </a:lnTo>
                  <a:lnTo>
                    <a:pt x="22" y="104"/>
                  </a:lnTo>
                  <a:lnTo>
                    <a:pt x="22" y="100"/>
                  </a:lnTo>
                  <a:lnTo>
                    <a:pt x="18" y="100"/>
                  </a:lnTo>
                  <a:lnTo>
                    <a:pt x="22" y="96"/>
                  </a:lnTo>
                  <a:lnTo>
                    <a:pt x="26" y="96"/>
                  </a:lnTo>
                  <a:lnTo>
                    <a:pt x="22" y="96"/>
                  </a:lnTo>
                  <a:lnTo>
                    <a:pt x="22" y="92"/>
                  </a:lnTo>
                  <a:lnTo>
                    <a:pt x="26" y="92"/>
                  </a:lnTo>
                  <a:lnTo>
                    <a:pt x="26" y="90"/>
                  </a:lnTo>
                  <a:lnTo>
                    <a:pt x="26" y="92"/>
                  </a:lnTo>
                  <a:lnTo>
                    <a:pt x="26" y="90"/>
                  </a:lnTo>
                  <a:lnTo>
                    <a:pt x="30" y="90"/>
                  </a:lnTo>
                  <a:lnTo>
                    <a:pt x="30" y="86"/>
                  </a:lnTo>
                  <a:lnTo>
                    <a:pt x="30" y="82"/>
                  </a:lnTo>
                  <a:lnTo>
                    <a:pt x="26" y="78"/>
                  </a:lnTo>
                  <a:lnTo>
                    <a:pt x="30" y="78"/>
                  </a:lnTo>
                  <a:lnTo>
                    <a:pt x="30" y="74"/>
                  </a:lnTo>
                  <a:lnTo>
                    <a:pt x="34" y="74"/>
                  </a:lnTo>
                  <a:lnTo>
                    <a:pt x="30" y="74"/>
                  </a:lnTo>
                  <a:lnTo>
                    <a:pt x="26" y="74"/>
                  </a:lnTo>
                  <a:lnTo>
                    <a:pt x="22" y="70"/>
                  </a:lnTo>
                  <a:lnTo>
                    <a:pt x="18" y="70"/>
                  </a:lnTo>
                  <a:lnTo>
                    <a:pt x="18" y="66"/>
                  </a:lnTo>
                  <a:lnTo>
                    <a:pt x="18" y="64"/>
                  </a:lnTo>
                  <a:lnTo>
                    <a:pt x="14" y="64"/>
                  </a:lnTo>
                  <a:lnTo>
                    <a:pt x="14" y="60"/>
                  </a:lnTo>
                  <a:lnTo>
                    <a:pt x="14" y="56"/>
                  </a:lnTo>
                  <a:lnTo>
                    <a:pt x="12" y="56"/>
                  </a:lnTo>
                  <a:lnTo>
                    <a:pt x="12" y="52"/>
                  </a:lnTo>
                  <a:lnTo>
                    <a:pt x="12" y="48"/>
                  </a:lnTo>
                  <a:lnTo>
                    <a:pt x="12" y="44"/>
                  </a:lnTo>
                  <a:lnTo>
                    <a:pt x="8" y="44"/>
                  </a:lnTo>
                  <a:lnTo>
                    <a:pt x="8" y="40"/>
                  </a:lnTo>
                  <a:lnTo>
                    <a:pt x="8" y="36"/>
                  </a:lnTo>
                  <a:lnTo>
                    <a:pt x="4" y="34"/>
                  </a:lnTo>
                  <a:lnTo>
                    <a:pt x="4" y="30"/>
                  </a:lnTo>
                  <a:lnTo>
                    <a:pt x="8" y="26"/>
                  </a:lnTo>
                  <a:lnTo>
                    <a:pt x="4" y="26"/>
                  </a:lnTo>
                  <a:lnTo>
                    <a:pt x="4" y="22"/>
                  </a:lnTo>
                  <a:lnTo>
                    <a:pt x="4" y="18"/>
                  </a:lnTo>
                  <a:lnTo>
                    <a:pt x="4" y="14"/>
                  </a:lnTo>
                  <a:lnTo>
                    <a:pt x="4" y="10"/>
                  </a:lnTo>
                  <a:lnTo>
                    <a:pt x="0" y="8"/>
                  </a:lnTo>
                  <a:lnTo>
                    <a:pt x="0" y="4"/>
                  </a:lnTo>
                  <a:lnTo>
                    <a:pt x="4" y="4"/>
                  </a:lnTo>
                  <a:lnTo>
                    <a:pt x="4" y="8"/>
                  </a:lnTo>
                  <a:lnTo>
                    <a:pt x="4" y="4"/>
                  </a:lnTo>
                  <a:lnTo>
                    <a:pt x="8" y="4"/>
                  </a:lnTo>
                  <a:lnTo>
                    <a:pt x="8" y="0"/>
                  </a:lnTo>
                  <a:lnTo>
                    <a:pt x="12" y="0"/>
                  </a:lnTo>
                  <a:lnTo>
                    <a:pt x="12" y="4"/>
                  </a:lnTo>
                  <a:lnTo>
                    <a:pt x="14" y="4"/>
                  </a:lnTo>
                  <a:lnTo>
                    <a:pt x="14" y="8"/>
                  </a:lnTo>
                  <a:lnTo>
                    <a:pt x="18" y="10"/>
                  </a:lnTo>
                  <a:lnTo>
                    <a:pt x="18" y="14"/>
                  </a:lnTo>
                  <a:lnTo>
                    <a:pt x="22" y="14"/>
                  </a:lnTo>
                  <a:lnTo>
                    <a:pt x="26" y="14"/>
                  </a:lnTo>
                  <a:lnTo>
                    <a:pt x="30" y="14"/>
                  </a:lnTo>
                  <a:lnTo>
                    <a:pt x="34" y="14"/>
                  </a:lnTo>
                  <a:lnTo>
                    <a:pt x="38" y="14"/>
                  </a:lnTo>
                  <a:lnTo>
                    <a:pt x="38" y="10"/>
                  </a:lnTo>
                  <a:lnTo>
                    <a:pt x="40" y="10"/>
                  </a:lnTo>
                  <a:lnTo>
                    <a:pt x="44" y="8"/>
                  </a:lnTo>
                  <a:lnTo>
                    <a:pt x="48" y="8"/>
                  </a:lnTo>
                  <a:lnTo>
                    <a:pt x="48" y="4"/>
                  </a:lnTo>
                  <a:lnTo>
                    <a:pt x="52" y="0"/>
                  </a:lnTo>
                  <a:lnTo>
                    <a:pt x="56" y="0"/>
                  </a:lnTo>
                  <a:lnTo>
                    <a:pt x="60" y="4"/>
                  </a:lnTo>
                  <a:lnTo>
                    <a:pt x="64" y="8"/>
                  </a:lnTo>
                  <a:lnTo>
                    <a:pt x="60" y="8"/>
                  </a:lnTo>
                  <a:lnTo>
                    <a:pt x="60" y="10"/>
                  </a:lnTo>
                  <a:lnTo>
                    <a:pt x="60" y="14"/>
                  </a:lnTo>
                  <a:lnTo>
                    <a:pt x="56" y="14"/>
                  </a:lnTo>
                  <a:lnTo>
                    <a:pt x="60" y="18"/>
                  </a:lnTo>
                  <a:lnTo>
                    <a:pt x="60" y="22"/>
                  </a:lnTo>
                  <a:lnTo>
                    <a:pt x="64" y="22"/>
                  </a:lnTo>
                  <a:lnTo>
                    <a:pt x="64" y="26"/>
                  </a:lnTo>
                  <a:lnTo>
                    <a:pt x="68" y="26"/>
                  </a:lnTo>
                  <a:lnTo>
                    <a:pt x="68" y="22"/>
                  </a:lnTo>
                  <a:lnTo>
                    <a:pt x="70" y="22"/>
                  </a:lnTo>
                  <a:lnTo>
                    <a:pt x="82" y="26"/>
                  </a:lnTo>
                  <a:lnTo>
                    <a:pt x="86" y="26"/>
                  </a:lnTo>
                  <a:lnTo>
                    <a:pt x="90" y="26"/>
                  </a:lnTo>
                  <a:lnTo>
                    <a:pt x="94" y="22"/>
                  </a:lnTo>
                  <a:lnTo>
                    <a:pt x="98" y="22"/>
                  </a:lnTo>
                  <a:lnTo>
                    <a:pt x="100" y="22"/>
                  </a:lnTo>
                  <a:lnTo>
                    <a:pt x="104" y="18"/>
                  </a:lnTo>
                  <a:lnTo>
                    <a:pt x="104" y="22"/>
                  </a:lnTo>
                  <a:lnTo>
                    <a:pt x="108" y="26"/>
                  </a:lnTo>
                  <a:lnTo>
                    <a:pt x="112" y="30"/>
                  </a:lnTo>
                  <a:lnTo>
                    <a:pt x="112" y="34"/>
                  </a:lnTo>
                  <a:lnTo>
                    <a:pt x="116" y="34"/>
                  </a:lnTo>
                  <a:lnTo>
                    <a:pt x="116" y="36"/>
                  </a:lnTo>
                  <a:lnTo>
                    <a:pt x="118" y="36"/>
                  </a:lnTo>
                  <a:lnTo>
                    <a:pt x="122" y="36"/>
                  </a:lnTo>
                  <a:lnTo>
                    <a:pt x="126" y="36"/>
                  </a:lnTo>
                  <a:lnTo>
                    <a:pt x="126" y="40"/>
                  </a:lnTo>
                  <a:lnTo>
                    <a:pt x="130" y="40"/>
                  </a:lnTo>
                  <a:lnTo>
                    <a:pt x="134" y="44"/>
                  </a:lnTo>
                  <a:lnTo>
                    <a:pt x="138" y="44"/>
                  </a:lnTo>
                  <a:lnTo>
                    <a:pt x="142" y="44"/>
                  </a:lnTo>
                  <a:lnTo>
                    <a:pt x="144" y="44"/>
                  </a:lnTo>
                  <a:lnTo>
                    <a:pt x="148" y="44"/>
                  </a:lnTo>
                  <a:lnTo>
                    <a:pt x="152" y="40"/>
                  </a:lnTo>
                  <a:lnTo>
                    <a:pt x="152" y="36"/>
                  </a:lnTo>
                  <a:lnTo>
                    <a:pt x="156" y="36"/>
                  </a:lnTo>
                  <a:lnTo>
                    <a:pt x="156" y="34"/>
                  </a:lnTo>
                  <a:lnTo>
                    <a:pt x="160" y="34"/>
                  </a:lnTo>
                  <a:lnTo>
                    <a:pt x="160" y="30"/>
                  </a:lnTo>
                  <a:lnTo>
                    <a:pt x="164" y="30"/>
                  </a:lnTo>
                  <a:lnTo>
                    <a:pt x="168" y="30"/>
                  </a:lnTo>
                  <a:lnTo>
                    <a:pt x="172" y="30"/>
                  </a:lnTo>
                  <a:lnTo>
                    <a:pt x="174" y="30"/>
                  </a:lnTo>
                  <a:lnTo>
                    <a:pt x="174" y="26"/>
                  </a:lnTo>
                  <a:lnTo>
                    <a:pt x="178" y="26"/>
                  </a:lnTo>
                  <a:lnTo>
                    <a:pt x="182" y="26"/>
                  </a:lnTo>
                  <a:lnTo>
                    <a:pt x="182" y="30"/>
                  </a:lnTo>
                  <a:lnTo>
                    <a:pt x="186" y="30"/>
                  </a:lnTo>
                  <a:lnTo>
                    <a:pt x="186" y="26"/>
                  </a:lnTo>
                  <a:lnTo>
                    <a:pt x="190" y="30"/>
                  </a:lnTo>
                  <a:lnTo>
                    <a:pt x="190" y="34"/>
                  </a:lnTo>
                  <a:lnTo>
                    <a:pt x="194" y="34"/>
                  </a:lnTo>
                  <a:lnTo>
                    <a:pt x="202" y="36"/>
                  </a:lnTo>
                  <a:lnTo>
                    <a:pt x="204" y="40"/>
                  </a:lnTo>
                  <a:lnTo>
                    <a:pt x="208" y="36"/>
                  </a:lnTo>
                  <a:lnTo>
                    <a:pt x="208" y="40"/>
                  </a:lnTo>
                  <a:lnTo>
                    <a:pt x="208" y="36"/>
                  </a:lnTo>
                  <a:lnTo>
                    <a:pt x="212" y="36"/>
                  </a:lnTo>
                  <a:lnTo>
                    <a:pt x="212" y="40"/>
                  </a:lnTo>
                  <a:lnTo>
                    <a:pt x="216" y="40"/>
                  </a:lnTo>
                  <a:lnTo>
                    <a:pt x="216" y="44"/>
                  </a:lnTo>
                  <a:lnTo>
                    <a:pt x="220" y="48"/>
                  </a:lnTo>
                  <a:lnTo>
                    <a:pt x="224" y="48"/>
                  </a:lnTo>
                  <a:lnTo>
                    <a:pt x="228" y="52"/>
                  </a:lnTo>
                  <a:lnTo>
                    <a:pt x="228" y="56"/>
                  </a:lnTo>
                  <a:lnTo>
                    <a:pt x="232" y="60"/>
                  </a:lnTo>
                  <a:lnTo>
                    <a:pt x="234" y="60"/>
                  </a:lnTo>
                  <a:lnTo>
                    <a:pt x="238" y="60"/>
                  </a:lnTo>
                  <a:lnTo>
                    <a:pt x="242" y="60"/>
                  </a:lnTo>
                  <a:lnTo>
                    <a:pt x="242" y="64"/>
                  </a:lnTo>
                  <a:lnTo>
                    <a:pt x="242" y="66"/>
                  </a:lnTo>
                  <a:lnTo>
                    <a:pt x="242" y="70"/>
                  </a:lnTo>
                  <a:lnTo>
                    <a:pt x="242" y="74"/>
                  </a:lnTo>
                  <a:lnTo>
                    <a:pt x="242" y="78"/>
                  </a:lnTo>
                  <a:lnTo>
                    <a:pt x="246" y="78"/>
                  </a:lnTo>
                  <a:lnTo>
                    <a:pt x="242" y="82"/>
                  </a:lnTo>
                  <a:lnTo>
                    <a:pt x="242" y="86"/>
                  </a:lnTo>
                  <a:lnTo>
                    <a:pt x="242" y="90"/>
                  </a:lnTo>
                  <a:lnTo>
                    <a:pt x="242" y="92"/>
                  </a:lnTo>
                  <a:lnTo>
                    <a:pt x="238" y="96"/>
                  </a:lnTo>
                  <a:lnTo>
                    <a:pt x="234" y="96"/>
                  </a:lnTo>
                  <a:lnTo>
                    <a:pt x="238" y="100"/>
                  </a:lnTo>
                  <a:lnTo>
                    <a:pt x="234" y="100"/>
                  </a:lnTo>
                  <a:lnTo>
                    <a:pt x="234" y="104"/>
                  </a:lnTo>
                  <a:lnTo>
                    <a:pt x="234" y="108"/>
                  </a:lnTo>
                  <a:lnTo>
                    <a:pt x="234" y="112"/>
                  </a:lnTo>
                  <a:lnTo>
                    <a:pt x="234" y="116"/>
                  </a:lnTo>
                  <a:lnTo>
                    <a:pt x="238" y="116"/>
                  </a:lnTo>
                  <a:lnTo>
                    <a:pt x="238" y="120"/>
                  </a:lnTo>
                  <a:lnTo>
                    <a:pt x="234" y="120"/>
                  </a:lnTo>
                  <a:lnTo>
                    <a:pt x="234" y="122"/>
                  </a:lnTo>
                  <a:lnTo>
                    <a:pt x="234" y="126"/>
                  </a:lnTo>
                  <a:lnTo>
                    <a:pt x="234" y="130"/>
                  </a:lnTo>
                  <a:lnTo>
                    <a:pt x="234" y="134"/>
                  </a:lnTo>
                  <a:lnTo>
                    <a:pt x="238" y="138"/>
                  </a:lnTo>
                  <a:lnTo>
                    <a:pt x="238" y="142"/>
                  </a:lnTo>
                  <a:lnTo>
                    <a:pt x="238" y="146"/>
                  </a:lnTo>
                  <a:lnTo>
                    <a:pt x="238" y="146"/>
                  </a:lnTo>
                  <a:lnTo>
                    <a:pt x="238" y="146"/>
                  </a:lnTo>
                  <a:close/>
                  <a:moveTo>
                    <a:pt x="164" y="238"/>
                  </a:moveTo>
                  <a:lnTo>
                    <a:pt x="164" y="242"/>
                  </a:lnTo>
                  <a:lnTo>
                    <a:pt x="164" y="238"/>
                  </a:lnTo>
                  <a:lnTo>
                    <a:pt x="168" y="238"/>
                  </a:lnTo>
                  <a:lnTo>
                    <a:pt x="164" y="238"/>
                  </a:lnTo>
                  <a:lnTo>
                    <a:pt x="164" y="238"/>
                  </a:lnTo>
                  <a:lnTo>
                    <a:pt x="164" y="238"/>
                  </a:lnTo>
                  <a:close/>
                  <a:moveTo>
                    <a:pt x="174" y="238"/>
                  </a:moveTo>
                  <a:lnTo>
                    <a:pt x="172" y="238"/>
                  </a:lnTo>
                  <a:lnTo>
                    <a:pt x="172" y="242"/>
                  </a:lnTo>
                  <a:lnTo>
                    <a:pt x="168" y="242"/>
                  </a:lnTo>
                  <a:lnTo>
                    <a:pt x="164" y="242"/>
                  </a:lnTo>
                  <a:lnTo>
                    <a:pt x="160" y="246"/>
                  </a:lnTo>
                  <a:lnTo>
                    <a:pt x="160" y="242"/>
                  </a:lnTo>
                  <a:lnTo>
                    <a:pt x="164" y="242"/>
                  </a:lnTo>
                  <a:lnTo>
                    <a:pt x="168" y="242"/>
                  </a:lnTo>
                  <a:lnTo>
                    <a:pt x="168" y="238"/>
                  </a:lnTo>
                  <a:lnTo>
                    <a:pt x="172" y="238"/>
                  </a:lnTo>
                  <a:lnTo>
                    <a:pt x="172" y="234"/>
                  </a:lnTo>
                  <a:lnTo>
                    <a:pt x="174" y="238"/>
                  </a:lnTo>
                  <a:lnTo>
                    <a:pt x="174" y="238"/>
                  </a:lnTo>
                  <a:lnTo>
                    <a:pt x="174" y="2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30"/>
            <p:cNvSpPr>
              <a:spLocks/>
            </p:cNvSpPr>
            <p:nvPr/>
          </p:nvSpPr>
          <p:spPr bwMode="auto">
            <a:xfrm>
              <a:off x="5264150" y="3508443"/>
              <a:ext cx="219075" cy="244475"/>
            </a:xfrm>
            <a:custGeom>
              <a:avLst/>
              <a:gdLst>
                <a:gd name="T0" fmla="*/ 4 w 138"/>
                <a:gd name="T1" fmla="*/ 90 h 154"/>
                <a:gd name="T2" fmla="*/ 14 w 138"/>
                <a:gd name="T3" fmla="*/ 68 h 154"/>
                <a:gd name="T4" fmla="*/ 34 w 138"/>
                <a:gd name="T5" fmla="*/ 56 h 154"/>
                <a:gd name="T6" fmla="*/ 34 w 138"/>
                <a:gd name="T7" fmla="*/ 40 h 154"/>
                <a:gd name="T8" fmla="*/ 38 w 138"/>
                <a:gd name="T9" fmla="*/ 38 h 154"/>
                <a:gd name="T10" fmla="*/ 38 w 138"/>
                <a:gd name="T11" fmla="*/ 34 h 154"/>
                <a:gd name="T12" fmla="*/ 38 w 138"/>
                <a:gd name="T13" fmla="*/ 18 h 154"/>
                <a:gd name="T14" fmla="*/ 52 w 138"/>
                <a:gd name="T15" fmla="*/ 4 h 154"/>
                <a:gd name="T16" fmla="*/ 56 w 138"/>
                <a:gd name="T17" fmla="*/ 0 h 154"/>
                <a:gd name="T18" fmla="*/ 60 w 138"/>
                <a:gd name="T19" fmla="*/ 0 h 154"/>
                <a:gd name="T20" fmla="*/ 74 w 138"/>
                <a:gd name="T21" fmla="*/ 4 h 154"/>
                <a:gd name="T22" fmla="*/ 74 w 138"/>
                <a:gd name="T23" fmla="*/ 0 h 154"/>
                <a:gd name="T24" fmla="*/ 78 w 138"/>
                <a:gd name="T25" fmla="*/ 4 h 154"/>
                <a:gd name="T26" fmla="*/ 82 w 138"/>
                <a:gd name="T27" fmla="*/ 4 h 154"/>
                <a:gd name="T28" fmla="*/ 86 w 138"/>
                <a:gd name="T29" fmla="*/ 4 h 154"/>
                <a:gd name="T30" fmla="*/ 86 w 138"/>
                <a:gd name="T31" fmla="*/ 8 h 154"/>
                <a:gd name="T32" fmla="*/ 86 w 138"/>
                <a:gd name="T33" fmla="*/ 10 h 154"/>
                <a:gd name="T34" fmla="*/ 90 w 138"/>
                <a:gd name="T35" fmla="*/ 14 h 154"/>
                <a:gd name="T36" fmla="*/ 90 w 138"/>
                <a:gd name="T37" fmla="*/ 18 h 154"/>
                <a:gd name="T38" fmla="*/ 94 w 138"/>
                <a:gd name="T39" fmla="*/ 18 h 154"/>
                <a:gd name="T40" fmla="*/ 96 w 138"/>
                <a:gd name="T41" fmla="*/ 26 h 154"/>
                <a:gd name="T42" fmla="*/ 100 w 138"/>
                <a:gd name="T43" fmla="*/ 30 h 154"/>
                <a:gd name="T44" fmla="*/ 104 w 138"/>
                <a:gd name="T45" fmla="*/ 30 h 154"/>
                <a:gd name="T46" fmla="*/ 108 w 138"/>
                <a:gd name="T47" fmla="*/ 30 h 154"/>
                <a:gd name="T48" fmla="*/ 104 w 138"/>
                <a:gd name="T49" fmla="*/ 30 h 154"/>
                <a:gd name="T50" fmla="*/ 104 w 138"/>
                <a:gd name="T51" fmla="*/ 38 h 154"/>
                <a:gd name="T52" fmla="*/ 104 w 138"/>
                <a:gd name="T53" fmla="*/ 40 h 154"/>
                <a:gd name="T54" fmla="*/ 100 w 138"/>
                <a:gd name="T55" fmla="*/ 44 h 154"/>
                <a:gd name="T56" fmla="*/ 96 w 138"/>
                <a:gd name="T57" fmla="*/ 48 h 154"/>
                <a:gd name="T58" fmla="*/ 100 w 138"/>
                <a:gd name="T59" fmla="*/ 52 h 154"/>
                <a:gd name="T60" fmla="*/ 96 w 138"/>
                <a:gd name="T61" fmla="*/ 56 h 154"/>
                <a:gd name="T62" fmla="*/ 96 w 138"/>
                <a:gd name="T63" fmla="*/ 60 h 154"/>
                <a:gd name="T64" fmla="*/ 96 w 138"/>
                <a:gd name="T65" fmla="*/ 64 h 154"/>
                <a:gd name="T66" fmla="*/ 100 w 138"/>
                <a:gd name="T67" fmla="*/ 70 h 154"/>
                <a:gd name="T68" fmla="*/ 100 w 138"/>
                <a:gd name="T69" fmla="*/ 74 h 154"/>
                <a:gd name="T70" fmla="*/ 104 w 138"/>
                <a:gd name="T71" fmla="*/ 74 h 154"/>
                <a:gd name="T72" fmla="*/ 104 w 138"/>
                <a:gd name="T73" fmla="*/ 78 h 154"/>
                <a:gd name="T74" fmla="*/ 104 w 138"/>
                <a:gd name="T75" fmla="*/ 82 h 154"/>
                <a:gd name="T76" fmla="*/ 108 w 138"/>
                <a:gd name="T77" fmla="*/ 82 h 154"/>
                <a:gd name="T78" fmla="*/ 112 w 138"/>
                <a:gd name="T79" fmla="*/ 86 h 154"/>
                <a:gd name="T80" fmla="*/ 116 w 138"/>
                <a:gd name="T81" fmla="*/ 90 h 154"/>
                <a:gd name="T82" fmla="*/ 120 w 138"/>
                <a:gd name="T83" fmla="*/ 94 h 154"/>
                <a:gd name="T84" fmla="*/ 126 w 138"/>
                <a:gd name="T85" fmla="*/ 98 h 154"/>
                <a:gd name="T86" fmla="*/ 130 w 138"/>
                <a:gd name="T87" fmla="*/ 104 h 154"/>
                <a:gd name="T88" fmla="*/ 126 w 138"/>
                <a:gd name="T89" fmla="*/ 116 h 154"/>
                <a:gd name="T90" fmla="*/ 130 w 138"/>
                <a:gd name="T91" fmla="*/ 120 h 154"/>
                <a:gd name="T92" fmla="*/ 130 w 138"/>
                <a:gd name="T93" fmla="*/ 130 h 154"/>
                <a:gd name="T94" fmla="*/ 138 w 138"/>
                <a:gd name="T95" fmla="*/ 134 h 154"/>
                <a:gd name="T96" fmla="*/ 138 w 138"/>
                <a:gd name="T97" fmla="*/ 138 h 154"/>
                <a:gd name="T98" fmla="*/ 134 w 138"/>
                <a:gd name="T99" fmla="*/ 138 h 154"/>
                <a:gd name="T100" fmla="*/ 130 w 138"/>
                <a:gd name="T101" fmla="*/ 138 h 154"/>
                <a:gd name="T102" fmla="*/ 124 w 138"/>
                <a:gd name="T103" fmla="*/ 134 h 154"/>
                <a:gd name="T104" fmla="*/ 120 w 138"/>
                <a:gd name="T105" fmla="*/ 138 h 154"/>
                <a:gd name="T106" fmla="*/ 116 w 138"/>
                <a:gd name="T107" fmla="*/ 150 h 154"/>
                <a:gd name="T108" fmla="*/ 112 w 138"/>
                <a:gd name="T109" fmla="*/ 154 h 154"/>
                <a:gd name="T110" fmla="*/ 104 w 138"/>
                <a:gd name="T111" fmla="*/ 154 h 154"/>
                <a:gd name="T112" fmla="*/ 38 w 138"/>
                <a:gd name="T113" fmla="*/ 112 h 154"/>
                <a:gd name="T114" fmla="*/ 8 w 138"/>
                <a:gd name="T115" fmla="*/ 9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154">
                  <a:moveTo>
                    <a:pt x="8" y="98"/>
                  </a:moveTo>
                  <a:lnTo>
                    <a:pt x="8" y="98"/>
                  </a:lnTo>
                  <a:lnTo>
                    <a:pt x="8" y="94"/>
                  </a:lnTo>
                  <a:lnTo>
                    <a:pt x="4" y="94"/>
                  </a:lnTo>
                  <a:lnTo>
                    <a:pt x="4" y="94"/>
                  </a:lnTo>
                  <a:lnTo>
                    <a:pt x="4" y="90"/>
                  </a:lnTo>
                  <a:lnTo>
                    <a:pt x="0" y="74"/>
                  </a:lnTo>
                  <a:lnTo>
                    <a:pt x="0" y="74"/>
                  </a:lnTo>
                  <a:lnTo>
                    <a:pt x="4" y="74"/>
                  </a:lnTo>
                  <a:lnTo>
                    <a:pt x="8" y="70"/>
                  </a:lnTo>
                  <a:lnTo>
                    <a:pt x="12" y="68"/>
                  </a:lnTo>
                  <a:lnTo>
                    <a:pt x="14" y="68"/>
                  </a:lnTo>
                  <a:lnTo>
                    <a:pt x="18" y="64"/>
                  </a:lnTo>
                  <a:lnTo>
                    <a:pt x="18" y="64"/>
                  </a:lnTo>
                  <a:lnTo>
                    <a:pt x="22" y="64"/>
                  </a:lnTo>
                  <a:lnTo>
                    <a:pt x="26" y="60"/>
                  </a:lnTo>
                  <a:lnTo>
                    <a:pt x="34" y="56"/>
                  </a:lnTo>
                  <a:lnTo>
                    <a:pt x="34" y="56"/>
                  </a:lnTo>
                  <a:lnTo>
                    <a:pt x="34" y="52"/>
                  </a:lnTo>
                  <a:lnTo>
                    <a:pt x="34" y="48"/>
                  </a:lnTo>
                  <a:lnTo>
                    <a:pt x="34" y="44"/>
                  </a:lnTo>
                  <a:lnTo>
                    <a:pt x="34" y="44"/>
                  </a:lnTo>
                  <a:lnTo>
                    <a:pt x="34" y="40"/>
                  </a:lnTo>
                  <a:lnTo>
                    <a:pt x="34" y="40"/>
                  </a:lnTo>
                  <a:lnTo>
                    <a:pt x="34" y="40"/>
                  </a:lnTo>
                  <a:lnTo>
                    <a:pt x="34" y="40"/>
                  </a:lnTo>
                  <a:lnTo>
                    <a:pt x="34" y="40"/>
                  </a:lnTo>
                  <a:lnTo>
                    <a:pt x="38" y="38"/>
                  </a:lnTo>
                  <a:lnTo>
                    <a:pt x="38" y="38"/>
                  </a:lnTo>
                  <a:lnTo>
                    <a:pt x="38" y="38"/>
                  </a:lnTo>
                  <a:lnTo>
                    <a:pt x="38" y="38"/>
                  </a:lnTo>
                  <a:lnTo>
                    <a:pt x="38" y="38"/>
                  </a:lnTo>
                  <a:lnTo>
                    <a:pt x="38" y="38"/>
                  </a:lnTo>
                  <a:lnTo>
                    <a:pt x="38" y="34"/>
                  </a:lnTo>
                  <a:lnTo>
                    <a:pt x="38" y="34"/>
                  </a:lnTo>
                  <a:lnTo>
                    <a:pt x="38" y="34"/>
                  </a:lnTo>
                  <a:lnTo>
                    <a:pt x="38" y="30"/>
                  </a:lnTo>
                  <a:lnTo>
                    <a:pt x="38" y="30"/>
                  </a:lnTo>
                  <a:lnTo>
                    <a:pt x="38" y="26"/>
                  </a:lnTo>
                  <a:lnTo>
                    <a:pt x="38" y="26"/>
                  </a:lnTo>
                  <a:lnTo>
                    <a:pt x="38" y="18"/>
                  </a:lnTo>
                  <a:lnTo>
                    <a:pt x="38" y="18"/>
                  </a:lnTo>
                  <a:lnTo>
                    <a:pt x="38" y="14"/>
                  </a:lnTo>
                  <a:lnTo>
                    <a:pt x="44" y="14"/>
                  </a:lnTo>
                  <a:lnTo>
                    <a:pt x="52" y="8"/>
                  </a:lnTo>
                  <a:lnTo>
                    <a:pt x="52" y="8"/>
                  </a:lnTo>
                  <a:lnTo>
                    <a:pt x="52" y="4"/>
                  </a:lnTo>
                  <a:lnTo>
                    <a:pt x="52" y="4"/>
                  </a:lnTo>
                  <a:lnTo>
                    <a:pt x="52" y="4"/>
                  </a:lnTo>
                  <a:lnTo>
                    <a:pt x="52" y="4"/>
                  </a:lnTo>
                  <a:lnTo>
                    <a:pt x="56" y="4"/>
                  </a:lnTo>
                  <a:lnTo>
                    <a:pt x="56" y="4"/>
                  </a:lnTo>
                  <a:lnTo>
                    <a:pt x="56" y="0"/>
                  </a:lnTo>
                  <a:lnTo>
                    <a:pt x="56" y="0"/>
                  </a:lnTo>
                  <a:lnTo>
                    <a:pt x="56" y="0"/>
                  </a:lnTo>
                  <a:lnTo>
                    <a:pt x="60" y="0"/>
                  </a:lnTo>
                  <a:lnTo>
                    <a:pt x="60" y="0"/>
                  </a:lnTo>
                  <a:lnTo>
                    <a:pt x="60" y="0"/>
                  </a:lnTo>
                  <a:lnTo>
                    <a:pt x="60" y="0"/>
                  </a:lnTo>
                  <a:lnTo>
                    <a:pt x="60" y="0"/>
                  </a:lnTo>
                  <a:lnTo>
                    <a:pt x="64" y="0"/>
                  </a:lnTo>
                  <a:lnTo>
                    <a:pt x="68" y="4"/>
                  </a:lnTo>
                  <a:lnTo>
                    <a:pt x="70" y="4"/>
                  </a:lnTo>
                  <a:lnTo>
                    <a:pt x="70" y="4"/>
                  </a:lnTo>
                  <a:lnTo>
                    <a:pt x="74" y="4"/>
                  </a:lnTo>
                  <a:lnTo>
                    <a:pt x="74" y="4"/>
                  </a:lnTo>
                  <a:lnTo>
                    <a:pt x="74" y="0"/>
                  </a:lnTo>
                  <a:lnTo>
                    <a:pt x="74" y="0"/>
                  </a:lnTo>
                  <a:lnTo>
                    <a:pt x="74" y="0"/>
                  </a:lnTo>
                  <a:lnTo>
                    <a:pt x="74" y="0"/>
                  </a:lnTo>
                  <a:lnTo>
                    <a:pt x="74" y="0"/>
                  </a:lnTo>
                  <a:lnTo>
                    <a:pt x="74" y="0"/>
                  </a:lnTo>
                  <a:lnTo>
                    <a:pt x="78" y="0"/>
                  </a:lnTo>
                  <a:lnTo>
                    <a:pt x="78" y="4"/>
                  </a:lnTo>
                  <a:lnTo>
                    <a:pt x="78" y="4"/>
                  </a:lnTo>
                  <a:lnTo>
                    <a:pt x="78" y="4"/>
                  </a:lnTo>
                  <a:lnTo>
                    <a:pt x="78" y="4"/>
                  </a:lnTo>
                  <a:lnTo>
                    <a:pt x="78" y="4"/>
                  </a:lnTo>
                  <a:lnTo>
                    <a:pt x="78" y="8"/>
                  </a:lnTo>
                  <a:lnTo>
                    <a:pt x="78" y="8"/>
                  </a:lnTo>
                  <a:lnTo>
                    <a:pt x="78" y="8"/>
                  </a:lnTo>
                  <a:lnTo>
                    <a:pt x="78" y="8"/>
                  </a:lnTo>
                  <a:lnTo>
                    <a:pt x="82" y="8"/>
                  </a:lnTo>
                  <a:lnTo>
                    <a:pt x="82" y="4"/>
                  </a:lnTo>
                  <a:lnTo>
                    <a:pt x="82" y="4"/>
                  </a:lnTo>
                  <a:lnTo>
                    <a:pt x="82" y="4"/>
                  </a:lnTo>
                  <a:lnTo>
                    <a:pt x="82" y="4"/>
                  </a:lnTo>
                  <a:lnTo>
                    <a:pt x="82" y="4"/>
                  </a:lnTo>
                  <a:lnTo>
                    <a:pt x="82" y="4"/>
                  </a:lnTo>
                  <a:lnTo>
                    <a:pt x="86" y="4"/>
                  </a:lnTo>
                  <a:lnTo>
                    <a:pt x="86" y="4"/>
                  </a:lnTo>
                  <a:lnTo>
                    <a:pt x="86" y="4"/>
                  </a:lnTo>
                  <a:lnTo>
                    <a:pt x="86" y="4"/>
                  </a:lnTo>
                  <a:lnTo>
                    <a:pt x="86" y="4"/>
                  </a:lnTo>
                  <a:lnTo>
                    <a:pt x="86" y="8"/>
                  </a:lnTo>
                  <a:lnTo>
                    <a:pt x="86" y="8"/>
                  </a:lnTo>
                  <a:lnTo>
                    <a:pt x="86" y="8"/>
                  </a:lnTo>
                  <a:lnTo>
                    <a:pt x="86" y="8"/>
                  </a:lnTo>
                  <a:lnTo>
                    <a:pt x="86" y="8"/>
                  </a:lnTo>
                  <a:lnTo>
                    <a:pt x="86" y="10"/>
                  </a:lnTo>
                  <a:lnTo>
                    <a:pt x="86" y="10"/>
                  </a:lnTo>
                  <a:lnTo>
                    <a:pt x="86" y="10"/>
                  </a:lnTo>
                  <a:lnTo>
                    <a:pt x="86" y="10"/>
                  </a:lnTo>
                  <a:lnTo>
                    <a:pt x="86" y="10"/>
                  </a:lnTo>
                  <a:lnTo>
                    <a:pt x="90" y="10"/>
                  </a:lnTo>
                  <a:lnTo>
                    <a:pt x="90" y="10"/>
                  </a:lnTo>
                  <a:lnTo>
                    <a:pt x="90" y="10"/>
                  </a:lnTo>
                  <a:lnTo>
                    <a:pt x="90" y="14"/>
                  </a:lnTo>
                  <a:lnTo>
                    <a:pt x="90" y="14"/>
                  </a:lnTo>
                  <a:lnTo>
                    <a:pt x="90" y="14"/>
                  </a:lnTo>
                  <a:lnTo>
                    <a:pt x="90" y="14"/>
                  </a:lnTo>
                  <a:lnTo>
                    <a:pt x="90" y="14"/>
                  </a:lnTo>
                  <a:lnTo>
                    <a:pt x="90" y="18"/>
                  </a:lnTo>
                  <a:lnTo>
                    <a:pt x="90" y="18"/>
                  </a:lnTo>
                  <a:lnTo>
                    <a:pt x="90" y="18"/>
                  </a:lnTo>
                  <a:lnTo>
                    <a:pt x="90" y="18"/>
                  </a:lnTo>
                  <a:lnTo>
                    <a:pt x="90" y="18"/>
                  </a:lnTo>
                  <a:lnTo>
                    <a:pt x="94" y="18"/>
                  </a:lnTo>
                  <a:lnTo>
                    <a:pt x="94" y="18"/>
                  </a:lnTo>
                  <a:lnTo>
                    <a:pt x="94" y="18"/>
                  </a:lnTo>
                  <a:lnTo>
                    <a:pt x="94" y="18"/>
                  </a:lnTo>
                  <a:lnTo>
                    <a:pt x="94" y="22"/>
                  </a:lnTo>
                  <a:lnTo>
                    <a:pt x="94" y="22"/>
                  </a:lnTo>
                  <a:lnTo>
                    <a:pt x="94" y="26"/>
                  </a:lnTo>
                  <a:lnTo>
                    <a:pt x="94" y="26"/>
                  </a:lnTo>
                  <a:lnTo>
                    <a:pt x="96" y="26"/>
                  </a:lnTo>
                  <a:lnTo>
                    <a:pt x="96" y="26"/>
                  </a:lnTo>
                  <a:lnTo>
                    <a:pt x="96" y="26"/>
                  </a:lnTo>
                  <a:lnTo>
                    <a:pt x="96" y="26"/>
                  </a:lnTo>
                  <a:lnTo>
                    <a:pt x="96" y="26"/>
                  </a:lnTo>
                  <a:lnTo>
                    <a:pt x="96" y="26"/>
                  </a:lnTo>
                  <a:lnTo>
                    <a:pt x="100" y="30"/>
                  </a:lnTo>
                  <a:lnTo>
                    <a:pt x="100" y="30"/>
                  </a:lnTo>
                  <a:lnTo>
                    <a:pt x="100" y="30"/>
                  </a:lnTo>
                  <a:lnTo>
                    <a:pt x="100" y="30"/>
                  </a:lnTo>
                  <a:lnTo>
                    <a:pt x="100" y="30"/>
                  </a:lnTo>
                  <a:lnTo>
                    <a:pt x="100" y="30"/>
                  </a:lnTo>
                  <a:lnTo>
                    <a:pt x="104" y="30"/>
                  </a:lnTo>
                  <a:lnTo>
                    <a:pt x="104" y="30"/>
                  </a:lnTo>
                  <a:lnTo>
                    <a:pt x="104" y="30"/>
                  </a:lnTo>
                  <a:lnTo>
                    <a:pt x="104" y="30"/>
                  </a:lnTo>
                  <a:lnTo>
                    <a:pt x="104" y="30"/>
                  </a:lnTo>
                  <a:lnTo>
                    <a:pt x="108" y="30"/>
                  </a:lnTo>
                  <a:lnTo>
                    <a:pt x="108" y="30"/>
                  </a:lnTo>
                  <a:lnTo>
                    <a:pt x="108" y="30"/>
                  </a:lnTo>
                  <a:lnTo>
                    <a:pt x="108" y="30"/>
                  </a:lnTo>
                  <a:lnTo>
                    <a:pt x="108" y="30"/>
                  </a:lnTo>
                  <a:lnTo>
                    <a:pt x="108" y="30"/>
                  </a:lnTo>
                  <a:lnTo>
                    <a:pt x="104" y="30"/>
                  </a:lnTo>
                  <a:lnTo>
                    <a:pt x="104" y="30"/>
                  </a:lnTo>
                  <a:lnTo>
                    <a:pt x="104" y="30"/>
                  </a:lnTo>
                  <a:lnTo>
                    <a:pt x="104" y="30"/>
                  </a:lnTo>
                  <a:lnTo>
                    <a:pt x="104" y="34"/>
                  </a:lnTo>
                  <a:lnTo>
                    <a:pt x="100" y="34"/>
                  </a:lnTo>
                  <a:lnTo>
                    <a:pt x="104" y="38"/>
                  </a:lnTo>
                  <a:lnTo>
                    <a:pt x="104" y="38"/>
                  </a:lnTo>
                  <a:lnTo>
                    <a:pt x="104" y="38"/>
                  </a:lnTo>
                  <a:lnTo>
                    <a:pt x="104" y="38"/>
                  </a:lnTo>
                  <a:lnTo>
                    <a:pt x="104" y="40"/>
                  </a:lnTo>
                  <a:lnTo>
                    <a:pt x="104" y="40"/>
                  </a:lnTo>
                  <a:lnTo>
                    <a:pt x="104" y="40"/>
                  </a:lnTo>
                  <a:lnTo>
                    <a:pt x="104" y="40"/>
                  </a:lnTo>
                  <a:lnTo>
                    <a:pt x="104" y="44"/>
                  </a:lnTo>
                  <a:lnTo>
                    <a:pt x="104" y="44"/>
                  </a:lnTo>
                  <a:lnTo>
                    <a:pt x="100" y="44"/>
                  </a:lnTo>
                  <a:lnTo>
                    <a:pt x="100" y="44"/>
                  </a:lnTo>
                  <a:lnTo>
                    <a:pt x="100" y="44"/>
                  </a:lnTo>
                  <a:lnTo>
                    <a:pt x="100" y="44"/>
                  </a:lnTo>
                  <a:lnTo>
                    <a:pt x="100" y="44"/>
                  </a:lnTo>
                  <a:lnTo>
                    <a:pt x="100" y="48"/>
                  </a:lnTo>
                  <a:lnTo>
                    <a:pt x="100" y="44"/>
                  </a:lnTo>
                  <a:lnTo>
                    <a:pt x="100" y="48"/>
                  </a:lnTo>
                  <a:lnTo>
                    <a:pt x="100" y="48"/>
                  </a:lnTo>
                  <a:lnTo>
                    <a:pt x="96" y="48"/>
                  </a:lnTo>
                  <a:lnTo>
                    <a:pt x="96" y="48"/>
                  </a:lnTo>
                  <a:lnTo>
                    <a:pt x="96" y="48"/>
                  </a:lnTo>
                  <a:lnTo>
                    <a:pt x="96" y="48"/>
                  </a:lnTo>
                  <a:lnTo>
                    <a:pt x="96" y="52"/>
                  </a:lnTo>
                  <a:lnTo>
                    <a:pt x="96" y="52"/>
                  </a:lnTo>
                  <a:lnTo>
                    <a:pt x="100" y="52"/>
                  </a:lnTo>
                  <a:lnTo>
                    <a:pt x="96" y="52"/>
                  </a:lnTo>
                  <a:lnTo>
                    <a:pt x="96" y="52"/>
                  </a:lnTo>
                  <a:lnTo>
                    <a:pt x="96" y="52"/>
                  </a:lnTo>
                  <a:lnTo>
                    <a:pt x="94" y="56"/>
                  </a:lnTo>
                  <a:lnTo>
                    <a:pt x="96" y="56"/>
                  </a:lnTo>
                  <a:lnTo>
                    <a:pt x="96" y="56"/>
                  </a:lnTo>
                  <a:lnTo>
                    <a:pt x="96" y="56"/>
                  </a:lnTo>
                  <a:lnTo>
                    <a:pt x="96" y="56"/>
                  </a:lnTo>
                  <a:lnTo>
                    <a:pt x="96" y="56"/>
                  </a:lnTo>
                  <a:lnTo>
                    <a:pt x="96" y="60"/>
                  </a:lnTo>
                  <a:lnTo>
                    <a:pt x="96" y="60"/>
                  </a:lnTo>
                  <a:lnTo>
                    <a:pt x="96" y="60"/>
                  </a:lnTo>
                  <a:lnTo>
                    <a:pt x="96" y="64"/>
                  </a:lnTo>
                  <a:lnTo>
                    <a:pt x="94" y="64"/>
                  </a:lnTo>
                  <a:lnTo>
                    <a:pt x="94" y="64"/>
                  </a:lnTo>
                  <a:lnTo>
                    <a:pt x="94" y="64"/>
                  </a:lnTo>
                  <a:lnTo>
                    <a:pt x="96" y="64"/>
                  </a:lnTo>
                  <a:lnTo>
                    <a:pt x="96" y="64"/>
                  </a:lnTo>
                  <a:lnTo>
                    <a:pt x="96" y="68"/>
                  </a:lnTo>
                  <a:lnTo>
                    <a:pt x="96" y="68"/>
                  </a:lnTo>
                  <a:lnTo>
                    <a:pt x="96" y="68"/>
                  </a:lnTo>
                  <a:lnTo>
                    <a:pt x="96" y="70"/>
                  </a:lnTo>
                  <a:lnTo>
                    <a:pt x="100" y="70"/>
                  </a:lnTo>
                  <a:lnTo>
                    <a:pt x="100" y="70"/>
                  </a:lnTo>
                  <a:lnTo>
                    <a:pt x="100" y="70"/>
                  </a:lnTo>
                  <a:lnTo>
                    <a:pt x="100" y="70"/>
                  </a:lnTo>
                  <a:lnTo>
                    <a:pt x="100" y="70"/>
                  </a:lnTo>
                  <a:lnTo>
                    <a:pt x="100" y="70"/>
                  </a:lnTo>
                  <a:lnTo>
                    <a:pt x="100" y="70"/>
                  </a:lnTo>
                  <a:lnTo>
                    <a:pt x="100" y="74"/>
                  </a:lnTo>
                  <a:lnTo>
                    <a:pt x="100" y="74"/>
                  </a:lnTo>
                  <a:lnTo>
                    <a:pt x="100" y="74"/>
                  </a:lnTo>
                  <a:lnTo>
                    <a:pt x="104" y="74"/>
                  </a:lnTo>
                  <a:lnTo>
                    <a:pt x="104" y="74"/>
                  </a:lnTo>
                  <a:lnTo>
                    <a:pt x="104" y="74"/>
                  </a:lnTo>
                  <a:lnTo>
                    <a:pt x="104" y="74"/>
                  </a:lnTo>
                  <a:lnTo>
                    <a:pt x="104" y="74"/>
                  </a:lnTo>
                  <a:lnTo>
                    <a:pt x="104" y="74"/>
                  </a:lnTo>
                  <a:lnTo>
                    <a:pt x="104" y="78"/>
                  </a:lnTo>
                  <a:lnTo>
                    <a:pt x="104" y="78"/>
                  </a:lnTo>
                  <a:lnTo>
                    <a:pt x="104" y="78"/>
                  </a:lnTo>
                  <a:lnTo>
                    <a:pt x="104" y="78"/>
                  </a:lnTo>
                  <a:lnTo>
                    <a:pt x="104" y="82"/>
                  </a:lnTo>
                  <a:lnTo>
                    <a:pt x="104" y="82"/>
                  </a:lnTo>
                  <a:lnTo>
                    <a:pt x="104" y="82"/>
                  </a:lnTo>
                  <a:lnTo>
                    <a:pt x="104" y="82"/>
                  </a:lnTo>
                  <a:lnTo>
                    <a:pt x="104" y="82"/>
                  </a:lnTo>
                  <a:lnTo>
                    <a:pt x="104" y="82"/>
                  </a:lnTo>
                  <a:lnTo>
                    <a:pt x="104" y="82"/>
                  </a:lnTo>
                  <a:lnTo>
                    <a:pt x="108" y="82"/>
                  </a:lnTo>
                  <a:lnTo>
                    <a:pt x="108" y="82"/>
                  </a:lnTo>
                  <a:lnTo>
                    <a:pt x="108" y="82"/>
                  </a:lnTo>
                  <a:lnTo>
                    <a:pt x="108" y="82"/>
                  </a:lnTo>
                  <a:lnTo>
                    <a:pt x="108" y="82"/>
                  </a:lnTo>
                  <a:lnTo>
                    <a:pt x="108" y="82"/>
                  </a:lnTo>
                  <a:lnTo>
                    <a:pt x="112" y="86"/>
                  </a:lnTo>
                  <a:lnTo>
                    <a:pt x="112" y="86"/>
                  </a:lnTo>
                  <a:lnTo>
                    <a:pt x="112" y="86"/>
                  </a:lnTo>
                  <a:lnTo>
                    <a:pt x="112" y="86"/>
                  </a:lnTo>
                  <a:lnTo>
                    <a:pt x="112" y="86"/>
                  </a:lnTo>
                  <a:lnTo>
                    <a:pt x="116" y="90"/>
                  </a:lnTo>
                  <a:lnTo>
                    <a:pt x="116" y="90"/>
                  </a:lnTo>
                  <a:lnTo>
                    <a:pt x="116" y="90"/>
                  </a:lnTo>
                  <a:lnTo>
                    <a:pt x="116" y="90"/>
                  </a:lnTo>
                  <a:lnTo>
                    <a:pt x="116" y="90"/>
                  </a:lnTo>
                  <a:lnTo>
                    <a:pt x="116" y="90"/>
                  </a:lnTo>
                  <a:lnTo>
                    <a:pt x="120" y="90"/>
                  </a:lnTo>
                  <a:lnTo>
                    <a:pt x="120" y="90"/>
                  </a:lnTo>
                  <a:lnTo>
                    <a:pt x="120" y="94"/>
                  </a:lnTo>
                  <a:lnTo>
                    <a:pt x="120" y="94"/>
                  </a:lnTo>
                  <a:lnTo>
                    <a:pt x="120" y="94"/>
                  </a:lnTo>
                  <a:lnTo>
                    <a:pt x="120" y="94"/>
                  </a:lnTo>
                  <a:lnTo>
                    <a:pt x="120" y="94"/>
                  </a:lnTo>
                  <a:lnTo>
                    <a:pt x="124" y="94"/>
                  </a:lnTo>
                  <a:lnTo>
                    <a:pt x="124" y="94"/>
                  </a:lnTo>
                  <a:lnTo>
                    <a:pt x="124" y="94"/>
                  </a:lnTo>
                  <a:lnTo>
                    <a:pt x="124" y="98"/>
                  </a:lnTo>
                  <a:lnTo>
                    <a:pt x="126" y="98"/>
                  </a:lnTo>
                  <a:lnTo>
                    <a:pt x="126" y="100"/>
                  </a:lnTo>
                  <a:lnTo>
                    <a:pt x="126" y="100"/>
                  </a:lnTo>
                  <a:lnTo>
                    <a:pt x="126" y="104"/>
                  </a:lnTo>
                  <a:lnTo>
                    <a:pt x="130" y="104"/>
                  </a:lnTo>
                  <a:lnTo>
                    <a:pt x="130" y="104"/>
                  </a:lnTo>
                  <a:lnTo>
                    <a:pt x="130" y="104"/>
                  </a:lnTo>
                  <a:lnTo>
                    <a:pt x="126" y="108"/>
                  </a:lnTo>
                  <a:lnTo>
                    <a:pt x="126" y="108"/>
                  </a:lnTo>
                  <a:lnTo>
                    <a:pt x="126" y="112"/>
                  </a:lnTo>
                  <a:lnTo>
                    <a:pt x="126" y="112"/>
                  </a:lnTo>
                  <a:lnTo>
                    <a:pt x="126" y="112"/>
                  </a:lnTo>
                  <a:lnTo>
                    <a:pt x="126" y="116"/>
                  </a:lnTo>
                  <a:lnTo>
                    <a:pt x="126" y="116"/>
                  </a:lnTo>
                  <a:lnTo>
                    <a:pt x="126" y="116"/>
                  </a:lnTo>
                  <a:lnTo>
                    <a:pt x="126" y="116"/>
                  </a:lnTo>
                  <a:lnTo>
                    <a:pt x="126" y="120"/>
                  </a:lnTo>
                  <a:lnTo>
                    <a:pt x="130" y="120"/>
                  </a:lnTo>
                  <a:lnTo>
                    <a:pt x="130" y="120"/>
                  </a:lnTo>
                  <a:lnTo>
                    <a:pt x="130" y="120"/>
                  </a:lnTo>
                  <a:lnTo>
                    <a:pt x="130" y="120"/>
                  </a:lnTo>
                  <a:lnTo>
                    <a:pt x="130" y="128"/>
                  </a:lnTo>
                  <a:lnTo>
                    <a:pt x="130" y="128"/>
                  </a:lnTo>
                  <a:lnTo>
                    <a:pt x="130" y="128"/>
                  </a:lnTo>
                  <a:lnTo>
                    <a:pt x="130" y="130"/>
                  </a:lnTo>
                  <a:lnTo>
                    <a:pt x="134" y="130"/>
                  </a:lnTo>
                  <a:lnTo>
                    <a:pt x="134" y="130"/>
                  </a:lnTo>
                  <a:lnTo>
                    <a:pt x="134" y="130"/>
                  </a:lnTo>
                  <a:lnTo>
                    <a:pt x="134" y="130"/>
                  </a:lnTo>
                  <a:lnTo>
                    <a:pt x="138" y="134"/>
                  </a:lnTo>
                  <a:lnTo>
                    <a:pt x="138" y="134"/>
                  </a:lnTo>
                  <a:lnTo>
                    <a:pt x="138" y="134"/>
                  </a:lnTo>
                  <a:lnTo>
                    <a:pt x="138" y="138"/>
                  </a:lnTo>
                  <a:lnTo>
                    <a:pt x="138" y="138"/>
                  </a:lnTo>
                  <a:lnTo>
                    <a:pt x="138" y="138"/>
                  </a:lnTo>
                  <a:lnTo>
                    <a:pt x="138" y="138"/>
                  </a:lnTo>
                  <a:lnTo>
                    <a:pt x="138" y="138"/>
                  </a:lnTo>
                  <a:lnTo>
                    <a:pt x="138" y="138"/>
                  </a:lnTo>
                  <a:lnTo>
                    <a:pt x="138" y="138"/>
                  </a:lnTo>
                  <a:lnTo>
                    <a:pt x="134" y="138"/>
                  </a:lnTo>
                  <a:lnTo>
                    <a:pt x="134" y="138"/>
                  </a:lnTo>
                  <a:lnTo>
                    <a:pt x="134" y="138"/>
                  </a:lnTo>
                  <a:lnTo>
                    <a:pt x="134" y="138"/>
                  </a:lnTo>
                  <a:lnTo>
                    <a:pt x="134" y="138"/>
                  </a:lnTo>
                  <a:lnTo>
                    <a:pt x="134" y="138"/>
                  </a:lnTo>
                  <a:lnTo>
                    <a:pt x="134" y="138"/>
                  </a:lnTo>
                  <a:lnTo>
                    <a:pt x="134" y="138"/>
                  </a:lnTo>
                  <a:lnTo>
                    <a:pt x="130" y="138"/>
                  </a:lnTo>
                  <a:lnTo>
                    <a:pt x="130" y="138"/>
                  </a:lnTo>
                  <a:lnTo>
                    <a:pt x="130" y="138"/>
                  </a:lnTo>
                  <a:lnTo>
                    <a:pt x="130" y="138"/>
                  </a:lnTo>
                  <a:lnTo>
                    <a:pt x="126" y="134"/>
                  </a:lnTo>
                  <a:lnTo>
                    <a:pt x="124" y="134"/>
                  </a:lnTo>
                  <a:lnTo>
                    <a:pt x="124" y="134"/>
                  </a:lnTo>
                  <a:lnTo>
                    <a:pt x="124" y="134"/>
                  </a:lnTo>
                  <a:lnTo>
                    <a:pt x="120" y="138"/>
                  </a:lnTo>
                  <a:lnTo>
                    <a:pt x="120" y="138"/>
                  </a:lnTo>
                  <a:lnTo>
                    <a:pt x="120" y="138"/>
                  </a:lnTo>
                  <a:lnTo>
                    <a:pt x="120" y="138"/>
                  </a:lnTo>
                  <a:lnTo>
                    <a:pt x="120" y="138"/>
                  </a:lnTo>
                  <a:lnTo>
                    <a:pt x="120" y="138"/>
                  </a:lnTo>
                  <a:lnTo>
                    <a:pt x="120" y="142"/>
                  </a:lnTo>
                  <a:lnTo>
                    <a:pt x="116" y="146"/>
                  </a:lnTo>
                  <a:lnTo>
                    <a:pt x="116" y="146"/>
                  </a:lnTo>
                  <a:lnTo>
                    <a:pt x="116" y="146"/>
                  </a:lnTo>
                  <a:lnTo>
                    <a:pt x="116" y="146"/>
                  </a:lnTo>
                  <a:lnTo>
                    <a:pt x="116" y="150"/>
                  </a:lnTo>
                  <a:lnTo>
                    <a:pt x="116" y="150"/>
                  </a:lnTo>
                  <a:lnTo>
                    <a:pt x="112" y="150"/>
                  </a:lnTo>
                  <a:lnTo>
                    <a:pt x="112" y="154"/>
                  </a:lnTo>
                  <a:lnTo>
                    <a:pt x="112" y="154"/>
                  </a:lnTo>
                  <a:lnTo>
                    <a:pt x="112" y="154"/>
                  </a:lnTo>
                  <a:lnTo>
                    <a:pt x="112" y="154"/>
                  </a:lnTo>
                  <a:lnTo>
                    <a:pt x="112" y="154"/>
                  </a:lnTo>
                  <a:lnTo>
                    <a:pt x="112" y="154"/>
                  </a:lnTo>
                  <a:lnTo>
                    <a:pt x="112" y="154"/>
                  </a:lnTo>
                  <a:lnTo>
                    <a:pt x="112" y="154"/>
                  </a:lnTo>
                  <a:lnTo>
                    <a:pt x="108" y="154"/>
                  </a:lnTo>
                  <a:lnTo>
                    <a:pt x="104" y="154"/>
                  </a:lnTo>
                  <a:lnTo>
                    <a:pt x="86" y="154"/>
                  </a:lnTo>
                  <a:lnTo>
                    <a:pt x="70" y="138"/>
                  </a:lnTo>
                  <a:lnTo>
                    <a:pt x="60" y="130"/>
                  </a:lnTo>
                  <a:lnTo>
                    <a:pt x="60" y="128"/>
                  </a:lnTo>
                  <a:lnTo>
                    <a:pt x="48" y="116"/>
                  </a:lnTo>
                  <a:lnTo>
                    <a:pt x="38" y="112"/>
                  </a:lnTo>
                  <a:lnTo>
                    <a:pt x="22" y="100"/>
                  </a:lnTo>
                  <a:lnTo>
                    <a:pt x="18" y="100"/>
                  </a:lnTo>
                  <a:lnTo>
                    <a:pt x="12" y="98"/>
                  </a:lnTo>
                  <a:lnTo>
                    <a:pt x="8" y="98"/>
                  </a:lnTo>
                  <a:lnTo>
                    <a:pt x="8" y="98"/>
                  </a:lnTo>
                  <a:lnTo>
                    <a:pt x="8" y="9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31"/>
            <p:cNvSpPr>
              <a:spLocks noEditPoints="1"/>
            </p:cNvSpPr>
            <p:nvPr/>
          </p:nvSpPr>
          <p:spPr bwMode="auto">
            <a:xfrm>
              <a:off x="5162550" y="3632268"/>
              <a:ext cx="28575" cy="107950"/>
            </a:xfrm>
            <a:custGeom>
              <a:avLst/>
              <a:gdLst>
                <a:gd name="T0" fmla="*/ 14 w 18"/>
                <a:gd name="T1" fmla="*/ 46 h 68"/>
                <a:gd name="T2" fmla="*/ 14 w 18"/>
                <a:gd name="T3" fmla="*/ 50 h 68"/>
                <a:gd name="T4" fmla="*/ 12 w 18"/>
                <a:gd name="T5" fmla="*/ 56 h 68"/>
                <a:gd name="T6" fmla="*/ 12 w 18"/>
                <a:gd name="T7" fmla="*/ 60 h 68"/>
                <a:gd name="T8" fmla="*/ 12 w 18"/>
                <a:gd name="T9" fmla="*/ 60 h 68"/>
                <a:gd name="T10" fmla="*/ 12 w 18"/>
                <a:gd name="T11" fmla="*/ 68 h 68"/>
                <a:gd name="T12" fmla="*/ 8 w 18"/>
                <a:gd name="T13" fmla="*/ 68 h 68"/>
                <a:gd name="T14" fmla="*/ 8 w 18"/>
                <a:gd name="T15" fmla="*/ 68 h 68"/>
                <a:gd name="T16" fmla="*/ 4 w 18"/>
                <a:gd name="T17" fmla="*/ 52 h 68"/>
                <a:gd name="T18" fmla="*/ 4 w 18"/>
                <a:gd name="T19" fmla="*/ 46 h 68"/>
                <a:gd name="T20" fmla="*/ 0 w 18"/>
                <a:gd name="T21" fmla="*/ 38 h 68"/>
                <a:gd name="T22" fmla="*/ 4 w 18"/>
                <a:gd name="T23" fmla="*/ 34 h 68"/>
                <a:gd name="T24" fmla="*/ 4 w 18"/>
                <a:gd name="T25" fmla="*/ 30 h 68"/>
                <a:gd name="T26" fmla="*/ 4 w 18"/>
                <a:gd name="T27" fmla="*/ 26 h 68"/>
                <a:gd name="T28" fmla="*/ 8 w 18"/>
                <a:gd name="T29" fmla="*/ 22 h 68"/>
                <a:gd name="T30" fmla="*/ 8 w 18"/>
                <a:gd name="T31" fmla="*/ 20 h 68"/>
                <a:gd name="T32" fmla="*/ 12 w 18"/>
                <a:gd name="T33" fmla="*/ 8 h 68"/>
                <a:gd name="T34" fmla="*/ 12 w 18"/>
                <a:gd name="T35" fmla="*/ 8 h 68"/>
                <a:gd name="T36" fmla="*/ 12 w 18"/>
                <a:gd name="T37" fmla="*/ 8 h 68"/>
                <a:gd name="T38" fmla="*/ 12 w 18"/>
                <a:gd name="T39" fmla="*/ 4 h 68"/>
                <a:gd name="T40" fmla="*/ 14 w 18"/>
                <a:gd name="T41" fmla="*/ 4 h 68"/>
                <a:gd name="T42" fmla="*/ 18 w 18"/>
                <a:gd name="T43" fmla="*/ 4 h 68"/>
                <a:gd name="T44" fmla="*/ 18 w 18"/>
                <a:gd name="T45" fmla="*/ 0 h 68"/>
                <a:gd name="T46" fmla="*/ 18 w 18"/>
                <a:gd name="T47" fmla="*/ 0 h 68"/>
                <a:gd name="T48" fmla="*/ 18 w 18"/>
                <a:gd name="T49" fmla="*/ 0 h 68"/>
                <a:gd name="T50" fmla="*/ 18 w 18"/>
                <a:gd name="T51" fmla="*/ 4 h 68"/>
                <a:gd name="T52" fmla="*/ 18 w 18"/>
                <a:gd name="T53" fmla="*/ 8 h 68"/>
                <a:gd name="T54" fmla="*/ 18 w 18"/>
                <a:gd name="T55" fmla="*/ 8 h 68"/>
                <a:gd name="T56" fmla="*/ 18 w 18"/>
                <a:gd name="T57" fmla="*/ 12 h 68"/>
                <a:gd name="T58" fmla="*/ 18 w 18"/>
                <a:gd name="T59" fmla="*/ 16 h 68"/>
                <a:gd name="T60" fmla="*/ 14 w 18"/>
                <a:gd name="T61" fmla="*/ 12 h 68"/>
                <a:gd name="T62" fmla="*/ 14 w 18"/>
                <a:gd name="T63" fmla="*/ 12 h 68"/>
                <a:gd name="T64" fmla="*/ 12 w 18"/>
                <a:gd name="T65" fmla="*/ 16 h 68"/>
                <a:gd name="T66" fmla="*/ 12 w 18"/>
                <a:gd name="T67" fmla="*/ 20 h 68"/>
                <a:gd name="T68" fmla="*/ 12 w 18"/>
                <a:gd name="T69" fmla="*/ 22 h 68"/>
                <a:gd name="T70" fmla="*/ 12 w 18"/>
                <a:gd name="T71" fmla="*/ 26 h 68"/>
                <a:gd name="T72" fmla="*/ 12 w 18"/>
                <a:gd name="T73" fmla="*/ 26 h 68"/>
                <a:gd name="T74" fmla="*/ 12 w 18"/>
                <a:gd name="T75" fmla="*/ 26 h 68"/>
                <a:gd name="T76" fmla="*/ 12 w 18"/>
                <a:gd name="T77" fmla="*/ 30 h 68"/>
                <a:gd name="T78" fmla="*/ 8 w 18"/>
                <a:gd name="T79" fmla="*/ 34 h 68"/>
                <a:gd name="T80" fmla="*/ 12 w 18"/>
                <a:gd name="T81" fmla="*/ 34 h 68"/>
                <a:gd name="T82" fmla="*/ 14 w 18"/>
                <a:gd name="T83" fmla="*/ 34 h 68"/>
                <a:gd name="T84" fmla="*/ 18 w 18"/>
                <a:gd name="T85" fmla="*/ 30 h 68"/>
                <a:gd name="T86" fmla="*/ 18 w 18"/>
                <a:gd name="T87" fmla="*/ 34 h 68"/>
                <a:gd name="T88" fmla="*/ 18 w 18"/>
                <a:gd name="T89" fmla="*/ 38 h 68"/>
                <a:gd name="T90" fmla="*/ 14 w 18"/>
                <a:gd name="T91" fmla="*/ 42 h 68"/>
                <a:gd name="T92" fmla="*/ 14 w 18"/>
                <a:gd name="T93" fmla="*/ 26 h 68"/>
                <a:gd name="T94" fmla="*/ 14 w 18"/>
                <a:gd name="T95" fmla="*/ 26 h 68"/>
                <a:gd name="T96" fmla="*/ 14 w 18"/>
                <a:gd name="T97"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68">
                  <a:moveTo>
                    <a:pt x="14" y="42"/>
                  </a:moveTo>
                  <a:lnTo>
                    <a:pt x="14" y="42"/>
                  </a:lnTo>
                  <a:lnTo>
                    <a:pt x="14" y="42"/>
                  </a:lnTo>
                  <a:lnTo>
                    <a:pt x="14" y="46"/>
                  </a:lnTo>
                  <a:lnTo>
                    <a:pt x="14" y="46"/>
                  </a:lnTo>
                  <a:lnTo>
                    <a:pt x="14" y="46"/>
                  </a:lnTo>
                  <a:lnTo>
                    <a:pt x="14" y="50"/>
                  </a:lnTo>
                  <a:lnTo>
                    <a:pt x="14" y="50"/>
                  </a:lnTo>
                  <a:lnTo>
                    <a:pt x="12" y="52"/>
                  </a:lnTo>
                  <a:lnTo>
                    <a:pt x="12" y="52"/>
                  </a:lnTo>
                  <a:lnTo>
                    <a:pt x="12" y="52"/>
                  </a:lnTo>
                  <a:lnTo>
                    <a:pt x="12" y="56"/>
                  </a:lnTo>
                  <a:lnTo>
                    <a:pt x="12" y="56"/>
                  </a:lnTo>
                  <a:lnTo>
                    <a:pt x="12" y="56"/>
                  </a:lnTo>
                  <a:lnTo>
                    <a:pt x="12" y="60"/>
                  </a:lnTo>
                  <a:lnTo>
                    <a:pt x="12" y="60"/>
                  </a:lnTo>
                  <a:lnTo>
                    <a:pt x="12" y="60"/>
                  </a:lnTo>
                  <a:lnTo>
                    <a:pt x="12" y="60"/>
                  </a:lnTo>
                  <a:lnTo>
                    <a:pt x="12" y="60"/>
                  </a:lnTo>
                  <a:lnTo>
                    <a:pt x="12" y="60"/>
                  </a:lnTo>
                  <a:lnTo>
                    <a:pt x="12" y="68"/>
                  </a:lnTo>
                  <a:lnTo>
                    <a:pt x="12" y="68"/>
                  </a:lnTo>
                  <a:lnTo>
                    <a:pt x="12" y="68"/>
                  </a:lnTo>
                  <a:lnTo>
                    <a:pt x="12" y="68"/>
                  </a:lnTo>
                  <a:lnTo>
                    <a:pt x="12" y="68"/>
                  </a:lnTo>
                  <a:lnTo>
                    <a:pt x="12" y="68"/>
                  </a:lnTo>
                  <a:lnTo>
                    <a:pt x="12" y="68"/>
                  </a:lnTo>
                  <a:lnTo>
                    <a:pt x="8" y="68"/>
                  </a:lnTo>
                  <a:lnTo>
                    <a:pt x="8" y="68"/>
                  </a:lnTo>
                  <a:lnTo>
                    <a:pt x="8" y="68"/>
                  </a:lnTo>
                  <a:lnTo>
                    <a:pt x="8" y="68"/>
                  </a:lnTo>
                  <a:lnTo>
                    <a:pt x="8" y="68"/>
                  </a:lnTo>
                  <a:lnTo>
                    <a:pt x="8" y="64"/>
                  </a:lnTo>
                  <a:lnTo>
                    <a:pt x="8" y="60"/>
                  </a:lnTo>
                  <a:lnTo>
                    <a:pt x="8" y="56"/>
                  </a:lnTo>
                  <a:lnTo>
                    <a:pt x="4" y="52"/>
                  </a:lnTo>
                  <a:lnTo>
                    <a:pt x="4" y="52"/>
                  </a:lnTo>
                  <a:lnTo>
                    <a:pt x="4" y="52"/>
                  </a:lnTo>
                  <a:lnTo>
                    <a:pt x="4" y="50"/>
                  </a:lnTo>
                  <a:lnTo>
                    <a:pt x="4" y="46"/>
                  </a:lnTo>
                  <a:lnTo>
                    <a:pt x="4" y="46"/>
                  </a:lnTo>
                  <a:lnTo>
                    <a:pt x="0" y="38"/>
                  </a:lnTo>
                  <a:lnTo>
                    <a:pt x="0" y="38"/>
                  </a:lnTo>
                  <a:lnTo>
                    <a:pt x="0" y="38"/>
                  </a:lnTo>
                  <a:lnTo>
                    <a:pt x="0" y="34"/>
                  </a:lnTo>
                  <a:lnTo>
                    <a:pt x="0" y="34"/>
                  </a:lnTo>
                  <a:lnTo>
                    <a:pt x="4" y="34"/>
                  </a:lnTo>
                  <a:lnTo>
                    <a:pt x="4" y="34"/>
                  </a:lnTo>
                  <a:lnTo>
                    <a:pt x="4" y="30"/>
                  </a:lnTo>
                  <a:lnTo>
                    <a:pt x="4" y="30"/>
                  </a:lnTo>
                  <a:lnTo>
                    <a:pt x="4" y="30"/>
                  </a:lnTo>
                  <a:lnTo>
                    <a:pt x="4" y="30"/>
                  </a:lnTo>
                  <a:lnTo>
                    <a:pt x="4" y="30"/>
                  </a:lnTo>
                  <a:lnTo>
                    <a:pt x="4" y="30"/>
                  </a:lnTo>
                  <a:lnTo>
                    <a:pt x="4" y="30"/>
                  </a:lnTo>
                  <a:lnTo>
                    <a:pt x="4" y="26"/>
                  </a:lnTo>
                  <a:lnTo>
                    <a:pt x="8" y="26"/>
                  </a:lnTo>
                  <a:lnTo>
                    <a:pt x="8" y="22"/>
                  </a:lnTo>
                  <a:lnTo>
                    <a:pt x="8" y="22"/>
                  </a:lnTo>
                  <a:lnTo>
                    <a:pt x="8" y="22"/>
                  </a:lnTo>
                  <a:lnTo>
                    <a:pt x="8" y="20"/>
                  </a:lnTo>
                  <a:lnTo>
                    <a:pt x="8" y="20"/>
                  </a:lnTo>
                  <a:lnTo>
                    <a:pt x="8" y="20"/>
                  </a:lnTo>
                  <a:lnTo>
                    <a:pt x="8" y="20"/>
                  </a:lnTo>
                  <a:lnTo>
                    <a:pt x="8" y="16"/>
                  </a:lnTo>
                  <a:lnTo>
                    <a:pt x="8" y="16"/>
                  </a:lnTo>
                  <a:lnTo>
                    <a:pt x="8" y="12"/>
                  </a:lnTo>
                  <a:lnTo>
                    <a:pt x="12" y="8"/>
                  </a:lnTo>
                  <a:lnTo>
                    <a:pt x="12" y="8"/>
                  </a:lnTo>
                  <a:lnTo>
                    <a:pt x="12" y="8"/>
                  </a:lnTo>
                  <a:lnTo>
                    <a:pt x="12" y="8"/>
                  </a:lnTo>
                  <a:lnTo>
                    <a:pt x="12" y="8"/>
                  </a:lnTo>
                  <a:lnTo>
                    <a:pt x="12" y="8"/>
                  </a:lnTo>
                  <a:lnTo>
                    <a:pt x="12" y="8"/>
                  </a:lnTo>
                  <a:lnTo>
                    <a:pt x="12" y="8"/>
                  </a:lnTo>
                  <a:lnTo>
                    <a:pt x="12" y="8"/>
                  </a:lnTo>
                  <a:lnTo>
                    <a:pt x="12" y="4"/>
                  </a:lnTo>
                  <a:lnTo>
                    <a:pt x="12" y="4"/>
                  </a:lnTo>
                  <a:lnTo>
                    <a:pt x="12" y="4"/>
                  </a:lnTo>
                  <a:lnTo>
                    <a:pt x="12" y="4"/>
                  </a:lnTo>
                  <a:lnTo>
                    <a:pt x="12" y="4"/>
                  </a:lnTo>
                  <a:lnTo>
                    <a:pt x="12" y="4"/>
                  </a:lnTo>
                  <a:lnTo>
                    <a:pt x="14" y="4"/>
                  </a:lnTo>
                  <a:lnTo>
                    <a:pt x="14" y="4"/>
                  </a:lnTo>
                  <a:lnTo>
                    <a:pt x="14" y="4"/>
                  </a:lnTo>
                  <a:lnTo>
                    <a:pt x="14" y="4"/>
                  </a:lnTo>
                  <a:lnTo>
                    <a:pt x="14" y="4"/>
                  </a:lnTo>
                  <a:lnTo>
                    <a:pt x="18" y="4"/>
                  </a:lnTo>
                  <a:lnTo>
                    <a:pt x="18" y="0"/>
                  </a:lnTo>
                  <a:lnTo>
                    <a:pt x="18" y="0"/>
                  </a:lnTo>
                  <a:lnTo>
                    <a:pt x="18" y="0"/>
                  </a:lnTo>
                  <a:lnTo>
                    <a:pt x="18" y="0"/>
                  </a:lnTo>
                  <a:lnTo>
                    <a:pt x="18" y="0"/>
                  </a:lnTo>
                  <a:lnTo>
                    <a:pt x="18" y="0"/>
                  </a:lnTo>
                  <a:lnTo>
                    <a:pt x="18" y="0"/>
                  </a:lnTo>
                  <a:lnTo>
                    <a:pt x="18" y="0"/>
                  </a:lnTo>
                  <a:lnTo>
                    <a:pt x="18" y="0"/>
                  </a:lnTo>
                  <a:lnTo>
                    <a:pt x="18" y="0"/>
                  </a:lnTo>
                  <a:lnTo>
                    <a:pt x="18" y="0"/>
                  </a:lnTo>
                  <a:lnTo>
                    <a:pt x="18" y="0"/>
                  </a:lnTo>
                  <a:lnTo>
                    <a:pt x="18" y="4"/>
                  </a:lnTo>
                  <a:lnTo>
                    <a:pt x="18" y="4"/>
                  </a:lnTo>
                  <a:lnTo>
                    <a:pt x="18" y="4"/>
                  </a:lnTo>
                  <a:lnTo>
                    <a:pt x="18" y="4"/>
                  </a:lnTo>
                  <a:lnTo>
                    <a:pt x="18" y="4"/>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4" y="16"/>
                  </a:lnTo>
                  <a:lnTo>
                    <a:pt x="14" y="12"/>
                  </a:lnTo>
                  <a:lnTo>
                    <a:pt x="14" y="12"/>
                  </a:lnTo>
                  <a:lnTo>
                    <a:pt x="14" y="12"/>
                  </a:lnTo>
                  <a:lnTo>
                    <a:pt x="14" y="12"/>
                  </a:lnTo>
                  <a:lnTo>
                    <a:pt x="14" y="12"/>
                  </a:lnTo>
                  <a:lnTo>
                    <a:pt x="14" y="12"/>
                  </a:lnTo>
                  <a:lnTo>
                    <a:pt x="14" y="12"/>
                  </a:lnTo>
                  <a:lnTo>
                    <a:pt x="12" y="16"/>
                  </a:lnTo>
                  <a:lnTo>
                    <a:pt x="12" y="16"/>
                  </a:lnTo>
                  <a:lnTo>
                    <a:pt x="12" y="16"/>
                  </a:lnTo>
                  <a:lnTo>
                    <a:pt x="12" y="16"/>
                  </a:lnTo>
                  <a:lnTo>
                    <a:pt x="12" y="16"/>
                  </a:lnTo>
                  <a:lnTo>
                    <a:pt x="12" y="16"/>
                  </a:lnTo>
                  <a:lnTo>
                    <a:pt x="12" y="20"/>
                  </a:lnTo>
                  <a:lnTo>
                    <a:pt x="12" y="20"/>
                  </a:lnTo>
                  <a:lnTo>
                    <a:pt x="12" y="20"/>
                  </a:lnTo>
                  <a:lnTo>
                    <a:pt x="12" y="22"/>
                  </a:lnTo>
                  <a:lnTo>
                    <a:pt x="12" y="22"/>
                  </a:lnTo>
                  <a:lnTo>
                    <a:pt x="12" y="22"/>
                  </a:lnTo>
                  <a:lnTo>
                    <a:pt x="12" y="22"/>
                  </a:lnTo>
                  <a:lnTo>
                    <a:pt x="12" y="26"/>
                  </a:lnTo>
                  <a:lnTo>
                    <a:pt x="12" y="26"/>
                  </a:lnTo>
                  <a:lnTo>
                    <a:pt x="12" y="26"/>
                  </a:lnTo>
                  <a:lnTo>
                    <a:pt x="12" y="26"/>
                  </a:lnTo>
                  <a:lnTo>
                    <a:pt x="12" y="26"/>
                  </a:lnTo>
                  <a:lnTo>
                    <a:pt x="12" y="26"/>
                  </a:lnTo>
                  <a:lnTo>
                    <a:pt x="12" y="26"/>
                  </a:lnTo>
                  <a:lnTo>
                    <a:pt x="14" y="26"/>
                  </a:lnTo>
                  <a:lnTo>
                    <a:pt x="14" y="26"/>
                  </a:lnTo>
                  <a:lnTo>
                    <a:pt x="12" y="26"/>
                  </a:lnTo>
                  <a:lnTo>
                    <a:pt x="12" y="26"/>
                  </a:lnTo>
                  <a:lnTo>
                    <a:pt x="12" y="30"/>
                  </a:lnTo>
                  <a:lnTo>
                    <a:pt x="12" y="30"/>
                  </a:lnTo>
                  <a:lnTo>
                    <a:pt x="12" y="30"/>
                  </a:lnTo>
                  <a:lnTo>
                    <a:pt x="12" y="30"/>
                  </a:lnTo>
                  <a:lnTo>
                    <a:pt x="12" y="30"/>
                  </a:lnTo>
                  <a:lnTo>
                    <a:pt x="12" y="30"/>
                  </a:lnTo>
                  <a:lnTo>
                    <a:pt x="12" y="34"/>
                  </a:lnTo>
                  <a:lnTo>
                    <a:pt x="8" y="34"/>
                  </a:lnTo>
                  <a:lnTo>
                    <a:pt x="8" y="34"/>
                  </a:lnTo>
                  <a:lnTo>
                    <a:pt x="8" y="34"/>
                  </a:lnTo>
                  <a:lnTo>
                    <a:pt x="8" y="34"/>
                  </a:lnTo>
                  <a:lnTo>
                    <a:pt x="12" y="34"/>
                  </a:lnTo>
                  <a:lnTo>
                    <a:pt x="12" y="34"/>
                  </a:lnTo>
                  <a:lnTo>
                    <a:pt x="14" y="34"/>
                  </a:lnTo>
                  <a:lnTo>
                    <a:pt x="14" y="34"/>
                  </a:lnTo>
                  <a:lnTo>
                    <a:pt x="14" y="34"/>
                  </a:lnTo>
                  <a:lnTo>
                    <a:pt x="14" y="34"/>
                  </a:lnTo>
                  <a:lnTo>
                    <a:pt x="14" y="30"/>
                  </a:lnTo>
                  <a:lnTo>
                    <a:pt x="18" y="30"/>
                  </a:lnTo>
                  <a:lnTo>
                    <a:pt x="18" y="30"/>
                  </a:lnTo>
                  <a:lnTo>
                    <a:pt x="18" y="34"/>
                  </a:lnTo>
                  <a:lnTo>
                    <a:pt x="18" y="34"/>
                  </a:lnTo>
                  <a:lnTo>
                    <a:pt x="18" y="34"/>
                  </a:lnTo>
                  <a:lnTo>
                    <a:pt x="18" y="34"/>
                  </a:lnTo>
                  <a:lnTo>
                    <a:pt x="14" y="38"/>
                  </a:lnTo>
                  <a:lnTo>
                    <a:pt x="14" y="38"/>
                  </a:lnTo>
                  <a:lnTo>
                    <a:pt x="18" y="38"/>
                  </a:lnTo>
                  <a:lnTo>
                    <a:pt x="18" y="38"/>
                  </a:lnTo>
                  <a:lnTo>
                    <a:pt x="18" y="38"/>
                  </a:lnTo>
                  <a:lnTo>
                    <a:pt x="14" y="42"/>
                  </a:lnTo>
                  <a:lnTo>
                    <a:pt x="14" y="42"/>
                  </a:lnTo>
                  <a:lnTo>
                    <a:pt x="14" y="42"/>
                  </a:lnTo>
                  <a:lnTo>
                    <a:pt x="14" y="42"/>
                  </a:lnTo>
                  <a:close/>
                  <a:moveTo>
                    <a:pt x="14" y="26"/>
                  </a:moveTo>
                  <a:lnTo>
                    <a:pt x="14" y="26"/>
                  </a:lnTo>
                  <a:lnTo>
                    <a:pt x="14" y="26"/>
                  </a:lnTo>
                  <a:lnTo>
                    <a:pt x="14" y="26"/>
                  </a:lnTo>
                  <a:lnTo>
                    <a:pt x="14" y="26"/>
                  </a:lnTo>
                  <a:lnTo>
                    <a:pt x="14" y="26"/>
                  </a:lnTo>
                  <a:lnTo>
                    <a:pt x="14" y="26"/>
                  </a:lnTo>
                  <a:lnTo>
                    <a:pt x="14" y="26"/>
                  </a:lnTo>
                  <a:lnTo>
                    <a:pt x="14" y="26"/>
                  </a:lnTo>
                  <a:lnTo>
                    <a:pt x="14" y="26"/>
                  </a:lnTo>
                  <a:lnTo>
                    <a:pt x="14" y="26"/>
                  </a:lnTo>
                  <a:lnTo>
                    <a:pt x="14"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32"/>
            <p:cNvSpPr>
              <a:spLocks noEditPoints="1"/>
            </p:cNvSpPr>
            <p:nvPr/>
          </p:nvSpPr>
          <p:spPr bwMode="auto">
            <a:xfrm>
              <a:off x="7165975" y="3254443"/>
              <a:ext cx="498475" cy="638175"/>
            </a:xfrm>
            <a:custGeom>
              <a:avLst/>
              <a:gdLst>
                <a:gd name="T0" fmla="*/ 98 w 314"/>
                <a:gd name="T1" fmla="*/ 250 h 402"/>
                <a:gd name="T2" fmla="*/ 278 w 314"/>
                <a:gd name="T3" fmla="*/ 70 h 402"/>
                <a:gd name="T4" fmla="*/ 240 w 314"/>
                <a:gd name="T5" fmla="*/ 60 h 402"/>
                <a:gd name="T6" fmla="*/ 248 w 314"/>
                <a:gd name="T7" fmla="*/ 78 h 402"/>
                <a:gd name="T8" fmla="*/ 228 w 314"/>
                <a:gd name="T9" fmla="*/ 66 h 402"/>
                <a:gd name="T10" fmla="*/ 244 w 314"/>
                <a:gd name="T11" fmla="*/ 48 h 402"/>
                <a:gd name="T12" fmla="*/ 258 w 314"/>
                <a:gd name="T13" fmla="*/ 26 h 402"/>
                <a:gd name="T14" fmla="*/ 270 w 314"/>
                <a:gd name="T15" fmla="*/ 12 h 402"/>
                <a:gd name="T16" fmla="*/ 296 w 314"/>
                <a:gd name="T17" fmla="*/ 34 h 402"/>
                <a:gd name="T18" fmla="*/ 310 w 314"/>
                <a:gd name="T19" fmla="*/ 42 h 402"/>
                <a:gd name="T20" fmla="*/ 296 w 314"/>
                <a:gd name="T21" fmla="*/ 52 h 402"/>
                <a:gd name="T22" fmla="*/ 252 w 314"/>
                <a:gd name="T23" fmla="*/ 8 h 402"/>
                <a:gd name="T24" fmla="*/ 226 w 314"/>
                <a:gd name="T25" fmla="*/ 66 h 402"/>
                <a:gd name="T26" fmla="*/ 136 w 314"/>
                <a:gd name="T27" fmla="*/ 216 h 402"/>
                <a:gd name="T28" fmla="*/ 116 w 314"/>
                <a:gd name="T29" fmla="*/ 224 h 402"/>
                <a:gd name="T30" fmla="*/ 120 w 314"/>
                <a:gd name="T31" fmla="*/ 208 h 402"/>
                <a:gd name="T32" fmla="*/ 136 w 314"/>
                <a:gd name="T33" fmla="*/ 194 h 402"/>
                <a:gd name="T34" fmla="*/ 166 w 314"/>
                <a:gd name="T35" fmla="*/ 190 h 402"/>
                <a:gd name="T36" fmla="*/ 176 w 314"/>
                <a:gd name="T37" fmla="*/ 194 h 402"/>
                <a:gd name="T38" fmla="*/ 188 w 314"/>
                <a:gd name="T39" fmla="*/ 164 h 402"/>
                <a:gd name="T40" fmla="*/ 192 w 314"/>
                <a:gd name="T41" fmla="*/ 172 h 402"/>
                <a:gd name="T42" fmla="*/ 218 w 314"/>
                <a:gd name="T43" fmla="*/ 148 h 402"/>
                <a:gd name="T44" fmla="*/ 236 w 314"/>
                <a:gd name="T45" fmla="*/ 118 h 402"/>
                <a:gd name="T46" fmla="*/ 232 w 314"/>
                <a:gd name="T47" fmla="*/ 96 h 402"/>
                <a:gd name="T48" fmla="*/ 248 w 314"/>
                <a:gd name="T49" fmla="*/ 90 h 402"/>
                <a:gd name="T50" fmla="*/ 252 w 314"/>
                <a:gd name="T51" fmla="*/ 82 h 402"/>
                <a:gd name="T52" fmla="*/ 262 w 314"/>
                <a:gd name="T53" fmla="*/ 116 h 402"/>
                <a:gd name="T54" fmla="*/ 254 w 314"/>
                <a:gd name="T55" fmla="*/ 142 h 402"/>
                <a:gd name="T56" fmla="*/ 244 w 314"/>
                <a:gd name="T57" fmla="*/ 172 h 402"/>
                <a:gd name="T58" fmla="*/ 236 w 314"/>
                <a:gd name="T59" fmla="*/ 202 h 402"/>
                <a:gd name="T60" fmla="*/ 228 w 314"/>
                <a:gd name="T61" fmla="*/ 198 h 402"/>
                <a:gd name="T62" fmla="*/ 214 w 314"/>
                <a:gd name="T63" fmla="*/ 202 h 402"/>
                <a:gd name="T64" fmla="*/ 196 w 314"/>
                <a:gd name="T65" fmla="*/ 208 h 402"/>
                <a:gd name="T66" fmla="*/ 184 w 314"/>
                <a:gd name="T67" fmla="*/ 212 h 402"/>
                <a:gd name="T68" fmla="*/ 176 w 314"/>
                <a:gd name="T69" fmla="*/ 230 h 402"/>
                <a:gd name="T70" fmla="*/ 166 w 314"/>
                <a:gd name="T71" fmla="*/ 212 h 402"/>
                <a:gd name="T72" fmla="*/ 210 w 314"/>
                <a:gd name="T73" fmla="*/ 148 h 402"/>
                <a:gd name="T74" fmla="*/ 214 w 314"/>
                <a:gd name="T75" fmla="*/ 142 h 402"/>
                <a:gd name="T76" fmla="*/ 80 w 314"/>
                <a:gd name="T77" fmla="*/ 216 h 402"/>
                <a:gd name="T78" fmla="*/ 158 w 314"/>
                <a:gd name="T79" fmla="*/ 220 h 402"/>
                <a:gd name="T80" fmla="*/ 150 w 314"/>
                <a:gd name="T81" fmla="*/ 234 h 402"/>
                <a:gd name="T82" fmla="*/ 132 w 314"/>
                <a:gd name="T83" fmla="*/ 246 h 402"/>
                <a:gd name="T84" fmla="*/ 124 w 314"/>
                <a:gd name="T85" fmla="*/ 234 h 402"/>
                <a:gd name="T86" fmla="*/ 146 w 314"/>
                <a:gd name="T87" fmla="*/ 220 h 402"/>
                <a:gd name="T88" fmla="*/ 80 w 314"/>
                <a:gd name="T89" fmla="*/ 224 h 402"/>
                <a:gd name="T90" fmla="*/ 128 w 314"/>
                <a:gd name="T91" fmla="*/ 220 h 402"/>
                <a:gd name="T92" fmla="*/ 90 w 314"/>
                <a:gd name="T93" fmla="*/ 238 h 402"/>
                <a:gd name="T94" fmla="*/ 106 w 314"/>
                <a:gd name="T95" fmla="*/ 230 h 402"/>
                <a:gd name="T96" fmla="*/ 120 w 314"/>
                <a:gd name="T97" fmla="*/ 246 h 402"/>
                <a:gd name="T98" fmla="*/ 106 w 314"/>
                <a:gd name="T99" fmla="*/ 272 h 402"/>
                <a:gd name="T100" fmla="*/ 98 w 314"/>
                <a:gd name="T101" fmla="*/ 272 h 402"/>
                <a:gd name="T102" fmla="*/ 98 w 314"/>
                <a:gd name="T103" fmla="*/ 258 h 402"/>
                <a:gd name="T104" fmla="*/ 98 w 314"/>
                <a:gd name="T105" fmla="*/ 246 h 402"/>
                <a:gd name="T106" fmla="*/ 90 w 314"/>
                <a:gd name="T107" fmla="*/ 228 h 402"/>
                <a:gd name="T108" fmla="*/ 86 w 314"/>
                <a:gd name="T109" fmla="*/ 234 h 402"/>
                <a:gd name="T110" fmla="*/ 76 w 314"/>
                <a:gd name="T111" fmla="*/ 250 h 402"/>
                <a:gd name="T112" fmla="*/ 90 w 314"/>
                <a:gd name="T113" fmla="*/ 258 h 402"/>
                <a:gd name="T114" fmla="*/ 98 w 314"/>
                <a:gd name="T115" fmla="*/ 294 h 402"/>
                <a:gd name="T116" fmla="*/ 86 w 314"/>
                <a:gd name="T117" fmla="*/ 324 h 402"/>
                <a:gd name="T118" fmla="*/ 60 w 314"/>
                <a:gd name="T119" fmla="*/ 362 h 402"/>
                <a:gd name="T120" fmla="*/ 68 w 314"/>
                <a:gd name="T121" fmla="*/ 354 h 402"/>
                <a:gd name="T122" fmla="*/ 12 w 314"/>
                <a:gd name="T123"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4" h="402">
                  <a:moveTo>
                    <a:pt x="128" y="228"/>
                  </a:moveTo>
                  <a:lnTo>
                    <a:pt x="124" y="228"/>
                  </a:lnTo>
                  <a:lnTo>
                    <a:pt x="124" y="224"/>
                  </a:lnTo>
                  <a:lnTo>
                    <a:pt x="124" y="228"/>
                  </a:lnTo>
                  <a:lnTo>
                    <a:pt x="124" y="224"/>
                  </a:lnTo>
                  <a:lnTo>
                    <a:pt x="128" y="224"/>
                  </a:lnTo>
                  <a:lnTo>
                    <a:pt x="128" y="228"/>
                  </a:lnTo>
                  <a:lnTo>
                    <a:pt x="128" y="228"/>
                  </a:lnTo>
                  <a:lnTo>
                    <a:pt x="128" y="228"/>
                  </a:lnTo>
                  <a:close/>
                  <a:moveTo>
                    <a:pt x="94" y="254"/>
                  </a:moveTo>
                  <a:lnTo>
                    <a:pt x="98" y="250"/>
                  </a:lnTo>
                  <a:lnTo>
                    <a:pt x="98" y="254"/>
                  </a:lnTo>
                  <a:lnTo>
                    <a:pt x="94" y="254"/>
                  </a:lnTo>
                  <a:lnTo>
                    <a:pt x="94" y="254"/>
                  </a:lnTo>
                  <a:lnTo>
                    <a:pt x="94" y="254"/>
                  </a:lnTo>
                  <a:close/>
                  <a:moveTo>
                    <a:pt x="288" y="56"/>
                  </a:moveTo>
                  <a:lnTo>
                    <a:pt x="284" y="60"/>
                  </a:lnTo>
                  <a:lnTo>
                    <a:pt x="282" y="60"/>
                  </a:lnTo>
                  <a:lnTo>
                    <a:pt x="282" y="62"/>
                  </a:lnTo>
                  <a:lnTo>
                    <a:pt x="282" y="66"/>
                  </a:lnTo>
                  <a:lnTo>
                    <a:pt x="282" y="70"/>
                  </a:lnTo>
                  <a:lnTo>
                    <a:pt x="278" y="70"/>
                  </a:lnTo>
                  <a:lnTo>
                    <a:pt x="274" y="66"/>
                  </a:lnTo>
                  <a:lnTo>
                    <a:pt x="270" y="66"/>
                  </a:lnTo>
                  <a:lnTo>
                    <a:pt x="266" y="62"/>
                  </a:lnTo>
                  <a:lnTo>
                    <a:pt x="262" y="62"/>
                  </a:lnTo>
                  <a:lnTo>
                    <a:pt x="262" y="60"/>
                  </a:lnTo>
                  <a:lnTo>
                    <a:pt x="258" y="60"/>
                  </a:lnTo>
                  <a:lnTo>
                    <a:pt x="254" y="60"/>
                  </a:lnTo>
                  <a:lnTo>
                    <a:pt x="252" y="62"/>
                  </a:lnTo>
                  <a:lnTo>
                    <a:pt x="248" y="62"/>
                  </a:lnTo>
                  <a:lnTo>
                    <a:pt x="244" y="60"/>
                  </a:lnTo>
                  <a:lnTo>
                    <a:pt x="240" y="60"/>
                  </a:lnTo>
                  <a:lnTo>
                    <a:pt x="240" y="62"/>
                  </a:lnTo>
                  <a:lnTo>
                    <a:pt x="236" y="62"/>
                  </a:lnTo>
                  <a:lnTo>
                    <a:pt x="236" y="66"/>
                  </a:lnTo>
                  <a:lnTo>
                    <a:pt x="240" y="66"/>
                  </a:lnTo>
                  <a:lnTo>
                    <a:pt x="244" y="66"/>
                  </a:lnTo>
                  <a:lnTo>
                    <a:pt x="244" y="70"/>
                  </a:lnTo>
                  <a:lnTo>
                    <a:pt x="248" y="70"/>
                  </a:lnTo>
                  <a:lnTo>
                    <a:pt x="248" y="74"/>
                  </a:lnTo>
                  <a:lnTo>
                    <a:pt x="252" y="74"/>
                  </a:lnTo>
                  <a:lnTo>
                    <a:pt x="248" y="74"/>
                  </a:lnTo>
                  <a:lnTo>
                    <a:pt x="248" y="78"/>
                  </a:lnTo>
                  <a:lnTo>
                    <a:pt x="244" y="74"/>
                  </a:lnTo>
                  <a:lnTo>
                    <a:pt x="240" y="78"/>
                  </a:lnTo>
                  <a:lnTo>
                    <a:pt x="240" y="82"/>
                  </a:lnTo>
                  <a:lnTo>
                    <a:pt x="236" y="82"/>
                  </a:lnTo>
                  <a:lnTo>
                    <a:pt x="232" y="82"/>
                  </a:lnTo>
                  <a:lnTo>
                    <a:pt x="232" y="78"/>
                  </a:lnTo>
                  <a:lnTo>
                    <a:pt x="236" y="74"/>
                  </a:lnTo>
                  <a:lnTo>
                    <a:pt x="236" y="70"/>
                  </a:lnTo>
                  <a:lnTo>
                    <a:pt x="232" y="70"/>
                  </a:lnTo>
                  <a:lnTo>
                    <a:pt x="232" y="66"/>
                  </a:lnTo>
                  <a:lnTo>
                    <a:pt x="228" y="66"/>
                  </a:lnTo>
                  <a:lnTo>
                    <a:pt x="228" y="62"/>
                  </a:lnTo>
                  <a:lnTo>
                    <a:pt x="232" y="62"/>
                  </a:lnTo>
                  <a:lnTo>
                    <a:pt x="232" y="60"/>
                  </a:lnTo>
                  <a:lnTo>
                    <a:pt x="232" y="56"/>
                  </a:lnTo>
                  <a:lnTo>
                    <a:pt x="236" y="56"/>
                  </a:lnTo>
                  <a:lnTo>
                    <a:pt x="240" y="56"/>
                  </a:lnTo>
                  <a:lnTo>
                    <a:pt x="240" y="52"/>
                  </a:lnTo>
                  <a:lnTo>
                    <a:pt x="240" y="48"/>
                  </a:lnTo>
                  <a:lnTo>
                    <a:pt x="240" y="46"/>
                  </a:lnTo>
                  <a:lnTo>
                    <a:pt x="244" y="46"/>
                  </a:lnTo>
                  <a:lnTo>
                    <a:pt x="244" y="48"/>
                  </a:lnTo>
                  <a:lnTo>
                    <a:pt x="248" y="48"/>
                  </a:lnTo>
                  <a:lnTo>
                    <a:pt x="252" y="48"/>
                  </a:lnTo>
                  <a:lnTo>
                    <a:pt x="252" y="46"/>
                  </a:lnTo>
                  <a:lnTo>
                    <a:pt x="254" y="46"/>
                  </a:lnTo>
                  <a:lnTo>
                    <a:pt x="254" y="42"/>
                  </a:lnTo>
                  <a:lnTo>
                    <a:pt x="252" y="38"/>
                  </a:lnTo>
                  <a:lnTo>
                    <a:pt x="254" y="38"/>
                  </a:lnTo>
                  <a:lnTo>
                    <a:pt x="254" y="34"/>
                  </a:lnTo>
                  <a:lnTo>
                    <a:pt x="258" y="34"/>
                  </a:lnTo>
                  <a:lnTo>
                    <a:pt x="258" y="30"/>
                  </a:lnTo>
                  <a:lnTo>
                    <a:pt x="258" y="26"/>
                  </a:lnTo>
                  <a:lnTo>
                    <a:pt x="258" y="22"/>
                  </a:lnTo>
                  <a:lnTo>
                    <a:pt x="258" y="20"/>
                  </a:lnTo>
                  <a:lnTo>
                    <a:pt x="258" y="16"/>
                  </a:lnTo>
                  <a:lnTo>
                    <a:pt x="258" y="12"/>
                  </a:lnTo>
                  <a:lnTo>
                    <a:pt x="254" y="8"/>
                  </a:lnTo>
                  <a:lnTo>
                    <a:pt x="258" y="4"/>
                  </a:lnTo>
                  <a:lnTo>
                    <a:pt x="262" y="0"/>
                  </a:lnTo>
                  <a:lnTo>
                    <a:pt x="262" y="4"/>
                  </a:lnTo>
                  <a:lnTo>
                    <a:pt x="266" y="4"/>
                  </a:lnTo>
                  <a:lnTo>
                    <a:pt x="266" y="8"/>
                  </a:lnTo>
                  <a:lnTo>
                    <a:pt x="270" y="12"/>
                  </a:lnTo>
                  <a:lnTo>
                    <a:pt x="270" y="16"/>
                  </a:lnTo>
                  <a:lnTo>
                    <a:pt x="274" y="16"/>
                  </a:lnTo>
                  <a:lnTo>
                    <a:pt x="274" y="20"/>
                  </a:lnTo>
                  <a:lnTo>
                    <a:pt x="278" y="20"/>
                  </a:lnTo>
                  <a:lnTo>
                    <a:pt x="278" y="22"/>
                  </a:lnTo>
                  <a:lnTo>
                    <a:pt x="282" y="26"/>
                  </a:lnTo>
                  <a:lnTo>
                    <a:pt x="284" y="26"/>
                  </a:lnTo>
                  <a:lnTo>
                    <a:pt x="284" y="30"/>
                  </a:lnTo>
                  <a:lnTo>
                    <a:pt x="288" y="30"/>
                  </a:lnTo>
                  <a:lnTo>
                    <a:pt x="292" y="30"/>
                  </a:lnTo>
                  <a:lnTo>
                    <a:pt x="296" y="34"/>
                  </a:lnTo>
                  <a:lnTo>
                    <a:pt x="300" y="34"/>
                  </a:lnTo>
                  <a:lnTo>
                    <a:pt x="302" y="34"/>
                  </a:lnTo>
                  <a:lnTo>
                    <a:pt x="302" y="30"/>
                  </a:lnTo>
                  <a:lnTo>
                    <a:pt x="306" y="30"/>
                  </a:lnTo>
                  <a:lnTo>
                    <a:pt x="306" y="26"/>
                  </a:lnTo>
                  <a:lnTo>
                    <a:pt x="310" y="26"/>
                  </a:lnTo>
                  <a:lnTo>
                    <a:pt x="306" y="30"/>
                  </a:lnTo>
                  <a:lnTo>
                    <a:pt x="306" y="34"/>
                  </a:lnTo>
                  <a:lnTo>
                    <a:pt x="306" y="38"/>
                  </a:lnTo>
                  <a:lnTo>
                    <a:pt x="306" y="42"/>
                  </a:lnTo>
                  <a:lnTo>
                    <a:pt x="310" y="42"/>
                  </a:lnTo>
                  <a:lnTo>
                    <a:pt x="306" y="42"/>
                  </a:lnTo>
                  <a:lnTo>
                    <a:pt x="306" y="46"/>
                  </a:lnTo>
                  <a:lnTo>
                    <a:pt x="310" y="46"/>
                  </a:lnTo>
                  <a:lnTo>
                    <a:pt x="314" y="46"/>
                  </a:lnTo>
                  <a:lnTo>
                    <a:pt x="310" y="46"/>
                  </a:lnTo>
                  <a:lnTo>
                    <a:pt x="310" y="48"/>
                  </a:lnTo>
                  <a:lnTo>
                    <a:pt x="306" y="48"/>
                  </a:lnTo>
                  <a:lnTo>
                    <a:pt x="302" y="52"/>
                  </a:lnTo>
                  <a:lnTo>
                    <a:pt x="302" y="48"/>
                  </a:lnTo>
                  <a:lnTo>
                    <a:pt x="300" y="52"/>
                  </a:lnTo>
                  <a:lnTo>
                    <a:pt x="296" y="52"/>
                  </a:lnTo>
                  <a:lnTo>
                    <a:pt x="292" y="52"/>
                  </a:lnTo>
                  <a:lnTo>
                    <a:pt x="288" y="52"/>
                  </a:lnTo>
                  <a:lnTo>
                    <a:pt x="288" y="56"/>
                  </a:lnTo>
                  <a:lnTo>
                    <a:pt x="288" y="56"/>
                  </a:lnTo>
                  <a:lnTo>
                    <a:pt x="288" y="56"/>
                  </a:lnTo>
                  <a:close/>
                  <a:moveTo>
                    <a:pt x="248" y="4"/>
                  </a:moveTo>
                  <a:lnTo>
                    <a:pt x="248" y="8"/>
                  </a:lnTo>
                  <a:lnTo>
                    <a:pt x="248" y="4"/>
                  </a:lnTo>
                  <a:lnTo>
                    <a:pt x="248" y="4"/>
                  </a:lnTo>
                  <a:lnTo>
                    <a:pt x="248" y="4"/>
                  </a:lnTo>
                  <a:close/>
                  <a:moveTo>
                    <a:pt x="252" y="8"/>
                  </a:moveTo>
                  <a:lnTo>
                    <a:pt x="252" y="12"/>
                  </a:lnTo>
                  <a:lnTo>
                    <a:pt x="252" y="8"/>
                  </a:lnTo>
                  <a:lnTo>
                    <a:pt x="252" y="8"/>
                  </a:lnTo>
                  <a:lnTo>
                    <a:pt x="252" y="8"/>
                  </a:lnTo>
                  <a:close/>
                  <a:moveTo>
                    <a:pt x="226" y="66"/>
                  </a:moveTo>
                  <a:lnTo>
                    <a:pt x="228" y="66"/>
                  </a:lnTo>
                  <a:lnTo>
                    <a:pt x="226" y="66"/>
                  </a:lnTo>
                  <a:lnTo>
                    <a:pt x="226" y="70"/>
                  </a:lnTo>
                  <a:lnTo>
                    <a:pt x="226" y="66"/>
                  </a:lnTo>
                  <a:lnTo>
                    <a:pt x="226" y="66"/>
                  </a:lnTo>
                  <a:lnTo>
                    <a:pt x="226" y="66"/>
                  </a:lnTo>
                  <a:close/>
                  <a:moveTo>
                    <a:pt x="154" y="208"/>
                  </a:moveTo>
                  <a:lnTo>
                    <a:pt x="150" y="208"/>
                  </a:lnTo>
                  <a:lnTo>
                    <a:pt x="150" y="212"/>
                  </a:lnTo>
                  <a:lnTo>
                    <a:pt x="146" y="212"/>
                  </a:lnTo>
                  <a:lnTo>
                    <a:pt x="150" y="212"/>
                  </a:lnTo>
                  <a:lnTo>
                    <a:pt x="146" y="216"/>
                  </a:lnTo>
                  <a:lnTo>
                    <a:pt x="142" y="212"/>
                  </a:lnTo>
                  <a:lnTo>
                    <a:pt x="142" y="216"/>
                  </a:lnTo>
                  <a:lnTo>
                    <a:pt x="140" y="216"/>
                  </a:lnTo>
                  <a:lnTo>
                    <a:pt x="136" y="220"/>
                  </a:lnTo>
                  <a:lnTo>
                    <a:pt x="136" y="216"/>
                  </a:lnTo>
                  <a:lnTo>
                    <a:pt x="132" y="216"/>
                  </a:lnTo>
                  <a:lnTo>
                    <a:pt x="132" y="220"/>
                  </a:lnTo>
                  <a:lnTo>
                    <a:pt x="128" y="220"/>
                  </a:lnTo>
                  <a:lnTo>
                    <a:pt x="128" y="216"/>
                  </a:lnTo>
                  <a:lnTo>
                    <a:pt x="124" y="216"/>
                  </a:lnTo>
                  <a:lnTo>
                    <a:pt x="124" y="220"/>
                  </a:lnTo>
                  <a:lnTo>
                    <a:pt x="124" y="224"/>
                  </a:lnTo>
                  <a:lnTo>
                    <a:pt x="120" y="224"/>
                  </a:lnTo>
                  <a:lnTo>
                    <a:pt x="124" y="228"/>
                  </a:lnTo>
                  <a:lnTo>
                    <a:pt x="120" y="228"/>
                  </a:lnTo>
                  <a:lnTo>
                    <a:pt x="116" y="224"/>
                  </a:lnTo>
                  <a:lnTo>
                    <a:pt x="112" y="224"/>
                  </a:lnTo>
                  <a:lnTo>
                    <a:pt x="110" y="224"/>
                  </a:lnTo>
                  <a:lnTo>
                    <a:pt x="106" y="224"/>
                  </a:lnTo>
                  <a:lnTo>
                    <a:pt x="106" y="220"/>
                  </a:lnTo>
                  <a:lnTo>
                    <a:pt x="106" y="216"/>
                  </a:lnTo>
                  <a:lnTo>
                    <a:pt x="110" y="216"/>
                  </a:lnTo>
                  <a:lnTo>
                    <a:pt x="112" y="216"/>
                  </a:lnTo>
                  <a:lnTo>
                    <a:pt x="112" y="212"/>
                  </a:lnTo>
                  <a:lnTo>
                    <a:pt x="116" y="212"/>
                  </a:lnTo>
                  <a:lnTo>
                    <a:pt x="116" y="208"/>
                  </a:lnTo>
                  <a:lnTo>
                    <a:pt x="120" y="208"/>
                  </a:lnTo>
                  <a:lnTo>
                    <a:pt x="120" y="204"/>
                  </a:lnTo>
                  <a:lnTo>
                    <a:pt x="124" y="204"/>
                  </a:lnTo>
                  <a:lnTo>
                    <a:pt x="124" y="202"/>
                  </a:lnTo>
                  <a:lnTo>
                    <a:pt x="128" y="202"/>
                  </a:lnTo>
                  <a:lnTo>
                    <a:pt x="128" y="198"/>
                  </a:lnTo>
                  <a:lnTo>
                    <a:pt x="132" y="198"/>
                  </a:lnTo>
                  <a:lnTo>
                    <a:pt x="128" y="198"/>
                  </a:lnTo>
                  <a:lnTo>
                    <a:pt x="132" y="198"/>
                  </a:lnTo>
                  <a:lnTo>
                    <a:pt x="132" y="194"/>
                  </a:lnTo>
                  <a:lnTo>
                    <a:pt x="136" y="198"/>
                  </a:lnTo>
                  <a:lnTo>
                    <a:pt x="136" y="194"/>
                  </a:lnTo>
                  <a:lnTo>
                    <a:pt x="140" y="194"/>
                  </a:lnTo>
                  <a:lnTo>
                    <a:pt x="140" y="198"/>
                  </a:lnTo>
                  <a:lnTo>
                    <a:pt x="142" y="198"/>
                  </a:lnTo>
                  <a:lnTo>
                    <a:pt x="142" y="194"/>
                  </a:lnTo>
                  <a:lnTo>
                    <a:pt x="142" y="198"/>
                  </a:lnTo>
                  <a:lnTo>
                    <a:pt x="146" y="198"/>
                  </a:lnTo>
                  <a:lnTo>
                    <a:pt x="150" y="194"/>
                  </a:lnTo>
                  <a:lnTo>
                    <a:pt x="154" y="194"/>
                  </a:lnTo>
                  <a:lnTo>
                    <a:pt x="158" y="194"/>
                  </a:lnTo>
                  <a:lnTo>
                    <a:pt x="162" y="194"/>
                  </a:lnTo>
                  <a:lnTo>
                    <a:pt x="166" y="190"/>
                  </a:lnTo>
                  <a:lnTo>
                    <a:pt x="166" y="194"/>
                  </a:lnTo>
                  <a:lnTo>
                    <a:pt x="170" y="198"/>
                  </a:lnTo>
                  <a:lnTo>
                    <a:pt x="170" y="194"/>
                  </a:lnTo>
                  <a:lnTo>
                    <a:pt x="170" y="198"/>
                  </a:lnTo>
                  <a:lnTo>
                    <a:pt x="170" y="194"/>
                  </a:lnTo>
                  <a:lnTo>
                    <a:pt x="170" y="198"/>
                  </a:lnTo>
                  <a:lnTo>
                    <a:pt x="172" y="198"/>
                  </a:lnTo>
                  <a:lnTo>
                    <a:pt x="172" y="194"/>
                  </a:lnTo>
                  <a:lnTo>
                    <a:pt x="176" y="194"/>
                  </a:lnTo>
                  <a:lnTo>
                    <a:pt x="176" y="190"/>
                  </a:lnTo>
                  <a:lnTo>
                    <a:pt x="176" y="194"/>
                  </a:lnTo>
                  <a:lnTo>
                    <a:pt x="176" y="190"/>
                  </a:lnTo>
                  <a:lnTo>
                    <a:pt x="176" y="186"/>
                  </a:lnTo>
                  <a:lnTo>
                    <a:pt x="176" y="182"/>
                  </a:lnTo>
                  <a:lnTo>
                    <a:pt x="180" y="182"/>
                  </a:lnTo>
                  <a:lnTo>
                    <a:pt x="180" y="178"/>
                  </a:lnTo>
                  <a:lnTo>
                    <a:pt x="184" y="178"/>
                  </a:lnTo>
                  <a:lnTo>
                    <a:pt x="184" y="174"/>
                  </a:lnTo>
                  <a:lnTo>
                    <a:pt x="188" y="174"/>
                  </a:lnTo>
                  <a:lnTo>
                    <a:pt x="188" y="172"/>
                  </a:lnTo>
                  <a:lnTo>
                    <a:pt x="188" y="168"/>
                  </a:lnTo>
                  <a:lnTo>
                    <a:pt x="188" y="164"/>
                  </a:lnTo>
                  <a:lnTo>
                    <a:pt x="188" y="160"/>
                  </a:lnTo>
                  <a:lnTo>
                    <a:pt x="192" y="160"/>
                  </a:lnTo>
                  <a:lnTo>
                    <a:pt x="192" y="156"/>
                  </a:lnTo>
                  <a:lnTo>
                    <a:pt x="196" y="156"/>
                  </a:lnTo>
                  <a:lnTo>
                    <a:pt x="196" y="160"/>
                  </a:lnTo>
                  <a:lnTo>
                    <a:pt x="192" y="160"/>
                  </a:lnTo>
                  <a:lnTo>
                    <a:pt x="192" y="164"/>
                  </a:lnTo>
                  <a:lnTo>
                    <a:pt x="188" y="164"/>
                  </a:lnTo>
                  <a:lnTo>
                    <a:pt x="188" y="168"/>
                  </a:lnTo>
                  <a:lnTo>
                    <a:pt x="192" y="168"/>
                  </a:lnTo>
                  <a:lnTo>
                    <a:pt x="192" y="172"/>
                  </a:lnTo>
                  <a:lnTo>
                    <a:pt x="196" y="172"/>
                  </a:lnTo>
                  <a:lnTo>
                    <a:pt x="196" y="168"/>
                  </a:lnTo>
                  <a:lnTo>
                    <a:pt x="198" y="168"/>
                  </a:lnTo>
                  <a:lnTo>
                    <a:pt x="202" y="168"/>
                  </a:lnTo>
                  <a:lnTo>
                    <a:pt x="206" y="164"/>
                  </a:lnTo>
                  <a:lnTo>
                    <a:pt x="210" y="164"/>
                  </a:lnTo>
                  <a:lnTo>
                    <a:pt x="214" y="160"/>
                  </a:lnTo>
                  <a:lnTo>
                    <a:pt x="214" y="156"/>
                  </a:lnTo>
                  <a:lnTo>
                    <a:pt x="218" y="156"/>
                  </a:lnTo>
                  <a:lnTo>
                    <a:pt x="218" y="152"/>
                  </a:lnTo>
                  <a:lnTo>
                    <a:pt x="218" y="148"/>
                  </a:lnTo>
                  <a:lnTo>
                    <a:pt x="222" y="148"/>
                  </a:lnTo>
                  <a:lnTo>
                    <a:pt x="226" y="148"/>
                  </a:lnTo>
                  <a:lnTo>
                    <a:pt x="226" y="146"/>
                  </a:lnTo>
                  <a:lnTo>
                    <a:pt x="226" y="142"/>
                  </a:lnTo>
                  <a:lnTo>
                    <a:pt x="228" y="138"/>
                  </a:lnTo>
                  <a:lnTo>
                    <a:pt x="228" y="134"/>
                  </a:lnTo>
                  <a:lnTo>
                    <a:pt x="228" y="130"/>
                  </a:lnTo>
                  <a:lnTo>
                    <a:pt x="232" y="126"/>
                  </a:lnTo>
                  <a:lnTo>
                    <a:pt x="232" y="122"/>
                  </a:lnTo>
                  <a:lnTo>
                    <a:pt x="232" y="118"/>
                  </a:lnTo>
                  <a:lnTo>
                    <a:pt x="236" y="118"/>
                  </a:lnTo>
                  <a:lnTo>
                    <a:pt x="236" y="116"/>
                  </a:lnTo>
                  <a:lnTo>
                    <a:pt x="232" y="116"/>
                  </a:lnTo>
                  <a:lnTo>
                    <a:pt x="232" y="112"/>
                  </a:lnTo>
                  <a:lnTo>
                    <a:pt x="228" y="112"/>
                  </a:lnTo>
                  <a:lnTo>
                    <a:pt x="228" y="108"/>
                  </a:lnTo>
                  <a:lnTo>
                    <a:pt x="228" y="112"/>
                  </a:lnTo>
                  <a:lnTo>
                    <a:pt x="232" y="112"/>
                  </a:lnTo>
                  <a:lnTo>
                    <a:pt x="232" y="108"/>
                  </a:lnTo>
                  <a:lnTo>
                    <a:pt x="232" y="104"/>
                  </a:lnTo>
                  <a:lnTo>
                    <a:pt x="232" y="100"/>
                  </a:lnTo>
                  <a:lnTo>
                    <a:pt x="232" y="96"/>
                  </a:lnTo>
                  <a:lnTo>
                    <a:pt x="236" y="96"/>
                  </a:lnTo>
                  <a:lnTo>
                    <a:pt x="236" y="92"/>
                  </a:lnTo>
                  <a:lnTo>
                    <a:pt x="240" y="90"/>
                  </a:lnTo>
                  <a:lnTo>
                    <a:pt x="236" y="90"/>
                  </a:lnTo>
                  <a:lnTo>
                    <a:pt x="240" y="90"/>
                  </a:lnTo>
                  <a:lnTo>
                    <a:pt x="240" y="86"/>
                  </a:lnTo>
                  <a:lnTo>
                    <a:pt x="244" y="86"/>
                  </a:lnTo>
                  <a:lnTo>
                    <a:pt x="244" y="90"/>
                  </a:lnTo>
                  <a:lnTo>
                    <a:pt x="244" y="92"/>
                  </a:lnTo>
                  <a:lnTo>
                    <a:pt x="248" y="92"/>
                  </a:lnTo>
                  <a:lnTo>
                    <a:pt x="248" y="90"/>
                  </a:lnTo>
                  <a:lnTo>
                    <a:pt x="248" y="92"/>
                  </a:lnTo>
                  <a:lnTo>
                    <a:pt x="252" y="92"/>
                  </a:lnTo>
                  <a:lnTo>
                    <a:pt x="252" y="90"/>
                  </a:lnTo>
                  <a:lnTo>
                    <a:pt x="252" y="86"/>
                  </a:lnTo>
                  <a:lnTo>
                    <a:pt x="248" y="86"/>
                  </a:lnTo>
                  <a:lnTo>
                    <a:pt x="244" y="90"/>
                  </a:lnTo>
                  <a:lnTo>
                    <a:pt x="244" y="86"/>
                  </a:lnTo>
                  <a:lnTo>
                    <a:pt x="244" y="82"/>
                  </a:lnTo>
                  <a:lnTo>
                    <a:pt x="248" y="78"/>
                  </a:lnTo>
                  <a:lnTo>
                    <a:pt x="248" y="82"/>
                  </a:lnTo>
                  <a:lnTo>
                    <a:pt x="252" y="82"/>
                  </a:lnTo>
                  <a:lnTo>
                    <a:pt x="254" y="82"/>
                  </a:lnTo>
                  <a:lnTo>
                    <a:pt x="254" y="86"/>
                  </a:lnTo>
                  <a:lnTo>
                    <a:pt x="254" y="92"/>
                  </a:lnTo>
                  <a:lnTo>
                    <a:pt x="254" y="96"/>
                  </a:lnTo>
                  <a:lnTo>
                    <a:pt x="254" y="100"/>
                  </a:lnTo>
                  <a:lnTo>
                    <a:pt x="258" y="100"/>
                  </a:lnTo>
                  <a:lnTo>
                    <a:pt x="258" y="104"/>
                  </a:lnTo>
                  <a:lnTo>
                    <a:pt x="258" y="108"/>
                  </a:lnTo>
                  <a:lnTo>
                    <a:pt x="262" y="108"/>
                  </a:lnTo>
                  <a:lnTo>
                    <a:pt x="262" y="112"/>
                  </a:lnTo>
                  <a:lnTo>
                    <a:pt x="262" y="116"/>
                  </a:lnTo>
                  <a:lnTo>
                    <a:pt x="262" y="118"/>
                  </a:lnTo>
                  <a:lnTo>
                    <a:pt x="262" y="122"/>
                  </a:lnTo>
                  <a:lnTo>
                    <a:pt x="258" y="122"/>
                  </a:lnTo>
                  <a:lnTo>
                    <a:pt x="258" y="126"/>
                  </a:lnTo>
                  <a:lnTo>
                    <a:pt x="258" y="130"/>
                  </a:lnTo>
                  <a:lnTo>
                    <a:pt x="254" y="130"/>
                  </a:lnTo>
                  <a:lnTo>
                    <a:pt x="258" y="130"/>
                  </a:lnTo>
                  <a:lnTo>
                    <a:pt x="254" y="130"/>
                  </a:lnTo>
                  <a:lnTo>
                    <a:pt x="254" y="134"/>
                  </a:lnTo>
                  <a:lnTo>
                    <a:pt x="254" y="138"/>
                  </a:lnTo>
                  <a:lnTo>
                    <a:pt x="254" y="142"/>
                  </a:lnTo>
                  <a:lnTo>
                    <a:pt x="252" y="142"/>
                  </a:lnTo>
                  <a:lnTo>
                    <a:pt x="248" y="142"/>
                  </a:lnTo>
                  <a:lnTo>
                    <a:pt x="248" y="146"/>
                  </a:lnTo>
                  <a:lnTo>
                    <a:pt x="248" y="148"/>
                  </a:lnTo>
                  <a:lnTo>
                    <a:pt x="248" y="152"/>
                  </a:lnTo>
                  <a:lnTo>
                    <a:pt x="248" y="156"/>
                  </a:lnTo>
                  <a:lnTo>
                    <a:pt x="248" y="160"/>
                  </a:lnTo>
                  <a:lnTo>
                    <a:pt x="248" y="164"/>
                  </a:lnTo>
                  <a:lnTo>
                    <a:pt x="248" y="168"/>
                  </a:lnTo>
                  <a:lnTo>
                    <a:pt x="244" y="168"/>
                  </a:lnTo>
                  <a:lnTo>
                    <a:pt x="244" y="172"/>
                  </a:lnTo>
                  <a:lnTo>
                    <a:pt x="244" y="174"/>
                  </a:lnTo>
                  <a:lnTo>
                    <a:pt x="244" y="178"/>
                  </a:lnTo>
                  <a:lnTo>
                    <a:pt x="240" y="182"/>
                  </a:lnTo>
                  <a:lnTo>
                    <a:pt x="244" y="182"/>
                  </a:lnTo>
                  <a:lnTo>
                    <a:pt x="244" y="186"/>
                  </a:lnTo>
                  <a:lnTo>
                    <a:pt x="244" y="190"/>
                  </a:lnTo>
                  <a:lnTo>
                    <a:pt x="244" y="194"/>
                  </a:lnTo>
                  <a:lnTo>
                    <a:pt x="240" y="194"/>
                  </a:lnTo>
                  <a:lnTo>
                    <a:pt x="240" y="198"/>
                  </a:lnTo>
                  <a:lnTo>
                    <a:pt x="240" y="202"/>
                  </a:lnTo>
                  <a:lnTo>
                    <a:pt x="236" y="202"/>
                  </a:lnTo>
                  <a:lnTo>
                    <a:pt x="236" y="204"/>
                  </a:lnTo>
                  <a:lnTo>
                    <a:pt x="232" y="204"/>
                  </a:lnTo>
                  <a:lnTo>
                    <a:pt x="232" y="208"/>
                  </a:lnTo>
                  <a:lnTo>
                    <a:pt x="228" y="204"/>
                  </a:lnTo>
                  <a:lnTo>
                    <a:pt x="232" y="204"/>
                  </a:lnTo>
                  <a:lnTo>
                    <a:pt x="232" y="202"/>
                  </a:lnTo>
                  <a:lnTo>
                    <a:pt x="232" y="198"/>
                  </a:lnTo>
                  <a:lnTo>
                    <a:pt x="236" y="194"/>
                  </a:lnTo>
                  <a:lnTo>
                    <a:pt x="232" y="194"/>
                  </a:lnTo>
                  <a:lnTo>
                    <a:pt x="228" y="194"/>
                  </a:lnTo>
                  <a:lnTo>
                    <a:pt x="228" y="198"/>
                  </a:lnTo>
                  <a:lnTo>
                    <a:pt x="228" y="202"/>
                  </a:lnTo>
                  <a:lnTo>
                    <a:pt x="226" y="198"/>
                  </a:lnTo>
                  <a:lnTo>
                    <a:pt x="226" y="202"/>
                  </a:lnTo>
                  <a:lnTo>
                    <a:pt x="222" y="202"/>
                  </a:lnTo>
                  <a:lnTo>
                    <a:pt x="222" y="204"/>
                  </a:lnTo>
                  <a:lnTo>
                    <a:pt x="222" y="208"/>
                  </a:lnTo>
                  <a:lnTo>
                    <a:pt x="218" y="212"/>
                  </a:lnTo>
                  <a:lnTo>
                    <a:pt x="218" y="208"/>
                  </a:lnTo>
                  <a:lnTo>
                    <a:pt x="218" y="204"/>
                  </a:lnTo>
                  <a:lnTo>
                    <a:pt x="218" y="202"/>
                  </a:lnTo>
                  <a:lnTo>
                    <a:pt x="214" y="202"/>
                  </a:lnTo>
                  <a:lnTo>
                    <a:pt x="214" y="204"/>
                  </a:lnTo>
                  <a:lnTo>
                    <a:pt x="210" y="208"/>
                  </a:lnTo>
                  <a:lnTo>
                    <a:pt x="206" y="212"/>
                  </a:lnTo>
                  <a:lnTo>
                    <a:pt x="210" y="212"/>
                  </a:lnTo>
                  <a:lnTo>
                    <a:pt x="206" y="212"/>
                  </a:lnTo>
                  <a:lnTo>
                    <a:pt x="202" y="212"/>
                  </a:lnTo>
                  <a:lnTo>
                    <a:pt x="198" y="212"/>
                  </a:lnTo>
                  <a:lnTo>
                    <a:pt x="196" y="212"/>
                  </a:lnTo>
                  <a:lnTo>
                    <a:pt x="192" y="212"/>
                  </a:lnTo>
                  <a:lnTo>
                    <a:pt x="196" y="212"/>
                  </a:lnTo>
                  <a:lnTo>
                    <a:pt x="196" y="208"/>
                  </a:lnTo>
                  <a:lnTo>
                    <a:pt x="192" y="208"/>
                  </a:lnTo>
                  <a:lnTo>
                    <a:pt x="192" y="204"/>
                  </a:lnTo>
                  <a:lnTo>
                    <a:pt x="192" y="208"/>
                  </a:lnTo>
                  <a:lnTo>
                    <a:pt x="192" y="212"/>
                  </a:lnTo>
                  <a:lnTo>
                    <a:pt x="188" y="208"/>
                  </a:lnTo>
                  <a:lnTo>
                    <a:pt x="188" y="204"/>
                  </a:lnTo>
                  <a:lnTo>
                    <a:pt x="192" y="204"/>
                  </a:lnTo>
                  <a:lnTo>
                    <a:pt x="188" y="204"/>
                  </a:lnTo>
                  <a:lnTo>
                    <a:pt x="188" y="208"/>
                  </a:lnTo>
                  <a:lnTo>
                    <a:pt x="184" y="208"/>
                  </a:lnTo>
                  <a:lnTo>
                    <a:pt x="184" y="212"/>
                  </a:lnTo>
                  <a:lnTo>
                    <a:pt x="188" y="212"/>
                  </a:lnTo>
                  <a:lnTo>
                    <a:pt x="188" y="216"/>
                  </a:lnTo>
                  <a:lnTo>
                    <a:pt x="192" y="216"/>
                  </a:lnTo>
                  <a:lnTo>
                    <a:pt x="192" y="220"/>
                  </a:lnTo>
                  <a:lnTo>
                    <a:pt x="188" y="220"/>
                  </a:lnTo>
                  <a:lnTo>
                    <a:pt x="184" y="220"/>
                  </a:lnTo>
                  <a:lnTo>
                    <a:pt x="180" y="220"/>
                  </a:lnTo>
                  <a:lnTo>
                    <a:pt x="180" y="224"/>
                  </a:lnTo>
                  <a:lnTo>
                    <a:pt x="180" y="228"/>
                  </a:lnTo>
                  <a:lnTo>
                    <a:pt x="176" y="228"/>
                  </a:lnTo>
                  <a:lnTo>
                    <a:pt x="176" y="230"/>
                  </a:lnTo>
                  <a:lnTo>
                    <a:pt x="172" y="234"/>
                  </a:lnTo>
                  <a:lnTo>
                    <a:pt x="170" y="230"/>
                  </a:lnTo>
                  <a:lnTo>
                    <a:pt x="170" y="228"/>
                  </a:lnTo>
                  <a:lnTo>
                    <a:pt x="166" y="228"/>
                  </a:lnTo>
                  <a:lnTo>
                    <a:pt x="166" y="224"/>
                  </a:lnTo>
                  <a:lnTo>
                    <a:pt x="166" y="220"/>
                  </a:lnTo>
                  <a:lnTo>
                    <a:pt x="166" y="216"/>
                  </a:lnTo>
                  <a:lnTo>
                    <a:pt x="170" y="216"/>
                  </a:lnTo>
                  <a:lnTo>
                    <a:pt x="170" y="212"/>
                  </a:lnTo>
                  <a:lnTo>
                    <a:pt x="170" y="208"/>
                  </a:lnTo>
                  <a:lnTo>
                    <a:pt x="166" y="212"/>
                  </a:lnTo>
                  <a:lnTo>
                    <a:pt x="162" y="212"/>
                  </a:lnTo>
                  <a:lnTo>
                    <a:pt x="158" y="208"/>
                  </a:lnTo>
                  <a:lnTo>
                    <a:pt x="154" y="208"/>
                  </a:lnTo>
                  <a:lnTo>
                    <a:pt x="154" y="212"/>
                  </a:lnTo>
                  <a:lnTo>
                    <a:pt x="154" y="208"/>
                  </a:lnTo>
                  <a:lnTo>
                    <a:pt x="154" y="208"/>
                  </a:lnTo>
                  <a:lnTo>
                    <a:pt x="154" y="208"/>
                  </a:lnTo>
                  <a:close/>
                  <a:moveTo>
                    <a:pt x="214" y="142"/>
                  </a:moveTo>
                  <a:lnTo>
                    <a:pt x="214" y="146"/>
                  </a:lnTo>
                  <a:lnTo>
                    <a:pt x="210" y="146"/>
                  </a:lnTo>
                  <a:lnTo>
                    <a:pt x="210" y="148"/>
                  </a:lnTo>
                  <a:lnTo>
                    <a:pt x="214" y="146"/>
                  </a:lnTo>
                  <a:lnTo>
                    <a:pt x="214" y="148"/>
                  </a:lnTo>
                  <a:lnTo>
                    <a:pt x="210" y="152"/>
                  </a:lnTo>
                  <a:lnTo>
                    <a:pt x="206" y="152"/>
                  </a:lnTo>
                  <a:lnTo>
                    <a:pt x="210" y="152"/>
                  </a:lnTo>
                  <a:lnTo>
                    <a:pt x="210" y="148"/>
                  </a:lnTo>
                  <a:lnTo>
                    <a:pt x="210" y="146"/>
                  </a:lnTo>
                  <a:lnTo>
                    <a:pt x="210" y="142"/>
                  </a:lnTo>
                  <a:lnTo>
                    <a:pt x="214" y="142"/>
                  </a:lnTo>
                  <a:lnTo>
                    <a:pt x="214" y="142"/>
                  </a:lnTo>
                  <a:lnTo>
                    <a:pt x="214" y="142"/>
                  </a:lnTo>
                  <a:close/>
                  <a:moveTo>
                    <a:pt x="140" y="178"/>
                  </a:moveTo>
                  <a:lnTo>
                    <a:pt x="140" y="182"/>
                  </a:lnTo>
                  <a:lnTo>
                    <a:pt x="136" y="182"/>
                  </a:lnTo>
                  <a:lnTo>
                    <a:pt x="140" y="178"/>
                  </a:lnTo>
                  <a:lnTo>
                    <a:pt x="140" y="178"/>
                  </a:lnTo>
                  <a:lnTo>
                    <a:pt x="140" y="178"/>
                  </a:lnTo>
                  <a:close/>
                  <a:moveTo>
                    <a:pt x="84" y="212"/>
                  </a:moveTo>
                  <a:lnTo>
                    <a:pt x="84" y="216"/>
                  </a:lnTo>
                  <a:lnTo>
                    <a:pt x="84" y="220"/>
                  </a:lnTo>
                  <a:lnTo>
                    <a:pt x="84" y="216"/>
                  </a:lnTo>
                  <a:lnTo>
                    <a:pt x="80" y="216"/>
                  </a:lnTo>
                  <a:lnTo>
                    <a:pt x="84" y="212"/>
                  </a:lnTo>
                  <a:lnTo>
                    <a:pt x="84" y="212"/>
                  </a:lnTo>
                  <a:lnTo>
                    <a:pt x="84" y="212"/>
                  </a:lnTo>
                  <a:close/>
                  <a:moveTo>
                    <a:pt x="158" y="220"/>
                  </a:moveTo>
                  <a:lnTo>
                    <a:pt x="158" y="216"/>
                  </a:lnTo>
                  <a:lnTo>
                    <a:pt x="162" y="216"/>
                  </a:lnTo>
                  <a:lnTo>
                    <a:pt x="162" y="212"/>
                  </a:lnTo>
                  <a:lnTo>
                    <a:pt x="162" y="216"/>
                  </a:lnTo>
                  <a:lnTo>
                    <a:pt x="162" y="220"/>
                  </a:lnTo>
                  <a:lnTo>
                    <a:pt x="158" y="220"/>
                  </a:lnTo>
                  <a:lnTo>
                    <a:pt x="158" y="220"/>
                  </a:lnTo>
                  <a:lnTo>
                    <a:pt x="158" y="220"/>
                  </a:lnTo>
                  <a:close/>
                  <a:moveTo>
                    <a:pt x="154" y="212"/>
                  </a:moveTo>
                  <a:lnTo>
                    <a:pt x="154" y="216"/>
                  </a:lnTo>
                  <a:lnTo>
                    <a:pt x="150" y="216"/>
                  </a:lnTo>
                  <a:lnTo>
                    <a:pt x="150" y="212"/>
                  </a:lnTo>
                  <a:lnTo>
                    <a:pt x="154" y="212"/>
                  </a:lnTo>
                  <a:lnTo>
                    <a:pt x="154" y="212"/>
                  </a:lnTo>
                  <a:lnTo>
                    <a:pt x="154" y="212"/>
                  </a:lnTo>
                  <a:close/>
                  <a:moveTo>
                    <a:pt x="154" y="230"/>
                  </a:moveTo>
                  <a:lnTo>
                    <a:pt x="154" y="234"/>
                  </a:lnTo>
                  <a:lnTo>
                    <a:pt x="150" y="234"/>
                  </a:lnTo>
                  <a:lnTo>
                    <a:pt x="150" y="238"/>
                  </a:lnTo>
                  <a:lnTo>
                    <a:pt x="150" y="234"/>
                  </a:lnTo>
                  <a:lnTo>
                    <a:pt x="146" y="234"/>
                  </a:lnTo>
                  <a:lnTo>
                    <a:pt x="146" y="230"/>
                  </a:lnTo>
                  <a:lnTo>
                    <a:pt x="142" y="230"/>
                  </a:lnTo>
                  <a:lnTo>
                    <a:pt x="142" y="234"/>
                  </a:lnTo>
                  <a:lnTo>
                    <a:pt x="140" y="234"/>
                  </a:lnTo>
                  <a:lnTo>
                    <a:pt x="140" y="238"/>
                  </a:lnTo>
                  <a:lnTo>
                    <a:pt x="136" y="242"/>
                  </a:lnTo>
                  <a:lnTo>
                    <a:pt x="136" y="246"/>
                  </a:lnTo>
                  <a:lnTo>
                    <a:pt x="132" y="246"/>
                  </a:lnTo>
                  <a:lnTo>
                    <a:pt x="128" y="246"/>
                  </a:lnTo>
                  <a:lnTo>
                    <a:pt x="132" y="246"/>
                  </a:lnTo>
                  <a:lnTo>
                    <a:pt x="132" y="242"/>
                  </a:lnTo>
                  <a:lnTo>
                    <a:pt x="128" y="242"/>
                  </a:lnTo>
                  <a:lnTo>
                    <a:pt x="128" y="246"/>
                  </a:lnTo>
                  <a:lnTo>
                    <a:pt x="128" y="242"/>
                  </a:lnTo>
                  <a:lnTo>
                    <a:pt x="128" y="238"/>
                  </a:lnTo>
                  <a:lnTo>
                    <a:pt x="124" y="238"/>
                  </a:lnTo>
                  <a:lnTo>
                    <a:pt x="124" y="234"/>
                  </a:lnTo>
                  <a:lnTo>
                    <a:pt x="120" y="234"/>
                  </a:lnTo>
                  <a:lnTo>
                    <a:pt x="124" y="234"/>
                  </a:lnTo>
                  <a:lnTo>
                    <a:pt x="128" y="230"/>
                  </a:lnTo>
                  <a:lnTo>
                    <a:pt x="128" y="228"/>
                  </a:lnTo>
                  <a:lnTo>
                    <a:pt x="132" y="228"/>
                  </a:lnTo>
                  <a:lnTo>
                    <a:pt x="132" y="224"/>
                  </a:lnTo>
                  <a:lnTo>
                    <a:pt x="132" y="220"/>
                  </a:lnTo>
                  <a:lnTo>
                    <a:pt x="136" y="220"/>
                  </a:lnTo>
                  <a:lnTo>
                    <a:pt x="136" y="224"/>
                  </a:lnTo>
                  <a:lnTo>
                    <a:pt x="140" y="224"/>
                  </a:lnTo>
                  <a:lnTo>
                    <a:pt x="142" y="224"/>
                  </a:lnTo>
                  <a:lnTo>
                    <a:pt x="142" y="220"/>
                  </a:lnTo>
                  <a:lnTo>
                    <a:pt x="146" y="220"/>
                  </a:lnTo>
                  <a:lnTo>
                    <a:pt x="146" y="216"/>
                  </a:lnTo>
                  <a:lnTo>
                    <a:pt x="150" y="216"/>
                  </a:lnTo>
                  <a:lnTo>
                    <a:pt x="154" y="220"/>
                  </a:lnTo>
                  <a:lnTo>
                    <a:pt x="158" y="220"/>
                  </a:lnTo>
                  <a:lnTo>
                    <a:pt x="158" y="224"/>
                  </a:lnTo>
                  <a:lnTo>
                    <a:pt x="158" y="228"/>
                  </a:lnTo>
                  <a:lnTo>
                    <a:pt x="154" y="230"/>
                  </a:lnTo>
                  <a:lnTo>
                    <a:pt x="154" y="230"/>
                  </a:lnTo>
                  <a:lnTo>
                    <a:pt x="154" y="230"/>
                  </a:lnTo>
                  <a:close/>
                  <a:moveTo>
                    <a:pt x="84" y="220"/>
                  </a:moveTo>
                  <a:lnTo>
                    <a:pt x="80" y="224"/>
                  </a:lnTo>
                  <a:lnTo>
                    <a:pt x="80" y="220"/>
                  </a:lnTo>
                  <a:lnTo>
                    <a:pt x="80" y="216"/>
                  </a:lnTo>
                  <a:lnTo>
                    <a:pt x="84" y="216"/>
                  </a:lnTo>
                  <a:lnTo>
                    <a:pt x="84" y="220"/>
                  </a:lnTo>
                  <a:lnTo>
                    <a:pt x="84" y="220"/>
                  </a:lnTo>
                  <a:lnTo>
                    <a:pt x="84" y="220"/>
                  </a:lnTo>
                  <a:close/>
                  <a:moveTo>
                    <a:pt x="128" y="220"/>
                  </a:moveTo>
                  <a:lnTo>
                    <a:pt x="124" y="220"/>
                  </a:lnTo>
                  <a:lnTo>
                    <a:pt x="128" y="220"/>
                  </a:lnTo>
                  <a:lnTo>
                    <a:pt x="128" y="220"/>
                  </a:lnTo>
                  <a:lnTo>
                    <a:pt x="128" y="220"/>
                  </a:lnTo>
                  <a:close/>
                  <a:moveTo>
                    <a:pt x="86" y="250"/>
                  </a:moveTo>
                  <a:lnTo>
                    <a:pt x="90" y="250"/>
                  </a:lnTo>
                  <a:lnTo>
                    <a:pt x="90" y="246"/>
                  </a:lnTo>
                  <a:lnTo>
                    <a:pt x="86" y="246"/>
                  </a:lnTo>
                  <a:lnTo>
                    <a:pt x="86" y="242"/>
                  </a:lnTo>
                  <a:lnTo>
                    <a:pt x="90" y="242"/>
                  </a:lnTo>
                  <a:lnTo>
                    <a:pt x="90" y="246"/>
                  </a:lnTo>
                  <a:lnTo>
                    <a:pt x="90" y="242"/>
                  </a:lnTo>
                  <a:lnTo>
                    <a:pt x="86" y="238"/>
                  </a:lnTo>
                  <a:lnTo>
                    <a:pt x="86" y="234"/>
                  </a:lnTo>
                  <a:lnTo>
                    <a:pt x="90" y="238"/>
                  </a:lnTo>
                  <a:lnTo>
                    <a:pt x="90" y="234"/>
                  </a:lnTo>
                  <a:lnTo>
                    <a:pt x="90" y="230"/>
                  </a:lnTo>
                  <a:lnTo>
                    <a:pt x="90" y="234"/>
                  </a:lnTo>
                  <a:lnTo>
                    <a:pt x="94" y="234"/>
                  </a:lnTo>
                  <a:lnTo>
                    <a:pt x="94" y="230"/>
                  </a:lnTo>
                  <a:lnTo>
                    <a:pt x="98" y="230"/>
                  </a:lnTo>
                  <a:lnTo>
                    <a:pt x="98" y="228"/>
                  </a:lnTo>
                  <a:lnTo>
                    <a:pt x="102" y="224"/>
                  </a:lnTo>
                  <a:lnTo>
                    <a:pt x="106" y="224"/>
                  </a:lnTo>
                  <a:lnTo>
                    <a:pt x="106" y="228"/>
                  </a:lnTo>
                  <a:lnTo>
                    <a:pt x="106" y="230"/>
                  </a:lnTo>
                  <a:lnTo>
                    <a:pt x="110" y="230"/>
                  </a:lnTo>
                  <a:lnTo>
                    <a:pt x="112" y="230"/>
                  </a:lnTo>
                  <a:lnTo>
                    <a:pt x="116" y="230"/>
                  </a:lnTo>
                  <a:lnTo>
                    <a:pt x="116" y="234"/>
                  </a:lnTo>
                  <a:lnTo>
                    <a:pt x="112" y="234"/>
                  </a:lnTo>
                  <a:lnTo>
                    <a:pt x="112" y="238"/>
                  </a:lnTo>
                  <a:lnTo>
                    <a:pt x="116" y="238"/>
                  </a:lnTo>
                  <a:lnTo>
                    <a:pt x="120" y="238"/>
                  </a:lnTo>
                  <a:lnTo>
                    <a:pt x="116" y="238"/>
                  </a:lnTo>
                  <a:lnTo>
                    <a:pt x="120" y="242"/>
                  </a:lnTo>
                  <a:lnTo>
                    <a:pt x="120" y="246"/>
                  </a:lnTo>
                  <a:lnTo>
                    <a:pt x="116" y="246"/>
                  </a:lnTo>
                  <a:lnTo>
                    <a:pt x="116" y="250"/>
                  </a:lnTo>
                  <a:lnTo>
                    <a:pt x="116" y="254"/>
                  </a:lnTo>
                  <a:lnTo>
                    <a:pt x="112" y="254"/>
                  </a:lnTo>
                  <a:lnTo>
                    <a:pt x="112" y="258"/>
                  </a:lnTo>
                  <a:lnTo>
                    <a:pt x="112" y="260"/>
                  </a:lnTo>
                  <a:lnTo>
                    <a:pt x="112" y="264"/>
                  </a:lnTo>
                  <a:lnTo>
                    <a:pt x="112" y="268"/>
                  </a:lnTo>
                  <a:lnTo>
                    <a:pt x="112" y="272"/>
                  </a:lnTo>
                  <a:lnTo>
                    <a:pt x="110" y="272"/>
                  </a:lnTo>
                  <a:lnTo>
                    <a:pt x="106" y="272"/>
                  </a:lnTo>
                  <a:lnTo>
                    <a:pt x="110" y="272"/>
                  </a:lnTo>
                  <a:lnTo>
                    <a:pt x="110" y="276"/>
                  </a:lnTo>
                  <a:lnTo>
                    <a:pt x="106" y="276"/>
                  </a:lnTo>
                  <a:lnTo>
                    <a:pt x="102" y="280"/>
                  </a:lnTo>
                  <a:lnTo>
                    <a:pt x="102" y="276"/>
                  </a:lnTo>
                  <a:lnTo>
                    <a:pt x="102" y="272"/>
                  </a:lnTo>
                  <a:lnTo>
                    <a:pt x="102" y="268"/>
                  </a:lnTo>
                  <a:lnTo>
                    <a:pt x="102" y="264"/>
                  </a:lnTo>
                  <a:lnTo>
                    <a:pt x="102" y="268"/>
                  </a:lnTo>
                  <a:lnTo>
                    <a:pt x="98" y="268"/>
                  </a:lnTo>
                  <a:lnTo>
                    <a:pt x="98" y="272"/>
                  </a:lnTo>
                  <a:lnTo>
                    <a:pt x="102" y="272"/>
                  </a:lnTo>
                  <a:lnTo>
                    <a:pt x="102" y="276"/>
                  </a:lnTo>
                  <a:lnTo>
                    <a:pt x="98" y="276"/>
                  </a:lnTo>
                  <a:lnTo>
                    <a:pt x="94" y="276"/>
                  </a:lnTo>
                  <a:lnTo>
                    <a:pt x="94" y="272"/>
                  </a:lnTo>
                  <a:lnTo>
                    <a:pt x="98" y="268"/>
                  </a:lnTo>
                  <a:lnTo>
                    <a:pt x="94" y="264"/>
                  </a:lnTo>
                  <a:lnTo>
                    <a:pt x="94" y="260"/>
                  </a:lnTo>
                  <a:lnTo>
                    <a:pt x="94" y="258"/>
                  </a:lnTo>
                  <a:lnTo>
                    <a:pt x="94" y="260"/>
                  </a:lnTo>
                  <a:lnTo>
                    <a:pt x="98" y="258"/>
                  </a:lnTo>
                  <a:lnTo>
                    <a:pt x="98" y="254"/>
                  </a:lnTo>
                  <a:lnTo>
                    <a:pt x="102" y="250"/>
                  </a:lnTo>
                  <a:lnTo>
                    <a:pt x="98" y="250"/>
                  </a:lnTo>
                  <a:lnTo>
                    <a:pt x="102" y="246"/>
                  </a:lnTo>
                  <a:lnTo>
                    <a:pt x="98" y="246"/>
                  </a:lnTo>
                  <a:lnTo>
                    <a:pt x="98" y="242"/>
                  </a:lnTo>
                  <a:lnTo>
                    <a:pt x="98" y="238"/>
                  </a:lnTo>
                  <a:lnTo>
                    <a:pt x="94" y="238"/>
                  </a:lnTo>
                  <a:lnTo>
                    <a:pt x="94" y="242"/>
                  </a:lnTo>
                  <a:lnTo>
                    <a:pt x="94" y="246"/>
                  </a:lnTo>
                  <a:lnTo>
                    <a:pt x="98" y="246"/>
                  </a:lnTo>
                  <a:lnTo>
                    <a:pt x="98" y="250"/>
                  </a:lnTo>
                  <a:lnTo>
                    <a:pt x="94" y="250"/>
                  </a:lnTo>
                  <a:lnTo>
                    <a:pt x="94" y="246"/>
                  </a:lnTo>
                  <a:lnTo>
                    <a:pt x="90" y="246"/>
                  </a:lnTo>
                  <a:lnTo>
                    <a:pt x="90" y="250"/>
                  </a:lnTo>
                  <a:lnTo>
                    <a:pt x="86" y="250"/>
                  </a:lnTo>
                  <a:lnTo>
                    <a:pt x="86" y="250"/>
                  </a:lnTo>
                  <a:lnTo>
                    <a:pt x="86" y="250"/>
                  </a:lnTo>
                  <a:close/>
                  <a:moveTo>
                    <a:pt x="86" y="230"/>
                  </a:moveTo>
                  <a:lnTo>
                    <a:pt x="86" y="228"/>
                  </a:lnTo>
                  <a:lnTo>
                    <a:pt x="90" y="228"/>
                  </a:lnTo>
                  <a:lnTo>
                    <a:pt x="86" y="228"/>
                  </a:lnTo>
                  <a:lnTo>
                    <a:pt x="86" y="230"/>
                  </a:lnTo>
                  <a:lnTo>
                    <a:pt x="86" y="230"/>
                  </a:lnTo>
                  <a:lnTo>
                    <a:pt x="86" y="230"/>
                  </a:lnTo>
                  <a:close/>
                  <a:moveTo>
                    <a:pt x="86" y="234"/>
                  </a:moveTo>
                  <a:lnTo>
                    <a:pt x="86" y="238"/>
                  </a:lnTo>
                  <a:lnTo>
                    <a:pt x="84" y="238"/>
                  </a:lnTo>
                  <a:lnTo>
                    <a:pt x="84" y="234"/>
                  </a:lnTo>
                  <a:lnTo>
                    <a:pt x="86" y="234"/>
                  </a:lnTo>
                  <a:lnTo>
                    <a:pt x="86" y="234"/>
                  </a:lnTo>
                  <a:lnTo>
                    <a:pt x="86" y="234"/>
                  </a:lnTo>
                  <a:close/>
                  <a:moveTo>
                    <a:pt x="80" y="242"/>
                  </a:moveTo>
                  <a:lnTo>
                    <a:pt x="80" y="246"/>
                  </a:lnTo>
                  <a:lnTo>
                    <a:pt x="80" y="242"/>
                  </a:lnTo>
                  <a:lnTo>
                    <a:pt x="80" y="238"/>
                  </a:lnTo>
                  <a:lnTo>
                    <a:pt x="80" y="242"/>
                  </a:lnTo>
                  <a:lnTo>
                    <a:pt x="80" y="242"/>
                  </a:lnTo>
                  <a:lnTo>
                    <a:pt x="80" y="242"/>
                  </a:lnTo>
                  <a:close/>
                  <a:moveTo>
                    <a:pt x="72" y="250"/>
                  </a:moveTo>
                  <a:lnTo>
                    <a:pt x="72" y="246"/>
                  </a:lnTo>
                  <a:lnTo>
                    <a:pt x="76" y="246"/>
                  </a:lnTo>
                  <a:lnTo>
                    <a:pt x="76" y="250"/>
                  </a:lnTo>
                  <a:lnTo>
                    <a:pt x="72" y="250"/>
                  </a:lnTo>
                  <a:lnTo>
                    <a:pt x="72" y="250"/>
                  </a:lnTo>
                  <a:lnTo>
                    <a:pt x="72" y="250"/>
                  </a:lnTo>
                  <a:close/>
                  <a:moveTo>
                    <a:pt x="90" y="258"/>
                  </a:moveTo>
                  <a:lnTo>
                    <a:pt x="90" y="254"/>
                  </a:lnTo>
                  <a:lnTo>
                    <a:pt x="94" y="250"/>
                  </a:lnTo>
                  <a:lnTo>
                    <a:pt x="94" y="254"/>
                  </a:lnTo>
                  <a:lnTo>
                    <a:pt x="94" y="258"/>
                  </a:lnTo>
                  <a:lnTo>
                    <a:pt x="90" y="258"/>
                  </a:lnTo>
                  <a:lnTo>
                    <a:pt x="90" y="258"/>
                  </a:lnTo>
                  <a:lnTo>
                    <a:pt x="90" y="258"/>
                  </a:lnTo>
                  <a:close/>
                  <a:moveTo>
                    <a:pt x="106" y="284"/>
                  </a:moveTo>
                  <a:lnTo>
                    <a:pt x="106" y="286"/>
                  </a:lnTo>
                  <a:lnTo>
                    <a:pt x="106" y="290"/>
                  </a:lnTo>
                  <a:lnTo>
                    <a:pt x="106" y="286"/>
                  </a:lnTo>
                  <a:lnTo>
                    <a:pt x="106" y="284"/>
                  </a:lnTo>
                  <a:lnTo>
                    <a:pt x="106" y="284"/>
                  </a:lnTo>
                  <a:lnTo>
                    <a:pt x="106" y="284"/>
                  </a:lnTo>
                  <a:close/>
                  <a:moveTo>
                    <a:pt x="98" y="290"/>
                  </a:moveTo>
                  <a:lnTo>
                    <a:pt x="102" y="290"/>
                  </a:lnTo>
                  <a:lnTo>
                    <a:pt x="102" y="294"/>
                  </a:lnTo>
                  <a:lnTo>
                    <a:pt x="98" y="294"/>
                  </a:lnTo>
                  <a:lnTo>
                    <a:pt x="98" y="290"/>
                  </a:lnTo>
                  <a:lnTo>
                    <a:pt x="98" y="290"/>
                  </a:lnTo>
                  <a:lnTo>
                    <a:pt x="98" y="290"/>
                  </a:lnTo>
                  <a:close/>
                  <a:moveTo>
                    <a:pt x="86" y="324"/>
                  </a:moveTo>
                  <a:lnTo>
                    <a:pt x="86" y="328"/>
                  </a:lnTo>
                  <a:lnTo>
                    <a:pt x="84" y="328"/>
                  </a:lnTo>
                  <a:lnTo>
                    <a:pt x="84" y="332"/>
                  </a:lnTo>
                  <a:lnTo>
                    <a:pt x="80" y="328"/>
                  </a:lnTo>
                  <a:lnTo>
                    <a:pt x="84" y="328"/>
                  </a:lnTo>
                  <a:lnTo>
                    <a:pt x="86" y="324"/>
                  </a:lnTo>
                  <a:lnTo>
                    <a:pt x="86" y="324"/>
                  </a:lnTo>
                  <a:lnTo>
                    <a:pt x="86" y="324"/>
                  </a:lnTo>
                  <a:close/>
                  <a:moveTo>
                    <a:pt x="76" y="336"/>
                  </a:moveTo>
                  <a:lnTo>
                    <a:pt x="80" y="340"/>
                  </a:lnTo>
                  <a:lnTo>
                    <a:pt x="76" y="340"/>
                  </a:lnTo>
                  <a:lnTo>
                    <a:pt x="76" y="336"/>
                  </a:lnTo>
                  <a:lnTo>
                    <a:pt x="76" y="336"/>
                  </a:lnTo>
                  <a:lnTo>
                    <a:pt x="76" y="336"/>
                  </a:lnTo>
                  <a:close/>
                  <a:moveTo>
                    <a:pt x="68" y="354"/>
                  </a:moveTo>
                  <a:lnTo>
                    <a:pt x="68" y="358"/>
                  </a:lnTo>
                  <a:lnTo>
                    <a:pt x="64" y="362"/>
                  </a:lnTo>
                  <a:lnTo>
                    <a:pt x="60" y="362"/>
                  </a:lnTo>
                  <a:lnTo>
                    <a:pt x="60" y="366"/>
                  </a:lnTo>
                  <a:lnTo>
                    <a:pt x="60" y="370"/>
                  </a:lnTo>
                  <a:lnTo>
                    <a:pt x="56" y="370"/>
                  </a:lnTo>
                  <a:lnTo>
                    <a:pt x="56" y="366"/>
                  </a:lnTo>
                  <a:lnTo>
                    <a:pt x="60" y="366"/>
                  </a:lnTo>
                  <a:lnTo>
                    <a:pt x="60" y="362"/>
                  </a:lnTo>
                  <a:lnTo>
                    <a:pt x="64" y="362"/>
                  </a:lnTo>
                  <a:lnTo>
                    <a:pt x="64" y="358"/>
                  </a:lnTo>
                  <a:lnTo>
                    <a:pt x="60" y="358"/>
                  </a:lnTo>
                  <a:lnTo>
                    <a:pt x="64" y="358"/>
                  </a:lnTo>
                  <a:lnTo>
                    <a:pt x="68" y="354"/>
                  </a:lnTo>
                  <a:lnTo>
                    <a:pt x="68" y="354"/>
                  </a:lnTo>
                  <a:lnTo>
                    <a:pt x="68" y="354"/>
                  </a:lnTo>
                  <a:close/>
                  <a:moveTo>
                    <a:pt x="24" y="392"/>
                  </a:moveTo>
                  <a:lnTo>
                    <a:pt x="28" y="392"/>
                  </a:lnTo>
                  <a:lnTo>
                    <a:pt x="24" y="392"/>
                  </a:lnTo>
                  <a:lnTo>
                    <a:pt x="24" y="392"/>
                  </a:lnTo>
                  <a:lnTo>
                    <a:pt x="24" y="392"/>
                  </a:lnTo>
                  <a:close/>
                  <a:moveTo>
                    <a:pt x="8" y="398"/>
                  </a:moveTo>
                  <a:lnTo>
                    <a:pt x="12" y="398"/>
                  </a:lnTo>
                  <a:lnTo>
                    <a:pt x="12" y="396"/>
                  </a:lnTo>
                  <a:lnTo>
                    <a:pt x="12" y="398"/>
                  </a:lnTo>
                  <a:lnTo>
                    <a:pt x="8" y="398"/>
                  </a:lnTo>
                  <a:lnTo>
                    <a:pt x="8" y="398"/>
                  </a:lnTo>
                  <a:lnTo>
                    <a:pt x="8" y="398"/>
                  </a:lnTo>
                  <a:close/>
                  <a:moveTo>
                    <a:pt x="4" y="398"/>
                  </a:moveTo>
                  <a:lnTo>
                    <a:pt x="4" y="402"/>
                  </a:lnTo>
                  <a:lnTo>
                    <a:pt x="0" y="402"/>
                  </a:lnTo>
                  <a:lnTo>
                    <a:pt x="0" y="398"/>
                  </a:lnTo>
                  <a:lnTo>
                    <a:pt x="4" y="398"/>
                  </a:lnTo>
                  <a:lnTo>
                    <a:pt x="4" y="398"/>
                  </a:lnTo>
                  <a:lnTo>
                    <a:pt x="4" y="39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
            <p:cNvSpPr>
              <a:spLocks/>
            </p:cNvSpPr>
            <p:nvPr/>
          </p:nvSpPr>
          <p:spPr bwMode="auto">
            <a:xfrm>
              <a:off x="5181600" y="3625918"/>
              <a:ext cx="92075" cy="127000"/>
            </a:xfrm>
            <a:custGeom>
              <a:avLst/>
              <a:gdLst>
                <a:gd name="T0" fmla="*/ 6 w 58"/>
                <a:gd name="T1" fmla="*/ 34 h 80"/>
                <a:gd name="T2" fmla="*/ 6 w 58"/>
                <a:gd name="T3" fmla="*/ 34 h 80"/>
                <a:gd name="T4" fmla="*/ 6 w 58"/>
                <a:gd name="T5" fmla="*/ 30 h 80"/>
                <a:gd name="T6" fmla="*/ 6 w 58"/>
                <a:gd name="T7" fmla="*/ 30 h 80"/>
                <a:gd name="T8" fmla="*/ 6 w 58"/>
                <a:gd name="T9" fmla="*/ 26 h 80"/>
                <a:gd name="T10" fmla="*/ 6 w 58"/>
                <a:gd name="T11" fmla="*/ 26 h 80"/>
                <a:gd name="T12" fmla="*/ 6 w 58"/>
                <a:gd name="T13" fmla="*/ 24 h 80"/>
                <a:gd name="T14" fmla="*/ 6 w 58"/>
                <a:gd name="T15" fmla="*/ 20 h 80"/>
                <a:gd name="T16" fmla="*/ 6 w 58"/>
                <a:gd name="T17" fmla="*/ 16 h 80"/>
                <a:gd name="T18" fmla="*/ 6 w 58"/>
                <a:gd name="T19" fmla="*/ 16 h 80"/>
                <a:gd name="T20" fmla="*/ 6 w 58"/>
                <a:gd name="T21" fmla="*/ 12 h 80"/>
                <a:gd name="T22" fmla="*/ 10 w 58"/>
                <a:gd name="T23" fmla="*/ 12 h 80"/>
                <a:gd name="T24" fmla="*/ 14 w 58"/>
                <a:gd name="T25" fmla="*/ 16 h 80"/>
                <a:gd name="T26" fmla="*/ 14 w 58"/>
                <a:gd name="T27" fmla="*/ 16 h 80"/>
                <a:gd name="T28" fmla="*/ 14 w 58"/>
                <a:gd name="T29" fmla="*/ 16 h 80"/>
                <a:gd name="T30" fmla="*/ 18 w 58"/>
                <a:gd name="T31" fmla="*/ 20 h 80"/>
                <a:gd name="T32" fmla="*/ 18 w 58"/>
                <a:gd name="T33" fmla="*/ 20 h 80"/>
                <a:gd name="T34" fmla="*/ 22 w 58"/>
                <a:gd name="T35" fmla="*/ 20 h 80"/>
                <a:gd name="T36" fmla="*/ 22 w 58"/>
                <a:gd name="T37" fmla="*/ 20 h 80"/>
                <a:gd name="T38" fmla="*/ 26 w 58"/>
                <a:gd name="T39" fmla="*/ 20 h 80"/>
                <a:gd name="T40" fmla="*/ 32 w 58"/>
                <a:gd name="T41" fmla="*/ 16 h 80"/>
                <a:gd name="T42" fmla="*/ 32 w 58"/>
                <a:gd name="T43" fmla="*/ 16 h 80"/>
                <a:gd name="T44" fmla="*/ 40 w 58"/>
                <a:gd name="T45" fmla="*/ 8 h 80"/>
                <a:gd name="T46" fmla="*/ 48 w 58"/>
                <a:gd name="T47" fmla="*/ 4 h 80"/>
                <a:gd name="T48" fmla="*/ 52 w 58"/>
                <a:gd name="T49" fmla="*/ 0 h 80"/>
                <a:gd name="T50" fmla="*/ 54 w 58"/>
                <a:gd name="T51" fmla="*/ 20 h 80"/>
                <a:gd name="T52" fmla="*/ 58 w 58"/>
                <a:gd name="T53" fmla="*/ 20 h 80"/>
                <a:gd name="T54" fmla="*/ 58 w 58"/>
                <a:gd name="T55" fmla="*/ 24 h 80"/>
                <a:gd name="T56" fmla="*/ 54 w 58"/>
                <a:gd name="T57" fmla="*/ 26 h 80"/>
                <a:gd name="T58" fmla="*/ 40 w 58"/>
                <a:gd name="T59" fmla="*/ 30 h 80"/>
                <a:gd name="T60" fmla="*/ 36 w 58"/>
                <a:gd name="T61" fmla="*/ 34 h 80"/>
                <a:gd name="T62" fmla="*/ 28 w 58"/>
                <a:gd name="T63" fmla="*/ 34 h 80"/>
                <a:gd name="T64" fmla="*/ 32 w 58"/>
                <a:gd name="T65" fmla="*/ 42 h 80"/>
                <a:gd name="T66" fmla="*/ 36 w 58"/>
                <a:gd name="T67" fmla="*/ 46 h 80"/>
                <a:gd name="T68" fmla="*/ 36 w 58"/>
                <a:gd name="T69" fmla="*/ 56 h 80"/>
                <a:gd name="T70" fmla="*/ 32 w 58"/>
                <a:gd name="T71" fmla="*/ 64 h 80"/>
                <a:gd name="T72" fmla="*/ 22 w 58"/>
                <a:gd name="T73" fmla="*/ 68 h 80"/>
                <a:gd name="T74" fmla="*/ 18 w 58"/>
                <a:gd name="T75" fmla="*/ 76 h 80"/>
                <a:gd name="T76" fmla="*/ 6 w 58"/>
                <a:gd name="T77" fmla="*/ 76 h 80"/>
                <a:gd name="T78" fmla="*/ 0 w 58"/>
                <a:gd name="T79" fmla="*/ 76 h 80"/>
                <a:gd name="T80" fmla="*/ 0 w 58"/>
                <a:gd name="T81" fmla="*/ 76 h 80"/>
                <a:gd name="T82" fmla="*/ 0 w 58"/>
                <a:gd name="T83" fmla="*/ 72 h 80"/>
                <a:gd name="T84" fmla="*/ 0 w 58"/>
                <a:gd name="T85" fmla="*/ 72 h 80"/>
                <a:gd name="T86" fmla="*/ 0 w 58"/>
                <a:gd name="T87" fmla="*/ 72 h 80"/>
                <a:gd name="T88" fmla="*/ 0 w 58"/>
                <a:gd name="T89" fmla="*/ 64 h 80"/>
                <a:gd name="T90" fmla="*/ 0 w 58"/>
                <a:gd name="T91" fmla="*/ 64 h 80"/>
                <a:gd name="T92" fmla="*/ 0 w 58"/>
                <a:gd name="T93" fmla="*/ 64 h 80"/>
                <a:gd name="T94" fmla="*/ 0 w 58"/>
                <a:gd name="T95" fmla="*/ 60 h 80"/>
                <a:gd name="T96" fmla="*/ 0 w 58"/>
                <a:gd name="T97" fmla="*/ 56 h 80"/>
                <a:gd name="T98" fmla="*/ 0 w 58"/>
                <a:gd name="T99" fmla="*/ 56 h 80"/>
                <a:gd name="T100" fmla="*/ 2 w 58"/>
                <a:gd name="T101" fmla="*/ 54 h 80"/>
                <a:gd name="T102" fmla="*/ 2 w 58"/>
                <a:gd name="T103" fmla="*/ 50 h 80"/>
                <a:gd name="T104" fmla="*/ 2 w 58"/>
                <a:gd name="T105" fmla="*/ 46 h 80"/>
                <a:gd name="T106" fmla="*/ 2 w 58"/>
                <a:gd name="T107" fmla="*/ 46 h 80"/>
                <a:gd name="T108" fmla="*/ 6 w 58"/>
                <a:gd name="T109" fmla="*/ 42 h 80"/>
                <a:gd name="T110" fmla="*/ 6 w 58"/>
                <a:gd name="T111" fmla="*/ 42 h 80"/>
                <a:gd name="T112" fmla="*/ 2 w 58"/>
                <a:gd name="T113" fmla="*/ 42 h 80"/>
                <a:gd name="T114" fmla="*/ 6 w 58"/>
                <a:gd name="T115" fmla="*/ 38 h 80"/>
                <a:gd name="T116" fmla="*/ 6 w 58"/>
                <a:gd name="T117" fmla="*/ 38 h 80"/>
                <a:gd name="T118" fmla="*/ 6 w 58"/>
                <a:gd name="T11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80">
                  <a:moveTo>
                    <a:pt x="6" y="34"/>
                  </a:moveTo>
                  <a:lnTo>
                    <a:pt x="6" y="34"/>
                  </a:lnTo>
                  <a:lnTo>
                    <a:pt x="6" y="34"/>
                  </a:lnTo>
                  <a:lnTo>
                    <a:pt x="6" y="34"/>
                  </a:lnTo>
                  <a:lnTo>
                    <a:pt x="6" y="34"/>
                  </a:lnTo>
                  <a:lnTo>
                    <a:pt x="6" y="30"/>
                  </a:lnTo>
                  <a:lnTo>
                    <a:pt x="6" y="30"/>
                  </a:lnTo>
                  <a:lnTo>
                    <a:pt x="6" y="30"/>
                  </a:lnTo>
                  <a:lnTo>
                    <a:pt x="6" y="30"/>
                  </a:lnTo>
                  <a:lnTo>
                    <a:pt x="6" y="26"/>
                  </a:lnTo>
                  <a:lnTo>
                    <a:pt x="6" y="26"/>
                  </a:lnTo>
                  <a:lnTo>
                    <a:pt x="6" y="26"/>
                  </a:lnTo>
                  <a:lnTo>
                    <a:pt x="6" y="24"/>
                  </a:lnTo>
                  <a:lnTo>
                    <a:pt x="6" y="24"/>
                  </a:lnTo>
                  <a:lnTo>
                    <a:pt x="6" y="20"/>
                  </a:lnTo>
                  <a:lnTo>
                    <a:pt x="6" y="20"/>
                  </a:lnTo>
                  <a:lnTo>
                    <a:pt x="6" y="20"/>
                  </a:lnTo>
                  <a:lnTo>
                    <a:pt x="6" y="16"/>
                  </a:lnTo>
                  <a:lnTo>
                    <a:pt x="6" y="16"/>
                  </a:lnTo>
                  <a:lnTo>
                    <a:pt x="6" y="16"/>
                  </a:lnTo>
                  <a:lnTo>
                    <a:pt x="6" y="16"/>
                  </a:lnTo>
                  <a:lnTo>
                    <a:pt x="6" y="12"/>
                  </a:lnTo>
                  <a:lnTo>
                    <a:pt x="10" y="12"/>
                  </a:lnTo>
                  <a:lnTo>
                    <a:pt x="10" y="12"/>
                  </a:lnTo>
                  <a:lnTo>
                    <a:pt x="10" y="12"/>
                  </a:lnTo>
                  <a:lnTo>
                    <a:pt x="14" y="16"/>
                  </a:lnTo>
                  <a:lnTo>
                    <a:pt x="14" y="16"/>
                  </a:lnTo>
                  <a:lnTo>
                    <a:pt x="14" y="16"/>
                  </a:lnTo>
                  <a:lnTo>
                    <a:pt x="14" y="16"/>
                  </a:lnTo>
                  <a:lnTo>
                    <a:pt x="14" y="16"/>
                  </a:lnTo>
                  <a:lnTo>
                    <a:pt x="14" y="16"/>
                  </a:lnTo>
                  <a:lnTo>
                    <a:pt x="18" y="20"/>
                  </a:lnTo>
                  <a:lnTo>
                    <a:pt x="18" y="20"/>
                  </a:lnTo>
                  <a:lnTo>
                    <a:pt x="18" y="20"/>
                  </a:lnTo>
                  <a:lnTo>
                    <a:pt x="18" y="20"/>
                  </a:lnTo>
                  <a:lnTo>
                    <a:pt x="22" y="20"/>
                  </a:lnTo>
                  <a:lnTo>
                    <a:pt x="22" y="20"/>
                  </a:lnTo>
                  <a:lnTo>
                    <a:pt x="22" y="20"/>
                  </a:lnTo>
                  <a:lnTo>
                    <a:pt x="26" y="20"/>
                  </a:lnTo>
                  <a:lnTo>
                    <a:pt x="26" y="20"/>
                  </a:lnTo>
                  <a:lnTo>
                    <a:pt x="28" y="16"/>
                  </a:lnTo>
                  <a:lnTo>
                    <a:pt x="32" y="16"/>
                  </a:lnTo>
                  <a:lnTo>
                    <a:pt x="32" y="16"/>
                  </a:lnTo>
                  <a:lnTo>
                    <a:pt x="32" y="16"/>
                  </a:lnTo>
                  <a:lnTo>
                    <a:pt x="36" y="12"/>
                  </a:lnTo>
                  <a:lnTo>
                    <a:pt x="40" y="8"/>
                  </a:lnTo>
                  <a:lnTo>
                    <a:pt x="44" y="4"/>
                  </a:lnTo>
                  <a:lnTo>
                    <a:pt x="48" y="4"/>
                  </a:lnTo>
                  <a:lnTo>
                    <a:pt x="52" y="0"/>
                  </a:lnTo>
                  <a:lnTo>
                    <a:pt x="52" y="0"/>
                  </a:lnTo>
                  <a:lnTo>
                    <a:pt x="54" y="16"/>
                  </a:lnTo>
                  <a:lnTo>
                    <a:pt x="54" y="20"/>
                  </a:lnTo>
                  <a:lnTo>
                    <a:pt x="54" y="20"/>
                  </a:lnTo>
                  <a:lnTo>
                    <a:pt x="58" y="20"/>
                  </a:lnTo>
                  <a:lnTo>
                    <a:pt x="58" y="24"/>
                  </a:lnTo>
                  <a:lnTo>
                    <a:pt x="58" y="24"/>
                  </a:lnTo>
                  <a:lnTo>
                    <a:pt x="54" y="26"/>
                  </a:lnTo>
                  <a:lnTo>
                    <a:pt x="54" y="26"/>
                  </a:lnTo>
                  <a:lnTo>
                    <a:pt x="48" y="30"/>
                  </a:lnTo>
                  <a:lnTo>
                    <a:pt x="40" y="30"/>
                  </a:lnTo>
                  <a:lnTo>
                    <a:pt x="40" y="30"/>
                  </a:lnTo>
                  <a:lnTo>
                    <a:pt x="36" y="34"/>
                  </a:lnTo>
                  <a:lnTo>
                    <a:pt x="32" y="34"/>
                  </a:lnTo>
                  <a:lnTo>
                    <a:pt x="28" y="34"/>
                  </a:lnTo>
                  <a:lnTo>
                    <a:pt x="26" y="34"/>
                  </a:lnTo>
                  <a:lnTo>
                    <a:pt x="32" y="42"/>
                  </a:lnTo>
                  <a:lnTo>
                    <a:pt x="32" y="46"/>
                  </a:lnTo>
                  <a:lnTo>
                    <a:pt x="36" y="46"/>
                  </a:lnTo>
                  <a:lnTo>
                    <a:pt x="40" y="54"/>
                  </a:lnTo>
                  <a:lnTo>
                    <a:pt x="36" y="56"/>
                  </a:lnTo>
                  <a:lnTo>
                    <a:pt x="32" y="64"/>
                  </a:lnTo>
                  <a:lnTo>
                    <a:pt x="32" y="64"/>
                  </a:lnTo>
                  <a:lnTo>
                    <a:pt x="28" y="64"/>
                  </a:lnTo>
                  <a:lnTo>
                    <a:pt x="22" y="68"/>
                  </a:lnTo>
                  <a:lnTo>
                    <a:pt x="22" y="72"/>
                  </a:lnTo>
                  <a:lnTo>
                    <a:pt x="18" y="76"/>
                  </a:lnTo>
                  <a:lnTo>
                    <a:pt x="14" y="80"/>
                  </a:lnTo>
                  <a:lnTo>
                    <a:pt x="6" y="76"/>
                  </a:lnTo>
                  <a:lnTo>
                    <a:pt x="2" y="76"/>
                  </a:lnTo>
                  <a:lnTo>
                    <a:pt x="0" y="76"/>
                  </a:lnTo>
                  <a:lnTo>
                    <a:pt x="0" y="76"/>
                  </a:lnTo>
                  <a:lnTo>
                    <a:pt x="0" y="76"/>
                  </a:lnTo>
                  <a:lnTo>
                    <a:pt x="0" y="72"/>
                  </a:lnTo>
                  <a:lnTo>
                    <a:pt x="0" y="72"/>
                  </a:lnTo>
                  <a:lnTo>
                    <a:pt x="0" y="72"/>
                  </a:lnTo>
                  <a:lnTo>
                    <a:pt x="0" y="72"/>
                  </a:lnTo>
                  <a:lnTo>
                    <a:pt x="0" y="72"/>
                  </a:lnTo>
                  <a:lnTo>
                    <a:pt x="0" y="72"/>
                  </a:lnTo>
                  <a:lnTo>
                    <a:pt x="0" y="64"/>
                  </a:lnTo>
                  <a:lnTo>
                    <a:pt x="0" y="64"/>
                  </a:lnTo>
                  <a:lnTo>
                    <a:pt x="0" y="64"/>
                  </a:lnTo>
                  <a:lnTo>
                    <a:pt x="0" y="64"/>
                  </a:lnTo>
                  <a:lnTo>
                    <a:pt x="0" y="64"/>
                  </a:lnTo>
                  <a:lnTo>
                    <a:pt x="0" y="64"/>
                  </a:lnTo>
                  <a:lnTo>
                    <a:pt x="0" y="60"/>
                  </a:lnTo>
                  <a:lnTo>
                    <a:pt x="0" y="60"/>
                  </a:lnTo>
                  <a:lnTo>
                    <a:pt x="0" y="60"/>
                  </a:lnTo>
                  <a:lnTo>
                    <a:pt x="0" y="56"/>
                  </a:lnTo>
                  <a:lnTo>
                    <a:pt x="0" y="56"/>
                  </a:lnTo>
                  <a:lnTo>
                    <a:pt x="0" y="56"/>
                  </a:lnTo>
                  <a:lnTo>
                    <a:pt x="2" y="54"/>
                  </a:lnTo>
                  <a:lnTo>
                    <a:pt x="2" y="54"/>
                  </a:lnTo>
                  <a:lnTo>
                    <a:pt x="2" y="50"/>
                  </a:lnTo>
                  <a:lnTo>
                    <a:pt x="2" y="50"/>
                  </a:lnTo>
                  <a:lnTo>
                    <a:pt x="2" y="50"/>
                  </a:lnTo>
                  <a:lnTo>
                    <a:pt x="2" y="46"/>
                  </a:lnTo>
                  <a:lnTo>
                    <a:pt x="2" y="46"/>
                  </a:lnTo>
                  <a:lnTo>
                    <a:pt x="2" y="46"/>
                  </a:lnTo>
                  <a:lnTo>
                    <a:pt x="2" y="46"/>
                  </a:lnTo>
                  <a:lnTo>
                    <a:pt x="6" y="42"/>
                  </a:lnTo>
                  <a:lnTo>
                    <a:pt x="6" y="42"/>
                  </a:lnTo>
                  <a:lnTo>
                    <a:pt x="6" y="42"/>
                  </a:lnTo>
                  <a:lnTo>
                    <a:pt x="2" y="42"/>
                  </a:lnTo>
                  <a:lnTo>
                    <a:pt x="2" y="42"/>
                  </a:lnTo>
                  <a:lnTo>
                    <a:pt x="6" y="38"/>
                  </a:lnTo>
                  <a:lnTo>
                    <a:pt x="6" y="38"/>
                  </a:lnTo>
                  <a:lnTo>
                    <a:pt x="6" y="38"/>
                  </a:lnTo>
                  <a:lnTo>
                    <a:pt x="6" y="38"/>
                  </a:lnTo>
                  <a:lnTo>
                    <a:pt x="6" y="34"/>
                  </a:lnTo>
                  <a:lnTo>
                    <a:pt x="6" y="34"/>
                  </a:lnTo>
                  <a:lnTo>
                    <a:pt x="6" y="3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 name="Freeform 34"/>
            <p:cNvSpPr>
              <a:spLocks/>
            </p:cNvSpPr>
            <p:nvPr/>
          </p:nvSpPr>
          <p:spPr bwMode="auto">
            <a:xfrm>
              <a:off x="5435600" y="2927418"/>
              <a:ext cx="917575" cy="479425"/>
            </a:xfrm>
            <a:custGeom>
              <a:avLst/>
              <a:gdLst>
                <a:gd name="T0" fmla="*/ 388 w 578"/>
                <a:gd name="T1" fmla="*/ 254 h 302"/>
                <a:gd name="T2" fmla="*/ 372 w 578"/>
                <a:gd name="T3" fmla="*/ 262 h 302"/>
                <a:gd name="T4" fmla="*/ 342 w 578"/>
                <a:gd name="T5" fmla="*/ 272 h 302"/>
                <a:gd name="T6" fmla="*/ 316 w 578"/>
                <a:gd name="T7" fmla="*/ 294 h 302"/>
                <a:gd name="T8" fmla="*/ 306 w 578"/>
                <a:gd name="T9" fmla="*/ 292 h 302"/>
                <a:gd name="T10" fmla="*/ 278 w 578"/>
                <a:gd name="T11" fmla="*/ 272 h 302"/>
                <a:gd name="T12" fmla="*/ 264 w 578"/>
                <a:gd name="T13" fmla="*/ 248 h 302"/>
                <a:gd name="T14" fmla="*/ 220 w 578"/>
                <a:gd name="T15" fmla="*/ 248 h 302"/>
                <a:gd name="T16" fmla="*/ 156 w 578"/>
                <a:gd name="T17" fmla="*/ 210 h 302"/>
                <a:gd name="T18" fmla="*/ 136 w 578"/>
                <a:gd name="T19" fmla="*/ 254 h 302"/>
                <a:gd name="T20" fmla="*/ 134 w 578"/>
                <a:gd name="T21" fmla="*/ 292 h 302"/>
                <a:gd name="T22" fmla="*/ 110 w 578"/>
                <a:gd name="T23" fmla="*/ 268 h 302"/>
                <a:gd name="T24" fmla="*/ 76 w 578"/>
                <a:gd name="T25" fmla="*/ 288 h 302"/>
                <a:gd name="T26" fmla="*/ 44 w 578"/>
                <a:gd name="T27" fmla="*/ 258 h 302"/>
                <a:gd name="T28" fmla="*/ 36 w 578"/>
                <a:gd name="T29" fmla="*/ 214 h 302"/>
                <a:gd name="T30" fmla="*/ 36 w 578"/>
                <a:gd name="T31" fmla="*/ 188 h 302"/>
                <a:gd name="T32" fmla="*/ 30 w 578"/>
                <a:gd name="T33" fmla="*/ 168 h 302"/>
                <a:gd name="T34" fmla="*/ 6 w 578"/>
                <a:gd name="T35" fmla="*/ 150 h 302"/>
                <a:gd name="T36" fmla="*/ 6 w 578"/>
                <a:gd name="T37" fmla="*/ 128 h 302"/>
                <a:gd name="T38" fmla="*/ 18 w 578"/>
                <a:gd name="T39" fmla="*/ 110 h 302"/>
                <a:gd name="T40" fmla="*/ 34 w 578"/>
                <a:gd name="T41" fmla="*/ 112 h 302"/>
                <a:gd name="T42" fmla="*/ 44 w 578"/>
                <a:gd name="T43" fmla="*/ 90 h 302"/>
                <a:gd name="T44" fmla="*/ 62 w 578"/>
                <a:gd name="T45" fmla="*/ 84 h 302"/>
                <a:gd name="T46" fmla="*/ 76 w 578"/>
                <a:gd name="T47" fmla="*/ 80 h 302"/>
                <a:gd name="T48" fmla="*/ 100 w 578"/>
                <a:gd name="T49" fmla="*/ 84 h 302"/>
                <a:gd name="T50" fmla="*/ 114 w 578"/>
                <a:gd name="T51" fmla="*/ 102 h 302"/>
                <a:gd name="T52" fmla="*/ 130 w 578"/>
                <a:gd name="T53" fmla="*/ 106 h 302"/>
                <a:gd name="T54" fmla="*/ 160 w 578"/>
                <a:gd name="T55" fmla="*/ 98 h 302"/>
                <a:gd name="T56" fmla="*/ 178 w 578"/>
                <a:gd name="T57" fmla="*/ 102 h 302"/>
                <a:gd name="T58" fmla="*/ 204 w 578"/>
                <a:gd name="T59" fmla="*/ 102 h 302"/>
                <a:gd name="T60" fmla="*/ 204 w 578"/>
                <a:gd name="T61" fmla="*/ 84 h 302"/>
                <a:gd name="T62" fmla="*/ 204 w 578"/>
                <a:gd name="T63" fmla="*/ 68 h 302"/>
                <a:gd name="T64" fmla="*/ 216 w 578"/>
                <a:gd name="T65" fmla="*/ 54 h 302"/>
                <a:gd name="T66" fmla="*/ 208 w 578"/>
                <a:gd name="T67" fmla="*/ 46 h 302"/>
                <a:gd name="T68" fmla="*/ 208 w 578"/>
                <a:gd name="T69" fmla="*/ 38 h 302"/>
                <a:gd name="T70" fmla="*/ 226 w 578"/>
                <a:gd name="T71" fmla="*/ 30 h 302"/>
                <a:gd name="T72" fmla="*/ 256 w 578"/>
                <a:gd name="T73" fmla="*/ 24 h 302"/>
                <a:gd name="T74" fmla="*/ 276 w 578"/>
                <a:gd name="T75" fmla="*/ 20 h 302"/>
                <a:gd name="T76" fmla="*/ 306 w 578"/>
                <a:gd name="T77" fmla="*/ 8 h 302"/>
                <a:gd name="T78" fmla="*/ 332 w 578"/>
                <a:gd name="T79" fmla="*/ 4 h 302"/>
                <a:gd name="T80" fmla="*/ 354 w 578"/>
                <a:gd name="T81" fmla="*/ 16 h 302"/>
                <a:gd name="T82" fmla="*/ 366 w 578"/>
                <a:gd name="T83" fmla="*/ 28 h 302"/>
                <a:gd name="T84" fmla="*/ 368 w 578"/>
                <a:gd name="T85" fmla="*/ 30 h 302"/>
                <a:gd name="T86" fmla="*/ 380 w 578"/>
                <a:gd name="T87" fmla="*/ 34 h 302"/>
                <a:gd name="T88" fmla="*/ 398 w 578"/>
                <a:gd name="T89" fmla="*/ 38 h 302"/>
                <a:gd name="T90" fmla="*/ 420 w 578"/>
                <a:gd name="T91" fmla="*/ 24 h 302"/>
                <a:gd name="T92" fmla="*/ 436 w 578"/>
                <a:gd name="T93" fmla="*/ 38 h 302"/>
                <a:gd name="T94" fmla="*/ 462 w 578"/>
                <a:gd name="T95" fmla="*/ 68 h 302"/>
                <a:gd name="T96" fmla="*/ 480 w 578"/>
                <a:gd name="T97" fmla="*/ 90 h 302"/>
                <a:gd name="T98" fmla="*/ 498 w 578"/>
                <a:gd name="T99" fmla="*/ 98 h 302"/>
                <a:gd name="T100" fmla="*/ 524 w 578"/>
                <a:gd name="T101" fmla="*/ 94 h 302"/>
                <a:gd name="T102" fmla="*/ 548 w 578"/>
                <a:gd name="T103" fmla="*/ 116 h 302"/>
                <a:gd name="T104" fmla="*/ 566 w 578"/>
                <a:gd name="T105" fmla="*/ 124 h 302"/>
                <a:gd name="T106" fmla="*/ 570 w 578"/>
                <a:gd name="T107" fmla="*/ 136 h 302"/>
                <a:gd name="T108" fmla="*/ 554 w 578"/>
                <a:gd name="T109" fmla="*/ 158 h 302"/>
                <a:gd name="T110" fmla="*/ 540 w 578"/>
                <a:gd name="T111" fmla="*/ 176 h 302"/>
                <a:gd name="T112" fmla="*/ 514 w 578"/>
                <a:gd name="T113" fmla="*/ 188 h 302"/>
                <a:gd name="T114" fmla="*/ 514 w 578"/>
                <a:gd name="T115" fmla="*/ 214 h 302"/>
                <a:gd name="T116" fmla="*/ 484 w 578"/>
                <a:gd name="T117" fmla="*/ 214 h 302"/>
                <a:gd name="T118" fmla="*/ 480 w 578"/>
                <a:gd name="T119" fmla="*/ 232 h 302"/>
                <a:gd name="T120" fmla="*/ 484 w 578"/>
                <a:gd name="T121" fmla="*/ 258 h 302"/>
                <a:gd name="T122" fmla="*/ 466 w 578"/>
                <a:gd name="T123" fmla="*/ 268 h 302"/>
                <a:gd name="T124" fmla="*/ 436 w 578"/>
                <a:gd name="T125" fmla="*/ 25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8" h="302">
                  <a:moveTo>
                    <a:pt x="416" y="258"/>
                  </a:moveTo>
                  <a:lnTo>
                    <a:pt x="412" y="262"/>
                  </a:lnTo>
                  <a:lnTo>
                    <a:pt x="408" y="262"/>
                  </a:lnTo>
                  <a:lnTo>
                    <a:pt x="408" y="258"/>
                  </a:lnTo>
                  <a:lnTo>
                    <a:pt x="406" y="258"/>
                  </a:lnTo>
                  <a:lnTo>
                    <a:pt x="402" y="258"/>
                  </a:lnTo>
                  <a:lnTo>
                    <a:pt x="398" y="254"/>
                  </a:lnTo>
                  <a:lnTo>
                    <a:pt x="394" y="254"/>
                  </a:lnTo>
                  <a:lnTo>
                    <a:pt x="392" y="254"/>
                  </a:lnTo>
                  <a:lnTo>
                    <a:pt x="388" y="254"/>
                  </a:lnTo>
                  <a:lnTo>
                    <a:pt x="384" y="254"/>
                  </a:lnTo>
                  <a:lnTo>
                    <a:pt x="384" y="258"/>
                  </a:lnTo>
                  <a:lnTo>
                    <a:pt x="384" y="262"/>
                  </a:lnTo>
                  <a:lnTo>
                    <a:pt x="384" y="266"/>
                  </a:lnTo>
                  <a:lnTo>
                    <a:pt x="384" y="268"/>
                  </a:lnTo>
                  <a:lnTo>
                    <a:pt x="380" y="268"/>
                  </a:lnTo>
                  <a:lnTo>
                    <a:pt x="380" y="266"/>
                  </a:lnTo>
                  <a:lnTo>
                    <a:pt x="376" y="266"/>
                  </a:lnTo>
                  <a:lnTo>
                    <a:pt x="372" y="266"/>
                  </a:lnTo>
                  <a:lnTo>
                    <a:pt x="372" y="262"/>
                  </a:lnTo>
                  <a:lnTo>
                    <a:pt x="368" y="262"/>
                  </a:lnTo>
                  <a:lnTo>
                    <a:pt x="366" y="262"/>
                  </a:lnTo>
                  <a:lnTo>
                    <a:pt x="362" y="262"/>
                  </a:lnTo>
                  <a:lnTo>
                    <a:pt x="358" y="262"/>
                  </a:lnTo>
                  <a:lnTo>
                    <a:pt x="354" y="262"/>
                  </a:lnTo>
                  <a:lnTo>
                    <a:pt x="350" y="262"/>
                  </a:lnTo>
                  <a:lnTo>
                    <a:pt x="350" y="266"/>
                  </a:lnTo>
                  <a:lnTo>
                    <a:pt x="346" y="268"/>
                  </a:lnTo>
                  <a:lnTo>
                    <a:pt x="346" y="272"/>
                  </a:lnTo>
                  <a:lnTo>
                    <a:pt x="342" y="272"/>
                  </a:lnTo>
                  <a:lnTo>
                    <a:pt x="342" y="276"/>
                  </a:lnTo>
                  <a:lnTo>
                    <a:pt x="338" y="272"/>
                  </a:lnTo>
                  <a:lnTo>
                    <a:pt x="338" y="276"/>
                  </a:lnTo>
                  <a:lnTo>
                    <a:pt x="336" y="280"/>
                  </a:lnTo>
                  <a:lnTo>
                    <a:pt x="332" y="284"/>
                  </a:lnTo>
                  <a:lnTo>
                    <a:pt x="328" y="284"/>
                  </a:lnTo>
                  <a:lnTo>
                    <a:pt x="324" y="288"/>
                  </a:lnTo>
                  <a:lnTo>
                    <a:pt x="320" y="288"/>
                  </a:lnTo>
                  <a:lnTo>
                    <a:pt x="320" y="292"/>
                  </a:lnTo>
                  <a:lnTo>
                    <a:pt x="316" y="294"/>
                  </a:lnTo>
                  <a:lnTo>
                    <a:pt x="316" y="298"/>
                  </a:lnTo>
                  <a:lnTo>
                    <a:pt x="312" y="298"/>
                  </a:lnTo>
                  <a:lnTo>
                    <a:pt x="312" y="302"/>
                  </a:lnTo>
                  <a:lnTo>
                    <a:pt x="316" y="302"/>
                  </a:lnTo>
                  <a:lnTo>
                    <a:pt x="312" y="302"/>
                  </a:lnTo>
                  <a:lnTo>
                    <a:pt x="308" y="302"/>
                  </a:lnTo>
                  <a:lnTo>
                    <a:pt x="306" y="298"/>
                  </a:lnTo>
                  <a:lnTo>
                    <a:pt x="308" y="294"/>
                  </a:lnTo>
                  <a:lnTo>
                    <a:pt x="306" y="294"/>
                  </a:lnTo>
                  <a:lnTo>
                    <a:pt x="306" y="292"/>
                  </a:lnTo>
                  <a:lnTo>
                    <a:pt x="302" y="292"/>
                  </a:lnTo>
                  <a:lnTo>
                    <a:pt x="298" y="292"/>
                  </a:lnTo>
                  <a:lnTo>
                    <a:pt x="294" y="292"/>
                  </a:lnTo>
                  <a:lnTo>
                    <a:pt x="290" y="292"/>
                  </a:lnTo>
                  <a:lnTo>
                    <a:pt x="286" y="292"/>
                  </a:lnTo>
                  <a:lnTo>
                    <a:pt x="286" y="288"/>
                  </a:lnTo>
                  <a:lnTo>
                    <a:pt x="286" y="280"/>
                  </a:lnTo>
                  <a:lnTo>
                    <a:pt x="282" y="276"/>
                  </a:lnTo>
                  <a:lnTo>
                    <a:pt x="278" y="276"/>
                  </a:lnTo>
                  <a:lnTo>
                    <a:pt x="278" y="272"/>
                  </a:lnTo>
                  <a:lnTo>
                    <a:pt x="278" y="268"/>
                  </a:lnTo>
                  <a:lnTo>
                    <a:pt x="278" y="266"/>
                  </a:lnTo>
                  <a:lnTo>
                    <a:pt x="278" y="262"/>
                  </a:lnTo>
                  <a:lnTo>
                    <a:pt x="278" y="258"/>
                  </a:lnTo>
                  <a:lnTo>
                    <a:pt x="276" y="258"/>
                  </a:lnTo>
                  <a:lnTo>
                    <a:pt x="272" y="254"/>
                  </a:lnTo>
                  <a:lnTo>
                    <a:pt x="272" y="252"/>
                  </a:lnTo>
                  <a:lnTo>
                    <a:pt x="268" y="252"/>
                  </a:lnTo>
                  <a:lnTo>
                    <a:pt x="268" y="248"/>
                  </a:lnTo>
                  <a:lnTo>
                    <a:pt x="264" y="248"/>
                  </a:lnTo>
                  <a:lnTo>
                    <a:pt x="264" y="244"/>
                  </a:lnTo>
                  <a:lnTo>
                    <a:pt x="260" y="244"/>
                  </a:lnTo>
                  <a:lnTo>
                    <a:pt x="256" y="248"/>
                  </a:lnTo>
                  <a:lnTo>
                    <a:pt x="250" y="248"/>
                  </a:lnTo>
                  <a:lnTo>
                    <a:pt x="246" y="248"/>
                  </a:lnTo>
                  <a:lnTo>
                    <a:pt x="242" y="244"/>
                  </a:lnTo>
                  <a:lnTo>
                    <a:pt x="238" y="244"/>
                  </a:lnTo>
                  <a:lnTo>
                    <a:pt x="230" y="248"/>
                  </a:lnTo>
                  <a:lnTo>
                    <a:pt x="226" y="248"/>
                  </a:lnTo>
                  <a:lnTo>
                    <a:pt x="220" y="248"/>
                  </a:lnTo>
                  <a:lnTo>
                    <a:pt x="220" y="244"/>
                  </a:lnTo>
                  <a:lnTo>
                    <a:pt x="216" y="240"/>
                  </a:lnTo>
                  <a:lnTo>
                    <a:pt x="212" y="236"/>
                  </a:lnTo>
                  <a:lnTo>
                    <a:pt x="208" y="232"/>
                  </a:lnTo>
                  <a:lnTo>
                    <a:pt x="186" y="218"/>
                  </a:lnTo>
                  <a:lnTo>
                    <a:pt x="170" y="206"/>
                  </a:lnTo>
                  <a:lnTo>
                    <a:pt x="166" y="206"/>
                  </a:lnTo>
                  <a:lnTo>
                    <a:pt x="164" y="210"/>
                  </a:lnTo>
                  <a:lnTo>
                    <a:pt x="160" y="210"/>
                  </a:lnTo>
                  <a:lnTo>
                    <a:pt x="156" y="210"/>
                  </a:lnTo>
                  <a:lnTo>
                    <a:pt x="152" y="214"/>
                  </a:lnTo>
                  <a:lnTo>
                    <a:pt x="144" y="214"/>
                  </a:lnTo>
                  <a:lnTo>
                    <a:pt x="140" y="218"/>
                  </a:lnTo>
                  <a:lnTo>
                    <a:pt x="136" y="218"/>
                  </a:lnTo>
                  <a:lnTo>
                    <a:pt x="136" y="222"/>
                  </a:lnTo>
                  <a:lnTo>
                    <a:pt x="136" y="228"/>
                  </a:lnTo>
                  <a:lnTo>
                    <a:pt x="136" y="240"/>
                  </a:lnTo>
                  <a:lnTo>
                    <a:pt x="136" y="244"/>
                  </a:lnTo>
                  <a:lnTo>
                    <a:pt x="136" y="252"/>
                  </a:lnTo>
                  <a:lnTo>
                    <a:pt x="136" y="254"/>
                  </a:lnTo>
                  <a:lnTo>
                    <a:pt x="136" y="258"/>
                  </a:lnTo>
                  <a:lnTo>
                    <a:pt x="136" y="262"/>
                  </a:lnTo>
                  <a:lnTo>
                    <a:pt x="136" y="266"/>
                  </a:lnTo>
                  <a:lnTo>
                    <a:pt x="136" y="272"/>
                  </a:lnTo>
                  <a:lnTo>
                    <a:pt x="136" y="280"/>
                  </a:lnTo>
                  <a:lnTo>
                    <a:pt x="136" y="284"/>
                  </a:lnTo>
                  <a:lnTo>
                    <a:pt x="136" y="288"/>
                  </a:lnTo>
                  <a:lnTo>
                    <a:pt x="136" y="292"/>
                  </a:lnTo>
                  <a:lnTo>
                    <a:pt x="134" y="288"/>
                  </a:lnTo>
                  <a:lnTo>
                    <a:pt x="134" y="292"/>
                  </a:lnTo>
                  <a:lnTo>
                    <a:pt x="130" y="292"/>
                  </a:lnTo>
                  <a:lnTo>
                    <a:pt x="126" y="292"/>
                  </a:lnTo>
                  <a:lnTo>
                    <a:pt x="126" y="288"/>
                  </a:lnTo>
                  <a:lnTo>
                    <a:pt x="126" y="284"/>
                  </a:lnTo>
                  <a:lnTo>
                    <a:pt x="122" y="284"/>
                  </a:lnTo>
                  <a:lnTo>
                    <a:pt x="122" y="280"/>
                  </a:lnTo>
                  <a:lnTo>
                    <a:pt x="118" y="276"/>
                  </a:lnTo>
                  <a:lnTo>
                    <a:pt x="114" y="272"/>
                  </a:lnTo>
                  <a:lnTo>
                    <a:pt x="110" y="272"/>
                  </a:lnTo>
                  <a:lnTo>
                    <a:pt x="110" y="268"/>
                  </a:lnTo>
                  <a:lnTo>
                    <a:pt x="106" y="268"/>
                  </a:lnTo>
                  <a:lnTo>
                    <a:pt x="104" y="268"/>
                  </a:lnTo>
                  <a:lnTo>
                    <a:pt x="100" y="272"/>
                  </a:lnTo>
                  <a:lnTo>
                    <a:pt x="96" y="272"/>
                  </a:lnTo>
                  <a:lnTo>
                    <a:pt x="92" y="272"/>
                  </a:lnTo>
                  <a:lnTo>
                    <a:pt x="92" y="276"/>
                  </a:lnTo>
                  <a:lnTo>
                    <a:pt x="88" y="276"/>
                  </a:lnTo>
                  <a:lnTo>
                    <a:pt x="84" y="280"/>
                  </a:lnTo>
                  <a:lnTo>
                    <a:pt x="80" y="284"/>
                  </a:lnTo>
                  <a:lnTo>
                    <a:pt x="76" y="288"/>
                  </a:lnTo>
                  <a:lnTo>
                    <a:pt x="74" y="288"/>
                  </a:lnTo>
                  <a:lnTo>
                    <a:pt x="66" y="292"/>
                  </a:lnTo>
                  <a:lnTo>
                    <a:pt x="66" y="288"/>
                  </a:lnTo>
                  <a:lnTo>
                    <a:pt x="62" y="284"/>
                  </a:lnTo>
                  <a:lnTo>
                    <a:pt x="60" y="280"/>
                  </a:lnTo>
                  <a:lnTo>
                    <a:pt x="60" y="276"/>
                  </a:lnTo>
                  <a:lnTo>
                    <a:pt x="56" y="272"/>
                  </a:lnTo>
                  <a:lnTo>
                    <a:pt x="52" y="268"/>
                  </a:lnTo>
                  <a:lnTo>
                    <a:pt x="48" y="262"/>
                  </a:lnTo>
                  <a:lnTo>
                    <a:pt x="44" y="258"/>
                  </a:lnTo>
                  <a:lnTo>
                    <a:pt x="44" y="254"/>
                  </a:lnTo>
                  <a:lnTo>
                    <a:pt x="40" y="252"/>
                  </a:lnTo>
                  <a:lnTo>
                    <a:pt x="40" y="248"/>
                  </a:lnTo>
                  <a:lnTo>
                    <a:pt x="36" y="240"/>
                  </a:lnTo>
                  <a:lnTo>
                    <a:pt x="36" y="236"/>
                  </a:lnTo>
                  <a:lnTo>
                    <a:pt x="36" y="232"/>
                  </a:lnTo>
                  <a:lnTo>
                    <a:pt x="34" y="224"/>
                  </a:lnTo>
                  <a:lnTo>
                    <a:pt x="34" y="222"/>
                  </a:lnTo>
                  <a:lnTo>
                    <a:pt x="34" y="218"/>
                  </a:lnTo>
                  <a:lnTo>
                    <a:pt x="36" y="214"/>
                  </a:lnTo>
                  <a:lnTo>
                    <a:pt x="40" y="210"/>
                  </a:lnTo>
                  <a:lnTo>
                    <a:pt x="44" y="206"/>
                  </a:lnTo>
                  <a:lnTo>
                    <a:pt x="48" y="202"/>
                  </a:lnTo>
                  <a:lnTo>
                    <a:pt x="52" y="202"/>
                  </a:lnTo>
                  <a:lnTo>
                    <a:pt x="52" y="198"/>
                  </a:lnTo>
                  <a:lnTo>
                    <a:pt x="48" y="198"/>
                  </a:lnTo>
                  <a:lnTo>
                    <a:pt x="44" y="196"/>
                  </a:lnTo>
                  <a:lnTo>
                    <a:pt x="40" y="196"/>
                  </a:lnTo>
                  <a:lnTo>
                    <a:pt x="40" y="192"/>
                  </a:lnTo>
                  <a:lnTo>
                    <a:pt x="36" y="188"/>
                  </a:lnTo>
                  <a:lnTo>
                    <a:pt x="34" y="188"/>
                  </a:lnTo>
                  <a:lnTo>
                    <a:pt x="30" y="188"/>
                  </a:lnTo>
                  <a:lnTo>
                    <a:pt x="30" y="184"/>
                  </a:lnTo>
                  <a:lnTo>
                    <a:pt x="34" y="180"/>
                  </a:lnTo>
                  <a:lnTo>
                    <a:pt x="34" y="184"/>
                  </a:lnTo>
                  <a:lnTo>
                    <a:pt x="36" y="184"/>
                  </a:lnTo>
                  <a:lnTo>
                    <a:pt x="36" y="180"/>
                  </a:lnTo>
                  <a:lnTo>
                    <a:pt x="34" y="176"/>
                  </a:lnTo>
                  <a:lnTo>
                    <a:pt x="34" y="172"/>
                  </a:lnTo>
                  <a:lnTo>
                    <a:pt x="30" y="168"/>
                  </a:lnTo>
                  <a:lnTo>
                    <a:pt x="26" y="166"/>
                  </a:lnTo>
                  <a:lnTo>
                    <a:pt x="26" y="162"/>
                  </a:lnTo>
                  <a:lnTo>
                    <a:pt x="22" y="162"/>
                  </a:lnTo>
                  <a:lnTo>
                    <a:pt x="18" y="162"/>
                  </a:lnTo>
                  <a:lnTo>
                    <a:pt x="14" y="162"/>
                  </a:lnTo>
                  <a:lnTo>
                    <a:pt x="10" y="162"/>
                  </a:lnTo>
                  <a:lnTo>
                    <a:pt x="10" y="158"/>
                  </a:lnTo>
                  <a:lnTo>
                    <a:pt x="10" y="154"/>
                  </a:lnTo>
                  <a:lnTo>
                    <a:pt x="10" y="150"/>
                  </a:lnTo>
                  <a:lnTo>
                    <a:pt x="6" y="150"/>
                  </a:lnTo>
                  <a:lnTo>
                    <a:pt x="4" y="150"/>
                  </a:lnTo>
                  <a:lnTo>
                    <a:pt x="0" y="146"/>
                  </a:lnTo>
                  <a:lnTo>
                    <a:pt x="4" y="146"/>
                  </a:lnTo>
                  <a:lnTo>
                    <a:pt x="4" y="142"/>
                  </a:lnTo>
                  <a:lnTo>
                    <a:pt x="6" y="140"/>
                  </a:lnTo>
                  <a:lnTo>
                    <a:pt x="6" y="136"/>
                  </a:lnTo>
                  <a:lnTo>
                    <a:pt x="10" y="136"/>
                  </a:lnTo>
                  <a:lnTo>
                    <a:pt x="10" y="132"/>
                  </a:lnTo>
                  <a:lnTo>
                    <a:pt x="6" y="132"/>
                  </a:lnTo>
                  <a:lnTo>
                    <a:pt x="6" y="128"/>
                  </a:lnTo>
                  <a:lnTo>
                    <a:pt x="6" y="124"/>
                  </a:lnTo>
                  <a:lnTo>
                    <a:pt x="6" y="116"/>
                  </a:lnTo>
                  <a:lnTo>
                    <a:pt x="10" y="116"/>
                  </a:lnTo>
                  <a:lnTo>
                    <a:pt x="14" y="116"/>
                  </a:lnTo>
                  <a:lnTo>
                    <a:pt x="14" y="112"/>
                  </a:lnTo>
                  <a:lnTo>
                    <a:pt x="10" y="112"/>
                  </a:lnTo>
                  <a:lnTo>
                    <a:pt x="14" y="110"/>
                  </a:lnTo>
                  <a:lnTo>
                    <a:pt x="14" y="106"/>
                  </a:lnTo>
                  <a:lnTo>
                    <a:pt x="18" y="106"/>
                  </a:lnTo>
                  <a:lnTo>
                    <a:pt x="18" y="110"/>
                  </a:lnTo>
                  <a:lnTo>
                    <a:pt x="22" y="110"/>
                  </a:lnTo>
                  <a:lnTo>
                    <a:pt x="22" y="112"/>
                  </a:lnTo>
                  <a:lnTo>
                    <a:pt x="26" y="112"/>
                  </a:lnTo>
                  <a:lnTo>
                    <a:pt x="26" y="116"/>
                  </a:lnTo>
                  <a:lnTo>
                    <a:pt x="30" y="120"/>
                  </a:lnTo>
                  <a:lnTo>
                    <a:pt x="30" y="116"/>
                  </a:lnTo>
                  <a:lnTo>
                    <a:pt x="34" y="116"/>
                  </a:lnTo>
                  <a:lnTo>
                    <a:pt x="36" y="116"/>
                  </a:lnTo>
                  <a:lnTo>
                    <a:pt x="36" y="112"/>
                  </a:lnTo>
                  <a:lnTo>
                    <a:pt x="34" y="112"/>
                  </a:lnTo>
                  <a:lnTo>
                    <a:pt x="34" y="110"/>
                  </a:lnTo>
                  <a:lnTo>
                    <a:pt x="34" y="106"/>
                  </a:lnTo>
                  <a:lnTo>
                    <a:pt x="34" y="102"/>
                  </a:lnTo>
                  <a:lnTo>
                    <a:pt x="36" y="102"/>
                  </a:lnTo>
                  <a:lnTo>
                    <a:pt x="36" y="98"/>
                  </a:lnTo>
                  <a:lnTo>
                    <a:pt x="40" y="98"/>
                  </a:lnTo>
                  <a:lnTo>
                    <a:pt x="44" y="98"/>
                  </a:lnTo>
                  <a:lnTo>
                    <a:pt x="40" y="94"/>
                  </a:lnTo>
                  <a:lnTo>
                    <a:pt x="44" y="94"/>
                  </a:lnTo>
                  <a:lnTo>
                    <a:pt x="44" y="90"/>
                  </a:lnTo>
                  <a:lnTo>
                    <a:pt x="44" y="94"/>
                  </a:lnTo>
                  <a:lnTo>
                    <a:pt x="48" y="90"/>
                  </a:lnTo>
                  <a:lnTo>
                    <a:pt x="52" y="90"/>
                  </a:lnTo>
                  <a:lnTo>
                    <a:pt x="56" y="90"/>
                  </a:lnTo>
                  <a:lnTo>
                    <a:pt x="56" y="86"/>
                  </a:lnTo>
                  <a:lnTo>
                    <a:pt x="60" y="86"/>
                  </a:lnTo>
                  <a:lnTo>
                    <a:pt x="60" y="84"/>
                  </a:lnTo>
                  <a:lnTo>
                    <a:pt x="60" y="80"/>
                  </a:lnTo>
                  <a:lnTo>
                    <a:pt x="60" y="84"/>
                  </a:lnTo>
                  <a:lnTo>
                    <a:pt x="62" y="84"/>
                  </a:lnTo>
                  <a:lnTo>
                    <a:pt x="62" y="80"/>
                  </a:lnTo>
                  <a:lnTo>
                    <a:pt x="66" y="80"/>
                  </a:lnTo>
                  <a:lnTo>
                    <a:pt x="70" y="80"/>
                  </a:lnTo>
                  <a:lnTo>
                    <a:pt x="70" y="84"/>
                  </a:lnTo>
                  <a:lnTo>
                    <a:pt x="74" y="84"/>
                  </a:lnTo>
                  <a:lnTo>
                    <a:pt x="74" y="86"/>
                  </a:lnTo>
                  <a:lnTo>
                    <a:pt x="76" y="84"/>
                  </a:lnTo>
                  <a:lnTo>
                    <a:pt x="74" y="84"/>
                  </a:lnTo>
                  <a:lnTo>
                    <a:pt x="76" y="84"/>
                  </a:lnTo>
                  <a:lnTo>
                    <a:pt x="76" y="80"/>
                  </a:lnTo>
                  <a:lnTo>
                    <a:pt x="80" y="80"/>
                  </a:lnTo>
                  <a:lnTo>
                    <a:pt x="84" y="80"/>
                  </a:lnTo>
                  <a:lnTo>
                    <a:pt x="84" y="84"/>
                  </a:lnTo>
                  <a:lnTo>
                    <a:pt x="88" y="86"/>
                  </a:lnTo>
                  <a:lnTo>
                    <a:pt x="88" y="84"/>
                  </a:lnTo>
                  <a:lnTo>
                    <a:pt x="92" y="84"/>
                  </a:lnTo>
                  <a:lnTo>
                    <a:pt x="92" y="86"/>
                  </a:lnTo>
                  <a:lnTo>
                    <a:pt x="92" y="84"/>
                  </a:lnTo>
                  <a:lnTo>
                    <a:pt x="96" y="84"/>
                  </a:lnTo>
                  <a:lnTo>
                    <a:pt x="100" y="84"/>
                  </a:lnTo>
                  <a:lnTo>
                    <a:pt x="104" y="86"/>
                  </a:lnTo>
                  <a:lnTo>
                    <a:pt x="100" y="86"/>
                  </a:lnTo>
                  <a:lnTo>
                    <a:pt x="104" y="90"/>
                  </a:lnTo>
                  <a:lnTo>
                    <a:pt x="106" y="90"/>
                  </a:lnTo>
                  <a:lnTo>
                    <a:pt x="106" y="94"/>
                  </a:lnTo>
                  <a:lnTo>
                    <a:pt x="110" y="94"/>
                  </a:lnTo>
                  <a:lnTo>
                    <a:pt x="110" y="98"/>
                  </a:lnTo>
                  <a:lnTo>
                    <a:pt x="114" y="98"/>
                  </a:lnTo>
                  <a:lnTo>
                    <a:pt x="110" y="102"/>
                  </a:lnTo>
                  <a:lnTo>
                    <a:pt x="114" y="102"/>
                  </a:lnTo>
                  <a:lnTo>
                    <a:pt x="114" y="106"/>
                  </a:lnTo>
                  <a:lnTo>
                    <a:pt x="118" y="102"/>
                  </a:lnTo>
                  <a:lnTo>
                    <a:pt x="114" y="102"/>
                  </a:lnTo>
                  <a:lnTo>
                    <a:pt x="114" y="98"/>
                  </a:lnTo>
                  <a:lnTo>
                    <a:pt x="114" y="94"/>
                  </a:lnTo>
                  <a:lnTo>
                    <a:pt x="118" y="94"/>
                  </a:lnTo>
                  <a:lnTo>
                    <a:pt x="122" y="98"/>
                  </a:lnTo>
                  <a:lnTo>
                    <a:pt x="126" y="102"/>
                  </a:lnTo>
                  <a:lnTo>
                    <a:pt x="130" y="102"/>
                  </a:lnTo>
                  <a:lnTo>
                    <a:pt x="130" y="106"/>
                  </a:lnTo>
                  <a:lnTo>
                    <a:pt x="134" y="102"/>
                  </a:lnTo>
                  <a:lnTo>
                    <a:pt x="136" y="102"/>
                  </a:lnTo>
                  <a:lnTo>
                    <a:pt x="136" y="98"/>
                  </a:lnTo>
                  <a:lnTo>
                    <a:pt x="140" y="98"/>
                  </a:lnTo>
                  <a:lnTo>
                    <a:pt x="140" y="94"/>
                  </a:lnTo>
                  <a:lnTo>
                    <a:pt x="144" y="94"/>
                  </a:lnTo>
                  <a:lnTo>
                    <a:pt x="148" y="94"/>
                  </a:lnTo>
                  <a:lnTo>
                    <a:pt x="152" y="94"/>
                  </a:lnTo>
                  <a:lnTo>
                    <a:pt x="156" y="98"/>
                  </a:lnTo>
                  <a:lnTo>
                    <a:pt x="160" y="98"/>
                  </a:lnTo>
                  <a:lnTo>
                    <a:pt x="160" y="94"/>
                  </a:lnTo>
                  <a:lnTo>
                    <a:pt x="160" y="90"/>
                  </a:lnTo>
                  <a:lnTo>
                    <a:pt x="164" y="94"/>
                  </a:lnTo>
                  <a:lnTo>
                    <a:pt x="166" y="94"/>
                  </a:lnTo>
                  <a:lnTo>
                    <a:pt x="166" y="90"/>
                  </a:lnTo>
                  <a:lnTo>
                    <a:pt x="170" y="90"/>
                  </a:lnTo>
                  <a:lnTo>
                    <a:pt x="170" y="94"/>
                  </a:lnTo>
                  <a:lnTo>
                    <a:pt x="170" y="98"/>
                  </a:lnTo>
                  <a:lnTo>
                    <a:pt x="174" y="98"/>
                  </a:lnTo>
                  <a:lnTo>
                    <a:pt x="178" y="102"/>
                  </a:lnTo>
                  <a:lnTo>
                    <a:pt x="182" y="102"/>
                  </a:lnTo>
                  <a:lnTo>
                    <a:pt x="186" y="102"/>
                  </a:lnTo>
                  <a:lnTo>
                    <a:pt x="186" y="106"/>
                  </a:lnTo>
                  <a:lnTo>
                    <a:pt x="190" y="106"/>
                  </a:lnTo>
                  <a:lnTo>
                    <a:pt x="190" y="102"/>
                  </a:lnTo>
                  <a:lnTo>
                    <a:pt x="190" y="98"/>
                  </a:lnTo>
                  <a:lnTo>
                    <a:pt x="192" y="98"/>
                  </a:lnTo>
                  <a:lnTo>
                    <a:pt x="196" y="102"/>
                  </a:lnTo>
                  <a:lnTo>
                    <a:pt x="200" y="102"/>
                  </a:lnTo>
                  <a:lnTo>
                    <a:pt x="204" y="102"/>
                  </a:lnTo>
                  <a:lnTo>
                    <a:pt x="208" y="102"/>
                  </a:lnTo>
                  <a:lnTo>
                    <a:pt x="212" y="98"/>
                  </a:lnTo>
                  <a:lnTo>
                    <a:pt x="212" y="94"/>
                  </a:lnTo>
                  <a:lnTo>
                    <a:pt x="216" y="90"/>
                  </a:lnTo>
                  <a:lnTo>
                    <a:pt x="216" y="86"/>
                  </a:lnTo>
                  <a:lnTo>
                    <a:pt x="212" y="86"/>
                  </a:lnTo>
                  <a:lnTo>
                    <a:pt x="208" y="84"/>
                  </a:lnTo>
                  <a:lnTo>
                    <a:pt x="208" y="86"/>
                  </a:lnTo>
                  <a:lnTo>
                    <a:pt x="208" y="84"/>
                  </a:lnTo>
                  <a:lnTo>
                    <a:pt x="204" y="84"/>
                  </a:lnTo>
                  <a:lnTo>
                    <a:pt x="200" y="84"/>
                  </a:lnTo>
                  <a:lnTo>
                    <a:pt x="196" y="80"/>
                  </a:lnTo>
                  <a:lnTo>
                    <a:pt x="200" y="80"/>
                  </a:lnTo>
                  <a:lnTo>
                    <a:pt x="196" y="80"/>
                  </a:lnTo>
                  <a:lnTo>
                    <a:pt x="196" y="76"/>
                  </a:lnTo>
                  <a:lnTo>
                    <a:pt x="192" y="76"/>
                  </a:lnTo>
                  <a:lnTo>
                    <a:pt x="192" y="72"/>
                  </a:lnTo>
                  <a:lnTo>
                    <a:pt x="196" y="72"/>
                  </a:lnTo>
                  <a:lnTo>
                    <a:pt x="200" y="72"/>
                  </a:lnTo>
                  <a:lnTo>
                    <a:pt x="204" y="68"/>
                  </a:lnTo>
                  <a:lnTo>
                    <a:pt x="208" y="68"/>
                  </a:lnTo>
                  <a:lnTo>
                    <a:pt x="208" y="64"/>
                  </a:lnTo>
                  <a:lnTo>
                    <a:pt x="204" y="64"/>
                  </a:lnTo>
                  <a:lnTo>
                    <a:pt x="204" y="60"/>
                  </a:lnTo>
                  <a:lnTo>
                    <a:pt x="200" y="60"/>
                  </a:lnTo>
                  <a:lnTo>
                    <a:pt x="200" y="56"/>
                  </a:lnTo>
                  <a:lnTo>
                    <a:pt x="204" y="56"/>
                  </a:lnTo>
                  <a:lnTo>
                    <a:pt x="208" y="54"/>
                  </a:lnTo>
                  <a:lnTo>
                    <a:pt x="212" y="54"/>
                  </a:lnTo>
                  <a:lnTo>
                    <a:pt x="216" y="54"/>
                  </a:lnTo>
                  <a:lnTo>
                    <a:pt x="220" y="54"/>
                  </a:lnTo>
                  <a:lnTo>
                    <a:pt x="222" y="54"/>
                  </a:lnTo>
                  <a:lnTo>
                    <a:pt x="222" y="50"/>
                  </a:lnTo>
                  <a:lnTo>
                    <a:pt x="220" y="50"/>
                  </a:lnTo>
                  <a:lnTo>
                    <a:pt x="216" y="50"/>
                  </a:lnTo>
                  <a:lnTo>
                    <a:pt x="216" y="46"/>
                  </a:lnTo>
                  <a:lnTo>
                    <a:pt x="216" y="50"/>
                  </a:lnTo>
                  <a:lnTo>
                    <a:pt x="212" y="50"/>
                  </a:lnTo>
                  <a:lnTo>
                    <a:pt x="212" y="46"/>
                  </a:lnTo>
                  <a:lnTo>
                    <a:pt x="208" y="46"/>
                  </a:lnTo>
                  <a:lnTo>
                    <a:pt x="208" y="42"/>
                  </a:lnTo>
                  <a:lnTo>
                    <a:pt x="212" y="42"/>
                  </a:lnTo>
                  <a:lnTo>
                    <a:pt x="216" y="42"/>
                  </a:lnTo>
                  <a:lnTo>
                    <a:pt x="216" y="38"/>
                  </a:lnTo>
                  <a:lnTo>
                    <a:pt x="212" y="38"/>
                  </a:lnTo>
                  <a:lnTo>
                    <a:pt x="212" y="42"/>
                  </a:lnTo>
                  <a:lnTo>
                    <a:pt x="208" y="42"/>
                  </a:lnTo>
                  <a:lnTo>
                    <a:pt x="208" y="38"/>
                  </a:lnTo>
                  <a:lnTo>
                    <a:pt x="204" y="38"/>
                  </a:lnTo>
                  <a:lnTo>
                    <a:pt x="208" y="38"/>
                  </a:lnTo>
                  <a:lnTo>
                    <a:pt x="208" y="34"/>
                  </a:lnTo>
                  <a:lnTo>
                    <a:pt x="204" y="34"/>
                  </a:lnTo>
                  <a:lnTo>
                    <a:pt x="208" y="30"/>
                  </a:lnTo>
                  <a:lnTo>
                    <a:pt x="212" y="30"/>
                  </a:lnTo>
                  <a:lnTo>
                    <a:pt x="216" y="30"/>
                  </a:lnTo>
                  <a:lnTo>
                    <a:pt x="220" y="30"/>
                  </a:lnTo>
                  <a:lnTo>
                    <a:pt x="222" y="30"/>
                  </a:lnTo>
                  <a:lnTo>
                    <a:pt x="226" y="30"/>
                  </a:lnTo>
                  <a:lnTo>
                    <a:pt x="226" y="34"/>
                  </a:lnTo>
                  <a:lnTo>
                    <a:pt x="226" y="30"/>
                  </a:lnTo>
                  <a:lnTo>
                    <a:pt x="230" y="30"/>
                  </a:lnTo>
                  <a:lnTo>
                    <a:pt x="234" y="30"/>
                  </a:lnTo>
                  <a:lnTo>
                    <a:pt x="234" y="28"/>
                  </a:lnTo>
                  <a:lnTo>
                    <a:pt x="238" y="28"/>
                  </a:lnTo>
                  <a:lnTo>
                    <a:pt x="242" y="28"/>
                  </a:lnTo>
                  <a:lnTo>
                    <a:pt x="246" y="28"/>
                  </a:lnTo>
                  <a:lnTo>
                    <a:pt x="250" y="28"/>
                  </a:lnTo>
                  <a:lnTo>
                    <a:pt x="250" y="24"/>
                  </a:lnTo>
                  <a:lnTo>
                    <a:pt x="252" y="24"/>
                  </a:lnTo>
                  <a:lnTo>
                    <a:pt x="256" y="24"/>
                  </a:lnTo>
                  <a:lnTo>
                    <a:pt x="260" y="24"/>
                  </a:lnTo>
                  <a:lnTo>
                    <a:pt x="264" y="24"/>
                  </a:lnTo>
                  <a:lnTo>
                    <a:pt x="268" y="24"/>
                  </a:lnTo>
                  <a:lnTo>
                    <a:pt x="264" y="24"/>
                  </a:lnTo>
                  <a:lnTo>
                    <a:pt x="264" y="20"/>
                  </a:lnTo>
                  <a:lnTo>
                    <a:pt x="268" y="20"/>
                  </a:lnTo>
                  <a:lnTo>
                    <a:pt x="268" y="16"/>
                  </a:lnTo>
                  <a:lnTo>
                    <a:pt x="272" y="16"/>
                  </a:lnTo>
                  <a:lnTo>
                    <a:pt x="272" y="20"/>
                  </a:lnTo>
                  <a:lnTo>
                    <a:pt x="276" y="20"/>
                  </a:lnTo>
                  <a:lnTo>
                    <a:pt x="276" y="16"/>
                  </a:lnTo>
                  <a:lnTo>
                    <a:pt x="278" y="16"/>
                  </a:lnTo>
                  <a:lnTo>
                    <a:pt x="282" y="16"/>
                  </a:lnTo>
                  <a:lnTo>
                    <a:pt x="286" y="16"/>
                  </a:lnTo>
                  <a:lnTo>
                    <a:pt x="290" y="16"/>
                  </a:lnTo>
                  <a:lnTo>
                    <a:pt x="294" y="12"/>
                  </a:lnTo>
                  <a:lnTo>
                    <a:pt x="298" y="12"/>
                  </a:lnTo>
                  <a:lnTo>
                    <a:pt x="302" y="12"/>
                  </a:lnTo>
                  <a:lnTo>
                    <a:pt x="302" y="8"/>
                  </a:lnTo>
                  <a:lnTo>
                    <a:pt x="306" y="8"/>
                  </a:lnTo>
                  <a:lnTo>
                    <a:pt x="306" y="12"/>
                  </a:lnTo>
                  <a:lnTo>
                    <a:pt x="308" y="8"/>
                  </a:lnTo>
                  <a:lnTo>
                    <a:pt x="308" y="4"/>
                  </a:lnTo>
                  <a:lnTo>
                    <a:pt x="312" y="4"/>
                  </a:lnTo>
                  <a:lnTo>
                    <a:pt x="316" y="0"/>
                  </a:lnTo>
                  <a:lnTo>
                    <a:pt x="320" y="4"/>
                  </a:lnTo>
                  <a:lnTo>
                    <a:pt x="320" y="0"/>
                  </a:lnTo>
                  <a:lnTo>
                    <a:pt x="324" y="0"/>
                  </a:lnTo>
                  <a:lnTo>
                    <a:pt x="328" y="0"/>
                  </a:lnTo>
                  <a:lnTo>
                    <a:pt x="332" y="4"/>
                  </a:lnTo>
                  <a:lnTo>
                    <a:pt x="336" y="4"/>
                  </a:lnTo>
                  <a:lnTo>
                    <a:pt x="338" y="4"/>
                  </a:lnTo>
                  <a:lnTo>
                    <a:pt x="342" y="4"/>
                  </a:lnTo>
                  <a:lnTo>
                    <a:pt x="342" y="0"/>
                  </a:lnTo>
                  <a:lnTo>
                    <a:pt x="346" y="0"/>
                  </a:lnTo>
                  <a:lnTo>
                    <a:pt x="346" y="4"/>
                  </a:lnTo>
                  <a:lnTo>
                    <a:pt x="346" y="8"/>
                  </a:lnTo>
                  <a:lnTo>
                    <a:pt x="346" y="12"/>
                  </a:lnTo>
                  <a:lnTo>
                    <a:pt x="350" y="16"/>
                  </a:lnTo>
                  <a:lnTo>
                    <a:pt x="354" y="16"/>
                  </a:lnTo>
                  <a:lnTo>
                    <a:pt x="350" y="16"/>
                  </a:lnTo>
                  <a:lnTo>
                    <a:pt x="350" y="20"/>
                  </a:lnTo>
                  <a:lnTo>
                    <a:pt x="350" y="24"/>
                  </a:lnTo>
                  <a:lnTo>
                    <a:pt x="346" y="24"/>
                  </a:lnTo>
                  <a:lnTo>
                    <a:pt x="350" y="24"/>
                  </a:lnTo>
                  <a:lnTo>
                    <a:pt x="350" y="28"/>
                  </a:lnTo>
                  <a:lnTo>
                    <a:pt x="354" y="28"/>
                  </a:lnTo>
                  <a:lnTo>
                    <a:pt x="358" y="28"/>
                  </a:lnTo>
                  <a:lnTo>
                    <a:pt x="362" y="28"/>
                  </a:lnTo>
                  <a:lnTo>
                    <a:pt x="366" y="28"/>
                  </a:lnTo>
                  <a:lnTo>
                    <a:pt x="362" y="24"/>
                  </a:lnTo>
                  <a:lnTo>
                    <a:pt x="366" y="24"/>
                  </a:lnTo>
                  <a:lnTo>
                    <a:pt x="368" y="28"/>
                  </a:lnTo>
                  <a:lnTo>
                    <a:pt x="366" y="28"/>
                  </a:lnTo>
                  <a:lnTo>
                    <a:pt x="368" y="28"/>
                  </a:lnTo>
                  <a:lnTo>
                    <a:pt x="368" y="30"/>
                  </a:lnTo>
                  <a:lnTo>
                    <a:pt x="368" y="34"/>
                  </a:lnTo>
                  <a:lnTo>
                    <a:pt x="368" y="30"/>
                  </a:lnTo>
                  <a:lnTo>
                    <a:pt x="372" y="30"/>
                  </a:lnTo>
                  <a:lnTo>
                    <a:pt x="368" y="30"/>
                  </a:lnTo>
                  <a:lnTo>
                    <a:pt x="368" y="28"/>
                  </a:lnTo>
                  <a:lnTo>
                    <a:pt x="372" y="28"/>
                  </a:lnTo>
                  <a:lnTo>
                    <a:pt x="376" y="28"/>
                  </a:lnTo>
                  <a:lnTo>
                    <a:pt x="376" y="30"/>
                  </a:lnTo>
                  <a:lnTo>
                    <a:pt x="380" y="30"/>
                  </a:lnTo>
                  <a:lnTo>
                    <a:pt x="384" y="30"/>
                  </a:lnTo>
                  <a:lnTo>
                    <a:pt x="388" y="30"/>
                  </a:lnTo>
                  <a:lnTo>
                    <a:pt x="388" y="34"/>
                  </a:lnTo>
                  <a:lnTo>
                    <a:pt x="384" y="34"/>
                  </a:lnTo>
                  <a:lnTo>
                    <a:pt x="380" y="34"/>
                  </a:lnTo>
                  <a:lnTo>
                    <a:pt x="380" y="38"/>
                  </a:lnTo>
                  <a:lnTo>
                    <a:pt x="380" y="42"/>
                  </a:lnTo>
                  <a:lnTo>
                    <a:pt x="384" y="42"/>
                  </a:lnTo>
                  <a:lnTo>
                    <a:pt x="380" y="42"/>
                  </a:lnTo>
                  <a:lnTo>
                    <a:pt x="384" y="42"/>
                  </a:lnTo>
                  <a:lnTo>
                    <a:pt x="388" y="38"/>
                  </a:lnTo>
                  <a:lnTo>
                    <a:pt x="392" y="38"/>
                  </a:lnTo>
                  <a:lnTo>
                    <a:pt x="394" y="38"/>
                  </a:lnTo>
                  <a:lnTo>
                    <a:pt x="394" y="42"/>
                  </a:lnTo>
                  <a:lnTo>
                    <a:pt x="398" y="38"/>
                  </a:lnTo>
                  <a:lnTo>
                    <a:pt x="394" y="38"/>
                  </a:lnTo>
                  <a:lnTo>
                    <a:pt x="398" y="38"/>
                  </a:lnTo>
                  <a:lnTo>
                    <a:pt x="398" y="34"/>
                  </a:lnTo>
                  <a:lnTo>
                    <a:pt x="402" y="34"/>
                  </a:lnTo>
                  <a:lnTo>
                    <a:pt x="406" y="34"/>
                  </a:lnTo>
                  <a:lnTo>
                    <a:pt x="408" y="30"/>
                  </a:lnTo>
                  <a:lnTo>
                    <a:pt x="412" y="28"/>
                  </a:lnTo>
                  <a:lnTo>
                    <a:pt x="416" y="28"/>
                  </a:lnTo>
                  <a:lnTo>
                    <a:pt x="420" y="28"/>
                  </a:lnTo>
                  <a:lnTo>
                    <a:pt x="420" y="24"/>
                  </a:lnTo>
                  <a:lnTo>
                    <a:pt x="424" y="24"/>
                  </a:lnTo>
                  <a:lnTo>
                    <a:pt x="428" y="24"/>
                  </a:lnTo>
                  <a:lnTo>
                    <a:pt x="428" y="20"/>
                  </a:lnTo>
                  <a:lnTo>
                    <a:pt x="432" y="24"/>
                  </a:lnTo>
                  <a:lnTo>
                    <a:pt x="428" y="28"/>
                  </a:lnTo>
                  <a:lnTo>
                    <a:pt x="424" y="28"/>
                  </a:lnTo>
                  <a:lnTo>
                    <a:pt x="424" y="30"/>
                  </a:lnTo>
                  <a:lnTo>
                    <a:pt x="428" y="34"/>
                  </a:lnTo>
                  <a:lnTo>
                    <a:pt x="432" y="34"/>
                  </a:lnTo>
                  <a:lnTo>
                    <a:pt x="436" y="38"/>
                  </a:lnTo>
                  <a:lnTo>
                    <a:pt x="438" y="42"/>
                  </a:lnTo>
                  <a:lnTo>
                    <a:pt x="442" y="46"/>
                  </a:lnTo>
                  <a:lnTo>
                    <a:pt x="446" y="46"/>
                  </a:lnTo>
                  <a:lnTo>
                    <a:pt x="446" y="50"/>
                  </a:lnTo>
                  <a:lnTo>
                    <a:pt x="450" y="56"/>
                  </a:lnTo>
                  <a:lnTo>
                    <a:pt x="454" y="56"/>
                  </a:lnTo>
                  <a:lnTo>
                    <a:pt x="454" y="60"/>
                  </a:lnTo>
                  <a:lnTo>
                    <a:pt x="454" y="64"/>
                  </a:lnTo>
                  <a:lnTo>
                    <a:pt x="458" y="64"/>
                  </a:lnTo>
                  <a:lnTo>
                    <a:pt x="462" y="68"/>
                  </a:lnTo>
                  <a:lnTo>
                    <a:pt x="466" y="80"/>
                  </a:lnTo>
                  <a:lnTo>
                    <a:pt x="468" y="84"/>
                  </a:lnTo>
                  <a:lnTo>
                    <a:pt x="468" y="86"/>
                  </a:lnTo>
                  <a:lnTo>
                    <a:pt x="468" y="90"/>
                  </a:lnTo>
                  <a:lnTo>
                    <a:pt x="472" y="90"/>
                  </a:lnTo>
                  <a:lnTo>
                    <a:pt x="472" y="98"/>
                  </a:lnTo>
                  <a:lnTo>
                    <a:pt x="476" y="98"/>
                  </a:lnTo>
                  <a:lnTo>
                    <a:pt x="480" y="98"/>
                  </a:lnTo>
                  <a:lnTo>
                    <a:pt x="480" y="94"/>
                  </a:lnTo>
                  <a:lnTo>
                    <a:pt x="480" y="90"/>
                  </a:lnTo>
                  <a:lnTo>
                    <a:pt x="484" y="90"/>
                  </a:lnTo>
                  <a:lnTo>
                    <a:pt x="484" y="86"/>
                  </a:lnTo>
                  <a:lnTo>
                    <a:pt x="488" y="90"/>
                  </a:lnTo>
                  <a:lnTo>
                    <a:pt x="492" y="90"/>
                  </a:lnTo>
                  <a:lnTo>
                    <a:pt x="492" y="94"/>
                  </a:lnTo>
                  <a:lnTo>
                    <a:pt x="496" y="94"/>
                  </a:lnTo>
                  <a:lnTo>
                    <a:pt x="496" y="98"/>
                  </a:lnTo>
                  <a:lnTo>
                    <a:pt x="496" y="102"/>
                  </a:lnTo>
                  <a:lnTo>
                    <a:pt x="498" y="102"/>
                  </a:lnTo>
                  <a:lnTo>
                    <a:pt x="498" y="98"/>
                  </a:lnTo>
                  <a:lnTo>
                    <a:pt x="502" y="98"/>
                  </a:lnTo>
                  <a:lnTo>
                    <a:pt x="502" y="102"/>
                  </a:lnTo>
                  <a:lnTo>
                    <a:pt x="506" y="102"/>
                  </a:lnTo>
                  <a:lnTo>
                    <a:pt x="510" y="98"/>
                  </a:lnTo>
                  <a:lnTo>
                    <a:pt x="510" y="102"/>
                  </a:lnTo>
                  <a:lnTo>
                    <a:pt x="514" y="98"/>
                  </a:lnTo>
                  <a:lnTo>
                    <a:pt x="518" y="98"/>
                  </a:lnTo>
                  <a:lnTo>
                    <a:pt x="518" y="94"/>
                  </a:lnTo>
                  <a:lnTo>
                    <a:pt x="522" y="94"/>
                  </a:lnTo>
                  <a:lnTo>
                    <a:pt x="524" y="94"/>
                  </a:lnTo>
                  <a:lnTo>
                    <a:pt x="528" y="98"/>
                  </a:lnTo>
                  <a:lnTo>
                    <a:pt x="532" y="98"/>
                  </a:lnTo>
                  <a:lnTo>
                    <a:pt x="532" y="102"/>
                  </a:lnTo>
                  <a:lnTo>
                    <a:pt x="536" y="106"/>
                  </a:lnTo>
                  <a:lnTo>
                    <a:pt x="536" y="110"/>
                  </a:lnTo>
                  <a:lnTo>
                    <a:pt x="536" y="112"/>
                  </a:lnTo>
                  <a:lnTo>
                    <a:pt x="540" y="112"/>
                  </a:lnTo>
                  <a:lnTo>
                    <a:pt x="544" y="112"/>
                  </a:lnTo>
                  <a:lnTo>
                    <a:pt x="548" y="112"/>
                  </a:lnTo>
                  <a:lnTo>
                    <a:pt x="548" y="116"/>
                  </a:lnTo>
                  <a:lnTo>
                    <a:pt x="544" y="116"/>
                  </a:lnTo>
                  <a:lnTo>
                    <a:pt x="548" y="116"/>
                  </a:lnTo>
                  <a:lnTo>
                    <a:pt x="548" y="120"/>
                  </a:lnTo>
                  <a:lnTo>
                    <a:pt x="548" y="124"/>
                  </a:lnTo>
                  <a:lnTo>
                    <a:pt x="552" y="124"/>
                  </a:lnTo>
                  <a:lnTo>
                    <a:pt x="554" y="124"/>
                  </a:lnTo>
                  <a:lnTo>
                    <a:pt x="558" y="124"/>
                  </a:lnTo>
                  <a:lnTo>
                    <a:pt x="562" y="128"/>
                  </a:lnTo>
                  <a:lnTo>
                    <a:pt x="562" y="124"/>
                  </a:lnTo>
                  <a:lnTo>
                    <a:pt x="566" y="124"/>
                  </a:lnTo>
                  <a:lnTo>
                    <a:pt x="566" y="120"/>
                  </a:lnTo>
                  <a:lnTo>
                    <a:pt x="570" y="120"/>
                  </a:lnTo>
                  <a:lnTo>
                    <a:pt x="570" y="124"/>
                  </a:lnTo>
                  <a:lnTo>
                    <a:pt x="574" y="124"/>
                  </a:lnTo>
                  <a:lnTo>
                    <a:pt x="574" y="128"/>
                  </a:lnTo>
                  <a:lnTo>
                    <a:pt x="574" y="132"/>
                  </a:lnTo>
                  <a:lnTo>
                    <a:pt x="578" y="132"/>
                  </a:lnTo>
                  <a:lnTo>
                    <a:pt x="578" y="136"/>
                  </a:lnTo>
                  <a:lnTo>
                    <a:pt x="574" y="136"/>
                  </a:lnTo>
                  <a:lnTo>
                    <a:pt x="570" y="136"/>
                  </a:lnTo>
                  <a:lnTo>
                    <a:pt x="570" y="140"/>
                  </a:lnTo>
                  <a:lnTo>
                    <a:pt x="570" y="142"/>
                  </a:lnTo>
                  <a:lnTo>
                    <a:pt x="570" y="146"/>
                  </a:lnTo>
                  <a:lnTo>
                    <a:pt x="566" y="146"/>
                  </a:lnTo>
                  <a:lnTo>
                    <a:pt x="562" y="146"/>
                  </a:lnTo>
                  <a:lnTo>
                    <a:pt x="558" y="146"/>
                  </a:lnTo>
                  <a:lnTo>
                    <a:pt x="558" y="150"/>
                  </a:lnTo>
                  <a:lnTo>
                    <a:pt x="554" y="150"/>
                  </a:lnTo>
                  <a:lnTo>
                    <a:pt x="554" y="154"/>
                  </a:lnTo>
                  <a:lnTo>
                    <a:pt x="554" y="158"/>
                  </a:lnTo>
                  <a:lnTo>
                    <a:pt x="554" y="162"/>
                  </a:lnTo>
                  <a:lnTo>
                    <a:pt x="554" y="166"/>
                  </a:lnTo>
                  <a:lnTo>
                    <a:pt x="554" y="168"/>
                  </a:lnTo>
                  <a:lnTo>
                    <a:pt x="554" y="172"/>
                  </a:lnTo>
                  <a:lnTo>
                    <a:pt x="554" y="176"/>
                  </a:lnTo>
                  <a:lnTo>
                    <a:pt x="552" y="176"/>
                  </a:lnTo>
                  <a:lnTo>
                    <a:pt x="548" y="176"/>
                  </a:lnTo>
                  <a:lnTo>
                    <a:pt x="548" y="180"/>
                  </a:lnTo>
                  <a:lnTo>
                    <a:pt x="544" y="180"/>
                  </a:lnTo>
                  <a:lnTo>
                    <a:pt x="540" y="176"/>
                  </a:lnTo>
                  <a:lnTo>
                    <a:pt x="536" y="176"/>
                  </a:lnTo>
                  <a:lnTo>
                    <a:pt x="532" y="176"/>
                  </a:lnTo>
                  <a:lnTo>
                    <a:pt x="528" y="176"/>
                  </a:lnTo>
                  <a:lnTo>
                    <a:pt x="524" y="176"/>
                  </a:lnTo>
                  <a:lnTo>
                    <a:pt x="522" y="172"/>
                  </a:lnTo>
                  <a:lnTo>
                    <a:pt x="518" y="172"/>
                  </a:lnTo>
                  <a:lnTo>
                    <a:pt x="518" y="176"/>
                  </a:lnTo>
                  <a:lnTo>
                    <a:pt x="518" y="180"/>
                  </a:lnTo>
                  <a:lnTo>
                    <a:pt x="514" y="184"/>
                  </a:lnTo>
                  <a:lnTo>
                    <a:pt x="514" y="188"/>
                  </a:lnTo>
                  <a:lnTo>
                    <a:pt x="514" y="192"/>
                  </a:lnTo>
                  <a:lnTo>
                    <a:pt x="510" y="192"/>
                  </a:lnTo>
                  <a:lnTo>
                    <a:pt x="510" y="196"/>
                  </a:lnTo>
                  <a:lnTo>
                    <a:pt x="510" y="198"/>
                  </a:lnTo>
                  <a:lnTo>
                    <a:pt x="510" y="202"/>
                  </a:lnTo>
                  <a:lnTo>
                    <a:pt x="506" y="206"/>
                  </a:lnTo>
                  <a:lnTo>
                    <a:pt x="510" y="206"/>
                  </a:lnTo>
                  <a:lnTo>
                    <a:pt x="510" y="210"/>
                  </a:lnTo>
                  <a:lnTo>
                    <a:pt x="514" y="210"/>
                  </a:lnTo>
                  <a:lnTo>
                    <a:pt x="514" y="214"/>
                  </a:lnTo>
                  <a:lnTo>
                    <a:pt x="510" y="214"/>
                  </a:lnTo>
                  <a:lnTo>
                    <a:pt x="506" y="214"/>
                  </a:lnTo>
                  <a:lnTo>
                    <a:pt x="502" y="214"/>
                  </a:lnTo>
                  <a:lnTo>
                    <a:pt x="498" y="214"/>
                  </a:lnTo>
                  <a:lnTo>
                    <a:pt x="498" y="210"/>
                  </a:lnTo>
                  <a:lnTo>
                    <a:pt x="496" y="210"/>
                  </a:lnTo>
                  <a:lnTo>
                    <a:pt x="496" y="214"/>
                  </a:lnTo>
                  <a:lnTo>
                    <a:pt x="492" y="214"/>
                  </a:lnTo>
                  <a:lnTo>
                    <a:pt x="488" y="214"/>
                  </a:lnTo>
                  <a:lnTo>
                    <a:pt x="484" y="214"/>
                  </a:lnTo>
                  <a:lnTo>
                    <a:pt x="480" y="218"/>
                  </a:lnTo>
                  <a:lnTo>
                    <a:pt x="476" y="218"/>
                  </a:lnTo>
                  <a:lnTo>
                    <a:pt x="472" y="222"/>
                  </a:lnTo>
                  <a:lnTo>
                    <a:pt x="476" y="222"/>
                  </a:lnTo>
                  <a:lnTo>
                    <a:pt x="480" y="222"/>
                  </a:lnTo>
                  <a:lnTo>
                    <a:pt x="484" y="222"/>
                  </a:lnTo>
                  <a:lnTo>
                    <a:pt x="484" y="224"/>
                  </a:lnTo>
                  <a:lnTo>
                    <a:pt x="480" y="224"/>
                  </a:lnTo>
                  <a:lnTo>
                    <a:pt x="480" y="228"/>
                  </a:lnTo>
                  <a:lnTo>
                    <a:pt x="480" y="232"/>
                  </a:lnTo>
                  <a:lnTo>
                    <a:pt x="480" y="236"/>
                  </a:lnTo>
                  <a:lnTo>
                    <a:pt x="480" y="240"/>
                  </a:lnTo>
                  <a:lnTo>
                    <a:pt x="484" y="240"/>
                  </a:lnTo>
                  <a:lnTo>
                    <a:pt x="484" y="244"/>
                  </a:lnTo>
                  <a:lnTo>
                    <a:pt x="484" y="248"/>
                  </a:lnTo>
                  <a:lnTo>
                    <a:pt x="488" y="252"/>
                  </a:lnTo>
                  <a:lnTo>
                    <a:pt x="488" y="254"/>
                  </a:lnTo>
                  <a:lnTo>
                    <a:pt x="484" y="254"/>
                  </a:lnTo>
                  <a:lnTo>
                    <a:pt x="480" y="258"/>
                  </a:lnTo>
                  <a:lnTo>
                    <a:pt x="484" y="258"/>
                  </a:lnTo>
                  <a:lnTo>
                    <a:pt x="480" y="262"/>
                  </a:lnTo>
                  <a:lnTo>
                    <a:pt x="476" y="266"/>
                  </a:lnTo>
                  <a:lnTo>
                    <a:pt x="476" y="268"/>
                  </a:lnTo>
                  <a:lnTo>
                    <a:pt x="480" y="268"/>
                  </a:lnTo>
                  <a:lnTo>
                    <a:pt x="480" y="272"/>
                  </a:lnTo>
                  <a:lnTo>
                    <a:pt x="476" y="272"/>
                  </a:lnTo>
                  <a:lnTo>
                    <a:pt x="476" y="268"/>
                  </a:lnTo>
                  <a:lnTo>
                    <a:pt x="472" y="268"/>
                  </a:lnTo>
                  <a:lnTo>
                    <a:pt x="468" y="268"/>
                  </a:lnTo>
                  <a:lnTo>
                    <a:pt x="466" y="268"/>
                  </a:lnTo>
                  <a:lnTo>
                    <a:pt x="466" y="266"/>
                  </a:lnTo>
                  <a:lnTo>
                    <a:pt x="466" y="262"/>
                  </a:lnTo>
                  <a:lnTo>
                    <a:pt x="462" y="262"/>
                  </a:lnTo>
                  <a:lnTo>
                    <a:pt x="458" y="262"/>
                  </a:lnTo>
                  <a:lnTo>
                    <a:pt x="454" y="258"/>
                  </a:lnTo>
                  <a:lnTo>
                    <a:pt x="450" y="258"/>
                  </a:lnTo>
                  <a:lnTo>
                    <a:pt x="446" y="258"/>
                  </a:lnTo>
                  <a:lnTo>
                    <a:pt x="442" y="258"/>
                  </a:lnTo>
                  <a:lnTo>
                    <a:pt x="438" y="258"/>
                  </a:lnTo>
                  <a:lnTo>
                    <a:pt x="436" y="258"/>
                  </a:lnTo>
                  <a:lnTo>
                    <a:pt x="432" y="258"/>
                  </a:lnTo>
                  <a:lnTo>
                    <a:pt x="428" y="258"/>
                  </a:lnTo>
                  <a:lnTo>
                    <a:pt x="424" y="258"/>
                  </a:lnTo>
                  <a:lnTo>
                    <a:pt x="420" y="258"/>
                  </a:lnTo>
                  <a:lnTo>
                    <a:pt x="416" y="258"/>
                  </a:lnTo>
                  <a:lnTo>
                    <a:pt x="416" y="258"/>
                  </a:lnTo>
                  <a:lnTo>
                    <a:pt x="416" y="25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35"/>
            <p:cNvSpPr>
              <a:spLocks noEditPoints="1"/>
            </p:cNvSpPr>
            <p:nvPr/>
          </p:nvSpPr>
          <p:spPr bwMode="auto">
            <a:xfrm>
              <a:off x="5441950" y="3724343"/>
              <a:ext cx="41275" cy="44450"/>
            </a:xfrm>
            <a:custGeom>
              <a:avLst/>
              <a:gdLst>
                <a:gd name="T0" fmla="*/ 10 w 26"/>
                <a:gd name="T1" fmla="*/ 22 h 28"/>
                <a:gd name="T2" fmla="*/ 4 w 26"/>
                <a:gd name="T3" fmla="*/ 18 h 28"/>
                <a:gd name="T4" fmla="*/ 0 w 26"/>
                <a:gd name="T5" fmla="*/ 18 h 28"/>
                <a:gd name="T6" fmla="*/ 0 w 26"/>
                <a:gd name="T7" fmla="*/ 18 h 28"/>
                <a:gd name="T8" fmla="*/ 0 w 26"/>
                <a:gd name="T9" fmla="*/ 18 h 28"/>
                <a:gd name="T10" fmla="*/ 0 w 26"/>
                <a:gd name="T11" fmla="*/ 18 h 28"/>
                <a:gd name="T12" fmla="*/ 0 w 26"/>
                <a:gd name="T13" fmla="*/ 18 h 28"/>
                <a:gd name="T14" fmla="*/ 4 w 26"/>
                <a:gd name="T15" fmla="*/ 14 h 28"/>
                <a:gd name="T16" fmla="*/ 4 w 26"/>
                <a:gd name="T17" fmla="*/ 10 h 28"/>
                <a:gd name="T18" fmla="*/ 4 w 26"/>
                <a:gd name="T19" fmla="*/ 10 h 28"/>
                <a:gd name="T20" fmla="*/ 6 w 26"/>
                <a:gd name="T21" fmla="*/ 6 h 28"/>
                <a:gd name="T22" fmla="*/ 6 w 26"/>
                <a:gd name="T23" fmla="*/ 2 h 28"/>
                <a:gd name="T24" fmla="*/ 6 w 26"/>
                <a:gd name="T25" fmla="*/ 2 h 28"/>
                <a:gd name="T26" fmla="*/ 6 w 26"/>
                <a:gd name="T27" fmla="*/ 2 h 28"/>
                <a:gd name="T28" fmla="*/ 10 w 26"/>
                <a:gd name="T29" fmla="*/ 0 h 28"/>
                <a:gd name="T30" fmla="*/ 14 w 26"/>
                <a:gd name="T31" fmla="*/ 0 h 28"/>
                <a:gd name="T32" fmla="*/ 18 w 26"/>
                <a:gd name="T33" fmla="*/ 2 h 28"/>
                <a:gd name="T34" fmla="*/ 18 w 26"/>
                <a:gd name="T35" fmla="*/ 6 h 28"/>
                <a:gd name="T36" fmla="*/ 18 w 26"/>
                <a:gd name="T37" fmla="*/ 6 h 28"/>
                <a:gd name="T38" fmla="*/ 18 w 26"/>
                <a:gd name="T39" fmla="*/ 6 h 28"/>
                <a:gd name="T40" fmla="*/ 22 w 26"/>
                <a:gd name="T41" fmla="*/ 10 h 28"/>
                <a:gd name="T42" fmla="*/ 22 w 26"/>
                <a:gd name="T43" fmla="*/ 10 h 28"/>
                <a:gd name="T44" fmla="*/ 18 w 26"/>
                <a:gd name="T45" fmla="*/ 10 h 28"/>
                <a:gd name="T46" fmla="*/ 18 w 26"/>
                <a:gd name="T47" fmla="*/ 10 h 28"/>
                <a:gd name="T48" fmla="*/ 14 w 26"/>
                <a:gd name="T49" fmla="*/ 14 h 28"/>
                <a:gd name="T50" fmla="*/ 14 w 26"/>
                <a:gd name="T51" fmla="*/ 14 h 28"/>
                <a:gd name="T52" fmla="*/ 18 w 26"/>
                <a:gd name="T53" fmla="*/ 14 h 28"/>
                <a:gd name="T54" fmla="*/ 18 w 26"/>
                <a:gd name="T55" fmla="*/ 14 h 28"/>
                <a:gd name="T56" fmla="*/ 18 w 26"/>
                <a:gd name="T57" fmla="*/ 14 h 28"/>
                <a:gd name="T58" fmla="*/ 18 w 26"/>
                <a:gd name="T59" fmla="*/ 14 h 28"/>
                <a:gd name="T60" fmla="*/ 18 w 26"/>
                <a:gd name="T61" fmla="*/ 18 h 28"/>
                <a:gd name="T62" fmla="*/ 22 w 26"/>
                <a:gd name="T63" fmla="*/ 18 h 28"/>
                <a:gd name="T64" fmla="*/ 22 w 26"/>
                <a:gd name="T65" fmla="*/ 22 h 28"/>
                <a:gd name="T66" fmla="*/ 22 w 26"/>
                <a:gd name="T67" fmla="*/ 26 h 28"/>
                <a:gd name="T68" fmla="*/ 26 w 26"/>
                <a:gd name="T69" fmla="*/ 26 h 28"/>
                <a:gd name="T70" fmla="*/ 26 w 26"/>
                <a:gd name="T71" fmla="*/ 26 h 28"/>
                <a:gd name="T72" fmla="*/ 22 w 26"/>
                <a:gd name="T73" fmla="*/ 28 h 28"/>
                <a:gd name="T74" fmla="*/ 14 w 26"/>
                <a:gd name="T75" fmla="*/ 28 h 28"/>
                <a:gd name="T76" fmla="*/ 14 w 26"/>
                <a:gd name="T77" fmla="*/ 26 h 28"/>
                <a:gd name="T78" fmla="*/ 14 w 26"/>
                <a:gd name="T79" fmla="*/ 26 h 28"/>
                <a:gd name="T80" fmla="*/ 10 w 26"/>
                <a:gd name="T81" fmla="*/ 22 h 28"/>
                <a:gd name="T82" fmla="*/ 10 w 26"/>
                <a:gd name="T83" fmla="*/ 22 h 28"/>
                <a:gd name="T84" fmla="*/ 10 w 26"/>
                <a:gd name="T85" fmla="*/ 22 h 28"/>
                <a:gd name="T86" fmla="*/ 22 w 26"/>
                <a:gd name="T87" fmla="*/ 2 h 28"/>
                <a:gd name="T88" fmla="*/ 22 w 26"/>
                <a:gd name="T89" fmla="*/ 6 h 28"/>
                <a:gd name="T90" fmla="*/ 22 w 26"/>
                <a:gd name="T91" fmla="*/ 6 h 28"/>
                <a:gd name="T92" fmla="*/ 26 w 26"/>
                <a:gd name="T93" fmla="*/ 6 h 28"/>
                <a:gd name="T94" fmla="*/ 26 w 26"/>
                <a:gd name="T95" fmla="*/ 6 h 28"/>
                <a:gd name="T96" fmla="*/ 22 w 26"/>
                <a:gd name="T97" fmla="*/ 6 h 28"/>
                <a:gd name="T98" fmla="*/ 22 w 26"/>
                <a:gd name="T99" fmla="*/ 10 h 28"/>
                <a:gd name="T100" fmla="*/ 22 w 26"/>
                <a:gd name="T101" fmla="*/ 10 h 28"/>
                <a:gd name="T102" fmla="*/ 22 w 26"/>
                <a:gd name="T103" fmla="*/ 10 h 28"/>
                <a:gd name="T104" fmla="*/ 22 w 26"/>
                <a:gd name="T105" fmla="*/ 10 h 28"/>
                <a:gd name="T106" fmla="*/ 22 w 26"/>
                <a:gd name="T107" fmla="*/ 10 h 28"/>
                <a:gd name="T108" fmla="*/ 22 w 26"/>
                <a:gd name="T109" fmla="*/ 10 h 28"/>
                <a:gd name="T110" fmla="*/ 22 w 26"/>
                <a:gd name="T111" fmla="*/ 2 h 28"/>
                <a:gd name="T112" fmla="*/ 22 w 26"/>
                <a:gd name="T113" fmla="*/ 2 h 28"/>
                <a:gd name="T114" fmla="*/ 22 w 26"/>
                <a:gd name="T115" fmla="*/ 2 h 28"/>
                <a:gd name="T116" fmla="*/ 22 w 26"/>
                <a:gd name="T1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 h="28">
                  <a:moveTo>
                    <a:pt x="10" y="22"/>
                  </a:moveTo>
                  <a:lnTo>
                    <a:pt x="10" y="22"/>
                  </a:lnTo>
                  <a:lnTo>
                    <a:pt x="4" y="18"/>
                  </a:lnTo>
                  <a:lnTo>
                    <a:pt x="4" y="18"/>
                  </a:lnTo>
                  <a:lnTo>
                    <a:pt x="0" y="18"/>
                  </a:lnTo>
                  <a:lnTo>
                    <a:pt x="0" y="18"/>
                  </a:lnTo>
                  <a:lnTo>
                    <a:pt x="0" y="18"/>
                  </a:lnTo>
                  <a:lnTo>
                    <a:pt x="0" y="18"/>
                  </a:lnTo>
                  <a:lnTo>
                    <a:pt x="0" y="18"/>
                  </a:lnTo>
                  <a:lnTo>
                    <a:pt x="0" y="18"/>
                  </a:lnTo>
                  <a:lnTo>
                    <a:pt x="0" y="18"/>
                  </a:lnTo>
                  <a:lnTo>
                    <a:pt x="0" y="18"/>
                  </a:lnTo>
                  <a:lnTo>
                    <a:pt x="0" y="18"/>
                  </a:lnTo>
                  <a:lnTo>
                    <a:pt x="0" y="18"/>
                  </a:lnTo>
                  <a:lnTo>
                    <a:pt x="0" y="14"/>
                  </a:lnTo>
                  <a:lnTo>
                    <a:pt x="4" y="14"/>
                  </a:lnTo>
                  <a:lnTo>
                    <a:pt x="4" y="14"/>
                  </a:lnTo>
                  <a:lnTo>
                    <a:pt x="4" y="10"/>
                  </a:lnTo>
                  <a:lnTo>
                    <a:pt x="4" y="10"/>
                  </a:lnTo>
                  <a:lnTo>
                    <a:pt x="4" y="10"/>
                  </a:lnTo>
                  <a:lnTo>
                    <a:pt x="4" y="10"/>
                  </a:lnTo>
                  <a:lnTo>
                    <a:pt x="6" y="6"/>
                  </a:lnTo>
                  <a:lnTo>
                    <a:pt x="6" y="2"/>
                  </a:lnTo>
                  <a:lnTo>
                    <a:pt x="6" y="2"/>
                  </a:lnTo>
                  <a:lnTo>
                    <a:pt x="6" y="2"/>
                  </a:lnTo>
                  <a:lnTo>
                    <a:pt x="6" y="2"/>
                  </a:lnTo>
                  <a:lnTo>
                    <a:pt x="6" y="2"/>
                  </a:lnTo>
                  <a:lnTo>
                    <a:pt x="6" y="2"/>
                  </a:lnTo>
                  <a:lnTo>
                    <a:pt x="10" y="0"/>
                  </a:lnTo>
                  <a:lnTo>
                    <a:pt x="10" y="0"/>
                  </a:lnTo>
                  <a:lnTo>
                    <a:pt x="10" y="0"/>
                  </a:lnTo>
                  <a:lnTo>
                    <a:pt x="14" y="0"/>
                  </a:lnTo>
                  <a:lnTo>
                    <a:pt x="18" y="2"/>
                  </a:lnTo>
                  <a:lnTo>
                    <a:pt x="18" y="2"/>
                  </a:lnTo>
                  <a:lnTo>
                    <a:pt x="18" y="2"/>
                  </a:lnTo>
                  <a:lnTo>
                    <a:pt x="18" y="6"/>
                  </a:lnTo>
                  <a:lnTo>
                    <a:pt x="18" y="6"/>
                  </a:lnTo>
                  <a:lnTo>
                    <a:pt x="18" y="6"/>
                  </a:lnTo>
                  <a:lnTo>
                    <a:pt x="18" y="6"/>
                  </a:lnTo>
                  <a:lnTo>
                    <a:pt x="18" y="6"/>
                  </a:lnTo>
                  <a:lnTo>
                    <a:pt x="18" y="6"/>
                  </a:lnTo>
                  <a:lnTo>
                    <a:pt x="22" y="10"/>
                  </a:lnTo>
                  <a:lnTo>
                    <a:pt x="22" y="10"/>
                  </a:lnTo>
                  <a:lnTo>
                    <a:pt x="22" y="10"/>
                  </a:lnTo>
                  <a:lnTo>
                    <a:pt x="22" y="10"/>
                  </a:lnTo>
                  <a:lnTo>
                    <a:pt x="18" y="10"/>
                  </a:lnTo>
                  <a:lnTo>
                    <a:pt x="18" y="10"/>
                  </a:lnTo>
                  <a:lnTo>
                    <a:pt x="18" y="10"/>
                  </a:lnTo>
                  <a:lnTo>
                    <a:pt x="18" y="10"/>
                  </a:lnTo>
                  <a:lnTo>
                    <a:pt x="14" y="14"/>
                  </a:lnTo>
                  <a:lnTo>
                    <a:pt x="14" y="14"/>
                  </a:lnTo>
                  <a:lnTo>
                    <a:pt x="14" y="14"/>
                  </a:lnTo>
                  <a:lnTo>
                    <a:pt x="18" y="14"/>
                  </a:lnTo>
                  <a:lnTo>
                    <a:pt x="18" y="14"/>
                  </a:lnTo>
                  <a:lnTo>
                    <a:pt x="18" y="14"/>
                  </a:lnTo>
                  <a:lnTo>
                    <a:pt x="18" y="14"/>
                  </a:lnTo>
                  <a:lnTo>
                    <a:pt x="18" y="14"/>
                  </a:lnTo>
                  <a:lnTo>
                    <a:pt x="18" y="14"/>
                  </a:lnTo>
                  <a:lnTo>
                    <a:pt x="18" y="14"/>
                  </a:lnTo>
                  <a:lnTo>
                    <a:pt x="18" y="14"/>
                  </a:lnTo>
                  <a:lnTo>
                    <a:pt x="18" y="14"/>
                  </a:lnTo>
                  <a:lnTo>
                    <a:pt x="18" y="18"/>
                  </a:lnTo>
                  <a:lnTo>
                    <a:pt x="22" y="18"/>
                  </a:lnTo>
                  <a:lnTo>
                    <a:pt x="22" y="18"/>
                  </a:lnTo>
                  <a:lnTo>
                    <a:pt x="22" y="22"/>
                  </a:lnTo>
                  <a:lnTo>
                    <a:pt x="22" y="22"/>
                  </a:lnTo>
                  <a:lnTo>
                    <a:pt x="22" y="22"/>
                  </a:lnTo>
                  <a:lnTo>
                    <a:pt x="22" y="26"/>
                  </a:lnTo>
                  <a:lnTo>
                    <a:pt x="26" y="26"/>
                  </a:lnTo>
                  <a:lnTo>
                    <a:pt x="26" y="26"/>
                  </a:lnTo>
                  <a:lnTo>
                    <a:pt x="26" y="26"/>
                  </a:lnTo>
                  <a:lnTo>
                    <a:pt x="26" y="26"/>
                  </a:lnTo>
                  <a:lnTo>
                    <a:pt x="26" y="28"/>
                  </a:lnTo>
                  <a:lnTo>
                    <a:pt x="22" y="28"/>
                  </a:lnTo>
                  <a:lnTo>
                    <a:pt x="14" y="28"/>
                  </a:lnTo>
                  <a:lnTo>
                    <a:pt x="14" y="28"/>
                  </a:lnTo>
                  <a:lnTo>
                    <a:pt x="14" y="28"/>
                  </a:lnTo>
                  <a:lnTo>
                    <a:pt x="14" y="26"/>
                  </a:lnTo>
                  <a:lnTo>
                    <a:pt x="14" y="26"/>
                  </a:lnTo>
                  <a:lnTo>
                    <a:pt x="14" y="26"/>
                  </a:lnTo>
                  <a:lnTo>
                    <a:pt x="14" y="26"/>
                  </a:lnTo>
                  <a:lnTo>
                    <a:pt x="10" y="22"/>
                  </a:lnTo>
                  <a:lnTo>
                    <a:pt x="10" y="22"/>
                  </a:lnTo>
                  <a:lnTo>
                    <a:pt x="10" y="22"/>
                  </a:lnTo>
                  <a:lnTo>
                    <a:pt x="10" y="22"/>
                  </a:lnTo>
                  <a:lnTo>
                    <a:pt x="10" y="22"/>
                  </a:lnTo>
                  <a:close/>
                  <a:moveTo>
                    <a:pt x="22" y="2"/>
                  </a:moveTo>
                  <a:lnTo>
                    <a:pt x="22" y="2"/>
                  </a:lnTo>
                  <a:lnTo>
                    <a:pt x="22" y="2"/>
                  </a:lnTo>
                  <a:lnTo>
                    <a:pt x="22" y="6"/>
                  </a:lnTo>
                  <a:lnTo>
                    <a:pt x="22" y="6"/>
                  </a:lnTo>
                  <a:lnTo>
                    <a:pt x="22" y="6"/>
                  </a:lnTo>
                  <a:lnTo>
                    <a:pt x="22" y="6"/>
                  </a:lnTo>
                  <a:lnTo>
                    <a:pt x="26" y="6"/>
                  </a:lnTo>
                  <a:lnTo>
                    <a:pt x="26" y="6"/>
                  </a:lnTo>
                  <a:lnTo>
                    <a:pt x="26" y="6"/>
                  </a:lnTo>
                  <a:lnTo>
                    <a:pt x="22" y="6"/>
                  </a:lnTo>
                  <a:lnTo>
                    <a:pt x="22" y="6"/>
                  </a:lnTo>
                  <a:lnTo>
                    <a:pt x="22" y="6"/>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18" y="6"/>
                  </a:lnTo>
                  <a:lnTo>
                    <a:pt x="22" y="2"/>
                  </a:lnTo>
                  <a:lnTo>
                    <a:pt x="22" y="2"/>
                  </a:lnTo>
                  <a:lnTo>
                    <a:pt x="22" y="2"/>
                  </a:lnTo>
                  <a:lnTo>
                    <a:pt x="22" y="2"/>
                  </a:lnTo>
                  <a:lnTo>
                    <a:pt x="22" y="2"/>
                  </a:lnTo>
                  <a:lnTo>
                    <a:pt x="22" y="2"/>
                  </a:lnTo>
                  <a:lnTo>
                    <a:pt x="22" y="2"/>
                  </a:lnTo>
                  <a:lnTo>
                    <a:pt x="22" y="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 name="Freeform 36"/>
            <p:cNvSpPr>
              <a:spLocks/>
            </p:cNvSpPr>
            <p:nvPr/>
          </p:nvSpPr>
          <p:spPr bwMode="auto">
            <a:xfrm>
              <a:off x="5949950" y="3333818"/>
              <a:ext cx="247650" cy="120650"/>
            </a:xfrm>
            <a:custGeom>
              <a:avLst/>
              <a:gdLst>
                <a:gd name="T0" fmla="*/ 74 w 156"/>
                <a:gd name="T1" fmla="*/ 54 h 76"/>
                <a:gd name="T2" fmla="*/ 68 w 156"/>
                <a:gd name="T3" fmla="*/ 58 h 76"/>
                <a:gd name="T4" fmla="*/ 68 w 156"/>
                <a:gd name="T5" fmla="*/ 66 h 76"/>
                <a:gd name="T6" fmla="*/ 60 w 156"/>
                <a:gd name="T7" fmla="*/ 68 h 76"/>
                <a:gd name="T8" fmla="*/ 52 w 156"/>
                <a:gd name="T9" fmla="*/ 72 h 76"/>
                <a:gd name="T10" fmla="*/ 42 w 156"/>
                <a:gd name="T11" fmla="*/ 72 h 76"/>
                <a:gd name="T12" fmla="*/ 38 w 156"/>
                <a:gd name="T13" fmla="*/ 72 h 76"/>
                <a:gd name="T14" fmla="*/ 30 w 156"/>
                <a:gd name="T15" fmla="*/ 68 h 76"/>
                <a:gd name="T16" fmla="*/ 30 w 156"/>
                <a:gd name="T17" fmla="*/ 68 h 76"/>
                <a:gd name="T18" fmla="*/ 22 w 156"/>
                <a:gd name="T19" fmla="*/ 68 h 76"/>
                <a:gd name="T20" fmla="*/ 14 w 156"/>
                <a:gd name="T21" fmla="*/ 66 h 76"/>
                <a:gd name="T22" fmla="*/ 8 w 156"/>
                <a:gd name="T23" fmla="*/ 68 h 76"/>
                <a:gd name="T24" fmla="*/ 0 w 156"/>
                <a:gd name="T25" fmla="*/ 66 h 76"/>
                <a:gd name="T26" fmla="*/ 0 w 156"/>
                <a:gd name="T27" fmla="*/ 62 h 76"/>
                <a:gd name="T28" fmla="*/ 8 w 156"/>
                <a:gd name="T29" fmla="*/ 58 h 76"/>
                <a:gd name="T30" fmla="*/ 18 w 156"/>
                <a:gd name="T31" fmla="*/ 58 h 76"/>
                <a:gd name="T32" fmla="*/ 18 w 156"/>
                <a:gd name="T33" fmla="*/ 62 h 76"/>
                <a:gd name="T34" fmla="*/ 22 w 156"/>
                <a:gd name="T35" fmla="*/ 54 h 76"/>
                <a:gd name="T36" fmla="*/ 34 w 156"/>
                <a:gd name="T37" fmla="*/ 58 h 76"/>
                <a:gd name="T38" fmla="*/ 44 w 156"/>
                <a:gd name="T39" fmla="*/ 50 h 76"/>
                <a:gd name="T40" fmla="*/ 48 w 156"/>
                <a:gd name="T41" fmla="*/ 50 h 76"/>
                <a:gd name="T42" fmla="*/ 52 w 156"/>
                <a:gd name="T43" fmla="*/ 42 h 76"/>
                <a:gd name="T44" fmla="*/ 48 w 156"/>
                <a:gd name="T45" fmla="*/ 42 h 76"/>
                <a:gd name="T46" fmla="*/ 42 w 156"/>
                <a:gd name="T47" fmla="*/ 36 h 76"/>
                <a:gd name="T48" fmla="*/ 34 w 156"/>
                <a:gd name="T49" fmla="*/ 28 h 76"/>
                <a:gd name="T50" fmla="*/ 30 w 156"/>
                <a:gd name="T51" fmla="*/ 36 h 76"/>
                <a:gd name="T52" fmla="*/ 30 w 156"/>
                <a:gd name="T53" fmla="*/ 40 h 76"/>
                <a:gd name="T54" fmla="*/ 22 w 156"/>
                <a:gd name="T55" fmla="*/ 32 h 76"/>
                <a:gd name="T56" fmla="*/ 12 w 156"/>
                <a:gd name="T57" fmla="*/ 32 h 76"/>
                <a:gd name="T58" fmla="*/ 14 w 156"/>
                <a:gd name="T59" fmla="*/ 24 h 76"/>
                <a:gd name="T60" fmla="*/ 22 w 156"/>
                <a:gd name="T61" fmla="*/ 20 h 76"/>
                <a:gd name="T62" fmla="*/ 22 w 156"/>
                <a:gd name="T63" fmla="*/ 16 h 76"/>
                <a:gd name="T64" fmla="*/ 26 w 156"/>
                <a:gd name="T65" fmla="*/ 6 h 76"/>
                <a:gd name="T66" fmla="*/ 38 w 156"/>
                <a:gd name="T67" fmla="*/ 6 h 76"/>
                <a:gd name="T68" fmla="*/ 48 w 156"/>
                <a:gd name="T69" fmla="*/ 6 h 76"/>
                <a:gd name="T70" fmla="*/ 56 w 156"/>
                <a:gd name="T71" fmla="*/ 10 h 76"/>
                <a:gd name="T72" fmla="*/ 60 w 156"/>
                <a:gd name="T73" fmla="*/ 10 h 76"/>
                <a:gd name="T74" fmla="*/ 60 w 156"/>
                <a:gd name="T75" fmla="*/ 0 h 76"/>
                <a:gd name="T76" fmla="*/ 72 w 156"/>
                <a:gd name="T77" fmla="*/ 0 h 76"/>
                <a:gd name="T78" fmla="*/ 82 w 156"/>
                <a:gd name="T79" fmla="*/ 4 h 76"/>
                <a:gd name="T80" fmla="*/ 88 w 156"/>
                <a:gd name="T81" fmla="*/ 6 h 76"/>
                <a:gd name="T82" fmla="*/ 100 w 156"/>
                <a:gd name="T83" fmla="*/ 4 h 76"/>
                <a:gd name="T84" fmla="*/ 112 w 156"/>
                <a:gd name="T85" fmla="*/ 4 h 76"/>
                <a:gd name="T86" fmla="*/ 122 w 156"/>
                <a:gd name="T87" fmla="*/ 4 h 76"/>
                <a:gd name="T88" fmla="*/ 134 w 156"/>
                <a:gd name="T89" fmla="*/ 6 h 76"/>
                <a:gd name="T90" fmla="*/ 142 w 156"/>
                <a:gd name="T91" fmla="*/ 10 h 76"/>
                <a:gd name="T92" fmla="*/ 148 w 156"/>
                <a:gd name="T93" fmla="*/ 14 h 76"/>
                <a:gd name="T94" fmla="*/ 156 w 156"/>
                <a:gd name="T95" fmla="*/ 16 h 76"/>
                <a:gd name="T96" fmla="*/ 148 w 156"/>
                <a:gd name="T97" fmla="*/ 20 h 76"/>
                <a:gd name="T98" fmla="*/ 142 w 156"/>
                <a:gd name="T99" fmla="*/ 24 h 76"/>
                <a:gd name="T100" fmla="*/ 134 w 156"/>
                <a:gd name="T101" fmla="*/ 28 h 76"/>
                <a:gd name="T102" fmla="*/ 126 w 156"/>
                <a:gd name="T103" fmla="*/ 36 h 76"/>
                <a:gd name="T104" fmla="*/ 118 w 156"/>
                <a:gd name="T105" fmla="*/ 40 h 76"/>
                <a:gd name="T106" fmla="*/ 108 w 156"/>
                <a:gd name="T107" fmla="*/ 40 h 76"/>
                <a:gd name="T108" fmla="*/ 104 w 156"/>
                <a:gd name="T109" fmla="*/ 50 h 76"/>
                <a:gd name="T110" fmla="*/ 100 w 156"/>
                <a:gd name="T111" fmla="*/ 50 h 76"/>
                <a:gd name="T112" fmla="*/ 88 w 156"/>
                <a:gd name="T113" fmla="*/ 54 h 76"/>
                <a:gd name="T114" fmla="*/ 86 w 156"/>
                <a:gd name="T115" fmla="*/ 46 h 76"/>
                <a:gd name="T116" fmla="*/ 78 w 156"/>
                <a:gd name="T117"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6">
                  <a:moveTo>
                    <a:pt x="78" y="50"/>
                  </a:moveTo>
                  <a:lnTo>
                    <a:pt x="78" y="54"/>
                  </a:lnTo>
                  <a:lnTo>
                    <a:pt x="74" y="54"/>
                  </a:lnTo>
                  <a:lnTo>
                    <a:pt x="74" y="58"/>
                  </a:lnTo>
                  <a:lnTo>
                    <a:pt x="72" y="58"/>
                  </a:lnTo>
                  <a:lnTo>
                    <a:pt x="68" y="58"/>
                  </a:lnTo>
                  <a:lnTo>
                    <a:pt x="64" y="62"/>
                  </a:lnTo>
                  <a:lnTo>
                    <a:pt x="64" y="66"/>
                  </a:lnTo>
                  <a:lnTo>
                    <a:pt x="68" y="66"/>
                  </a:lnTo>
                  <a:lnTo>
                    <a:pt x="68" y="68"/>
                  </a:lnTo>
                  <a:lnTo>
                    <a:pt x="64" y="68"/>
                  </a:lnTo>
                  <a:lnTo>
                    <a:pt x="60" y="68"/>
                  </a:lnTo>
                  <a:lnTo>
                    <a:pt x="56" y="68"/>
                  </a:lnTo>
                  <a:lnTo>
                    <a:pt x="56" y="72"/>
                  </a:lnTo>
                  <a:lnTo>
                    <a:pt x="52" y="72"/>
                  </a:lnTo>
                  <a:lnTo>
                    <a:pt x="48" y="72"/>
                  </a:lnTo>
                  <a:lnTo>
                    <a:pt x="44" y="72"/>
                  </a:lnTo>
                  <a:lnTo>
                    <a:pt x="42" y="72"/>
                  </a:lnTo>
                  <a:lnTo>
                    <a:pt x="42" y="76"/>
                  </a:lnTo>
                  <a:lnTo>
                    <a:pt x="42" y="72"/>
                  </a:lnTo>
                  <a:lnTo>
                    <a:pt x="38" y="72"/>
                  </a:lnTo>
                  <a:lnTo>
                    <a:pt x="34" y="72"/>
                  </a:lnTo>
                  <a:lnTo>
                    <a:pt x="34" y="68"/>
                  </a:lnTo>
                  <a:lnTo>
                    <a:pt x="30" y="68"/>
                  </a:lnTo>
                  <a:lnTo>
                    <a:pt x="34" y="68"/>
                  </a:lnTo>
                  <a:lnTo>
                    <a:pt x="30" y="66"/>
                  </a:lnTo>
                  <a:lnTo>
                    <a:pt x="30" y="68"/>
                  </a:lnTo>
                  <a:lnTo>
                    <a:pt x="26" y="68"/>
                  </a:lnTo>
                  <a:lnTo>
                    <a:pt x="22" y="72"/>
                  </a:lnTo>
                  <a:lnTo>
                    <a:pt x="22" y="68"/>
                  </a:lnTo>
                  <a:lnTo>
                    <a:pt x="18" y="68"/>
                  </a:lnTo>
                  <a:lnTo>
                    <a:pt x="18" y="66"/>
                  </a:lnTo>
                  <a:lnTo>
                    <a:pt x="14" y="66"/>
                  </a:lnTo>
                  <a:lnTo>
                    <a:pt x="14" y="68"/>
                  </a:lnTo>
                  <a:lnTo>
                    <a:pt x="12" y="68"/>
                  </a:lnTo>
                  <a:lnTo>
                    <a:pt x="8" y="68"/>
                  </a:lnTo>
                  <a:lnTo>
                    <a:pt x="4" y="68"/>
                  </a:lnTo>
                  <a:lnTo>
                    <a:pt x="0" y="68"/>
                  </a:lnTo>
                  <a:lnTo>
                    <a:pt x="0" y="66"/>
                  </a:lnTo>
                  <a:lnTo>
                    <a:pt x="0" y="62"/>
                  </a:lnTo>
                  <a:lnTo>
                    <a:pt x="0" y="58"/>
                  </a:lnTo>
                  <a:lnTo>
                    <a:pt x="0" y="62"/>
                  </a:lnTo>
                  <a:lnTo>
                    <a:pt x="4" y="62"/>
                  </a:lnTo>
                  <a:lnTo>
                    <a:pt x="4" y="58"/>
                  </a:lnTo>
                  <a:lnTo>
                    <a:pt x="8" y="58"/>
                  </a:lnTo>
                  <a:lnTo>
                    <a:pt x="12" y="54"/>
                  </a:lnTo>
                  <a:lnTo>
                    <a:pt x="14" y="58"/>
                  </a:lnTo>
                  <a:lnTo>
                    <a:pt x="18" y="58"/>
                  </a:lnTo>
                  <a:lnTo>
                    <a:pt x="18" y="62"/>
                  </a:lnTo>
                  <a:lnTo>
                    <a:pt x="14" y="62"/>
                  </a:lnTo>
                  <a:lnTo>
                    <a:pt x="18" y="62"/>
                  </a:lnTo>
                  <a:lnTo>
                    <a:pt x="18" y="58"/>
                  </a:lnTo>
                  <a:lnTo>
                    <a:pt x="22" y="58"/>
                  </a:lnTo>
                  <a:lnTo>
                    <a:pt x="22" y="54"/>
                  </a:lnTo>
                  <a:lnTo>
                    <a:pt x="26" y="54"/>
                  </a:lnTo>
                  <a:lnTo>
                    <a:pt x="30" y="54"/>
                  </a:lnTo>
                  <a:lnTo>
                    <a:pt x="34" y="58"/>
                  </a:lnTo>
                  <a:lnTo>
                    <a:pt x="38" y="54"/>
                  </a:lnTo>
                  <a:lnTo>
                    <a:pt x="42" y="50"/>
                  </a:lnTo>
                  <a:lnTo>
                    <a:pt x="44" y="50"/>
                  </a:lnTo>
                  <a:lnTo>
                    <a:pt x="44" y="46"/>
                  </a:lnTo>
                  <a:lnTo>
                    <a:pt x="44" y="50"/>
                  </a:lnTo>
                  <a:lnTo>
                    <a:pt x="48" y="50"/>
                  </a:lnTo>
                  <a:lnTo>
                    <a:pt x="48" y="46"/>
                  </a:lnTo>
                  <a:lnTo>
                    <a:pt x="52" y="46"/>
                  </a:lnTo>
                  <a:lnTo>
                    <a:pt x="52" y="42"/>
                  </a:lnTo>
                  <a:lnTo>
                    <a:pt x="56" y="42"/>
                  </a:lnTo>
                  <a:lnTo>
                    <a:pt x="52" y="42"/>
                  </a:lnTo>
                  <a:lnTo>
                    <a:pt x="48" y="42"/>
                  </a:lnTo>
                  <a:lnTo>
                    <a:pt x="44" y="40"/>
                  </a:lnTo>
                  <a:lnTo>
                    <a:pt x="42" y="40"/>
                  </a:lnTo>
                  <a:lnTo>
                    <a:pt x="42" y="36"/>
                  </a:lnTo>
                  <a:lnTo>
                    <a:pt x="38" y="36"/>
                  </a:lnTo>
                  <a:lnTo>
                    <a:pt x="38" y="32"/>
                  </a:lnTo>
                  <a:lnTo>
                    <a:pt x="34" y="28"/>
                  </a:lnTo>
                  <a:lnTo>
                    <a:pt x="34" y="32"/>
                  </a:lnTo>
                  <a:lnTo>
                    <a:pt x="34" y="36"/>
                  </a:lnTo>
                  <a:lnTo>
                    <a:pt x="30" y="36"/>
                  </a:lnTo>
                  <a:lnTo>
                    <a:pt x="30" y="32"/>
                  </a:lnTo>
                  <a:lnTo>
                    <a:pt x="30" y="36"/>
                  </a:lnTo>
                  <a:lnTo>
                    <a:pt x="30" y="40"/>
                  </a:lnTo>
                  <a:lnTo>
                    <a:pt x="26" y="36"/>
                  </a:lnTo>
                  <a:lnTo>
                    <a:pt x="22" y="36"/>
                  </a:lnTo>
                  <a:lnTo>
                    <a:pt x="22" y="32"/>
                  </a:lnTo>
                  <a:lnTo>
                    <a:pt x="18" y="32"/>
                  </a:lnTo>
                  <a:lnTo>
                    <a:pt x="14" y="32"/>
                  </a:lnTo>
                  <a:lnTo>
                    <a:pt x="12" y="32"/>
                  </a:lnTo>
                  <a:lnTo>
                    <a:pt x="12" y="28"/>
                  </a:lnTo>
                  <a:lnTo>
                    <a:pt x="14" y="28"/>
                  </a:lnTo>
                  <a:lnTo>
                    <a:pt x="14" y="24"/>
                  </a:lnTo>
                  <a:lnTo>
                    <a:pt x="18" y="24"/>
                  </a:lnTo>
                  <a:lnTo>
                    <a:pt x="18" y="20"/>
                  </a:lnTo>
                  <a:lnTo>
                    <a:pt x="22" y="20"/>
                  </a:lnTo>
                  <a:lnTo>
                    <a:pt x="26" y="16"/>
                  </a:lnTo>
                  <a:lnTo>
                    <a:pt x="26" y="14"/>
                  </a:lnTo>
                  <a:lnTo>
                    <a:pt x="22" y="16"/>
                  </a:lnTo>
                  <a:lnTo>
                    <a:pt x="22" y="14"/>
                  </a:lnTo>
                  <a:lnTo>
                    <a:pt x="26" y="10"/>
                  </a:lnTo>
                  <a:lnTo>
                    <a:pt x="26" y="6"/>
                  </a:lnTo>
                  <a:lnTo>
                    <a:pt x="30" y="6"/>
                  </a:lnTo>
                  <a:lnTo>
                    <a:pt x="34" y="6"/>
                  </a:lnTo>
                  <a:lnTo>
                    <a:pt x="38" y="6"/>
                  </a:lnTo>
                  <a:lnTo>
                    <a:pt x="42" y="6"/>
                  </a:lnTo>
                  <a:lnTo>
                    <a:pt x="44" y="6"/>
                  </a:lnTo>
                  <a:lnTo>
                    <a:pt x="48" y="6"/>
                  </a:lnTo>
                  <a:lnTo>
                    <a:pt x="48" y="10"/>
                  </a:lnTo>
                  <a:lnTo>
                    <a:pt x="52" y="10"/>
                  </a:lnTo>
                  <a:lnTo>
                    <a:pt x="56" y="10"/>
                  </a:lnTo>
                  <a:lnTo>
                    <a:pt x="56" y="14"/>
                  </a:lnTo>
                  <a:lnTo>
                    <a:pt x="60" y="14"/>
                  </a:lnTo>
                  <a:lnTo>
                    <a:pt x="60" y="10"/>
                  </a:lnTo>
                  <a:lnTo>
                    <a:pt x="60" y="6"/>
                  </a:lnTo>
                  <a:lnTo>
                    <a:pt x="60" y="4"/>
                  </a:lnTo>
                  <a:lnTo>
                    <a:pt x="60" y="0"/>
                  </a:lnTo>
                  <a:lnTo>
                    <a:pt x="64" y="0"/>
                  </a:lnTo>
                  <a:lnTo>
                    <a:pt x="68" y="0"/>
                  </a:lnTo>
                  <a:lnTo>
                    <a:pt x="72" y="0"/>
                  </a:lnTo>
                  <a:lnTo>
                    <a:pt x="74" y="0"/>
                  </a:lnTo>
                  <a:lnTo>
                    <a:pt x="78" y="4"/>
                  </a:lnTo>
                  <a:lnTo>
                    <a:pt x="82" y="4"/>
                  </a:lnTo>
                  <a:lnTo>
                    <a:pt x="86" y="4"/>
                  </a:lnTo>
                  <a:lnTo>
                    <a:pt x="86" y="6"/>
                  </a:lnTo>
                  <a:lnTo>
                    <a:pt x="88" y="6"/>
                  </a:lnTo>
                  <a:lnTo>
                    <a:pt x="92" y="4"/>
                  </a:lnTo>
                  <a:lnTo>
                    <a:pt x="96" y="4"/>
                  </a:lnTo>
                  <a:lnTo>
                    <a:pt x="100" y="4"/>
                  </a:lnTo>
                  <a:lnTo>
                    <a:pt x="104" y="4"/>
                  </a:lnTo>
                  <a:lnTo>
                    <a:pt x="108" y="4"/>
                  </a:lnTo>
                  <a:lnTo>
                    <a:pt x="112" y="4"/>
                  </a:lnTo>
                  <a:lnTo>
                    <a:pt x="116" y="4"/>
                  </a:lnTo>
                  <a:lnTo>
                    <a:pt x="118" y="4"/>
                  </a:lnTo>
                  <a:lnTo>
                    <a:pt x="122" y="4"/>
                  </a:lnTo>
                  <a:lnTo>
                    <a:pt x="126" y="4"/>
                  </a:lnTo>
                  <a:lnTo>
                    <a:pt x="130" y="4"/>
                  </a:lnTo>
                  <a:lnTo>
                    <a:pt x="134" y="6"/>
                  </a:lnTo>
                  <a:lnTo>
                    <a:pt x="138" y="6"/>
                  </a:lnTo>
                  <a:lnTo>
                    <a:pt x="142" y="6"/>
                  </a:lnTo>
                  <a:lnTo>
                    <a:pt x="142" y="10"/>
                  </a:lnTo>
                  <a:lnTo>
                    <a:pt x="142" y="14"/>
                  </a:lnTo>
                  <a:lnTo>
                    <a:pt x="146" y="14"/>
                  </a:lnTo>
                  <a:lnTo>
                    <a:pt x="148" y="14"/>
                  </a:lnTo>
                  <a:lnTo>
                    <a:pt x="152" y="14"/>
                  </a:lnTo>
                  <a:lnTo>
                    <a:pt x="152" y="16"/>
                  </a:lnTo>
                  <a:lnTo>
                    <a:pt x="156" y="16"/>
                  </a:lnTo>
                  <a:lnTo>
                    <a:pt x="156" y="20"/>
                  </a:lnTo>
                  <a:lnTo>
                    <a:pt x="152" y="20"/>
                  </a:lnTo>
                  <a:lnTo>
                    <a:pt x="148" y="20"/>
                  </a:lnTo>
                  <a:lnTo>
                    <a:pt x="148" y="24"/>
                  </a:lnTo>
                  <a:lnTo>
                    <a:pt x="146" y="24"/>
                  </a:lnTo>
                  <a:lnTo>
                    <a:pt x="142" y="24"/>
                  </a:lnTo>
                  <a:lnTo>
                    <a:pt x="138" y="24"/>
                  </a:lnTo>
                  <a:lnTo>
                    <a:pt x="138" y="28"/>
                  </a:lnTo>
                  <a:lnTo>
                    <a:pt x="134" y="28"/>
                  </a:lnTo>
                  <a:lnTo>
                    <a:pt x="130" y="32"/>
                  </a:lnTo>
                  <a:lnTo>
                    <a:pt x="126" y="32"/>
                  </a:lnTo>
                  <a:lnTo>
                    <a:pt x="126" y="36"/>
                  </a:lnTo>
                  <a:lnTo>
                    <a:pt x="126" y="40"/>
                  </a:lnTo>
                  <a:lnTo>
                    <a:pt x="122" y="40"/>
                  </a:lnTo>
                  <a:lnTo>
                    <a:pt x="118" y="40"/>
                  </a:lnTo>
                  <a:lnTo>
                    <a:pt x="116" y="40"/>
                  </a:lnTo>
                  <a:lnTo>
                    <a:pt x="112" y="40"/>
                  </a:lnTo>
                  <a:lnTo>
                    <a:pt x="108" y="40"/>
                  </a:lnTo>
                  <a:lnTo>
                    <a:pt x="104" y="40"/>
                  </a:lnTo>
                  <a:lnTo>
                    <a:pt x="104" y="46"/>
                  </a:lnTo>
                  <a:lnTo>
                    <a:pt x="104" y="50"/>
                  </a:lnTo>
                  <a:lnTo>
                    <a:pt x="100" y="50"/>
                  </a:lnTo>
                  <a:lnTo>
                    <a:pt x="100" y="54"/>
                  </a:lnTo>
                  <a:lnTo>
                    <a:pt x="100" y="50"/>
                  </a:lnTo>
                  <a:lnTo>
                    <a:pt x="96" y="50"/>
                  </a:lnTo>
                  <a:lnTo>
                    <a:pt x="92" y="54"/>
                  </a:lnTo>
                  <a:lnTo>
                    <a:pt x="88" y="54"/>
                  </a:lnTo>
                  <a:lnTo>
                    <a:pt x="88" y="50"/>
                  </a:lnTo>
                  <a:lnTo>
                    <a:pt x="88" y="46"/>
                  </a:lnTo>
                  <a:lnTo>
                    <a:pt x="86" y="46"/>
                  </a:lnTo>
                  <a:lnTo>
                    <a:pt x="86" y="50"/>
                  </a:lnTo>
                  <a:lnTo>
                    <a:pt x="82" y="50"/>
                  </a:lnTo>
                  <a:lnTo>
                    <a:pt x="78" y="50"/>
                  </a:lnTo>
                  <a:lnTo>
                    <a:pt x="78" y="50"/>
                  </a:lnTo>
                  <a:lnTo>
                    <a:pt x="78" y="5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37"/>
            <p:cNvSpPr>
              <a:spLocks/>
            </p:cNvSpPr>
            <p:nvPr/>
          </p:nvSpPr>
          <p:spPr bwMode="auto">
            <a:xfrm>
              <a:off x="6638925" y="3943418"/>
              <a:ext cx="174625" cy="234950"/>
            </a:xfrm>
            <a:custGeom>
              <a:avLst/>
              <a:gdLst>
                <a:gd name="T0" fmla="*/ 54 w 110"/>
                <a:gd name="T1" fmla="*/ 72 h 148"/>
                <a:gd name="T2" fmla="*/ 46 w 110"/>
                <a:gd name="T3" fmla="*/ 72 h 148"/>
                <a:gd name="T4" fmla="*/ 34 w 110"/>
                <a:gd name="T5" fmla="*/ 80 h 148"/>
                <a:gd name="T6" fmla="*/ 26 w 110"/>
                <a:gd name="T7" fmla="*/ 72 h 148"/>
                <a:gd name="T8" fmla="*/ 20 w 110"/>
                <a:gd name="T9" fmla="*/ 80 h 148"/>
                <a:gd name="T10" fmla="*/ 12 w 110"/>
                <a:gd name="T11" fmla="*/ 88 h 148"/>
                <a:gd name="T12" fmla="*/ 16 w 110"/>
                <a:gd name="T13" fmla="*/ 76 h 148"/>
                <a:gd name="T14" fmla="*/ 16 w 110"/>
                <a:gd name="T15" fmla="*/ 62 h 148"/>
                <a:gd name="T16" fmla="*/ 16 w 110"/>
                <a:gd name="T17" fmla="*/ 54 h 148"/>
                <a:gd name="T18" fmla="*/ 4 w 110"/>
                <a:gd name="T19" fmla="*/ 50 h 148"/>
                <a:gd name="T20" fmla="*/ 4 w 110"/>
                <a:gd name="T21" fmla="*/ 40 h 148"/>
                <a:gd name="T22" fmla="*/ 0 w 110"/>
                <a:gd name="T23" fmla="*/ 36 h 148"/>
                <a:gd name="T24" fmla="*/ 8 w 110"/>
                <a:gd name="T25" fmla="*/ 30 h 148"/>
                <a:gd name="T26" fmla="*/ 8 w 110"/>
                <a:gd name="T27" fmla="*/ 22 h 148"/>
                <a:gd name="T28" fmla="*/ 16 w 110"/>
                <a:gd name="T29" fmla="*/ 14 h 148"/>
                <a:gd name="T30" fmla="*/ 24 w 110"/>
                <a:gd name="T31" fmla="*/ 22 h 148"/>
                <a:gd name="T32" fmla="*/ 24 w 110"/>
                <a:gd name="T33" fmla="*/ 22 h 148"/>
                <a:gd name="T34" fmla="*/ 20 w 110"/>
                <a:gd name="T35" fmla="*/ 4 h 148"/>
                <a:gd name="T36" fmla="*/ 30 w 110"/>
                <a:gd name="T37" fmla="*/ 0 h 148"/>
                <a:gd name="T38" fmla="*/ 38 w 110"/>
                <a:gd name="T39" fmla="*/ 10 h 148"/>
                <a:gd name="T40" fmla="*/ 38 w 110"/>
                <a:gd name="T41" fmla="*/ 18 h 148"/>
                <a:gd name="T42" fmla="*/ 42 w 110"/>
                <a:gd name="T43" fmla="*/ 26 h 148"/>
                <a:gd name="T44" fmla="*/ 50 w 110"/>
                <a:gd name="T45" fmla="*/ 32 h 148"/>
                <a:gd name="T46" fmla="*/ 60 w 110"/>
                <a:gd name="T47" fmla="*/ 30 h 148"/>
                <a:gd name="T48" fmla="*/ 68 w 110"/>
                <a:gd name="T49" fmla="*/ 40 h 148"/>
                <a:gd name="T50" fmla="*/ 64 w 110"/>
                <a:gd name="T51" fmla="*/ 50 h 148"/>
                <a:gd name="T52" fmla="*/ 56 w 110"/>
                <a:gd name="T53" fmla="*/ 50 h 148"/>
                <a:gd name="T54" fmla="*/ 54 w 110"/>
                <a:gd name="T55" fmla="*/ 54 h 148"/>
                <a:gd name="T56" fmla="*/ 64 w 110"/>
                <a:gd name="T57" fmla="*/ 66 h 148"/>
                <a:gd name="T58" fmla="*/ 72 w 110"/>
                <a:gd name="T59" fmla="*/ 72 h 148"/>
                <a:gd name="T60" fmla="*/ 80 w 110"/>
                <a:gd name="T61" fmla="*/ 80 h 148"/>
                <a:gd name="T62" fmla="*/ 86 w 110"/>
                <a:gd name="T63" fmla="*/ 88 h 148"/>
                <a:gd name="T64" fmla="*/ 90 w 110"/>
                <a:gd name="T65" fmla="*/ 98 h 148"/>
                <a:gd name="T66" fmla="*/ 98 w 110"/>
                <a:gd name="T67" fmla="*/ 102 h 148"/>
                <a:gd name="T68" fmla="*/ 106 w 110"/>
                <a:gd name="T69" fmla="*/ 110 h 148"/>
                <a:gd name="T70" fmla="*/ 102 w 110"/>
                <a:gd name="T71" fmla="*/ 122 h 148"/>
                <a:gd name="T72" fmla="*/ 106 w 110"/>
                <a:gd name="T73" fmla="*/ 128 h 148"/>
                <a:gd name="T74" fmla="*/ 102 w 110"/>
                <a:gd name="T75" fmla="*/ 140 h 148"/>
                <a:gd name="T76" fmla="*/ 90 w 110"/>
                <a:gd name="T77" fmla="*/ 140 h 148"/>
                <a:gd name="T78" fmla="*/ 86 w 110"/>
                <a:gd name="T79" fmla="*/ 144 h 148"/>
                <a:gd name="T80" fmla="*/ 80 w 110"/>
                <a:gd name="T81" fmla="*/ 144 h 148"/>
                <a:gd name="T82" fmla="*/ 72 w 110"/>
                <a:gd name="T83" fmla="*/ 144 h 148"/>
                <a:gd name="T84" fmla="*/ 76 w 110"/>
                <a:gd name="T85" fmla="*/ 132 h 148"/>
                <a:gd name="T86" fmla="*/ 80 w 110"/>
                <a:gd name="T87" fmla="*/ 124 h 148"/>
                <a:gd name="T88" fmla="*/ 76 w 110"/>
                <a:gd name="T89" fmla="*/ 114 h 148"/>
                <a:gd name="T90" fmla="*/ 68 w 110"/>
                <a:gd name="T91" fmla="*/ 102 h 148"/>
                <a:gd name="T92" fmla="*/ 64 w 110"/>
                <a:gd name="T93" fmla="*/ 96 h 148"/>
                <a:gd name="T94" fmla="*/ 64 w 110"/>
                <a:gd name="T95" fmla="*/ 88 h 148"/>
                <a:gd name="T96" fmla="*/ 60 w 110"/>
                <a:gd name="T97" fmla="*/ 8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48">
                  <a:moveTo>
                    <a:pt x="60" y="80"/>
                  </a:moveTo>
                  <a:lnTo>
                    <a:pt x="56" y="76"/>
                  </a:lnTo>
                  <a:lnTo>
                    <a:pt x="56" y="72"/>
                  </a:lnTo>
                  <a:lnTo>
                    <a:pt x="54" y="72"/>
                  </a:lnTo>
                  <a:lnTo>
                    <a:pt x="50" y="72"/>
                  </a:lnTo>
                  <a:lnTo>
                    <a:pt x="50" y="70"/>
                  </a:lnTo>
                  <a:lnTo>
                    <a:pt x="46" y="70"/>
                  </a:lnTo>
                  <a:lnTo>
                    <a:pt x="46" y="72"/>
                  </a:lnTo>
                  <a:lnTo>
                    <a:pt x="42" y="76"/>
                  </a:lnTo>
                  <a:lnTo>
                    <a:pt x="38" y="76"/>
                  </a:lnTo>
                  <a:lnTo>
                    <a:pt x="38" y="80"/>
                  </a:lnTo>
                  <a:lnTo>
                    <a:pt x="34" y="80"/>
                  </a:lnTo>
                  <a:lnTo>
                    <a:pt x="34" y="76"/>
                  </a:lnTo>
                  <a:lnTo>
                    <a:pt x="30" y="76"/>
                  </a:lnTo>
                  <a:lnTo>
                    <a:pt x="30" y="72"/>
                  </a:lnTo>
                  <a:lnTo>
                    <a:pt x="26" y="72"/>
                  </a:lnTo>
                  <a:lnTo>
                    <a:pt x="26" y="76"/>
                  </a:lnTo>
                  <a:lnTo>
                    <a:pt x="24" y="76"/>
                  </a:lnTo>
                  <a:lnTo>
                    <a:pt x="24" y="80"/>
                  </a:lnTo>
                  <a:lnTo>
                    <a:pt x="20" y="80"/>
                  </a:lnTo>
                  <a:lnTo>
                    <a:pt x="20" y="84"/>
                  </a:lnTo>
                  <a:lnTo>
                    <a:pt x="16" y="84"/>
                  </a:lnTo>
                  <a:lnTo>
                    <a:pt x="16" y="88"/>
                  </a:lnTo>
                  <a:lnTo>
                    <a:pt x="12" y="88"/>
                  </a:lnTo>
                  <a:lnTo>
                    <a:pt x="12" y="84"/>
                  </a:lnTo>
                  <a:lnTo>
                    <a:pt x="12" y="80"/>
                  </a:lnTo>
                  <a:lnTo>
                    <a:pt x="16" y="80"/>
                  </a:lnTo>
                  <a:lnTo>
                    <a:pt x="16" y="76"/>
                  </a:lnTo>
                  <a:lnTo>
                    <a:pt x="16" y="72"/>
                  </a:lnTo>
                  <a:lnTo>
                    <a:pt x="16" y="70"/>
                  </a:lnTo>
                  <a:lnTo>
                    <a:pt x="16" y="66"/>
                  </a:lnTo>
                  <a:lnTo>
                    <a:pt x="16" y="62"/>
                  </a:lnTo>
                  <a:lnTo>
                    <a:pt x="20" y="62"/>
                  </a:lnTo>
                  <a:lnTo>
                    <a:pt x="20" y="58"/>
                  </a:lnTo>
                  <a:lnTo>
                    <a:pt x="16" y="58"/>
                  </a:lnTo>
                  <a:lnTo>
                    <a:pt x="16" y="54"/>
                  </a:lnTo>
                  <a:lnTo>
                    <a:pt x="16" y="50"/>
                  </a:lnTo>
                  <a:lnTo>
                    <a:pt x="12" y="50"/>
                  </a:lnTo>
                  <a:lnTo>
                    <a:pt x="8" y="50"/>
                  </a:lnTo>
                  <a:lnTo>
                    <a:pt x="4" y="50"/>
                  </a:lnTo>
                  <a:lnTo>
                    <a:pt x="4" y="46"/>
                  </a:lnTo>
                  <a:lnTo>
                    <a:pt x="8" y="44"/>
                  </a:lnTo>
                  <a:lnTo>
                    <a:pt x="8" y="40"/>
                  </a:lnTo>
                  <a:lnTo>
                    <a:pt x="4" y="40"/>
                  </a:lnTo>
                  <a:lnTo>
                    <a:pt x="4" y="36"/>
                  </a:lnTo>
                  <a:lnTo>
                    <a:pt x="0" y="36"/>
                  </a:lnTo>
                  <a:lnTo>
                    <a:pt x="0" y="40"/>
                  </a:lnTo>
                  <a:lnTo>
                    <a:pt x="0" y="36"/>
                  </a:lnTo>
                  <a:lnTo>
                    <a:pt x="0" y="32"/>
                  </a:lnTo>
                  <a:lnTo>
                    <a:pt x="0" y="30"/>
                  </a:lnTo>
                  <a:lnTo>
                    <a:pt x="4" y="30"/>
                  </a:lnTo>
                  <a:lnTo>
                    <a:pt x="8" y="30"/>
                  </a:lnTo>
                  <a:lnTo>
                    <a:pt x="4" y="30"/>
                  </a:lnTo>
                  <a:lnTo>
                    <a:pt x="4" y="26"/>
                  </a:lnTo>
                  <a:lnTo>
                    <a:pt x="8" y="26"/>
                  </a:lnTo>
                  <a:lnTo>
                    <a:pt x="8" y="22"/>
                  </a:lnTo>
                  <a:lnTo>
                    <a:pt x="12" y="22"/>
                  </a:lnTo>
                  <a:lnTo>
                    <a:pt x="12" y="18"/>
                  </a:lnTo>
                  <a:lnTo>
                    <a:pt x="16" y="18"/>
                  </a:lnTo>
                  <a:lnTo>
                    <a:pt x="16" y="14"/>
                  </a:lnTo>
                  <a:lnTo>
                    <a:pt x="16" y="18"/>
                  </a:lnTo>
                  <a:lnTo>
                    <a:pt x="16" y="22"/>
                  </a:lnTo>
                  <a:lnTo>
                    <a:pt x="20" y="22"/>
                  </a:lnTo>
                  <a:lnTo>
                    <a:pt x="24" y="22"/>
                  </a:lnTo>
                  <a:lnTo>
                    <a:pt x="24" y="26"/>
                  </a:lnTo>
                  <a:lnTo>
                    <a:pt x="24" y="22"/>
                  </a:lnTo>
                  <a:lnTo>
                    <a:pt x="26" y="22"/>
                  </a:lnTo>
                  <a:lnTo>
                    <a:pt x="24" y="22"/>
                  </a:lnTo>
                  <a:lnTo>
                    <a:pt x="24" y="18"/>
                  </a:lnTo>
                  <a:lnTo>
                    <a:pt x="24" y="14"/>
                  </a:lnTo>
                  <a:lnTo>
                    <a:pt x="24" y="10"/>
                  </a:lnTo>
                  <a:lnTo>
                    <a:pt x="20" y="4"/>
                  </a:lnTo>
                  <a:lnTo>
                    <a:pt x="24" y="4"/>
                  </a:lnTo>
                  <a:lnTo>
                    <a:pt x="24" y="0"/>
                  </a:lnTo>
                  <a:lnTo>
                    <a:pt x="26" y="0"/>
                  </a:lnTo>
                  <a:lnTo>
                    <a:pt x="30" y="0"/>
                  </a:lnTo>
                  <a:lnTo>
                    <a:pt x="30" y="4"/>
                  </a:lnTo>
                  <a:lnTo>
                    <a:pt x="34" y="6"/>
                  </a:lnTo>
                  <a:lnTo>
                    <a:pt x="34" y="10"/>
                  </a:lnTo>
                  <a:lnTo>
                    <a:pt x="38" y="10"/>
                  </a:lnTo>
                  <a:lnTo>
                    <a:pt x="38" y="14"/>
                  </a:lnTo>
                  <a:lnTo>
                    <a:pt x="42" y="14"/>
                  </a:lnTo>
                  <a:lnTo>
                    <a:pt x="42" y="18"/>
                  </a:lnTo>
                  <a:lnTo>
                    <a:pt x="38" y="18"/>
                  </a:lnTo>
                  <a:lnTo>
                    <a:pt x="42" y="18"/>
                  </a:lnTo>
                  <a:lnTo>
                    <a:pt x="38" y="22"/>
                  </a:lnTo>
                  <a:lnTo>
                    <a:pt x="42" y="22"/>
                  </a:lnTo>
                  <a:lnTo>
                    <a:pt x="42" y="26"/>
                  </a:lnTo>
                  <a:lnTo>
                    <a:pt x="42" y="30"/>
                  </a:lnTo>
                  <a:lnTo>
                    <a:pt x="46" y="30"/>
                  </a:lnTo>
                  <a:lnTo>
                    <a:pt x="50" y="30"/>
                  </a:lnTo>
                  <a:lnTo>
                    <a:pt x="50" y="32"/>
                  </a:lnTo>
                  <a:lnTo>
                    <a:pt x="54" y="32"/>
                  </a:lnTo>
                  <a:lnTo>
                    <a:pt x="54" y="30"/>
                  </a:lnTo>
                  <a:lnTo>
                    <a:pt x="56" y="26"/>
                  </a:lnTo>
                  <a:lnTo>
                    <a:pt x="60" y="30"/>
                  </a:lnTo>
                  <a:lnTo>
                    <a:pt x="64" y="32"/>
                  </a:lnTo>
                  <a:lnTo>
                    <a:pt x="60" y="36"/>
                  </a:lnTo>
                  <a:lnTo>
                    <a:pt x="64" y="36"/>
                  </a:lnTo>
                  <a:lnTo>
                    <a:pt x="68" y="40"/>
                  </a:lnTo>
                  <a:lnTo>
                    <a:pt x="68" y="44"/>
                  </a:lnTo>
                  <a:lnTo>
                    <a:pt x="68" y="46"/>
                  </a:lnTo>
                  <a:lnTo>
                    <a:pt x="64" y="46"/>
                  </a:lnTo>
                  <a:lnTo>
                    <a:pt x="64" y="50"/>
                  </a:lnTo>
                  <a:lnTo>
                    <a:pt x="60" y="50"/>
                  </a:lnTo>
                  <a:lnTo>
                    <a:pt x="60" y="46"/>
                  </a:lnTo>
                  <a:lnTo>
                    <a:pt x="56" y="46"/>
                  </a:lnTo>
                  <a:lnTo>
                    <a:pt x="56" y="50"/>
                  </a:lnTo>
                  <a:lnTo>
                    <a:pt x="56" y="46"/>
                  </a:lnTo>
                  <a:lnTo>
                    <a:pt x="56" y="50"/>
                  </a:lnTo>
                  <a:lnTo>
                    <a:pt x="56" y="54"/>
                  </a:lnTo>
                  <a:lnTo>
                    <a:pt x="54" y="54"/>
                  </a:lnTo>
                  <a:lnTo>
                    <a:pt x="56" y="58"/>
                  </a:lnTo>
                  <a:lnTo>
                    <a:pt x="60" y="58"/>
                  </a:lnTo>
                  <a:lnTo>
                    <a:pt x="64" y="62"/>
                  </a:lnTo>
                  <a:lnTo>
                    <a:pt x="64" y="66"/>
                  </a:lnTo>
                  <a:lnTo>
                    <a:pt x="68" y="66"/>
                  </a:lnTo>
                  <a:lnTo>
                    <a:pt x="72" y="66"/>
                  </a:lnTo>
                  <a:lnTo>
                    <a:pt x="72" y="70"/>
                  </a:lnTo>
                  <a:lnTo>
                    <a:pt x="72" y="72"/>
                  </a:lnTo>
                  <a:lnTo>
                    <a:pt x="76" y="72"/>
                  </a:lnTo>
                  <a:lnTo>
                    <a:pt x="76" y="76"/>
                  </a:lnTo>
                  <a:lnTo>
                    <a:pt x="80" y="76"/>
                  </a:lnTo>
                  <a:lnTo>
                    <a:pt x="80" y="80"/>
                  </a:lnTo>
                  <a:lnTo>
                    <a:pt x="80" y="84"/>
                  </a:lnTo>
                  <a:lnTo>
                    <a:pt x="84" y="84"/>
                  </a:lnTo>
                  <a:lnTo>
                    <a:pt x="84" y="88"/>
                  </a:lnTo>
                  <a:lnTo>
                    <a:pt x="86" y="88"/>
                  </a:lnTo>
                  <a:lnTo>
                    <a:pt x="86" y="92"/>
                  </a:lnTo>
                  <a:lnTo>
                    <a:pt x="90" y="92"/>
                  </a:lnTo>
                  <a:lnTo>
                    <a:pt x="90" y="96"/>
                  </a:lnTo>
                  <a:lnTo>
                    <a:pt x="90" y="98"/>
                  </a:lnTo>
                  <a:lnTo>
                    <a:pt x="90" y="102"/>
                  </a:lnTo>
                  <a:lnTo>
                    <a:pt x="94" y="106"/>
                  </a:lnTo>
                  <a:lnTo>
                    <a:pt x="94" y="102"/>
                  </a:lnTo>
                  <a:lnTo>
                    <a:pt x="98" y="102"/>
                  </a:lnTo>
                  <a:lnTo>
                    <a:pt x="98" y="106"/>
                  </a:lnTo>
                  <a:lnTo>
                    <a:pt x="102" y="106"/>
                  </a:lnTo>
                  <a:lnTo>
                    <a:pt x="102" y="110"/>
                  </a:lnTo>
                  <a:lnTo>
                    <a:pt x="106" y="110"/>
                  </a:lnTo>
                  <a:lnTo>
                    <a:pt x="106" y="114"/>
                  </a:lnTo>
                  <a:lnTo>
                    <a:pt x="102" y="114"/>
                  </a:lnTo>
                  <a:lnTo>
                    <a:pt x="102" y="118"/>
                  </a:lnTo>
                  <a:lnTo>
                    <a:pt x="102" y="122"/>
                  </a:lnTo>
                  <a:lnTo>
                    <a:pt x="106" y="122"/>
                  </a:lnTo>
                  <a:lnTo>
                    <a:pt x="106" y="124"/>
                  </a:lnTo>
                  <a:lnTo>
                    <a:pt x="110" y="124"/>
                  </a:lnTo>
                  <a:lnTo>
                    <a:pt x="106" y="128"/>
                  </a:lnTo>
                  <a:lnTo>
                    <a:pt x="106" y="132"/>
                  </a:lnTo>
                  <a:lnTo>
                    <a:pt x="106" y="136"/>
                  </a:lnTo>
                  <a:lnTo>
                    <a:pt x="102" y="136"/>
                  </a:lnTo>
                  <a:lnTo>
                    <a:pt x="102" y="140"/>
                  </a:lnTo>
                  <a:lnTo>
                    <a:pt x="94" y="144"/>
                  </a:lnTo>
                  <a:lnTo>
                    <a:pt x="94" y="140"/>
                  </a:lnTo>
                  <a:lnTo>
                    <a:pt x="90" y="136"/>
                  </a:lnTo>
                  <a:lnTo>
                    <a:pt x="90" y="140"/>
                  </a:lnTo>
                  <a:lnTo>
                    <a:pt x="86" y="140"/>
                  </a:lnTo>
                  <a:lnTo>
                    <a:pt x="84" y="140"/>
                  </a:lnTo>
                  <a:lnTo>
                    <a:pt x="84" y="144"/>
                  </a:lnTo>
                  <a:lnTo>
                    <a:pt x="86" y="144"/>
                  </a:lnTo>
                  <a:lnTo>
                    <a:pt x="86" y="148"/>
                  </a:lnTo>
                  <a:lnTo>
                    <a:pt x="84" y="148"/>
                  </a:lnTo>
                  <a:lnTo>
                    <a:pt x="80" y="148"/>
                  </a:lnTo>
                  <a:lnTo>
                    <a:pt x="80" y="144"/>
                  </a:lnTo>
                  <a:lnTo>
                    <a:pt x="76" y="144"/>
                  </a:lnTo>
                  <a:lnTo>
                    <a:pt x="76" y="148"/>
                  </a:lnTo>
                  <a:lnTo>
                    <a:pt x="76" y="144"/>
                  </a:lnTo>
                  <a:lnTo>
                    <a:pt x="72" y="144"/>
                  </a:lnTo>
                  <a:lnTo>
                    <a:pt x="72" y="140"/>
                  </a:lnTo>
                  <a:lnTo>
                    <a:pt x="76" y="140"/>
                  </a:lnTo>
                  <a:lnTo>
                    <a:pt x="76" y="136"/>
                  </a:lnTo>
                  <a:lnTo>
                    <a:pt x="76" y="132"/>
                  </a:lnTo>
                  <a:lnTo>
                    <a:pt x="80" y="132"/>
                  </a:lnTo>
                  <a:lnTo>
                    <a:pt x="80" y="128"/>
                  </a:lnTo>
                  <a:lnTo>
                    <a:pt x="76" y="128"/>
                  </a:lnTo>
                  <a:lnTo>
                    <a:pt x="80" y="124"/>
                  </a:lnTo>
                  <a:lnTo>
                    <a:pt x="80" y="122"/>
                  </a:lnTo>
                  <a:lnTo>
                    <a:pt x="80" y="118"/>
                  </a:lnTo>
                  <a:lnTo>
                    <a:pt x="76" y="118"/>
                  </a:lnTo>
                  <a:lnTo>
                    <a:pt x="76" y="114"/>
                  </a:lnTo>
                  <a:lnTo>
                    <a:pt x="72" y="114"/>
                  </a:lnTo>
                  <a:lnTo>
                    <a:pt x="72" y="110"/>
                  </a:lnTo>
                  <a:lnTo>
                    <a:pt x="68" y="106"/>
                  </a:lnTo>
                  <a:lnTo>
                    <a:pt x="68" y="102"/>
                  </a:lnTo>
                  <a:lnTo>
                    <a:pt x="64" y="102"/>
                  </a:lnTo>
                  <a:lnTo>
                    <a:pt x="68" y="102"/>
                  </a:lnTo>
                  <a:lnTo>
                    <a:pt x="68" y="98"/>
                  </a:lnTo>
                  <a:lnTo>
                    <a:pt x="64" y="96"/>
                  </a:lnTo>
                  <a:lnTo>
                    <a:pt x="68" y="96"/>
                  </a:lnTo>
                  <a:lnTo>
                    <a:pt x="68" y="92"/>
                  </a:lnTo>
                  <a:lnTo>
                    <a:pt x="68" y="88"/>
                  </a:lnTo>
                  <a:lnTo>
                    <a:pt x="64" y="88"/>
                  </a:lnTo>
                  <a:lnTo>
                    <a:pt x="64" y="84"/>
                  </a:lnTo>
                  <a:lnTo>
                    <a:pt x="60" y="84"/>
                  </a:lnTo>
                  <a:lnTo>
                    <a:pt x="60" y="80"/>
                  </a:lnTo>
                  <a:lnTo>
                    <a:pt x="60" y="80"/>
                  </a:lnTo>
                  <a:lnTo>
                    <a:pt x="60" y="8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3" name="Freeform 38"/>
            <p:cNvSpPr>
              <a:spLocks/>
            </p:cNvSpPr>
            <p:nvPr/>
          </p:nvSpPr>
          <p:spPr bwMode="auto">
            <a:xfrm>
              <a:off x="5181600" y="3590993"/>
              <a:ext cx="34925" cy="47625"/>
            </a:xfrm>
            <a:custGeom>
              <a:avLst/>
              <a:gdLst>
                <a:gd name="T0" fmla="*/ 14 w 22"/>
                <a:gd name="T1" fmla="*/ 0 h 30"/>
                <a:gd name="T2" fmla="*/ 14 w 22"/>
                <a:gd name="T3" fmla="*/ 0 h 30"/>
                <a:gd name="T4" fmla="*/ 14 w 22"/>
                <a:gd name="T5" fmla="*/ 0 h 30"/>
                <a:gd name="T6" fmla="*/ 18 w 22"/>
                <a:gd name="T7" fmla="*/ 0 h 30"/>
                <a:gd name="T8" fmla="*/ 18 w 22"/>
                <a:gd name="T9" fmla="*/ 0 h 30"/>
                <a:gd name="T10" fmla="*/ 18 w 22"/>
                <a:gd name="T11" fmla="*/ 0 h 30"/>
                <a:gd name="T12" fmla="*/ 18 w 22"/>
                <a:gd name="T13" fmla="*/ 0 h 30"/>
                <a:gd name="T14" fmla="*/ 22 w 22"/>
                <a:gd name="T15" fmla="*/ 4 h 30"/>
                <a:gd name="T16" fmla="*/ 22 w 22"/>
                <a:gd name="T17" fmla="*/ 8 h 30"/>
                <a:gd name="T18" fmla="*/ 22 w 22"/>
                <a:gd name="T19" fmla="*/ 8 h 30"/>
                <a:gd name="T20" fmla="*/ 18 w 22"/>
                <a:gd name="T21" fmla="*/ 12 h 30"/>
                <a:gd name="T22" fmla="*/ 18 w 22"/>
                <a:gd name="T23" fmla="*/ 12 h 30"/>
                <a:gd name="T24" fmla="*/ 18 w 22"/>
                <a:gd name="T25" fmla="*/ 16 h 30"/>
                <a:gd name="T26" fmla="*/ 18 w 22"/>
                <a:gd name="T27" fmla="*/ 16 h 30"/>
                <a:gd name="T28" fmla="*/ 18 w 22"/>
                <a:gd name="T29" fmla="*/ 16 h 30"/>
                <a:gd name="T30" fmla="*/ 14 w 22"/>
                <a:gd name="T31" fmla="*/ 16 h 30"/>
                <a:gd name="T32" fmla="*/ 10 w 22"/>
                <a:gd name="T33" fmla="*/ 20 h 30"/>
                <a:gd name="T34" fmla="*/ 14 w 22"/>
                <a:gd name="T35" fmla="*/ 20 h 30"/>
                <a:gd name="T36" fmla="*/ 14 w 22"/>
                <a:gd name="T37" fmla="*/ 20 h 30"/>
                <a:gd name="T38" fmla="*/ 10 w 22"/>
                <a:gd name="T39" fmla="*/ 22 h 30"/>
                <a:gd name="T40" fmla="*/ 10 w 22"/>
                <a:gd name="T41" fmla="*/ 22 h 30"/>
                <a:gd name="T42" fmla="*/ 10 w 22"/>
                <a:gd name="T43" fmla="*/ 22 h 30"/>
                <a:gd name="T44" fmla="*/ 10 w 22"/>
                <a:gd name="T45" fmla="*/ 22 h 30"/>
                <a:gd name="T46" fmla="*/ 6 w 22"/>
                <a:gd name="T47" fmla="*/ 26 h 30"/>
                <a:gd name="T48" fmla="*/ 6 w 22"/>
                <a:gd name="T49" fmla="*/ 26 h 30"/>
                <a:gd name="T50" fmla="*/ 6 w 22"/>
                <a:gd name="T51" fmla="*/ 26 h 30"/>
                <a:gd name="T52" fmla="*/ 6 w 22"/>
                <a:gd name="T53" fmla="*/ 30 h 30"/>
                <a:gd name="T54" fmla="*/ 2 w 22"/>
                <a:gd name="T55" fmla="*/ 30 h 30"/>
                <a:gd name="T56" fmla="*/ 2 w 22"/>
                <a:gd name="T57" fmla="*/ 30 h 30"/>
                <a:gd name="T58" fmla="*/ 0 w 22"/>
                <a:gd name="T59" fmla="*/ 30 h 30"/>
                <a:gd name="T60" fmla="*/ 0 w 22"/>
                <a:gd name="T61" fmla="*/ 26 h 30"/>
                <a:gd name="T62" fmla="*/ 2 w 22"/>
                <a:gd name="T63" fmla="*/ 26 h 30"/>
                <a:gd name="T64" fmla="*/ 2 w 22"/>
                <a:gd name="T65" fmla="*/ 22 h 30"/>
                <a:gd name="T66" fmla="*/ 2 w 22"/>
                <a:gd name="T67" fmla="*/ 22 h 30"/>
                <a:gd name="T68" fmla="*/ 2 w 22"/>
                <a:gd name="T69" fmla="*/ 22 h 30"/>
                <a:gd name="T70" fmla="*/ 2 w 22"/>
                <a:gd name="T71" fmla="*/ 20 h 30"/>
                <a:gd name="T72" fmla="*/ 2 w 22"/>
                <a:gd name="T73" fmla="*/ 20 h 30"/>
                <a:gd name="T74" fmla="*/ 6 w 22"/>
                <a:gd name="T75" fmla="*/ 16 h 30"/>
                <a:gd name="T76" fmla="*/ 6 w 22"/>
                <a:gd name="T77" fmla="*/ 16 h 30"/>
                <a:gd name="T78" fmla="*/ 6 w 22"/>
                <a:gd name="T79" fmla="*/ 16 h 30"/>
                <a:gd name="T80" fmla="*/ 6 w 22"/>
                <a:gd name="T81" fmla="*/ 12 h 30"/>
                <a:gd name="T82" fmla="*/ 6 w 22"/>
                <a:gd name="T83" fmla="*/ 12 h 30"/>
                <a:gd name="T84" fmla="*/ 6 w 22"/>
                <a:gd name="T85" fmla="*/ 8 h 30"/>
                <a:gd name="T86" fmla="*/ 6 w 22"/>
                <a:gd name="T87" fmla="*/ 8 h 30"/>
                <a:gd name="T88" fmla="*/ 6 w 22"/>
                <a:gd name="T89" fmla="*/ 8 h 30"/>
                <a:gd name="T90" fmla="*/ 10 w 22"/>
                <a:gd name="T91" fmla="*/ 4 h 30"/>
                <a:gd name="T92" fmla="*/ 14 w 22"/>
                <a:gd name="T93" fmla="*/ 0 h 30"/>
                <a:gd name="T94" fmla="*/ 14 w 22"/>
                <a:gd name="T95" fmla="*/ 0 h 30"/>
                <a:gd name="T96" fmla="*/ 14 w 22"/>
                <a:gd name="T9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 h="30">
                  <a:moveTo>
                    <a:pt x="14" y="0"/>
                  </a:moveTo>
                  <a:lnTo>
                    <a:pt x="14" y="0"/>
                  </a:lnTo>
                  <a:lnTo>
                    <a:pt x="14" y="0"/>
                  </a:lnTo>
                  <a:lnTo>
                    <a:pt x="14" y="0"/>
                  </a:lnTo>
                  <a:lnTo>
                    <a:pt x="14" y="0"/>
                  </a:lnTo>
                  <a:lnTo>
                    <a:pt x="14" y="0"/>
                  </a:lnTo>
                  <a:lnTo>
                    <a:pt x="18" y="0"/>
                  </a:lnTo>
                  <a:lnTo>
                    <a:pt x="18" y="0"/>
                  </a:lnTo>
                  <a:lnTo>
                    <a:pt x="18" y="0"/>
                  </a:lnTo>
                  <a:lnTo>
                    <a:pt x="18" y="0"/>
                  </a:lnTo>
                  <a:lnTo>
                    <a:pt x="18" y="0"/>
                  </a:lnTo>
                  <a:lnTo>
                    <a:pt x="18" y="0"/>
                  </a:lnTo>
                  <a:lnTo>
                    <a:pt x="18" y="4"/>
                  </a:lnTo>
                  <a:lnTo>
                    <a:pt x="18" y="0"/>
                  </a:lnTo>
                  <a:lnTo>
                    <a:pt x="18" y="4"/>
                  </a:lnTo>
                  <a:lnTo>
                    <a:pt x="22" y="4"/>
                  </a:lnTo>
                  <a:lnTo>
                    <a:pt x="22" y="4"/>
                  </a:lnTo>
                  <a:lnTo>
                    <a:pt x="22" y="8"/>
                  </a:lnTo>
                  <a:lnTo>
                    <a:pt x="22" y="8"/>
                  </a:lnTo>
                  <a:lnTo>
                    <a:pt x="22" y="8"/>
                  </a:lnTo>
                  <a:lnTo>
                    <a:pt x="18" y="12"/>
                  </a:lnTo>
                  <a:lnTo>
                    <a:pt x="18" y="12"/>
                  </a:lnTo>
                  <a:lnTo>
                    <a:pt x="18" y="12"/>
                  </a:lnTo>
                  <a:lnTo>
                    <a:pt x="18" y="12"/>
                  </a:lnTo>
                  <a:lnTo>
                    <a:pt x="18" y="16"/>
                  </a:lnTo>
                  <a:lnTo>
                    <a:pt x="18" y="16"/>
                  </a:lnTo>
                  <a:lnTo>
                    <a:pt x="18" y="16"/>
                  </a:lnTo>
                  <a:lnTo>
                    <a:pt x="18" y="16"/>
                  </a:lnTo>
                  <a:lnTo>
                    <a:pt x="18" y="16"/>
                  </a:lnTo>
                  <a:lnTo>
                    <a:pt x="18" y="16"/>
                  </a:lnTo>
                  <a:lnTo>
                    <a:pt x="14" y="16"/>
                  </a:lnTo>
                  <a:lnTo>
                    <a:pt x="14" y="16"/>
                  </a:lnTo>
                  <a:lnTo>
                    <a:pt x="14" y="16"/>
                  </a:lnTo>
                  <a:lnTo>
                    <a:pt x="10" y="20"/>
                  </a:lnTo>
                  <a:lnTo>
                    <a:pt x="10" y="20"/>
                  </a:lnTo>
                  <a:lnTo>
                    <a:pt x="14" y="20"/>
                  </a:lnTo>
                  <a:lnTo>
                    <a:pt x="14" y="20"/>
                  </a:lnTo>
                  <a:lnTo>
                    <a:pt x="14" y="20"/>
                  </a:lnTo>
                  <a:lnTo>
                    <a:pt x="10" y="22"/>
                  </a:lnTo>
                  <a:lnTo>
                    <a:pt x="10" y="22"/>
                  </a:lnTo>
                  <a:lnTo>
                    <a:pt x="10" y="22"/>
                  </a:lnTo>
                  <a:lnTo>
                    <a:pt x="10" y="22"/>
                  </a:lnTo>
                  <a:lnTo>
                    <a:pt x="10" y="22"/>
                  </a:lnTo>
                  <a:lnTo>
                    <a:pt x="10" y="22"/>
                  </a:lnTo>
                  <a:lnTo>
                    <a:pt x="10" y="22"/>
                  </a:lnTo>
                  <a:lnTo>
                    <a:pt x="10" y="22"/>
                  </a:lnTo>
                  <a:lnTo>
                    <a:pt x="10" y="22"/>
                  </a:lnTo>
                  <a:lnTo>
                    <a:pt x="6" y="26"/>
                  </a:lnTo>
                  <a:lnTo>
                    <a:pt x="6" y="26"/>
                  </a:lnTo>
                  <a:lnTo>
                    <a:pt x="6" y="26"/>
                  </a:lnTo>
                  <a:lnTo>
                    <a:pt x="6" y="26"/>
                  </a:lnTo>
                  <a:lnTo>
                    <a:pt x="6" y="26"/>
                  </a:lnTo>
                  <a:lnTo>
                    <a:pt x="6" y="26"/>
                  </a:lnTo>
                  <a:lnTo>
                    <a:pt x="6" y="30"/>
                  </a:lnTo>
                  <a:lnTo>
                    <a:pt x="2" y="30"/>
                  </a:lnTo>
                  <a:lnTo>
                    <a:pt x="2" y="30"/>
                  </a:lnTo>
                  <a:lnTo>
                    <a:pt x="2" y="30"/>
                  </a:lnTo>
                  <a:lnTo>
                    <a:pt x="2" y="30"/>
                  </a:lnTo>
                  <a:lnTo>
                    <a:pt x="2" y="30"/>
                  </a:lnTo>
                  <a:lnTo>
                    <a:pt x="0" y="30"/>
                  </a:lnTo>
                  <a:lnTo>
                    <a:pt x="0" y="30"/>
                  </a:lnTo>
                  <a:lnTo>
                    <a:pt x="0" y="26"/>
                  </a:lnTo>
                  <a:lnTo>
                    <a:pt x="2" y="26"/>
                  </a:lnTo>
                  <a:lnTo>
                    <a:pt x="2" y="26"/>
                  </a:lnTo>
                  <a:lnTo>
                    <a:pt x="2" y="26"/>
                  </a:lnTo>
                  <a:lnTo>
                    <a:pt x="2" y="22"/>
                  </a:lnTo>
                  <a:lnTo>
                    <a:pt x="2" y="22"/>
                  </a:lnTo>
                  <a:lnTo>
                    <a:pt x="2" y="22"/>
                  </a:lnTo>
                  <a:lnTo>
                    <a:pt x="2" y="22"/>
                  </a:lnTo>
                  <a:lnTo>
                    <a:pt x="2" y="22"/>
                  </a:lnTo>
                  <a:lnTo>
                    <a:pt x="2" y="20"/>
                  </a:lnTo>
                  <a:lnTo>
                    <a:pt x="2" y="20"/>
                  </a:lnTo>
                  <a:lnTo>
                    <a:pt x="2" y="20"/>
                  </a:lnTo>
                  <a:lnTo>
                    <a:pt x="2" y="20"/>
                  </a:lnTo>
                  <a:lnTo>
                    <a:pt x="2" y="16"/>
                  </a:lnTo>
                  <a:lnTo>
                    <a:pt x="6" y="16"/>
                  </a:lnTo>
                  <a:lnTo>
                    <a:pt x="6" y="16"/>
                  </a:lnTo>
                  <a:lnTo>
                    <a:pt x="6" y="16"/>
                  </a:lnTo>
                  <a:lnTo>
                    <a:pt x="6" y="16"/>
                  </a:lnTo>
                  <a:lnTo>
                    <a:pt x="6" y="16"/>
                  </a:lnTo>
                  <a:lnTo>
                    <a:pt x="6" y="16"/>
                  </a:lnTo>
                  <a:lnTo>
                    <a:pt x="6" y="12"/>
                  </a:lnTo>
                  <a:lnTo>
                    <a:pt x="6" y="16"/>
                  </a:lnTo>
                  <a:lnTo>
                    <a:pt x="6" y="12"/>
                  </a:lnTo>
                  <a:lnTo>
                    <a:pt x="6" y="12"/>
                  </a:lnTo>
                  <a:lnTo>
                    <a:pt x="6" y="8"/>
                  </a:lnTo>
                  <a:lnTo>
                    <a:pt x="6" y="8"/>
                  </a:lnTo>
                  <a:lnTo>
                    <a:pt x="6" y="8"/>
                  </a:lnTo>
                  <a:lnTo>
                    <a:pt x="6" y="8"/>
                  </a:lnTo>
                  <a:lnTo>
                    <a:pt x="6" y="8"/>
                  </a:lnTo>
                  <a:lnTo>
                    <a:pt x="6" y="4"/>
                  </a:lnTo>
                  <a:lnTo>
                    <a:pt x="10" y="4"/>
                  </a:lnTo>
                  <a:lnTo>
                    <a:pt x="10" y="4"/>
                  </a:lnTo>
                  <a:lnTo>
                    <a:pt x="14" y="0"/>
                  </a:lnTo>
                  <a:lnTo>
                    <a:pt x="14" y="0"/>
                  </a:lnTo>
                  <a:lnTo>
                    <a:pt x="14" y="0"/>
                  </a:lnTo>
                  <a:lnTo>
                    <a:pt x="14" y="0"/>
                  </a:lnTo>
                  <a:lnTo>
                    <a:pt x="14" y="0"/>
                  </a:lnTo>
                  <a:lnTo>
                    <a:pt x="14"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4" name="Freeform 39"/>
            <p:cNvSpPr>
              <a:spLocks noEditPoints="1"/>
            </p:cNvSpPr>
            <p:nvPr/>
          </p:nvSpPr>
          <p:spPr bwMode="auto">
            <a:xfrm>
              <a:off x="6629400" y="4362518"/>
              <a:ext cx="444500" cy="177800"/>
            </a:xfrm>
            <a:custGeom>
              <a:avLst/>
              <a:gdLst>
                <a:gd name="T0" fmla="*/ 8 w 280"/>
                <a:gd name="T1" fmla="*/ 14 h 112"/>
                <a:gd name="T2" fmla="*/ 18 w 280"/>
                <a:gd name="T3" fmla="*/ 18 h 112"/>
                <a:gd name="T4" fmla="*/ 22 w 280"/>
                <a:gd name="T5" fmla="*/ 30 h 112"/>
                <a:gd name="T6" fmla="*/ 34 w 280"/>
                <a:gd name="T7" fmla="*/ 26 h 112"/>
                <a:gd name="T8" fmla="*/ 42 w 280"/>
                <a:gd name="T9" fmla="*/ 26 h 112"/>
                <a:gd name="T10" fmla="*/ 52 w 280"/>
                <a:gd name="T11" fmla="*/ 36 h 112"/>
                <a:gd name="T12" fmla="*/ 52 w 280"/>
                <a:gd name="T13" fmla="*/ 56 h 112"/>
                <a:gd name="T14" fmla="*/ 56 w 280"/>
                <a:gd name="T15" fmla="*/ 66 h 112"/>
                <a:gd name="T16" fmla="*/ 60 w 280"/>
                <a:gd name="T17" fmla="*/ 86 h 112"/>
                <a:gd name="T18" fmla="*/ 64 w 280"/>
                <a:gd name="T19" fmla="*/ 100 h 112"/>
                <a:gd name="T20" fmla="*/ 56 w 280"/>
                <a:gd name="T21" fmla="*/ 100 h 112"/>
                <a:gd name="T22" fmla="*/ 38 w 280"/>
                <a:gd name="T23" fmla="*/ 90 h 112"/>
                <a:gd name="T24" fmla="*/ 22 w 280"/>
                <a:gd name="T25" fmla="*/ 78 h 112"/>
                <a:gd name="T26" fmla="*/ 22 w 280"/>
                <a:gd name="T27" fmla="*/ 64 h 112"/>
                <a:gd name="T28" fmla="*/ 14 w 280"/>
                <a:gd name="T29" fmla="*/ 52 h 112"/>
                <a:gd name="T30" fmla="*/ 12 w 280"/>
                <a:gd name="T31" fmla="*/ 30 h 112"/>
                <a:gd name="T32" fmla="*/ 242 w 280"/>
                <a:gd name="T33" fmla="*/ 4 h 112"/>
                <a:gd name="T34" fmla="*/ 246 w 280"/>
                <a:gd name="T35" fmla="*/ 0 h 112"/>
                <a:gd name="T36" fmla="*/ 254 w 280"/>
                <a:gd name="T37" fmla="*/ 10 h 112"/>
                <a:gd name="T38" fmla="*/ 266 w 280"/>
                <a:gd name="T39" fmla="*/ 44 h 112"/>
                <a:gd name="T40" fmla="*/ 258 w 280"/>
                <a:gd name="T41" fmla="*/ 52 h 112"/>
                <a:gd name="T42" fmla="*/ 168 w 280"/>
                <a:gd name="T43" fmla="*/ 86 h 112"/>
                <a:gd name="T44" fmla="*/ 210 w 280"/>
                <a:gd name="T45" fmla="*/ 48 h 112"/>
                <a:gd name="T46" fmla="*/ 216 w 280"/>
                <a:gd name="T47" fmla="*/ 44 h 112"/>
                <a:gd name="T48" fmla="*/ 224 w 280"/>
                <a:gd name="T49" fmla="*/ 52 h 112"/>
                <a:gd name="T50" fmla="*/ 224 w 280"/>
                <a:gd name="T51" fmla="*/ 36 h 112"/>
                <a:gd name="T52" fmla="*/ 232 w 280"/>
                <a:gd name="T53" fmla="*/ 30 h 112"/>
                <a:gd name="T54" fmla="*/ 240 w 280"/>
                <a:gd name="T55" fmla="*/ 14 h 112"/>
                <a:gd name="T56" fmla="*/ 242 w 280"/>
                <a:gd name="T57" fmla="*/ 10 h 112"/>
                <a:gd name="T58" fmla="*/ 250 w 280"/>
                <a:gd name="T59" fmla="*/ 10 h 112"/>
                <a:gd name="T60" fmla="*/ 258 w 280"/>
                <a:gd name="T61" fmla="*/ 18 h 112"/>
                <a:gd name="T62" fmla="*/ 262 w 280"/>
                <a:gd name="T63" fmla="*/ 26 h 112"/>
                <a:gd name="T64" fmla="*/ 272 w 280"/>
                <a:gd name="T65" fmla="*/ 30 h 112"/>
                <a:gd name="T66" fmla="*/ 272 w 280"/>
                <a:gd name="T67" fmla="*/ 36 h 112"/>
                <a:gd name="T68" fmla="*/ 262 w 280"/>
                <a:gd name="T69" fmla="*/ 40 h 112"/>
                <a:gd name="T70" fmla="*/ 262 w 280"/>
                <a:gd name="T71" fmla="*/ 52 h 112"/>
                <a:gd name="T72" fmla="*/ 242 w 280"/>
                <a:gd name="T73" fmla="*/ 52 h 112"/>
                <a:gd name="T74" fmla="*/ 228 w 280"/>
                <a:gd name="T75" fmla="*/ 52 h 112"/>
                <a:gd name="T76" fmla="*/ 224 w 280"/>
                <a:gd name="T77" fmla="*/ 70 h 112"/>
                <a:gd name="T78" fmla="*/ 216 w 280"/>
                <a:gd name="T79" fmla="*/ 92 h 112"/>
                <a:gd name="T80" fmla="*/ 202 w 280"/>
                <a:gd name="T81" fmla="*/ 100 h 112"/>
                <a:gd name="T82" fmla="*/ 186 w 280"/>
                <a:gd name="T83" fmla="*/ 96 h 112"/>
                <a:gd name="T84" fmla="*/ 172 w 280"/>
                <a:gd name="T85" fmla="*/ 108 h 112"/>
                <a:gd name="T86" fmla="*/ 154 w 280"/>
                <a:gd name="T87" fmla="*/ 112 h 112"/>
                <a:gd name="T88" fmla="*/ 142 w 280"/>
                <a:gd name="T89" fmla="*/ 92 h 112"/>
                <a:gd name="T90" fmla="*/ 154 w 280"/>
                <a:gd name="T91" fmla="*/ 92 h 112"/>
                <a:gd name="T92" fmla="*/ 160 w 280"/>
                <a:gd name="T93" fmla="*/ 100 h 112"/>
                <a:gd name="T94" fmla="*/ 164 w 280"/>
                <a:gd name="T95" fmla="*/ 92 h 112"/>
                <a:gd name="T96" fmla="*/ 164 w 280"/>
                <a:gd name="T97" fmla="*/ 86 h 112"/>
                <a:gd name="T98" fmla="*/ 176 w 280"/>
                <a:gd name="T99" fmla="*/ 74 h 112"/>
                <a:gd name="T100" fmla="*/ 194 w 280"/>
                <a:gd name="T101" fmla="*/ 66 h 112"/>
                <a:gd name="T102" fmla="*/ 206 w 280"/>
                <a:gd name="T103" fmla="*/ 48 h 112"/>
                <a:gd name="T104" fmla="*/ 4 w 280"/>
                <a:gd name="T105" fmla="*/ 14 h 112"/>
                <a:gd name="T106" fmla="*/ 12 w 280"/>
                <a:gd name="T107" fmla="*/ 34 h 112"/>
                <a:gd name="T108" fmla="*/ 12 w 280"/>
                <a:gd name="T109" fmla="*/ 34 h 112"/>
                <a:gd name="T110" fmla="*/ 64 w 280"/>
                <a:gd name="T11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112">
                  <a:moveTo>
                    <a:pt x="12" y="30"/>
                  </a:moveTo>
                  <a:lnTo>
                    <a:pt x="12" y="26"/>
                  </a:lnTo>
                  <a:lnTo>
                    <a:pt x="12" y="22"/>
                  </a:lnTo>
                  <a:lnTo>
                    <a:pt x="12" y="18"/>
                  </a:lnTo>
                  <a:lnTo>
                    <a:pt x="8" y="18"/>
                  </a:lnTo>
                  <a:lnTo>
                    <a:pt x="8" y="14"/>
                  </a:lnTo>
                  <a:lnTo>
                    <a:pt x="8" y="10"/>
                  </a:lnTo>
                  <a:lnTo>
                    <a:pt x="12" y="10"/>
                  </a:lnTo>
                  <a:lnTo>
                    <a:pt x="12" y="14"/>
                  </a:lnTo>
                  <a:lnTo>
                    <a:pt x="14" y="14"/>
                  </a:lnTo>
                  <a:lnTo>
                    <a:pt x="18" y="14"/>
                  </a:lnTo>
                  <a:lnTo>
                    <a:pt x="18" y="18"/>
                  </a:lnTo>
                  <a:lnTo>
                    <a:pt x="22" y="18"/>
                  </a:lnTo>
                  <a:lnTo>
                    <a:pt x="22" y="22"/>
                  </a:lnTo>
                  <a:lnTo>
                    <a:pt x="18" y="22"/>
                  </a:lnTo>
                  <a:lnTo>
                    <a:pt x="18" y="26"/>
                  </a:lnTo>
                  <a:lnTo>
                    <a:pt x="22" y="26"/>
                  </a:lnTo>
                  <a:lnTo>
                    <a:pt x="22" y="30"/>
                  </a:lnTo>
                  <a:lnTo>
                    <a:pt x="22" y="26"/>
                  </a:lnTo>
                  <a:lnTo>
                    <a:pt x="26" y="26"/>
                  </a:lnTo>
                  <a:lnTo>
                    <a:pt x="26" y="22"/>
                  </a:lnTo>
                  <a:lnTo>
                    <a:pt x="30" y="22"/>
                  </a:lnTo>
                  <a:lnTo>
                    <a:pt x="30" y="26"/>
                  </a:lnTo>
                  <a:lnTo>
                    <a:pt x="34" y="26"/>
                  </a:lnTo>
                  <a:lnTo>
                    <a:pt x="34" y="22"/>
                  </a:lnTo>
                  <a:lnTo>
                    <a:pt x="34" y="18"/>
                  </a:lnTo>
                  <a:lnTo>
                    <a:pt x="38" y="18"/>
                  </a:lnTo>
                  <a:lnTo>
                    <a:pt x="42" y="18"/>
                  </a:lnTo>
                  <a:lnTo>
                    <a:pt x="42" y="22"/>
                  </a:lnTo>
                  <a:lnTo>
                    <a:pt x="42" y="26"/>
                  </a:lnTo>
                  <a:lnTo>
                    <a:pt x="44" y="26"/>
                  </a:lnTo>
                  <a:lnTo>
                    <a:pt x="44" y="30"/>
                  </a:lnTo>
                  <a:lnTo>
                    <a:pt x="48" y="30"/>
                  </a:lnTo>
                  <a:lnTo>
                    <a:pt x="48" y="34"/>
                  </a:lnTo>
                  <a:lnTo>
                    <a:pt x="52" y="34"/>
                  </a:lnTo>
                  <a:lnTo>
                    <a:pt x="52" y="36"/>
                  </a:lnTo>
                  <a:lnTo>
                    <a:pt x="52" y="40"/>
                  </a:lnTo>
                  <a:lnTo>
                    <a:pt x="56" y="44"/>
                  </a:lnTo>
                  <a:lnTo>
                    <a:pt x="56" y="48"/>
                  </a:lnTo>
                  <a:lnTo>
                    <a:pt x="56" y="52"/>
                  </a:lnTo>
                  <a:lnTo>
                    <a:pt x="52" y="52"/>
                  </a:lnTo>
                  <a:lnTo>
                    <a:pt x="52" y="56"/>
                  </a:lnTo>
                  <a:lnTo>
                    <a:pt x="52" y="60"/>
                  </a:lnTo>
                  <a:lnTo>
                    <a:pt x="52" y="64"/>
                  </a:lnTo>
                  <a:lnTo>
                    <a:pt x="56" y="64"/>
                  </a:lnTo>
                  <a:lnTo>
                    <a:pt x="56" y="66"/>
                  </a:lnTo>
                  <a:lnTo>
                    <a:pt x="52" y="66"/>
                  </a:lnTo>
                  <a:lnTo>
                    <a:pt x="56" y="66"/>
                  </a:lnTo>
                  <a:lnTo>
                    <a:pt x="56" y="70"/>
                  </a:lnTo>
                  <a:lnTo>
                    <a:pt x="56" y="74"/>
                  </a:lnTo>
                  <a:lnTo>
                    <a:pt x="56" y="78"/>
                  </a:lnTo>
                  <a:lnTo>
                    <a:pt x="60" y="78"/>
                  </a:lnTo>
                  <a:lnTo>
                    <a:pt x="60" y="82"/>
                  </a:lnTo>
                  <a:lnTo>
                    <a:pt x="60" y="86"/>
                  </a:lnTo>
                  <a:lnTo>
                    <a:pt x="64" y="86"/>
                  </a:lnTo>
                  <a:lnTo>
                    <a:pt x="64" y="90"/>
                  </a:lnTo>
                  <a:lnTo>
                    <a:pt x="64" y="92"/>
                  </a:lnTo>
                  <a:lnTo>
                    <a:pt x="68" y="96"/>
                  </a:lnTo>
                  <a:lnTo>
                    <a:pt x="68" y="100"/>
                  </a:lnTo>
                  <a:lnTo>
                    <a:pt x="64" y="100"/>
                  </a:lnTo>
                  <a:lnTo>
                    <a:pt x="64" y="96"/>
                  </a:lnTo>
                  <a:lnTo>
                    <a:pt x="64" y="100"/>
                  </a:lnTo>
                  <a:lnTo>
                    <a:pt x="60" y="100"/>
                  </a:lnTo>
                  <a:lnTo>
                    <a:pt x="56" y="100"/>
                  </a:lnTo>
                  <a:lnTo>
                    <a:pt x="56" y="104"/>
                  </a:lnTo>
                  <a:lnTo>
                    <a:pt x="56" y="100"/>
                  </a:lnTo>
                  <a:lnTo>
                    <a:pt x="52" y="100"/>
                  </a:lnTo>
                  <a:lnTo>
                    <a:pt x="52" y="96"/>
                  </a:lnTo>
                  <a:lnTo>
                    <a:pt x="48" y="96"/>
                  </a:lnTo>
                  <a:lnTo>
                    <a:pt x="44" y="92"/>
                  </a:lnTo>
                  <a:lnTo>
                    <a:pt x="42" y="90"/>
                  </a:lnTo>
                  <a:lnTo>
                    <a:pt x="38" y="90"/>
                  </a:lnTo>
                  <a:lnTo>
                    <a:pt x="38" y="86"/>
                  </a:lnTo>
                  <a:lnTo>
                    <a:pt x="34" y="86"/>
                  </a:lnTo>
                  <a:lnTo>
                    <a:pt x="34" y="82"/>
                  </a:lnTo>
                  <a:lnTo>
                    <a:pt x="30" y="82"/>
                  </a:lnTo>
                  <a:lnTo>
                    <a:pt x="26" y="78"/>
                  </a:lnTo>
                  <a:lnTo>
                    <a:pt x="22" y="78"/>
                  </a:lnTo>
                  <a:lnTo>
                    <a:pt x="22" y="74"/>
                  </a:lnTo>
                  <a:lnTo>
                    <a:pt x="26" y="74"/>
                  </a:lnTo>
                  <a:lnTo>
                    <a:pt x="26" y="70"/>
                  </a:lnTo>
                  <a:lnTo>
                    <a:pt x="22" y="70"/>
                  </a:lnTo>
                  <a:lnTo>
                    <a:pt x="22" y="66"/>
                  </a:lnTo>
                  <a:lnTo>
                    <a:pt x="22" y="64"/>
                  </a:lnTo>
                  <a:lnTo>
                    <a:pt x="18" y="64"/>
                  </a:lnTo>
                  <a:lnTo>
                    <a:pt x="18" y="60"/>
                  </a:lnTo>
                  <a:lnTo>
                    <a:pt x="14" y="60"/>
                  </a:lnTo>
                  <a:lnTo>
                    <a:pt x="14" y="56"/>
                  </a:lnTo>
                  <a:lnTo>
                    <a:pt x="18" y="56"/>
                  </a:lnTo>
                  <a:lnTo>
                    <a:pt x="14" y="52"/>
                  </a:lnTo>
                  <a:lnTo>
                    <a:pt x="14" y="48"/>
                  </a:lnTo>
                  <a:lnTo>
                    <a:pt x="14" y="44"/>
                  </a:lnTo>
                  <a:lnTo>
                    <a:pt x="12" y="40"/>
                  </a:lnTo>
                  <a:lnTo>
                    <a:pt x="12" y="36"/>
                  </a:lnTo>
                  <a:lnTo>
                    <a:pt x="12" y="34"/>
                  </a:lnTo>
                  <a:lnTo>
                    <a:pt x="12" y="30"/>
                  </a:lnTo>
                  <a:lnTo>
                    <a:pt x="12" y="30"/>
                  </a:lnTo>
                  <a:lnTo>
                    <a:pt x="12" y="30"/>
                  </a:lnTo>
                  <a:close/>
                  <a:moveTo>
                    <a:pt x="242" y="4"/>
                  </a:moveTo>
                  <a:lnTo>
                    <a:pt x="246" y="0"/>
                  </a:lnTo>
                  <a:lnTo>
                    <a:pt x="242" y="4"/>
                  </a:lnTo>
                  <a:lnTo>
                    <a:pt x="242" y="4"/>
                  </a:lnTo>
                  <a:lnTo>
                    <a:pt x="242" y="4"/>
                  </a:lnTo>
                  <a:close/>
                  <a:moveTo>
                    <a:pt x="246" y="0"/>
                  </a:moveTo>
                  <a:lnTo>
                    <a:pt x="250" y="0"/>
                  </a:lnTo>
                  <a:lnTo>
                    <a:pt x="250" y="4"/>
                  </a:lnTo>
                  <a:lnTo>
                    <a:pt x="246" y="4"/>
                  </a:lnTo>
                  <a:lnTo>
                    <a:pt x="246" y="0"/>
                  </a:lnTo>
                  <a:lnTo>
                    <a:pt x="246" y="0"/>
                  </a:lnTo>
                  <a:lnTo>
                    <a:pt x="246" y="0"/>
                  </a:lnTo>
                  <a:close/>
                  <a:moveTo>
                    <a:pt x="250" y="10"/>
                  </a:moveTo>
                  <a:lnTo>
                    <a:pt x="254" y="10"/>
                  </a:lnTo>
                  <a:lnTo>
                    <a:pt x="254" y="6"/>
                  </a:lnTo>
                  <a:lnTo>
                    <a:pt x="254" y="10"/>
                  </a:lnTo>
                  <a:lnTo>
                    <a:pt x="250" y="10"/>
                  </a:lnTo>
                  <a:lnTo>
                    <a:pt x="250" y="10"/>
                  </a:lnTo>
                  <a:lnTo>
                    <a:pt x="250" y="10"/>
                  </a:lnTo>
                  <a:close/>
                  <a:moveTo>
                    <a:pt x="266" y="44"/>
                  </a:moveTo>
                  <a:lnTo>
                    <a:pt x="270" y="44"/>
                  </a:lnTo>
                  <a:lnTo>
                    <a:pt x="266" y="44"/>
                  </a:lnTo>
                  <a:lnTo>
                    <a:pt x="266" y="44"/>
                  </a:lnTo>
                  <a:lnTo>
                    <a:pt x="266" y="44"/>
                  </a:lnTo>
                  <a:close/>
                  <a:moveTo>
                    <a:pt x="258" y="52"/>
                  </a:moveTo>
                  <a:lnTo>
                    <a:pt x="254" y="52"/>
                  </a:lnTo>
                  <a:lnTo>
                    <a:pt x="258" y="52"/>
                  </a:lnTo>
                  <a:lnTo>
                    <a:pt x="258" y="52"/>
                  </a:lnTo>
                  <a:lnTo>
                    <a:pt x="258" y="52"/>
                  </a:lnTo>
                  <a:close/>
                  <a:moveTo>
                    <a:pt x="164" y="82"/>
                  </a:moveTo>
                  <a:lnTo>
                    <a:pt x="164" y="78"/>
                  </a:lnTo>
                  <a:lnTo>
                    <a:pt x="168" y="78"/>
                  </a:lnTo>
                  <a:lnTo>
                    <a:pt x="168" y="82"/>
                  </a:lnTo>
                  <a:lnTo>
                    <a:pt x="168" y="86"/>
                  </a:lnTo>
                  <a:lnTo>
                    <a:pt x="164" y="82"/>
                  </a:lnTo>
                  <a:lnTo>
                    <a:pt x="164" y="82"/>
                  </a:lnTo>
                  <a:lnTo>
                    <a:pt x="164" y="82"/>
                  </a:lnTo>
                  <a:close/>
                  <a:moveTo>
                    <a:pt x="206" y="44"/>
                  </a:moveTo>
                  <a:lnTo>
                    <a:pt x="206" y="48"/>
                  </a:lnTo>
                  <a:lnTo>
                    <a:pt x="210" y="48"/>
                  </a:lnTo>
                  <a:lnTo>
                    <a:pt x="210" y="52"/>
                  </a:lnTo>
                  <a:lnTo>
                    <a:pt x="214" y="56"/>
                  </a:lnTo>
                  <a:lnTo>
                    <a:pt x="216" y="56"/>
                  </a:lnTo>
                  <a:lnTo>
                    <a:pt x="216" y="52"/>
                  </a:lnTo>
                  <a:lnTo>
                    <a:pt x="216" y="48"/>
                  </a:lnTo>
                  <a:lnTo>
                    <a:pt x="216" y="44"/>
                  </a:lnTo>
                  <a:lnTo>
                    <a:pt x="216" y="40"/>
                  </a:lnTo>
                  <a:lnTo>
                    <a:pt x="220" y="40"/>
                  </a:lnTo>
                  <a:lnTo>
                    <a:pt x="216" y="44"/>
                  </a:lnTo>
                  <a:lnTo>
                    <a:pt x="220" y="44"/>
                  </a:lnTo>
                  <a:lnTo>
                    <a:pt x="220" y="48"/>
                  </a:lnTo>
                  <a:lnTo>
                    <a:pt x="224" y="52"/>
                  </a:lnTo>
                  <a:lnTo>
                    <a:pt x="224" y="48"/>
                  </a:lnTo>
                  <a:lnTo>
                    <a:pt x="220" y="48"/>
                  </a:lnTo>
                  <a:lnTo>
                    <a:pt x="220" y="44"/>
                  </a:lnTo>
                  <a:lnTo>
                    <a:pt x="220" y="40"/>
                  </a:lnTo>
                  <a:lnTo>
                    <a:pt x="224" y="40"/>
                  </a:lnTo>
                  <a:lnTo>
                    <a:pt x="224" y="36"/>
                  </a:lnTo>
                  <a:lnTo>
                    <a:pt x="228" y="36"/>
                  </a:lnTo>
                  <a:lnTo>
                    <a:pt x="224" y="36"/>
                  </a:lnTo>
                  <a:lnTo>
                    <a:pt x="224" y="34"/>
                  </a:lnTo>
                  <a:lnTo>
                    <a:pt x="224" y="30"/>
                  </a:lnTo>
                  <a:lnTo>
                    <a:pt x="228" y="30"/>
                  </a:lnTo>
                  <a:lnTo>
                    <a:pt x="232" y="30"/>
                  </a:lnTo>
                  <a:lnTo>
                    <a:pt x="232" y="26"/>
                  </a:lnTo>
                  <a:lnTo>
                    <a:pt x="232" y="22"/>
                  </a:lnTo>
                  <a:lnTo>
                    <a:pt x="236" y="22"/>
                  </a:lnTo>
                  <a:lnTo>
                    <a:pt x="236" y="18"/>
                  </a:lnTo>
                  <a:lnTo>
                    <a:pt x="236" y="14"/>
                  </a:lnTo>
                  <a:lnTo>
                    <a:pt x="240" y="14"/>
                  </a:lnTo>
                  <a:lnTo>
                    <a:pt x="240" y="10"/>
                  </a:lnTo>
                  <a:lnTo>
                    <a:pt x="242" y="10"/>
                  </a:lnTo>
                  <a:lnTo>
                    <a:pt x="242" y="6"/>
                  </a:lnTo>
                  <a:lnTo>
                    <a:pt x="242" y="4"/>
                  </a:lnTo>
                  <a:lnTo>
                    <a:pt x="242" y="6"/>
                  </a:lnTo>
                  <a:lnTo>
                    <a:pt x="242" y="10"/>
                  </a:lnTo>
                  <a:lnTo>
                    <a:pt x="246" y="10"/>
                  </a:lnTo>
                  <a:lnTo>
                    <a:pt x="246" y="6"/>
                  </a:lnTo>
                  <a:lnTo>
                    <a:pt x="246" y="4"/>
                  </a:lnTo>
                  <a:lnTo>
                    <a:pt x="250" y="4"/>
                  </a:lnTo>
                  <a:lnTo>
                    <a:pt x="250" y="6"/>
                  </a:lnTo>
                  <a:lnTo>
                    <a:pt x="250" y="10"/>
                  </a:lnTo>
                  <a:lnTo>
                    <a:pt x="254" y="10"/>
                  </a:lnTo>
                  <a:lnTo>
                    <a:pt x="254" y="14"/>
                  </a:lnTo>
                  <a:lnTo>
                    <a:pt x="254" y="10"/>
                  </a:lnTo>
                  <a:lnTo>
                    <a:pt x="254" y="14"/>
                  </a:lnTo>
                  <a:lnTo>
                    <a:pt x="258" y="14"/>
                  </a:lnTo>
                  <a:lnTo>
                    <a:pt x="258" y="18"/>
                  </a:lnTo>
                  <a:lnTo>
                    <a:pt x="254" y="18"/>
                  </a:lnTo>
                  <a:lnTo>
                    <a:pt x="258" y="22"/>
                  </a:lnTo>
                  <a:lnTo>
                    <a:pt x="254" y="22"/>
                  </a:lnTo>
                  <a:lnTo>
                    <a:pt x="258" y="22"/>
                  </a:lnTo>
                  <a:lnTo>
                    <a:pt x="262" y="22"/>
                  </a:lnTo>
                  <a:lnTo>
                    <a:pt x="262" y="26"/>
                  </a:lnTo>
                  <a:lnTo>
                    <a:pt x="258" y="26"/>
                  </a:lnTo>
                  <a:lnTo>
                    <a:pt x="262" y="26"/>
                  </a:lnTo>
                  <a:lnTo>
                    <a:pt x="266" y="26"/>
                  </a:lnTo>
                  <a:lnTo>
                    <a:pt x="270" y="26"/>
                  </a:lnTo>
                  <a:lnTo>
                    <a:pt x="270" y="30"/>
                  </a:lnTo>
                  <a:lnTo>
                    <a:pt x="272" y="30"/>
                  </a:lnTo>
                  <a:lnTo>
                    <a:pt x="272" y="34"/>
                  </a:lnTo>
                  <a:lnTo>
                    <a:pt x="276" y="34"/>
                  </a:lnTo>
                  <a:lnTo>
                    <a:pt x="280" y="34"/>
                  </a:lnTo>
                  <a:lnTo>
                    <a:pt x="280" y="36"/>
                  </a:lnTo>
                  <a:lnTo>
                    <a:pt x="276" y="36"/>
                  </a:lnTo>
                  <a:lnTo>
                    <a:pt x="272" y="36"/>
                  </a:lnTo>
                  <a:lnTo>
                    <a:pt x="272" y="40"/>
                  </a:lnTo>
                  <a:lnTo>
                    <a:pt x="270" y="40"/>
                  </a:lnTo>
                  <a:lnTo>
                    <a:pt x="266" y="40"/>
                  </a:lnTo>
                  <a:lnTo>
                    <a:pt x="266" y="36"/>
                  </a:lnTo>
                  <a:lnTo>
                    <a:pt x="266" y="40"/>
                  </a:lnTo>
                  <a:lnTo>
                    <a:pt x="262" y="40"/>
                  </a:lnTo>
                  <a:lnTo>
                    <a:pt x="266" y="44"/>
                  </a:lnTo>
                  <a:lnTo>
                    <a:pt x="270" y="44"/>
                  </a:lnTo>
                  <a:lnTo>
                    <a:pt x="270" y="48"/>
                  </a:lnTo>
                  <a:lnTo>
                    <a:pt x="270" y="52"/>
                  </a:lnTo>
                  <a:lnTo>
                    <a:pt x="266" y="52"/>
                  </a:lnTo>
                  <a:lnTo>
                    <a:pt x="262" y="52"/>
                  </a:lnTo>
                  <a:lnTo>
                    <a:pt x="258" y="52"/>
                  </a:lnTo>
                  <a:lnTo>
                    <a:pt x="258" y="48"/>
                  </a:lnTo>
                  <a:lnTo>
                    <a:pt x="254" y="52"/>
                  </a:lnTo>
                  <a:lnTo>
                    <a:pt x="250" y="52"/>
                  </a:lnTo>
                  <a:lnTo>
                    <a:pt x="246" y="52"/>
                  </a:lnTo>
                  <a:lnTo>
                    <a:pt x="242" y="52"/>
                  </a:lnTo>
                  <a:lnTo>
                    <a:pt x="240" y="52"/>
                  </a:lnTo>
                  <a:lnTo>
                    <a:pt x="236" y="52"/>
                  </a:lnTo>
                  <a:lnTo>
                    <a:pt x="232" y="52"/>
                  </a:lnTo>
                  <a:lnTo>
                    <a:pt x="232" y="48"/>
                  </a:lnTo>
                  <a:lnTo>
                    <a:pt x="232" y="52"/>
                  </a:lnTo>
                  <a:lnTo>
                    <a:pt x="228" y="52"/>
                  </a:lnTo>
                  <a:lnTo>
                    <a:pt x="228" y="56"/>
                  </a:lnTo>
                  <a:lnTo>
                    <a:pt x="228" y="60"/>
                  </a:lnTo>
                  <a:lnTo>
                    <a:pt x="228" y="64"/>
                  </a:lnTo>
                  <a:lnTo>
                    <a:pt x="228" y="66"/>
                  </a:lnTo>
                  <a:lnTo>
                    <a:pt x="224" y="66"/>
                  </a:lnTo>
                  <a:lnTo>
                    <a:pt x="224" y="70"/>
                  </a:lnTo>
                  <a:lnTo>
                    <a:pt x="224" y="74"/>
                  </a:lnTo>
                  <a:lnTo>
                    <a:pt x="220" y="74"/>
                  </a:lnTo>
                  <a:lnTo>
                    <a:pt x="220" y="82"/>
                  </a:lnTo>
                  <a:lnTo>
                    <a:pt x="216" y="86"/>
                  </a:lnTo>
                  <a:lnTo>
                    <a:pt x="216" y="90"/>
                  </a:lnTo>
                  <a:lnTo>
                    <a:pt x="216" y="92"/>
                  </a:lnTo>
                  <a:lnTo>
                    <a:pt x="214" y="92"/>
                  </a:lnTo>
                  <a:lnTo>
                    <a:pt x="214" y="96"/>
                  </a:lnTo>
                  <a:lnTo>
                    <a:pt x="214" y="100"/>
                  </a:lnTo>
                  <a:lnTo>
                    <a:pt x="210" y="100"/>
                  </a:lnTo>
                  <a:lnTo>
                    <a:pt x="206" y="100"/>
                  </a:lnTo>
                  <a:lnTo>
                    <a:pt x="202" y="100"/>
                  </a:lnTo>
                  <a:lnTo>
                    <a:pt x="202" y="104"/>
                  </a:lnTo>
                  <a:lnTo>
                    <a:pt x="198" y="104"/>
                  </a:lnTo>
                  <a:lnTo>
                    <a:pt x="194" y="100"/>
                  </a:lnTo>
                  <a:lnTo>
                    <a:pt x="190" y="100"/>
                  </a:lnTo>
                  <a:lnTo>
                    <a:pt x="190" y="96"/>
                  </a:lnTo>
                  <a:lnTo>
                    <a:pt x="186" y="96"/>
                  </a:lnTo>
                  <a:lnTo>
                    <a:pt x="184" y="96"/>
                  </a:lnTo>
                  <a:lnTo>
                    <a:pt x="180" y="100"/>
                  </a:lnTo>
                  <a:lnTo>
                    <a:pt x="180" y="104"/>
                  </a:lnTo>
                  <a:lnTo>
                    <a:pt x="176" y="104"/>
                  </a:lnTo>
                  <a:lnTo>
                    <a:pt x="176" y="108"/>
                  </a:lnTo>
                  <a:lnTo>
                    <a:pt x="172" y="108"/>
                  </a:lnTo>
                  <a:lnTo>
                    <a:pt x="168" y="108"/>
                  </a:lnTo>
                  <a:lnTo>
                    <a:pt x="164" y="108"/>
                  </a:lnTo>
                  <a:lnTo>
                    <a:pt x="160" y="108"/>
                  </a:lnTo>
                  <a:lnTo>
                    <a:pt x="156" y="108"/>
                  </a:lnTo>
                  <a:lnTo>
                    <a:pt x="156" y="112"/>
                  </a:lnTo>
                  <a:lnTo>
                    <a:pt x="154" y="112"/>
                  </a:lnTo>
                  <a:lnTo>
                    <a:pt x="154" y="108"/>
                  </a:lnTo>
                  <a:lnTo>
                    <a:pt x="150" y="104"/>
                  </a:lnTo>
                  <a:lnTo>
                    <a:pt x="146" y="104"/>
                  </a:lnTo>
                  <a:lnTo>
                    <a:pt x="146" y="100"/>
                  </a:lnTo>
                  <a:lnTo>
                    <a:pt x="142" y="96"/>
                  </a:lnTo>
                  <a:lnTo>
                    <a:pt x="142" y="92"/>
                  </a:lnTo>
                  <a:lnTo>
                    <a:pt x="142" y="90"/>
                  </a:lnTo>
                  <a:lnTo>
                    <a:pt x="142" y="92"/>
                  </a:lnTo>
                  <a:lnTo>
                    <a:pt x="146" y="92"/>
                  </a:lnTo>
                  <a:lnTo>
                    <a:pt x="146" y="96"/>
                  </a:lnTo>
                  <a:lnTo>
                    <a:pt x="150" y="96"/>
                  </a:lnTo>
                  <a:lnTo>
                    <a:pt x="154" y="92"/>
                  </a:lnTo>
                  <a:lnTo>
                    <a:pt x="154" y="96"/>
                  </a:lnTo>
                  <a:lnTo>
                    <a:pt x="156" y="96"/>
                  </a:lnTo>
                  <a:lnTo>
                    <a:pt x="156" y="100"/>
                  </a:lnTo>
                  <a:lnTo>
                    <a:pt x="156" y="96"/>
                  </a:lnTo>
                  <a:lnTo>
                    <a:pt x="160" y="96"/>
                  </a:lnTo>
                  <a:lnTo>
                    <a:pt x="160" y="100"/>
                  </a:lnTo>
                  <a:lnTo>
                    <a:pt x="164" y="100"/>
                  </a:lnTo>
                  <a:lnTo>
                    <a:pt x="168" y="100"/>
                  </a:lnTo>
                  <a:lnTo>
                    <a:pt x="164" y="100"/>
                  </a:lnTo>
                  <a:lnTo>
                    <a:pt x="160" y="100"/>
                  </a:lnTo>
                  <a:lnTo>
                    <a:pt x="160" y="96"/>
                  </a:lnTo>
                  <a:lnTo>
                    <a:pt x="164" y="92"/>
                  </a:lnTo>
                  <a:lnTo>
                    <a:pt x="164" y="90"/>
                  </a:lnTo>
                  <a:lnTo>
                    <a:pt x="168" y="90"/>
                  </a:lnTo>
                  <a:lnTo>
                    <a:pt x="164" y="90"/>
                  </a:lnTo>
                  <a:lnTo>
                    <a:pt x="164" y="86"/>
                  </a:lnTo>
                  <a:lnTo>
                    <a:pt x="164" y="82"/>
                  </a:lnTo>
                  <a:lnTo>
                    <a:pt x="164" y="86"/>
                  </a:lnTo>
                  <a:lnTo>
                    <a:pt x="168" y="86"/>
                  </a:lnTo>
                  <a:lnTo>
                    <a:pt x="168" y="82"/>
                  </a:lnTo>
                  <a:lnTo>
                    <a:pt x="168" y="78"/>
                  </a:lnTo>
                  <a:lnTo>
                    <a:pt x="172" y="78"/>
                  </a:lnTo>
                  <a:lnTo>
                    <a:pt x="172" y="74"/>
                  </a:lnTo>
                  <a:lnTo>
                    <a:pt x="176" y="74"/>
                  </a:lnTo>
                  <a:lnTo>
                    <a:pt x="180" y="74"/>
                  </a:lnTo>
                  <a:lnTo>
                    <a:pt x="184" y="74"/>
                  </a:lnTo>
                  <a:lnTo>
                    <a:pt x="186" y="74"/>
                  </a:lnTo>
                  <a:lnTo>
                    <a:pt x="186" y="70"/>
                  </a:lnTo>
                  <a:lnTo>
                    <a:pt x="190" y="70"/>
                  </a:lnTo>
                  <a:lnTo>
                    <a:pt x="194" y="66"/>
                  </a:lnTo>
                  <a:lnTo>
                    <a:pt x="194" y="64"/>
                  </a:lnTo>
                  <a:lnTo>
                    <a:pt x="198" y="60"/>
                  </a:lnTo>
                  <a:lnTo>
                    <a:pt x="198" y="56"/>
                  </a:lnTo>
                  <a:lnTo>
                    <a:pt x="202" y="56"/>
                  </a:lnTo>
                  <a:lnTo>
                    <a:pt x="202" y="52"/>
                  </a:lnTo>
                  <a:lnTo>
                    <a:pt x="206" y="48"/>
                  </a:lnTo>
                  <a:lnTo>
                    <a:pt x="202" y="48"/>
                  </a:lnTo>
                  <a:lnTo>
                    <a:pt x="202" y="44"/>
                  </a:lnTo>
                  <a:lnTo>
                    <a:pt x="206" y="44"/>
                  </a:lnTo>
                  <a:lnTo>
                    <a:pt x="206" y="44"/>
                  </a:lnTo>
                  <a:lnTo>
                    <a:pt x="206" y="44"/>
                  </a:lnTo>
                  <a:close/>
                  <a:moveTo>
                    <a:pt x="4" y="14"/>
                  </a:moveTo>
                  <a:lnTo>
                    <a:pt x="4" y="18"/>
                  </a:lnTo>
                  <a:lnTo>
                    <a:pt x="0" y="14"/>
                  </a:lnTo>
                  <a:lnTo>
                    <a:pt x="4" y="14"/>
                  </a:lnTo>
                  <a:lnTo>
                    <a:pt x="4" y="14"/>
                  </a:lnTo>
                  <a:lnTo>
                    <a:pt x="4" y="14"/>
                  </a:lnTo>
                  <a:close/>
                  <a:moveTo>
                    <a:pt x="12" y="34"/>
                  </a:moveTo>
                  <a:lnTo>
                    <a:pt x="8" y="34"/>
                  </a:lnTo>
                  <a:lnTo>
                    <a:pt x="8" y="30"/>
                  </a:lnTo>
                  <a:lnTo>
                    <a:pt x="12" y="30"/>
                  </a:lnTo>
                  <a:lnTo>
                    <a:pt x="12" y="34"/>
                  </a:lnTo>
                  <a:lnTo>
                    <a:pt x="12" y="34"/>
                  </a:lnTo>
                  <a:lnTo>
                    <a:pt x="12" y="34"/>
                  </a:lnTo>
                  <a:close/>
                  <a:moveTo>
                    <a:pt x="64" y="74"/>
                  </a:moveTo>
                  <a:lnTo>
                    <a:pt x="64" y="78"/>
                  </a:lnTo>
                  <a:lnTo>
                    <a:pt x="68" y="78"/>
                  </a:lnTo>
                  <a:lnTo>
                    <a:pt x="64" y="78"/>
                  </a:lnTo>
                  <a:lnTo>
                    <a:pt x="64" y="74"/>
                  </a:lnTo>
                  <a:lnTo>
                    <a:pt x="64" y="74"/>
                  </a:lnTo>
                  <a:lnTo>
                    <a:pt x="64" y="7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5" name="Freeform 40"/>
            <p:cNvSpPr>
              <a:spLocks noEditPoints="1"/>
            </p:cNvSpPr>
            <p:nvPr/>
          </p:nvSpPr>
          <p:spPr bwMode="auto">
            <a:xfrm>
              <a:off x="6032500" y="4368868"/>
              <a:ext cx="12700" cy="206375"/>
            </a:xfrm>
            <a:custGeom>
              <a:avLst/>
              <a:gdLst>
                <a:gd name="T0" fmla="*/ 0 w 8"/>
                <a:gd name="T1" fmla="*/ 0 h 130"/>
                <a:gd name="T2" fmla="*/ 0 w 8"/>
                <a:gd name="T3" fmla="*/ 0 h 130"/>
                <a:gd name="T4" fmla="*/ 4 w 8"/>
                <a:gd name="T5" fmla="*/ 6 h 130"/>
                <a:gd name="T6" fmla="*/ 4 w 8"/>
                <a:gd name="T7" fmla="*/ 2 h 130"/>
                <a:gd name="T8" fmla="*/ 4 w 8"/>
                <a:gd name="T9" fmla="*/ 2 h 130"/>
                <a:gd name="T10" fmla="*/ 0 w 8"/>
                <a:gd name="T11" fmla="*/ 10 h 130"/>
                <a:gd name="T12" fmla="*/ 0 w 8"/>
                <a:gd name="T13" fmla="*/ 10 h 130"/>
                <a:gd name="T14" fmla="*/ 0 w 8"/>
                <a:gd name="T15" fmla="*/ 18 h 130"/>
                <a:gd name="T16" fmla="*/ 0 w 8"/>
                <a:gd name="T17" fmla="*/ 18 h 130"/>
                <a:gd name="T18" fmla="*/ 4 w 8"/>
                <a:gd name="T19" fmla="*/ 22 h 130"/>
                <a:gd name="T20" fmla="*/ 8 w 8"/>
                <a:gd name="T21" fmla="*/ 22 h 130"/>
                <a:gd name="T22" fmla="*/ 8 w 8"/>
                <a:gd name="T23" fmla="*/ 30 h 130"/>
                <a:gd name="T24" fmla="*/ 8 w 8"/>
                <a:gd name="T25" fmla="*/ 30 h 130"/>
                <a:gd name="T26" fmla="*/ 8 w 8"/>
                <a:gd name="T27" fmla="*/ 30 h 130"/>
                <a:gd name="T28" fmla="*/ 0 w 8"/>
                <a:gd name="T29" fmla="*/ 36 h 130"/>
                <a:gd name="T30" fmla="*/ 0 w 8"/>
                <a:gd name="T31" fmla="*/ 36 h 130"/>
                <a:gd name="T32" fmla="*/ 0 w 8"/>
                <a:gd name="T33" fmla="*/ 44 h 130"/>
                <a:gd name="T34" fmla="*/ 0 w 8"/>
                <a:gd name="T35" fmla="*/ 44 h 130"/>
                <a:gd name="T36" fmla="*/ 8 w 8"/>
                <a:gd name="T37" fmla="*/ 48 h 130"/>
                <a:gd name="T38" fmla="*/ 8 w 8"/>
                <a:gd name="T39" fmla="*/ 48 h 130"/>
                <a:gd name="T40" fmla="*/ 8 w 8"/>
                <a:gd name="T41" fmla="*/ 48 h 130"/>
                <a:gd name="T42" fmla="*/ 8 w 8"/>
                <a:gd name="T43" fmla="*/ 62 h 130"/>
                <a:gd name="T44" fmla="*/ 8 w 8"/>
                <a:gd name="T45" fmla="*/ 62 h 130"/>
                <a:gd name="T46" fmla="*/ 8 w 8"/>
                <a:gd name="T47" fmla="*/ 62 h 130"/>
                <a:gd name="T48" fmla="*/ 0 w 8"/>
                <a:gd name="T49" fmla="*/ 66 h 130"/>
                <a:gd name="T50" fmla="*/ 0 w 8"/>
                <a:gd name="T51" fmla="*/ 66 h 130"/>
                <a:gd name="T52" fmla="*/ 0 w 8"/>
                <a:gd name="T53" fmla="*/ 66 h 130"/>
                <a:gd name="T54" fmla="*/ 0 w 8"/>
                <a:gd name="T55" fmla="*/ 66 h 130"/>
                <a:gd name="T56" fmla="*/ 0 w 8"/>
                <a:gd name="T57" fmla="*/ 70 h 130"/>
                <a:gd name="T58" fmla="*/ 0 w 8"/>
                <a:gd name="T59" fmla="*/ 70 h 130"/>
                <a:gd name="T60" fmla="*/ 8 w 8"/>
                <a:gd name="T61" fmla="*/ 70 h 130"/>
                <a:gd name="T62" fmla="*/ 8 w 8"/>
                <a:gd name="T63" fmla="*/ 70 h 130"/>
                <a:gd name="T64" fmla="*/ 4 w 8"/>
                <a:gd name="T65" fmla="*/ 78 h 130"/>
                <a:gd name="T66" fmla="*/ 4 w 8"/>
                <a:gd name="T67" fmla="*/ 82 h 130"/>
                <a:gd name="T68" fmla="*/ 4 w 8"/>
                <a:gd name="T69" fmla="*/ 78 h 130"/>
                <a:gd name="T70" fmla="*/ 8 w 8"/>
                <a:gd name="T71" fmla="*/ 88 h 130"/>
                <a:gd name="T72" fmla="*/ 8 w 8"/>
                <a:gd name="T73" fmla="*/ 88 h 130"/>
                <a:gd name="T74" fmla="*/ 8 w 8"/>
                <a:gd name="T75" fmla="*/ 88 h 130"/>
                <a:gd name="T76" fmla="*/ 8 w 8"/>
                <a:gd name="T77" fmla="*/ 114 h 130"/>
                <a:gd name="T78" fmla="*/ 8 w 8"/>
                <a:gd name="T79" fmla="*/ 114 h 130"/>
                <a:gd name="T80" fmla="*/ 0 w 8"/>
                <a:gd name="T81" fmla="*/ 118 h 130"/>
                <a:gd name="T82" fmla="*/ 0 w 8"/>
                <a:gd name="T83" fmla="*/ 114 h 130"/>
                <a:gd name="T84" fmla="*/ 8 w 8"/>
                <a:gd name="T85" fmla="*/ 126 h 130"/>
                <a:gd name="T86" fmla="*/ 8 w 8"/>
                <a:gd name="T87" fmla="*/ 126 h 130"/>
                <a:gd name="T88" fmla="*/ 0 w 8"/>
                <a:gd name="T89" fmla="*/ 130 h 130"/>
                <a:gd name="T90" fmla="*/ 0 w 8"/>
                <a:gd name="T91" fmla="*/ 130 h 130"/>
                <a:gd name="T92" fmla="*/ 0 w 8"/>
                <a:gd name="T93"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 h="130">
                  <a:moveTo>
                    <a:pt x="0" y="0"/>
                  </a:moveTo>
                  <a:lnTo>
                    <a:pt x="0" y="0"/>
                  </a:lnTo>
                  <a:lnTo>
                    <a:pt x="0" y="0"/>
                  </a:lnTo>
                  <a:lnTo>
                    <a:pt x="0" y="0"/>
                  </a:lnTo>
                  <a:lnTo>
                    <a:pt x="0" y="0"/>
                  </a:lnTo>
                  <a:lnTo>
                    <a:pt x="0" y="0"/>
                  </a:lnTo>
                  <a:close/>
                  <a:moveTo>
                    <a:pt x="4" y="2"/>
                  </a:moveTo>
                  <a:lnTo>
                    <a:pt x="4" y="6"/>
                  </a:lnTo>
                  <a:lnTo>
                    <a:pt x="4" y="6"/>
                  </a:lnTo>
                  <a:lnTo>
                    <a:pt x="4" y="6"/>
                  </a:lnTo>
                  <a:lnTo>
                    <a:pt x="4" y="6"/>
                  </a:lnTo>
                  <a:lnTo>
                    <a:pt x="4" y="2"/>
                  </a:lnTo>
                  <a:lnTo>
                    <a:pt x="4" y="2"/>
                  </a:lnTo>
                  <a:lnTo>
                    <a:pt x="4" y="2"/>
                  </a:lnTo>
                  <a:lnTo>
                    <a:pt x="4" y="2"/>
                  </a:lnTo>
                  <a:close/>
                  <a:moveTo>
                    <a:pt x="0" y="10"/>
                  </a:moveTo>
                  <a:lnTo>
                    <a:pt x="0" y="10"/>
                  </a:lnTo>
                  <a:lnTo>
                    <a:pt x="0" y="10"/>
                  </a:lnTo>
                  <a:lnTo>
                    <a:pt x="0" y="10"/>
                  </a:lnTo>
                  <a:lnTo>
                    <a:pt x="0" y="10"/>
                  </a:lnTo>
                  <a:lnTo>
                    <a:pt x="0" y="10"/>
                  </a:lnTo>
                  <a:close/>
                  <a:moveTo>
                    <a:pt x="0" y="18"/>
                  </a:moveTo>
                  <a:lnTo>
                    <a:pt x="0" y="18"/>
                  </a:lnTo>
                  <a:lnTo>
                    <a:pt x="0" y="18"/>
                  </a:lnTo>
                  <a:lnTo>
                    <a:pt x="0" y="18"/>
                  </a:lnTo>
                  <a:lnTo>
                    <a:pt x="0" y="18"/>
                  </a:lnTo>
                  <a:lnTo>
                    <a:pt x="0" y="18"/>
                  </a:lnTo>
                  <a:close/>
                  <a:moveTo>
                    <a:pt x="8" y="22"/>
                  </a:moveTo>
                  <a:lnTo>
                    <a:pt x="8" y="22"/>
                  </a:lnTo>
                  <a:lnTo>
                    <a:pt x="4" y="22"/>
                  </a:lnTo>
                  <a:lnTo>
                    <a:pt x="8" y="22"/>
                  </a:lnTo>
                  <a:lnTo>
                    <a:pt x="8" y="22"/>
                  </a:lnTo>
                  <a:lnTo>
                    <a:pt x="8" y="22"/>
                  </a:lnTo>
                  <a:lnTo>
                    <a:pt x="8" y="22"/>
                  </a:lnTo>
                  <a:close/>
                  <a:moveTo>
                    <a:pt x="8" y="30"/>
                  </a:moveTo>
                  <a:lnTo>
                    <a:pt x="8" y="30"/>
                  </a:lnTo>
                  <a:lnTo>
                    <a:pt x="8" y="30"/>
                  </a:lnTo>
                  <a:lnTo>
                    <a:pt x="8" y="30"/>
                  </a:lnTo>
                  <a:lnTo>
                    <a:pt x="8" y="30"/>
                  </a:lnTo>
                  <a:lnTo>
                    <a:pt x="8" y="30"/>
                  </a:lnTo>
                  <a:lnTo>
                    <a:pt x="8" y="30"/>
                  </a:lnTo>
                  <a:lnTo>
                    <a:pt x="8" y="30"/>
                  </a:lnTo>
                  <a:close/>
                  <a:moveTo>
                    <a:pt x="0" y="36"/>
                  </a:moveTo>
                  <a:lnTo>
                    <a:pt x="0" y="36"/>
                  </a:lnTo>
                  <a:lnTo>
                    <a:pt x="0" y="36"/>
                  </a:lnTo>
                  <a:lnTo>
                    <a:pt x="0" y="36"/>
                  </a:lnTo>
                  <a:lnTo>
                    <a:pt x="0" y="36"/>
                  </a:lnTo>
                  <a:lnTo>
                    <a:pt x="0" y="36"/>
                  </a:lnTo>
                  <a:close/>
                  <a:moveTo>
                    <a:pt x="0" y="44"/>
                  </a:moveTo>
                  <a:lnTo>
                    <a:pt x="0" y="44"/>
                  </a:lnTo>
                  <a:lnTo>
                    <a:pt x="0" y="44"/>
                  </a:lnTo>
                  <a:lnTo>
                    <a:pt x="0" y="44"/>
                  </a:lnTo>
                  <a:lnTo>
                    <a:pt x="0" y="44"/>
                  </a:lnTo>
                  <a:lnTo>
                    <a:pt x="0" y="44"/>
                  </a:lnTo>
                  <a:lnTo>
                    <a:pt x="0" y="44"/>
                  </a:lnTo>
                  <a:lnTo>
                    <a:pt x="0" y="44"/>
                  </a:lnTo>
                  <a:close/>
                  <a:moveTo>
                    <a:pt x="8" y="48"/>
                  </a:moveTo>
                  <a:lnTo>
                    <a:pt x="8" y="48"/>
                  </a:lnTo>
                  <a:lnTo>
                    <a:pt x="8" y="48"/>
                  </a:lnTo>
                  <a:lnTo>
                    <a:pt x="8" y="48"/>
                  </a:lnTo>
                  <a:lnTo>
                    <a:pt x="8" y="48"/>
                  </a:lnTo>
                  <a:lnTo>
                    <a:pt x="8" y="48"/>
                  </a:lnTo>
                  <a:lnTo>
                    <a:pt x="8" y="48"/>
                  </a:lnTo>
                  <a:close/>
                  <a:moveTo>
                    <a:pt x="8" y="62"/>
                  </a:moveTo>
                  <a:lnTo>
                    <a:pt x="8" y="62"/>
                  </a:lnTo>
                  <a:lnTo>
                    <a:pt x="8" y="62"/>
                  </a:lnTo>
                  <a:lnTo>
                    <a:pt x="8" y="62"/>
                  </a:lnTo>
                  <a:lnTo>
                    <a:pt x="8" y="62"/>
                  </a:lnTo>
                  <a:lnTo>
                    <a:pt x="8" y="62"/>
                  </a:lnTo>
                  <a:lnTo>
                    <a:pt x="8" y="62"/>
                  </a:lnTo>
                  <a:lnTo>
                    <a:pt x="8" y="62"/>
                  </a:lnTo>
                  <a:lnTo>
                    <a:pt x="8" y="62"/>
                  </a:lnTo>
                  <a:lnTo>
                    <a:pt x="8" y="62"/>
                  </a:lnTo>
                  <a:lnTo>
                    <a:pt x="8" y="62"/>
                  </a:lnTo>
                  <a:close/>
                  <a:moveTo>
                    <a:pt x="0" y="66"/>
                  </a:moveTo>
                  <a:lnTo>
                    <a:pt x="0" y="66"/>
                  </a:lnTo>
                  <a:lnTo>
                    <a:pt x="0" y="66"/>
                  </a:lnTo>
                  <a:lnTo>
                    <a:pt x="0" y="66"/>
                  </a:lnTo>
                  <a:lnTo>
                    <a:pt x="0" y="66"/>
                  </a:lnTo>
                  <a:lnTo>
                    <a:pt x="0" y="66"/>
                  </a:lnTo>
                  <a:lnTo>
                    <a:pt x="0" y="66"/>
                  </a:lnTo>
                  <a:lnTo>
                    <a:pt x="0" y="66"/>
                  </a:lnTo>
                  <a:lnTo>
                    <a:pt x="0" y="66"/>
                  </a:lnTo>
                  <a:lnTo>
                    <a:pt x="0" y="66"/>
                  </a:lnTo>
                  <a:lnTo>
                    <a:pt x="0" y="66"/>
                  </a:lnTo>
                  <a:lnTo>
                    <a:pt x="0" y="66"/>
                  </a:lnTo>
                  <a:close/>
                  <a:moveTo>
                    <a:pt x="0" y="70"/>
                  </a:moveTo>
                  <a:lnTo>
                    <a:pt x="0" y="70"/>
                  </a:lnTo>
                  <a:lnTo>
                    <a:pt x="0" y="70"/>
                  </a:lnTo>
                  <a:lnTo>
                    <a:pt x="0" y="70"/>
                  </a:lnTo>
                  <a:lnTo>
                    <a:pt x="0" y="70"/>
                  </a:lnTo>
                  <a:lnTo>
                    <a:pt x="0" y="70"/>
                  </a:lnTo>
                  <a:close/>
                  <a:moveTo>
                    <a:pt x="8" y="70"/>
                  </a:moveTo>
                  <a:lnTo>
                    <a:pt x="8" y="70"/>
                  </a:lnTo>
                  <a:lnTo>
                    <a:pt x="8" y="70"/>
                  </a:lnTo>
                  <a:lnTo>
                    <a:pt x="8" y="70"/>
                  </a:lnTo>
                  <a:lnTo>
                    <a:pt x="8" y="70"/>
                  </a:lnTo>
                  <a:lnTo>
                    <a:pt x="8" y="70"/>
                  </a:lnTo>
                  <a:close/>
                  <a:moveTo>
                    <a:pt x="4" y="78"/>
                  </a:moveTo>
                  <a:lnTo>
                    <a:pt x="4" y="78"/>
                  </a:lnTo>
                  <a:lnTo>
                    <a:pt x="4" y="78"/>
                  </a:lnTo>
                  <a:lnTo>
                    <a:pt x="4" y="82"/>
                  </a:lnTo>
                  <a:lnTo>
                    <a:pt x="4" y="78"/>
                  </a:lnTo>
                  <a:lnTo>
                    <a:pt x="4" y="78"/>
                  </a:lnTo>
                  <a:lnTo>
                    <a:pt x="4" y="78"/>
                  </a:lnTo>
                  <a:lnTo>
                    <a:pt x="4" y="78"/>
                  </a:lnTo>
                  <a:close/>
                  <a:moveTo>
                    <a:pt x="8" y="88"/>
                  </a:moveTo>
                  <a:lnTo>
                    <a:pt x="8" y="88"/>
                  </a:lnTo>
                  <a:lnTo>
                    <a:pt x="8" y="88"/>
                  </a:lnTo>
                  <a:lnTo>
                    <a:pt x="8" y="88"/>
                  </a:lnTo>
                  <a:lnTo>
                    <a:pt x="8" y="88"/>
                  </a:lnTo>
                  <a:lnTo>
                    <a:pt x="8" y="88"/>
                  </a:lnTo>
                  <a:lnTo>
                    <a:pt x="8" y="88"/>
                  </a:lnTo>
                  <a:lnTo>
                    <a:pt x="8" y="88"/>
                  </a:lnTo>
                  <a:close/>
                  <a:moveTo>
                    <a:pt x="8" y="114"/>
                  </a:moveTo>
                  <a:lnTo>
                    <a:pt x="8" y="114"/>
                  </a:lnTo>
                  <a:lnTo>
                    <a:pt x="8" y="114"/>
                  </a:lnTo>
                  <a:lnTo>
                    <a:pt x="8" y="114"/>
                  </a:lnTo>
                  <a:lnTo>
                    <a:pt x="8" y="114"/>
                  </a:lnTo>
                  <a:lnTo>
                    <a:pt x="8" y="114"/>
                  </a:lnTo>
                  <a:close/>
                  <a:moveTo>
                    <a:pt x="0" y="114"/>
                  </a:moveTo>
                  <a:lnTo>
                    <a:pt x="0" y="114"/>
                  </a:lnTo>
                  <a:lnTo>
                    <a:pt x="0" y="118"/>
                  </a:lnTo>
                  <a:lnTo>
                    <a:pt x="0" y="114"/>
                  </a:lnTo>
                  <a:lnTo>
                    <a:pt x="0" y="114"/>
                  </a:lnTo>
                  <a:lnTo>
                    <a:pt x="0" y="114"/>
                  </a:lnTo>
                  <a:lnTo>
                    <a:pt x="0" y="114"/>
                  </a:lnTo>
                  <a:close/>
                  <a:moveTo>
                    <a:pt x="8" y="126"/>
                  </a:moveTo>
                  <a:lnTo>
                    <a:pt x="8" y="126"/>
                  </a:lnTo>
                  <a:lnTo>
                    <a:pt x="8" y="126"/>
                  </a:lnTo>
                  <a:lnTo>
                    <a:pt x="8" y="126"/>
                  </a:lnTo>
                  <a:lnTo>
                    <a:pt x="8" y="126"/>
                  </a:lnTo>
                  <a:lnTo>
                    <a:pt x="8" y="126"/>
                  </a:lnTo>
                  <a:lnTo>
                    <a:pt x="8" y="126"/>
                  </a:lnTo>
                  <a:close/>
                  <a:moveTo>
                    <a:pt x="0" y="130"/>
                  </a:moveTo>
                  <a:lnTo>
                    <a:pt x="0" y="130"/>
                  </a:lnTo>
                  <a:lnTo>
                    <a:pt x="0" y="130"/>
                  </a:lnTo>
                  <a:lnTo>
                    <a:pt x="0" y="130"/>
                  </a:lnTo>
                  <a:lnTo>
                    <a:pt x="0" y="130"/>
                  </a:lnTo>
                  <a:lnTo>
                    <a:pt x="0" y="130"/>
                  </a:lnTo>
                  <a:lnTo>
                    <a:pt x="0" y="130"/>
                  </a:lnTo>
                  <a:lnTo>
                    <a:pt x="0" y="130"/>
                  </a:lnTo>
                  <a:lnTo>
                    <a:pt x="0" y="1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6" name="Freeform 41"/>
            <p:cNvSpPr>
              <a:spLocks/>
            </p:cNvSpPr>
            <p:nvPr/>
          </p:nvSpPr>
          <p:spPr bwMode="auto">
            <a:xfrm>
              <a:off x="6362700" y="3041718"/>
              <a:ext cx="723900" cy="336550"/>
            </a:xfrm>
            <a:custGeom>
              <a:avLst/>
              <a:gdLst>
                <a:gd name="T0" fmla="*/ 400 w 456"/>
                <a:gd name="T1" fmla="*/ 134 h 212"/>
                <a:gd name="T2" fmla="*/ 376 w 456"/>
                <a:gd name="T3" fmla="*/ 142 h 212"/>
                <a:gd name="T4" fmla="*/ 358 w 456"/>
                <a:gd name="T5" fmla="*/ 150 h 212"/>
                <a:gd name="T6" fmla="*/ 336 w 456"/>
                <a:gd name="T7" fmla="*/ 154 h 212"/>
                <a:gd name="T8" fmla="*/ 340 w 456"/>
                <a:gd name="T9" fmla="*/ 176 h 212"/>
                <a:gd name="T10" fmla="*/ 324 w 456"/>
                <a:gd name="T11" fmla="*/ 186 h 212"/>
                <a:gd name="T12" fmla="*/ 310 w 456"/>
                <a:gd name="T13" fmla="*/ 198 h 212"/>
                <a:gd name="T14" fmla="*/ 280 w 456"/>
                <a:gd name="T15" fmla="*/ 198 h 212"/>
                <a:gd name="T16" fmla="*/ 254 w 456"/>
                <a:gd name="T17" fmla="*/ 208 h 212"/>
                <a:gd name="T18" fmla="*/ 228 w 456"/>
                <a:gd name="T19" fmla="*/ 208 h 212"/>
                <a:gd name="T20" fmla="*/ 202 w 456"/>
                <a:gd name="T21" fmla="*/ 198 h 212"/>
                <a:gd name="T22" fmla="*/ 180 w 456"/>
                <a:gd name="T23" fmla="*/ 190 h 212"/>
                <a:gd name="T24" fmla="*/ 152 w 456"/>
                <a:gd name="T25" fmla="*/ 194 h 212"/>
                <a:gd name="T26" fmla="*/ 128 w 456"/>
                <a:gd name="T27" fmla="*/ 190 h 212"/>
                <a:gd name="T28" fmla="*/ 112 w 456"/>
                <a:gd name="T29" fmla="*/ 176 h 212"/>
                <a:gd name="T30" fmla="*/ 98 w 456"/>
                <a:gd name="T31" fmla="*/ 160 h 212"/>
                <a:gd name="T32" fmla="*/ 84 w 456"/>
                <a:gd name="T33" fmla="*/ 150 h 212"/>
                <a:gd name="T34" fmla="*/ 60 w 456"/>
                <a:gd name="T35" fmla="*/ 146 h 212"/>
                <a:gd name="T36" fmla="*/ 42 w 456"/>
                <a:gd name="T37" fmla="*/ 134 h 212"/>
                <a:gd name="T38" fmla="*/ 50 w 456"/>
                <a:gd name="T39" fmla="*/ 112 h 212"/>
                <a:gd name="T40" fmla="*/ 38 w 456"/>
                <a:gd name="T41" fmla="*/ 98 h 212"/>
                <a:gd name="T42" fmla="*/ 28 w 456"/>
                <a:gd name="T43" fmla="*/ 86 h 212"/>
                <a:gd name="T44" fmla="*/ 8 w 456"/>
                <a:gd name="T45" fmla="*/ 74 h 212"/>
                <a:gd name="T46" fmla="*/ 4 w 456"/>
                <a:gd name="T47" fmla="*/ 60 h 212"/>
                <a:gd name="T48" fmla="*/ 20 w 456"/>
                <a:gd name="T49" fmla="*/ 52 h 212"/>
                <a:gd name="T50" fmla="*/ 28 w 456"/>
                <a:gd name="T51" fmla="*/ 48 h 212"/>
                <a:gd name="T52" fmla="*/ 42 w 456"/>
                <a:gd name="T53" fmla="*/ 38 h 212"/>
                <a:gd name="T54" fmla="*/ 56 w 456"/>
                <a:gd name="T55" fmla="*/ 30 h 212"/>
                <a:gd name="T56" fmla="*/ 76 w 456"/>
                <a:gd name="T57" fmla="*/ 26 h 212"/>
                <a:gd name="T58" fmla="*/ 94 w 456"/>
                <a:gd name="T59" fmla="*/ 34 h 212"/>
                <a:gd name="T60" fmla="*/ 110 w 456"/>
                <a:gd name="T61" fmla="*/ 44 h 212"/>
                <a:gd name="T62" fmla="*/ 136 w 456"/>
                <a:gd name="T63" fmla="*/ 48 h 212"/>
                <a:gd name="T64" fmla="*/ 150 w 456"/>
                <a:gd name="T65" fmla="*/ 38 h 212"/>
                <a:gd name="T66" fmla="*/ 146 w 456"/>
                <a:gd name="T67" fmla="*/ 12 h 212"/>
                <a:gd name="T68" fmla="*/ 156 w 456"/>
                <a:gd name="T69" fmla="*/ 4 h 212"/>
                <a:gd name="T70" fmla="*/ 176 w 456"/>
                <a:gd name="T71" fmla="*/ 8 h 212"/>
                <a:gd name="T72" fmla="*/ 198 w 456"/>
                <a:gd name="T73" fmla="*/ 12 h 212"/>
                <a:gd name="T74" fmla="*/ 206 w 456"/>
                <a:gd name="T75" fmla="*/ 30 h 212"/>
                <a:gd name="T76" fmla="*/ 220 w 456"/>
                <a:gd name="T77" fmla="*/ 42 h 212"/>
                <a:gd name="T78" fmla="*/ 242 w 456"/>
                <a:gd name="T79" fmla="*/ 34 h 212"/>
                <a:gd name="T80" fmla="*/ 262 w 456"/>
                <a:gd name="T81" fmla="*/ 38 h 212"/>
                <a:gd name="T82" fmla="*/ 288 w 456"/>
                <a:gd name="T83" fmla="*/ 44 h 212"/>
                <a:gd name="T84" fmla="*/ 306 w 456"/>
                <a:gd name="T85" fmla="*/ 56 h 212"/>
                <a:gd name="T86" fmla="*/ 332 w 456"/>
                <a:gd name="T87" fmla="*/ 60 h 212"/>
                <a:gd name="T88" fmla="*/ 354 w 456"/>
                <a:gd name="T89" fmla="*/ 52 h 212"/>
                <a:gd name="T90" fmla="*/ 370 w 456"/>
                <a:gd name="T91" fmla="*/ 42 h 212"/>
                <a:gd name="T92" fmla="*/ 388 w 456"/>
                <a:gd name="T93" fmla="*/ 42 h 212"/>
                <a:gd name="T94" fmla="*/ 410 w 456"/>
                <a:gd name="T95" fmla="*/ 44 h 212"/>
                <a:gd name="T96" fmla="*/ 400 w 456"/>
                <a:gd name="T97" fmla="*/ 68 h 212"/>
                <a:gd name="T98" fmla="*/ 396 w 456"/>
                <a:gd name="T99" fmla="*/ 86 h 212"/>
                <a:gd name="T100" fmla="*/ 414 w 456"/>
                <a:gd name="T101" fmla="*/ 90 h 212"/>
                <a:gd name="T102" fmla="*/ 436 w 456"/>
                <a:gd name="T103" fmla="*/ 86 h 212"/>
                <a:gd name="T104" fmla="*/ 456 w 456"/>
                <a:gd name="T105" fmla="*/ 104 h 212"/>
                <a:gd name="T106" fmla="*/ 440 w 456"/>
                <a:gd name="T107" fmla="*/ 108 h 212"/>
                <a:gd name="T108" fmla="*/ 422 w 456"/>
                <a:gd name="T109" fmla="*/ 116 h 212"/>
                <a:gd name="T110" fmla="*/ 410 w 456"/>
                <a:gd name="T111" fmla="*/ 1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6" h="212">
                  <a:moveTo>
                    <a:pt x="410" y="120"/>
                  </a:moveTo>
                  <a:lnTo>
                    <a:pt x="406" y="120"/>
                  </a:lnTo>
                  <a:lnTo>
                    <a:pt x="406" y="124"/>
                  </a:lnTo>
                  <a:lnTo>
                    <a:pt x="402" y="128"/>
                  </a:lnTo>
                  <a:lnTo>
                    <a:pt x="402" y="130"/>
                  </a:lnTo>
                  <a:lnTo>
                    <a:pt x="400" y="130"/>
                  </a:lnTo>
                  <a:lnTo>
                    <a:pt x="400" y="134"/>
                  </a:lnTo>
                  <a:lnTo>
                    <a:pt x="396" y="134"/>
                  </a:lnTo>
                  <a:lnTo>
                    <a:pt x="396" y="138"/>
                  </a:lnTo>
                  <a:lnTo>
                    <a:pt x="392" y="138"/>
                  </a:lnTo>
                  <a:lnTo>
                    <a:pt x="388" y="138"/>
                  </a:lnTo>
                  <a:lnTo>
                    <a:pt x="384" y="138"/>
                  </a:lnTo>
                  <a:lnTo>
                    <a:pt x="380" y="138"/>
                  </a:lnTo>
                  <a:lnTo>
                    <a:pt x="376" y="142"/>
                  </a:lnTo>
                  <a:lnTo>
                    <a:pt x="376" y="146"/>
                  </a:lnTo>
                  <a:lnTo>
                    <a:pt x="374" y="146"/>
                  </a:lnTo>
                  <a:lnTo>
                    <a:pt x="370" y="146"/>
                  </a:lnTo>
                  <a:lnTo>
                    <a:pt x="370" y="150"/>
                  </a:lnTo>
                  <a:lnTo>
                    <a:pt x="366" y="150"/>
                  </a:lnTo>
                  <a:lnTo>
                    <a:pt x="362" y="150"/>
                  </a:lnTo>
                  <a:lnTo>
                    <a:pt x="358" y="150"/>
                  </a:lnTo>
                  <a:lnTo>
                    <a:pt x="354" y="150"/>
                  </a:lnTo>
                  <a:lnTo>
                    <a:pt x="350" y="146"/>
                  </a:lnTo>
                  <a:lnTo>
                    <a:pt x="346" y="146"/>
                  </a:lnTo>
                  <a:lnTo>
                    <a:pt x="344" y="146"/>
                  </a:lnTo>
                  <a:lnTo>
                    <a:pt x="340" y="146"/>
                  </a:lnTo>
                  <a:lnTo>
                    <a:pt x="340" y="150"/>
                  </a:lnTo>
                  <a:lnTo>
                    <a:pt x="336" y="154"/>
                  </a:lnTo>
                  <a:lnTo>
                    <a:pt x="336" y="158"/>
                  </a:lnTo>
                  <a:lnTo>
                    <a:pt x="336" y="160"/>
                  </a:lnTo>
                  <a:lnTo>
                    <a:pt x="340" y="164"/>
                  </a:lnTo>
                  <a:lnTo>
                    <a:pt x="344" y="168"/>
                  </a:lnTo>
                  <a:lnTo>
                    <a:pt x="344" y="172"/>
                  </a:lnTo>
                  <a:lnTo>
                    <a:pt x="340" y="172"/>
                  </a:lnTo>
                  <a:lnTo>
                    <a:pt x="340" y="176"/>
                  </a:lnTo>
                  <a:lnTo>
                    <a:pt x="336" y="176"/>
                  </a:lnTo>
                  <a:lnTo>
                    <a:pt x="332" y="176"/>
                  </a:lnTo>
                  <a:lnTo>
                    <a:pt x="332" y="180"/>
                  </a:lnTo>
                  <a:lnTo>
                    <a:pt x="328" y="180"/>
                  </a:lnTo>
                  <a:lnTo>
                    <a:pt x="328" y="184"/>
                  </a:lnTo>
                  <a:lnTo>
                    <a:pt x="324" y="184"/>
                  </a:lnTo>
                  <a:lnTo>
                    <a:pt x="324" y="186"/>
                  </a:lnTo>
                  <a:lnTo>
                    <a:pt x="320" y="186"/>
                  </a:lnTo>
                  <a:lnTo>
                    <a:pt x="320" y="190"/>
                  </a:lnTo>
                  <a:lnTo>
                    <a:pt x="318" y="190"/>
                  </a:lnTo>
                  <a:lnTo>
                    <a:pt x="318" y="194"/>
                  </a:lnTo>
                  <a:lnTo>
                    <a:pt x="314" y="194"/>
                  </a:lnTo>
                  <a:lnTo>
                    <a:pt x="310" y="194"/>
                  </a:lnTo>
                  <a:lnTo>
                    <a:pt x="310" y="198"/>
                  </a:lnTo>
                  <a:lnTo>
                    <a:pt x="306" y="198"/>
                  </a:lnTo>
                  <a:lnTo>
                    <a:pt x="302" y="198"/>
                  </a:lnTo>
                  <a:lnTo>
                    <a:pt x="298" y="198"/>
                  </a:lnTo>
                  <a:lnTo>
                    <a:pt x="294" y="198"/>
                  </a:lnTo>
                  <a:lnTo>
                    <a:pt x="290" y="198"/>
                  </a:lnTo>
                  <a:lnTo>
                    <a:pt x="284" y="198"/>
                  </a:lnTo>
                  <a:lnTo>
                    <a:pt x="280" y="198"/>
                  </a:lnTo>
                  <a:lnTo>
                    <a:pt x="276" y="198"/>
                  </a:lnTo>
                  <a:lnTo>
                    <a:pt x="272" y="198"/>
                  </a:lnTo>
                  <a:lnTo>
                    <a:pt x="268" y="198"/>
                  </a:lnTo>
                  <a:lnTo>
                    <a:pt x="264" y="200"/>
                  </a:lnTo>
                  <a:lnTo>
                    <a:pt x="262" y="204"/>
                  </a:lnTo>
                  <a:lnTo>
                    <a:pt x="258" y="204"/>
                  </a:lnTo>
                  <a:lnTo>
                    <a:pt x="254" y="208"/>
                  </a:lnTo>
                  <a:lnTo>
                    <a:pt x="250" y="208"/>
                  </a:lnTo>
                  <a:lnTo>
                    <a:pt x="246" y="208"/>
                  </a:lnTo>
                  <a:lnTo>
                    <a:pt x="242" y="212"/>
                  </a:lnTo>
                  <a:lnTo>
                    <a:pt x="238" y="212"/>
                  </a:lnTo>
                  <a:lnTo>
                    <a:pt x="238" y="208"/>
                  </a:lnTo>
                  <a:lnTo>
                    <a:pt x="232" y="208"/>
                  </a:lnTo>
                  <a:lnTo>
                    <a:pt x="228" y="208"/>
                  </a:lnTo>
                  <a:lnTo>
                    <a:pt x="220" y="208"/>
                  </a:lnTo>
                  <a:lnTo>
                    <a:pt x="220" y="204"/>
                  </a:lnTo>
                  <a:lnTo>
                    <a:pt x="216" y="204"/>
                  </a:lnTo>
                  <a:lnTo>
                    <a:pt x="212" y="200"/>
                  </a:lnTo>
                  <a:lnTo>
                    <a:pt x="208" y="200"/>
                  </a:lnTo>
                  <a:lnTo>
                    <a:pt x="202" y="200"/>
                  </a:lnTo>
                  <a:lnTo>
                    <a:pt x="202" y="198"/>
                  </a:lnTo>
                  <a:lnTo>
                    <a:pt x="198" y="194"/>
                  </a:lnTo>
                  <a:lnTo>
                    <a:pt x="194" y="194"/>
                  </a:lnTo>
                  <a:lnTo>
                    <a:pt x="190" y="194"/>
                  </a:lnTo>
                  <a:lnTo>
                    <a:pt x="186" y="194"/>
                  </a:lnTo>
                  <a:lnTo>
                    <a:pt x="186" y="190"/>
                  </a:lnTo>
                  <a:lnTo>
                    <a:pt x="182" y="190"/>
                  </a:lnTo>
                  <a:lnTo>
                    <a:pt x="180" y="190"/>
                  </a:lnTo>
                  <a:lnTo>
                    <a:pt x="176" y="194"/>
                  </a:lnTo>
                  <a:lnTo>
                    <a:pt x="172" y="194"/>
                  </a:lnTo>
                  <a:lnTo>
                    <a:pt x="168" y="194"/>
                  </a:lnTo>
                  <a:lnTo>
                    <a:pt x="164" y="194"/>
                  </a:lnTo>
                  <a:lnTo>
                    <a:pt x="160" y="194"/>
                  </a:lnTo>
                  <a:lnTo>
                    <a:pt x="156" y="194"/>
                  </a:lnTo>
                  <a:lnTo>
                    <a:pt x="152" y="194"/>
                  </a:lnTo>
                  <a:lnTo>
                    <a:pt x="150" y="194"/>
                  </a:lnTo>
                  <a:lnTo>
                    <a:pt x="146" y="190"/>
                  </a:lnTo>
                  <a:lnTo>
                    <a:pt x="142" y="190"/>
                  </a:lnTo>
                  <a:lnTo>
                    <a:pt x="138" y="190"/>
                  </a:lnTo>
                  <a:lnTo>
                    <a:pt x="136" y="190"/>
                  </a:lnTo>
                  <a:lnTo>
                    <a:pt x="132" y="190"/>
                  </a:lnTo>
                  <a:lnTo>
                    <a:pt x="128" y="190"/>
                  </a:lnTo>
                  <a:lnTo>
                    <a:pt x="124" y="190"/>
                  </a:lnTo>
                  <a:lnTo>
                    <a:pt x="124" y="186"/>
                  </a:lnTo>
                  <a:lnTo>
                    <a:pt x="120" y="184"/>
                  </a:lnTo>
                  <a:lnTo>
                    <a:pt x="116" y="184"/>
                  </a:lnTo>
                  <a:lnTo>
                    <a:pt x="116" y="180"/>
                  </a:lnTo>
                  <a:lnTo>
                    <a:pt x="116" y="176"/>
                  </a:lnTo>
                  <a:lnTo>
                    <a:pt x="112" y="176"/>
                  </a:lnTo>
                  <a:lnTo>
                    <a:pt x="112" y="172"/>
                  </a:lnTo>
                  <a:lnTo>
                    <a:pt x="112" y="168"/>
                  </a:lnTo>
                  <a:lnTo>
                    <a:pt x="112" y="164"/>
                  </a:lnTo>
                  <a:lnTo>
                    <a:pt x="110" y="164"/>
                  </a:lnTo>
                  <a:lnTo>
                    <a:pt x="110" y="160"/>
                  </a:lnTo>
                  <a:lnTo>
                    <a:pt x="106" y="160"/>
                  </a:lnTo>
                  <a:lnTo>
                    <a:pt x="98" y="160"/>
                  </a:lnTo>
                  <a:lnTo>
                    <a:pt x="98" y="158"/>
                  </a:lnTo>
                  <a:lnTo>
                    <a:pt x="94" y="158"/>
                  </a:lnTo>
                  <a:lnTo>
                    <a:pt x="94" y="154"/>
                  </a:lnTo>
                  <a:lnTo>
                    <a:pt x="90" y="154"/>
                  </a:lnTo>
                  <a:lnTo>
                    <a:pt x="90" y="150"/>
                  </a:lnTo>
                  <a:lnTo>
                    <a:pt x="86" y="150"/>
                  </a:lnTo>
                  <a:lnTo>
                    <a:pt x="84" y="150"/>
                  </a:lnTo>
                  <a:lnTo>
                    <a:pt x="84" y="146"/>
                  </a:lnTo>
                  <a:lnTo>
                    <a:pt x="80" y="146"/>
                  </a:lnTo>
                  <a:lnTo>
                    <a:pt x="76" y="146"/>
                  </a:lnTo>
                  <a:lnTo>
                    <a:pt x="72" y="146"/>
                  </a:lnTo>
                  <a:lnTo>
                    <a:pt x="68" y="146"/>
                  </a:lnTo>
                  <a:lnTo>
                    <a:pt x="64" y="146"/>
                  </a:lnTo>
                  <a:lnTo>
                    <a:pt x="60" y="146"/>
                  </a:lnTo>
                  <a:lnTo>
                    <a:pt x="54" y="146"/>
                  </a:lnTo>
                  <a:lnTo>
                    <a:pt x="54" y="142"/>
                  </a:lnTo>
                  <a:lnTo>
                    <a:pt x="50" y="142"/>
                  </a:lnTo>
                  <a:lnTo>
                    <a:pt x="46" y="142"/>
                  </a:lnTo>
                  <a:lnTo>
                    <a:pt x="46" y="138"/>
                  </a:lnTo>
                  <a:lnTo>
                    <a:pt x="42" y="138"/>
                  </a:lnTo>
                  <a:lnTo>
                    <a:pt x="42" y="134"/>
                  </a:lnTo>
                  <a:lnTo>
                    <a:pt x="42" y="130"/>
                  </a:lnTo>
                  <a:lnTo>
                    <a:pt x="46" y="128"/>
                  </a:lnTo>
                  <a:lnTo>
                    <a:pt x="46" y="124"/>
                  </a:lnTo>
                  <a:lnTo>
                    <a:pt x="46" y="120"/>
                  </a:lnTo>
                  <a:lnTo>
                    <a:pt x="50" y="116"/>
                  </a:lnTo>
                  <a:lnTo>
                    <a:pt x="46" y="112"/>
                  </a:lnTo>
                  <a:lnTo>
                    <a:pt x="50" y="112"/>
                  </a:lnTo>
                  <a:lnTo>
                    <a:pt x="46" y="112"/>
                  </a:lnTo>
                  <a:lnTo>
                    <a:pt x="46" y="108"/>
                  </a:lnTo>
                  <a:lnTo>
                    <a:pt x="46" y="104"/>
                  </a:lnTo>
                  <a:lnTo>
                    <a:pt x="42" y="104"/>
                  </a:lnTo>
                  <a:lnTo>
                    <a:pt x="42" y="100"/>
                  </a:lnTo>
                  <a:lnTo>
                    <a:pt x="38" y="100"/>
                  </a:lnTo>
                  <a:lnTo>
                    <a:pt x="38" y="98"/>
                  </a:lnTo>
                  <a:lnTo>
                    <a:pt x="38" y="94"/>
                  </a:lnTo>
                  <a:lnTo>
                    <a:pt x="38" y="90"/>
                  </a:lnTo>
                  <a:lnTo>
                    <a:pt x="34" y="90"/>
                  </a:lnTo>
                  <a:lnTo>
                    <a:pt x="34" y="86"/>
                  </a:lnTo>
                  <a:lnTo>
                    <a:pt x="30" y="86"/>
                  </a:lnTo>
                  <a:lnTo>
                    <a:pt x="30" y="90"/>
                  </a:lnTo>
                  <a:lnTo>
                    <a:pt x="28" y="86"/>
                  </a:lnTo>
                  <a:lnTo>
                    <a:pt x="24" y="86"/>
                  </a:lnTo>
                  <a:lnTo>
                    <a:pt x="20" y="86"/>
                  </a:lnTo>
                  <a:lnTo>
                    <a:pt x="20" y="82"/>
                  </a:lnTo>
                  <a:lnTo>
                    <a:pt x="16" y="82"/>
                  </a:lnTo>
                  <a:lnTo>
                    <a:pt x="12" y="82"/>
                  </a:lnTo>
                  <a:lnTo>
                    <a:pt x="12" y="78"/>
                  </a:lnTo>
                  <a:lnTo>
                    <a:pt x="8" y="74"/>
                  </a:lnTo>
                  <a:lnTo>
                    <a:pt x="4" y="74"/>
                  </a:lnTo>
                  <a:lnTo>
                    <a:pt x="4" y="72"/>
                  </a:lnTo>
                  <a:lnTo>
                    <a:pt x="0" y="68"/>
                  </a:lnTo>
                  <a:lnTo>
                    <a:pt x="4" y="64"/>
                  </a:lnTo>
                  <a:lnTo>
                    <a:pt x="0" y="64"/>
                  </a:lnTo>
                  <a:lnTo>
                    <a:pt x="0" y="60"/>
                  </a:lnTo>
                  <a:lnTo>
                    <a:pt x="4" y="60"/>
                  </a:lnTo>
                  <a:lnTo>
                    <a:pt x="8" y="60"/>
                  </a:lnTo>
                  <a:lnTo>
                    <a:pt x="4" y="56"/>
                  </a:lnTo>
                  <a:lnTo>
                    <a:pt x="8" y="56"/>
                  </a:lnTo>
                  <a:lnTo>
                    <a:pt x="12" y="56"/>
                  </a:lnTo>
                  <a:lnTo>
                    <a:pt x="16" y="56"/>
                  </a:lnTo>
                  <a:lnTo>
                    <a:pt x="16" y="52"/>
                  </a:lnTo>
                  <a:lnTo>
                    <a:pt x="20" y="52"/>
                  </a:lnTo>
                  <a:lnTo>
                    <a:pt x="20" y="56"/>
                  </a:lnTo>
                  <a:lnTo>
                    <a:pt x="20" y="52"/>
                  </a:lnTo>
                  <a:lnTo>
                    <a:pt x="24" y="52"/>
                  </a:lnTo>
                  <a:lnTo>
                    <a:pt x="28" y="52"/>
                  </a:lnTo>
                  <a:lnTo>
                    <a:pt x="28" y="48"/>
                  </a:lnTo>
                  <a:lnTo>
                    <a:pt x="30" y="48"/>
                  </a:lnTo>
                  <a:lnTo>
                    <a:pt x="28" y="48"/>
                  </a:lnTo>
                  <a:lnTo>
                    <a:pt x="28" y="44"/>
                  </a:lnTo>
                  <a:lnTo>
                    <a:pt x="30" y="44"/>
                  </a:lnTo>
                  <a:lnTo>
                    <a:pt x="34" y="44"/>
                  </a:lnTo>
                  <a:lnTo>
                    <a:pt x="34" y="42"/>
                  </a:lnTo>
                  <a:lnTo>
                    <a:pt x="38" y="42"/>
                  </a:lnTo>
                  <a:lnTo>
                    <a:pt x="38" y="38"/>
                  </a:lnTo>
                  <a:lnTo>
                    <a:pt x="42" y="38"/>
                  </a:lnTo>
                  <a:lnTo>
                    <a:pt x="42" y="42"/>
                  </a:lnTo>
                  <a:lnTo>
                    <a:pt x="42" y="38"/>
                  </a:lnTo>
                  <a:lnTo>
                    <a:pt x="46" y="38"/>
                  </a:lnTo>
                  <a:lnTo>
                    <a:pt x="46" y="34"/>
                  </a:lnTo>
                  <a:lnTo>
                    <a:pt x="50" y="34"/>
                  </a:lnTo>
                  <a:lnTo>
                    <a:pt x="54" y="34"/>
                  </a:lnTo>
                  <a:lnTo>
                    <a:pt x="56" y="30"/>
                  </a:lnTo>
                  <a:lnTo>
                    <a:pt x="60" y="30"/>
                  </a:lnTo>
                  <a:lnTo>
                    <a:pt x="64" y="30"/>
                  </a:lnTo>
                  <a:lnTo>
                    <a:pt x="64" y="26"/>
                  </a:lnTo>
                  <a:lnTo>
                    <a:pt x="68" y="26"/>
                  </a:lnTo>
                  <a:lnTo>
                    <a:pt x="72" y="30"/>
                  </a:lnTo>
                  <a:lnTo>
                    <a:pt x="72" y="26"/>
                  </a:lnTo>
                  <a:lnTo>
                    <a:pt x="76" y="26"/>
                  </a:lnTo>
                  <a:lnTo>
                    <a:pt x="76" y="30"/>
                  </a:lnTo>
                  <a:lnTo>
                    <a:pt x="80" y="30"/>
                  </a:lnTo>
                  <a:lnTo>
                    <a:pt x="84" y="30"/>
                  </a:lnTo>
                  <a:lnTo>
                    <a:pt x="86" y="30"/>
                  </a:lnTo>
                  <a:lnTo>
                    <a:pt x="90" y="30"/>
                  </a:lnTo>
                  <a:lnTo>
                    <a:pt x="94" y="30"/>
                  </a:lnTo>
                  <a:lnTo>
                    <a:pt x="94" y="34"/>
                  </a:lnTo>
                  <a:lnTo>
                    <a:pt x="94" y="38"/>
                  </a:lnTo>
                  <a:lnTo>
                    <a:pt x="94" y="42"/>
                  </a:lnTo>
                  <a:lnTo>
                    <a:pt x="98" y="42"/>
                  </a:lnTo>
                  <a:lnTo>
                    <a:pt x="98" y="44"/>
                  </a:lnTo>
                  <a:lnTo>
                    <a:pt x="102" y="42"/>
                  </a:lnTo>
                  <a:lnTo>
                    <a:pt x="106" y="44"/>
                  </a:lnTo>
                  <a:lnTo>
                    <a:pt x="110" y="44"/>
                  </a:lnTo>
                  <a:lnTo>
                    <a:pt x="112" y="44"/>
                  </a:lnTo>
                  <a:lnTo>
                    <a:pt x="116" y="44"/>
                  </a:lnTo>
                  <a:lnTo>
                    <a:pt x="120" y="44"/>
                  </a:lnTo>
                  <a:lnTo>
                    <a:pt x="124" y="44"/>
                  </a:lnTo>
                  <a:lnTo>
                    <a:pt x="128" y="44"/>
                  </a:lnTo>
                  <a:lnTo>
                    <a:pt x="132" y="44"/>
                  </a:lnTo>
                  <a:lnTo>
                    <a:pt x="136" y="48"/>
                  </a:lnTo>
                  <a:lnTo>
                    <a:pt x="138" y="48"/>
                  </a:lnTo>
                  <a:lnTo>
                    <a:pt x="138" y="44"/>
                  </a:lnTo>
                  <a:lnTo>
                    <a:pt x="142" y="44"/>
                  </a:lnTo>
                  <a:lnTo>
                    <a:pt x="146" y="44"/>
                  </a:lnTo>
                  <a:lnTo>
                    <a:pt x="146" y="42"/>
                  </a:lnTo>
                  <a:lnTo>
                    <a:pt x="150" y="42"/>
                  </a:lnTo>
                  <a:lnTo>
                    <a:pt x="150" y="38"/>
                  </a:lnTo>
                  <a:lnTo>
                    <a:pt x="150" y="34"/>
                  </a:lnTo>
                  <a:lnTo>
                    <a:pt x="146" y="30"/>
                  </a:lnTo>
                  <a:lnTo>
                    <a:pt x="146" y="26"/>
                  </a:lnTo>
                  <a:lnTo>
                    <a:pt x="142" y="22"/>
                  </a:lnTo>
                  <a:lnTo>
                    <a:pt x="146" y="18"/>
                  </a:lnTo>
                  <a:lnTo>
                    <a:pt x="146" y="14"/>
                  </a:lnTo>
                  <a:lnTo>
                    <a:pt x="146" y="12"/>
                  </a:lnTo>
                  <a:lnTo>
                    <a:pt x="150" y="12"/>
                  </a:lnTo>
                  <a:lnTo>
                    <a:pt x="150" y="14"/>
                  </a:lnTo>
                  <a:lnTo>
                    <a:pt x="150" y="12"/>
                  </a:lnTo>
                  <a:lnTo>
                    <a:pt x="150" y="8"/>
                  </a:lnTo>
                  <a:lnTo>
                    <a:pt x="152" y="8"/>
                  </a:lnTo>
                  <a:lnTo>
                    <a:pt x="156" y="8"/>
                  </a:lnTo>
                  <a:lnTo>
                    <a:pt x="156" y="4"/>
                  </a:lnTo>
                  <a:lnTo>
                    <a:pt x="156" y="0"/>
                  </a:lnTo>
                  <a:lnTo>
                    <a:pt x="160" y="0"/>
                  </a:lnTo>
                  <a:lnTo>
                    <a:pt x="164" y="4"/>
                  </a:lnTo>
                  <a:lnTo>
                    <a:pt x="168" y="4"/>
                  </a:lnTo>
                  <a:lnTo>
                    <a:pt x="172" y="4"/>
                  </a:lnTo>
                  <a:lnTo>
                    <a:pt x="172" y="8"/>
                  </a:lnTo>
                  <a:lnTo>
                    <a:pt x="176" y="8"/>
                  </a:lnTo>
                  <a:lnTo>
                    <a:pt x="180" y="8"/>
                  </a:lnTo>
                  <a:lnTo>
                    <a:pt x="182" y="8"/>
                  </a:lnTo>
                  <a:lnTo>
                    <a:pt x="186" y="12"/>
                  </a:lnTo>
                  <a:lnTo>
                    <a:pt x="190" y="12"/>
                  </a:lnTo>
                  <a:lnTo>
                    <a:pt x="194" y="14"/>
                  </a:lnTo>
                  <a:lnTo>
                    <a:pt x="194" y="12"/>
                  </a:lnTo>
                  <a:lnTo>
                    <a:pt x="198" y="12"/>
                  </a:lnTo>
                  <a:lnTo>
                    <a:pt x="198" y="14"/>
                  </a:lnTo>
                  <a:lnTo>
                    <a:pt x="202" y="14"/>
                  </a:lnTo>
                  <a:lnTo>
                    <a:pt x="206" y="14"/>
                  </a:lnTo>
                  <a:lnTo>
                    <a:pt x="206" y="18"/>
                  </a:lnTo>
                  <a:lnTo>
                    <a:pt x="206" y="22"/>
                  </a:lnTo>
                  <a:lnTo>
                    <a:pt x="206" y="26"/>
                  </a:lnTo>
                  <a:lnTo>
                    <a:pt x="206" y="30"/>
                  </a:lnTo>
                  <a:lnTo>
                    <a:pt x="206" y="34"/>
                  </a:lnTo>
                  <a:lnTo>
                    <a:pt x="208" y="34"/>
                  </a:lnTo>
                  <a:lnTo>
                    <a:pt x="212" y="34"/>
                  </a:lnTo>
                  <a:lnTo>
                    <a:pt x="212" y="38"/>
                  </a:lnTo>
                  <a:lnTo>
                    <a:pt x="216" y="38"/>
                  </a:lnTo>
                  <a:lnTo>
                    <a:pt x="220" y="38"/>
                  </a:lnTo>
                  <a:lnTo>
                    <a:pt x="220" y="42"/>
                  </a:lnTo>
                  <a:lnTo>
                    <a:pt x="224" y="42"/>
                  </a:lnTo>
                  <a:lnTo>
                    <a:pt x="228" y="42"/>
                  </a:lnTo>
                  <a:lnTo>
                    <a:pt x="232" y="42"/>
                  </a:lnTo>
                  <a:lnTo>
                    <a:pt x="236" y="42"/>
                  </a:lnTo>
                  <a:lnTo>
                    <a:pt x="236" y="38"/>
                  </a:lnTo>
                  <a:lnTo>
                    <a:pt x="238" y="38"/>
                  </a:lnTo>
                  <a:lnTo>
                    <a:pt x="242" y="34"/>
                  </a:lnTo>
                  <a:lnTo>
                    <a:pt x="246" y="38"/>
                  </a:lnTo>
                  <a:lnTo>
                    <a:pt x="246" y="34"/>
                  </a:lnTo>
                  <a:lnTo>
                    <a:pt x="250" y="34"/>
                  </a:lnTo>
                  <a:lnTo>
                    <a:pt x="254" y="34"/>
                  </a:lnTo>
                  <a:lnTo>
                    <a:pt x="258" y="34"/>
                  </a:lnTo>
                  <a:lnTo>
                    <a:pt x="258" y="38"/>
                  </a:lnTo>
                  <a:lnTo>
                    <a:pt x="262" y="38"/>
                  </a:lnTo>
                  <a:lnTo>
                    <a:pt x="264" y="38"/>
                  </a:lnTo>
                  <a:lnTo>
                    <a:pt x="268" y="38"/>
                  </a:lnTo>
                  <a:lnTo>
                    <a:pt x="272" y="42"/>
                  </a:lnTo>
                  <a:lnTo>
                    <a:pt x="276" y="44"/>
                  </a:lnTo>
                  <a:lnTo>
                    <a:pt x="280" y="44"/>
                  </a:lnTo>
                  <a:lnTo>
                    <a:pt x="284" y="44"/>
                  </a:lnTo>
                  <a:lnTo>
                    <a:pt x="288" y="44"/>
                  </a:lnTo>
                  <a:lnTo>
                    <a:pt x="288" y="48"/>
                  </a:lnTo>
                  <a:lnTo>
                    <a:pt x="288" y="52"/>
                  </a:lnTo>
                  <a:lnTo>
                    <a:pt x="290" y="56"/>
                  </a:lnTo>
                  <a:lnTo>
                    <a:pt x="294" y="56"/>
                  </a:lnTo>
                  <a:lnTo>
                    <a:pt x="298" y="56"/>
                  </a:lnTo>
                  <a:lnTo>
                    <a:pt x="302" y="56"/>
                  </a:lnTo>
                  <a:lnTo>
                    <a:pt x="306" y="56"/>
                  </a:lnTo>
                  <a:lnTo>
                    <a:pt x="310" y="60"/>
                  </a:lnTo>
                  <a:lnTo>
                    <a:pt x="314" y="60"/>
                  </a:lnTo>
                  <a:lnTo>
                    <a:pt x="318" y="60"/>
                  </a:lnTo>
                  <a:lnTo>
                    <a:pt x="320" y="60"/>
                  </a:lnTo>
                  <a:lnTo>
                    <a:pt x="324" y="60"/>
                  </a:lnTo>
                  <a:lnTo>
                    <a:pt x="328" y="60"/>
                  </a:lnTo>
                  <a:lnTo>
                    <a:pt x="332" y="60"/>
                  </a:lnTo>
                  <a:lnTo>
                    <a:pt x="332" y="56"/>
                  </a:lnTo>
                  <a:lnTo>
                    <a:pt x="336" y="56"/>
                  </a:lnTo>
                  <a:lnTo>
                    <a:pt x="340" y="56"/>
                  </a:lnTo>
                  <a:lnTo>
                    <a:pt x="344" y="56"/>
                  </a:lnTo>
                  <a:lnTo>
                    <a:pt x="346" y="56"/>
                  </a:lnTo>
                  <a:lnTo>
                    <a:pt x="350" y="52"/>
                  </a:lnTo>
                  <a:lnTo>
                    <a:pt x="354" y="52"/>
                  </a:lnTo>
                  <a:lnTo>
                    <a:pt x="354" y="56"/>
                  </a:lnTo>
                  <a:lnTo>
                    <a:pt x="354" y="52"/>
                  </a:lnTo>
                  <a:lnTo>
                    <a:pt x="358" y="52"/>
                  </a:lnTo>
                  <a:lnTo>
                    <a:pt x="362" y="48"/>
                  </a:lnTo>
                  <a:lnTo>
                    <a:pt x="362" y="44"/>
                  </a:lnTo>
                  <a:lnTo>
                    <a:pt x="366" y="44"/>
                  </a:lnTo>
                  <a:lnTo>
                    <a:pt x="370" y="42"/>
                  </a:lnTo>
                  <a:lnTo>
                    <a:pt x="374" y="42"/>
                  </a:lnTo>
                  <a:lnTo>
                    <a:pt x="374" y="38"/>
                  </a:lnTo>
                  <a:lnTo>
                    <a:pt x="376" y="38"/>
                  </a:lnTo>
                  <a:lnTo>
                    <a:pt x="380" y="38"/>
                  </a:lnTo>
                  <a:lnTo>
                    <a:pt x="384" y="38"/>
                  </a:lnTo>
                  <a:lnTo>
                    <a:pt x="384" y="42"/>
                  </a:lnTo>
                  <a:lnTo>
                    <a:pt x="388" y="42"/>
                  </a:lnTo>
                  <a:lnTo>
                    <a:pt x="388" y="44"/>
                  </a:lnTo>
                  <a:lnTo>
                    <a:pt x="392" y="44"/>
                  </a:lnTo>
                  <a:lnTo>
                    <a:pt x="396" y="44"/>
                  </a:lnTo>
                  <a:lnTo>
                    <a:pt x="400" y="44"/>
                  </a:lnTo>
                  <a:lnTo>
                    <a:pt x="402" y="44"/>
                  </a:lnTo>
                  <a:lnTo>
                    <a:pt x="406" y="44"/>
                  </a:lnTo>
                  <a:lnTo>
                    <a:pt x="410" y="44"/>
                  </a:lnTo>
                  <a:lnTo>
                    <a:pt x="410" y="48"/>
                  </a:lnTo>
                  <a:lnTo>
                    <a:pt x="406" y="52"/>
                  </a:lnTo>
                  <a:lnTo>
                    <a:pt x="406" y="56"/>
                  </a:lnTo>
                  <a:lnTo>
                    <a:pt x="406" y="60"/>
                  </a:lnTo>
                  <a:lnTo>
                    <a:pt x="402" y="60"/>
                  </a:lnTo>
                  <a:lnTo>
                    <a:pt x="402" y="64"/>
                  </a:lnTo>
                  <a:lnTo>
                    <a:pt x="400" y="68"/>
                  </a:lnTo>
                  <a:lnTo>
                    <a:pt x="402" y="68"/>
                  </a:lnTo>
                  <a:lnTo>
                    <a:pt x="400" y="72"/>
                  </a:lnTo>
                  <a:lnTo>
                    <a:pt x="396" y="74"/>
                  </a:lnTo>
                  <a:lnTo>
                    <a:pt x="400" y="78"/>
                  </a:lnTo>
                  <a:lnTo>
                    <a:pt x="396" y="82"/>
                  </a:lnTo>
                  <a:lnTo>
                    <a:pt x="392" y="82"/>
                  </a:lnTo>
                  <a:lnTo>
                    <a:pt x="396" y="86"/>
                  </a:lnTo>
                  <a:lnTo>
                    <a:pt x="400" y="90"/>
                  </a:lnTo>
                  <a:lnTo>
                    <a:pt x="402" y="90"/>
                  </a:lnTo>
                  <a:lnTo>
                    <a:pt x="402" y="86"/>
                  </a:lnTo>
                  <a:lnTo>
                    <a:pt x="406" y="90"/>
                  </a:lnTo>
                  <a:lnTo>
                    <a:pt x="410" y="86"/>
                  </a:lnTo>
                  <a:lnTo>
                    <a:pt x="414" y="86"/>
                  </a:lnTo>
                  <a:lnTo>
                    <a:pt x="414" y="90"/>
                  </a:lnTo>
                  <a:lnTo>
                    <a:pt x="418" y="94"/>
                  </a:lnTo>
                  <a:lnTo>
                    <a:pt x="422" y="90"/>
                  </a:lnTo>
                  <a:lnTo>
                    <a:pt x="422" y="86"/>
                  </a:lnTo>
                  <a:lnTo>
                    <a:pt x="426" y="86"/>
                  </a:lnTo>
                  <a:lnTo>
                    <a:pt x="428" y="86"/>
                  </a:lnTo>
                  <a:lnTo>
                    <a:pt x="432" y="86"/>
                  </a:lnTo>
                  <a:lnTo>
                    <a:pt x="436" y="86"/>
                  </a:lnTo>
                  <a:lnTo>
                    <a:pt x="440" y="90"/>
                  </a:lnTo>
                  <a:lnTo>
                    <a:pt x="444" y="94"/>
                  </a:lnTo>
                  <a:lnTo>
                    <a:pt x="448" y="94"/>
                  </a:lnTo>
                  <a:lnTo>
                    <a:pt x="448" y="98"/>
                  </a:lnTo>
                  <a:lnTo>
                    <a:pt x="448" y="100"/>
                  </a:lnTo>
                  <a:lnTo>
                    <a:pt x="452" y="100"/>
                  </a:lnTo>
                  <a:lnTo>
                    <a:pt x="456" y="104"/>
                  </a:lnTo>
                  <a:lnTo>
                    <a:pt x="456" y="108"/>
                  </a:lnTo>
                  <a:lnTo>
                    <a:pt x="456" y="112"/>
                  </a:lnTo>
                  <a:lnTo>
                    <a:pt x="452" y="112"/>
                  </a:lnTo>
                  <a:lnTo>
                    <a:pt x="448" y="112"/>
                  </a:lnTo>
                  <a:lnTo>
                    <a:pt x="444" y="112"/>
                  </a:lnTo>
                  <a:lnTo>
                    <a:pt x="440" y="112"/>
                  </a:lnTo>
                  <a:lnTo>
                    <a:pt x="440" y="108"/>
                  </a:lnTo>
                  <a:lnTo>
                    <a:pt x="440" y="112"/>
                  </a:lnTo>
                  <a:lnTo>
                    <a:pt x="436" y="112"/>
                  </a:lnTo>
                  <a:lnTo>
                    <a:pt x="432" y="112"/>
                  </a:lnTo>
                  <a:lnTo>
                    <a:pt x="428" y="112"/>
                  </a:lnTo>
                  <a:lnTo>
                    <a:pt x="426" y="112"/>
                  </a:lnTo>
                  <a:lnTo>
                    <a:pt x="426" y="116"/>
                  </a:lnTo>
                  <a:lnTo>
                    <a:pt x="422" y="116"/>
                  </a:lnTo>
                  <a:lnTo>
                    <a:pt x="422" y="112"/>
                  </a:lnTo>
                  <a:lnTo>
                    <a:pt x="422" y="116"/>
                  </a:lnTo>
                  <a:lnTo>
                    <a:pt x="418" y="116"/>
                  </a:lnTo>
                  <a:lnTo>
                    <a:pt x="418" y="120"/>
                  </a:lnTo>
                  <a:lnTo>
                    <a:pt x="414" y="120"/>
                  </a:lnTo>
                  <a:lnTo>
                    <a:pt x="410" y="120"/>
                  </a:lnTo>
                  <a:lnTo>
                    <a:pt x="410" y="120"/>
                  </a:lnTo>
                  <a:lnTo>
                    <a:pt x="410" y="12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7" name="Freeform 42"/>
            <p:cNvSpPr>
              <a:spLocks noEditPoints="1"/>
            </p:cNvSpPr>
            <p:nvPr/>
          </p:nvSpPr>
          <p:spPr bwMode="auto">
            <a:xfrm>
              <a:off x="6464300" y="3768793"/>
              <a:ext cx="200025" cy="520700"/>
            </a:xfrm>
            <a:custGeom>
              <a:avLst/>
              <a:gdLst>
                <a:gd name="T0" fmla="*/ 88 w 126"/>
                <a:gd name="T1" fmla="*/ 314 h 328"/>
                <a:gd name="T2" fmla="*/ 88 w 126"/>
                <a:gd name="T3" fmla="*/ 294 h 328"/>
                <a:gd name="T4" fmla="*/ 88 w 126"/>
                <a:gd name="T5" fmla="*/ 280 h 328"/>
                <a:gd name="T6" fmla="*/ 86 w 126"/>
                <a:gd name="T7" fmla="*/ 262 h 328"/>
                <a:gd name="T8" fmla="*/ 78 w 126"/>
                <a:gd name="T9" fmla="*/ 242 h 328"/>
                <a:gd name="T10" fmla="*/ 78 w 126"/>
                <a:gd name="T11" fmla="*/ 220 h 328"/>
                <a:gd name="T12" fmla="*/ 72 w 126"/>
                <a:gd name="T13" fmla="*/ 202 h 328"/>
                <a:gd name="T14" fmla="*/ 64 w 126"/>
                <a:gd name="T15" fmla="*/ 208 h 328"/>
                <a:gd name="T16" fmla="*/ 56 w 126"/>
                <a:gd name="T17" fmla="*/ 216 h 328"/>
                <a:gd name="T18" fmla="*/ 42 w 126"/>
                <a:gd name="T19" fmla="*/ 224 h 328"/>
                <a:gd name="T20" fmla="*/ 38 w 126"/>
                <a:gd name="T21" fmla="*/ 228 h 328"/>
                <a:gd name="T22" fmla="*/ 34 w 126"/>
                <a:gd name="T23" fmla="*/ 220 h 328"/>
                <a:gd name="T24" fmla="*/ 30 w 126"/>
                <a:gd name="T25" fmla="*/ 208 h 328"/>
                <a:gd name="T26" fmla="*/ 30 w 126"/>
                <a:gd name="T27" fmla="*/ 182 h 328"/>
                <a:gd name="T28" fmla="*/ 22 w 126"/>
                <a:gd name="T29" fmla="*/ 164 h 328"/>
                <a:gd name="T30" fmla="*/ 18 w 126"/>
                <a:gd name="T31" fmla="*/ 152 h 328"/>
                <a:gd name="T32" fmla="*/ 12 w 126"/>
                <a:gd name="T33" fmla="*/ 152 h 328"/>
                <a:gd name="T34" fmla="*/ 12 w 126"/>
                <a:gd name="T35" fmla="*/ 146 h 328"/>
                <a:gd name="T36" fmla="*/ 8 w 126"/>
                <a:gd name="T37" fmla="*/ 146 h 328"/>
                <a:gd name="T38" fmla="*/ 4 w 126"/>
                <a:gd name="T39" fmla="*/ 128 h 328"/>
                <a:gd name="T40" fmla="*/ 12 w 126"/>
                <a:gd name="T41" fmla="*/ 116 h 328"/>
                <a:gd name="T42" fmla="*/ 12 w 126"/>
                <a:gd name="T43" fmla="*/ 102 h 328"/>
                <a:gd name="T44" fmla="*/ 16 w 126"/>
                <a:gd name="T45" fmla="*/ 82 h 328"/>
                <a:gd name="T46" fmla="*/ 30 w 126"/>
                <a:gd name="T47" fmla="*/ 80 h 328"/>
                <a:gd name="T48" fmla="*/ 38 w 126"/>
                <a:gd name="T49" fmla="*/ 54 h 328"/>
                <a:gd name="T50" fmla="*/ 46 w 126"/>
                <a:gd name="T51" fmla="*/ 30 h 328"/>
                <a:gd name="T52" fmla="*/ 72 w 126"/>
                <a:gd name="T53" fmla="*/ 26 h 328"/>
                <a:gd name="T54" fmla="*/ 72 w 126"/>
                <a:gd name="T55" fmla="*/ 4 h 328"/>
                <a:gd name="T56" fmla="*/ 86 w 126"/>
                <a:gd name="T57" fmla="*/ 12 h 328"/>
                <a:gd name="T58" fmla="*/ 92 w 126"/>
                <a:gd name="T59" fmla="*/ 26 h 328"/>
                <a:gd name="T60" fmla="*/ 92 w 126"/>
                <a:gd name="T61" fmla="*/ 50 h 328"/>
                <a:gd name="T62" fmla="*/ 78 w 126"/>
                <a:gd name="T63" fmla="*/ 68 h 328"/>
                <a:gd name="T64" fmla="*/ 78 w 126"/>
                <a:gd name="T65" fmla="*/ 82 h 328"/>
                <a:gd name="T66" fmla="*/ 92 w 126"/>
                <a:gd name="T67" fmla="*/ 82 h 328"/>
                <a:gd name="T68" fmla="*/ 104 w 126"/>
                <a:gd name="T69" fmla="*/ 98 h 328"/>
                <a:gd name="T70" fmla="*/ 104 w 126"/>
                <a:gd name="T71" fmla="*/ 116 h 328"/>
                <a:gd name="T72" fmla="*/ 122 w 126"/>
                <a:gd name="T73" fmla="*/ 124 h 328"/>
                <a:gd name="T74" fmla="*/ 114 w 126"/>
                <a:gd name="T75" fmla="*/ 138 h 328"/>
                <a:gd name="T76" fmla="*/ 104 w 126"/>
                <a:gd name="T77" fmla="*/ 150 h 328"/>
                <a:gd name="T78" fmla="*/ 88 w 126"/>
                <a:gd name="T79" fmla="*/ 156 h 328"/>
                <a:gd name="T80" fmla="*/ 78 w 126"/>
                <a:gd name="T81" fmla="*/ 176 h 328"/>
                <a:gd name="T82" fmla="*/ 78 w 126"/>
                <a:gd name="T83" fmla="*/ 186 h 328"/>
                <a:gd name="T84" fmla="*/ 88 w 126"/>
                <a:gd name="T85" fmla="*/ 206 h 328"/>
                <a:gd name="T86" fmla="*/ 88 w 126"/>
                <a:gd name="T87" fmla="*/ 228 h 328"/>
                <a:gd name="T88" fmla="*/ 88 w 126"/>
                <a:gd name="T89" fmla="*/ 250 h 328"/>
                <a:gd name="T90" fmla="*/ 100 w 126"/>
                <a:gd name="T91" fmla="*/ 268 h 328"/>
                <a:gd name="T92" fmla="*/ 104 w 126"/>
                <a:gd name="T93" fmla="*/ 294 h 328"/>
                <a:gd name="T94" fmla="*/ 92 w 126"/>
                <a:gd name="T95" fmla="*/ 314 h 328"/>
                <a:gd name="T96" fmla="*/ 22 w 126"/>
                <a:gd name="T97" fmla="*/ 164 h 328"/>
                <a:gd name="T98" fmla="*/ 8 w 126"/>
                <a:gd name="T99" fmla="*/ 146 h 328"/>
                <a:gd name="T100" fmla="*/ 26 w 126"/>
                <a:gd name="T101" fmla="*/ 164 h 328"/>
                <a:gd name="T102" fmla="*/ 74 w 126"/>
                <a:gd name="T103" fmla="*/ 212 h 328"/>
                <a:gd name="T104" fmla="*/ 34 w 126"/>
                <a:gd name="T105" fmla="*/ 224 h 328"/>
                <a:gd name="T106" fmla="*/ 82 w 126"/>
                <a:gd name="T107" fmla="*/ 290 h 328"/>
                <a:gd name="T108" fmla="*/ 86 w 126"/>
                <a:gd name="T109" fmla="*/ 328 h 328"/>
                <a:gd name="T110" fmla="*/ 86 w 126"/>
                <a:gd name="T111" fmla="*/ 288 h 328"/>
                <a:gd name="T112" fmla="*/ 82 w 126"/>
                <a:gd name="T113" fmla="*/ 284 h 328"/>
                <a:gd name="T114" fmla="*/ 88 w 126"/>
                <a:gd name="T115" fmla="*/ 290 h 328"/>
                <a:gd name="T116" fmla="*/ 86 w 126"/>
                <a:gd name="T117" fmla="*/ 302 h 328"/>
                <a:gd name="T118" fmla="*/ 82 w 126"/>
                <a:gd name="T119" fmla="*/ 31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 h="328">
                  <a:moveTo>
                    <a:pt x="92" y="314"/>
                  </a:moveTo>
                  <a:lnTo>
                    <a:pt x="92" y="318"/>
                  </a:lnTo>
                  <a:lnTo>
                    <a:pt x="92" y="320"/>
                  </a:lnTo>
                  <a:lnTo>
                    <a:pt x="88" y="324"/>
                  </a:lnTo>
                  <a:lnTo>
                    <a:pt x="88" y="328"/>
                  </a:lnTo>
                  <a:lnTo>
                    <a:pt x="88" y="324"/>
                  </a:lnTo>
                  <a:lnTo>
                    <a:pt x="88" y="320"/>
                  </a:lnTo>
                  <a:lnTo>
                    <a:pt x="88" y="314"/>
                  </a:lnTo>
                  <a:lnTo>
                    <a:pt x="92" y="310"/>
                  </a:lnTo>
                  <a:lnTo>
                    <a:pt x="92" y="306"/>
                  </a:lnTo>
                  <a:lnTo>
                    <a:pt x="92" y="302"/>
                  </a:lnTo>
                  <a:lnTo>
                    <a:pt x="92" y="298"/>
                  </a:lnTo>
                  <a:lnTo>
                    <a:pt x="92" y="294"/>
                  </a:lnTo>
                  <a:lnTo>
                    <a:pt x="92" y="298"/>
                  </a:lnTo>
                  <a:lnTo>
                    <a:pt x="88" y="298"/>
                  </a:lnTo>
                  <a:lnTo>
                    <a:pt x="88" y="294"/>
                  </a:lnTo>
                  <a:lnTo>
                    <a:pt x="92" y="290"/>
                  </a:lnTo>
                  <a:lnTo>
                    <a:pt x="88" y="290"/>
                  </a:lnTo>
                  <a:lnTo>
                    <a:pt x="92" y="288"/>
                  </a:lnTo>
                  <a:lnTo>
                    <a:pt x="88" y="288"/>
                  </a:lnTo>
                  <a:lnTo>
                    <a:pt x="92" y="288"/>
                  </a:lnTo>
                  <a:lnTo>
                    <a:pt x="88" y="288"/>
                  </a:lnTo>
                  <a:lnTo>
                    <a:pt x="88" y="284"/>
                  </a:lnTo>
                  <a:lnTo>
                    <a:pt x="88" y="280"/>
                  </a:lnTo>
                  <a:lnTo>
                    <a:pt x="88" y="276"/>
                  </a:lnTo>
                  <a:lnTo>
                    <a:pt x="88" y="272"/>
                  </a:lnTo>
                  <a:lnTo>
                    <a:pt x="88" y="268"/>
                  </a:lnTo>
                  <a:lnTo>
                    <a:pt x="88" y="264"/>
                  </a:lnTo>
                  <a:lnTo>
                    <a:pt x="86" y="264"/>
                  </a:lnTo>
                  <a:lnTo>
                    <a:pt x="86" y="262"/>
                  </a:lnTo>
                  <a:lnTo>
                    <a:pt x="86" y="258"/>
                  </a:lnTo>
                  <a:lnTo>
                    <a:pt x="86" y="262"/>
                  </a:lnTo>
                  <a:lnTo>
                    <a:pt x="86" y="264"/>
                  </a:lnTo>
                  <a:lnTo>
                    <a:pt x="82" y="264"/>
                  </a:lnTo>
                  <a:lnTo>
                    <a:pt x="82" y="262"/>
                  </a:lnTo>
                  <a:lnTo>
                    <a:pt x="82" y="258"/>
                  </a:lnTo>
                  <a:lnTo>
                    <a:pt x="82" y="254"/>
                  </a:lnTo>
                  <a:lnTo>
                    <a:pt x="82" y="250"/>
                  </a:lnTo>
                  <a:lnTo>
                    <a:pt x="78" y="246"/>
                  </a:lnTo>
                  <a:lnTo>
                    <a:pt x="78" y="242"/>
                  </a:lnTo>
                  <a:lnTo>
                    <a:pt x="78" y="238"/>
                  </a:lnTo>
                  <a:lnTo>
                    <a:pt x="78" y="234"/>
                  </a:lnTo>
                  <a:lnTo>
                    <a:pt x="78" y="232"/>
                  </a:lnTo>
                  <a:lnTo>
                    <a:pt x="78" y="228"/>
                  </a:lnTo>
                  <a:lnTo>
                    <a:pt x="78" y="224"/>
                  </a:lnTo>
                  <a:lnTo>
                    <a:pt x="74" y="224"/>
                  </a:lnTo>
                  <a:lnTo>
                    <a:pt x="74" y="220"/>
                  </a:lnTo>
                  <a:lnTo>
                    <a:pt x="78" y="220"/>
                  </a:lnTo>
                  <a:lnTo>
                    <a:pt x="78" y="216"/>
                  </a:lnTo>
                  <a:lnTo>
                    <a:pt x="74" y="216"/>
                  </a:lnTo>
                  <a:lnTo>
                    <a:pt x="78" y="212"/>
                  </a:lnTo>
                  <a:lnTo>
                    <a:pt x="74" y="212"/>
                  </a:lnTo>
                  <a:lnTo>
                    <a:pt x="72" y="212"/>
                  </a:lnTo>
                  <a:lnTo>
                    <a:pt x="72" y="208"/>
                  </a:lnTo>
                  <a:lnTo>
                    <a:pt x="72" y="206"/>
                  </a:lnTo>
                  <a:lnTo>
                    <a:pt x="72" y="202"/>
                  </a:lnTo>
                  <a:lnTo>
                    <a:pt x="68" y="202"/>
                  </a:lnTo>
                  <a:lnTo>
                    <a:pt x="68" y="198"/>
                  </a:lnTo>
                  <a:lnTo>
                    <a:pt x="68" y="202"/>
                  </a:lnTo>
                  <a:lnTo>
                    <a:pt x="68" y="206"/>
                  </a:lnTo>
                  <a:lnTo>
                    <a:pt x="64" y="206"/>
                  </a:lnTo>
                  <a:lnTo>
                    <a:pt x="64" y="208"/>
                  </a:lnTo>
                  <a:lnTo>
                    <a:pt x="68" y="208"/>
                  </a:lnTo>
                  <a:lnTo>
                    <a:pt x="64" y="208"/>
                  </a:lnTo>
                  <a:lnTo>
                    <a:pt x="64" y="212"/>
                  </a:lnTo>
                  <a:lnTo>
                    <a:pt x="60" y="212"/>
                  </a:lnTo>
                  <a:lnTo>
                    <a:pt x="56" y="212"/>
                  </a:lnTo>
                  <a:lnTo>
                    <a:pt x="56" y="208"/>
                  </a:lnTo>
                  <a:lnTo>
                    <a:pt x="56" y="212"/>
                  </a:lnTo>
                  <a:lnTo>
                    <a:pt x="56" y="216"/>
                  </a:lnTo>
                  <a:lnTo>
                    <a:pt x="52" y="216"/>
                  </a:lnTo>
                  <a:lnTo>
                    <a:pt x="56" y="216"/>
                  </a:lnTo>
                  <a:lnTo>
                    <a:pt x="52" y="220"/>
                  </a:lnTo>
                  <a:lnTo>
                    <a:pt x="48" y="220"/>
                  </a:lnTo>
                  <a:lnTo>
                    <a:pt x="48" y="224"/>
                  </a:lnTo>
                  <a:lnTo>
                    <a:pt x="46" y="228"/>
                  </a:lnTo>
                  <a:lnTo>
                    <a:pt x="46" y="224"/>
                  </a:lnTo>
                  <a:lnTo>
                    <a:pt x="46" y="220"/>
                  </a:lnTo>
                  <a:lnTo>
                    <a:pt x="46" y="224"/>
                  </a:lnTo>
                  <a:lnTo>
                    <a:pt x="42" y="224"/>
                  </a:lnTo>
                  <a:lnTo>
                    <a:pt x="46" y="224"/>
                  </a:lnTo>
                  <a:lnTo>
                    <a:pt x="42" y="224"/>
                  </a:lnTo>
                  <a:lnTo>
                    <a:pt x="42" y="228"/>
                  </a:lnTo>
                  <a:lnTo>
                    <a:pt x="42" y="224"/>
                  </a:lnTo>
                  <a:lnTo>
                    <a:pt x="42" y="220"/>
                  </a:lnTo>
                  <a:lnTo>
                    <a:pt x="42" y="224"/>
                  </a:lnTo>
                  <a:lnTo>
                    <a:pt x="42" y="228"/>
                  </a:lnTo>
                  <a:lnTo>
                    <a:pt x="38" y="228"/>
                  </a:lnTo>
                  <a:lnTo>
                    <a:pt x="38" y="224"/>
                  </a:lnTo>
                  <a:lnTo>
                    <a:pt x="38" y="220"/>
                  </a:lnTo>
                  <a:lnTo>
                    <a:pt x="38" y="224"/>
                  </a:lnTo>
                  <a:lnTo>
                    <a:pt x="34" y="224"/>
                  </a:lnTo>
                  <a:lnTo>
                    <a:pt x="38" y="220"/>
                  </a:lnTo>
                  <a:lnTo>
                    <a:pt x="34" y="220"/>
                  </a:lnTo>
                  <a:lnTo>
                    <a:pt x="34" y="224"/>
                  </a:lnTo>
                  <a:lnTo>
                    <a:pt x="34" y="220"/>
                  </a:lnTo>
                  <a:lnTo>
                    <a:pt x="34" y="216"/>
                  </a:lnTo>
                  <a:lnTo>
                    <a:pt x="34" y="220"/>
                  </a:lnTo>
                  <a:lnTo>
                    <a:pt x="30" y="220"/>
                  </a:lnTo>
                  <a:lnTo>
                    <a:pt x="30" y="224"/>
                  </a:lnTo>
                  <a:lnTo>
                    <a:pt x="26" y="224"/>
                  </a:lnTo>
                  <a:lnTo>
                    <a:pt x="30" y="216"/>
                  </a:lnTo>
                  <a:lnTo>
                    <a:pt x="30" y="212"/>
                  </a:lnTo>
                  <a:lnTo>
                    <a:pt x="30" y="208"/>
                  </a:lnTo>
                  <a:lnTo>
                    <a:pt x="30" y="206"/>
                  </a:lnTo>
                  <a:lnTo>
                    <a:pt x="34" y="202"/>
                  </a:lnTo>
                  <a:lnTo>
                    <a:pt x="34" y="198"/>
                  </a:lnTo>
                  <a:lnTo>
                    <a:pt x="34" y="194"/>
                  </a:lnTo>
                  <a:lnTo>
                    <a:pt x="34" y="190"/>
                  </a:lnTo>
                  <a:lnTo>
                    <a:pt x="30" y="186"/>
                  </a:lnTo>
                  <a:lnTo>
                    <a:pt x="34" y="186"/>
                  </a:lnTo>
                  <a:lnTo>
                    <a:pt x="30" y="182"/>
                  </a:lnTo>
                  <a:lnTo>
                    <a:pt x="30" y="180"/>
                  </a:lnTo>
                  <a:lnTo>
                    <a:pt x="30" y="176"/>
                  </a:lnTo>
                  <a:lnTo>
                    <a:pt x="26" y="172"/>
                  </a:lnTo>
                  <a:lnTo>
                    <a:pt x="26" y="176"/>
                  </a:lnTo>
                  <a:lnTo>
                    <a:pt x="26" y="172"/>
                  </a:lnTo>
                  <a:lnTo>
                    <a:pt x="26" y="168"/>
                  </a:lnTo>
                  <a:lnTo>
                    <a:pt x="22" y="168"/>
                  </a:lnTo>
                  <a:lnTo>
                    <a:pt x="22" y="164"/>
                  </a:lnTo>
                  <a:lnTo>
                    <a:pt x="26" y="164"/>
                  </a:lnTo>
                  <a:lnTo>
                    <a:pt x="22" y="160"/>
                  </a:lnTo>
                  <a:lnTo>
                    <a:pt x="22" y="156"/>
                  </a:lnTo>
                  <a:lnTo>
                    <a:pt x="18" y="156"/>
                  </a:lnTo>
                  <a:lnTo>
                    <a:pt x="22" y="152"/>
                  </a:lnTo>
                  <a:lnTo>
                    <a:pt x="22" y="156"/>
                  </a:lnTo>
                  <a:lnTo>
                    <a:pt x="22" y="152"/>
                  </a:lnTo>
                  <a:lnTo>
                    <a:pt x="18" y="152"/>
                  </a:lnTo>
                  <a:lnTo>
                    <a:pt x="18" y="156"/>
                  </a:lnTo>
                  <a:lnTo>
                    <a:pt x="18" y="152"/>
                  </a:lnTo>
                  <a:lnTo>
                    <a:pt x="16" y="152"/>
                  </a:lnTo>
                  <a:lnTo>
                    <a:pt x="12" y="152"/>
                  </a:lnTo>
                  <a:lnTo>
                    <a:pt x="16" y="152"/>
                  </a:lnTo>
                  <a:lnTo>
                    <a:pt x="16" y="156"/>
                  </a:lnTo>
                  <a:lnTo>
                    <a:pt x="16" y="152"/>
                  </a:lnTo>
                  <a:lnTo>
                    <a:pt x="12" y="152"/>
                  </a:lnTo>
                  <a:lnTo>
                    <a:pt x="12" y="156"/>
                  </a:lnTo>
                  <a:lnTo>
                    <a:pt x="16" y="156"/>
                  </a:lnTo>
                  <a:lnTo>
                    <a:pt x="12" y="156"/>
                  </a:lnTo>
                  <a:lnTo>
                    <a:pt x="12" y="152"/>
                  </a:lnTo>
                  <a:lnTo>
                    <a:pt x="12" y="150"/>
                  </a:lnTo>
                  <a:lnTo>
                    <a:pt x="12" y="146"/>
                  </a:lnTo>
                  <a:lnTo>
                    <a:pt x="12" y="142"/>
                  </a:lnTo>
                  <a:lnTo>
                    <a:pt x="12" y="146"/>
                  </a:lnTo>
                  <a:lnTo>
                    <a:pt x="12" y="150"/>
                  </a:lnTo>
                  <a:lnTo>
                    <a:pt x="8" y="150"/>
                  </a:lnTo>
                  <a:lnTo>
                    <a:pt x="12" y="146"/>
                  </a:lnTo>
                  <a:lnTo>
                    <a:pt x="8" y="146"/>
                  </a:lnTo>
                  <a:lnTo>
                    <a:pt x="8" y="142"/>
                  </a:lnTo>
                  <a:lnTo>
                    <a:pt x="8" y="146"/>
                  </a:lnTo>
                  <a:lnTo>
                    <a:pt x="8" y="150"/>
                  </a:lnTo>
                  <a:lnTo>
                    <a:pt x="8" y="146"/>
                  </a:lnTo>
                  <a:lnTo>
                    <a:pt x="4" y="146"/>
                  </a:lnTo>
                  <a:lnTo>
                    <a:pt x="4" y="142"/>
                  </a:lnTo>
                  <a:lnTo>
                    <a:pt x="4" y="138"/>
                  </a:lnTo>
                  <a:lnTo>
                    <a:pt x="0" y="138"/>
                  </a:lnTo>
                  <a:lnTo>
                    <a:pt x="0" y="136"/>
                  </a:lnTo>
                  <a:lnTo>
                    <a:pt x="0" y="132"/>
                  </a:lnTo>
                  <a:lnTo>
                    <a:pt x="0" y="128"/>
                  </a:lnTo>
                  <a:lnTo>
                    <a:pt x="4" y="128"/>
                  </a:lnTo>
                  <a:lnTo>
                    <a:pt x="4" y="132"/>
                  </a:lnTo>
                  <a:lnTo>
                    <a:pt x="8" y="132"/>
                  </a:lnTo>
                  <a:lnTo>
                    <a:pt x="8" y="128"/>
                  </a:lnTo>
                  <a:lnTo>
                    <a:pt x="4" y="128"/>
                  </a:lnTo>
                  <a:lnTo>
                    <a:pt x="4" y="124"/>
                  </a:lnTo>
                  <a:lnTo>
                    <a:pt x="4" y="120"/>
                  </a:lnTo>
                  <a:lnTo>
                    <a:pt x="8" y="116"/>
                  </a:lnTo>
                  <a:lnTo>
                    <a:pt x="12" y="116"/>
                  </a:lnTo>
                  <a:lnTo>
                    <a:pt x="12" y="112"/>
                  </a:lnTo>
                  <a:lnTo>
                    <a:pt x="12" y="116"/>
                  </a:lnTo>
                  <a:lnTo>
                    <a:pt x="16" y="116"/>
                  </a:lnTo>
                  <a:lnTo>
                    <a:pt x="16" y="112"/>
                  </a:lnTo>
                  <a:lnTo>
                    <a:pt x="16" y="110"/>
                  </a:lnTo>
                  <a:lnTo>
                    <a:pt x="12" y="110"/>
                  </a:lnTo>
                  <a:lnTo>
                    <a:pt x="12" y="106"/>
                  </a:lnTo>
                  <a:lnTo>
                    <a:pt x="12" y="102"/>
                  </a:lnTo>
                  <a:lnTo>
                    <a:pt x="12" y="98"/>
                  </a:lnTo>
                  <a:lnTo>
                    <a:pt x="16" y="98"/>
                  </a:lnTo>
                  <a:lnTo>
                    <a:pt x="16" y="102"/>
                  </a:lnTo>
                  <a:lnTo>
                    <a:pt x="16" y="98"/>
                  </a:lnTo>
                  <a:lnTo>
                    <a:pt x="16" y="94"/>
                  </a:lnTo>
                  <a:lnTo>
                    <a:pt x="18" y="90"/>
                  </a:lnTo>
                  <a:lnTo>
                    <a:pt x="16" y="86"/>
                  </a:lnTo>
                  <a:lnTo>
                    <a:pt x="16" y="82"/>
                  </a:lnTo>
                  <a:lnTo>
                    <a:pt x="16" y="80"/>
                  </a:lnTo>
                  <a:lnTo>
                    <a:pt x="16" y="82"/>
                  </a:lnTo>
                  <a:lnTo>
                    <a:pt x="18" y="82"/>
                  </a:lnTo>
                  <a:lnTo>
                    <a:pt x="22" y="82"/>
                  </a:lnTo>
                  <a:lnTo>
                    <a:pt x="26" y="82"/>
                  </a:lnTo>
                  <a:lnTo>
                    <a:pt x="26" y="86"/>
                  </a:lnTo>
                  <a:lnTo>
                    <a:pt x="30" y="82"/>
                  </a:lnTo>
                  <a:lnTo>
                    <a:pt x="30" y="80"/>
                  </a:lnTo>
                  <a:lnTo>
                    <a:pt x="30" y="76"/>
                  </a:lnTo>
                  <a:lnTo>
                    <a:pt x="34" y="72"/>
                  </a:lnTo>
                  <a:lnTo>
                    <a:pt x="34" y="68"/>
                  </a:lnTo>
                  <a:lnTo>
                    <a:pt x="38" y="64"/>
                  </a:lnTo>
                  <a:lnTo>
                    <a:pt x="34" y="60"/>
                  </a:lnTo>
                  <a:lnTo>
                    <a:pt x="34" y="56"/>
                  </a:lnTo>
                  <a:lnTo>
                    <a:pt x="38" y="56"/>
                  </a:lnTo>
                  <a:lnTo>
                    <a:pt x="38" y="54"/>
                  </a:lnTo>
                  <a:lnTo>
                    <a:pt x="42" y="54"/>
                  </a:lnTo>
                  <a:lnTo>
                    <a:pt x="42" y="50"/>
                  </a:lnTo>
                  <a:lnTo>
                    <a:pt x="42" y="46"/>
                  </a:lnTo>
                  <a:lnTo>
                    <a:pt x="42" y="42"/>
                  </a:lnTo>
                  <a:lnTo>
                    <a:pt x="42" y="38"/>
                  </a:lnTo>
                  <a:lnTo>
                    <a:pt x="42" y="34"/>
                  </a:lnTo>
                  <a:lnTo>
                    <a:pt x="46" y="34"/>
                  </a:lnTo>
                  <a:lnTo>
                    <a:pt x="46" y="30"/>
                  </a:lnTo>
                  <a:lnTo>
                    <a:pt x="48" y="30"/>
                  </a:lnTo>
                  <a:lnTo>
                    <a:pt x="52" y="26"/>
                  </a:lnTo>
                  <a:lnTo>
                    <a:pt x="56" y="24"/>
                  </a:lnTo>
                  <a:lnTo>
                    <a:pt x="60" y="24"/>
                  </a:lnTo>
                  <a:lnTo>
                    <a:pt x="64" y="24"/>
                  </a:lnTo>
                  <a:lnTo>
                    <a:pt x="68" y="24"/>
                  </a:lnTo>
                  <a:lnTo>
                    <a:pt x="68" y="26"/>
                  </a:lnTo>
                  <a:lnTo>
                    <a:pt x="72" y="26"/>
                  </a:lnTo>
                  <a:lnTo>
                    <a:pt x="68" y="24"/>
                  </a:lnTo>
                  <a:lnTo>
                    <a:pt x="68" y="20"/>
                  </a:lnTo>
                  <a:lnTo>
                    <a:pt x="68" y="16"/>
                  </a:lnTo>
                  <a:lnTo>
                    <a:pt x="72" y="16"/>
                  </a:lnTo>
                  <a:lnTo>
                    <a:pt x="72" y="12"/>
                  </a:lnTo>
                  <a:lnTo>
                    <a:pt x="74" y="12"/>
                  </a:lnTo>
                  <a:lnTo>
                    <a:pt x="72" y="8"/>
                  </a:lnTo>
                  <a:lnTo>
                    <a:pt x="72" y="4"/>
                  </a:lnTo>
                  <a:lnTo>
                    <a:pt x="74" y="4"/>
                  </a:lnTo>
                  <a:lnTo>
                    <a:pt x="74" y="0"/>
                  </a:lnTo>
                  <a:lnTo>
                    <a:pt x="78" y="0"/>
                  </a:lnTo>
                  <a:lnTo>
                    <a:pt x="78" y="4"/>
                  </a:lnTo>
                  <a:lnTo>
                    <a:pt x="82" y="4"/>
                  </a:lnTo>
                  <a:lnTo>
                    <a:pt x="82" y="8"/>
                  </a:lnTo>
                  <a:lnTo>
                    <a:pt x="82" y="12"/>
                  </a:lnTo>
                  <a:lnTo>
                    <a:pt x="86" y="12"/>
                  </a:lnTo>
                  <a:lnTo>
                    <a:pt x="86" y="16"/>
                  </a:lnTo>
                  <a:lnTo>
                    <a:pt x="86" y="20"/>
                  </a:lnTo>
                  <a:lnTo>
                    <a:pt x="88" y="20"/>
                  </a:lnTo>
                  <a:lnTo>
                    <a:pt x="88" y="16"/>
                  </a:lnTo>
                  <a:lnTo>
                    <a:pt x="88" y="20"/>
                  </a:lnTo>
                  <a:lnTo>
                    <a:pt x="92" y="20"/>
                  </a:lnTo>
                  <a:lnTo>
                    <a:pt x="92" y="24"/>
                  </a:lnTo>
                  <a:lnTo>
                    <a:pt x="92" y="26"/>
                  </a:lnTo>
                  <a:lnTo>
                    <a:pt x="92" y="30"/>
                  </a:lnTo>
                  <a:lnTo>
                    <a:pt x="92" y="34"/>
                  </a:lnTo>
                  <a:lnTo>
                    <a:pt x="92" y="38"/>
                  </a:lnTo>
                  <a:lnTo>
                    <a:pt x="92" y="42"/>
                  </a:lnTo>
                  <a:lnTo>
                    <a:pt x="92" y="46"/>
                  </a:lnTo>
                  <a:lnTo>
                    <a:pt x="88" y="46"/>
                  </a:lnTo>
                  <a:lnTo>
                    <a:pt x="88" y="50"/>
                  </a:lnTo>
                  <a:lnTo>
                    <a:pt x="92" y="50"/>
                  </a:lnTo>
                  <a:lnTo>
                    <a:pt x="88" y="50"/>
                  </a:lnTo>
                  <a:lnTo>
                    <a:pt x="88" y="54"/>
                  </a:lnTo>
                  <a:lnTo>
                    <a:pt x="86" y="54"/>
                  </a:lnTo>
                  <a:lnTo>
                    <a:pt x="82" y="56"/>
                  </a:lnTo>
                  <a:lnTo>
                    <a:pt x="82" y="60"/>
                  </a:lnTo>
                  <a:lnTo>
                    <a:pt x="78" y="60"/>
                  </a:lnTo>
                  <a:lnTo>
                    <a:pt x="78" y="64"/>
                  </a:lnTo>
                  <a:lnTo>
                    <a:pt x="78" y="68"/>
                  </a:lnTo>
                  <a:lnTo>
                    <a:pt x="74" y="68"/>
                  </a:lnTo>
                  <a:lnTo>
                    <a:pt x="74" y="72"/>
                  </a:lnTo>
                  <a:lnTo>
                    <a:pt x="74" y="76"/>
                  </a:lnTo>
                  <a:lnTo>
                    <a:pt x="78" y="76"/>
                  </a:lnTo>
                  <a:lnTo>
                    <a:pt x="78" y="80"/>
                  </a:lnTo>
                  <a:lnTo>
                    <a:pt x="78" y="82"/>
                  </a:lnTo>
                  <a:lnTo>
                    <a:pt x="74" y="82"/>
                  </a:lnTo>
                  <a:lnTo>
                    <a:pt x="78" y="82"/>
                  </a:lnTo>
                  <a:lnTo>
                    <a:pt x="78" y="86"/>
                  </a:lnTo>
                  <a:lnTo>
                    <a:pt x="78" y="82"/>
                  </a:lnTo>
                  <a:lnTo>
                    <a:pt x="82" y="82"/>
                  </a:lnTo>
                  <a:lnTo>
                    <a:pt x="82" y="80"/>
                  </a:lnTo>
                  <a:lnTo>
                    <a:pt x="86" y="80"/>
                  </a:lnTo>
                  <a:lnTo>
                    <a:pt x="88" y="80"/>
                  </a:lnTo>
                  <a:lnTo>
                    <a:pt x="92" y="80"/>
                  </a:lnTo>
                  <a:lnTo>
                    <a:pt x="92" y="82"/>
                  </a:lnTo>
                  <a:lnTo>
                    <a:pt x="88" y="82"/>
                  </a:lnTo>
                  <a:lnTo>
                    <a:pt x="92" y="86"/>
                  </a:lnTo>
                  <a:lnTo>
                    <a:pt x="92" y="90"/>
                  </a:lnTo>
                  <a:lnTo>
                    <a:pt x="92" y="94"/>
                  </a:lnTo>
                  <a:lnTo>
                    <a:pt x="92" y="98"/>
                  </a:lnTo>
                  <a:lnTo>
                    <a:pt x="96" y="98"/>
                  </a:lnTo>
                  <a:lnTo>
                    <a:pt x="100" y="98"/>
                  </a:lnTo>
                  <a:lnTo>
                    <a:pt x="104" y="98"/>
                  </a:lnTo>
                  <a:lnTo>
                    <a:pt x="104" y="102"/>
                  </a:lnTo>
                  <a:lnTo>
                    <a:pt x="100" y="102"/>
                  </a:lnTo>
                  <a:lnTo>
                    <a:pt x="100" y="106"/>
                  </a:lnTo>
                  <a:lnTo>
                    <a:pt x="100" y="110"/>
                  </a:lnTo>
                  <a:lnTo>
                    <a:pt x="100" y="112"/>
                  </a:lnTo>
                  <a:lnTo>
                    <a:pt x="96" y="116"/>
                  </a:lnTo>
                  <a:lnTo>
                    <a:pt x="100" y="116"/>
                  </a:lnTo>
                  <a:lnTo>
                    <a:pt x="104" y="116"/>
                  </a:lnTo>
                  <a:lnTo>
                    <a:pt x="108" y="116"/>
                  </a:lnTo>
                  <a:lnTo>
                    <a:pt x="108" y="120"/>
                  </a:lnTo>
                  <a:lnTo>
                    <a:pt x="108" y="124"/>
                  </a:lnTo>
                  <a:lnTo>
                    <a:pt x="112" y="124"/>
                  </a:lnTo>
                  <a:lnTo>
                    <a:pt x="112" y="128"/>
                  </a:lnTo>
                  <a:lnTo>
                    <a:pt x="114" y="128"/>
                  </a:lnTo>
                  <a:lnTo>
                    <a:pt x="118" y="128"/>
                  </a:lnTo>
                  <a:lnTo>
                    <a:pt x="122" y="124"/>
                  </a:lnTo>
                  <a:lnTo>
                    <a:pt x="126" y="124"/>
                  </a:lnTo>
                  <a:lnTo>
                    <a:pt x="126" y="128"/>
                  </a:lnTo>
                  <a:lnTo>
                    <a:pt x="122" y="128"/>
                  </a:lnTo>
                  <a:lnTo>
                    <a:pt x="122" y="132"/>
                  </a:lnTo>
                  <a:lnTo>
                    <a:pt x="118" y="132"/>
                  </a:lnTo>
                  <a:lnTo>
                    <a:pt x="118" y="136"/>
                  </a:lnTo>
                  <a:lnTo>
                    <a:pt x="114" y="136"/>
                  </a:lnTo>
                  <a:lnTo>
                    <a:pt x="114" y="138"/>
                  </a:lnTo>
                  <a:lnTo>
                    <a:pt x="118" y="138"/>
                  </a:lnTo>
                  <a:lnTo>
                    <a:pt x="114" y="138"/>
                  </a:lnTo>
                  <a:lnTo>
                    <a:pt x="112" y="138"/>
                  </a:lnTo>
                  <a:lnTo>
                    <a:pt x="112" y="142"/>
                  </a:lnTo>
                  <a:lnTo>
                    <a:pt x="112" y="146"/>
                  </a:lnTo>
                  <a:lnTo>
                    <a:pt x="108" y="146"/>
                  </a:lnTo>
                  <a:lnTo>
                    <a:pt x="104" y="146"/>
                  </a:lnTo>
                  <a:lnTo>
                    <a:pt x="104" y="150"/>
                  </a:lnTo>
                  <a:lnTo>
                    <a:pt x="100" y="150"/>
                  </a:lnTo>
                  <a:lnTo>
                    <a:pt x="100" y="152"/>
                  </a:lnTo>
                  <a:lnTo>
                    <a:pt x="100" y="150"/>
                  </a:lnTo>
                  <a:lnTo>
                    <a:pt x="96" y="150"/>
                  </a:lnTo>
                  <a:lnTo>
                    <a:pt x="96" y="152"/>
                  </a:lnTo>
                  <a:lnTo>
                    <a:pt x="96" y="156"/>
                  </a:lnTo>
                  <a:lnTo>
                    <a:pt x="92" y="156"/>
                  </a:lnTo>
                  <a:lnTo>
                    <a:pt x="88" y="156"/>
                  </a:lnTo>
                  <a:lnTo>
                    <a:pt x="86" y="156"/>
                  </a:lnTo>
                  <a:lnTo>
                    <a:pt x="82" y="156"/>
                  </a:lnTo>
                  <a:lnTo>
                    <a:pt x="82" y="160"/>
                  </a:lnTo>
                  <a:lnTo>
                    <a:pt x="78" y="160"/>
                  </a:lnTo>
                  <a:lnTo>
                    <a:pt x="78" y="164"/>
                  </a:lnTo>
                  <a:lnTo>
                    <a:pt x="78" y="168"/>
                  </a:lnTo>
                  <a:lnTo>
                    <a:pt x="78" y="172"/>
                  </a:lnTo>
                  <a:lnTo>
                    <a:pt x="78" y="176"/>
                  </a:lnTo>
                  <a:lnTo>
                    <a:pt x="78" y="180"/>
                  </a:lnTo>
                  <a:lnTo>
                    <a:pt x="74" y="180"/>
                  </a:lnTo>
                  <a:lnTo>
                    <a:pt x="72" y="180"/>
                  </a:lnTo>
                  <a:lnTo>
                    <a:pt x="74" y="180"/>
                  </a:lnTo>
                  <a:lnTo>
                    <a:pt x="74" y="182"/>
                  </a:lnTo>
                  <a:lnTo>
                    <a:pt x="78" y="182"/>
                  </a:lnTo>
                  <a:lnTo>
                    <a:pt x="74" y="182"/>
                  </a:lnTo>
                  <a:lnTo>
                    <a:pt x="78" y="186"/>
                  </a:lnTo>
                  <a:lnTo>
                    <a:pt x="78" y="190"/>
                  </a:lnTo>
                  <a:lnTo>
                    <a:pt x="78" y="194"/>
                  </a:lnTo>
                  <a:lnTo>
                    <a:pt x="82" y="194"/>
                  </a:lnTo>
                  <a:lnTo>
                    <a:pt x="82" y="198"/>
                  </a:lnTo>
                  <a:lnTo>
                    <a:pt x="82" y="202"/>
                  </a:lnTo>
                  <a:lnTo>
                    <a:pt x="86" y="202"/>
                  </a:lnTo>
                  <a:lnTo>
                    <a:pt x="86" y="206"/>
                  </a:lnTo>
                  <a:lnTo>
                    <a:pt x="88" y="206"/>
                  </a:lnTo>
                  <a:lnTo>
                    <a:pt x="88" y="208"/>
                  </a:lnTo>
                  <a:lnTo>
                    <a:pt x="88" y="212"/>
                  </a:lnTo>
                  <a:lnTo>
                    <a:pt x="88" y="216"/>
                  </a:lnTo>
                  <a:lnTo>
                    <a:pt x="92" y="216"/>
                  </a:lnTo>
                  <a:lnTo>
                    <a:pt x="92" y="220"/>
                  </a:lnTo>
                  <a:lnTo>
                    <a:pt x="88" y="220"/>
                  </a:lnTo>
                  <a:lnTo>
                    <a:pt x="88" y="224"/>
                  </a:lnTo>
                  <a:lnTo>
                    <a:pt x="88" y="228"/>
                  </a:lnTo>
                  <a:lnTo>
                    <a:pt x="88" y="232"/>
                  </a:lnTo>
                  <a:lnTo>
                    <a:pt x="88" y="234"/>
                  </a:lnTo>
                  <a:lnTo>
                    <a:pt x="86" y="234"/>
                  </a:lnTo>
                  <a:lnTo>
                    <a:pt x="86" y="238"/>
                  </a:lnTo>
                  <a:lnTo>
                    <a:pt x="86" y="242"/>
                  </a:lnTo>
                  <a:lnTo>
                    <a:pt x="86" y="246"/>
                  </a:lnTo>
                  <a:lnTo>
                    <a:pt x="88" y="246"/>
                  </a:lnTo>
                  <a:lnTo>
                    <a:pt x="88" y="250"/>
                  </a:lnTo>
                  <a:lnTo>
                    <a:pt x="88" y="254"/>
                  </a:lnTo>
                  <a:lnTo>
                    <a:pt x="92" y="254"/>
                  </a:lnTo>
                  <a:lnTo>
                    <a:pt x="92" y="258"/>
                  </a:lnTo>
                  <a:lnTo>
                    <a:pt x="96" y="258"/>
                  </a:lnTo>
                  <a:lnTo>
                    <a:pt x="96" y="262"/>
                  </a:lnTo>
                  <a:lnTo>
                    <a:pt x="96" y="264"/>
                  </a:lnTo>
                  <a:lnTo>
                    <a:pt x="96" y="268"/>
                  </a:lnTo>
                  <a:lnTo>
                    <a:pt x="100" y="268"/>
                  </a:lnTo>
                  <a:lnTo>
                    <a:pt x="100" y="272"/>
                  </a:lnTo>
                  <a:lnTo>
                    <a:pt x="96" y="272"/>
                  </a:lnTo>
                  <a:lnTo>
                    <a:pt x="100" y="280"/>
                  </a:lnTo>
                  <a:lnTo>
                    <a:pt x="100" y="284"/>
                  </a:lnTo>
                  <a:lnTo>
                    <a:pt x="100" y="288"/>
                  </a:lnTo>
                  <a:lnTo>
                    <a:pt x="104" y="288"/>
                  </a:lnTo>
                  <a:lnTo>
                    <a:pt x="104" y="290"/>
                  </a:lnTo>
                  <a:lnTo>
                    <a:pt x="104" y="294"/>
                  </a:lnTo>
                  <a:lnTo>
                    <a:pt x="104" y="298"/>
                  </a:lnTo>
                  <a:lnTo>
                    <a:pt x="100" y="298"/>
                  </a:lnTo>
                  <a:lnTo>
                    <a:pt x="100" y="302"/>
                  </a:lnTo>
                  <a:lnTo>
                    <a:pt x="100" y="306"/>
                  </a:lnTo>
                  <a:lnTo>
                    <a:pt x="96" y="310"/>
                  </a:lnTo>
                  <a:lnTo>
                    <a:pt x="92" y="314"/>
                  </a:lnTo>
                  <a:lnTo>
                    <a:pt x="92" y="314"/>
                  </a:lnTo>
                  <a:lnTo>
                    <a:pt x="92" y="314"/>
                  </a:lnTo>
                  <a:close/>
                  <a:moveTo>
                    <a:pt x="22" y="164"/>
                  </a:moveTo>
                  <a:lnTo>
                    <a:pt x="22" y="168"/>
                  </a:lnTo>
                  <a:lnTo>
                    <a:pt x="26" y="168"/>
                  </a:lnTo>
                  <a:lnTo>
                    <a:pt x="26" y="172"/>
                  </a:lnTo>
                  <a:lnTo>
                    <a:pt x="22" y="172"/>
                  </a:lnTo>
                  <a:lnTo>
                    <a:pt x="18" y="168"/>
                  </a:lnTo>
                  <a:lnTo>
                    <a:pt x="18" y="164"/>
                  </a:lnTo>
                  <a:lnTo>
                    <a:pt x="22" y="164"/>
                  </a:lnTo>
                  <a:lnTo>
                    <a:pt x="22" y="168"/>
                  </a:lnTo>
                  <a:lnTo>
                    <a:pt x="22" y="164"/>
                  </a:lnTo>
                  <a:lnTo>
                    <a:pt x="22" y="164"/>
                  </a:lnTo>
                  <a:lnTo>
                    <a:pt x="22" y="164"/>
                  </a:lnTo>
                  <a:close/>
                  <a:moveTo>
                    <a:pt x="8" y="146"/>
                  </a:moveTo>
                  <a:lnTo>
                    <a:pt x="8" y="150"/>
                  </a:lnTo>
                  <a:lnTo>
                    <a:pt x="8" y="146"/>
                  </a:lnTo>
                  <a:lnTo>
                    <a:pt x="8" y="146"/>
                  </a:lnTo>
                  <a:lnTo>
                    <a:pt x="8" y="146"/>
                  </a:lnTo>
                  <a:close/>
                  <a:moveTo>
                    <a:pt x="18" y="152"/>
                  </a:moveTo>
                  <a:lnTo>
                    <a:pt x="18" y="156"/>
                  </a:lnTo>
                  <a:lnTo>
                    <a:pt x="16" y="152"/>
                  </a:lnTo>
                  <a:lnTo>
                    <a:pt x="18" y="152"/>
                  </a:lnTo>
                  <a:lnTo>
                    <a:pt x="18" y="152"/>
                  </a:lnTo>
                  <a:lnTo>
                    <a:pt x="18" y="152"/>
                  </a:lnTo>
                  <a:close/>
                  <a:moveTo>
                    <a:pt x="26" y="164"/>
                  </a:moveTo>
                  <a:lnTo>
                    <a:pt x="22" y="164"/>
                  </a:lnTo>
                  <a:lnTo>
                    <a:pt x="18" y="164"/>
                  </a:lnTo>
                  <a:lnTo>
                    <a:pt x="18" y="160"/>
                  </a:lnTo>
                  <a:lnTo>
                    <a:pt x="22" y="160"/>
                  </a:lnTo>
                  <a:lnTo>
                    <a:pt x="26" y="164"/>
                  </a:lnTo>
                  <a:lnTo>
                    <a:pt x="26" y="164"/>
                  </a:lnTo>
                  <a:lnTo>
                    <a:pt x="26" y="164"/>
                  </a:lnTo>
                  <a:close/>
                  <a:moveTo>
                    <a:pt x="74" y="212"/>
                  </a:moveTo>
                  <a:lnTo>
                    <a:pt x="74" y="216"/>
                  </a:lnTo>
                  <a:lnTo>
                    <a:pt x="74" y="220"/>
                  </a:lnTo>
                  <a:lnTo>
                    <a:pt x="74" y="216"/>
                  </a:lnTo>
                  <a:lnTo>
                    <a:pt x="74" y="212"/>
                  </a:lnTo>
                  <a:lnTo>
                    <a:pt x="74" y="212"/>
                  </a:lnTo>
                  <a:lnTo>
                    <a:pt x="74" y="212"/>
                  </a:lnTo>
                  <a:close/>
                  <a:moveTo>
                    <a:pt x="34" y="220"/>
                  </a:moveTo>
                  <a:lnTo>
                    <a:pt x="34" y="224"/>
                  </a:lnTo>
                  <a:lnTo>
                    <a:pt x="30" y="224"/>
                  </a:lnTo>
                  <a:lnTo>
                    <a:pt x="34" y="220"/>
                  </a:lnTo>
                  <a:lnTo>
                    <a:pt x="34" y="220"/>
                  </a:lnTo>
                  <a:lnTo>
                    <a:pt x="34" y="220"/>
                  </a:lnTo>
                  <a:close/>
                  <a:moveTo>
                    <a:pt x="82" y="290"/>
                  </a:moveTo>
                  <a:lnTo>
                    <a:pt x="82" y="288"/>
                  </a:lnTo>
                  <a:lnTo>
                    <a:pt x="82" y="290"/>
                  </a:lnTo>
                  <a:lnTo>
                    <a:pt x="82" y="290"/>
                  </a:lnTo>
                  <a:lnTo>
                    <a:pt x="82" y="290"/>
                  </a:lnTo>
                  <a:close/>
                  <a:moveTo>
                    <a:pt x="86" y="328"/>
                  </a:moveTo>
                  <a:lnTo>
                    <a:pt x="82" y="328"/>
                  </a:lnTo>
                  <a:lnTo>
                    <a:pt x="86" y="328"/>
                  </a:lnTo>
                  <a:lnTo>
                    <a:pt x="86" y="324"/>
                  </a:lnTo>
                  <a:lnTo>
                    <a:pt x="86" y="328"/>
                  </a:lnTo>
                  <a:lnTo>
                    <a:pt x="86" y="328"/>
                  </a:lnTo>
                  <a:lnTo>
                    <a:pt x="86" y="328"/>
                  </a:lnTo>
                  <a:close/>
                  <a:moveTo>
                    <a:pt x="18" y="172"/>
                  </a:moveTo>
                  <a:lnTo>
                    <a:pt x="22" y="172"/>
                  </a:lnTo>
                  <a:lnTo>
                    <a:pt x="22" y="176"/>
                  </a:lnTo>
                  <a:lnTo>
                    <a:pt x="18" y="176"/>
                  </a:lnTo>
                  <a:lnTo>
                    <a:pt x="18" y="172"/>
                  </a:lnTo>
                  <a:lnTo>
                    <a:pt x="18" y="172"/>
                  </a:lnTo>
                  <a:lnTo>
                    <a:pt x="18" y="172"/>
                  </a:lnTo>
                  <a:close/>
                  <a:moveTo>
                    <a:pt x="86" y="288"/>
                  </a:moveTo>
                  <a:lnTo>
                    <a:pt x="86" y="284"/>
                  </a:lnTo>
                  <a:lnTo>
                    <a:pt x="86" y="280"/>
                  </a:lnTo>
                  <a:lnTo>
                    <a:pt x="88" y="284"/>
                  </a:lnTo>
                  <a:lnTo>
                    <a:pt x="86" y="288"/>
                  </a:lnTo>
                  <a:lnTo>
                    <a:pt x="86" y="288"/>
                  </a:lnTo>
                  <a:lnTo>
                    <a:pt x="86" y="288"/>
                  </a:lnTo>
                  <a:close/>
                  <a:moveTo>
                    <a:pt x="82" y="288"/>
                  </a:moveTo>
                  <a:lnTo>
                    <a:pt x="82" y="284"/>
                  </a:lnTo>
                  <a:lnTo>
                    <a:pt x="82" y="288"/>
                  </a:lnTo>
                  <a:lnTo>
                    <a:pt x="82" y="288"/>
                  </a:lnTo>
                  <a:lnTo>
                    <a:pt x="82" y="288"/>
                  </a:lnTo>
                  <a:close/>
                  <a:moveTo>
                    <a:pt x="88" y="290"/>
                  </a:moveTo>
                  <a:lnTo>
                    <a:pt x="88" y="294"/>
                  </a:lnTo>
                  <a:lnTo>
                    <a:pt x="88" y="290"/>
                  </a:lnTo>
                  <a:lnTo>
                    <a:pt x="88" y="290"/>
                  </a:lnTo>
                  <a:lnTo>
                    <a:pt x="88" y="290"/>
                  </a:lnTo>
                  <a:close/>
                  <a:moveTo>
                    <a:pt x="86" y="298"/>
                  </a:moveTo>
                  <a:lnTo>
                    <a:pt x="86" y="294"/>
                  </a:lnTo>
                  <a:lnTo>
                    <a:pt x="88" y="294"/>
                  </a:lnTo>
                  <a:lnTo>
                    <a:pt x="88" y="298"/>
                  </a:lnTo>
                  <a:lnTo>
                    <a:pt x="86" y="298"/>
                  </a:lnTo>
                  <a:lnTo>
                    <a:pt x="86" y="298"/>
                  </a:lnTo>
                  <a:lnTo>
                    <a:pt x="86" y="298"/>
                  </a:lnTo>
                  <a:close/>
                  <a:moveTo>
                    <a:pt x="86" y="302"/>
                  </a:moveTo>
                  <a:lnTo>
                    <a:pt x="86" y="298"/>
                  </a:lnTo>
                  <a:lnTo>
                    <a:pt x="86" y="294"/>
                  </a:lnTo>
                  <a:lnTo>
                    <a:pt x="86" y="298"/>
                  </a:lnTo>
                  <a:lnTo>
                    <a:pt x="86" y="302"/>
                  </a:lnTo>
                  <a:lnTo>
                    <a:pt x="86" y="302"/>
                  </a:lnTo>
                  <a:lnTo>
                    <a:pt x="86" y="302"/>
                  </a:lnTo>
                  <a:close/>
                  <a:moveTo>
                    <a:pt x="86" y="314"/>
                  </a:moveTo>
                  <a:lnTo>
                    <a:pt x="82" y="310"/>
                  </a:lnTo>
                  <a:lnTo>
                    <a:pt x="82" y="314"/>
                  </a:lnTo>
                  <a:lnTo>
                    <a:pt x="82" y="310"/>
                  </a:lnTo>
                  <a:lnTo>
                    <a:pt x="86" y="310"/>
                  </a:lnTo>
                  <a:lnTo>
                    <a:pt x="86" y="314"/>
                  </a:lnTo>
                  <a:lnTo>
                    <a:pt x="86" y="314"/>
                  </a:lnTo>
                  <a:lnTo>
                    <a:pt x="86" y="31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8" name="Freeform 43"/>
            <p:cNvSpPr>
              <a:spLocks/>
            </p:cNvSpPr>
            <p:nvPr/>
          </p:nvSpPr>
          <p:spPr bwMode="auto">
            <a:xfrm>
              <a:off x="6191250" y="3717993"/>
              <a:ext cx="184150" cy="117475"/>
            </a:xfrm>
            <a:custGeom>
              <a:avLst/>
              <a:gdLst>
                <a:gd name="T0" fmla="*/ 34 w 116"/>
                <a:gd name="T1" fmla="*/ 48 h 74"/>
                <a:gd name="T2" fmla="*/ 30 w 116"/>
                <a:gd name="T3" fmla="*/ 44 h 74"/>
                <a:gd name="T4" fmla="*/ 26 w 116"/>
                <a:gd name="T5" fmla="*/ 44 h 74"/>
                <a:gd name="T6" fmla="*/ 20 w 116"/>
                <a:gd name="T7" fmla="*/ 40 h 74"/>
                <a:gd name="T8" fmla="*/ 16 w 116"/>
                <a:gd name="T9" fmla="*/ 36 h 74"/>
                <a:gd name="T10" fmla="*/ 8 w 116"/>
                <a:gd name="T11" fmla="*/ 30 h 74"/>
                <a:gd name="T12" fmla="*/ 4 w 116"/>
                <a:gd name="T13" fmla="*/ 30 h 74"/>
                <a:gd name="T14" fmla="*/ 0 w 116"/>
                <a:gd name="T15" fmla="*/ 22 h 74"/>
                <a:gd name="T16" fmla="*/ 0 w 116"/>
                <a:gd name="T17" fmla="*/ 18 h 74"/>
                <a:gd name="T18" fmla="*/ 4 w 116"/>
                <a:gd name="T19" fmla="*/ 14 h 74"/>
                <a:gd name="T20" fmla="*/ 8 w 116"/>
                <a:gd name="T21" fmla="*/ 10 h 74"/>
                <a:gd name="T22" fmla="*/ 8 w 116"/>
                <a:gd name="T23" fmla="*/ 6 h 74"/>
                <a:gd name="T24" fmla="*/ 16 w 116"/>
                <a:gd name="T25" fmla="*/ 4 h 74"/>
                <a:gd name="T26" fmla="*/ 16 w 116"/>
                <a:gd name="T27" fmla="*/ 6 h 74"/>
                <a:gd name="T28" fmla="*/ 20 w 116"/>
                <a:gd name="T29" fmla="*/ 0 h 74"/>
                <a:gd name="T30" fmla="*/ 20 w 116"/>
                <a:gd name="T31" fmla="*/ 0 h 74"/>
                <a:gd name="T32" fmla="*/ 26 w 116"/>
                <a:gd name="T33" fmla="*/ 0 h 74"/>
                <a:gd name="T34" fmla="*/ 34 w 116"/>
                <a:gd name="T35" fmla="*/ 6 h 74"/>
                <a:gd name="T36" fmla="*/ 42 w 116"/>
                <a:gd name="T37" fmla="*/ 10 h 74"/>
                <a:gd name="T38" fmla="*/ 46 w 116"/>
                <a:gd name="T39" fmla="*/ 14 h 74"/>
                <a:gd name="T40" fmla="*/ 48 w 116"/>
                <a:gd name="T41" fmla="*/ 22 h 74"/>
                <a:gd name="T42" fmla="*/ 52 w 116"/>
                <a:gd name="T43" fmla="*/ 22 h 74"/>
                <a:gd name="T44" fmla="*/ 56 w 116"/>
                <a:gd name="T45" fmla="*/ 22 h 74"/>
                <a:gd name="T46" fmla="*/ 60 w 116"/>
                <a:gd name="T47" fmla="*/ 26 h 74"/>
                <a:gd name="T48" fmla="*/ 64 w 116"/>
                <a:gd name="T49" fmla="*/ 30 h 74"/>
                <a:gd name="T50" fmla="*/ 68 w 116"/>
                <a:gd name="T51" fmla="*/ 32 h 74"/>
                <a:gd name="T52" fmla="*/ 72 w 116"/>
                <a:gd name="T53" fmla="*/ 32 h 74"/>
                <a:gd name="T54" fmla="*/ 72 w 116"/>
                <a:gd name="T55" fmla="*/ 36 h 74"/>
                <a:gd name="T56" fmla="*/ 74 w 116"/>
                <a:gd name="T57" fmla="*/ 36 h 74"/>
                <a:gd name="T58" fmla="*/ 82 w 116"/>
                <a:gd name="T59" fmla="*/ 40 h 74"/>
                <a:gd name="T60" fmla="*/ 82 w 116"/>
                <a:gd name="T61" fmla="*/ 44 h 74"/>
                <a:gd name="T62" fmla="*/ 86 w 116"/>
                <a:gd name="T63" fmla="*/ 40 h 74"/>
                <a:gd name="T64" fmla="*/ 90 w 116"/>
                <a:gd name="T65" fmla="*/ 44 h 74"/>
                <a:gd name="T66" fmla="*/ 94 w 116"/>
                <a:gd name="T67" fmla="*/ 40 h 74"/>
                <a:gd name="T68" fmla="*/ 98 w 116"/>
                <a:gd name="T69" fmla="*/ 44 h 74"/>
                <a:gd name="T70" fmla="*/ 100 w 116"/>
                <a:gd name="T71" fmla="*/ 44 h 74"/>
                <a:gd name="T72" fmla="*/ 108 w 116"/>
                <a:gd name="T73" fmla="*/ 48 h 74"/>
                <a:gd name="T74" fmla="*/ 108 w 116"/>
                <a:gd name="T75" fmla="*/ 44 h 74"/>
                <a:gd name="T76" fmla="*/ 112 w 116"/>
                <a:gd name="T77" fmla="*/ 44 h 74"/>
                <a:gd name="T78" fmla="*/ 116 w 116"/>
                <a:gd name="T79" fmla="*/ 48 h 74"/>
                <a:gd name="T80" fmla="*/ 112 w 116"/>
                <a:gd name="T81" fmla="*/ 56 h 74"/>
                <a:gd name="T82" fmla="*/ 112 w 116"/>
                <a:gd name="T83" fmla="*/ 62 h 74"/>
                <a:gd name="T84" fmla="*/ 112 w 116"/>
                <a:gd name="T85" fmla="*/ 70 h 74"/>
                <a:gd name="T86" fmla="*/ 112 w 116"/>
                <a:gd name="T87" fmla="*/ 70 h 74"/>
                <a:gd name="T88" fmla="*/ 108 w 116"/>
                <a:gd name="T89" fmla="*/ 70 h 74"/>
                <a:gd name="T90" fmla="*/ 104 w 116"/>
                <a:gd name="T91" fmla="*/ 70 h 74"/>
                <a:gd name="T92" fmla="*/ 98 w 116"/>
                <a:gd name="T93" fmla="*/ 70 h 74"/>
                <a:gd name="T94" fmla="*/ 90 w 116"/>
                <a:gd name="T95" fmla="*/ 70 h 74"/>
                <a:gd name="T96" fmla="*/ 86 w 116"/>
                <a:gd name="T97" fmla="*/ 66 h 74"/>
                <a:gd name="T98" fmla="*/ 78 w 116"/>
                <a:gd name="T99" fmla="*/ 66 h 74"/>
                <a:gd name="T100" fmla="*/ 78 w 116"/>
                <a:gd name="T101" fmla="*/ 62 h 74"/>
                <a:gd name="T102" fmla="*/ 74 w 116"/>
                <a:gd name="T103" fmla="*/ 66 h 74"/>
                <a:gd name="T104" fmla="*/ 68 w 116"/>
                <a:gd name="T105" fmla="*/ 60 h 74"/>
                <a:gd name="T106" fmla="*/ 64 w 116"/>
                <a:gd name="T107" fmla="*/ 60 h 74"/>
                <a:gd name="T108" fmla="*/ 64 w 116"/>
                <a:gd name="T109" fmla="*/ 56 h 74"/>
                <a:gd name="T110" fmla="*/ 56 w 116"/>
                <a:gd name="T111" fmla="*/ 52 h 74"/>
                <a:gd name="T112" fmla="*/ 52 w 116"/>
                <a:gd name="T113" fmla="*/ 56 h 74"/>
                <a:gd name="T114" fmla="*/ 48 w 116"/>
                <a:gd name="T115" fmla="*/ 52 h 74"/>
                <a:gd name="T116" fmla="*/ 46 w 116"/>
                <a:gd name="T117" fmla="*/ 56 h 74"/>
                <a:gd name="T118" fmla="*/ 46 w 116"/>
                <a:gd name="T119" fmla="*/ 52 h 74"/>
                <a:gd name="T120" fmla="*/ 38 w 116"/>
                <a:gd name="T121" fmla="*/ 52 h 74"/>
                <a:gd name="T122" fmla="*/ 38 w 116"/>
                <a:gd name="T123"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74">
                  <a:moveTo>
                    <a:pt x="38" y="48"/>
                  </a:moveTo>
                  <a:lnTo>
                    <a:pt x="38" y="48"/>
                  </a:lnTo>
                  <a:lnTo>
                    <a:pt x="38" y="48"/>
                  </a:lnTo>
                  <a:lnTo>
                    <a:pt x="34" y="48"/>
                  </a:lnTo>
                  <a:lnTo>
                    <a:pt x="34" y="48"/>
                  </a:lnTo>
                  <a:lnTo>
                    <a:pt x="34" y="48"/>
                  </a:lnTo>
                  <a:lnTo>
                    <a:pt x="34" y="48"/>
                  </a:lnTo>
                  <a:lnTo>
                    <a:pt x="34" y="48"/>
                  </a:lnTo>
                  <a:lnTo>
                    <a:pt x="34" y="48"/>
                  </a:lnTo>
                  <a:lnTo>
                    <a:pt x="30" y="48"/>
                  </a:lnTo>
                  <a:lnTo>
                    <a:pt x="30" y="48"/>
                  </a:lnTo>
                  <a:lnTo>
                    <a:pt x="30" y="44"/>
                  </a:lnTo>
                  <a:lnTo>
                    <a:pt x="26" y="44"/>
                  </a:lnTo>
                  <a:lnTo>
                    <a:pt x="26" y="44"/>
                  </a:lnTo>
                  <a:lnTo>
                    <a:pt x="26" y="44"/>
                  </a:lnTo>
                  <a:lnTo>
                    <a:pt x="26" y="44"/>
                  </a:lnTo>
                  <a:lnTo>
                    <a:pt x="26" y="44"/>
                  </a:lnTo>
                  <a:lnTo>
                    <a:pt x="26" y="44"/>
                  </a:lnTo>
                  <a:lnTo>
                    <a:pt x="22" y="44"/>
                  </a:lnTo>
                  <a:lnTo>
                    <a:pt x="22" y="44"/>
                  </a:lnTo>
                  <a:lnTo>
                    <a:pt x="22" y="44"/>
                  </a:lnTo>
                  <a:lnTo>
                    <a:pt x="20" y="40"/>
                  </a:lnTo>
                  <a:lnTo>
                    <a:pt x="20" y="40"/>
                  </a:lnTo>
                  <a:lnTo>
                    <a:pt x="20" y="40"/>
                  </a:lnTo>
                  <a:lnTo>
                    <a:pt x="16" y="36"/>
                  </a:lnTo>
                  <a:lnTo>
                    <a:pt x="16" y="36"/>
                  </a:lnTo>
                  <a:lnTo>
                    <a:pt x="16" y="36"/>
                  </a:lnTo>
                  <a:lnTo>
                    <a:pt x="16" y="36"/>
                  </a:lnTo>
                  <a:lnTo>
                    <a:pt x="16" y="36"/>
                  </a:lnTo>
                  <a:lnTo>
                    <a:pt x="16" y="36"/>
                  </a:lnTo>
                  <a:lnTo>
                    <a:pt x="16" y="36"/>
                  </a:lnTo>
                  <a:lnTo>
                    <a:pt x="12" y="32"/>
                  </a:lnTo>
                  <a:lnTo>
                    <a:pt x="8" y="32"/>
                  </a:lnTo>
                  <a:lnTo>
                    <a:pt x="8" y="30"/>
                  </a:lnTo>
                  <a:lnTo>
                    <a:pt x="8" y="30"/>
                  </a:lnTo>
                  <a:lnTo>
                    <a:pt x="8" y="30"/>
                  </a:lnTo>
                  <a:lnTo>
                    <a:pt x="8" y="30"/>
                  </a:lnTo>
                  <a:lnTo>
                    <a:pt x="8" y="32"/>
                  </a:lnTo>
                  <a:lnTo>
                    <a:pt x="4" y="32"/>
                  </a:lnTo>
                  <a:lnTo>
                    <a:pt x="4" y="32"/>
                  </a:lnTo>
                  <a:lnTo>
                    <a:pt x="4" y="30"/>
                  </a:lnTo>
                  <a:lnTo>
                    <a:pt x="4" y="30"/>
                  </a:lnTo>
                  <a:lnTo>
                    <a:pt x="0" y="30"/>
                  </a:lnTo>
                  <a:lnTo>
                    <a:pt x="0" y="30"/>
                  </a:lnTo>
                  <a:lnTo>
                    <a:pt x="0" y="26"/>
                  </a:lnTo>
                  <a:lnTo>
                    <a:pt x="0" y="26"/>
                  </a:lnTo>
                  <a:lnTo>
                    <a:pt x="0" y="26"/>
                  </a:lnTo>
                  <a:lnTo>
                    <a:pt x="0" y="22"/>
                  </a:lnTo>
                  <a:lnTo>
                    <a:pt x="4" y="22"/>
                  </a:lnTo>
                  <a:lnTo>
                    <a:pt x="4" y="22"/>
                  </a:lnTo>
                  <a:lnTo>
                    <a:pt x="4" y="18"/>
                  </a:lnTo>
                  <a:lnTo>
                    <a:pt x="4" y="18"/>
                  </a:lnTo>
                  <a:lnTo>
                    <a:pt x="4" y="18"/>
                  </a:lnTo>
                  <a:lnTo>
                    <a:pt x="0" y="18"/>
                  </a:lnTo>
                  <a:lnTo>
                    <a:pt x="4" y="14"/>
                  </a:lnTo>
                  <a:lnTo>
                    <a:pt x="4" y="14"/>
                  </a:lnTo>
                  <a:lnTo>
                    <a:pt x="4" y="14"/>
                  </a:lnTo>
                  <a:lnTo>
                    <a:pt x="4" y="14"/>
                  </a:lnTo>
                  <a:lnTo>
                    <a:pt x="4" y="14"/>
                  </a:lnTo>
                  <a:lnTo>
                    <a:pt x="4" y="14"/>
                  </a:lnTo>
                  <a:lnTo>
                    <a:pt x="4" y="10"/>
                  </a:lnTo>
                  <a:lnTo>
                    <a:pt x="4" y="10"/>
                  </a:lnTo>
                  <a:lnTo>
                    <a:pt x="4" y="10"/>
                  </a:lnTo>
                  <a:lnTo>
                    <a:pt x="4" y="10"/>
                  </a:lnTo>
                  <a:lnTo>
                    <a:pt x="4" y="10"/>
                  </a:lnTo>
                  <a:lnTo>
                    <a:pt x="8" y="10"/>
                  </a:lnTo>
                  <a:lnTo>
                    <a:pt x="8" y="6"/>
                  </a:lnTo>
                  <a:lnTo>
                    <a:pt x="8" y="6"/>
                  </a:lnTo>
                  <a:lnTo>
                    <a:pt x="8" y="6"/>
                  </a:lnTo>
                  <a:lnTo>
                    <a:pt x="8" y="6"/>
                  </a:lnTo>
                  <a:lnTo>
                    <a:pt x="8" y="6"/>
                  </a:lnTo>
                  <a:lnTo>
                    <a:pt x="8" y="6"/>
                  </a:lnTo>
                  <a:lnTo>
                    <a:pt x="12" y="4"/>
                  </a:lnTo>
                  <a:lnTo>
                    <a:pt x="12" y="4"/>
                  </a:lnTo>
                  <a:lnTo>
                    <a:pt x="12" y="4"/>
                  </a:lnTo>
                  <a:lnTo>
                    <a:pt x="16" y="4"/>
                  </a:lnTo>
                  <a:lnTo>
                    <a:pt x="16" y="4"/>
                  </a:lnTo>
                  <a:lnTo>
                    <a:pt x="16" y="4"/>
                  </a:lnTo>
                  <a:lnTo>
                    <a:pt x="16" y="6"/>
                  </a:lnTo>
                  <a:lnTo>
                    <a:pt x="16" y="6"/>
                  </a:lnTo>
                  <a:lnTo>
                    <a:pt x="16" y="6"/>
                  </a:lnTo>
                  <a:lnTo>
                    <a:pt x="16" y="6"/>
                  </a:lnTo>
                  <a:lnTo>
                    <a:pt x="16" y="6"/>
                  </a:lnTo>
                  <a:lnTo>
                    <a:pt x="16" y="6"/>
                  </a:lnTo>
                  <a:lnTo>
                    <a:pt x="16" y="6"/>
                  </a:lnTo>
                  <a:lnTo>
                    <a:pt x="20" y="4"/>
                  </a:lnTo>
                  <a:lnTo>
                    <a:pt x="20" y="4"/>
                  </a:lnTo>
                  <a:lnTo>
                    <a:pt x="20" y="4"/>
                  </a:lnTo>
                  <a:lnTo>
                    <a:pt x="20" y="0"/>
                  </a:lnTo>
                  <a:lnTo>
                    <a:pt x="20" y="0"/>
                  </a:lnTo>
                  <a:lnTo>
                    <a:pt x="20" y="0"/>
                  </a:lnTo>
                  <a:lnTo>
                    <a:pt x="20" y="0"/>
                  </a:lnTo>
                  <a:lnTo>
                    <a:pt x="20" y="0"/>
                  </a:lnTo>
                  <a:lnTo>
                    <a:pt x="20" y="0"/>
                  </a:lnTo>
                  <a:lnTo>
                    <a:pt x="20" y="0"/>
                  </a:lnTo>
                  <a:lnTo>
                    <a:pt x="20" y="0"/>
                  </a:lnTo>
                  <a:lnTo>
                    <a:pt x="22" y="0"/>
                  </a:lnTo>
                  <a:lnTo>
                    <a:pt x="22" y="0"/>
                  </a:lnTo>
                  <a:lnTo>
                    <a:pt x="22" y="0"/>
                  </a:lnTo>
                  <a:lnTo>
                    <a:pt x="22" y="0"/>
                  </a:lnTo>
                  <a:lnTo>
                    <a:pt x="22" y="0"/>
                  </a:lnTo>
                  <a:lnTo>
                    <a:pt x="26" y="0"/>
                  </a:lnTo>
                  <a:lnTo>
                    <a:pt x="26" y="0"/>
                  </a:lnTo>
                  <a:lnTo>
                    <a:pt x="30" y="0"/>
                  </a:lnTo>
                  <a:lnTo>
                    <a:pt x="30" y="4"/>
                  </a:lnTo>
                  <a:lnTo>
                    <a:pt x="30" y="6"/>
                  </a:lnTo>
                  <a:lnTo>
                    <a:pt x="30" y="4"/>
                  </a:lnTo>
                  <a:lnTo>
                    <a:pt x="34" y="6"/>
                  </a:lnTo>
                  <a:lnTo>
                    <a:pt x="34" y="6"/>
                  </a:lnTo>
                  <a:lnTo>
                    <a:pt x="38" y="10"/>
                  </a:lnTo>
                  <a:lnTo>
                    <a:pt x="38" y="10"/>
                  </a:lnTo>
                  <a:lnTo>
                    <a:pt x="38" y="10"/>
                  </a:lnTo>
                  <a:lnTo>
                    <a:pt x="42" y="10"/>
                  </a:lnTo>
                  <a:lnTo>
                    <a:pt x="42" y="10"/>
                  </a:lnTo>
                  <a:lnTo>
                    <a:pt x="42" y="14"/>
                  </a:lnTo>
                  <a:lnTo>
                    <a:pt x="42" y="14"/>
                  </a:lnTo>
                  <a:lnTo>
                    <a:pt x="42" y="14"/>
                  </a:lnTo>
                  <a:lnTo>
                    <a:pt x="46" y="14"/>
                  </a:lnTo>
                  <a:lnTo>
                    <a:pt x="46" y="14"/>
                  </a:lnTo>
                  <a:lnTo>
                    <a:pt x="46" y="14"/>
                  </a:lnTo>
                  <a:lnTo>
                    <a:pt x="46" y="14"/>
                  </a:lnTo>
                  <a:lnTo>
                    <a:pt x="46" y="14"/>
                  </a:lnTo>
                  <a:lnTo>
                    <a:pt x="46" y="18"/>
                  </a:lnTo>
                  <a:lnTo>
                    <a:pt x="46" y="18"/>
                  </a:lnTo>
                  <a:lnTo>
                    <a:pt x="48" y="18"/>
                  </a:lnTo>
                  <a:lnTo>
                    <a:pt x="48" y="22"/>
                  </a:lnTo>
                  <a:lnTo>
                    <a:pt x="48" y="22"/>
                  </a:lnTo>
                  <a:lnTo>
                    <a:pt x="48" y="22"/>
                  </a:lnTo>
                  <a:lnTo>
                    <a:pt x="48" y="22"/>
                  </a:lnTo>
                  <a:lnTo>
                    <a:pt x="52" y="22"/>
                  </a:lnTo>
                  <a:lnTo>
                    <a:pt x="52" y="22"/>
                  </a:lnTo>
                  <a:lnTo>
                    <a:pt x="52" y="22"/>
                  </a:lnTo>
                  <a:lnTo>
                    <a:pt x="52" y="22"/>
                  </a:lnTo>
                  <a:lnTo>
                    <a:pt x="52" y="22"/>
                  </a:lnTo>
                  <a:lnTo>
                    <a:pt x="52" y="18"/>
                  </a:lnTo>
                  <a:lnTo>
                    <a:pt x="56" y="18"/>
                  </a:lnTo>
                  <a:lnTo>
                    <a:pt x="56" y="18"/>
                  </a:lnTo>
                  <a:lnTo>
                    <a:pt x="56" y="22"/>
                  </a:lnTo>
                  <a:lnTo>
                    <a:pt x="56" y="22"/>
                  </a:lnTo>
                  <a:lnTo>
                    <a:pt x="56" y="22"/>
                  </a:lnTo>
                  <a:lnTo>
                    <a:pt x="56" y="22"/>
                  </a:lnTo>
                  <a:lnTo>
                    <a:pt x="60" y="22"/>
                  </a:lnTo>
                  <a:lnTo>
                    <a:pt x="60" y="26"/>
                  </a:lnTo>
                  <a:lnTo>
                    <a:pt x="60" y="26"/>
                  </a:lnTo>
                  <a:lnTo>
                    <a:pt x="60" y="26"/>
                  </a:lnTo>
                  <a:lnTo>
                    <a:pt x="60" y="26"/>
                  </a:lnTo>
                  <a:lnTo>
                    <a:pt x="60" y="26"/>
                  </a:lnTo>
                  <a:lnTo>
                    <a:pt x="60" y="26"/>
                  </a:lnTo>
                  <a:lnTo>
                    <a:pt x="60" y="30"/>
                  </a:lnTo>
                  <a:lnTo>
                    <a:pt x="64" y="30"/>
                  </a:lnTo>
                  <a:lnTo>
                    <a:pt x="64" y="30"/>
                  </a:lnTo>
                  <a:lnTo>
                    <a:pt x="64" y="30"/>
                  </a:lnTo>
                  <a:lnTo>
                    <a:pt x="64" y="30"/>
                  </a:lnTo>
                  <a:lnTo>
                    <a:pt x="64" y="30"/>
                  </a:lnTo>
                  <a:lnTo>
                    <a:pt x="64" y="32"/>
                  </a:lnTo>
                  <a:lnTo>
                    <a:pt x="68" y="32"/>
                  </a:lnTo>
                  <a:lnTo>
                    <a:pt x="68" y="32"/>
                  </a:lnTo>
                  <a:lnTo>
                    <a:pt x="68" y="32"/>
                  </a:lnTo>
                  <a:lnTo>
                    <a:pt x="72" y="32"/>
                  </a:lnTo>
                  <a:lnTo>
                    <a:pt x="72" y="32"/>
                  </a:lnTo>
                  <a:lnTo>
                    <a:pt x="72" y="30"/>
                  </a:lnTo>
                  <a:lnTo>
                    <a:pt x="72" y="32"/>
                  </a:lnTo>
                  <a:lnTo>
                    <a:pt x="72" y="32"/>
                  </a:lnTo>
                  <a:lnTo>
                    <a:pt x="72" y="32"/>
                  </a:lnTo>
                  <a:lnTo>
                    <a:pt x="72" y="32"/>
                  </a:lnTo>
                  <a:lnTo>
                    <a:pt x="72" y="36"/>
                  </a:lnTo>
                  <a:lnTo>
                    <a:pt x="72" y="36"/>
                  </a:lnTo>
                  <a:lnTo>
                    <a:pt x="72" y="36"/>
                  </a:lnTo>
                  <a:lnTo>
                    <a:pt x="72" y="36"/>
                  </a:lnTo>
                  <a:lnTo>
                    <a:pt x="72" y="36"/>
                  </a:lnTo>
                  <a:lnTo>
                    <a:pt x="74" y="36"/>
                  </a:lnTo>
                  <a:lnTo>
                    <a:pt x="74" y="36"/>
                  </a:lnTo>
                  <a:lnTo>
                    <a:pt x="74" y="36"/>
                  </a:lnTo>
                  <a:lnTo>
                    <a:pt x="74" y="36"/>
                  </a:lnTo>
                  <a:lnTo>
                    <a:pt x="74" y="36"/>
                  </a:lnTo>
                  <a:lnTo>
                    <a:pt x="74" y="36"/>
                  </a:lnTo>
                  <a:lnTo>
                    <a:pt x="78" y="36"/>
                  </a:lnTo>
                  <a:lnTo>
                    <a:pt x="78" y="36"/>
                  </a:lnTo>
                  <a:lnTo>
                    <a:pt x="78" y="36"/>
                  </a:lnTo>
                  <a:lnTo>
                    <a:pt x="82" y="40"/>
                  </a:lnTo>
                  <a:lnTo>
                    <a:pt x="82" y="40"/>
                  </a:lnTo>
                  <a:lnTo>
                    <a:pt x="82" y="40"/>
                  </a:lnTo>
                  <a:lnTo>
                    <a:pt x="82" y="40"/>
                  </a:lnTo>
                  <a:lnTo>
                    <a:pt x="82" y="40"/>
                  </a:lnTo>
                  <a:lnTo>
                    <a:pt x="82" y="44"/>
                  </a:lnTo>
                  <a:lnTo>
                    <a:pt x="82" y="44"/>
                  </a:lnTo>
                  <a:lnTo>
                    <a:pt x="82" y="44"/>
                  </a:lnTo>
                  <a:lnTo>
                    <a:pt x="86" y="44"/>
                  </a:lnTo>
                  <a:lnTo>
                    <a:pt x="86" y="44"/>
                  </a:lnTo>
                  <a:lnTo>
                    <a:pt x="86" y="44"/>
                  </a:lnTo>
                  <a:lnTo>
                    <a:pt x="86" y="44"/>
                  </a:lnTo>
                  <a:lnTo>
                    <a:pt x="86" y="40"/>
                  </a:lnTo>
                  <a:lnTo>
                    <a:pt x="86" y="40"/>
                  </a:lnTo>
                  <a:lnTo>
                    <a:pt x="86" y="40"/>
                  </a:lnTo>
                  <a:lnTo>
                    <a:pt x="86" y="40"/>
                  </a:lnTo>
                  <a:lnTo>
                    <a:pt x="86" y="40"/>
                  </a:lnTo>
                  <a:lnTo>
                    <a:pt x="86" y="44"/>
                  </a:lnTo>
                  <a:lnTo>
                    <a:pt x="90" y="44"/>
                  </a:lnTo>
                  <a:lnTo>
                    <a:pt x="90" y="44"/>
                  </a:lnTo>
                  <a:lnTo>
                    <a:pt x="90" y="44"/>
                  </a:lnTo>
                  <a:lnTo>
                    <a:pt x="90" y="44"/>
                  </a:lnTo>
                  <a:lnTo>
                    <a:pt x="90" y="44"/>
                  </a:lnTo>
                  <a:lnTo>
                    <a:pt x="94" y="40"/>
                  </a:lnTo>
                  <a:lnTo>
                    <a:pt x="94" y="40"/>
                  </a:lnTo>
                  <a:lnTo>
                    <a:pt x="94" y="40"/>
                  </a:lnTo>
                  <a:lnTo>
                    <a:pt x="94" y="40"/>
                  </a:lnTo>
                  <a:lnTo>
                    <a:pt x="94" y="40"/>
                  </a:lnTo>
                  <a:lnTo>
                    <a:pt x="94" y="40"/>
                  </a:lnTo>
                  <a:lnTo>
                    <a:pt x="94" y="40"/>
                  </a:lnTo>
                  <a:lnTo>
                    <a:pt x="98" y="44"/>
                  </a:lnTo>
                  <a:lnTo>
                    <a:pt x="98" y="44"/>
                  </a:lnTo>
                  <a:lnTo>
                    <a:pt x="98" y="44"/>
                  </a:lnTo>
                  <a:lnTo>
                    <a:pt x="98" y="44"/>
                  </a:lnTo>
                  <a:lnTo>
                    <a:pt x="100" y="44"/>
                  </a:lnTo>
                  <a:lnTo>
                    <a:pt x="100" y="44"/>
                  </a:lnTo>
                  <a:lnTo>
                    <a:pt x="100" y="44"/>
                  </a:lnTo>
                  <a:lnTo>
                    <a:pt x="100" y="48"/>
                  </a:lnTo>
                  <a:lnTo>
                    <a:pt x="100" y="44"/>
                  </a:lnTo>
                  <a:lnTo>
                    <a:pt x="104" y="44"/>
                  </a:lnTo>
                  <a:lnTo>
                    <a:pt x="104" y="44"/>
                  </a:lnTo>
                  <a:lnTo>
                    <a:pt x="104" y="48"/>
                  </a:lnTo>
                  <a:lnTo>
                    <a:pt x="108" y="48"/>
                  </a:lnTo>
                  <a:lnTo>
                    <a:pt x="108" y="44"/>
                  </a:lnTo>
                  <a:lnTo>
                    <a:pt x="108" y="48"/>
                  </a:lnTo>
                  <a:lnTo>
                    <a:pt x="108" y="48"/>
                  </a:lnTo>
                  <a:lnTo>
                    <a:pt x="108" y="44"/>
                  </a:lnTo>
                  <a:lnTo>
                    <a:pt x="108" y="44"/>
                  </a:lnTo>
                  <a:lnTo>
                    <a:pt x="108" y="44"/>
                  </a:lnTo>
                  <a:lnTo>
                    <a:pt x="108" y="44"/>
                  </a:lnTo>
                  <a:lnTo>
                    <a:pt x="108" y="44"/>
                  </a:lnTo>
                  <a:lnTo>
                    <a:pt x="112" y="44"/>
                  </a:lnTo>
                  <a:lnTo>
                    <a:pt x="112" y="44"/>
                  </a:lnTo>
                  <a:lnTo>
                    <a:pt x="112" y="44"/>
                  </a:lnTo>
                  <a:lnTo>
                    <a:pt x="112" y="44"/>
                  </a:lnTo>
                  <a:lnTo>
                    <a:pt x="112" y="44"/>
                  </a:lnTo>
                  <a:lnTo>
                    <a:pt x="112" y="44"/>
                  </a:lnTo>
                  <a:lnTo>
                    <a:pt x="116" y="44"/>
                  </a:lnTo>
                  <a:lnTo>
                    <a:pt x="116" y="44"/>
                  </a:lnTo>
                  <a:lnTo>
                    <a:pt x="116" y="48"/>
                  </a:lnTo>
                  <a:lnTo>
                    <a:pt x="116" y="48"/>
                  </a:lnTo>
                  <a:lnTo>
                    <a:pt x="112" y="52"/>
                  </a:lnTo>
                  <a:lnTo>
                    <a:pt x="112" y="52"/>
                  </a:lnTo>
                  <a:lnTo>
                    <a:pt x="112" y="52"/>
                  </a:lnTo>
                  <a:lnTo>
                    <a:pt x="112" y="52"/>
                  </a:lnTo>
                  <a:lnTo>
                    <a:pt x="112" y="56"/>
                  </a:lnTo>
                  <a:lnTo>
                    <a:pt x="112" y="56"/>
                  </a:lnTo>
                  <a:lnTo>
                    <a:pt x="112" y="60"/>
                  </a:lnTo>
                  <a:lnTo>
                    <a:pt x="112" y="60"/>
                  </a:lnTo>
                  <a:lnTo>
                    <a:pt x="112" y="60"/>
                  </a:lnTo>
                  <a:lnTo>
                    <a:pt x="112" y="60"/>
                  </a:lnTo>
                  <a:lnTo>
                    <a:pt x="112" y="60"/>
                  </a:lnTo>
                  <a:lnTo>
                    <a:pt x="112" y="62"/>
                  </a:lnTo>
                  <a:lnTo>
                    <a:pt x="116" y="62"/>
                  </a:lnTo>
                  <a:lnTo>
                    <a:pt x="116" y="66"/>
                  </a:lnTo>
                  <a:lnTo>
                    <a:pt x="116" y="66"/>
                  </a:lnTo>
                  <a:lnTo>
                    <a:pt x="116" y="66"/>
                  </a:lnTo>
                  <a:lnTo>
                    <a:pt x="116" y="66"/>
                  </a:lnTo>
                  <a:lnTo>
                    <a:pt x="112" y="70"/>
                  </a:lnTo>
                  <a:lnTo>
                    <a:pt x="112" y="70"/>
                  </a:lnTo>
                  <a:lnTo>
                    <a:pt x="112" y="70"/>
                  </a:lnTo>
                  <a:lnTo>
                    <a:pt x="112" y="70"/>
                  </a:lnTo>
                  <a:lnTo>
                    <a:pt x="112" y="74"/>
                  </a:lnTo>
                  <a:lnTo>
                    <a:pt x="112" y="70"/>
                  </a:lnTo>
                  <a:lnTo>
                    <a:pt x="112" y="70"/>
                  </a:lnTo>
                  <a:lnTo>
                    <a:pt x="112" y="70"/>
                  </a:lnTo>
                  <a:lnTo>
                    <a:pt x="112" y="70"/>
                  </a:lnTo>
                  <a:lnTo>
                    <a:pt x="108" y="70"/>
                  </a:lnTo>
                  <a:lnTo>
                    <a:pt x="108" y="70"/>
                  </a:lnTo>
                  <a:lnTo>
                    <a:pt x="108" y="70"/>
                  </a:lnTo>
                  <a:lnTo>
                    <a:pt x="108" y="70"/>
                  </a:lnTo>
                  <a:lnTo>
                    <a:pt x="104" y="70"/>
                  </a:lnTo>
                  <a:lnTo>
                    <a:pt x="104" y="70"/>
                  </a:lnTo>
                  <a:lnTo>
                    <a:pt x="104" y="70"/>
                  </a:lnTo>
                  <a:lnTo>
                    <a:pt x="104" y="70"/>
                  </a:lnTo>
                  <a:lnTo>
                    <a:pt x="104" y="70"/>
                  </a:lnTo>
                  <a:lnTo>
                    <a:pt x="104" y="70"/>
                  </a:lnTo>
                  <a:lnTo>
                    <a:pt x="100" y="74"/>
                  </a:lnTo>
                  <a:lnTo>
                    <a:pt x="100" y="70"/>
                  </a:lnTo>
                  <a:lnTo>
                    <a:pt x="98" y="70"/>
                  </a:lnTo>
                  <a:lnTo>
                    <a:pt x="98" y="70"/>
                  </a:lnTo>
                  <a:lnTo>
                    <a:pt x="98" y="70"/>
                  </a:lnTo>
                  <a:lnTo>
                    <a:pt x="98" y="70"/>
                  </a:lnTo>
                  <a:lnTo>
                    <a:pt x="98" y="70"/>
                  </a:lnTo>
                  <a:lnTo>
                    <a:pt x="98" y="70"/>
                  </a:lnTo>
                  <a:lnTo>
                    <a:pt x="94" y="70"/>
                  </a:lnTo>
                  <a:lnTo>
                    <a:pt x="94" y="70"/>
                  </a:lnTo>
                  <a:lnTo>
                    <a:pt x="94" y="70"/>
                  </a:lnTo>
                  <a:lnTo>
                    <a:pt x="90" y="70"/>
                  </a:lnTo>
                  <a:lnTo>
                    <a:pt x="90" y="66"/>
                  </a:lnTo>
                  <a:lnTo>
                    <a:pt x="86" y="66"/>
                  </a:lnTo>
                  <a:lnTo>
                    <a:pt x="86" y="66"/>
                  </a:lnTo>
                  <a:lnTo>
                    <a:pt x="86" y="66"/>
                  </a:lnTo>
                  <a:lnTo>
                    <a:pt x="86" y="66"/>
                  </a:lnTo>
                  <a:lnTo>
                    <a:pt x="86" y="66"/>
                  </a:lnTo>
                  <a:lnTo>
                    <a:pt x="86" y="66"/>
                  </a:lnTo>
                  <a:lnTo>
                    <a:pt x="82" y="66"/>
                  </a:lnTo>
                  <a:lnTo>
                    <a:pt x="82" y="66"/>
                  </a:lnTo>
                  <a:lnTo>
                    <a:pt x="82" y="66"/>
                  </a:lnTo>
                  <a:lnTo>
                    <a:pt x="82" y="70"/>
                  </a:lnTo>
                  <a:lnTo>
                    <a:pt x="78" y="66"/>
                  </a:lnTo>
                  <a:lnTo>
                    <a:pt x="78" y="66"/>
                  </a:lnTo>
                  <a:lnTo>
                    <a:pt x="78" y="66"/>
                  </a:lnTo>
                  <a:lnTo>
                    <a:pt x="78" y="66"/>
                  </a:lnTo>
                  <a:lnTo>
                    <a:pt x="78" y="66"/>
                  </a:lnTo>
                  <a:lnTo>
                    <a:pt x="78" y="62"/>
                  </a:lnTo>
                  <a:lnTo>
                    <a:pt x="78" y="62"/>
                  </a:lnTo>
                  <a:lnTo>
                    <a:pt x="78" y="62"/>
                  </a:lnTo>
                  <a:lnTo>
                    <a:pt x="78" y="62"/>
                  </a:lnTo>
                  <a:lnTo>
                    <a:pt x="74" y="62"/>
                  </a:lnTo>
                  <a:lnTo>
                    <a:pt x="74" y="66"/>
                  </a:lnTo>
                  <a:lnTo>
                    <a:pt x="74" y="66"/>
                  </a:lnTo>
                  <a:lnTo>
                    <a:pt x="74" y="66"/>
                  </a:lnTo>
                  <a:lnTo>
                    <a:pt x="74" y="66"/>
                  </a:lnTo>
                  <a:lnTo>
                    <a:pt x="72" y="66"/>
                  </a:lnTo>
                  <a:lnTo>
                    <a:pt x="72" y="66"/>
                  </a:lnTo>
                  <a:lnTo>
                    <a:pt x="72" y="62"/>
                  </a:lnTo>
                  <a:lnTo>
                    <a:pt x="68" y="62"/>
                  </a:lnTo>
                  <a:lnTo>
                    <a:pt x="68" y="60"/>
                  </a:lnTo>
                  <a:lnTo>
                    <a:pt x="68" y="60"/>
                  </a:lnTo>
                  <a:lnTo>
                    <a:pt x="68" y="60"/>
                  </a:lnTo>
                  <a:lnTo>
                    <a:pt x="68" y="60"/>
                  </a:lnTo>
                  <a:lnTo>
                    <a:pt x="64" y="60"/>
                  </a:lnTo>
                  <a:lnTo>
                    <a:pt x="64" y="60"/>
                  </a:lnTo>
                  <a:lnTo>
                    <a:pt x="64" y="60"/>
                  </a:lnTo>
                  <a:lnTo>
                    <a:pt x="64" y="60"/>
                  </a:lnTo>
                  <a:lnTo>
                    <a:pt x="64" y="60"/>
                  </a:lnTo>
                  <a:lnTo>
                    <a:pt x="64" y="56"/>
                  </a:lnTo>
                  <a:lnTo>
                    <a:pt x="64" y="56"/>
                  </a:lnTo>
                  <a:lnTo>
                    <a:pt x="64" y="56"/>
                  </a:lnTo>
                  <a:lnTo>
                    <a:pt x="64" y="56"/>
                  </a:lnTo>
                  <a:lnTo>
                    <a:pt x="64" y="56"/>
                  </a:lnTo>
                  <a:lnTo>
                    <a:pt x="64" y="56"/>
                  </a:lnTo>
                  <a:lnTo>
                    <a:pt x="60" y="56"/>
                  </a:lnTo>
                  <a:lnTo>
                    <a:pt x="60" y="56"/>
                  </a:lnTo>
                  <a:lnTo>
                    <a:pt x="60" y="56"/>
                  </a:lnTo>
                  <a:lnTo>
                    <a:pt x="56" y="52"/>
                  </a:lnTo>
                  <a:lnTo>
                    <a:pt x="56" y="52"/>
                  </a:lnTo>
                  <a:lnTo>
                    <a:pt x="56" y="52"/>
                  </a:lnTo>
                  <a:lnTo>
                    <a:pt x="56" y="52"/>
                  </a:lnTo>
                  <a:lnTo>
                    <a:pt x="52" y="52"/>
                  </a:lnTo>
                  <a:lnTo>
                    <a:pt x="52" y="52"/>
                  </a:lnTo>
                  <a:lnTo>
                    <a:pt x="52" y="56"/>
                  </a:lnTo>
                  <a:lnTo>
                    <a:pt x="52" y="56"/>
                  </a:lnTo>
                  <a:lnTo>
                    <a:pt x="52" y="56"/>
                  </a:lnTo>
                  <a:lnTo>
                    <a:pt x="52" y="56"/>
                  </a:lnTo>
                  <a:lnTo>
                    <a:pt x="52" y="56"/>
                  </a:lnTo>
                  <a:lnTo>
                    <a:pt x="52" y="52"/>
                  </a:lnTo>
                  <a:lnTo>
                    <a:pt x="48" y="52"/>
                  </a:lnTo>
                  <a:lnTo>
                    <a:pt x="48" y="52"/>
                  </a:lnTo>
                  <a:lnTo>
                    <a:pt x="48" y="52"/>
                  </a:lnTo>
                  <a:lnTo>
                    <a:pt x="48" y="52"/>
                  </a:lnTo>
                  <a:lnTo>
                    <a:pt x="46" y="52"/>
                  </a:lnTo>
                  <a:lnTo>
                    <a:pt x="46" y="56"/>
                  </a:lnTo>
                  <a:lnTo>
                    <a:pt x="46" y="56"/>
                  </a:lnTo>
                  <a:lnTo>
                    <a:pt x="46" y="56"/>
                  </a:lnTo>
                  <a:lnTo>
                    <a:pt x="46" y="56"/>
                  </a:lnTo>
                  <a:lnTo>
                    <a:pt x="46" y="56"/>
                  </a:lnTo>
                  <a:lnTo>
                    <a:pt x="46" y="56"/>
                  </a:lnTo>
                  <a:lnTo>
                    <a:pt x="46" y="56"/>
                  </a:lnTo>
                  <a:lnTo>
                    <a:pt x="46" y="52"/>
                  </a:lnTo>
                  <a:lnTo>
                    <a:pt x="42" y="52"/>
                  </a:lnTo>
                  <a:lnTo>
                    <a:pt x="42" y="52"/>
                  </a:lnTo>
                  <a:lnTo>
                    <a:pt x="42" y="52"/>
                  </a:lnTo>
                  <a:lnTo>
                    <a:pt x="42" y="52"/>
                  </a:lnTo>
                  <a:lnTo>
                    <a:pt x="38" y="52"/>
                  </a:lnTo>
                  <a:lnTo>
                    <a:pt x="38" y="52"/>
                  </a:lnTo>
                  <a:lnTo>
                    <a:pt x="38" y="52"/>
                  </a:lnTo>
                  <a:lnTo>
                    <a:pt x="38" y="48"/>
                  </a:lnTo>
                  <a:lnTo>
                    <a:pt x="38" y="48"/>
                  </a:lnTo>
                  <a:lnTo>
                    <a:pt x="38" y="48"/>
                  </a:lnTo>
                  <a:lnTo>
                    <a:pt x="38" y="48"/>
                  </a:lnTo>
                  <a:lnTo>
                    <a:pt x="38" y="4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9" name="Freeform 44"/>
            <p:cNvSpPr>
              <a:spLocks/>
            </p:cNvSpPr>
            <p:nvPr/>
          </p:nvSpPr>
          <p:spPr bwMode="auto">
            <a:xfrm>
              <a:off x="7185025" y="3340168"/>
              <a:ext cx="142875" cy="158750"/>
            </a:xfrm>
            <a:custGeom>
              <a:avLst/>
              <a:gdLst>
                <a:gd name="T0" fmla="*/ 46 w 90"/>
                <a:gd name="T1" fmla="*/ 72 h 100"/>
                <a:gd name="T2" fmla="*/ 52 w 90"/>
                <a:gd name="T3" fmla="*/ 76 h 100"/>
                <a:gd name="T4" fmla="*/ 56 w 90"/>
                <a:gd name="T5" fmla="*/ 80 h 100"/>
                <a:gd name="T6" fmla="*/ 56 w 90"/>
                <a:gd name="T7" fmla="*/ 84 h 100"/>
                <a:gd name="T8" fmla="*/ 56 w 90"/>
                <a:gd name="T9" fmla="*/ 88 h 100"/>
                <a:gd name="T10" fmla="*/ 52 w 90"/>
                <a:gd name="T11" fmla="*/ 88 h 100"/>
                <a:gd name="T12" fmla="*/ 42 w 90"/>
                <a:gd name="T13" fmla="*/ 88 h 100"/>
                <a:gd name="T14" fmla="*/ 38 w 90"/>
                <a:gd name="T15" fmla="*/ 92 h 100"/>
                <a:gd name="T16" fmla="*/ 34 w 90"/>
                <a:gd name="T17" fmla="*/ 100 h 100"/>
                <a:gd name="T18" fmla="*/ 26 w 90"/>
                <a:gd name="T19" fmla="*/ 96 h 100"/>
                <a:gd name="T20" fmla="*/ 22 w 90"/>
                <a:gd name="T21" fmla="*/ 100 h 100"/>
                <a:gd name="T22" fmla="*/ 20 w 90"/>
                <a:gd name="T23" fmla="*/ 96 h 100"/>
                <a:gd name="T24" fmla="*/ 20 w 90"/>
                <a:gd name="T25" fmla="*/ 96 h 100"/>
                <a:gd name="T26" fmla="*/ 16 w 90"/>
                <a:gd name="T27" fmla="*/ 100 h 100"/>
                <a:gd name="T28" fmla="*/ 16 w 90"/>
                <a:gd name="T29" fmla="*/ 96 h 100"/>
                <a:gd name="T30" fmla="*/ 12 w 90"/>
                <a:gd name="T31" fmla="*/ 96 h 100"/>
                <a:gd name="T32" fmla="*/ 12 w 90"/>
                <a:gd name="T33" fmla="*/ 96 h 100"/>
                <a:gd name="T34" fmla="*/ 12 w 90"/>
                <a:gd name="T35" fmla="*/ 92 h 100"/>
                <a:gd name="T36" fmla="*/ 4 w 90"/>
                <a:gd name="T37" fmla="*/ 92 h 100"/>
                <a:gd name="T38" fmla="*/ 8 w 90"/>
                <a:gd name="T39" fmla="*/ 84 h 100"/>
                <a:gd name="T40" fmla="*/ 16 w 90"/>
                <a:gd name="T41" fmla="*/ 80 h 100"/>
                <a:gd name="T42" fmla="*/ 20 w 90"/>
                <a:gd name="T43" fmla="*/ 84 h 100"/>
                <a:gd name="T44" fmla="*/ 12 w 90"/>
                <a:gd name="T45" fmla="*/ 80 h 100"/>
                <a:gd name="T46" fmla="*/ 12 w 90"/>
                <a:gd name="T47" fmla="*/ 72 h 100"/>
                <a:gd name="T48" fmla="*/ 16 w 90"/>
                <a:gd name="T49" fmla="*/ 70 h 100"/>
                <a:gd name="T50" fmla="*/ 16 w 90"/>
                <a:gd name="T51" fmla="*/ 66 h 100"/>
                <a:gd name="T52" fmla="*/ 4 w 90"/>
                <a:gd name="T53" fmla="*/ 62 h 100"/>
                <a:gd name="T54" fmla="*/ 4 w 90"/>
                <a:gd name="T55" fmla="*/ 58 h 100"/>
                <a:gd name="T56" fmla="*/ 0 w 90"/>
                <a:gd name="T57" fmla="*/ 54 h 100"/>
                <a:gd name="T58" fmla="*/ 4 w 90"/>
                <a:gd name="T59" fmla="*/ 50 h 100"/>
                <a:gd name="T60" fmla="*/ 12 w 90"/>
                <a:gd name="T61" fmla="*/ 44 h 100"/>
                <a:gd name="T62" fmla="*/ 20 w 90"/>
                <a:gd name="T63" fmla="*/ 44 h 100"/>
                <a:gd name="T64" fmla="*/ 26 w 90"/>
                <a:gd name="T65" fmla="*/ 32 h 100"/>
                <a:gd name="T66" fmla="*/ 30 w 90"/>
                <a:gd name="T67" fmla="*/ 28 h 100"/>
                <a:gd name="T68" fmla="*/ 34 w 90"/>
                <a:gd name="T69" fmla="*/ 24 h 100"/>
                <a:gd name="T70" fmla="*/ 38 w 90"/>
                <a:gd name="T71" fmla="*/ 24 h 100"/>
                <a:gd name="T72" fmla="*/ 48 w 90"/>
                <a:gd name="T73" fmla="*/ 28 h 100"/>
                <a:gd name="T74" fmla="*/ 52 w 90"/>
                <a:gd name="T75" fmla="*/ 28 h 100"/>
                <a:gd name="T76" fmla="*/ 56 w 90"/>
                <a:gd name="T77" fmla="*/ 24 h 100"/>
                <a:gd name="T78" fmla="*/ 56 w 90"/>
                <a:gd name="T79" fmla="*/ 16 h 100"/>
                <a:gd name="T80" fmla="*/ 60 w 90"/>
                <a:gd name="T81" fmla="*/ 16 h 100"/>
                <a:gd name="T82" fmla="*/ 68 w 90"/>
                <a:gd name="T83" fmla="*/ 16 h 100"/>
                <a:gd name="T84" fmla="*/ 72 w 90"/>
                <a:gd name="T85" fmla="*/ 10 h 100"/>
                <a:gd name="T86" fmla="*/ 74 w 90"/>
                <a:gd name="T87" fmla="*/ 6 h 100"/>
                <a:gd name="T88" fmla="*/ 78 w 90"/>
                <a:gd name="T89" fmla="*/ 0 h 100"/>
                <a:gd name="T90" fmla="*/ 82 w 90"/>
                <a:gd name="T91" fmla="*/ 2 h 100"/>
                <a:gd name="T92" fmla="*/ 90 w 90"/>
                <a:gd name="T93" fmla="*/ 10 h 100"/>
                <a:gd name="T94" fmla="*/ 90 w 90"/>
                <a:gd name="T95" fmla="*/ 14 h 100"/>
                <a:gd name="T96" fmla="*/ 82 w 90"/>
                <a:gd name="T97" fmla="*/ 16 h 100"/>
                <a:gd name="T98" fmla="*/ 74 w 90"/>
                <a:gd name="T99" fmla="*/ 24 h 100"/>
                <a:gd name="T100" fmla="*/ 74 w 90"/>
                <a:gd name="T101" fmla="*/ 28 h 100"/>
                <a:gd name="T102" fmla="*/ 74 w 90"/>
                <a:gd name="T103" fmla="*/ 36 h 100"/>
                <a:gd name="T104" fmla="*/ 74 w 90"/>
                <a:gd name="T105" fmla="*/ 40 h 100"/>
                <a:gd name="T106" fmla="*/ 68 w 90"/>
                <a:gd name="T107" fmla="*/ 46 h 100"/>
                <a:gd name="T108" fmla="*/ 64 w 90"/>
                <a:gd name="T109" fmla="*/ 46 h 100"/>
                <a:gd name="T110" fmla="*/ 52 w 90"/>
                <a:gd name="T111" fmla="*/ 54 h 100"/>
                <a:gd name="T112" fmla="*/ 48 w 90"/>
                <a:gd name="T113" fmla="*/ 58 h 100"/>
                <a:gd name="T114" fmla="*/ 46 w 90"/>
                <a:gd name="T115" fmla="*/ 66 h 100"/>
                <a:gd name="T116" fmla="*/ 46 w 90"/>
                <a:gd name="T117"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0">
                  <a:moveTo>
                    <a:pt x="46" y="70"/>
                  </a:moveTo>
                  <a:lnTo>
                    <a:pt x="46" y="70"/>
                  </a:lnTo>
                  <a:lnTo>
                    <a:pt x="42" y="70"/>
                  </a:lnTo>
                  <a:lnTo>
                    <a:pt x="42" y="70"/>
                  </a:lnTo>
                  <a:lnTo>
                    <a:pt x="42" y="72"/>
                  </a:lnTo>
                  <a:lnTo>
                    <a:pt x="46" y="72"/>
                  </a:lnTo>
                  <a:lnTo>
                    <a:pt x="46" y="72"/>
                  </a:lnTo>
                  <a:lnTo>
                    <a:pt x="46" y="72"/>
                  </a:lnTo>
                  <a:lnTo>
                    <a:pt x="48" y="72"/>
                  </a:lnTo>
                  <a:lnTo>
                    <a:pt x="48" y="72"/>
                  </a:lnTo>
                  <a:lnTo>
                    <a:pt x="48" y="76"/>
                  </a:lnTo>
                  <a:lnTo>
                    <a:pt x="48" y="76"/>
                  </a:lnTo>
                  <a:lnTo>
                    <a:pt x="52" y="76"/>
                  </a:lnTo>
                  <a:lnTo>
                    <a:pt x="52" y="76"/>
                  </a:lnTo>
                  <a:lnTo>
                    <a:pt x="52" y="76"/>
                  </a:lnTo>
                  <a:lnTo>
                    <a:pt x="52" y="76"/>
                  </a:lnTo>
                  <a:lnTo>
                    <a:pt x="52" y="80"/>
                  </a:lnTo>
                  <a:lnTo>
                    <a:pt x="52" y="80"/>
                  </a:lnTo>
                  <a:lnTo>
                    <a:pt x="56" y="80"/>
                  </a:lnTo>
                  <a:lnTo>
                    <a:pt x="56" y="80"/>
                  </a:lnTo>
                  <a:lnTo>
                    <a:pt x="56" y="80"/>
                  </a:lnTo>
                  <a:lnTo>
                    <a:pt x="56" y="80"/>
                  </a:lnTo>
                  <a:lnTo>
                    <a:pt x="56" y="80"/>
                  </a:lnTo>
                  <a:lnTo>
                    <a:pt x="56" y="80"/>
                  </a:lnTo>
                  <a:lnTo>
                    <a:pt x="56" y="84"/>
                  </a:lnTo>
                  <a:lnTo>
                    <a:pt x="56" y="84"/>
                  </a:lnTo>
                  <a:lnTo>
                    <a:pt x="56" y="84"/>
                  </a:lnTo>
                  <a:lnTo>
                    <a:pt x="56" y="84"/>
                  </a:lnTo>
                  <a:lnTo>
                    <a:pt x="56" y="84"/>
                  </a:lnTo>
                  <a:lnTo>
                    <a:pt x="56" y="84"/>
                  </a:lnTo>
                  <a:lnTo>
                    <a:pt x="56" y="88"/>
                  </a:lnTo>
                  <a:lnTo>
                    <a:pt x="56" y="88"/>
                  </a:lnTo>
                  <a:lnTo>
                    <a:pt x="56" y="88"/>
                  </a:lnTo>
                  <a:lnTo>
                    <a:pt x="56" y="88"/>
                  </a:lnTo>
                  <a:lnTo>
                    <a:pt x="56" y="88"/>
                  </a:lnTo>
                  <a:lnTo>
                    <a:pt x="52" y="88"/>
                  </a:lnTo>
                  <a:lnTo>
                    <a:pt x="52" y="88"/>
                  </a:lnTo>
                  <a:lnTo>
                    <a:pt x="52" y="88"/>
                  </a:lnTo>
                  <a:lnTo>
                    <a:pt x="52" y="88"/>
                  </a:lnTo>
                  <a:lnTo>
                    <a:pt x="52" y="88"/>
                  </a:lnTo>
                  <a:lnTo>
                    <a:pt x="52" y="88"/>
                  </a:lnTo>
                  <a:lnTo>
                    <a:pt x="52" y="88"/>
                  </a:lnTo>
                  <a:lnTo>
                    <a:pt x="48" y="88"/>
                  </a:lnTo>
                  <a:lnTo>
                    <a:pt x="46" y="88"/>
                  </a:lnTo>
                  <a:lnTo>
                    <a:pt x="46" y="88"/>
                  </a:lnTo>
                  <a:lnTo>
                    <a:pt x="46" y="88"/>
                  </a:lnTo>
                  <a:lnTo>
                    <a:pt x="42" y="88"/>
                  </a:lnTo>
                  <a:lnTo>
                    <a:pt x="42" y="88"/>
                  </a:lnTo>
                  <a:lnTo>
                    <a:pt x="42" y="88"/>
                  </a:lnTo>
                  <a:lnTo>
                    <a:pt x="38" y="88"/>
                  </a:lnTo>
                  <a:lnTo>
                    <a:pt x="38" y="88"/>
                  </a:lnTo>
                  <a:lnTo>
                    <a:pt x="38" y="88"/>
                  </a:lnTo>
                  <a:lnTo>
                    <a:pt x="38" y="88"/>
                  </a:lnTo>
                  <a:lnTo>
                    <a:pt x="38" y="92"/>
                  </a:lnTo>
                  <a:lnTo>
                    <a:pt x="38" y="92"/>
                  </a:lnTo>
                  <a:lnTo>
                    <a:pt x="38" y="92"/>
                  </a:lnTo>
                  <a:lnTo>
                    <a:pt x="38" y="92"/>
                  </a:lnTo>
                  <a:lnTo>
                    <a:pt x="38" y="92"/>
                  </a:lnTo>
                  <a:lnTo>
                    <a:pt x="34" y="96"/>
                  </a:lnTo>
                  <a:lnTo>
                    <a:pt x="34" y="96"/>
                  </a:lnTo>
                  <a:lnTo>
                    <a:pt x="34" y="96"/>
                  </a:lnTo>
                  <a:lnTo>
                    <a:pt x="34" y="96"/>
                  </a:lnTo>
                  <a:lnTo>
                    <a:pt x="34" y="100"/>
                  </a:lnTo>
                  <a:lnTo>
                    <a:pt x="34" y="100"/>
                  </a:lnTo>
                  <a:lnTo>
                    <a:pt x="30" y="100"/>
                  </a:lnTo>
                  <a:lnTo>
                    <a:pt x="30" y="100"/>
                  </a:lnTo>
                  <a:lnTo>
                    <a:pt x="30" y="96"/>
                  </a:lnTo>
                  <a:lnTo>
                    <a:pt x="30" y="96"/>
                  </a:lnTo>
                  <a:lnTo>
                    <a:pt x="30" y="96"/>
                  </a:lnTo>
                  <a:lnTo>
                    <a:pt x="26" y="96"/>
                  </a:lnTo>
                  <a:lnTo>
                    <a:pt x="26" y="100"/>
                  </a:lnTo>
                  <a:lnTo>
                    <a:pt x="26" y="100"/>
                  </a:lnTo>
                  <a:lnTo>
                    <a:pt x="26" y="100"/>
                  </a:lnTo>
                  <a:lnTo>
                    <a:pt x="26" y="100"/>
                  </a:lnTo>
                  <a:lnTo>
                    <a:pt x="26" y="100"/>
                  </a:lnTo>
                  <a:lnTo>
                    <a:pt x="26" y="100"/>
                  </a:lnTo>
                  <a:lnTo>
                    <a:pt x="22" y="100"/>
                  </a:lnTo>
                  <a:lnTo>
                    <a:pt x="22" y="96"/>
                  </a:lnTo>
                  <a:lnTo>
                    <a:pt x="22" y="96"/>
                  </a:lnTo>
                  <a:lnTo>
                    <a:pt x="22" y="96"/>
                  </a:lnTo>
                  <a:lnTo>
                    <a:pt x="22" y="96"/>
                  </a:lnTo>
                  <a:lnTo>
                    <a:pt x="22" y="100"/>
                  </a:lnTo>
                  <a:lnTo>
                    <a:pt x="22" y="100"/>
                  </a:lnTo>
                  <a:lnTo>
                    <a:pt x="20" y="96"/>
                  </a:lnTo>
                  <a:lnTo>
                    <a:pt x="20" y="96"/>
                  </a:lnTo>
                  <a:lnTo>
                    <a:pt x="20" y="96"/>
                  </a:lnTo>
                  <a:lnTo>
                    <a:pt x="20" y="96"/>
                  </a:lnTo>
                  <a:lnTo>
                    <a:pt x="20" y="96"/>
                  </a:lnTo>
                  <a:lnTo>
                    <a:pt x="20" y="96"/>
                  </a:lnTo>
                  <a:lnTo>
                    <a:pt x="20" y="96"/>
                  </a:lnTo>
                  <a:lnTo>
                    <a:pt x="20" y="96"/>
                  </a:lnTo>
                  <a:lnTo>
                    <a:pt x="20" y="96"/>
                  </a:lnTo>
                  <a:lnTo>
                    <a:pt x="20" y="96"/>
                  </a:lnTo>
                  <a:lnTo>
                    <a:pt x="20" y="100"/>
                  </a:lnTo>
                  <a:lnTo>
                    <a:pt x="20" y="100"/>
                  </a:lnTo>
                  <a:lnTo>
                    <a:pt x="16" y="100"/>
                  </a:lnTo>
                  <a:lnTo>
                    <a:pt x="16" y="100"/>
                  </a:lnTo>
                  <a:lnTo>
                    <a:pt x="16" y="100"/>
                  </a:lnTo>
                  <a:lnTo>
                    <a:pt x="16" y="100"/>
                  </a:lnTo>
                  <a:lnTo>
                    <a:pt x="16" y="100"/>
                  </a:lnTo>
                  <a:lnTo>
                    <a:pt x="16" y="100"/>
                  </a:lnTo>
                  <a:lnTo>
                    <a:pt x="16" y="100"/>
                  </a:lnTo>
                  <a:lnTo>
                    <a:pt x="16" y="100"/>
                  </a:lnTo>
                  <a:lnTo>
                    <a:pt x="16" y="96"/>
                  </a:lnTo>
                  <a:lnTo>
                    <a:pt x="16" y="96"/>
                  </a:lnTo>
                  <a:lnTo>
                    <a:pt x="16" y="96"/>
                  </a:lnTo>
                  <a:lnTo>
                    <a:pt x="16" y="96"/>
                  </a:lnTo>
                  <a:lnTo>
                    <a:pt x="16" y="96"/>
                  </a:lnTo>
                  <a:lnTo>
                    <a:pt x="16" y="96"/>
                  </a:lnTo>
                  <a:lnTo>
                    <a:pt x="12" y="96"/>
                  </a:lnTo>
                  <a:lnTo>
                    <a:pt x="12" y="96"/>
                  </a:lnTo>
                  <a:lnTo>
                    <a:pt x="12" y="96"/>
                  </a:lnTo>
                  <a:lnTo>
                    <a:pt x="12" y="96"/>
                  </a:lnTo>
                  <a:lnTo>
                    <a:pt x="12" y="96"/>
                  </a:lnTo>
                  <a:lnTo>
                    <a:pt x="8" y="96"/>
                  </a:lnTo>
                  <a:lnTo>
                    <a:pt x="8" y="96"/>
                  </a:lnTo>
                  <a:lnTo>
                    <a:pt x="12" y="96"/>
                  </a:lnTo>
                  <a:lnTo>
                    <a:pt x="12" y="96"/>
                  </a:lnTo>
                  <a:lnTo>
                    <a:pt x="12" y="96"/>
                  </a:lnTo>
                  <a:lnTo>
                    <a:pt x="12" y="96"/>
                  </a:lnTo>
                  <a:lnTo>
                    <a:pt x="12" y="96"/>
                  </a:lnTo>
                  <a:lnTo>
                    <a:pt x="12" y="92"/>
                  </a:lnTo>
                  <a:lnTo>
                    <a:pt x="12" y="92"/>
                  </a:lnTo>
                  <a:lnTo>
                    <a:pt x="12" y="92"/>
                  </a:lnTo>
                  <a:lnTo>
                    <a:pt x="12" y="92"/>
                  </a:lnTo>
                  <a:lnTo>
                    <a:pt x="12" y="92"/>
                  </a:lnTo>
                  <a:lnTo>
                    <a:pt x="12" y="92"/>
                  </a:lnTo>
                  <a:lnTo>
                    <a:pt x="8" y="92"/>
                  </a:lnTo>
                  <a:lnTo>
                    <a:pt x="8" y="92"/>
                  </a:lnTo>
                  <a:lnTo>
                    <a:pt x="8" y="92"/>
                  </a:lnTo>
                  <a:lnTo>
                    <a:pt x="4" y="92"/>
                  </a:lnTo>
                  <a:lnTo>
                    <a:pt x="4" y="92"/>
                  </a:lnTo>
                  <a:lnTo>
                    <a:pt x="4" y="92"/>
                  </a:lnTo>
                  <a:lnTo>
                    <a:pt x="4" y="92"/>
                  </a:lnTo>
                  <a:lnTo>
                    <a:pt x="4" y="92"/>
                  </a:lnTo>
                  <a:lnTo>
                    <a:pt x="8" y="92"/>
                  </a:lnTo>
                  <a:lnTo>
                    <a:pt x="8" y="92"/>
                  </a:lnTo>
                  <a:lnTo>
                    <a:pt x="8" y="88"/>
                  </a:lnTo>
                  <a:lnTo>
                    <a:pt x="8" y="88"/>
                  </a:lnTo>
                  <a:lnTo>
                    <a:pt x="8" y="84"/>
                  </a:lnTo>
                  <a:lnTo>
                    <a:pt x="8" y="84"/>
                  </a:lnTo>
                  <a:lnTo>
                    <a:pt x="12" y="84"/>
                  </a:lnTo>
                  <a:lnTo>
                    <a:pt x="12" y="80"/>
                  </a:lnTo>
                  <a:lnTo>
                    <a:pt x="16" y="80"/>
                  </a:lnTo>
                  <a:lnTo>
                    <a:pt x="16" y="80"/>
                  </a:lnTo>
                  <a:lnTo>
                    <a:pt x="16" y="80"/>
                  </a:lnTo>
                  <a:lnTo>
                    <a:pt x="16" y="80"/>
                  </a:lnTo>
                  <a:lnTo>
                    <a:pt x="16" y="80"/>
                  </a:lnTo>
                  <a:lnTo>
                    <a:pt x="20" y="80"/>
                  </a:lnTo>
                  <a:lnTo>
                    <a:pt x="20" y="80"/>
                  </a:lnTo>
                  <a:lnTo>
                    <a:pt x="20" y="84"/>
                  </a:lnTo>
                  <a:lnTo>
                    <a:pt x="20" y="84"/>
                  </a:lnTo>
                  <a:lnTo>
                    <a:pt x="20" y="84"/>
                  </a:lnTo>
                  <a:lnTo>
                    <a:pt x="20" y="84"/>
                  </a:lnTo>
                  <a:lnTo>
                    <a:pt x="20" y="80"/>
                  </a:lnTo>
                  <a:lnTo>
                    <a:pt x="20" y="80"/>
                  </a:lnTo>
                  <a:lnTo>
                    <a:pt x="16" y="80"/>
                  </a:lnTo>
                  <a:lnTo>
                    <a:pt x="16" y="80"/>
                  </a:lnTo>
                  <a:lnTo>
                    <a:pt x="16" y="80"/>
                  </a:lnTo>
                  <a:lnTo>
                    <a:pt x="16" y="80"/>
                  </a:lnTo>
                  <a:lnTo>
                    <a:pt x="12" y="80"/>
                  </a:lnTo>
                  <a:lnTo>
                    <a:pt x="12" y="80"/>
                  </a:lnTo>
                  <a:lnTo>
                    <a:pt x="12" y="80"/>
                  </a:lnTo>
                  <a:lnTo>
                    <a:pt x="12" y="76"/>
                  </a:lnTo>
                  <a:lnTo>
                    <a:pt x="12" y="76"/>
                  </a:lnTo>
                  <a:lnTo>
                    <a:pt x="12" y="76"/>
                  </a:lnTo>
                  <a:lnTo>
                    <a:pt x="12" y="72"/>
                  </a:lnTo>
                  <a:lnTo>
                    <a:pt x="12" y="72"/>
                  </a:lnTo>
                  <a:lnTo>
                    <a:pt x="12" y="72"/>
                  </a:lnTo>
                  <a:lnTo>
                    <a:pt x="16" y="72"/>
                  </a:lnTo>
                  <a:lnTo>
                    <a:pt x="16" y="72"/>
                  </a:lnTo>
                  <a:lnTo>
                    <a:pt x="16" y="70"/>
                  </a:lnTo>
                  <a:lnTo>
                    <a:pt x="16" y="70"/>
                  </a:lnTo>
                  <a:lnTo>
                    <a:pt x="16" y="70"/>
                  </a:lnTo>
                  <a:lnTo>
                    <a:pt x="16" y="70"/>
                  </a:lnTo>
                  <a:lnTo>
                    <a:pt x="16" y="70"/>
                  </a:lnTo>
                  <a:lnTo>
                    <a:pt x="16" y="66"/>
                  </a:lnTo>
                  <a:lnTo>
                    <a:pt x="16" y="66"/>
                  </a:lnTo>
                  <a:lnTo>
                    <a:pt x="16" y="66"/>
                  </a:lnTo>
                  <a:lnTo>
                    <a:pt x="16" y="66"/>
                  </a:lnTo>
                  <a:lnTo>
                    <a:pt x="16" y="66"/>
                  </a:lnTo>
                  <a:lnTo>
                    <a:pt x="16" y="66"/>
                  </a:lnTo>
                  <a:lnTo>
                    <a:pt x="16" y="66"/>
                  </a:lnTo>
                  <a:lnTo>
                    <a:pt x="12" y="66"/>
                  </a:lnTo>
                  <a:lnTo>
                    <a:pt x="12" y="66"/>
                  </a:lnTo>
                  <a:lnTo>
                    <a:pt x="12" y="62"/>
                  </a:lnTo>
                  <a:lnTo>
                    <a:pt x="8" y="62"/>
                  </a:lnTo>
                  <a:lnTo>
                    <a:pt x="8" y="62"/>
                  </a:lnTo>
                  <a:lnTo>
                    <a:pt x="4" y="62"/>
                  </a:lnTo>
                  <a:lnTo>
                    <a:pt x="4" y="62"/>
                  </a:lnTo>
                  <a:lnTo>
                    <a:pt x="4" y="62"/>
                  </a:lnTo>
                  <a:lnTo>
                    <a:pt x="4" y="62"/>
                  </a:lnTo>
                  <a:lnTo>
                    <a:pt x="4" y="66"/>
                  </a:lnTo>
                  <a:lnTo>
                    <a:pt x="4" y="62"/>
                  </a:lnTo>
                  <a:lnTo>
                    <a:pt x="4" y="62"/>
                  </a:lnTo>
                  <a:lnTo>
                    <a:pt x="4" y="58"/>
                  </a:lnTo>
                  <a:lnTo>
                    <a:pt x="4" y="58"/>
                  </a:lnTo>
                  <a:lnTo>
                    <a:pt x="0" y="58"/>
                  </a:lnTo>
                  <a:lnTo>
                    <a:pt x="0" y="58"/>
                  </a:lnTo>
                  <a:lnTo>
                    <a:pt x="0" y="58"/>
                  </a:lnTo>
                  <a:lnTo>
                    <a:pt x="0" y="58"/>
                  </a:lnTo>
                  <a:lnTo>
                    <a:pt x="0" y="58"/>
                  </a:lnTo>
                  <a:lnTo>
                    <a:pt x="0" y="54"/>
                  </a:lnTo>
                  <a:lnTo>
                    <a:pt x="0" y="54"/>
                  </a:lnTo>
                  <a:lnTo>
                    <a:pt x="0" y="54"/>
                  </a:lnTo>
                  <a:lnTo>
                    <a:pt x="0" y="54"/>
                  </a:lnTo>
                  <a:lnTo>
                    <a:pt x="4" y="50"/>
                  </a:lnTo>
                  <a:lnTo>
                    <a:pt x="4" y="50"/>
                  </a:lnTo>
                  <a:lnTo>
                    <a:pt x="4" y="50"/>
                  </a:lnTo>
                  <a:lnTo>
                    <a:pt x="4" y="50"/>
                  </a:lnTo>
                  <a:lnTo>
                    <a:pt x="8" y="46"/>
                  </a:lnTo>
                  <a:lnTo>
                    <a:pt x="8" y="46"/>
                  </a:lnTo>
                  <a:lnTo>
                    <a:pt x="8" y="46"/>
                  </a:lnTo>
                  <a:lnTo>
                    <a:pt x="12" y="46"/>
                  </a:lnTo>
                  <a:lnTo>
                    <a:pt x="8" y="46"/>
                  </a:lnTo>
                  <a:lnTo>
                    <a:pt x="12" y="46"/>
                  </a:lnTo>
                  <a:lnTo>
                    <a:pt x="12" y="44"/>
                  </a:lnTo>
                  <a:lnTo>
                    <a:pt x="12" y="44"/>
                  </a:lnTo>
                  <a:lnTo>
                    <a:pt x="16" y="44"/>
                  </a:lnTo>
                  <a:lnTo>
                    <a:pt x="16" y="44"/>
                  </a:lnTo>
                  <a:lnTo>
                    <a:pt x="16" y="44"/>
                  </a:lnTo>
                  <a:lnTo>
                    <a:pt x="16" y="44"/>
                  </a:lnTo>
                  <a:lnTo>
                    <a:pt x="16" y="44"/>
                  </a:lnTo>
                  <a:lnTo>
                    <a:pt x="20" y="44"/>
                  </a:lnTo>
                  <a:lnTo>
                    <a:pt x="20" y="40"/>
                  </a:lnTo>
                  <a:lnTo>
                    <a:pt x="20" y="40"/>
                  </a:lnTo>
                  <a:lnTo>
                    <a:pt x="20" y="40"/>
                  </a:lnTo>
                  <a:lnTo>
                    <a:pt x="22" y="40"/>
                  </a:lnTo>
                  <a:lnTo>
                    <a:pt x="22" y="40"/>
                  </a:lnTo>
                  <a:lnTo>
                    <a:pt x="26" y="36"/>
                  </a:lnTo>
                  <a:lnTo>
                    <a:pt x="26" y="32"/>
                  </a:lnTo>
                  <a:lnTo>
                    <a:pt x="26" y="32"/>
                  </a:lnTo>
                  <a:lnTo>
                    <a:pt x="26" y="32"/>
                  </a:lnTo>
                  <a:lnTo>
                    <a:pt x="30" y="32"/>
                  </a:lnTo>
                  <a:lnTo>
                    <a:pt x="30" y="32"/>
                  </a:lnTo>
                  <a:lnTo>
                    <a:pt x="30" y="28"/>
                  </a:lnTo>
                  <a:lnTo>
                    <a:pt x="30" y="28"/>
                  </a:lnTo>
                  <a:lnTo>
                    <a:pt x="30" y="28"/>
                  </a:lnTo>
                  <a:lnTo>
                    <a:pt x="30" y="28"/>
                  </a:lnTo>
                  <a:lnTo>
                    <a:pt x="30" y="24"/>
                  </a:lnTo>
                  <a:lnTo>
                    <a:pt x="30" y="24"/>
                  </a:lnTo>
                  <a:lnTo>
                    <a:pt x="30" y="24"/>
                  </a:lnTo>
                  <a:lnTo>
                    <a:pt x="34" y="24"/>
                  </a:lnTo>
                  <a:lnTo>
                    <a:pt x="34" y="24"/>
                  </a:lnTo>
                  <a:lnTo>
                    <a:pt x="34" y="24"/>
                  </a:lnTo>
                  <a:lnTo>
                    <a:pt x="34" y="20"/>
                  </a:lnTo>
                  <a:lnTo>
                    <a:pt x="34" y="20"/>
                  </a:lnTo>
                  <a:lnTo>
                    <a:pt x="38" y="20"/>
                  </a:lnTo>
                  <a:lnTo>
                    <a:pt x="38" y="20"/>
                  </a:lnTo>
                  <a:lnTo>
                    <a:pt x="38" y="24"/>
                  </a:lnTo>
                  <a:lnTo>
                    <a:pt x="38" y="24"/>
                  </a:lnTo>
                  <a:lnTo>
                    <a:pt x="38" y="24"/>
                  </a:lnTo>
                  <a:lnTo>
                    <a:pt x="38" y="24"/>
                  </a:lnTo>
                  <a:lnTo>
                    <a:pt x="38" y="24"/>
                  </a:lnTo>
                  <a:lnTo>
                    <a:pt x="42" y="24"/>
                  </a:lnTo>
                  <a:lnTo>
                    <a:pt x="42" y="28"/>
                  </a:lnTo>
                  <a:lnTo>
                    <a:pt x="46" y="28"/>
                  </a:lnTo>
                  <a:lnTo>
                    <a:pt x="48" y="28"/>
                  </a:lnTo>
                  <a:lnTo>
                    <a:pt x="48" y="28"/>
                  </a:lnTo>
                  <a:lnTo>
                    <a:pt x="48" y="28"/>
                  </a:lnTo>
                  <a:lnTo>
                    <a:pt x="48" y="28"/>
                  </a:lnTo>
                  <a:lnTo>
                    <a:pt x="52" y="28"/>
                  </a:lnTo>
                  <a:lnTo>
                    <a:pt x="52" y="28"/>
                  </a:lnTo>
                  <a:lnTo>
                    <a:pt x="52" y="28"/>
                  </a:lnTo>
                  <a:lnTo>
                    <a:pt x="52" y="28"/>
                  </a:lnTo>
                  <a:lnTo>
                    <a:pt x="52" y="28"/>
                  </a:lnTo>
                  <a:lnTo>
                    <a:pt x="56" y="28"/>
                  </a:lnTo>
                  <a:lnTo>
                    <a:pt x="56" y="24"/>
                  </a:lnTo>
                  <a:lnTo>
                    <a:pt x="56" y="24"/>
                  </a:lnTo>
                  <a:lnTo>
                    <a:pt x="56" y="24"/>
                  </a:lnTo>
                  <a:lnTo>
                    <a:pt x="56" y="24"/>
                  </a:lnTo>
                  <a:lnTo>
                    <a:pt x="56" y="24"/>
                  </a:lnTo>
                  <a:lnTo>
                    <a:pt x="56" y="24"/>
                  </a:lnTo>
                  <a:lnTo>
                    <a:pt x="52" y="24"/>
                  </a:lnTo>
                  <a:lnTo>
                    <a:pt x="52" y="20"/>
                  </a:lnTo>
                  <a:lnTo>
                    <a:pt x="52" y="20"/>
                  </a:lnTo>
                  <a:lnTo>
                    <a:pt x="52" y="16"/>
                  </a:lnTo>
                  <a:lnTo>
                    <a:pt x="52" y="16"/>
                  </a:lnTo>
                  <a:lnTo>
                    <a:pt x="52" y="16"/>
                  </a:lnTo>
                  <a:lnTo>
                    <a:pt x="56" y="16"/>
                  </a:lnTo>
                  <a:lnTo>
                    <a:pt x="56" y="16"/>
                  </a:lnTo>
                  <a:lnTo>
                    <a:pt x="56" y="16"/>
                  </a:lnTo>
                  <a:lnTo>
                    <a:pt x="56" y="16"/>
                  </a:lnTo>
                  <a:lnTo>
                    <a:pt x="56" y="16"/>
                  </a:lnTo>
                  <a:lnTo>
                    <a:pt x="60" y="16"/>
                  </a:lnTo>
                  <a:lnTo>
                    <a:pt x="60" y="16"/>
                  </a:lnTo>
                  <a:lnTo>
                    <a:pt x="60" y="16"/>
                  </a:lnTo>
                  <a:lnTo>
                    <a:pt x="60" y="16"/>
                  </a:lnTo>
                  <a:lnTo>
                    <a:pt x="64" y="16"/>
                  </a:lnTo>
                  <a:lnTo>
                    <a:pt x="64" y="16"/>
                  </a:lnTo>
                  <a:lnTo>
                    <a:pt x="64" y="16"/>
                  </a:lnTo>
                  <a:lnTo>
                    <a:pt x="64" y="16"/>
                  </a:lnTo>
                  <a:lnTo>
                    <a:pt x="64" y="16"/>
                  </a:lnTo>
                  <a:lnTo>
                    <a:pt x="68" y="16"/>
                  </a:lnTo>
                  <a:lnTo>
                    <a:pt x="68" y="16"/>
                  </a:lnTo>
                  <a:lnTo>
                    <a:pt x="68" y="14"/>
                  </a:lnTo>
                  <a:lnTo>
                    <a:pt x="68" y="14"/>
                  </a:lnTo>
                  <a:lnTo>
                    <a:pt x="68" y="14"/>
                  </a:lnTo>
                  <a:lnTo>
                    <a:pt x="68" y="14"/>
                  </a:lnTo>
                  <a:lnTo>
                    <a:pt x="68" y="10"/>
                  </a:lnTo>
                  <a:lnTo>
                    <a:pt x="72" y="10"/>
                  </a:lnTo>
                  <a:lnTo>
                    <a:pt x="72" y="10"/>
                  </a:lnTo>
                  <a:lnTo>
                    <a:pt x="72" y="10"/>
                  </a:lnTo>
                  <a:lnTo>
                    <a:pt x="74" y="10"/>
                  </a:lnTo>
                  <a:lnTo>
                    <a:pt x="74" y="10"/>
                  </a:lnTo>
                  <a:lnTo>
                    <a:pt x="74" y="6"/>
                  </a:lnTo>
                  <a:lnTo>
                    <a:pt x="74" y="6"/>
                  </a:lnTo>
                  <a:lnTo>
                    <a:pt x="74" y="6"/>
                  </a:lnTo>
                  <a:lnTo>
                    <a:pt x="74" y="2"/>
                  </a:lnTo>
                  <a:lnTo>
                    <a:pt x="78" y="2"/>
                  </a:lnTo>
                  <a:lnTo>
                    <a:pt x="78" y="0"/>
                  </a:lnTo>
                  <a:lnTo>
                    <a:pt x="78" y="0"/>
                  </a:lnTo>
                  <a:lnTo>
                    <a:pt x="78" y="0"/>
                  </a:lnTo>
                  <a:lnTo>
                    <a:pt x="78" y="0"/>
                  </a:lnTo>
                  <a:lnTo>
                    <a:pt x="78" y="0"/>
                  </a:lnTo>
                  <a:lnTo>
                    <a:pt x="78" y="0"/>
                  </a:lnTo>
                  <a:lnTo>
                    <a:pt x="82" y="0"/>
                  </a:lnTo>
                  <a:lnTo>
                    <a:pt x="82" y="0"/>
                  </a:lnTo>
                  <a:lnTo>
                    <a:pt x="82" y="2"/>
                  </a:lnTo>
                  <a:lnTo>
                    <a:pt x="82" y="2"/>
                  </a:lnTo>
                  <a:lnTo>
                    <a:pt x="82" y="2"/>
                  </a:lnTo>
                  <a:lnTo>
                    <a:pt x="82" y="2"/>
                  </a:lnTo>
                  <a:lnTo>
                    <a:pt x="86" y="6"/>
                  </a:lnTo>
                  <a:lnTo>
                    <a:pt x="86" y="6"/>
                  </a:lnTo>
                  <a:lnTo>
                    <a:pt x="86" y="6"/>
                  </a:lnTo>
                  <a:lnTo>
                    <a:pt x="86" y="6"/>
                  </a:lnTo>
                  <a:lnTo>
                    <a:pt x="86" y="10"/>
                  </a:lnTo>
                  <a:lnTo>
                    <a:pt x="90" y="10"/>
                  </a:lnTo>
                  <a:lnTo>
                    <a:pt x="90" y="10"/>
                  </a:lnTo>
                  <a:lnTo>
                    <a:pt x="90" y="10"/>
                  </a:lnTo>
                  <a:lnTo>
                    <a:pt x="90" y="10"/>
                  </a:lnTo>
                  <a:lnTo>
                    <a:pt x="90" y="10"/>
                  </a:lnTo>
                  <a:lnTo>
                    <a:pt x="90" y="10"/>
                  </a:lnTo>
                  <a:lnTo>
                    <a:pt x="90" y="10"/>
                  </a:lnTo>
                  <a:lnTo>
                    <a:pt x="90" y="14"/>
                  </a:lnTo>
                  <a:lnTo>
                    <a:pt x="90" y="14"/>
                  </a:lnTo>
                  <a:lnTo>
                    <a:pt x="90" y="14"/>
                  </a:lnTo>
                  <a:lnTo>
                    <a:pt x="90" y="10"/>
                  </a:lnTo>
                  <a:lnTo>
                    <a:pt x="86" y="10"/>
                  </a:lnTo>
                  <a:lnTo>
                    <a:pt x="86" y="10"/>
                  </a:lnTo>
                  <a:lnTo>
                    <a:pt x="86" y="10"/>
                  </a:lnTo>
                  <a:lnTo>
                    <a:pt x="82" y="14"/>
                  </a:lnTo>
                  <a:lnTo>
                    <a:pt x="82" y="16"/>
                  </a:lnTo>
                  <a:lnTo>
                    <a:pt x="78" y="16"/>
                  </a:lnTo>
                  <a:lnTo>
                    <a:pt x="78" y="20"/>
                  </a:lnTo>
                  <a:lnTo>
                    <a:pt x="78" y="20"/>
                  </a:lnTo>
                  <a:lnTo>
                    <a:pt x="78" y="20"/>
                  </a:lnTo>
                  <a:lnTo>
                    <a:pt x="78" y="20"/>
                  </a:lnTo>
                  <a:lnTo>
                    <a:pt x="74" y="20"/>
                  </a:lnTo>
                  <a:lnTo>
                    <a:pt x="74" y="24"/>
                  </a:lnTo>
                  <a:lnTo>
                    <a:pt x="74" y="24"/>
                  </a:lnTo>
                  <a:lnTo>
                    <a:pt x="74" y="24"/>
                  </a:lnTo>
                  <a:lnTo>
                    <a:pt x="74" y="24"/>
                  </a:lnTo>
                  <a:lnTo>
                    <a:pt x="74" y="28"/>
                  </a:lnTo>
                  <a:lnTo>
                    <a:pt x="74" y="28"/>
                  </a:lnTo>
                  <a:lnTo>
                    <a:pt x="74" y="28"/>
                  </a:lnTo>
                  <a:lnTo>
                    <a:pt x="74" y="28"/>
                  </a:lnTo>
                  <a:lnTo>
                    <a:pt x="74" y="28"/>
                  </a:lnTo>
                  <a:lnTo>
                    <a:pt x="78" y="28"/>
                  </a:lnTo>
                  <a:lnTo>
                    <a:pt x="78" y="32"/>
                  </a:lnTo>
                  <a:lnTo>
                    <a:pt x="74" y="32"/>
                  </a:lnTo>
                  <a:lnTo>
                    <a:pt x="74" y="32"/>
                  </a:lnTo>
                  <a:lnTo>
                    <a:pt x="74" y="32"/>
                  </a:lnTo>
                  <a:lnTo>
                    <a:pt x="74" y="36"/>
                  </a:lnTo>
                  <a:lnTo>
                    <a:pt x="74" y="36"/>
                  </a:lnTo>
                  <a:lnTo>
                    <a:pt x="74" y="36"/>
                  </a:lnTo>
                  <a:lnTo>
                    <a:pt x="74" y="36"/>
                  </a:lnTo>
                  <a:lnTo>
                    <a:pt x="74" y="40"/>
                  </a:lnTo>
                  <a:lnTo>
                    <a:pt x="74" y="40"/>
                  </a:lnTo>
                  <a:lnTo>
                    <a:pt x="74" y="40"/>
                  </a:lnTo>
                  <a:lnTo>
                    <a:pt x="74" y="40"/>
                  </a:lnTo>
                  <a:lnTo>
                    <a:pt x="74" y="40"/>
                  </a:lnTo>
                  <a:lnTo>
                    <a:pt x="74" y="40"/>
                  </a:lnTo>
                  <a:lnTo>
                    <a:pt x="68" y="44"/>
                  </a:lnTo>
                  <a:lnTo>
                    <a:pt x="68" y="44"/>
                  </a:lnTo>
                  <a:lnTo>
                    <a:pt x="68" y="46"/>
                  </a:lnTo>
                  <a:lnTo>
                    <a:pt x="68" y="46"/>
                  </a:lnTo>
                  <a:lnTo>
                    <a:pt x="68" y="46"/>
                  </a:lnTo>
                  <a:lnTo>
                    <a:pt x="68" y="46"/>
                  </a:lnTo>
                  <a:lnTo>
                    <a:pt x="68" y="46"/>
                  </a:lnTo>
                  <a:lnTo>
                    <a:pt x="68" y="46"/>
                  </a:lnTo>
                  <a:lnTo>
                    <a:pt x="64" y="46"/>
                  </a:lnTo>
                  <a:lnTo>
                    <a:pt x="64" y="46"/>
                  </a:lnTo>
                  <a:lnTo>
                    <a:pt x="64" y="46"/>
                  </a:lnTo>
                  <a:lnTo>
                    <a:pt x="64" y="46"/>
                  </a:lnTo>
                  <a:lnTo>
                    <a:pt x="64" y="50"/>
                  </a:lnTo>
                  <a:lnTo>
                    <a:pt x="64" y="50"/>
                  </a:lnTo>
                  <a:lnTo>
                    <a:pt x="64" y="50"/>
                  </a:lnTo>
                  <a:lnTo>
                    <a:pt x="60" y="50"/>
                  </a:lnTo>
                  <a:lnTo>
                    <a:pt x="60" y="54"/>
                  </a:lnTo>
                  <a:lnTo>
                    <a:pt x="56" y="54"/>
                  </a:lnTo>
                  <a:lnTo>
                    <a:pt x="52" y="54"/>
                  </a:lnTo>
                  <a:lnTo>
                    <a:pt x="52" y="54"/>
                  </a:lnTo>
                  <a:lnTo>
                    <a:pt x="52" y="54"/>
                  </a:lnTo>
                  <a:lnTo>
                    <a:pt x="52" y="54"/>
                  </a:lnTo>
                  <a:lnTo>
                    <a:pt x="52" y="54"/>
                  </a:lnTo>
                  <a:lnTo>
                    <a:pt x="48" y="58"/>
                  </a:lnTo>
                  <a:lnTo>
                    <a:pt x="48" y="58"/>
                  </a:lnTo>
                  <a:lnTo>
                    <a:pt x="48" y="58"/>
                  </a:lnTo>
                  <a:lnTo>
                    <a:pt x="48" y="58"/>
                  </a:lnTo>
                  <a:lnTo>
                    <a:pt x="46" y="58"/>
                  </a:lnTo>
                  <a:lnTo>
                    <a:pt x="46" y="62"/>
                  </a:lnTo>
                  <a:lnTo>
                    <a:pt x="46" y="62"/>
                  </a:lnTo>
                  <a:lnTo>
                    <a:pt x="46" y="62"/>
                  </a:lnTo>
                  <a:lnTo>
                    <a:pt x="46" y="62"/>
                  </a:lnTo>
                  <a:lnTo>
                    <a:pt x="46" y="66"/>
                  </a:lnTo>
                  <a:lnTo>
                    <a:pt x="46" y="66"/>
                  </a:lnTo>
                  <a:lnTo>
                    <a:pt x="46" y="70"/>
                  </a:lnTo>
                  <a:lnTo>
                    <a:pt x="46" y="70"/>
                  </a:lnTo>
                  <a:lnTo>
                    <a:pt x="46" y="70"/>
                  </a:lnTo>
                  <a:lnTo>
                    <a:pt x="46" y="70"/>
                  </a:lnTo>
                  <a:lnTo>
                    <a:pt x="46" y="70"/>
                  </a:lnTo>
                  <a:lnTo>
                    <a:pt x="46" y="70"/>
                  </a:lnTo>
                  <a:lnTo>
                    <a:pt x="46" y="66"/>
                  </a:lnTo>
                  <a:lnTo>
                    <a:pt x="46" y="66"/>
                  </a:lnTo>
                  <a:lnTo>
                    <a:pt x="46" y="70"/>
                  </a:lnTo>
                  <a:lnTo>
                    <a:pt x="46" y="70"/>
                  </a:lnTo>
                  <a:lnTo>
                    <a:pt x="46" y="7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0" name="Freeform 45"/>
            <p:cNvSpPr>
              <a:spLocks noEditPoints="1"/>
            </p:cNvSpPr>
            <p:nvPr/>
          </p:nvSpPr>
          <p:spPr bwMode="auto">
            <a:xfrm>
              <a:off x="5559425" y="3835468"/>
              <a:ext cx="177800" cy="273050"/>
            </a:xfrm>
            <a:custGeom>
              <a:avLst/>
              <a:gdLst>
                <a:gd name="T0" fmla="*/ 62 w 112"/>
                <a:gd name="T1" fmla="*/ 0 h 172"/>
                <a:gd name="T2" fmla="*/ 62 w 112"/>
                <a:gd name="T3" fmla="*/ 8 h 172"/>
                <a:gd name="T4" fmla="*/ 60 w 112"/>
                <a:gd name="T5" fmla="*/ 12 h 172"/>
                <a:gd name="T6" fmla="*/ 60 w 112"/>
                <a:gd name="T7" fmla="*/ 4 h 172"/>
                <a:gd name="T8" fmla="*/ 60 w 112"/>
                <a:gd name="T9" fmla="*/ 0 h 172"/>
                <a:gd name="T10" fmla="*/ 62 w 112"/>
                <a:gd name="T11" fmla="*/ 0 h 172"/>
                <a:gd name="T12" fmla="*/ 48 w 112"/>
                <a:gd name="T13" fmla="*/ 90 h 172"/>
                <a:gd name="T14" fmla="*/ 48 w 112"/>
                <a:gd name="T15" fmla="*/ 60 h 172"/>
                <a:gd name="T16" fmla="*/ 48 w 112"/>
                <a:gd name="T17" fmla="*/ 52 h 172"/>
                <a:gd name="T18" fmla="*/ 52 w 112"/>
                <a:gd name="T19" fmla="*/ 42 h 172"/>
                <a:gd name="T20" fmla="*/ 56 w 112"/>
                <a:gd name="T21" fmla="*/ 38 h 172"/>
                <a:gd name="T22" fmla="*/ 56 w 112"/>
                <a:gd name="T23" fmla="*/ 30 h 172"/>
                <a:gd name="T24" fmla="*/ 56 w 112"/>
                <a:gd name="T25" fmla="*/ 26 h 172"/>
                <a:gd name="T26" fmla="*/ 60 w 112"/>
                <a:gd name="T27" fmla="*/ 22 h 172"/>
                <a:gd name="T28" fmla="*/ 60 w 112"/>
                <a:gd name="T29" fmla="*/ 26 h 172"/>
                <a:gd name="T30" fmla="*/ 62 w 112"/>
                <a:gd name="T31" fmla="*/ 26 h 172"/>
                <a:gd name="T32" fmla="*/ 62 w 112"/>
                <a:gd name="T33" fmla="*/ 22 h 172"/>
                <a:gd name="T34" fmla="*/ 66 w 112"/>
                <a:gd name="T35" fmla="*/ 30 h 172"/>
                <a:gd name="T36" fmla="*/ 70 w 112"/>
                <a:gd name="T37" fmla="*/ 38 h 172"/>
                <a:gd name="T38" fmla="*/ 74 w 112"/>
                <a:gd name="T39" fmla="*/ 42 h 172"/>
                <a:gd name="T40" fmla="*/ 86 w 112"/>
                <a:gd name="T41" fmla="*/ 44 h 172"/>
                <a:gd name="T42" fmla="*/ 88 w 112"/>
                <a:gd name="T43" fmla="*/ 48 h 172"/>
                <a:gd name="T44" fmla="*/ 92 w 112"/>
                <a:gd name="T45" fmla="*/ 48 h 172"/>
                <a:gd name="T46" fmla="*/ 100 w 112"/>
                <a:gd name="T47" fmla="*/ 56 h 172"/>
                <a:gd name="T48" fmla="*/ 104 w 112"/>
                <a:gd name="T49" fmla="*/ 60 h 172"/>
                <a:gd name="T50" fmla="*/ 108 w 112"/>
                <a:gd name="T51" fmla="*/ 68 h 172"/>
                <a:gd name="T52" fmla="*/ 112 w 112"/>
                <a:gd name="T53" fmla="*/ 72 h 172"/>
                <a:gd name="T54" fmla="*/ 108 w 112"/>
                <a:gd name="T55" fmla="*/ 78 h 172"/>
                <a:gd name="T56" fmla="*/ 104 w 112"/>
                <a:gd name="T57" fmla="*/ 86 h 172"/>
                <a:gd name="T58" fmla="*/ 96 w 112"/>
                <a:gd name="T59" fmla="*/ 94 h 172"/>
                <a:gd name="T60" fmla="*/ 92 w 112"/>
                <a:gd name="T61" fmla="*/ 102 h 172"/>
                <a:gd name="T62" fmla="*/ 88 w 112"/>
                <a:gd name="T63" fmla="*/ 104 h 172"/>
                <a:gd name="T64" fmla="*/ 88 w 112"/>
                <a:gd name="T65" fmla="*/ 102 h 172"/>
                <a:gd name="T66" fmla="*/ 86 w 112"/>
                <a:gd name="T67" fmla="*/ 108 h 172"/>
                <a:gd name="T68" fmla="*/ 82 w 112"/>
                <a:gd name="T69" fmla="*/ 116 h 172"/>
                <a:gd name="T70" fmla="*/ 82 w 112"/>
                <a:gd name="T71" fmla="*/ 122 h 172"/>
                <a:gd name="T72" fmla="*/ 82 w 112"/>
                <a:gd name="T73" fmla="*/ 130 h 172"/>
                <a:gd name="T74" fmla="*/ 74 w 112"/>
                <a:gd name="T75" fmla="*/ 130 h 172"/>
                <a:gd name="T76" fmla="*/ 70 w 112"/>
                <a:gd name="T77" fmla="*/ 134 h 172"/>
                <a:gd name="T78" fmla="*/ 66 w 112"/>
                <a:gd name="T79" fmla="*/ 142 h 172"/>
                <a:gd name="T80" fmla="*/ 62 w 112"/>
                <a:gd name="T81" fmla="*/ 144 h 172"/>
                <a:gd name="T82" fmla="*/ 60 w 112"/>
                <a:gd name="T83" fmla="*/ 148 h 172"/>
                <a:gd name="T84" fmla="*/ 52 w 112"/>
                <a:gd name="T85" fmla="*/ 148 h 172"/>
                <a:gd name="T86" fmla="*/ 48 w 112"/>
                <a:gd name="T87" fmla="*/ 152 h 172"/>
                <a:gd name="T88" fmla="*/ 48 w 112"/>
                <a:gd name="T89" fmla="*/ 156 h 172"/>
                <a:gd name="T90" fmla="*/ 44 w 112"/>
                <a:gd name="T91" fmla="*/ 164 h 172"/>
                <a:gd name="T92" fmla="*/ 36 w 112"/>
                <a:gd name="T93" fmla="*/ 164 h 172"/>
                <a:gd name="T94" fmla="*/ 30 w 112"/>
                <a:gd name="T95" fmla="*/ 164 h 172"/>
                <a:gd name="T96" fmla="*/ 22 w 112"/>
                <a:gd name="T97" fmla="*/ 168 h 172"/>
                <a:gd name="T98" fmla="*/ 10 w 112"/>
                <a:gd name="T99" fmla="*/ 160 h 172"/>
                <a:gd name="T100" fmla="*/ 96 w 112"/>
                <a:gd name="T101" fmla="*/ 108 h 172"/>
                <a:gd name="T102" fmla="*/ 96 w 112"/>
                <a:gd name="T103" fmla="*/ 104 h 172"/>
                <a:gd name="T104" fmla="*/ 96 w 112"/>
                <a:gd name="T105" fmla="*/ 104 h 172"/>
                <a:gd name="T106" fmla="*/ 100 w 112"/>
                <a:gd name="T107" fmla="*/ 104 h 172"/>
                <a:gd name="T108" fmla="*/ 96 w 112"/>
                <a:gd name="T109" fmla="*/ 104 h 172"/>
                <a:gd name="T110" fmla="*/ 96 w 112"/>
                <a:gd name="T111" fmla="*/ 10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 h="172">
                  <a:moveTo>
                    <a:pt x="62" y="0"/>
                  </a:moveTo>
                  <a:lnTo>
                    <a:pt x="62" y="0"/>
                  </a:lnTo>
                  <a:lnTo>
                    <a:pt x="62" y="0"/>
                  </a:lnTo>
                  <a:lnTo>
                    <a:pt x="62" y="0"/>
                  </a:lnTo>
                  <a:lnTo>
                    <a:pt x="62" y="4"/>
                  </a:lnTo>
                  <a:lnTo>
                    <a:pt x="62" y="0"/>
                  </a:lnTo>
                  <a:lnTo>
                    <a:pt x="62" y="0"/>
                  </a:lnTo>
                  <a:lnTo>
                    <a:pt x="62" y="4"/>
                  </a:lnTo>
                  <a:lnTo>
                    <a:pt x="62" y="4"/>
                  </a:lnTo>
                  <a:lnTo>
                    <a:pt x="62" y="4"/>
                  </a:lnTo>
                  <a:lnTo>
                    <a:pt x="62" y="4"/>
                  </a:lnTo>
                  <a:lnTo>
                    <a:pt x="62" y="8"/>
                  </a:lnTo>
                  <a:lnTo>
                    <a:pt x="62" y="8"/>
                  </a:lnTo>
                  <a:lnTo>
                    <a:pt x="62" y="8"/>
                  </a:lnTo>
                  <a:lnTo>
                    <a:pt x="62" y="8"/>
                  </a:lnTo>
                  <a:lnTo>
                    <a:pt x="62" y="8"/>
                  </a:lnTo>
                  <a:lnTo>
                    <a:pt x="62" y="12"/>
                  </a:lnTo>
                  <a:lnTo>
                    <a:pt x="62" y="12"/>
                  </a:lnTo>
                  <a:lnTo>
                    <a:pt x="62" y="12"/>
                  </a:lnTo>
                  <a:lnTo>
                    <a:pt x="62" y="12"/>
                  </a:lnTo>
                  <a:lnTo>
                    <a:pt x="60" y="12"/>
                  </a:lnTo>
                  <a:lnTo>
                    <a:pt x="60" y="12"/>
                  </a:lnTo>
                  <a:lnTo>
                    <a:pt x="60" y="12"/>
                  </a:lnTo>
                  <a:lnTo>
                    <a:pt x="60" y="12"/>
                  </a:lnTo>
                  <a:lnTo>
                    <a:pt x="60" y="12"/>
                  </a:lnTo>
                  <a:lnTo>
                    <a:pt x="60" y="8"/>
                  </a:lnTo>
                  <a:lnTo>
                    <a:pt x="60" y="8"/>
                  </a:lnTo>
                  <a:lnTo>
                    <a:pt x="60" y="4"/>
                  </a:lnTo>
                  <a:lnTo>
                    <a:pt x="60" y="4"/>
                  </a:lnTo>
                  <a:lnTo>
                    <a:pt x="60" y="4"/>
                  </a:lnTo>
                  <a:lnTo>
                    <a:pt x="60" y="4"/>
                  </a:lnTo>
                  <a:lnTo>
                    <a:pt x="60" y="4"/>
                  </a:lnTo>
                  <a:lnTo>
                    <a:pt x="60" y="0"/>
                  </a:lnTo>
                  <a:lnTo>
                    <a:pt x="60" y="0"/>
                  </a:lnTo>
                  <a:lnTo>
                    <a:pt x="60"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close/>
                  <a:moveTo>
                    <a:pt x="48" y="90"/>
                  </a:moveTo>
                  <a:lnTo>
                    <a:pt x="52" y="74"/>
                  </a:lnTo>
                  <a:lnTo>
                    <a:pt x="44" y="64"/>
                  </a:lnTo>
                  <a:lnTo>
                    <a:pt x="48" y="64"/>
                  </a:lnTo>
                  <a:lnTo>
                    <a:pt x="48" y="64"/>
                  </a:lnTo>
                  <a:lnTo>
                    <a:pt x="48" y="60"/>
                  </a:lnTo>
                  <a:lnTo>
                    <a:pt x="48" y="60"/>
                  </a:lnTo>
                  <a:lnTo>
                    <a:pt x="48" y="60"/>
                  </a:lnTo>
                  <a:lnTo>
                    <a:pt x="48" y="60"/>
                  </a:lnTo>
                  <a:lnTo>
                    <a:pt x="48" y="56"/>
                  </a:lnTo>
                  <a:lnTo>
                    <a:pt x="48" y="56"/>
                  </a:lnTo>
                  <a:lnTo>
                    <a:pt x="48" y="56"/>
                  </a:lnTo>
                  <a:lnTo>
                    <a:pt x="48" y="56"/>
                  </a:lnTo>
                  <a:lnTo>
                    <a:pt x="48" y="52"/>
                  </a:lnTo>
                  <a:lnTo>
                    <a:pt x="48" y="52"/>
                  </a:lnTo>
                  <a:lnTo>
                    <a:pt x="48" y="48"/>
                  </a:lnTo>
                  <a:lnTo>
                    <a:pt x="52" y="48"/>
                  </a:lnTo>
                  <a:lnTo>
                    <a:pt x="52" y="44"/>
                  </a:lnTo>
                  <a:lnTo>
                    <a:pt x="52" y="42"/>
                  </a:lnTo>
                  <a:lnTo>
                    <a:pt x="52" y="42"/>
                  </a:lnTo>
                  <a:lnTo>
                    <a:pt x="52" y="42"/>
                  </a:lnTo>
                  <a:lnTo>
                    <a:pt x="52" y="42"/>
                  </a:lnTo>
                  <a:lnTo>
                    <a:pt x="52" y="42"/>
                  </a:lnTo>
                  <a:lnTo>
                    <a:pt x="56" y="42"/>
                  </a:lnTo>
                  <a:lnTo>
                    <a:pt x="56" y="42"/>
                  </a:lnTo>
                  <a:lnTo>
                    <a:pt x="60" y="42"/>
                  </a:lnTo>
                  <a:lnTo>
                    <a:pt x="60" y="42"/>
                  </a:lnTo>
                  <a:lnTo>
                    <a:pt x="56" y="38"/>
                  </a:lnTo>
                  <a:lnTo>
                    <a:pt x="56" y="38"/>
                  </a:lnTo>
                  <a:lnTo>
                    <a:pt x="56" y="38"/>
                  </a:lnTo>
                  <a:lnTo>
                    <a:pt x="56" y="38"/>
                  </a:lnTo>
                  <a:lnTo>
                    <a:pt x="56" y="38"/>
                  </a:lnTo>
                  <a:lnTo>
                    <a:pt x="56" y="34"/>
                  </a:lnTo>
                  <a:lnTo>
                    <a:pt x="56" y="34"/>
                  </a:lnTo>
                  <a:lnTo>
                    <a:pt x="56" y="34"/>
                  </a:lnTo>
                  <a:lnTo>
                    <a:pt x="56" y="30"/>
                  </a:lnTo>
                  <a:lnTo>
                    <a:pt x="56" y="30"/>
                  </a:lnTo>
                  <a:lnTo>
                    <a:pt x="56" y="30"/>
                  </a:lnTo>
                  <a:lnTo>
                    <a:pt x="56" y="30"/>
                  </a:lnTo>
                  <a:lnTo>
                    <a:pt x="56" y="26"/>
                  </a:lnTo>
                  <a:lnTo>
                    <a:pt x="56" y="26"/>
                  </a:lnTo>
                  <a:lnTo>
                    <a:pt x="56" y="26"/>
                  </a:lnTo>
                  <a:lnTo>
                    <a:pt x="56" y="26"/>
                  </a:lnTo>
                  <a:lnTo>
                    <a:pt x="56" y="22"/>
                  </a:lnTo>
                  <a:lnTo>
                    <a:pt x="56" y="22"/>
                  </a:lnTo>
                  <a:lnTo>
                    <a:pt x="56" y="22"/>
                  </a:lnTo>
                  <a:lnTo>
                    <a:pt x="56" y="22"/>
                  </a:lnTo>
                  <a:lnTo>
                    <a:pt x="56" y="22"/>
                  </a:lnTo>
                  <a:lnTo>
                    <a:pt x="60" y="22"/>
                  </a:lnTo>
                  <a:lnTo>
                    <a:pt x="60" y="22"/>
                  </a:lnTo>
                  <a:lnTo>
                    <a:pt x="60" y="22"/>
                  </a:lnTo>
                  <a:lnTo>
                    <a:pt x="60" y="26"/>
                  </a:lnTo>
                  <a:lnTo>
                    <a:pt x="60" y="26"/>
                  </a:lnTo>
                  <a:lnTo>
                    <a:pt x="60" y="26"/>
                  </a:lnTo>
                  <a:lnTo>
                    <a:pt x="56" y="26"/>
                  </a:lnTo>
                  <a:lnTo>
                    <a:pt x="60" y="26"/>
                  </a:lnTo>
                  <a:lnTo>
                    <a:pt x="60" y="26"/>
                  </a:lnTo>
                  <a:lnTo>
                    <a:pt x="60" y="26"/>
                  </a:lnTo>
                  <a:lnTo>
                    <a:pt x="60" y="26"/>
                  </a:lnTo>
                  <a:lnTo>
                    <a:pt x="60" y="26"/>
                  </a:lnTo>
                  <a:lnTo>
                    <a:pt x="60" y="26"/>
                  </a:lnTo>
                  <a:lnTo>
                    <a:pt x="60" y="26"/>
                  </a:lnTo>
                  <a:lnTo>
                    <a:pt x="62" y="26"/>
                  </a:lnTo>
                  <a:lnTo>
                    <a:pt x="62" y="26"/>
                  </a:lnTo>
                  <a:lnTo>
                    <a:pt x="62" y="26"/>
                  </a:lnTo>
                  <a:lnTo>
                    <a:pt x="62" y="26"/>
                  </a:lnTo>
                  <a:lnTo>
                    <a:pt x="62" y="26"/>
                  </a:lnTo>
                  <a:lnTo>
                    <a:pt x="62" y="26"/>
                  </a:lnTo>
                  <a:lnTo>
                    <a:pt x="62" y="22"/>
                  </a:lnTo>
                  <a:lnTo>
                    <a:pt x="62" y="22"/>
                  </a:lnTo>
                  <a:lnTo>
                    <a:pt x="62" y="22"/>
                  </a:lnTo>
                  <a:lnTo>
                    <a:pt x="62" y="22"/>
                  </a:lnTo>
                  <a:lnTo>
                    <a:pt x="62" y="22"/>
                  </a:lnTo>
                  <a:lnTo>
                    <a:pt x="62" y="22"/>
                  </a:lnTo>
                  <a:lnTo>
                    <a:pt x="62" y="26"/>
                  </a:lnTo>
                  <a:lnTo>
                    <a:pt x="62" y="30"/>
                  </a:lnTo>
                  <a:lnTo>
                    <a:pt x="66" y="30"/>
                  </a:lnTo>
                  <a:lnTo>
                    <a:pt x="66" y="30"/>
                  </a:lnTo>
                  <a:lnTo>
                    <a:pt x="66" y="34"/>
                  </a:lnTo>
                  <a:lnTo>
                    <a:pt x="66" y="34"/>
                  </a:lnTo>
                  <a:lnTo>
                    <a:pt x="66" y="34"/>
                  </a:lnTo>
                  <a:lnTo>
                    <a:pt x="66" y="34"/>
                  </a:lnTo>
                  <a:lnTo>
                    <a:pt x="66" y="34"/>
                  </a:lnTo>
                  <a:lnTo>
                    <a:pt x="70" y="34"/>
                  </a:lnTo>
                  <a:lnTo>
                    <a:pt x="70" y="38"/>
                  </a:lnTo>
                  <a:lnTo>
                    <a:pt x="70" y="38"/>
                  </a:lnTo>
                  <a:lnTo>
                    <a:pt x="70" y="38"/>
                  </a:lnTo>
                  <a:lnTo>
                    <a:pt x="70" y="38"/>
                  </a:lnTo>
                  <a:lnTo>
                    <a:pt x="70" y="42"/>
                  </a:lnTo>
                  <a:lnTo>
                    <a:pt x="74" y="42"/>
                  </a:lnTo>
                  <a:lnTo>
                    <a:pt x="74" y="42"/>
                  </a:lnTo>
                  <a:lnTo>
                    <a:pt x="74" y="42"/>
                  </a:lnTo>
                  <a:lnTo>
                    <a:pt x="78" y="44"/>
                  </a:lnTo>
                  <a:lnTo>
                    <a:pt x="82" y="44"/>
                  </a:lnTo>
                  <a:lnTo>
                    <a:pt x="86" y="44"/>
                  </a:lnTo>
                  <a:lnTo>
                    <a:pt x="86" y="44"/>
                  </a:lnTo>
                  <a:lnTo>
                    <a:pt x="86" y="44"/>
                  </a:lnTo>
                  <a:lnTo>
                    <a:pt x="86" y="44"/>
                  </a:lnTo>
                  <a:lnTo>
                    <a:pt x="86" y="44"/>
                  </a:lnTo>
                  <a:lnTo>
                    <a:pt x="86" y="44"/>
                  </a:lnTo>
                  <a:lnTo>
                    <a:pt x="86" y="44"/>
                  </a:lnTo>
                  <a:lnTo>
                    <a:pt x="86" y="44"/>
                  </a:lnTo>
                  <a:lnTo>
                    <a:pt x="88" y="44"/>
                  </a:lnTo>
                  <a:lnTo>
                    <a:pt x="88" y="44"/>
                  </a:lnTo>
                  <a:lnTo>
                    <a:pt x="88" y="44"/>
                  </a:lnTo>
                  <a:lnTo>
                    <a:pt x="88" y="48"/>
                  </a:lnTo>
                  <a:lnTo>
                    <a:pt x="88" y="48"/>
                  </a:lnTo>
                  <a:lnTo>
                    <a:pt x="88" y="48"/>
                  </a:lnTo>
                  <a:lnTo>
                    <a:pt x="88" y="48"/>
                  </a:lnTo>
                  <a:lnTo>
                    <a:pt x="92" y="48"/>
                  </a:lnTo>
                  <a:lnTo>
                    <a:pt x="92" y="48"/>
                  </a:lnTo>
                  <a:lnTo>
                    <a:pt x="92" y="48"/>
                  </a:lnTo>
                  <a:lnTo>
                    <a:pt x="92" y="48"/>
                  </a:lnTo>
                  <a:lnTo>
                    <a:pt x="92" y="48"/>
                  </a:lnTo>
                  <a:lnTo>
                    <a:pt x="92" y="48"/>
                  </a:lnTo>
                  <a:lnTo>
                    <a:pt x="96" y="48"/>
                  </a:lnTo>
                  <a:lnTo>
                    <a:pt x="96" y="52"/>
                  </a:lnTo>
                  <a:lnTo>
                    <a:pt x="100" y="52"/>
                  </a:lnTo>
                  <a:lnTo>
                    <a:pt x="100" y="56"/>
                  </a:lnTo>
                  <a:lnTo>
                    <a:pt x="100" y="56"/>
                  </a:lnTo>
                  <a:lnTo>
                    <a:pt x="100" y="56"/>
                  </a:lnTo>
                  <a:lnTo>
                    <a:pt x="100" y="56"/>
                  </a:lnTo>
                  <a:lnTo>
                    <a:pt x="100" y="60"/>
                  </a:lnTo>
                  <a:lnTo>
                    <a:pt x="100" y="60"/>
                  </a:lnTo>
                  <a:lnTo>
                    <a:pt x="104" y="60"/>
                  </a:lnTo>
                  <a:lnTo>
                    <a:pt x="104" y="60"/>
                  </a:lnTo>
                  <a:lnTo>
                    <a:pt x="104" y="60"/>
                  </a:lnTo>
                  <a:lnTo>
                    <a:pt x="104" y="64"/>
                  </a:lnTo>
                  <a:lnTo>
                    <a:pt x="104" y="64"/>
                  </a:lnTo>
                  <a:lnTo>
                    <a:pt x="104" y="64"/>
                  </a:lnTo>
                  <a:lnTo>
                    <a:pt x="104" y="64"/>
                  </a:lnTo>
                  <a:lnTo>
                    <a:pt x="108" y="64"/>
                  </a:lnTo>
                  <a:lnTo>
                    <a:pt x="108" y="68"/>
                  </a:lnTo>
                  <a:lnTo>
                    <a:pt x="108" y="68"/>
                  </a:lnTo>
                  <a:lnTo>
                    <a:pt x="108" y="68"/>
                  </a:lnTo>
                  <a:lnTo>
                    <a:pt x="108" y="68"/>
                  </a:lnTo>
                  <a:lnTo>
                    <a:pt x="112" y="68"/>
                  </a:lnTo>
                  <a:lnTo>
                    <a:pt x="112" y="68"/>
                  </a:lnTo>
                  <a:lnTo>
                    <a:pt x="112" y="68"/>
                  </a:lnTo>
                  <a:lnTo>
                    <a:pt x="112" y="72"/>
                  </a:lnTo>
                  <a:lnTo>
                    <a:pt x="112" y="72"/>
                  </a:lnTo>
                  <a:lnTo>
                    <a:pt x="112" y="72"/>
                  </a:lnTo>
                  <a:lnTo>
                    <a:pt x="112" y="74"/>
                  </a:lnTo>
                  <a:lnTo>
                    <a:pt x="112" y="74"/>
                  </a:lnTo>
                  <a:lnTo>
                    <a:pt x="108" y="78"/>
                  </a:lnTo>
                  <a:lnTo>
                    <a:pt x="108" y="78"/>
                  </a:lnTo>
                  <a:lnTo>
                    <a:pt x="108" y="78"/>
                  </a:lnTo>
                  <a:lnTo>
                    <a:pt x="108" y="78"/>
                  </a:lnTo>
                  <a:lnTo>
                    <a:pt x="108" y="82"/>
                  </a:lnTo>
                  <a:lnTo>
                    <a:pt x="108" y="82"/>
                  </a:lnTo>
                  <a:lnTo>
                    <a:pt x="108" y="82"/>
                  </a:lnTo>
                  <a:lnTo>
                    <a:pt x="108" y="82"/>
                  </a:lnTo>
                  <a:lnTo>
                    <a:pt x="104" y="86"/>
                  </a:lnTo>
                  <a:lnTo>
                    <a:pt x="104" y="86"/>
                  </a:lnTo>
                  <a:lnTo>
                    <a:pt x="104" y="86"/>
                  </a:lnTo>
                  <a:lnTo>
                    <a:pt x="104" y="86"/>
                  </a:lnTo>
                  <a:lnTo>
                    <a:pt x="104" y="90"/>
                  </a:lnTo>
                  <a:lnTo>
                    <a:pt x="100" y="90"/>
                  </a:lnTo>
                  <a:lnTo>
                    <a:pt x="100" y="94"/>
                  </a:lnTo>
                  <a:lnTo>
                    <a:pt x="96" y="94"/>
                  </a:lnTo>
                  <a:lnTo>
                    <a:pt x="96" y="94"/>
                  </a:lnTo>
                  <a:lnTo>
                    <a:pt x="96" y="94"/>
                  </a:lnTo>
                  <a:lnTo>
                    <a:pt x="96" y="98"/>
                  </a:lnTo>
                  <a:lnTo>
                    <a:pt x="96" y="98"/>
                  </a:lnTo>
                  <a:lnTo>
                    <a:pt x="96" y="98"/>
                  </a:lnTo>
                  <a:lnTo>
                    <a:pt x="96" y="98"/>
                  </a:lnTo>
                  <a:lnTo>
                    <a:pt x="96" y="102"/>
                  </a:lnTo>
                  <a:lnTo>
                    <a:pt x="92" y="102"/>
                  </a:lnTo>
                  <a:lnTo>
                    <a:pt x="92" y="102"/>
                  </a:lnTo>
                  <a:lnTo>
                    <a:pt x="92" y="102"/>
                  </a:lnTo>
                  <a:lnTo>
                    <a:pt x="92" y="104"/>
                  </a:lnTo>
                  <a:lnTo>
                    <a:pt x="92" y="104"/>
                  </a:lnTo>
                  <a:lnTo>
                    <a:pt x="92" y="104"/>
                  </a:lnTo>
                  <a:lnTo>
                    <a:pt x="88" y="104"/>
                  </a:lnTo>
                  <a:lnTo>
                    <a:pt x="88" y="104"/>
                  </a:lnTo>
                  <a:lnTo>
                    <a:pt x="88" y="104"/>
                  </a:lnTo>
                  <a:lnTo>
                    <a:pt x="88" y="104"/>
                  </a:lnTo>
                  <a:lnTo>
                    <a:pt x="88" y="104"/>
                  </a:lnTo>
                  <a:lnTo>
                    <a:pt x="88" y="104"/>
                  </a:lnTo>
                  <a:lnTo>
                    <a:pt x="88" y="104"/>
                  </a:lnTo>
                  <a:lnTo>
                    <a:pt x="88" y="102"/>
                  </a:lnTo>
                  <a:lnTo>
                    <a:pt x="88" y="102"/>
                  </a:lnTo>
                  <a:lnTo>
                    <a:pt x="88" y="102"/>
                  </a:lnTo>
                  <a:lnTo>
                    <a:pt x="88" y="102"/>
                  </a:lnTo>
                  <a:lnTo>
                    <a:pt x="88" y="102"/>
                  </a:lnTo>
                  <a:lnTo>
                    <a:pt x="86" y="102"/>
                  </a:lnTo>
                  <a:lnTo>
                    <a:pt x="86" y="104"/>
                  </a:lnTo>
                  <a:lnTo>
                    <a:pt x="86" y="104"/>
                  </a:lnTo>
                  <a:lnTo>
                    <a:pt x="86" y="104"/>
                  </a:lnTo>
                  <a:lnTo>
                    <a:pt x="86" y="108"/>
                  </a:lnTo>
                  <a:lnTo>
                    <a:pt x="82" y="108"/>
                  </a:lnTo>
                  <a:lnTo>
                    <a:pt x="82" y="108"/>
                  </a:lnTo>
                  <a:lnTo>
                    <a:pt x="82" y="108"/>
                  </a:lnTo>
                  <a:lnTo>
                    <a:pt x="82" y="108"/>
                  </a:lnTo>
                  <a:lnTo>
                    <a:pt x="82" y="108"/>
                  </a:lnTo>
                  <a:lnTo>
                    <a:pt x="82" y="112"/>
                  </a:lnTo>
                  <a:lnTo>
                    <a:pt x="82" y="116"/>
                  </a:lnTo>
                  <a:lnTo>
                    <a:pt x="82" y="116"/>
                  </a:lnTo>
                  <a:lnTo>
                    <a:pt x="82" y="116"/>
                  </a:lnTo>
                  <a:lnTo>
                    <a:pt x="82" y="116"/>
                  </a:lnTo>
                  <a:lnTo>
                    <a:pt x="82" y="116"/>
                  </a:lnTo>
                  <a:lnTo>
                    <a:pt x="82" y="118"/>
                  </a:lnTo>
                  <a:lnTo>
                    <a:pt x="82" y="122"/>
                  </a:lnTo>
                  <a:lnTo>
                    <a:pt x="82" y="122"/>
                  </a:lnTo>
                  <a:lnTo>
                    <a:pt x="82" y="122"/>
                  </a:lnTo>
                  <a:lnTo>
                    <a:pt x="82" y="122"/>
                  </a:lnTo>
                  <a:lnTo>
                    <a:pt x="82" y="122"/>
                  </a:lnTo>
                  <a:lnTo>
                    <a:pt x="82" y="122"/>
                  </a:lnTo>
                  <a:lnTo>
                    <a:pt x="82" y="126"/>
                  </a:lnTo>
                  <a:lnTo>
                    <a:pt x="82" y="130"/>
                  </a:lnTo>
                  <a:lnTo>
                    <a:pt x="82" y="130"/>
                  </a:lnTo>
                  <a:lnTo>
                    <a:pt x="82" y="130"/>
                  </a:lnTo>
                  <a:lnTo>
                    <a:pt x="82" y="130"/>
                  </a:lnTo>
                  <a:lnTo>
                    <a:pt x="82" y="130"/>
                  </a:lnTo>
                  <a:lnTo>
                    <a:pt x="78" y="130"/>
                  </a:lnTo>
                  <a:lnTo>
                    <a:pt x="78" y="130"/>
                  </a:lnTo>
                  <a:lnTo>
                    <a:pt x="78" y="130"/>
                  </a:lnTo>
                  <a:lnTo>
                    <a:pt x="74" y="130"/>
                  </a:lnTo>
                  <a:lnTo>
                    <a:pt x="74" y="130"/>
                  </a:lnTo>
                  <a:lnTo>
                    <a:pt x="74" y="130"/>
                  </a:lnTo>
                  <a:lnTo>
                    <a:pt x="70" y="130"/>
                  </a:lnTo>
                  <a:lnTo>
                    <a:pt x="70" y="134"/>
                  </a:lnTo>
                  <a:lnTo>
                    <a:pt x="70" y="134"/>
                  </a:lnTo>
                  <a:lnTo>
                    <a:pt x="70" y="134"/>
                  </a:lnTo>
                  <a:lnTo>
                    <a:pt x="70" y="134"/>
                  </a:lnTo>
                  <a:lnTo>
                    <a:pt x="66" y="134"/>
                  </a:lnTo>
                  <a:lnTo>
                    <a:pt x="66" y="134"/>
                  </a:lnTo>
                  <a:lnTo>
                    <a:pt x="66" y="138"/>
                  </a:lnTo>
                  <a:lnTo>
                    <a:pt x="66" y="138"/>
                  </a:lnTo>
                  <a:lnTo>
                    <a:pt x="66" y="138"/>
                  </a:lnTo>
                  <a:lnTo>
                    <a:pt x="66" y="138"/>
                  </a:lnTo>
                  <a:lnTo>
                    <a:pt x="66" y="142"/>
                  </a:lnTo>
                  <a:lnTo>
                    <a:pt x="66" y="142"/>
                  </a:lnTo>
                  <a:lnTo>
                    <a:pt x="66" y="142"/>
                  </a:lnTo>
                  <a:lnTo>
                    <a:pt x="66" y="142"/>
                  </a:lnTo>
                  <a:lnTo>
                    <a:pt x="66" y="144"/>
                  </a:lnTo>
                  <a:lnTo>
                    <a:pt x="66" y="144"/>
                  </a:lnTo>
                  <a:lnTo>
                    <a:pt x="62" y="144"/>
                  </a:lnTo>
                  <a:lnTo>
                    <a:pt x="62" y="144"/>
                  </a:lnTo>
                  <a:lnTo>
                    <a:pt x="62" y="144"/>
                  </a:lnTo>
                  <a:lnTo>
                    <a:pt x="62" y="144"/>
                  </a:lnTo>
                  <a:lnTo>
                    <a:pt x="62" y="148"/>
                  </a:lnTo>
                  <a:lnTo>
                    <a:pt x="62" y="148"/>
                  </a:lnTo>
                  <a:lnTo>
                    <a:pt x="62" y="148"/>
                  </a:lnTo>
                  <a:lnTo>
                    <a:pt x="62" y="148"/>
                  </a:lnTo>
                  <a:lnTo>
                    <a:pt x="60" y="148"/>
                  </a:lnTo>
                  <a:lnTo>
                    <a:pt x="60" y="148"/>
                  </a:lnTo>
                  <a:lnTo>
                    <a:pt x="60" y="148"/>
                  </a:lnTo>
                  <a:lnTo>
                    <a:pt x="56" y="148"/>
                  </a:lnTo>
                  <a:lnTo>
                    <a:pt x="56" y="148"/>
                  </a:lnTo>
                  <a:lnTo>
                    <a:pt x="56" y="148"/>
                  </a:lnTo>
                  <a:lnTo>
                    <a:pt x="52" y="148"/>
                  </a:lnTo>
                  <a:lnTo>
                    <a:pt x="52" y="148"/>
                  </a:lnTo>
                  <a:lnTo>
                    <a:pt x="48" y="148"/>
                  </a:lnTo>
                  <a:lnTo>
                    <a:pt x="48" y="148"/>
                  </a:lnTo>
                  <a:lnTo>
                    <a:pt x="48" y="148"/>
                  </a:lnTo>
                  <a:lnTo>
                    <a:pt x="48" y="148"/>
                  </a:lnTo>
                  <a:lnTo>
                    <a:pt x="48" y="152"/>
                  </a:lnTo>
                  <a:lnTo>
                    <a:pt x="48" y="152"/>
                  </a:lnTo>
                  <a:lnTo>
                    <a:pt x="48" y="152"/>
                  </a:lnTo>
                  <a:lnTo>
                    <a:pt x="48" y="152"/>
                  </a:lnTo>
                  <a:lnTo>
                    <a:pt x="48" y="152"/>
                  </a:lnTo>
                  <a:lnTo>
                    <a:pt x="48" y="152"/>
                  </a:lnTo>
                  <a:lnTo>
                    <a:pt x="48" y="156"/>
                  </a:lnTo>
                  <a:lnTo>
                    <a:pt x="48" y="156"/>
                  </a:lnTo>
                  <a:lnTo>
                    <a:pt x="48" y="156"/>
                  </a:lnTo>
                  <a:lnTo>
                    <a:pt x="48" y="156"/>
                  </a:lnTo>
                  <a:lnTo>
                    <a:pt x="48" y="156"/>
                  </a:lnTo>
                  <a:lnTo>
                    <a:pt x="48" y="156"/>
                  </a:lnTo>
                  <a:lnTo>
                    <a:pt x="48" y="160"/>
                  </a:lnTo>
                  <a:lnTo>
                    <a:pt x="48" y="160"/>
                  </a:lnTo>
                  <a:lnTo>
                    <a:pt x="44" y="164"/>
                  </a:lnTo>
                  <a:lnTo>
                    <a:pt x="44" y="164"/>
                  </a:lnTo>
                  <a:lnTo>
                    <a:pt x="44" y="164"/>
                  </a:lnTo>
                  <a:lnTo>
                    <a:pt x="44" y="164"/>
                  </a:lnTo>
                  <a:lnTo>
                    <a:pt x="40" y="164"/>
                  </a:lnTo>
                  <a:lnTo>
                    <a:pt x="40" y="164"/>
                  </a:lnTo>
                  <a:lnTo>
                    <a:pt x="40" y="164"/>
                  </a:lnTo>
                  <a:lnTo>
                    <a:pt x="40" y="164"/>
                  </a:lnTo>
                  <a:lnTo>
                    <a:pt x="40" y="164"/>
                  </a:lnTo>
                  <a:lnTo>
                    <a:pt x="36" y="164"/>
                  </a:lnTo>
                  <a:lnTo>
                    <a:pt x="36" y="164"/>
                  </a:lnTo>
                  <a:lnTo>
                    <a:pt x="36" y="164"/>
                  </a:lnTo>
                  <a:lnTo>
                    <a:pt x="36" y="164"/>
                  </a:lnTo>
                  <a:lnTo>
                    <a:pt x="36" y="164"/>
                  </a:lnTo>
                  <a:lnTo>
                    <a:pt x="32" y="164"/>
                  </a:lnTo>
                  <a:lnTo>
                    <a:pt x="30" y="164"/>
                  </a:lnTo>
                  <a:lnTo>
                    <a:pt x="30" y="164"/>
                  </a:lnTo>
                  <a:lnTo>
                    <a:pt x="30" y="164"/>
                  </a:lnTo>
                  <a:lnTo>
                    <a:pt x="26" y="168"/>
                  </a:lnTo>
                  <a:lnTo>
                    <a:pt x="26" y="168"/>
                  </a:lnTo>
                  <a:lnTo>
                    <a:pt x="26" y="168"/>
                  </a:lnTo>
                  <a:lnTo>
                    <a:pt x="26" y="168"/>
                  </a:lnTo>
                  <a:lnTo>
                    <a:pt x="22" y="168"/>
                  </a:lnTo>
                  <a:lnTo>
                    <a:pt x="22" y="168"/>
                  </a:lnTo>
                  <a:lnTo>
                    <a:pt x="22" y="168"/>
                  </a:lnTo>
                  <a:lnTo>
                    <a:pt x="22" y="168"/>
                  </a:lnTo>
                  <a:lnTo>
                    <a:pt x="18" y="168"/>
                  </a:lnTo>
                  <a:lnTo>
                    <a:pt x="18" y="172"/>
                  </a:lnTo>
                  <a:lnTo>
                    <a:pt x="18" y="172"/>
                  </a:lnTo>
                  <a:lnTo>
                    <a:pt x="18" y="172"/>
                  </a:lnTo>
                  <a:lnTo>
                    <a:pt x="10" y="160"/>
                  </a:lnTo>
                  <a:lnTo>
                    <a:pt x="10" y="156"/>
                  </a:lnTo>
                  <a:lnTo>
                    <a:pt x="0" y="130"/>
                  </a:lnTo>
                  <a:lnTo>
                    <a:pt x="44" y="112"/>
                  </a:lnTo>
                  <a:lnTo>
                    <a:pt x="48" y="90"/>
                  </a:lnTo>
                  <a:lnTo>
                    <a:pt x="48" y="90"/>
                  </a:lnTo>
                  <a:lnTo>
                    <a:pt x="48" y="90"/>
                  </a:lnTo>
                  <a:close/>
                  <a:moveTo>
                    <a:pt x="96" y="108"/>
                  </a:moveTo>
                  <a:lnTo>
                    <a:pt x="96" y="108"/>
                  </a:lnTo>
                  <a:lnTo>
                    <a:pt x="96" y="108"/>
                  </a:lnTo>
                  <a:lnTo>
                    <a:pt x="96" y="108"/>
                  </a:lnTo>
                  <a:lnTo>
                    <a:pt x="96" y="108"/>
                  </a:lnTo>
                  <a:lnTo>
                    <a:pt x="96" y="104"/>
                  </a:lnTo>
                  <a:lnTo>
                    <a:pt x="96" y="104"/>
                  </a:lnTo>
                  <a:lnTo>
                    <a:pt x="96" y="104"/>
                  </a:lnTo>
                  <a:lnTo>
                    <a:pt x="96" y="104"/>
                  </a:lnTo>
                  <a:lnTo>
                    <a:pt x="96" y="104"/>
                  </a:lnTo>
                  <a:lnTo>
                    <a:pt x="96" y="104"/>
                  </a:lnTo>
                  <a:lnTo>
                    <a:pt x="96" y="104"/>
                  </a:lnTo>
                  <a:lnTo>
                    <a:pt x="96" y="104"/>
                  </a:lnTo>
                  <a:lnTo>
                    <a:pt x="96" y="104"/>
                  </a:lnTo>
                  <a:lnTo>
                    <a:pt x="96" y="104"/>
                  </a:lnTo>
                  <a:lnTo>
                    <a:pt x="96" y="102"/>
                  </a:lnTo>
                  <a:lnTo>
                    <a:pt x="96" y="102"/>
                  </a:lnTo>
                  <a:lnTo>
                    <a:pt x="100" y="102"/>
                  </a:lnTo>
                  <a:lnTo>
                    <a:pt x="100" y="102"/>
                  </a:lnTo>
                  <a:lnTo>
                    <a:pt x="100" y="104"/>
                  </a:lnTo>
                  <a:lnTo>
                    <a:pt x="100" y="104"/>
                  </a:lnTo>
                  <a:lnTo>
                    <a:pt x="100" y="104"/>
                  </a:lnTo>
                  <a:lnTo>
                    <a:pt x="100" y="104"/>
                  </a:lnTo>
                  <a:lnTo>
                    <a:pt x="96" y="104"/>
                  </a:lnTo>
                  <a:lnTo>
                    <a:pt x="96" y="104"/>
                  </a:lnTo>
                  <a:lnTo>
                    <a:pt x="96" y="104"/>
                  </a:lnTo>
                  <a:lnTo>
                    <a:pt x="96" y="104"/>
                  </a:lnTo>
                  <a:lnTo>
                    <a:pt x="96" y="104"/>
                  </a:lnTo>
                  <a:lnTo>
                    <a:pt x="96" y="104"/>
                  </a:lnTo>
                  <a:lnTo>
                    <a:pt x="96" y="104"/>
                  </a:lnTo>
                  <a:lnTo>
                    <a:pt x="96" y="108"/>
                  </a:lnTo>
                  <a:lnTo>
                    <a:pt x="96" y="108"/>
                  </a:lnTo>
                  <a:lnTo>
                    <a:pt x="96" y="108"/>
                  </a:lnTo>
                  <a:lnTo>
                    <a:pt x="96" y="108"/>
                  </a:lnTo>
                  <a:lnTo>
                    <a:pt x="96" y="108"/>
                  </a:lnTo>
                  <a:lnTo>
                    <a:pt x="96" y="108"/>
                  </a:lnTo>
                  <a:lnTo>
                    <a:pt x="96" y="10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 name="Freeform 46"/>
            <p:cNvSpPr>
              <a:spLocks/>
            </p:cNvSpPr>
            <p:nvPr/>
          </p:nvSpPr>
          <p:spPr bwMode="auto">
            <a:xfrm>
              <a:off x="5759450" y="3521143"/>
              <a:ext cx="374650" cy="384175"/>
            </a:xfrm>
            <a:custGeom>
              <a:avLst/>
              <a:gdLst>
                <a:gd name="T0" fmla="*/ 54 w 236"/>
                <a:gd name="T1" fmla="*/ 138 h 242"/>
                <a:gd name="T2" fmla="*/ 76 w 236"/>
                <a:gd name="T3" fmla="*/ 134 h 242"/>
                <a:gd name="T4" fmla="*/ 80 w 236"/>
                <a:gd name="T5" fmla="*/ 120 h 242"/>
                <a:gd name="T6" fmla="*/ 86 w 236"/>
                <a:gd name="T7" fmla="*/ 108 h 242"/>
                <a:gd name="T8" fmla="*/ 98 w 236"/>
                <a:gd name="T9" fmla="*/ 100 h 242"/>
                <a:gd name="T10" fmla="*/ 116 w 236"/>
                <a:gd name="T11" fmla="*/ 100 h 242"/>
                <a:gd name="T12" fmla="*/ 120 w 236"/>
                <a:gd name="T13" fmla="*/ 82 h 242"/>
                <a:gd name="T14" fmla="*/ 128 w 236"/>
                <a:gd name="T15" fmla="*/ 74 h 242"/>
                <a:gd name="T16" fmla="*/ 132 w 236"/>
                <a:gd name="T17" fmla="*/ 60 h 242"/>
                <a:gd name="T18" fmla="*/ 142 w 236"/>
                <a:gd name="T19" fmla="*/ 56 h 242"/>
                <a:gd name="T20" fmla="*/ 146 w 236"/>
                <a:gd name="T21" fmla="*/ 44 h 242"/>
                <a:gd name="T22" fmla="*/ 154 w 236"/>
                <a:gd name="T23" fmla="*/ 26 h 242"/>
                <a:gd name="T24" fmla="*/ 146 w 236"/>
                <a:gd name="T25" fmla="*/ 14 h 242"/>
                <a:gd name="T26" fmla="*/ 166 w 236"/>
                <a:gd name="T27" fmla="*/ 4 h 242"/>
                <a:gd name="T28" fmla="*/ 188 w 236"/>
                <a:gd name="T29" fmla="*/ 4 h 242"/>
                <a:gd name="T30" fmla="*/ 206 w 236"/>
                <a:gd name="T31" fmla="*/ 4 h 242"/>
                <a:gd name="T32" fmla="*/ 212 w 236"/>
                <a:gd name="T33" fmla="*/ 14 h 242"/>
                <a:gd name="T34" fmla="*/ 224 w 236"/>
                <a:gd name="T35" fmla="*/ 22 h 242"/>
                <a:gd name="T36" fmla="*/ 236 w 236"/>
                <a:gd name="T37" fmla="*/ 34 h 242"/>
                <a:gd name="T38" fmla="*/ 228 w 236"/>
                <a:gd name="T39" fmla="*/ 36 h 242"/>
                <a:gd name="T40" fmla="*/ 216 w 236"/>
                <a:gd name="T41" fmla="*/ 44 h 242"/>
                <a:gd name="T42" fmla="*/ 196 w 236"/>
                <a:gd name="T43" fmla="*/ 44 h 242"/>
                <a:gd name="T44" fmla="*/ 188 w 236"/>
                <a:gd name="T45" fmla="*/ 48 h 242"/>
                <a:gd name="T46" fmla="*/ 188 w 236"/>
                <a:gd name="T47" fmla="*/ 60 h 242"/>
                <a:gd name="T48" fmla="*/ 192 w 236"/>
                <a:gd name="T49" fmla="*/ 78 h 242"/>
                <a:gd name="T50" fmla="*/ 206 w 236"/>
                <a:gd name="T51" fmla="*/ 90 h 242"/>
                <a:gd name="T52" fmla="*/ 196 w 236"/>
                <a:gd name="T53" fmla="*/ 100 h 242"/>
                <a:gd name="T54" fmla="*/ 196 w 236"/>
                <a:gd name="T55" fmla="*/ 112 h 242"/>
                <a:gd name="T56" fmla="*/ 188 w 236"/>
                <a:gd name="T57" fmla="*/ 126 h 242"/>
                <a:gd name="T58" fmla="*/ 172 w 236"/>
                <a:gd name="T59" fmla="*/ 148 h 242"/>
                <a:gd name="T60" fmla="*/ 162 w 236"/>
                <a:gd name="T61" fmla="*/ 160 h 242"/>
                <a:gd name="T62" fmla="*/ 146 w 236"/>
                <a:gd name="T63" fmla="*/ 172 h 242"/>
                <a:gd name="T64" fmla="*/ 136 w 236"/>
                <a:gd name="T65" fmla="*/ 168 h 242"/>
                <a:gd name="T66" fmla="*/ 124 w 236"/>
                <a:gd name="T67" fmla="*/ 178 h 242"/>
                <a:gd name="T68" fmla="*/ 132 w 236"/>
                <a:gd name="T69" fmla="*/ 194 h 242"/>
                <a:gd name="T70" fmla="*/ 138 w 236"/>
                <a:gd name="T71" fmla="*/ 212 h 242"/>
                <a:gd name="T72" fmla="*/ 142 w 236"/>
                <a:gd name="T73" fmla="*/ 228 h 242"/>
                <a:gd name="T74" fmla="*/ 138 w 236"/>
                <a:gd name="T75" fmla="*/ 232 h 242"/>
                <a:gd name="T76" fmla="*/ 120 w 236"/>
                <a:gd name="T77" fmla="*/ 234 h 242"/>
                <a:gd name="T78" fmla="*/ 110 w 236"/>
                <a:gd name="T79" fmla="*/ 238 h 242"/>
                <a:gd name="T80" fmla="*/ 102 w 236"/>
                <a:gd name="T81" fmla="*/ 238 h 242"/>
                <a:gd name="T82" fmla="*/ 90 w 236"/>
                <a:gd name="T83" fmla="*/ 234 h 242"/>
                <a:gd name="T84" fmla="*/ 82 w 236"/>
                <a:gd name="T85" fmla="*/ 220 h 242"/>
                <a:gd name="T86" fmla="*/ 80 w 236"/>
                <a:gd name="T87" fmla="*/ 208 h 242"/>
                <a:gd name="T88" fmla="*/ 60 w 236"/>
                <a:gd name="T89" fmla="*/ 212 h 242"/>
                <a:gd name="T90" fmla="*/ 50 w 236"/>
                <a:gd name="T91" fmla="*/ 216 h 242"/>
                <a:gd name="T92" fmla="*/ 38 w 236"/>
                <a:gd name="T93" fmla="*/ 216 h 242"/>
                <a:gd name="T94" fmla="*/ 16 w 236"/>
                <a:gd name="T95" fmla="*/ 220 h 242"/>
                <a:gd name="T96" fmla="*/ 16 w 236"/>
                <a:gd name="T97" fmla="*/ 204 h 242"/>
                <a:gd name="T98" fmla="*/ 20 w 236"/>
                <a:gd name="T99" fmla="*/ 194 h 242"/>
                <a:gd name="T100" fmla="*/ 34 w 236"/>
                <a:gd name="T101" fmla="*/ 186 h 242"/>
                <a:gd name="T102" fmla="*/ 26 w 236"/>
                <a:gd name="T103" fmla="*/ 172 h 242"/>
                <a:gd name="T104" fmla="*/ 16 w 236"/>
                <a:gd name="T105" fmla="*/ 156 h 242"/>
                <a:gd name="T106" fmla="*/ 0 w 236"/>
                <a:gd name="T107" fmla="*/ 134 h 242"/>
                <a:gd name="T108" fmla="*/ 34 w 236"/>
                <a:gd name="T109" fmla="*/ 1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6" h="242">
                  <a:moveTo>
                    <a:pt x="34" y="138"/>
                  </a:moveTo>
                  <a:lnTo>
                    <a:pt x="38" y="138"/>
                  </a:lnTo>
                  <a:lnTo>
                    <a:pt x="42" y="138"/>
                  </a:lnTo>
                  <a:lnTo>
                    <a:pt x="46" y="142"/>
                  </a:lnTo>
                  <a:lnTo>
                    <a:pt x="50" y="138"/>
                  </a:lnTo>
                  <a:lnTo>
                    <a:pt x="54" y="138"/>
                  </a:lnTo>
                  <a:lnTo>
                    <a:pt x="56" y="138"/>
                  </a:lnTo>
                  <a:lnTo>
                    <a:pt x="60" y="138"/>
                  </a:lnTo>
                  <a:lnTo>
                    <a:pt x="64" y="138"/>
                  </a:lnTo>
                  <a:lnTo>
                    <a:pt x="68" y="134"/>
                  </a:lnTo>
                  <a:lnTo>
                    <a:pt x="72" y="134"/>
                  </a:lnTo>
                  <a:lnTo>
                    <a:pt x="76" y="134"/>
                  </a:lnTo>
                  <a:lnTo>
                    <a:pt x="80" y="130"/>
                  </a:lnTo>
                  <a:lnTo>
                    <a:pt x="76" y="130"/>
                  </a:lnTo>
                  <a:lnTo>
                    <a:pt x="76" y="126"/>
                  </a:lnTo>
                  <a:lnTo>
                    <a:pt x="80" y="126"/>
                  </a:lnTo>
                  <a:lnTo>
                    <a:pt x="80" y="122"/>
                  </a:lnTo>
                  <a:lnTo>
                    <a:pt x="80" y="120"/>
                  </a:lnTo>
                  <a:lnTo>
                    <a:pt x="80" y="112"/>
                  </a:lnTo>
                  <a:lnTo>
                    <a:pt x="82" y="112"/>
                  </a:lnTo>
                  <a:lnTo>
                    <a:pt x="82" y="108"/>
                  </a:lnTo>
                  <a:lnTo>
                    <a:pt x="86" y="108"/>
                  </a:lnTo>
                  <a:lnTo>
                    <a:pt x="86" y="104"/>
                  </a:lnTo>
                  <a:lnTo>
                    <a:pt x="86" y="108"/>
                  </a:lnTo>
                  <a:lnTo>
                    <a:pt x="90" y="108"/>
                  </a:lnTo>
                  <a:lnTo>
                    <a:pt x="94" y="108"/>
                  </a:lnTo>
                  <a:lnTo>
                    <a:pt x="98" y="108"/>
                  </a:lnTo>
                  <a:lnTo>
                    <a:pt x="98" y="104"/>
                  </a:lnTo>
                  <a:lnTo>
                    <a:pt x="94" y="100"/>
                  </a:lnTo>
                  <a:lnTo>
                    <a:pt x="98" y="100"/>
                  </a:lnTo>
                  <a:lnTo>
                    <a:pt x="102" y="100"/>
                  </a:lnTo>
                  <a:lnTo>
                    <a:pt x="106" y="96"/>
                  </a:lnTo>
                  <a:lnTo>
                    <a:pt x="110" y="96"/>
                  </a:lnTo>
                  <a:lnTo>
                    <a:pt x="112" y="96"/>
                  </a:lnTo>
                  <a:lnTo>
                    <a:pt x="112" y="100"/>
                  </a:lnTo>
                  <a:lnTo>
                    <a:pt x="116" y="100"/>
                  </a:lnTo>
                  <a:lnTo>
                    <a:pt x="116" y="96"/>
                  </a:lnTo>
                  <a:lnTo>
                    <a:pt x="120" y="96"/>
                  </a:lnTo>
                  <a:lnTo>
                    <a:pt x="120" y="92"/>
                  </a:lnTo>
                  <a:lnTo>
                    <a:pt x="120" y="90"/>
                  </a:lnTo>
                  <a:lnTo>
                    <a:pt x="120" y="86"/>
                  </a:lnTo>
                  <a:lnTo>
                    <a:pt x="120" y="82"/>
                  </a:lnTo>
                  <a:lnTo>
                    <a:pt x="124" y="82"/>
                  </a:lnTo>
                  <a:lnTo>
                    <a:pt x="124" y="78"/>
                  </a:lnTo>
                  <a:lnTo>
                    <a:pt x="120" y="78"/>
                  </a:lnTo>
                  <a:lnTo>
                    <a:pt x="124" y="78"/>
                  </a:lnTo>
                  <a:lnTo>
                    <a:pt x="124" y="74"/>
                  </a:lnTo>
                  <a:lnTo>
                    <a:pt x="128" y="74"/>
                  </a:lnTo>
                  <a:lnTo>
                    <a:pt x="132" y="70"/>
                  </a:lnTo>
                  <a:lnTo>
                    <a:pt x="136" y="70"/>
                  </a:lnTo>
                  <a:lnTo>
                    <a:pt x="136" y="66"/>
                  </a:lnTo>
                  <a:lnTo>
                    <a:pt x="132" y="66"/>
                  </a:lnTo>
                  <a:lnTo>
                    <a:pt x="132" y="62"/>
                  </a:lnTo>
                  <a:lnTo>
                    <a:pt x="132" y="60"/>
                  </a:lnTo>
                  <a:lnTo>
                    <a:pt x="128" y="60"/>
                  </a:lnTo>
                  <a:lnTo>
                    <a:pt x="128" y="56"/>
                  </a:lnTo>
                  <a:lnTo>
                    <a:pt x="132" y="56"/>
                  </a:lnTo>
                  <a:lnTo>
                    <a:pt x="136" y="56"/>
                  </a:lnTo>
                  <a:lnTo>
                    <a:pt x="138" y="56"/>
                  </a:lnTo>
                  <a:lnTo>
                    <a:pt x="142" y="56"/>
                  </a:lnTo>
                  <a:lnTo>
                    <a:pt x="146" y="56"/>
                  </a:lnTo>
                  <a:lnTo>
                    <a:pt x="146" y="52"/>
                  </a:lnTo>
                  <a:lnTo>
                    <a:pt x="146" y="48"/>
                  </a:lnTo>
                  <a:lnTo>
                    <a:pt x="142" y="48"/>
                  </a:lnTo>
                  <a:lnTo>
                    <a:pt x="142" y="44"/>
                  </a:lnTo>
                  <a:lnTo>
                    <a:pt x="146" y="44"/>
                  </a:lnTo>
                  <a:lnTo>
                    <a:pt x="146" y="40"/>
                  </a:lnTo>
                  <a:lnTo>
                    <a:pt x="150" y="40"/>
                  </a:lnTo>
                  <a:lnTo>
                    <a:pt x="150" y="36"/>
                  </a:lnTo>
                  <a:lnTo>
                    <a:pt x="154" y="34"/>
                  </a:lnTo>
                  <a:lnTo>
                    <a:pt x="154" y="30"/>
                  </a:lnTo>
                  <a:lnTo>
                    <a:pt x="154" y="26"/>
                  </a:lnTo>
                  <a:lnTo>
                    <a:pt x="150" y="26"/>
                  </a:lnTo>
                  <a:lnTo>
                    <a:pt x="154" y="22"/>
                  </a:lnTo>
                  <a:lnTo>
                    <a:pt x="150" y="22"/>
                  </a:lnTo>
                  <a:lnTo>
                    <a:pt x="150" y="18"/>
                  </a:lnTo>
                  <a:lnTo>
                    <a:pt x="146" y="18"/>
                  </a:lnTo>
                  <a:lnTo>
                    <a:pt x="146" y="14"/>
                  </a:lnTo>
                  <a:lnTo>
                    <a:pt x="150" y="14"/>
                  </a:lnTo>
                  <a:lnTo>
                    <a:pt x="154" y="10"/>
                  </a:lnTo>
                  <a:lnTo>
                    <a:pt x="158" y="6"/>
                  </a:lnTo>
                  <a:lnTo>
                    <a:pt x="162" y="6"/>
                  </a:lnTo>
                  <a:lnTo>
                    <a:pt x="162" y="4"/>
                  </a:lnTo>
                  <a:lnTo>
                    <a:pt x="166" y="4"/>
                  </a:lnTo>
                  <a:lnTo>
                    <a:pt x="168" y="4"/>
                  </a:lnTo>
                  <a:lnTo>
                    <a:pt x="172" y="4"/>
                  </a:lnTo>
                  <a:lnTo>
                    <a:pt x="176" y="0"/>
                  </a:lnTo>
                  <a:lnTo>
                    <a:pt x="180" y="0"/>
                  </a:lnTo>
                  <a:lnTo>
                    <a:pt x="184" y="0"/>
                  </a:lnTo>
                  <a:lnTo>
                    <a:pt x="188" y="4"/>
                  </a:lnTo>
                  <a:lnTo>
                    <a:pt x="192" y="0"/>
                  </a:lnTo>
                  <a:lnTo>
                    <a:pt x="196" y="0"/>
                  </a:lnTo>
                  <a:lnTo>
                    <a:pt x="198" y="0"/>
                  </a:lnTo>
                  <a:lnTo>
                    <a:pt x="202" y="0"/>
                  </a:lnTo>
                  <a:lnTo>
                    <a:pt x="206" y="6"/>
                  </a:lnTo>
                  <a:lnTo>
                    <a:pt x="206" y="4"/>
                  </a:lnTo>
                  <a:lnTo>
                    <a:pt x="208" y="8"/>
                  </a:lnTo>
                  <a:lnTo>
                    <a:pt x="210" y="10"/>
                  </a:lnTo>
                  <a:lnTo>
                    <a:pt x="212" y="10"/>
                  </a:lnTo>
                  <a:lnTo>
                    <a:pt x="212" y="10"/>
                  </a:lnTo>
                  <a:lnTo>
                    <a:pt x="216" y="14"/>
                  </a:lnTo>
                  <a:lnTo>
                    <a:pt x="212" y="14"/>
                  </a:lnTo>
                  <a:lnTo>
                    <a:pt x="212" y="18"/>
                  </a:lnTo>
                  <a:lnTo>
                    <a:pt x="216" y="18"/>
                  </a:lnTo>
                  <a:lnTo>
                    <a:pt x="216" y="22"/>
                  </a:lnTo>
                  <a:lnTo>
                    <a:pt x="220" y="22"/>
                  </a:lnTo>
                  <a:lnTo>
                    <a:pt x="222" y="22"/>
                  </a:lnTo>
                  <a:lnTo>
                    <a:pt x="224" y="22"/>
                  </a:lnTo>
                  <a:lnTo>
                    <a:pt x="224" y="26"/>
                  </a:lnTo>
                  <a:lnTo>
                    <a:pt x="228" y="26"/>
                  </a:lnTo>
                  <a:lnTo>
                    <a:pt x="232" y="26"/>
                  </a:lnTo>
                  <a:lnTo>
                    <a:pt x="232" y="32"/>
                  </a:lnTo>
                  <a:lnTo>
                    <a:pt x="236" y="34"/>
                  </a:lnTo>
                  <a:lnTo>
                    <a:pt x="236" y="34"/>
                  </a:lnTo>
                  <a:lnTo>
                    <a:pt x="232" y="32"/>
                  </a:lnTo>
                  <a:lnTo>
                    <a:pt x="236" y="34"/>
                  </a:lnTo>
                  <a:lnTo>
                    <a:pt x="236" y="34"/>
                  </a:lnTo>
                  <a:lnTo>
                    <a:pt x="232" y="34"/>
                  </a:lnTo>
                  <a:lnTo>
                    <a:pt x="228" y="34"/>
                  </a:lnTo>
                  <a:lnTo>
                    <a:pt x="228" y="36"/>
                  </a:lnTo>
                  <a:lnTo>
                    <a:pt x="228" y="40"/>
                  </a:lnTo>
                  <a:lnTo>
                    <a:pt x="228" y="44"/>
                  </a:lnTo>
                  <a:lnTo>
                    <a:pt x="224" y="44"/>
                  </a:lnTo>
                  <a:lnTo>
                    <a:pt x="224" y="40"/>
                  </a:lnTo>
                  <a:lnTo>
                    <a:pt x="220" y="40"/>
                  </a:lnTo>
                  <a:lnTo>
                    <a:pt x="216" y="44"/>
                  </a:lnTo>
                  <a:lnTo>
                    <a:pt x="212" y="44"/>
                  </a:lnTo>
                  <a:lnTo>
                    <a:pt x="210" y="48"/>
                  </a:lnTo>
                  <a:lnTo>
                    <a:pt x="210" y="44"/>
                  </a:lnTo>
                  <a:lnTo>
                    <a:pt x="206" y="44"/>
                  </a:lnTo>
                  <a:lnTo>
                    <a:pt x="202" y="44"/>
                  </a:lnTo>
                  <a:lnTo>
                    <a:pt x="196" y="44"/>
                  </a:lnTo>
                  <a:lnTo>
                    <a:pt x="196" y="40"/>
                  </a:lnTo>
                  <a:lnTo>
                    <a:pt x="192" y="40"/>
                  </a:lnTo>
                  <a:lnTo>
                    <a:pt x="188" y="44"/>
                  </a:lnTo>
                  <a:lnTo>
                    <a:pt x="184" y="44"/>
                  </a:lnTo>
                  <a:lnTo>
                    <a:pt x="184" y="48"/>
                  </a:lnTo>
                  <a:lnTo>
                    <a:pt x="188" y="48"/>
                  </a:lnTo>
                  <a:lnTo>
                    <a:pt x="188" y="52"/>
                  </a:lnTo>
                  <a:lnTo>
                    <a:pt x="184" y="56"/>
                  </a:lnTo>
                  <a:lnTo>
                    <a:pt x="188" y="56"/>
                  </a:lnTo>
                  <a:lnTo>
                    <a:pt x="192" y="56"/>
                  </a:lnTo>
                  <a:lnTo>
                    <a:pt x="192" y="60"/>
                  </a:lnTo>
                  <a:lnTo>
                    <a:pt x="188" y="60"/>
                  </a:lnTo>
                  <a:lnTo>
                    <a:pt x="188" y="62"/>
                  </a:lnTo>
                  <a:lnTo>
                    <a:pt x="192" y="62"/>
                  </a:lnTo>
                  <a:lnTo>
                    <a:pt x="188" y="66"/>
                  </a:lnTo>
                  <a:lnTo>
                    <a:pt x="188" y="70"/>
                  </a:lnTo>
                  <a:lnTo>
                    <a:pt x="192" y="74"/>
                  </a:lnTo>
                  <a:lnTo>
                    <a:pt x="192" y="78"/>
                  </a:lnTo>
                  <a:lnTo>
                    <a:pt x="196" y="78"/>
                  </a:lnTo>
                  <a:lnTo>
                    <a:pt x="196" y="82"/>
                  </a:lnTo>
                  <a:lnTo>
                    <a:pt x="198" y="86"/>
                  </a:lnTo>
                  <a:lnTo>
                    <a:pt x="202" y="86"/>
                  </a:lnTo>
                  <a:lnTo>
                    <a:pt x="206" y="86"/>
                  </a:lnTo>
                  <a:lnTo>
                    <a:pt x="206" y="90"/>
                  </a:lnTo>
                  <a:lnTo>
                    <a:pt x="206" y="92"/>
                  </a:lnTo>
                  <a:lnTo>
                    <a:pt x="202" y="92"/>
                  </a:lnTo>
                  <a:lnTo>
                    <a:pt x="198" y="92"/>
                  </a:lnTo>
                  <a:lnTo>
                    <a:pt x="196" y="92"/>
                  </a:lnTo>
                  <a:lnTo>
                    <a:pt x="196" y="96"/>
                  </a:lnTo>
                  <a:lnTo>
                    <a:pt x="196" y="100"/>
                  </a:lnTo>
                  <a:lnTo>
                    <a:pt x="196" y="104"/>
                  </a:lnTo>
                  <a:lnTo>
                    <a:pt x="196" y="108"/>
                  </a:lnTo>
                  <a:lnTo>
                    <a:pt x="196" y="112"/>
                  </a:lnTo>
                  <a:lnTo>
                    <a:pt x="196" y="108"/>
                  </a:lnTo>
                  <a:lnTo>
                    <a:pt x="198" y="108"/>
                  </a:lnTo>
                  <a:lnTo>
                    <a:pt x="196" y="112"/>
                  </a:lnTo>
                  <a:lnTo>
                    <a:pt x="192" y="112"/>
                  </a:lnTo>
                  <a:lnTo>
                    <a:pt x="192" y="116"/>
                  </a:lnTo>
                  <a:lnTo>
                    <a:pt x="188" y="120"/>
                  </a:lnTo>
                  <a:lnTo>
                    <a:pt x="184" y="122"/>
                  </a:lnTo>
                  <a:lnTo>
                    <a:pt x="188" y="122"/>
                  </a:lnTo>
                  <a:lnTo>
                    <a:pt x="188" y="126"/>
                  </a:lnTo>
                  <a:lnTo>
                    <a:pt x="184" y="130"/>
                  </a:lnTo>
                  <a:lnTo>
                    <a:pt x="180" y="130"/>
                  </a:lnTo>
                  <a:lnTo>
                    <a:pt x="176" y="134"/>
                  </a:lnTo>
                  <a:lnTo>
                    <a:pt x="176" y="138"/>
                  </a:lnTo>
                  <a:lnTo>
                    <a:pt x="172" y="146"/>
                  </a:lnTo>
                  <a:lnTo>
                    <a:pt x="172" y="148"/>
                  </a:lnTo>
                  <a:lnTo>
                    <a:pt x="168" y="148"/>
                  </a:lnTo>
                  <a:lnTo>
                    <a:pt x="166" y="148"/>
                  </a:lnTo>
                  <a:lnTo>
                    <a:pt x="166" y="152"/>
                  </a:lnTo>
                  <a:lnTo>
                    <a:pt x="162" y="152"/>
                  </a:lnTo>
                  <a:lnTo>
                    <a:pt x="162" y="156"/>
                  </a:lnTo>
                  <a:lnTo>
                    <a:pt x="162" y="160"/>
                  </a:lnTo>
                  <a:lnTo>
                    <a:pt x="158" y="164"/>
                  </a:lnTo>
                  <a:lnTo>
                    <a:pt x="158" y="168"/>
                  </a:lnTo>
                  <a:lnTo>
                    <a:pt x="154" y="168"/>
                  </a:lnTo>
                  <a:lnTo>
                    <a:pt x="150" y="168"/>
                  </a:lnTo>
                  <a:lnTo>
                    <a:pt x="146" y="168"/>
                  </a:lnTo>
                  <a:lnTo>
                    <a:pt x="146" y="172"/>
                  </a:lnTo>
                  <a:lnTo>
                    <a:pt x="142" y="172"/>
                  </a:lnTo>
                  <a:lnTo>
                    <a:pt x="138" y="172"/>
                  </a:lnTo>
                  <a:lnTo>
                    <a:pt x="138" y="168"/>
                  </a:lnTo>
                  <a:lnTo>
                    <a:pt x="138" y="164"/>
                  </a:lnTo>
                  <a:lnTo>
                    <a:pt x="136" y="164"/>
                  </a:lnTo>
                  <a:lnTo>
                    <a:pt x="136" y="168"/>
                  </a:lnTo>
                  <a:lnTo>
                    <a:pt x="132" y="168"/>
                  </a:lnTo>
                  <a:lnTo>
                    <a:pt x="132" y="172"/>
                  </a:lnTo>
                  <a:lnTo>
                    <a:pt x="132" y="176"/>
                  </a:lnTo>
                  <a:lnTo>
                    <a:pt x="128" y="176"/>
                  </a:lnTo>
                  <a:lnTo>
                    <a:pt x="128" y="178"/>
                  </a:lnTo>
                  <a:lnTo>
                    <a:pt x="124" y="178"/>
                  </a:lnTo>
                  <a:lnTo>
                    <a:pt x="124" y="182"/>
                  </a:lnTo>
                  <a:lnTo>
                    <a:pt x="124" y="186"/>
                  </a:lnTo>
                  <a:lnTo>
                    <a:pt x="124" y="190"/>
                  </a:lnTo>
                  <a:lnTo>
                    <a:pt x="128" y="190"/>
                  </a:lnTo>
                  <a:lnTo>
                    <a:pt x="132" y="190"/>
                  </a:lnTo>
                  <a:lnTo>
                    <a:pt x="132" y="194"/>
                  </a:lnTo>
                  <a:lnTo>
                    <a:pt x="132" y="198"/>
                  </a:lnTo>
                  <a:lnTo>
                    <a:pt x="132" y="202"/>
                  </a:lnTo>
                  <a:lnTo>
                    <a:pt x="132" y="204"/>
                  </a:lnTo>
                  <a:lnTo>
                    <a:pt x="136" y="208"/>
                  </a:lnTo>
                  <a:lnTo>
                    <a:pt x="138" y="208"/>
                  </a:lnTo>
                  <a:lnTo>
                    <a:pt x="138" y="212"/>
                  </a:lnTo>
                  <a:lnTo>
                    <a:pt x="138" y="216"/>
                  </a:lnTo>
                  <a:lnTo>
                    <a:pt x="142" y="216"/>
                  </a:lnTo>
                  <a:lnTo>
                    <a:pt x="142" y="220"/>
                  </a:lnTo>
                  <a:lnTo>
                    <a:pt x="142" y="224"/>
                  </a:lnTo>
                  <a:lnTo>
                    <a:pt x="146" y="228"/>
                  </a:lnTo>
                  <a:lnTo>
                    <a:pt x="142" y="228"/>
                  </a:lnTo>
                  <a:lnTo>
                    <a:pt x="142" y="232"/>
                  </a:lnTo>
                  <a:lnTo>
                    <a:pt x="146" y="232"/>
                  </a:lnTo>
                  <a:lnTo>
                    <a:pt x="142" y="232"/>
                  </a:lnTo>
                  <a:lnTo>
                    <a:pt x="142" y="234"/>
                  </a:lnTo>
                  <a:lnTo>
                    <a:pt x="138" y="234"/>
                  </a:lnTo>
                  <a:lnTo>
                    <a:pt x="138" y="232"/>
                  </a:lnTo>
                  <a:lnTo>
                    <a:pt x="136" y="232"/>
                  </a:lnTo>
                  <a:lnTo>
                    <a:pt x="132" y="232"/>
                  </a:lnTo>
                  <a:lnTo>
                    <a:pt x="132" y="234"/>
                  </a:lnTo>
                  <a:lnTo>
                    <a:pt x="128" y="234"/>
                  </a:lnTo>
                  <a:lnTo>
                    <a:pt x="124" y="234"/>
                  </a:lnTo>
                  <a:lnTo>
                    <a:pt x="120" y="234"/>
                  </a:lnTo>
                  <a:lnTo>
                    <a:pt x="116" y="234"/>
                  </a:lnTo>
                  <a:lnTo>
                    <a:pt x="116" y="232"/>
                  </a:lnTo>
                  <a:lnTo>
                    <a:pt x="112" y="232"/>
                  </a:lnTo>
                  <a:lnTo>
                    <a:pt x="112" y="234"/>
                  </a:lnTo>
                  <a:lnTo>
                    <a:pt x="112" y="238"/>
                  </a:lnTo>
                  <a:lnTo>
                    <a:pt x="110" y="238"/>
                  </a:lnTo>
                  <a:lnTo>
                    <a:pt x="106" y="238"/>
                  </a:lnTo>
                  <a:lnTo>
                    <a:pt x="106" y="242"/>
                  </a:lnTo>
                  <a:lnTo>
                    <a:pt x="106" y="238"/>
                  </a:lnTo>
                  <a:lnTo>
                    <a:pt x="106" y="242"/>
                  </a:lnTo>
                  <a:lnTo>
                    <a:pt x="102" y="242"/>
                  </a:lnTo>
                  <a:lnTo>
                    <a:pt x="102" y="238"/>
                  </a:lnTo>
                  <a:lnTo>
                    <a:pt x="102" y="242"/>
                  </a:lnTo>
                  <a:lnTo>
                    <a:pt x="102" y="238"/>
                  </a:lnTo>
                  <a:lnTo>
                    <a:pt x="98" y="242"/>
                  </a:lnTo>
                  <a:lnTo>
                    <a:pt x="94" y="242"/>
                  </a:lnTo>
                  <a:lnTo>
                    <a:pt x="94" y="238"/>
                  </a:lnTo>
                  <a:lnTo>
                    <a:pt x="90" y="234"/>
                  </a:lnTo>
                  <a:lnTo>
                    <a:pt x="90" y="232"/>
                  </a:lnTo>
                  <a:lnTo>
                    <a:pt x="90" y="228"/>
                  </a:lnTo>
                  <a:lnTo>
                    <a:pt x="90" y="224"/>
                  </a:lnTo>
                  <a:lnTo>
                    <a:pt x="86" y="224"/>
                  </a:lnTo>
                  <a:lnTo>
                    <a:pt x="82" y="224"/>
                  </a:lnTo>
                  <a:lnTo>
                    <a:pt x="82" y="220"/>
                  </a:lnTo>
                  <a:lnTo>
                    <a:pt x="82" y="216"/>
                  </a:lnTo>
                  <a:lnTo>
                    <a:pt x="82" y="212"/>
                  </a:lnTo>
                  <a:lnTo>
                    <a:pt x="80" y="208"/>
                  </a:lnTo>
                  <a:lnTo>
                    <a:pt x="76" y="208"/>
                  </a:lnTo>
                  <a:lnTo>
                    <a:pt x="76" y="212"/>
                  </a:lnTo>
                  <a:lnTo>
                    <a:pt x="80" y="208"/>
                  </a:lnTo>
                  <a:lnTo>
                    <a:pt x="80" y="212"/>
                  </a:lnTo>
                  <a:lnTo>
                    <a:pt x="76" y="212"/>
                  </a:lnTo>
                  <a:lnTo>
                    <a:pt x="72" y="212"/>
                  </a:lnTo>
                  <a:lnTo>
                    <a:pt x="68" y="212"/>
                  </a:lnTo>
                  <a:lnTo>
                    <a:pt x="64" y="212"/>
                  </a:lnTo>
                  <a:lnTo>
                    <a:pt x="60" y="212"/>
                  </a:lnTo>
                  <a:lnTo>
                    <a:pt x="60" y="216"/>
                  </a:lnTo>
                  <a:lnTo>
                    <a:pt x="56" y="216"/>
                  </a:lnTo>
                  <a:lnTo>
                    <a:pt x="54" y="216"/>
                  </a:lnTo>
                  <a:lnTo>
                    <a:pt x="56" y="216"/>
                  </a:lnTo>
                  <a:lnTo>
                    <a:pt x="54" y="216"/>
                  </a:lnTo>
                  <a:lnTo>
                    <a:pt x="50" y="216"/>
                  </a:lnTo>
                  <a:lnTo>
                    <a:pt x="46" y="216"/>
                  </a:lnTo>
                  <a:lnTo>
                    <a:pt x="46" y="212"/>
                  </a:lnTo>
                  <a:lnTo>
                    <a:pt x="46" y="216"/>
                  </a:lnTo>
                  <a:lnTo>
                    <a:pt x="42" y="212"/>
                  </a:lnTo>
                  <a:lnTo>
                    <a:pt x="38" y="212"/>
                  </a:lnTo>
                  <a:lnTo>
                    <a:pt x="38" y="216"/>
                  </a:lnTo>
                  <a:lnTo>
                    <a:pt x="34" y="216"/>
                  </a:lnTo>
                  <a:lnTo>
                    <a:pt x="30" y="216"/>
                  </a:lnTo>
                  <a:lnTo>
                    <a:pt x="26" y="216"/>
                  </a:lnTo>
                  <a:lnTo>
                    <a:pt x="24" y="216"/>
                  </a:lnTo>
                  <a:lnTo>
                    <a:pt x="20" y="216"/>
                  </a:lnTo>
                  <a:lnTo>
                    <a:pt x="16" y="220"/>
                  </a:lnTo>
                  <a:lnTo>
                    <a:pt x="12" y="220"/>
                  </a:lnTo>
                  <a:lnTo>
                    <a:pt x="12" y="216"/>
                  </a:lnTo>
                  <a:lnTo>
                    <a:pt x="12" y="212"/>
                  </a:lnTo>
                  <a:lnTo>
                    <a:pt x="12" y="208"/>
                  </a:lnTo>
                  <a:lnTo>
                    <a:pt x="12" y="204"/>
                  </a:lnTo>
                  <a:lnTo>
                    <a:pt x="16" y="204"/>
                  </a:lnTo>
                  <a:lnTo>
                    <a:pt x="16" y="202"/>
                  </a:lnTo>
                  <a:lnTo>
                    <a:pt x="16" y="198"/>
                  </a:lnTo>
                  <a:lnTo>
                    <a:pt x="20" y="198"/>
                  </a:lnTo>
                  <a:lnTo>
                    <a:pt x="20" y="194"/>
                  </a:lnTo>
                  <a:lnTo>
                    <a:pt x="20" y="198"/>
                  </a:lnTo>
                  <a:lnTo>
                    <a:pt x="20" y="194"/>
                  </a:lnTo>
                  <a:lnTo>
                    <a:pt x="24" y="194"/>
                  </a:lnTo>
                  <a:lnTo>
                    <a:pt x="26" y="194"/>
                  </a:lnTo>
                  <a:lnTo>
                    <a:pt x="26" y="190"/>
                  </a:lnTo>
                  <a:lnTo>
                    <a:pt x="30" y="190"/>
                  </a:lnTo>
                  <a:lnTo>
                    <a:pt x="34" y="190"/>
                  </a:lnTo>
                  <a:lnTo>
                    <a:pt x="34" y="186"/>
                  </a:lnTo>
                  <a:lnTo>
                    <a:pt x="34" y="182"/>
                  </a:lnTo>
                  <a:lnTo>
                    <a:pt x="34" y="178"/>
                  </a:lnTo>
                  <a:lnTo>
                    <a:pt x="30" y="178"/>
                  </a:lnTo>
                  <a:lnTo>
                    <a:pt x="26" y="178"/>
                  </a:lnTo>
                  <a:lnTo>
                    <a:pt x="26" y="176"/>
                  </a:lnTo>
                  <a:lnTo>
                    <a:pt x="26" y="172"/>
                  </a:lnTo>
                  <a:lnTo>
                    <a:pt x="26" y="168"/>
                  </a:lnTo>
                  <a:lnTo>
                    <a:pt x="26" y="164"/>
                  </a:lnTo>
                  <a:lnTo>
                    <a:pt x="26" y="160"/>
                  </a:lnTo>
                  <a:lnTo>
                    <a:pt x="24" y="160"/>
                  </a:lnTo>
                  <a:lnTo>
                    <a:pt x="20" y="156"/>
                  </a:lnTo>
                  <a:lnTo>
                    <a:pt x="16" y="156"/>
                  </a:lnTo>
                  <a:lnTo>
                    <a:pt x="12" y="152"/>
                  </a:lnTo>
                  <a:lnTo>
                    <a:pt x="12" y="148"/>
                  </a:lnTo>
                  <a:lnTo>
                    <a:pt x="8" y="146"/>
                  </a:lnTo>
                  <a:lnTo>
                    <a:pt x="8" y="142"/>
                  </a:lnTo>
                  <a:lnTo>
                    <a:pt x="4" y="134"/>
                  </a:lnTo>
                  <a:lnTo>
                    <a:pt x="0" y="134"/>
                  </a:lnTo>
                  <a:lnTo>
                    <a:pt x="4" y="134"/>
                  </a:lnTo>
                  <a:lnTo>
                    <a:pt x="12" y="138"/>
                  </a:lnTo>
                  <a:lnTo>
                    <a:pt x="16" y="138"/>
                  </a:lnTo>
                  <a:lnTo>
                    <a:pt x="20" y="138"/>
                  </a:lnTo>
                  <a:lnTo>
                    <a:pt x="24" y="142"/>
                  </a:lnTo>
                  <a:lnTo>
                    <a:pt x="34" y="138"/>
                  </a:lnTo>
                  <a:lnTo>
                    <a:pt x="34" y="138"/>
                  </a:lnTo>
                  <a:lnTo>
                    <a:pt x="34" y="1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2" name="Freeform 47"/>
            <p:cNvSpPr>
              <a:spLocks noEditPoints="1"/>
            </p:cNvSpPr>
            <p:nvPr/>
          </p:nvSpPr>
          <p:spPr bwMode="auto">
            <a:xfrm>
              <a:off x="6902450" y="4095818"/>
              <a:ext cx="22225" cy="15875"/>
            </a:xfrm>
            <a:custGeom>
              <a:avLst/>
              <a:gdLst>
                <a:gd name="T0" fmla="*/ 8 w 14"/>
                <a:gd name="T1" fmla="*/ 0 h 10"/>
                <a:gd name="T2" fmla="*/ 8 w 14"/>
                <a:gd name="T3" fmla="*/ 0 h 10"/>
                <a:gd name="T4" fmla="*/ 8 w 14"/>
                <a:gd name="T5" fmla="*/ 0 h 10"/>
                <a:gd name="T6" fmla="*/ 8 w 14"/>
                <a:gd name="T7" fmla="*/ 0 h 10"/>
                <a:gd name="T8" fmla="*/ 8 w 14"/>
                <a:gd name="T9" fmla="*/ 0 h 10"/>
                <a:gd name="T10" fmla="*/ 8 w 14"/>
                <a:gd name="T11" fmla="*/ 0 h 10"/>
                <a:gd name="T12" fmla="*/ 8 w 14"/>
                <a:gd name="T13" fmla="*/ 0 h 10"/>
                <a:gd name="T14" fmla="*/ 8 w 14"/>
                <a:gd name="T15" fmla="*/ 0 h 10"/>
                <a:gd name="T16" fmla="*/ 8 w 14"/>
                <a:gd name="T17" fmla="*/ 0 h 10"/>
                <a:gd name="T18" fmla="*/ 8 w 14"/>
                <a:gd name="T19" fmla="*/ 0 h 10"/>
                <a:gd name="T20" fmla="*/ 14 w 14"/>
                <a:gd name="T21" fmla="*/ 6 h 10"/>
                <a:gd name="T22" fmla="*/ 14 w 14"/>
                <a:gd name="T23" fmla="*/ 6 h 10"/>
                <a:gd name="T24" fmla="*/ 14 w 14"/>
                <a:gd name="T25" fmla="*/ 6 h 10"/>
                <a:gd name="T26" fmla="*/ 14 w 14"/>
                <a:gd name="T27" fmla="*/ 6 h 10"/>
                <a:gd name="T28" fmla="*/ 14 w 14"/>
                <a:gd name="T29" fmla="*/ 6 h 10"/>
                <a:gd name="T30" fmla="*/ 14 w 14"/>
                <a:gd name="T31" fmla="*/ 6 h 10"/>
                <a:gd name="T32" fmla="*/ 14 w 14"/>
                <a:gd name="T33" fmla="*/ 6 h 10"/>
                <a:gd name="T34" fmla="*/ 0 w 14"/>
                <a:gd name="T35" fmla="*/ 10 h 10"/>
                <a:gd name="T36" fmla="*/ 0 w 14"/>
                <a:gd name="T37" fmla="*/ 10 h 10"/>
                <a:gd name="T38" fmla="*/ 0 w 14"/>
                <a:gd name="T39" fmla="*/ 10 h 10"/>
                <a:gd name="T40" fmla="*/ 0 w 14"/>
                <a:gd name="T41" fmla="*/ 10 h 10"/>
                <a:gd name="T42" fmla="*/ 0 w 14"/>
                <a:gd name="T43" fmla="*/ 10 h 10"/>
                <a:gd name="T44" fmla="*/ 0 w 14"/>
                <a:gd name="T4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0">
                  <a:moveTo>
                    <a:pt x="8" y="0"/>
                  </a:moveTo>
                  <a:lnTo>
                    <a:pt x="8" y="0"/>
                  </a:lnTo>
                  <a:lnTo>
                    <a:pt x="8" y="0"/>
                  </a:lnTo>
                  <a:lnTo>
                    <a:pt x="8" y="0"/>
                  </a:lnTo>
                  <a:lnTo>
                    <a:pt x="8" y="0"/>
                  </a:lnTo>
                  <a:lnTo>
                    <a:pt x="8" y="0"/>
                  </a:lnTo>
                  <a:lnTo>
                    <a:pt x="8" y="0"/>
                  </a:lnTo>
                  <a:lnTo>
                    <a:pt x="8" y="0"/>
                  </a:lnTo>
                  <a:lnTo>
                    <a:pt x="8" y="0"/>
                  </a:lnTo>
                  <a:lnTo>
                    <a:pt x="8" y="0"/>
                  </a:lnTo>
                  <a:close/>
                  <a:moveTo>
                    <a:pt x="14" y="6"/>
                  </a:moveTo>
                  <a:lnTo>
                    <a:pt x="14" y="6"/>
                  </a:lnTo>
                  <a:lnTo>
                    <a:pt x="14" y="6"/>
                  </a:lnTo>
                  <a:lnTo>
                    <a:pt x="14" y="6"/>
                  </a:lnTo>
                  <a:lnTo>
                    <a:pt x="14" y="6"/>
                  </a:lnTo>
                  <a:lnTo>
                    <a:pt x="14" y="6"/>
                  </a:lnTo>
                  <a:lnTo>
                    <a:pt x="14" y="6"/>
                  </a:lnTo>
                  <a:close/>
                  <a:moveTo>
                    <a:pt x="0" y="10"/>
                  </a:moveTo>
                  <a:lnTo>
                    <a:pt x="0" y="10"/>
                  </a:lnTo>
                  <a:lnTo>
                    <a:pt x="0" y="10"/>
                  </a:lnTo>
                  <a:lnTo>
                    <a:pt x="0" y="10"/>
                  </a:lnTo>
                  <a:lnTo>
                    <a:pt x="0" y="10"/>
                  </a:lnTo>
                  <a:lnTo>
                    <a:pt x="0"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3" name="Freeform 48"/>
            <p:cNvSpPr>
              <a:spLocks noEditPoints="1"/>
            </p:cNvSpPr>
            <p:nvPr/>
          </p:nvSpPr>
          <p:spPr bwMode="auto">
            <a:xfrm>
              <a:off x="7019925" y="4041843"/>
              <a:ext cx="212725" cy="377825"/>
            </a:xfrm>
            <a:custGeom>
              <a:avLst/>
              <a:gdLst>
                <a:gd name="T0" fmla="*/ 78 w 134"/>
                <a:gd name="T1" fmla="*/ 150 h 238"/>
                <a:gd name="T2" fmla="*/ 94 w 134"/>
                <a:gd name="T3" fmla="*/ 172 h 238"/>
                <a:gd name="T4" fmla="*/ 0 w 134"/>
                <a:gd name="T5" fmla="*/ 194 h 238"/>
                <a:gd name="T6" fmla="*/ 50 w 134"/>
                <a:gd name="T7" fmla="*/ 220 h 238"/>
                <a:gd name="T8" fmla="*/ 42 w 134"/>
                <a:gd name="T9" fmla="*/ 48 h 238"/>
                <a:gd name="T10" fmla="*/ 50 w 134"/>
                <a:gd name="T11" fmla="*/ 10 h 238"/>
                <a:gd name="T12" fmla="*/ 74 w 134"/>
                <a:gd name="T13" fmla="*/ 10 h 238"/>
                <a:gd name="T14" fmla="*/ 70 w 134"/>
                <a:gd name="T15" fmla="*/ 48 h 238"/>
                <a:gd name="T16" fmla="*/ 66 w 134"/>
                <a:gd name="T17" fmla="*/ 70 h 238"/>
                <a:gd name="T18" fmla="*/ 78 w 134"/>
                <a:gd name="T19" fmla="*/ 82 h 238"/>
                <a:gd name="T20" fmla="*/ 94 w 134"/>
                <a:gd name="T21" fmla="*/ 90 h 238"/>
                <a:gd name="T22" fmla="*/ 100 w 134"/>
                <a:gd name="T23" fmla="*/ 100 h 238"/>
                <a:gd name="T24" fmla="*/ 90 w 134"/>
                <a:gd name="T25" fmla="*/ 100 h 238"/>
                <a:gd name="T26" fmla="*/ 78 w 134"/>
                <a:gd name="T27" fmla="*/ 100 h 238"/>
                <a:gd name="T28" fmla="*/ 52 w 134"/>
                <a:gd name="T29" fmla="*/ 90 h 238"/>
                <a:gd name="T30" fmla="*/ 46 w 134"/>
                <a:gd name="T31" fmla="*/ 74 h 238"/>
                <a:gd name="T32" fmla="*/ 70 w 134"/>
                <a:gd name="T33" fmla="*/ 70 h 238"/>
                <a:gd name="T34" fmla="*/ 74 w 134"/>
                <a:gd name="T35" fmla="*/ 70 h 238"/>
                <a:gd name="T36" fmla="*/ 100 w 134"/>
                <a:gd name="T37" fmla="*/ 86 h 238"/>
                <a:gd name="T38" fmla="*/ 66 w 134"/>
                <a:gd name="T39" fmla="*/ 96 h 238"/>
                <a:gd name="T40" fmla="*/ 50 w 134"/>
                <a:gd name="T41" fmla="*/ 100 h 238"/>
                <a:gd name="T42" fmla="*/ 60 w 134"/>
                <a:gd name="T43" fmla="*/ 116 h 238"/>
                <a:gd name="T44" fmla="*/ 70 w 134"/>
                <a:gd name="T45" fmla="*/ 120 h 238"/>
                <a:gd name="T46" fmla="*/ 94 w 134"/>
                <a:gd name="T47" fmla="*/ 108 h 238"/>
                <a:gd name="T48" fmla="*/ 100 w 134"/>
                <a:gd name="T49" fmla="*/ 124 h 238"/>
                <a:gd name="T50" fmla="*/ 104 w 134"/>
                <a:gd name="T51" fmla="*/ 116 h 238"/>
                <a:gd name="T52" fmla="*/ 122 w 134"/>
                <a:gd name="T53" fmla="*/ 134 h 238"/>
                <a:gd name="T54" fmla="*/ 108 w 134"/>
                <a:gd name="T55" fmla="*/ 120 h 238"/>
                <a:gd name="T56" fmla="*/ 42 w 134"/>
                <a:gd name="T57" fmla="*/ 116 h 238"/>
                <a:gd name="T58" fmla="*/ 46 w 134"/>
                <a:gd name="T59" fmla="*/ 126 h 238"/>
                <a:gd name="T60" fmla="*/ 70 w 134"/>
                <a:gd name="T61" fmla="*/ 146 h 238"/>
                <a:gd name="T62" fmla="*/ 82 w 134"/>
                <a:gd name="T63" fmla="*/ 130 h 238"/>
                <a:gd name="T64" fmla="*/ 104 w 134"/>
                <a:gd name="T65" fmla="*/ 130 h 238"/>
                <a:gd name="T66" fmla="*/ 108 w 134"/>
                <a:gd name="T67" fmla="*/ 134 h 238"/>
                <a:gd name="T68" fmla="*/ 112 w 134"/>
                <a:gd name="T69" fmla="*/ 152 h 238"/>
                <a:gd name="T70" fmla="*/ 38 w 134"/>
                <a:gd name="T71" fmla="*/ 150 h 238"/>
                <a:gd name="T72" fmla="*/ 12 w 134"/>
                <a:gd name="T73" fmla="*/ 176 h 238"/>
                <a:gd name="T74" fmla="*/ 26 w 134"/>
                <a:gd name="T75" fmla="*/ 152 h 238"/>
                <a:gd name="T76" fmla="*/ 34 w 134"/>
                <a:gd name="T77" fmla="*/ 134 h 238"/>
                <a:gd name="T78" fmla="*/ 94 w 134"/>
                <a:gd name="T79" fmla="*/ 152 h 238"/>
                <a:gd name="T80" fmla="*/ 96 w 134"/>
                <a:gd name="T81" fmla="*/ 152 h 238"/>
                <a:gd name="T82" fmla="*/ 90 w 134"/>
                <a:gd name="T83" fmla="*/ 156 h 238"/>
                <a:gd name="T84" fmla="*/ 74 w 134"/>
                <a:gd name="T85" fmla="*/ 160 h 238"/>
                <a:gd name="T86" fmla="*/ 90 w 134"/>
                <a:gd name="T87" fmla="*/ 146 h 238"/>
                <a:gd name="T88" fmla="*/ 108 w 134"/>
                <a:gd name="T89" fmla="*/ 152 h 238"/>
                <a:gd name="T90" fmla="*/ 116 w 134"/>
                <a:gd name="T91" fmla="*/ 156 h 238"/>
                <a:gd name="T92" fmla="*/ 74 w 134"/>
                <a:gd name="T93" fmla="*/ 202 h 238"/>
                <a:gd name="T94" fmla="*/ 86 w 134"/>
                <a:gd name="T95" fmla="*/ 186 h 238"/>
                <a:gd name="T96" fmla="*/ 100 w 134"/>
                <a:gd name="T97" fmla="*/ 186 h 238"/>
                <a:gd name="T98" fmla="*/ 116 w 134"/>
                <a:gd name="T99" fmla="*/ 176 h 238"/>
                <a:gd name="T100" fmla="*/ 130 w 134"/>
                <a:gd name="T101" fmla="*/ 172 h 238"/>
                <a:gd name="T102" fmla="*/ 134 w 134"/>
                <a:gd name="T103" fmla="*/ 202 h 238"/>
                <a:gd name="T104" fmla="*/ 126 w 134"/>
                <a:gd name="T105" fmla="*/ 202 h 238"/>
                <a:gd name="T106" fmla="*/ 120 w 134"/>
                <a:gd name="T107" fmla="*/ 232 h 238"/>
                <a:gd name="T108" fmla="*/ 100 w 134"/>
                <a:gd name="T109" fmla="*/ 208 h 238"/>
                <a:gd name="T110" fmla="*/ 94 w 134"/>
                <a:gd name="T111" fmla="*/ 194 h 238"/>
                <a:gd name="T112" fmla="*/ 82 w 134"/>
                <a:gd name="T113" fmla="*/ 198 h 238"/>
                <a:gd name="T114" fmla="*/ 108 w 134"/>
                <a:gd name="T115" fmla="*/ 172 h 238"/>
                <a:gd name="T116" fmla="*/ 66 w 134"/>
                <a:gd name="T117" fmla="*/ 212 h 238"/>
                <a:gd name="T118" fmla="*/ 60 w 134"/>
                <a:gd name="T11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238">
                  <a:moveTo>
                    <a:pt x="112" y="130"/>
                  </a:moveTo>
                  <a:lnTo>
                    <a:pt x="112" y="126"/>
                  </a:lnTo>
                  <a:lnTo>
                    <a:pt x="108" y="126"/>
                  </a:lnTo>
                  <a:lnTo>
                    <a:pt x="112" y="126"/>
                  </a:lnTo>
                  <a:lnTo>
                    <a:pt x="112" y="130"/>
                  </a:lnTo>
                  <a:lnTo>
                    <a:pt x="112" y="130"/>
                  </a:lnTo>
                  <a:lnTo>
                    <a:pt x="112" y="130"/>
                  </a:lnTo>
                  <a:close/>
                  <a:moveTo>
                    <a:pt x="78" y="150"/>
                  </a:moveTo>
                  <a:lnTo>
                    <a:pt x="78" y="146"/>
                  </a:lnTo>
                  <a:lnTo>
                    <a:pt x="78" y="142"/>
                  </a:lnTo>
                  <a:lnTo>
                    <a:pt x="82" y="142"/>
                  </a:lnTo>
                  <a:lnTo>
                    <a:pt x="82" y="146"/>
                  </a:lnTo>
                  <a:lnTo>
                    <a:pt x="78" y="150"/>
                  </a:lnTo>
                  <a:lnTo>
                    <a:pt x="78" y="150"/>
                  </a:lnTo>
                  <a:lnTo>
                    <a:pt x="78" y="150"/>
                  </a:lnTo>
                  <a:close/>
                  <a:moveTo>
                    <a:pt x="42" y="150"/>
                  </a:moveTo>
                  <a:lnTo>
                    <a:pt x="42" y="146"/>
                  </a:lnTo>
                  <a:lnTo>
                    <a:pt x="38" y="146"/>
                  </a:lnTo>
                  <a:lnTo>
                    <a:pt x="42" y="146"/>
                  </a:lnTo>
                  <a:lnTo>
                    <a:pt x="42" y="150"/>
                  </a:lnTo>
                  <a:lnTo>
                    <a:pt x="42" y="150"/>
                  </a:lnTo>
                  <a:lnTo>
                    <a:pt x="42" y="150"/>
                  </a:lnTo>
                  <a:close/>
                  <a:moveTo>
                    <a:pt x="94" y="172"/>
                  </a:moveTo>
                  <a:lnTo>
                    <a:pt x="94" y="168"/>
                  </a:lnTo>
                  <a:lnTo>
                    <a:pt x="94" y="172"/>
                  </a:lnTo>
                  <a:lnTo>
                    <a:pt x="94" y="172"/>
                  </a:lnTo>
                  <a:lnTo>
                    <a:pt x="94" y="172"/>
                  </a:lnTo>
                  <a:close/>
                  <a:moveTo>
                    <a:pt x="4" y="186"/>
                  </a:moveTo>
                  <a:lnTo>
                    <a:pt x="4" y="182"/>
                  </a:lnTo>
                  <a:lnTo>
                    <a:pt x="4" y="186"/>
                  </a:lnTo>
                  <a:lnTo>
                    <a:pt x="4" y="186"/>
                  </a:lnTo>
                  <a:lnTo>
                    <a:pt x="4" y="186"/>
                  </a:lnTo>
                  <a:close/>
                  <a:moveTo>
                    <a:pt x="0" y="194"/>
                  </a:moveTo>
                  <a:lnTo>
                    <a:pt x="0" y="190"/>
                  </a:lnTo>
                  <a:lnTo>
                    <a:pt x="0" y="186"/>
                  </a:lnTo>
                  <a:lnTo>
                    <a:pt x="0" y="190"/>
                  </a:lnTo>
                  <a:lnTo>
                    <a:pt x="0" y="194"/>
                  </a:lnTo>
                  <a:lnTo>
                    <a:pt x="0" y="194"/>
                  </a:lnTo>
                  <a:lnTo>
                    <a:pt x="0" y="194"/>
                  </a:lnTo>
                  <a:close/>
                  <a:moveTo>
                    <a:pt x="82" y="202"/>
                  </a:moveTo>
                  <a:lnTo>
                    <a:pt x="82" y="198"/>
                  </a:lnTo>
                  <a:lnTo>
                    <a:pt x="86" y="198"/>
                  </a:lnTo>
                  <a:lnTo>
                    <a:pt x="86" y="202"/>
                  </a:lnTo>
                  <a:lnTo>
                    <a:pt x="82" y="202"/>
                  </a:lnTo>
                  <a:lnTo>
                    <a:pt x="82" y="202"/>
                  </a:lnTo>
                  <a:lnTo>
                    <a:pt x="82" y="202"/>
                  </a:lnTo>
                  <a:close/>
                  <a:moveTo>
                    <a:pt x="50" y="220"/>
                  </a:moveTo>
                  <a:lnTo>
                    <a:pt x="50" y="216"/>
                  </a:lnTo>
                  <a:lnTo>
                    <a:pt x="52" y="216"/>
                  </a:lnTo>
                  <a:lnTo>
                    <a:pt x="52" y="220"/>
                  </a:lnTo>
                  <a:lnTo>
                    <a:pt x="50" y="220"/>
                  </a:lnTo>
                  <a:lnTo>
                    <a:pt x="50" y="220"/>
                  </a:lnTo>
                  <a:lnTo>
                    <a:pt x="50" y="220"/>
                  </a:lnTo>
                  <a:close/>
                  <a:moveTo>
                    <a:pt x="66" y="4"/>
                  </a:moveTo>
                  <a:lnTo>
                    <a:pt x="66" y="0"/>
                  </a:lnTo>
                  <a:lnTo>
                    <a:pt x="70" y="0"/>
                  </a:lnTo>
                  <a:lnTo>
                    <a:pt x="66" y="4"/>
                  </a:lnTo>
                  <a:lnTo>
                    <a:pt x="66" y="4"/>
                  </a:lnTo>
                  <a:lnTo>
                    <a:pt x="66" y="4"/>
                  </a:lnTo>
                  <a:close/>
                  <a:moveTo>
                    <a:pt x="42" y="56"/>
                  </a:moveTo>
                  <a:lnTo>
                    <a:pt x="42" y="52"/>
                  </a:lnTo>
                  <a:lnTo>
                    <a:pt x="38" y="52"/>
                  </a:lnTo>
                  <a:lnTo>
                    <a:pt x="38" y="48"/>
                  </a:lnTo>
                  <a:lnTo>
                    <a:pt x="42" y="44"/>
                  </a:lnTo>
                  <a:lnTo>
                    <a:pt x="42" y="48"/>
                  </a:lnTo>
                  <a:lnTo>
                    <a:pt x="46" y="48"/>
                  </a:lnTo>
                  <a:lnTo>
                    <a:pt x="46" y="52"/>
                  </a:lnTo>
                  <a:lnTo>
                    <a:pt x="50" y="48"/>
                  </a:lnTo>
                  <a:lnTo>
                    <a:pt x="50" y="44"/>
                  </a:lnTo>
                  <a:lnTo>
                    <a:pt x="50" y="40"/>
                  </a:lnTo>
                  <a:lnTo>
                    <a:pt x="50" y="38"/>
                  </a:lnTo>
                  <a:lnTo>
                    <a:pt x="50" y="34"/>
                  </a:lnTo>
                  <a:lnTo>
                    <a:pt x="50" y="30"/>
                  </a:lnTo>
                  <a:lnTo>
                    <a:pt x="50" y="26"/>
                  </a:lnTo>
                  <a:lnTo>
                    <a:pt x="50" y="22"/>
                  </a:lnTo>
                  <a:lnTo>
                    <a:pt x="50" y="18"/>
                  </a:lnTo>
                  <a:lnTo>
                    <a:pt x="50" y="14"/>
                  </a:lnTo>
                  <a:lnTo>
                    <a:pt x="50" y="10"/>
                  </a:lnTo>
                  <a:lnTo>
                    <a:pt x="52" y="10"/>
                  </a:lnTo>
                  <a:lnTo>
                    <a:pt x="52" y="8"/>
                  </a:lnTo>
                  <a:lnTo>
                    <a:pt x="56" y="4"/>
                  </a:lnTo>
                  <a:lnTo>
                    <a:pt x="56" y="8"/>
                  </a:lnTo>
                  <a:lnTo>
                    <a:pt x="60" y="4"/>
                  </a:lnTo>
                  <a:lnTo>
                    <a:pt x="60" y="8"/>
                  </a:lnTo>
                  <a:lnTo>
                    <a:pt x="64" y="8"/>
                  </a:lnTo>
                  <a:lnTo>
                    <a:pt x="64" y="10"/>
                  </a:lnTo>
                  <a:lnTo>
                    <a:pt x="66" y="10"/>
                  </a:lnTo>
                  <a:lnTo>
                    <a:pt x="70" y="10"/>
                  </a:lnTo>
                  <a:lnTo>
                    <a:pt x="70" y="8"/>
                  </a:lnTo>
                  <a:lnTo>
                    <a:pt x="74" y="8"/>
                  </a:lnTo>
                  <a:lnTo>
                    <a:pt x="74" y="10"/>
                  </a:lnTo>
                  <a:lnTo>
                    <a:pt x="74" y="14"/>
                  </a:lnTo>
                  <a:lnTo>
                    <a:pt x="74" y="18"/>
                  </a:lnTo>
                  <a:lnTo>
                    <a:pt x="74" y="22"/>
                  </a:lnTo>
                  <a:lnTo>
                    <a:pt x="74" y="26"/>
                  </a:lnTo>
                  <a:lnTo>
                    <a:pt x="78" y="30"/>
                  </a:lnTo>
                  <a:lnTo>
                    <a:pt x="78" y="34"/>
                  </a:lnTo>
                  <a:lnTo>
                    <a:pt x="78" y="38"/>
                  </a:lnTo>
                  <a:lnTo>
                    <a:pt x="74" y="40"/>
                  </a:lnTo>
                  <a:lnTo>
                    <a:pt x="74" y="44"/>
                  </a:lnTo>
                  <a:lnTo>
                    <a:pt x="74" y="48"/>
                  </a:lnTo>
                  <a:lnTo>
                    <a:pt x="70" y="48"/>
                  </a:lnTo>
                  <a:lnTo>
                    <a:pt x="70" y="52"/>
                  </a:lnTo>
                  <a:lnTo>
                    <a:pt x="70" y="48"/>
                  </a:lnTo>
                  <a:lnTo>
                    <a:pt x="74" y="48"/>
                  </a:lnTo>
                  <a:lnTo>
                    <a:pt x="70" y="48"/>
                  </a:lnTo>
                  <a:lnTo>
                    <a:pt x="66" y="48"/>
                  </a:lnTo>
                  <a:lnTo>
                    <a:pt x="66" y="52"/>
                  </a:lnTo>
                  <a:lnTo>
                    <a:pt x="64" y="52"/>
                  </a:lnTo>
                  <a:lnTo>
                    <a:pt x="64" y="56"/>
                  </a:lnTo>
                  <a:lnTo>
                    <a:pt x="66" y="56"/>
                  </a:lnTo>
                  <a:lnTo>
                    <a:pt x="64" y="56"/>
                  </a:lnTo>
                  <a:lnTo>
                    <a:pt x="64" y="60"/>
                  </a:lnTo>
                  <a:lnTo>
                    <a:pt x="64" y="64"/>
                  </a:lnTo>
                  <a:lnTo>
                    <a:pt x="64" y="66"/>
                  </a:lnTo>
                  <a:lnTo>
                    <a:pt x="64" y="70"/>
                  </a:lnTo>
                  <a:lnTo>
                    <a:pt x="66" y="70"/>
                  </a:lnTo>
                  <a:lnTo>
                    <a:pt x="66" y="74"/>
                  </a:lnTo>
                  <a:lnTo>
                    <a:pt x="64" y="74"/>
                  </a:lnTo>
                  <a:lnTo>
                    <a:pt x="66" y="74"/>
                  </a:lnTo>
                  <a:lnTo>
                    <a:pt x="66" y="78"/>
                  </a:lnTo>
                  <a:lnTo>
                    <a:pt x="66" y="82"/>
                  </a:lnTo>
                  <a:lnTo>
                    <a:pt x="70" y="86"/>
                  </a:lnTo>
                  <a:lnTo>
                    <a:pt x="74" y="86"/>
                  </a:lnTo>
                  <a:lnTo>
                    <a:pt x="74" y="90"/>
                  </a:lnTo>
                  <a:lnTo>
                    <a:pt x="74" y="86"/>
                  </a:lnTo>
                  <a:lnTo>
                    <a:pt x="74" y="82"/>
                  </a:lnTo>
                  <a:lnTo>
                    <a:pt x="74" y="86"/>
                  </a:lnTo>
                  <a:lnTo>
                    <a:pt x="74" y="82"/>
                  </a:lnTo>
                  <a:lnTo>
                    <a:pt x="78" y="82"/>
                  </a:lnTo>
                  <a:lnTo>
                    <a:pt x="78" y="78"/>
                  </a:lnTo>
                  <a:lnTo>
                    <a:pt x="78" y="82"/>
                  </a:lnTo>
                  <a:lnTo>
                    <a:pt x="82" y="78"/>
                  </a:lnTo>
                  <a:lnTo>
                    <a:pt x="82" y="82"/>
                  </a:lnTo>
                  <a:lnTo>
                    <a:pt x="86" y="82"/>
                  </a:lnTo>
                  <a:lnTo>
                    <a:pt x="86" y="86"/>
                  </a:lnTo>
                  <a:lnTo>
                    <a:pt x="86" y="90"/>
                  </a:lnTo>
                  <a:lnTo>
                    <a:pt x="86" y="94"/>
                  </a:lnTo>
                  <a:lnTo>
                    <a:pt x="86" y="90"/>
                  </a:lnTo>
                  <a:lnTo>
                    <a:pt x="90" y="90"/>
                  </a:lnTo>
                  <a:lnTo>
                    <a:pt x="90" y="86"/>
                  </a:lnTo>
                  <a:lnTo>
                    <a:pt x="94" y="86"/>
                  </a:lnTo>
                  <a:lnTo>
                    <a:pt x="94" y="90"/>
                  </a:lnTo>
                  <a:lnTo>
                    <a:pt x="96" y="90"/>
                  </a:lnTo>
                  <a:lnTo>
                    <a:pt x="96" y="94"/>
                  </a:lnTo>
                  <a:lnTo>
                    <a:pt x="96" y="90"/>
                  </a:lnTo>
                  <a:lnTo>
                    <a:pt x="94" y="90"/>
                  </a:lnTo>
                  <a:lnTo>
                    <a:pt x="94" y="94"/>
                  </a:lnTo>
                  <a:lnTo>
                    <a:pt x="94" y="96"/>
                  </a:lnTo>
                  <a:lnTo>
                    <a:pt x="96" y="96"/>
                  </a:lnTo>
                  <a:lnTo>
                    <a:pt x="96" y="100"/>
                  </a:lnTo>
                  <a:lnTo>
                    <a:pt x="96" y="96"/>
                  </a:lnTo>
                  <a:lnTo>
                    <a:pt x="96" y="100"/>
                  </a:lnTo>
                  <a:lnTo>
                    <a:pt x="100" y="100"/>
                  </a:lnTo>
                  <a:lnTo>
                    <a:pt x="100" y="104"/>
                  </a:lnTo>
                  <a:lnTo>
                    <a:pt x="100" y="100"/>
                  </a:lnTo>
                  <a:lnTo>
                    <a:pt x="100" y="104"/>
                  </a:lnTo>
                  <a:lnTo>
                    <a:pt x="100" y="108"/>
                  </a:lnTo>
                  <a:lnTo>
                    <a:pt x="100" y="112"/>
                  </a:lnTo>
                  <a:lnTo>
                    <a:pt x="96" y="112"/>
                  </a:lnTo>
                  <a:lnTo>
                    <a:pt x="96" y="108"/>
                  </a:lnTo>
                  <a:lnTo>
                    <a:pt x="96" y="104"/>
                  </a:lnTo>
                  <a:lnTo>
                    <a:pt x="100" y="104"/>
                  </a:lnTo>
                  <a:lnTo>
                    <a:pt x="96" y="104"/>
                  </a:lnTo>
                  <a:lnTo>
                    <a:pt x="94" y="104"/>
                  </a:lnTo>
                  <a:lnTo>
                    <a:pt x="90" y="104"/>
                  </a:lnTo>
                  <a:lnTo>
                    <a:pt x="90" y="100"/>
                  </a:lnTo>
                  <a:lnTo>
                    <a:pt x="90" y="104"/>
                  </a:lnTo>
                  <a:lnTo>
                    <a:pt x="90" y="100"/>
                  </a:lnTo>
                  <a:lnTo>
                    <a:pt x="90" y="96"/>
                  </a:lnTo>
                  <a:lnTo>
                    <a:pt x="86" y="96"/>
                  </a:lnTo>
                  <a:lnTo>
                    <a:pt x="86" y="94"/>
                  </a:lnTo>
                  <a:lnTo>
                    <a:pt x="82" y="94"/>
                  </a:lnTo>
                  <a:lnTo>
                    <a:pt x="82" y="90"/>
                  </a:lnTo>
                  <a:lnTo>
                    <a:pt x="78" y="90"/>
                  </a:lnTo>
                  <a:lnTo>
                    <a:pt x="78" y="86"/>
                  </a:lnTo>
                  <a:lnTo>
                    <a:pt x="78" y="90"/>
                  </a:lnTo>
                  <a:lnTo>
                    <a:pt x="78" y="94"/>
                  </a:lnTo>
                  <a:lnTo>
                    <a:pt x="78" y="96"/>
                  </a:lnTo>
                  <a:lnTo>
                    <a:pt x="82" y="96"/>
                  </a:lnTo>
                  <a:lnTo>
                    <a:pt x="82" y="100"/>
                  </a:lnTo>
                  <a:lnTo>
                    <a:pt x="78" y="100"/>
                  </a:lnTo>
                  <a:lnTo>
                    <a:pt x="78" y="96"/>
                  </a:lnTo>
                  <a:lnTo>
                    <a:pt x="78" y="94"/>
                  </a:lnTo>
                  <a:lnTo>
                    <a:pt x="74" y="94"/>
                  </a:lnTo>
                  <a:lnTo>
                    <a:pt x="70" y="90"/>
                  </a:lnTo>
                  <a:lnTo>
                    <a:pt x="66" y="90"/>
                  </a:lnTo>
                  <a:lnTo>
                    <a:pt x="66" y="86"/>
                  </a:lnTo>
                  <a:lnTo>
                    <a:pt x="64" y="90"/>
                  </a:lnTo>
                  <a:lnTo>
                    <a:pt x="64" y="94"/>
                  </a:lnTo>
                  <a:lnTo>
                    <a:pt x="60" y="94"/>
                  </a:lnTo>
                  <a:lnTo>
                    <a:pt x="56" y="94"/>
                  </a:lnTo>
                  <a:lnTo>
                    <a:pt x="56" y="90"/>
                  </a:lnTo>
                  <a:lnTo>
                    <a:pt x="52" y="86"/>
                  </a:lnTo>
                  <a:lnTo>
                    <a:pt x="52" y="90"/>
                  </a:lnTo>
                  <a:lnTo>
                    <a:pt x="52" y="86"/>
                  </a:lnTo>
                  <a:lnTo>
                    <a:pt x="52" y="82"/>
                  </a:lnTo>
                  <a:lnTo>
                    <a:pt x="56" y="78"/>
                  </a:lnTo>
                  <a:lnTo>
                    <a:pt x="56" y="74"/>
                  </a:lnTo>
                  <a:lnTo>
                    <a:pt x="52" y="74"/>
                  </a:lnTo>
                  <a:lnTo>
                    <a:pt x="52" y="70"/>
                  </a:lnTo>
                  <a:lnTo>
                    <a:pt x="50" y="70"/>
                  </a:lnTo>
                  <a:lnTo>
                    <a:pt x="50" y="74"/>
                  </a:lnTo>
                  <a:lnTo>
                    <a:pt x="52" y="74"/>
                  </a:lnTo>
                  <a:lnTo>
                    <a:pt x="52" y="78"/>
                  </a:lnTo>
                  <a:lnTo>
                    <a:pt x="50" y="78"/>
                  </a:lnTo>
                  <a:lnTo>
                    <a:pt x="50" y="74"/>
                  </a:lnTo>
                  <a:lnTo>
                    <a:pt x="46" y="74"/>
                  </a:lnTo>
                  <a:lnTo>
                    <a:pt x="46" y="70"/>
                  </a:lnTo>
                  <a:lnTo>
                    <a:pt x="50" y="70"/>
                  </a:lnTo>
                  <a:lnTo>
                    <a:pt x="46" y="70"/>
                  </a:lnTo>
                  <a:lnTo>
                    <a:pt x="46" y="74"/>
                  </a:lnTo>
                  <a:lnTo>
                    <a:pt x="46" y="70"/>
                  </a:lnTo>
                  <a:lnTo>
                    <a:pt x="46" y="66"/>
                  </a:lnTo>
                  <a:lnTo>
                    <a:pt x="42" y="64"/>
                  </a:lnTo>
                  <a:lnTo>
                    <a:pt x="42" y="60"/>
                  </a:lnTo>
                  <a:lnTo>
                    <a:pt x="42" y="56"/>
                  </a:lnTo>
                  <a:lnTo>
                    <a:pt x="42" y="56"/>
                  </a:lnTo>
                  <a:lnTo>
                    <a:pt x="42" y="56"/>
                  </a:lnTo>
                  <a:close/>
                  <a:moveTo>
                    <a:pt x="70" y="74"/>
                  </a:moveTo>
                  <a:lnTo>
                    <a:pt x="70" y="70"/>
                  </a:lnTo>
                  <a:lnTo>
                    <a:pt x="66" y="70"/>
                  </a:lnTo>
                  <a:lnTo>
                    <a:pt x="66" y="66"/>
                  </a:lnTo>
                  <a:lnTo>
                    <a:pt x="70" y="66"/>
                  </a:lnTo>
                  <a:lnTo>
                    <a:pt x="70" y="70"/>
                  </a:lnTo>
                  <a:lnTo>
                    <a:pt x="70" y="66"/>
                  </a:lnTo>
                  <a:lnTo>
                    <a:pt x="70" y="70"/>
                  </a:lnTo>
                  <a:lnTo>
                    <a:pt x="70" y="74"/>
                  </a:lnTo>
                  <a:lnTo>
                    <a:pt x="70" y="74"/>
                  </a:lnTo>
                  <a:lnTo>
                    <a:pt x="70" y="74"/>
                  </a:lnTo>
                  <a:close/>
                  <a:moveTo>
                    <a:pt x="74" y="74"/>
                  </a:moveTo>
                  <a:lnTo>
                    <a:pt x="74" y="70"/>
                  </a:lnTo>
                  <a:lnTo>
                    <a:pt x="70" y="70"/>
                  </a:lnTo>
                  <a:lnTo>
                    <a:pt x="74" y="70"/>
                  </a:lnTo>
                  <a:lnTo>
                    <a:pt x="74" y="74"/>
                  </a:lnTo>
                  <a:lnTo>
                    <a:pt x="74" y="74"/>
                  </a:lnTo>
                  <a:lnTo>
                    <a:pt x="74" y="74"/>
                  </a:lnTo>
                  <a:close/>
                  <a:moveTo>
                    <a:pt x="74" y="86"/>
                  </a:moveTo>
                  <a:lnTo>
                    <a:pt x="70" y="86"/>
                  </a:lnTo>
                  <a:lnTo>
                    <a:pt x="70" y="82"/>
                  </a:lnTo>
                  <a:lnTo>
                    <a:pt x="70" y="86"/>
                  </a:lnTo>
                  <a:lnTo>
                    <a:pt x="74" y="86"/>
                  </a:lnTo>
                  <a:lnTo>
                    <a:pt x="74" y="86"/>
                  </a:lnTo>
                  <a:lnTo>
                    <a:pt x="74" y="86"/>
                  </a:lnTo>
                  <a:close/>
                  <a:moveTo>
                    <a:pt x="100" y="94"/>
                  </a:moveTo>
                  <a:lnTo>
                    <a:pt x="100" y="90"/>
                  </a:lnTo>
                  <a:lnTo>
                    <a:pt x="100" y="86"/>
                  </a:lnTo>
                  <a:lnTo>
                    <a:pt x="104" y="86"/>
                  </a:lnTo>
                  <a:lnTo>
                    <a:pt x="104" y="90"/>
                  </a:lnTo>
                  <a:lnTo>
                    <a:pt x="104" y="94"/>
                  </a:lnTo>
                  <a:lnTo>
                    <a:pt x="100" y="94"/>
                  </a:lnTo>
                  <a:lnTo>
                    <a:pt x="100" y="94"/>
                  </a:lnTo>
                  <a:lnTo>
                    <a:pt x="100" y="94"/>
                  </a:lnTo>
                  <a:close/>
                  <a:moveTo>
                    <a:pt x="46" y="94"/>
                  </a:moveTo>
                  <a:lnTo>
                    <a:pt x="46" y="90"/>
                  </a:lnTo>
                  <a:lnTo>
                    <a:pt x="46" y="94"/>
                  </a:lnTo>
                  <a:lnTo>
                    <a:pt x="46" y="94"/>
                  </a:lnTo>
                  <a:lnTo>
                    <a:pt x="46" y="94"/>
                  </a:lnTo>
                  <a:close/>
                  <a:moveTo>
                    <a:pt x="70" y="100"/>
                  </a:moveTo>
                  <a:lnTo>
                    <a:pt x="66" y="96"/>
                  </a:lnTo>
                  <a:lnTo>
                    <a:pt x="70" y="94"/>
                  </a:lnTo>
                  <a:lnTo>
                    <a:pt x="70" y="96"/>
                  </a:lnTo>
                  <a:lnTo>
                    <a:pt x="74" y="96"/>
                  </a:lnTo>
                  <a:lnTo>
                    <a:pt x="70" y="100"/>
                  </a:lnTo>
                  <a:lnTo>
                    <a:pt x="70" y="100"/>
                  </a:lnTo>
                  <a:lnTo>
                    <a:pt x="70" y="100"/>
                  </a:lnTo>
                  <a:close/>
                  <a:moveTo>
                    <a:pt x="56" y="116"/>
                  </a:moveTo>
                  <a:lnTo>
                    <a:pt x="56" y="112"/>
                  </a:lnTo>
                  <a:lnTo>
                    <a:pt x="56" y="108"/>
                  </a:lnTo>
                  <a:lnTo>
                    <a:pt x="52" y="108"/>
                  </a:lnTo>
                  <a:lnTo>
                    <a:pt x="52" y="104"/>
                  </a:lnTo>
                  <a:lnTo>
                    <a:pt x="52" y="100"/>
                  </a:lnTo>
                  <a:lnTo>
                    <a:pt x="50" y="100"/>
                  </a:lnTo>
                  <a:lnTo>
                    <a:pt x="50" y="96"/>
                  </a:lnTo>
                  <a:lnTo>
                    <a:pt x="50" y="94"/>
                  </a:lnTo>
                  <a:lnTo>
                    <a:pt x="52" y="94"/>
                  </a:lnTo>
                  <a:lnTo>
                    <a:pt x="52" y="96"/>
                  </a:lnTo>
                  <a:lnTo>
                    <a:pt x="56" y="94"/>
                  </a:lnTo>
                  <a:lnTo>
                    <a:pt x="56" y="96"/>
                  </a:lnTo>
                  <a:lnTo>
                    <a:pt x="60" y="96"/>
                  </a:lnTo>
                  <a:lnTo>
                    <a:pt x="64" y="100"/>
                  </a:lnTo>
                  <a:lnTo>
                    <a:pt x="64" y="104"/>
                  </a:lnTo>
                  <a:lnTo>
                    <a:pt x="64" y="108"/>
                  </a:lnTo>
                  <a:lnTo>
                    <a:pt x="64" y="112"/>
                  </a:lnTo>
                  <a:lnTo>
                    <a:pt x="64" y="116"/>
                  </a:lnTo>
                  <a:lnTo>
                    <a:pt x="60" y="116"/>
                  </a:lnTo>
                  <a:lnTo>
                    <a:pt x="56" y="116"/>
                  </a:lnTo>
                  <a:lnTo>
                    <a:pt x="56" y="116"/>
                  </a:lnTo>
                  <a:lnTo>
                    <a:pt x="56" y="116"/>
                  </a:lnTo>
                  <a:close/>
                  <a:moveTo>
                    <a:pt x="90" y="108"/>
                  </a:moveTo>
                  <a:lnTo>
                    <a:pt x="90" y="104"/>
                  </a:lnTo>
                  <a:lnTo>
                    <a:pt x="86" y="104"/>
                  </a:lnTo>
                  <a:lnTo>
                    <a:pt x="86" y="100"/>
                  </a:lnTo>
                  <a:lnTo>
                    <a:pt x="86" y="104"/>
                  </a:lnTo>
                  <a:lnTo>
                    <a:pt x="90" y="104"/>
                  </a:lnTo>
                  <a:lnTo>
                    <a:pt x="90" y="108"/>
                  </a:lnTo>
                  <a:lnTo>
                    <a:pt x="90" y="108"/>
                  </a:lnTo>
                  <a:lnTo>
                    <a:pt x="90" y="108"/>
                  </a:lnTo>
                  <a:close/>
                  <a:moveTo>
                    <a:pt x="70" y="120"/>
                  </a:moveTo>
                  <a:lnTo>
                    <a:pt x="70" y="116"/>
                  </a:lnTo>
                  <a:lnTo>
                    <a:pt x="70" y="112"/>
                  </a:lnTo>
                  <a:lnTo>
                    <a:pt x="70" y="108"/>
                  </a:lnTo>
                  <a:lnTo>
                    <a:pt x="74" y="108"/>
                  </a:lnTo>
                  <a:lnTo>
                    <a:pt x="74" y="112"/>
                  </a:lnTo>
                  <a:lnTo>
                    <a:pt x="70" y="112"/>
                  </a:lnTo>
                  <a:lnTo>
                    <a:pt x="70" y="120"/>
                  </a:lnTo>
                  <a:lnTo>
                    <a:pt x="70" y="120"/>
                  </a:lnTo>
                  <a:lnTo>
                    <a:pt x="70" y="120"/>
                  </a:lnTo>
                  <a:close/>
                  <a:moveTo>
                    <a:pt x="96" y="116"/>
                  </a:moveTo>
                  <a:lnTo>
                    <a:pt x="96" y="112"/>
                  </a:lnTo>
                  <a:lnTo>
                    <a:pt x="94" y="112"/>
                  </a:lnTo>
                  <a:lnTo>
                    <a:pt x="94" y="108"/>
                  </a:lnTo>
                  <a:lnTo>
                    <a:pt x="96" y="112"/>
                  </a:lnTo>
                  <a:lnTo>
                    <a:pt x="96" y="116"/>
                  </a:lnTo>
                  <a:lnTo>
                    <a:pt x="96" y="116"/>
                  </a:lnTo>
                  <a:lnTo>
                    <a:pt x="96" y="116"/>
                  </a:lnTo>
                  <a:close/>
                  <a:moveTo>
                    <a:pt x="86" y="124"/>
                  </a:moveTo>
                  <a:lnTo>
                    <a:pt x="90" y="120"/>
                  </a:lnTo>
                  <a:lnTo>
                    <a:pt x="90" y="116"/>
                  </a:lnTo>
                  <a:lnTo>
                    <a:pt x="90" y="112"/>
                  </a:lnTo>
                  <a:lnTo>
                    <a:pt x="94" y="112"/>
                  </a:lnTo>
                  <a:lnTo>
                    <a:pt x="94" y="116"/>
                  </a:lnTo>
                  <a:lnTo>
                    <a:pt x="96" y="116"/>
                  </a:lnTo>
                  <a:lnTo>
                    <a:pt x="100" y="120"/>
                  </a:lnTo>
                  <a:lnTo>
                    <a:pt x="100" y="124"/>
                  </a:lnTo>
                  <a:lnTo>
                    <a:pt x="100" y="126"/>
                  </a:lnTo>
                  <a:lnTo>
                    <a:pt x="100" y="124"/>
                  </a:lnTo>
                  <a:lnTo>
                    <a:pt x="96" y="124"/>
                  </a:lnTo>
                  <a:lnTo>
                    <a:pt x="94" y="120"/>
                  </a:lnTo>
                  <a:lnTo>
                    <a:pt x="94" y="116"/>
                  </a:lnTo>
                  <a:lnTo>
                    <a:pt x="90" y="116"/>
                  </a:lnTo>
                  <a:lnTo>
                    <a:pt x="90" y="120"/>
                  </a:lnTo>
                  <a:lnTo>
                    <a:pt x="90" y="124"/>
                  </a:lnTo>
                  <a:lnTo>
                    <a:pt x="86" y="124"/>
                  </a:lnTo>
                  <a:lnTo>
                    <a:pt x="86" y="124"/>
                  </a:lnTo>
                  <a:lnTo>
                    <a:pt x="86" y="124"/>
                  </a:lnTo>
                  <a:close/>
                  <a:moveTo>
                    <a:pt x="104" y="120"/>
                  </a:moveTo>
                  <a:lnTo>
                    <a:pt x="104" y="116"/>
                  </a:lnTo>
                  <a:lnTo>
                    <a:pt x="104" y="112"/>
                  </a:lnTo>
                  <a:lnTo>
                    <a:pt x="108" y="112"/>
                  </a:lnTo>
                  <a:lnTo>
                    <a:pt x="112" y="112"/>
                  </a:lnTo>
                  <a:lnTo>
                    <a:pt x="116" y="112"/>
                  </a:lnTo>
                  <a:lnTo>
                    <a:pt x="120" y="112"/>
                  </a:lnTo>
                  <a:lnTo>
                    <a:pt x="116" y="116"/>
                  </a:lnTo>
                  <a:lnTo>
                    <a:pt x="120" y="116"/>
                  </a:lnTo>
                  <a:lnTo>
                    <a:pt x="120" y="120"/>
                  </a:lnTo>
                  <a:lnTo>
                    <a:pt x="120" y="124"/>
                  </a:lnTo>
                  <a:lnTo>
                    <a:pt x="120" y="126"/>
                  </a:lnTo>
                  <a:lnTo>
                    <a:pt x="120" y="130"/>
                  </a:lnTo>
                  <a:lnTo>
                    <a:pt x="122" y="130"/>
                  </a:lnTo>
                  <a:lnTo>
                    <a:pt x="122" y="134"/>
                  </a:lnTo>
                  <a:lnTo>
                    <a:pt x="120" y="134"/>
                  </a:lnTo>
                  <a:lnTo>
                    <a:pt x="122" y="134"/>
                  </a:lnTo>
                  <a:lnTo>
                    <a:pt x="122" y="138"/>
                  </a:lnTo>
                  <a:lnTo>
                    <a:pt x="122" y="134"/>
                  </a:lnTo>
                  <a:lnTo>
                    <a:pt x="120" y="134"/>
                  </a:lnTo>
                  <a:lnTo>
                    <a:pt x="116" y="134"/>
                  </a:lnTo>
                  <a:lnTo>
                    <a:pt x="112" y="130"/>
                  </a:lnTo>
                  <a:lnTo>
                    <a:pt x="112" y="126"/>
                  </a:lnTo>
                  <a:lnTo>
                    <a:pt x="116" y="126"/>
                  </a:lnTo>
                  <a:lnTo>
                    <a:pt x="116" y="124"/>
                  </a:lnTo>
                  <a:lnTo>
                    <a:pt x="112" y="124"/>
                  </a:lnTo>
                  <a:lnTo>
                    <a:pt x="108" y="124"/>
                  </a:lnTo>
                  <a:lnTo>
                    <a:pt x="108" y="120"/>
                  </a:lnTo>
                  <a:lnTo>
                    <a:pt x="104" y="120"/>
                  </a:lnTo>
                  <a:lnTo>
                    <a:pt x="104" y="120"/>
                  </a:lnTo>
                  <a:lnTo>
                    <a:pt x="104" y="120"/>
                  </a:lnTo>
                  <a:close/>
                  <a:moveTo>
                    <a:pt x="78" y="116"/>
                  </a:moveTo>
                  <a:lnTo>
                    <a:pt x="78" y="112"/>
                  </a:lnTo>
                  <a:lnTo>
                    <a:pt x="82" y="112"/>
                  </a:lnTo>
                  <a:lnTo>
                    <a:pt x="82" y="116"/>
                  </a:lnTo>
                  <a:lnTo>
                    <a:pt x="78" y="116"/>
                  </a:lnTo>
                  <a:lnTo>
                    <a:pt x="78" y="116"/>
                  </a:lnTo>
                  <a:lnTo>
                    <a:pt x="78" y="116"/>
                  </a:lnTo>
                  <a:close/>
                  <a:moveTo>
                    <a:pt x="46" y="120"/>
                  </a:moveTo>
                  <a:lnTo>
                    <a:pt x="42" y="120"/>
                  </a:lnTo>
                  <a:lnTo>
                    <a:pt x="42" y="116"/>
                  </a:lnTo>
                  <a:lnTo>
                    <a:pt x="46" y="116"/>
                  </a:lnTo>
                  <a:lnTo>
                    <a:pt x="46" y="120"/>
                  </a:lnTo>
                  <a:lnTo>
                    <a:pt x="46" y="116"/>
                  </a:lnTo>
                  <a:lnTo>
                    <a:pt x="50" y="120"/>
                  </a:lnTo>
                  <a:lnTo>
                    <a:pt x="46" y="120"/>
                  </a:lnTo>
                  <a:lnTo>
                    <a:pt x="46" y="120"/>
                  </a:lnTo>
                  <a:lnTo>
                    <a:pt x="46" y="120"/>
                  </a:lnTo>
                  <a:close/>
                  <a:moveTo>
                    <a:pt x="42" y="126"/>
                  </a:moveTo>
                  <a:lnTo>
                    <a:pt x="42" y="124"/>
                  </a:lnTo>
                  <a:lnTo>
                    <a:pt x="42" y="120"/>
                  </a:lnTo>
                  <a:lnTo>
                    <a:pt x="42" y="124"/>
                  </a:lnTo>
                  <a:lnTo>
                    <a:pt x="46" y="124"/>
                  </a:lnTo>
                  <a:lnTo>
                    <a:pt x="46" y="126"/>
                  </a:lnTo>
                  <a:lnTo>
                    <a:pt x="42" y="126"/>
                  </a:lnTo>
                  <a:lnTo>
                    <a:pt x="42" y="126"/>
                  </a:lnTo>
                  <a:lnTo>
                    <a:pt x="42" y="126"/>
                  </a:lnTo>
                  <a:close/>
                  <a:moveTo>
                    <a:pt x="86" y="134"/>
                  </a:moveTo>
                  <a:lnTo>
                    <a:pt x="86" y="138"/>
                  </a:lnTo>
                  <a:lnTo>
                    <a:pt x="82" y="138"/>
                  </a:lnTo>
                  <a:lnTo>
                    <a:pt x="82" y="142"/>
                  </a:lnTo>
                  <a:lnTo>
                    <a:pt x="78" y="142"/>
                  </a:lnTo>
                  <a:lnTo>
                    <a:pt x="74" y="142"/>
                  </a:lnTo>
                  <a:lnTo>
                    <a:pt x="74" y="146"/>
                  </a:lnTo>
                  <a:lnTo>
                    <a:pt x="70" y="146"/>
                  </a:lnTo>
                  <a:lnTo>
                    <a:pt x="70" y="150"/>
                  </a:lnTo>
                  <a:lnTo>
                    <a:pt x="70" y="146"/>
                  </a:lnTo>
                  <a:lnTo>
                    <a:pt x="70" y="142"/>
                  </a:lnTo>
                  <a:lnTo>
                    <a:pt x="70" y="138"/>
                  </a:lnTo>
                  <a:lnTo>
                    <a:pt x="70" y="134"/>
                  </a:lnTo>
                  <a:lnTo>
                    <a:pt x="70" y="130"/>
                  </a:lnTo>
                  <a:lnTo>
                    <a:pt x="70" y="126"/>
                  </a:lnTo>
                  <a:lnTo>
                    <a:pt x="70" y="124"/>
                  </a:lnTo>
                  <a:lnTo>
                    <a:pt x="66" y="124"/>
                  </a:lnTo>
                  <a:lnTo>
                    <a:pt x="70" y="124"/>
                  </a:lnTo>
                  <a:lnTo>
                    <a:pt x="74" y="124"/>
                  </a:lnTo>
                  <a:lnTo>
                    <a:pt x="78" y="126"/>
                  </a:lnTo>
                  <a:lnTo>
                    <a:pt x="78" y="130"/>
                  </a:lnTo>
                  <a:lnTo>
                    <a:pt x="82" y="126"/>
                  </a:lnTo>
                  <a:lnTo>
                    <a:pt x="82" y="130"/>
                  </a:lnTo>
                  <a:lnTo>
                    <a:pt x="86" y="130"/>
                  </a:lnTo>
                  <a:lnTo>
                    <a:pt x="86" y="126"/>
                  </a:lnTo>
                  <a:lnTo>
                    <a:pt x="86" y="130"/>
                  </a:lnTo>
                  <a:lnTo>
                    <a:pt x="86" y="134"/>
                  </a:lnTo>
                  <a:lnTo>
                    <a:pt x="86" y="134"/>
                  </a:lnTo>
                  <a:lnTo>
                    <a:pt x="86" y="134"/>
                  </a:lnTo>
                  <a:close/>
                  <a:moveTo>
                    <a:pt x="104" y="130"/>
                  </a:moveTo>
                  <a:lnTo>
                    <a:pt x="104" y="126"/>
                  </a:lnTo>
                  <a:lnTo>
                    <a:pt x="108" y="126"/>
                  </a:lnTo>
                  <a:lnTo>
                    <a:pt x="108" y="130"/>
                  </a:lnTo>
                  <a:lnTo>
                    <a:pt x="104" y="130"/>
                  </a:lnTo>
                  <a:lnTo>
                    <a:pt x="104" y="130"/>
                  </a:lnTo>
                  <a:lnTo>
                    <a:pt x="104" y="130"/>
                  </a:lnTo>
                  <a:close/>
                  <a:moveTo>
                    <a:pt x="108" y="146"/>
                  </a:moveTo>
                  <a:lnTo>
                    <a:pt x="112" y="146"/>
                  </a:lnTo>
                  <a:lnTo>
                    <a:pt x="112" y="142"/>
                  </a:lnTo>
                  <a:lnTo>
                    <a:pt x="108" y="142"/>
                  </a:lnTo>
                  <a:lnTo>
                    <a:pt x="108" y="138"/>
                  </a:lnTo>
                  <a:lnTo>
                    <a:pt x="108" y="142"/>
                  </a:lnTo>
                  <a:lnTo>
                    <a:pt x="104" y="142"/>
                  </a:lnTo>
                  <a:lnTo>
                    <a:pt x="104" y="138"/>
                  </a:lnTo>
                  <a:lnTo>
                    <a:pt x="104" y="134"/>
                  </a:lnTo>
                  <a:lnTo>
                    <a:pt x="104" y="130"/>
                  </a:lnTo>
                  <a:lnTo>
                    <a:pt x="104" y="126"/>
                  </a:lnTo>
                  <a:lnTo>
                    <a:pt x="108" y="130"/>
                  </a:lnTo>
                  <a:lnTo>
                    <a:pt x="108" y="134"/>
                  </a:lnTo>
                  <a:lnTo>
                    <a:pt x="108" y="130"/>
                  </a:lnTo>
                  <a:lnTo>
                    <a:pt x="112" y="130"/>
                  </a:lnTo>
                  <a:lnTo>
                    <a:pt x="112" y="134"/>
                  </a:lnTo>
                  <a:lnTo>
                    <a:pt x="116" y="138"/>
                  </a:lnTo>
                  <a:lnTo>
                    <a:pt x="112" y="138"/>
                  </a:lnTo>
                  <a:lnTo>
                    <a:pt x="112" y="142"/>
                  </a:lnTo>
                  <a:lnTo>
                    <a:pt x="116" y="142"/>
                  </a:lnTo>
                  <a:lnTo>
                    <a:pt x="116" y="146"/>
                  </a:lnTo>
                  <a:lnTo>
                    <a:pt x="116" y="150"/>
                  </a:lnTo>
                  <a:lnTo>
                    <a:pt x="116" y="152"/>
                  </a:lnTo>
                  <a:lnTo>
                    <a:pt x="116" y="150"/>
                  </a:lnTo>
                  <a:lnTo>
                    <a:pt x="112" y="150"/>
                  </a:lnTo>
                  <a:lnTo>
                    <a:pt x="112" y="152"/>
                  </a:lnTo>
                  <a:lnTo>
                    <a:pt x="108" y="152"/>
                  </a:lnTo>
                  <a:lnTo>
                    <a:pt x="112" y="150"/>
                  </a:lnTo>
                  <a:lnTo>
                    <a:pt x="108" y="150"/>
                  </a:lnTo>
                  <a:lnTo>
                    <a:pt x="108" y="146"/>
                  </a:lnTo>
                  <a:lnTo>
                    <a:pt x="108" y="146"/>
                  </a:lnTo>
                  <a:lnTo>
                    <a:pt x="108" y="146"/>
                  </a:lnTo>
                  <a:close/>
                  <a:moveTo>
                    <a:pt x="42" y="130"/>
                  </a:moveTo>
                  <a:lnTo>
                    <a:pt x="38" y="130"/>
                  </a:lnTo>
                  <a:lnTo>
                    <a:pt x="42" y="130"/>
                  </a:lnTo>
                  <a:lnTo>
                    <a:pt x="42" y="130"/>
                  </a:lnTo>
                  <a:lnTo>
                    <a:pt x="42" y="130"/>
                  </a:lnTo>
                  <a:close/>
                  <a:moveTo>
                    <a:pt x="38" y="146"/>
                  </a:moveTo>
                  <a:lnTo>
                    <a:pt x="38" y="150"/>
                  </a:lnTo>
                  <a:lnTo>
                    <a:pt x="34" y="150"/>
                  </a:lnTo>
                  <a:lnTo>
                    <a:pt x="34" y="152"/>
                  </a:lnTo>
                  <a:lnTo>
                    <a:pt x="30" y="152"/>
                  </a:lnTo>
                  <a:lnTo>
                    <a:pt x="26" y="156"/>
                  </a:lnTo>
                  <a:lnTo>
                    <a:pt x="24" y="160"/>
                  </a:lnTo>
                  <a:lnTo>
                    <a:pt x="26" y="160"/>
                  </a:lnTo>
                  <a:lnTo>
                    <a:pt x="24" y="164"/>
                  </a:lnTo>
                  <a:lnTo>
                    <a:pt x="24" y="168"/>
                  </a:lnTo>
                  <a:lnTo>
                    <a:pt x="20" y="168"/>
                  </a:lnTo>
                  <a:lnTo>
                    <a:pt x="16" y="168"/>
                  </a:lnTo>
                  <a:lnTo>
                    <a:pt x="16" y="172"/>
                  </a:lnTo>
                  <a:lnTo>
                    <a:pt x="16" y="176"/>
                  </a:lnTo>
                  <a:lnTo>
                    <a:pt x="12" y="176"/>
                  </a:lnTo>
                  <a:lnTo>
                    <a:pt x="12" y="180"/>
                  </a:lnTo>
                  <a:lnTo>
                    <a:pt x="8" y="180"/>
                  </a:lnTo>
                  <a:lnTo>
                    <a:pt x="4" y="182"/>
                  </a:lnTo>
                  <a:lnTo>
                    <a:pt x="4" y="180"/>
                  </a:lnTo>
                  <a:lnTo>
                    <a:pt x="4" y="176"/>
                  </a:lnTo>
                  <a:lnTo>
                    <a:pt x="8" y="176"/>
                  </a:lnTo>
                  <a:lnTo>
                    <a:pt x="12" y="172"/>
                  </a:lnTo>
                  <a:lnTo>
                    <a:pt x="12" y="168"/>
                  </a:lnTo>
                  <a:lnTo>
                    <a:pt x="16" y="168"/>
                  </a:lnTo>
                  <a:lnTo>
                    <a:pt x="20" y="160"/>
                  </a:lnTo>
                  <a:lnTo>
                    <a:pt x="24" y="160"/>
                  </a:lnTo>
                  <a:lnTo>
                    <a:pt x="24" y="156"/>
                  </a:lnTo>
                  <a:lnTo>
                    <a:pt x="26" y="152"/>
                  </a:lnTo>
                  <a:lnTo>
                    <a:pt x="26" y="156"/>
                  </a:lnTo>
                  <a:lnTo>
                    <a:pt x="26" y="152"/>
                  </a:lnTo>
                  <a:lnTo>
                    <a:pt x="30" y="150"/>
                  </a:lnTo>
                  <a:lnTo>
                    <a:pt x="26" y="150"/>
                  </a:lnTo>
                  <a:lnTo>
                    <a:pt x="30" y="150"/>
                  </a:lnTo>
                  <a:lnTo>
                    <a:pt x="34" y="146"/>
                  </a:lnTo>
                  <a:lnTo>
                    <a:pt x="34" y="142"/>
                  </a:lnTo>
                  <a:lnTo>
                    <a:pt x="30" y="142"/>
                  </a:lnTo>
                  <a:lnTo>
                    <a:pt x="30" y="138"/>
                  </a:lnTo>
                  <a:lnTo>
                    <a:pt x="34" y="138"/>
                  </a:lnTo>
                  <a:lnTo>
                    <a:pt x="34" y="142"/>
                  </a:lnTo>
                  <a:lnTo>
                    <a:pt x="34" y="138"/>
                  </a:lnTo>
                  <a:lnTo>
                    <a:pt x="34" y="134"/>
                  </a:lnTo>
                  <a:lnTo>
                    <a:pt x="34" y="138"/>
                  </a:lnTo>
                  <a:lnTo>
                    <a:pt x="34" y="134"/>
                  </a:lnTo>
                  <a:lnTo>
                    <a:pt x="34" y="130"/>
                  </a:lnTo>
                  <a:lnTo>
                    <a:pt x="38" y="130"/>
                  </a:lnTo>
                  <a:lnTo>
                    <a:pt x="38" y="134"/>
                  </a:lnTo>
                  <a:lnTo>
                    <a:pt x="34" y="138"/>
                  </a:lnTo>
                  <a:lnTo>
                    <a:pt x="34" y="142"/>
                  </a:lnTo>
                  <a:lnTo>
                    <a:pt x="38" y="142"/>
                  </a:lnTo>
                  <a:lnTo>
                    <a:pt x="38" y="146"/>
                  </a:lnTo>
                  <a:lnTo>
                    <a:pt x="38" y="146"/>
                  </a:lnTo>
                  <a:lnTo>
                    <a:pt x="38" y="146"/>
                  </a:lnTo>
                  <a:close/>
                  <a:moveTo>
                    <a:pt x="90" y="152"/>
                  </a:moveTo>
                  <a:lnTo>
                    <a:pt x="94" y="152"/>
                  </a:lnTo>
                  <a:lnTo>
                    <a:pt x="94" y="150"/>
                  </a:lnTo>
                  <a:lnTo>
                    <a:pt x="94" y="146"/>
                  </a:lnTo>
                  <a:lnTo>
                    <a:pt x="96" y="146"/>
                  </a:lnTo>
                  <a:lnTo>
                    <a:pt x="96" y="142"/>
                  </a:lnTo>
                  <a:lnTo>
                    <a:pt x="96" y="138"/>
                  </a:lnTo>
                  <a:lnTo>
                    <a:pt x="96" y="134"/>
                  </a:lnTo>
                  <a:lnTo>
                    <a:pt x="100" y="134"/>
                  </a:lnTo>
                  <a:lnTo>
                    <a:pt x="100" y="138"/>
                  </a:lnTo>
                  <a:lnTo>
                    <a:pt x="100" y="142"/>
                  </a:lnTo>
                  <a:lnTo>
                    <a:pt x="100" y="146"/>
                  </a:lnTo>
                  <a:lnTo>
                    <a:pt x="100" y="150"/>
                  </a:lnTo>
                  <a:lnTo>
                    <a:pt x="96" y="150"/>
                  </a:lnTo>
                  <a:lnTo>
                    <a:pt x="96" y="152"/>
                  </a:lnTo>
                  <a:lnTo>
                    <a:pt x="94" y="152"/>
                  </a:lnTo>
                  <a:lnTo>
                    <a:pt x="94" y="156"/>
                  </a:lnTo>
                  <a:lnTo>
                    <a:pt x="94" y="160"/>
                  </a:lnTo>
                  <a:lnTo>
                    <a:pt x="94" y="164"/>
                  </a:lnTo>
                  <a:lnTo>
                    <a:pt x="90" y="164"/>
                  </a:lnTo>
                  <a:lnTo>
                    <a:pt x="90" y="160"/>
                  </a:lnTo>
                  <a:lnTo>
                    <a:pt x="90" y="156"/>
                  </a:lnTo>
                  <a:lnTo>
                    <a:pt x="90" y="152"/>
                  </a:lnTo>
                  <a:lnTo>
                    <a:pt x="90" y="152"/>
                  </a:lnTo>
                  <a:lnTo>
                    <a:pt x="90" y="152"/>
                  </a:lnTo>
                  <a:close/>
                  <a:moveTo>
                    <a:pt x="90" y="150"/>
                  </a:moveTo>
                  <a:lnTo>
                    <a:pt x="90" y="152"/>
                  </a:lnTo>
                  <a:lnTo>
                    <a:pt x="90" y="156"/>
                  </a:lnTo>
                  <a:lnTo>
                    <a:pt x="86" y="156"/>
                  </a:lnTo>
                  <a:lnTo>
                    <a:pt x="86" y="160"/>
                  </a:lnTo>
                  <a:lnTo>
                    <a:pt x="86" y="164"/>
                  </a:lnTo>
                  <a:lnTo>
                    <a:pt x="90" y="164"/>
                  </a:lnTo>
                  <a:lnTo>
                    <a:pt x="90" y="168"/>
                  </a:lnTo>
                  <a:lnTo>
                    <a:pt x="90" y="172"/>
                  </a:lnTo>
                  <a:lnTo>
                    <a:pt x="86" y="172"/>
                  </a:lnTo>
                  <a:lnTo>
                    <a:pt x="82" y="172"/>
                  </a:lnTo>
                  <a:lnTo>
                    <a:pt x="82" y="168"/>
                  </a:lnTo>
                  <a:lnTo>
                    <a:pt x="82" y="164"/>
                  </a:lnTo>
                  <a:lnTo>
                    <a:pt x="78" y="164"/>
                  </a:lnTo>
                  <a:lnTo>
                    <a:pt x="78" y="160"/>
                  </a:lnTo>
                  <a:lnTo>
                    <a:pt x="74" y="160"/>
                  </a:lnTo>
                  <a:lnTo>
                    <a:pt x="78" y="160"/>
                  </a:lnTo>
                  <a:lnTo>
                    <a:pt x="78" y="156"/>
                  </a:lnTo>
                  <a:lnTo>
                    <a:pt x="82" y="156"/>
                  </a:lnTo>
                  <a:lnTo>
                    <a:pt x="82" y="152"/>
                  </a:lnTo>
                  <a:lnTo>
                    <a:pt x="82" y="150"/>
                  </a:lnTo>
                  <a:lnTo>
                    <a:pt x="82" y="146"/>
                  </a:lnTo>
                  <a:lnTo>
                    <a:pt x="86" y="142"/>
                  </a:lnTo>
                  <a:lnTo>
                    <a:pt x="86" y="138"/>
                  </a:lnTo>
                  <a:lnTo>
                    <a:pt x="90" y="138"/>
                  </a:lnTo>
                  <a:lnTo>
                    <a:pt x="94" y="138"/>
                  </a:lnTo>
                  <a:lnTo>
                    <a:pt x="94" y="142"/>
                  </a:lnTo>
                  <a:lnTo>
                    <a:pt x="94" y="146"/>
                  </a:lnTo>
                  <a:lnTo>
                    <a:pt x="90" y="146"/>
                  </a:lnTo>
                  <a:lnTo>
                    <a:pt x="90" y="150"/>
                  </a:lnTo>
                  <a:lnTo>
                    <a:pt x="90" y="150"/>
                  </a:lnTo>
                  <a:lnTo>
                    <a:pt x="90" y="150"/>
                  </a:lnTo>
                  <a:close/>
                  <a:moveTo>
                    <a:pt x="122" y="156"/>
                  </a:moveTo>
                  <a:lnTo>
                    <a:pt x="120" y="152"/>
                  </a:lnTo>
                  <a:lnTo>
                    <a:pt x="120" y="150"/>
                  </a:lnTo>
                  <a:lnTo>
                    <a:pt x="122" y="146"/>
                  </a:lnTo>
                  <a:lnTo>
                    <a:pt x="122" y="150"/>
                  </a:lnTo>
                  <a:lnTo>
                    <a:pt x="122" y="152"/>
                  </a:lnTo>
                  <a:lnTo>
                    <a:pt x="122" y="156"/>
                  </a:lnTo>
                  <a:lnTo>
                    <a:pt x="122" y="156"/>
                  </a:lnTo>
                  <a:lnTo>
                    <a:pt x="122" y="156"/>
                  </a:lnTo>
                  <a:close/>
                  <a:moveTo>
                    <a:pt x="108" y="152"/>
                  </a:moveTo>
                  <a:lnTo>
                    <a:pt x="108" y="156"/>
                  </a:lnTo>
                  <a:lnTo>
                    <a:pt x="108" y="160"/>
                  </a:lnTo>
                  <a:lnTo>
                    <a:pt x="104" y="160"/>
                  </a:lnTo>
                  <a:lnTo>
                    <a:pt x="100" y="160"/>
                  </a:lnTo>
                  <a:lnTo>
                    <a:pt x="96" y="160"/>
                  </a:lnTo>
                  <a:lnTo>
                    <a:pt x="96" y="156"/>
                  </a:lnTo>
                  <a:lnTo>
                    <a:pt x="100" y="156"/>
                  </a:lnTo>
                  <a:lnTo>
                    <a:pt x="100" y="152"/>
                  </a:lnTo>
                  <a:lnTo>
                    <a:pt x="104" y="152"/>
                  </a:lnTo>
                  <a:lnTo>
                    <a:pt x="108" y="152"/>
                  </a:lnTo>
                  <a:lnTo>
                    <a:pt x="108" y="152"/>
                  </a:lnTo>
                  <a:lnTo>
                    <a:pt x="108" y="152"/>
                  </a:lnTo>
                  <a:close/>
                  <a:moveTo>
                    <a:pt x="116" y="156"/>
                  </a:moveTo>
                  <a:lnTo>
                    <a:pt x="116" y="152"/>
                  </a:lnTo>
                  <a:lnTo>
                    <a:pt x="116" y="156"/>
                  </a:lnTo>
                  <a:lnTo>
                    <a:pt x="116" y="156"/>
                  </a:lnTo>
                  <a:lnTo>
                    <a:pt x="116" y="156"/>
                  </a:lnTo>
                  <a:close/>
                  <a:moveTo>
                    <a:pt x="126" y="160"/>
                  </a:moveTo>
                  <a:lnTo>
                    <a:pt x="126" y="156"/>
                  </a:lnTo>
                  <a:lnTo>
                    <a:pt x="126" y="152"/>
                  </a:lnTo>
                  <a:lnTo>
                    <a:pt x="130" y="156"/>
                  </a:lnTo>
                  <a:lnTo>
                    <a:pt x="130" y="160"/>
                  </a:lnTo>
                  <a:lnTo>
                    <a:pt x="126" y="160"/>
                  </a:lnTo>
                  <a:lnTo>
                    <a:pt x="126" y="160"/>
                  </a:lnTo>
                  <a:lnTo>
                    <a:pt x="126" y="160"/>
                  </a:lnTo>
                  <a:close/>
                  <a:moveTo>
                    <a:pt x="74" y="202"/>
                  </a:moveTo>
                  <a:lnTo>
                    <a:pt x="74" y="206"/>
                  </a:lnTo>
                  <a:lnTo>
                    <a:pt x="74" y="208"/>
                  </a:lnTo>
                  <a:lnTo>
                    <a:pt x="70" y="208"/>
                  </a:lnTo>
                  <a:lnTo>
                    <a:pt x="70" y="206"/>
                  </a:lnTo>
                  <a:lnTo>
                    <a:pt x="70" y="202"/>
                  </a:lnTo>
                  <a:lnTo>
                    <a:pt x="70" y="198"/>
                  </a:lnTo>
                  <a:lnTo>
                    <a:pt x="70" y="194"/>
                  </a:lnTo>
                  <a:lnTo>
                    <a:pt x="74" y="194"/>
                  </a:lnTo>
                  <a:lnTo>
                    <a:pt x="74" y="190"/>
                  </a:lnTo>
                  <a:lnTo>
                    <a:pt x="78" y="186"/>
                  </a:lnTo>
                  <a:lnTo>
                    <a:pt x="78" y="190"/>
                  </a:lnTo>
                  <a:lnTo>
                    <a:pt x="82" y="186"/>
                  </a:lnTo>
                  <a:lnTo>
                    <a:pt x="86" y="186"/>
                  </a:lnTo>
                  <a:lnTo>
                    <a:pt x="86" y="182"/>
                  </a:lnTo>
                  <a:lnTo>
                    <a:pt x="86" y="180"/>
                  </a:lnTo>
                  <a:lnTo>
                    <a:pt x="90" y="180"/>
                  </a:lnTo>
                  <a:lnTo>
                    <a:pt x="90" y="176"/>
                  </a:lnTo>
                  <a:lnTo>
                    <a:pt x="94" y="180"/>
                  </a:lnTo>
                  <a:lnTo>
                    <a:pt x="96" y="180"/>
                  </a:lnTo>
                  <a:lnTo>
                    <a:pt x="96" y="182"/>
                  </a:lnTo>
                  <a:lnTo>
                    <a:pt x="96" y="186"/>
                  </a:lnTo>
                  <a:lnTo>
                    <a:pt x="96" y="190"/>
                  </a:lnTo>
                  <a:lnTo>
                    <a:pt x="94" y="190"/>
                  </a:lnTo>
                  <a:lnTo>
                    <a:pt x="96" y="190"/>
                  </a:lnTo>
                  <a:lnTo>
                    <a:pt x="96" y="186"/>
                  </a:lnTo>
                  <a:lnTo>
                    <a:pt x="100" y="186"/>
                  </a:lnTo>
                  <a:lnTo>
                    <a:pt x="104" y="186"/>
                  </a:lnTo>
                  <a:lnTo>
                    <a:pt x="104" y="182"/>
                  </a:lnTo>
                  <a:lnTo>
                    <a:pt x="100" y="182"/>
                  </a:lnTo>
                  <a:lnTo>
                    <a:pt x="104" y="182"/>
                  </a:lnTo>
                  <a:lnTo>
                    <a:pt x="104" y="180"/>
                  </a:lnTo>
                  <a:lnTo>
                    <a:pt x="108" y="180"/>
                  </a:lnTo>
                  <a:lnTo>
                    <a:pt x="108" y="182"/>
                  </a:lnTo>
                  <a:lnTo>
                    <a:pt x="108" y="180"/>
                  </a:lnTo>
                  <a:lnTo>
                    <a:pt x="108" y="176"/>
                  </a:lnTo>
                  <a:lnTo>
                    <a:pt x="112" y="176"/>
                  </a:lnTo>
                  <a:lnTo>
                    <a:pt x="112" y="172"/>
                  </a:lnTo>
                  <a:lnTo>
                    <a:pt x="112" y="176"/>
                  </a:lnTo>
                  <a:lnTo>
                    <a:pt x="116" y="176"/>
                  </a:lnTo>
                  <a:lnTo>
                    <a:pt x="116" y="172"/>
                  </a:lnTo>
                  <a:lnTo>
                    <a:pt x="120" y="172"/>
                  </a:lnTo>
                  <a:lnTo>
                    <a:pt x="120" y="168"/>
                  </a:lnTo>
                  <a:lnTo>
                    <a:pt x="120" y="164"/>
                  </a:lnTo>
                  <a:lnTo>
                    <a:pt x="120" y="160"/>
                  </a:lnTo>
                  <a:lnTo>
                    <a:pt x="120" y="156"/>
                  </a:lnTo>
                  <a:lnTo>
                    <a:pt x="120" y="160"/>
                  </a:lnTo>
                  <a:lnTo>
                    <a:pt x="122" y="160"/>
                  </a:lnTo>
                  <a:lnTo>
                    <a:pt x="122" y="164"/>
                  </a:lnTo>
                  <a:lnTo>
                    <a:pt x="126" y="164"/>
                  </a:lnTo>
                  <a:lnTo>
                    <a:pt x="126" y="168"/>
                  </a:lnTo>
                  <a:lnTo>
                    <a:pt x="130" y="168"/>
                  </a:lnTo>
                  <a:lnTo>
                    <a:pt x="130" y="172"/>
                  </a:lnTo>
                  <a:lnTo>
                    <a:pt x="130" y="176"/>
                  </a:lnTo>
                  <a:lnTo>
                    <a:pt x="130" y="180"/>
                  </a:lnTo>
                  <a:lnTo>
                    <a:pt x="126" y="180"/>
                  </a:lnTo>
                  <a:lnTo>
                    <a:pt x="130" y="180"/>
                  </a:lnTo>
                  <a:lnTo>
                    <a:pt x="134" y="180"/>
                  </a:lnTo>
                  <a:lnTo>
                    <a:pt x="134" y="182"/>
                  </a:lnTo>
                  <a:lnTo>
                    <a:pt x="130" y="182"/>
                  </a:lnTo>
                  <a:lnTo>
                    <a:pt x="130" y="186"/>
                  </a:lnTo>
                  <a:lnTo>
                    <a:pt x="134" y="186"/>
                  </a:lnTo>
                  <a:lnTo>
                    <a:pt x="134" y="190"/>
                  </a:lnTo>
                  <a:lnTo>
                    <a:pt x="134" y="194"/>
                  </a:lnTo>
                  <a:lnTo>
                    <a:pt x="134" y="198"/>
                  </a:lnTo>
                  <a:lnTo>
                    <a:pt x="134" y="202"/>
                  </a:lnTo>
                  <a:lnTo>
                    <a:pt x="134" y="206"/>
                  </a:lnTo>
                  <a:lnTo>
                    <a:pt x="130" y="206"/>
                  </a:lnTo>
                  <a:lnTo>
                    <a:pt x="130" y="208"/>
                  </a:lnTo>
                  <a:lnTo>
                    <a:pt x="130" y="212"/>
                  </a:lnTo>
                  <a:lnTo>
                    <a:pt x="130" y="216"/>
                  </a:lnTo>
                  <a:lnTo>
                    <a:pt x="130" y="220"/>
                  </a:lnTo>
                  <a:lnTo>
                    <a:pt x="130" y="216"/>
                  </a:lnTo>
                  <a:lnTo>
                    <a:pt x="126" y="216"/>
                  </a:lnTo>
                  <a:lnTo>
                    <a:pt x="126" y="212"/>
                  </a:lnTo>
                  <a:lnTo>
                    <a:pt x="130" y="212"/>
                  </a:lnTo>
                  <a:lnTo>
                    <a:pt x="126" y="208"/>
                  </a:lnTo>
                  <a:lnTo>
                    <a:pt x="126" y="206"/>
                  </a:lnTo>
                  <a:lnTo>
                    <a:pt x="126" y="202"/>
                  </a:lnTo>
                  <a:lnTo>
                    <a:pt x="122" y="202"/>
                  </a:lnTo>
                  <a:lnTo>
                    <a:pt x="122" y="206"/>
                  </a:lnTo>
                  <a:lnTo>
                    <a:pt x="120" y="206"/>
                  </a:lnTo>
                  <a:lnTo>
                    <a:pt x="120" y="208"/>
                  </a:lnTo>
                  <a:lnTo>
                    <a:pt x="120" y="212"/>
                  </a:lnTo>
                  <a:lnTo>
                    <a:pt x="122" y="216"/>
                  </a:lnTo>
                  <a:lnTo>
                    <a:pt x="122" y="220"/>
                  </a:lnTo>
                  <a:lnTo>
                    <a:pt x="122" y="224"/>
                  </a:lnTo>
                  <a:lnTo>
                    <a:pt x="122" y="228"/>
                  </a:lnTo>
                  <a:lnTo>
                    <a:pt x="120" y="228"/>
                  </a:lnTo>
                  <a:lnTo>
                    <a:pt x="120" y="232"/>
                  </a:lnTo>
                  <a:lnTo>
                    <a:pt x="116" y="232"/>
                  </a:lnTo>
                  <a:lnTo>
                    <a:pt x="120" y="232"/>
                  </a:lnTo>
                  <a:lnTo>
                    <a:pt x="116" y="228"/>
                  </a:lnTo>
                  <a:lnTo>
                    <a:pt x="116" y="224"/>
                  </a:lnTo>
                  <a:lnTo>
                    <a:pt x="116" y="220"/>
                  </a:lnTo>
                  <a:lnTo>
                    <a:pt x="116" y="224"/>
                  </a:lnTo>
                  <a:lnTo>
                    <a:pt x="116" y="228"/>
                  </a:lnTo>
                  <a:lnTo>
                    <a:pt x="112" y="228"/>
                  </a:lnTo>
                  <a:lnTo>
                    <a:pt x="108" y="224"/>
                  </a:lnTo>
                  <a:lnTo>
                    <a:pt x="104" y="224"/>
                  </a:lnTo>
                  <a:lnTo>
                    <a:pt x="104" y="220"/>
                  </a:lnTo>
                  <a:lnTo>
                    <a:pt x="100" y="220"/>
                  </a:lnTo>
                  <a:lnTo>
                    <a:pt x="100" y="216"/>
                  </a:lnTo>
                  <a:lnTo>
                    <a:pt x="100" y="212"/>
                  </a:lnTo>
                  <a:lnTo>
                    <a:pt x="100" y="208"/>
                  </a:lnTo>
                  <a:lnTo>
                    <a:pt x="96" y="208"/>
                  </a:lnTo>
                  <a:lnTo>
                    <a:pt x="100" y="206"/>
                  </a:lnTo>
                  <a:lnTo>
                    <a:pt x="104" y="202"/>
                  </a:lnTo>
                  <a:lnTo>
                    <a:pt x="100" y="198"/>
                  </a:lnTo>
                  <a:lnTo>
                    <a:pt x="100" y="202"/>
                  </a:lnTo>
                  <a:lnTo>
                    <a:pt x="100" y="198"/>
                  </a:lnTo>
                  <a:lnTo>
                    <a:pt x="100" y="194"/>
                  </a:lnTo>
                  <a:lnTo>
                    <a:pt x="96" y="194"/>
                  </a:lnTo>
                  <a:lnTo>
                    <a:pt x="94" y="194"/>
                  </a:lnTo>
                  <a:lnTo>
                    <a:pt x="94" y="190"/>
                  </a:lnTo>
                  <a:lnTo>
                    <a:pt x="94" y="194"/>
                  </a:lnTo>
                  <a:lnTo>
                    <a:pt x="90" y="194"/>
                  </a:lnTo>
                  <a:lnTo>
                    <a:pt x="94" y="194"/>
                  </a:lnTo>
                  <a:lnTo>
                    <a:pt x="94" y="198"/>
                  </a:lnTo>
                  <a:lnTo>
                    <a:pt x="90" y="198"/>
                  </a:lnTo>
                  <a:lnTo>
                    <a:pt x="94" y="202"/>
                  </a:lnTo>
                  <a:lnTo>
                    <a:pt x="90" y="202"/>
                  </a:lnTo>
                  <a:lnTo>
                    <a:pt x="90" y="198"/>
                  </a:lnTo>
                  <a:lnTo>
                    <a:pt x="86" y="198"/>
                  </a:lnTo>
                  <a:lnTo>
                    <a:pt x="90" y="198"/>
                  </a:lnTo>
                  <a:lnTo>
                    <a:pt x="86" y="198"/>
                  </a:lnTo>
                  <a:lnTo>
                    <a:pt x="90" y="198"/>
                  </a:lnTo>
                  <a:lnTo>
                    <a:pt x="86" y="198"/>
                  </a:lnTo>
                  <a:lnTo>
                    <a:pt x="86" y="194"/>
                  </a:lnTo>
                  <a:lnTo>
                    <a:pt x="86" y="198"/>
                  </a:lnTo>
                  <a:lnTo>
                    <a:pt x="82" y="198"/>
                  </a:lnTo>
                  <a:lnTo>
                    <a:pt x="82" y="194"/>
                  </a:lnTo>
                  <a:lnTo>
                    <a:pt x="78" y="194"/>
                  </a:lnTo>
                  <a:lnTo>
                    <a:pt x="78" y="198"/>
                  </a:lnTo>
                  <a:lnTo>
                    <a:pt x="74" y="198"/>
                  </a:lnTo>
                  <a:lnTo>
                    <a:pt x="74" y="202"/>
                  </a:lnTo>
                  <a:lnTo>
                    <a:pt x="74" y="202"/>
                  </a:lnTo>
                  <a:lnTo>
                    <a:pt x="74" y="202"/>
                  </a:lnTo>
                  <a:close/>
                  <a:moveTo>
                    <a:pt x="126" y="164"/>
                  </a:moveTo>
                  <a:lnTo>
                    <a:pt x="126" y="160"/>
                  </a:lnTo>
                  <a:lnTo>
                    <a:pt x="126" y="164"/>
                  </a:lnTo>
                  <a:lnTo>
                    <a:pt x="126" y="164"/>
                  </a:lnTo>
                  <a:lnTo>
                    <a:pt x="126" y="164"/>
                  </a:lnTo>
                  <a:close/>
                  <a:moveTo>
                    <a:pt x="108" y="172"/>
                  </a:moveTo>
                  <a:lnTo>
                    <a:pt x="108" y="168"/>
                  </a:lnTo>
                  <a:lnTo>
                    <a:pt x="112" y="168"/>
                  </a:lnTo>
                  <a:lnTo>
                    <a:pt x="112" y="172"/>
                  </a:lnTo>
                  <a:lnTo>
                    <a:pt x="108" y="172"/>
                  </a:lnTo>
                  <a:lnTo>
                    <a:pt x="108" y="172"/>
                  </a:lnTo>
                  <a:lnTo>
                    <a:pt x="108" y="172"/>
                  </a:lnTo>
                  <a:close/>
                  <a:moveTo>
                    <a:pt x="122" y="208"/>
                  </a:moveTo>
                  <a:lnTo>
                    <a:pt x="122" y="206"/>
                  </a:lnTo>
                  <a:lnTo>
                    <a:pt x="122" y="208"/>
                  </a:lnTo>
                  <a:lnTo>
                    <a:pt x="122" y="208"/>
                  </a:lnTo>
                  <a:lnTo>
                    <a:pt x="122" y="208"/>
                  </a:lnTo>
                  <a:close/>
                  <a:moveTo>
                    <a:pt x="70" y="216"/>
                  </a:moveTo>
                  <a:lnTo>
                    <a:pt x="66" y="212"/>
                  </a:lnTo>
                  <a:lnTo>
                    <a:pt x="70" y="212"/>
                  </a:lnTo>
                  <a:lnTo>
                    <a:pt x="74" y="212"/>
                  </a:lnTo>
                  <a:lnTo>
                    <a:pt x="74" y="216"/>
                  </a:lnTo>
                  <a:lnTo>
                    <a:pt x="70" y="216"/>
                  </a:lnTo>
                  <a:lnTo>
                    <a:pt x="70" y="216"/>
                  </a:lnTo>
                  <a:lnTo>
                    <a:pt x="70" y="216"/>
                  </a:lnTo>
                  <a:close/>
                  <a:moveTo>
                    <a:pt x="60" y="228"/>
                  </a:moveTo>
                  <a:lnTo>
                    <a:pt x="60" y="224"/>
                  </a:lnTo>
                  <a:lnTo>
                    <a:pt x="56" y="228"/>
                  </a:lnTo>
                  <a:lnTo>
                    <a:pt x="56" y="224"/>
                  </a:lnTo>
                  <a:lnTo>
                    <a:pt x="60" y="224"/>
                  </a:lnTo>
                  <a:lnTo>
                    <a:pt x="64" y="224"/>
                  </a:lnTo>
                  <a:lnTo>
                    <a:pt x="60" y="228"/>
                  </a:lnTo>
                  <a:lnTo>
                    <a:pt x="60" y="228"/>
                  </a:lnTo>
                  <a:lnTo>
                    <a:pt x="60" y="228"/>
                  </a:lnTo>
                  <a:close/>
                  <a:moveTo>
                    <a:pt x="42" y="238"/>
                  </a:moveTo>
                  <a:lnTo>
                    <a:pt x="42" y="236"/>
                  </a:lnTo>
                  <a:lnTo>
                    <a:pt x="46" y="236"/>
                  </a:lnTo>
                  <a:lnTo>
                    <a:pt x="46" y="238"/>
                  </a:lnTo>
                  <a:lnTo>
                    <a:pt x="42" y="238"/>
                  </a:lnTo>
                  <a:lnTo>
                    <a:pt x="42" y="238"/>
                  </a:lnTo>
                  <a:lnTo>
                    <a:pt x="42" y="2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4" name="Freeform 49"/>
            <p:cNvSpPr>
              <a:spLocks/>
            </p:cNvSpPr>
            <p:nvPr/>
          </p:nvSpPr>
          <p:spPr bwMode="auto">
            <a:xfrm>
              <a:off x="5537200" y="3841818"/>
              <a:ext cx="15875" cy="41275"/>
            </a:xfrm>
            <a:custGeom>
              <a:avLst/>
              <a:gdLst>
                <a:gd name="T0" fmla="*/ 6 w 10"/>
                <a:gd name="T1" fmla="*/ 26 h 26"/>
                <a:gd name="T2" fmla="*/ 6 w 10"/>
                <a:gd name="T3" fmla="*/ 26 h 26"/>
                <a:gd name="T4" fmla="*/ 6 w 10"/>
                <a:gd name="T5" fmla="*/ 26 h 26"/>
                <a:gd name="T6" fmla="*/ 6 w 10"/>
                <a:gd name="T7" fmla="*/ 26 h 26"/>
                <a:gd name="T8" fmla="*/ 4 w 10"/>
                <a:gd name="T9" fmla="*/ 26 h 26"/>
                <a:gd name="T10" fmla="*/ 4 w 10"/>
                <a:gd name="T11" fmla="*/ 26 h 26"/>
                <a:gd name="T12" fmla="*/ 0 w 10"/>
                <a:gd name="T13" fmla="*/ 26 h 26"/>
                <a:gd name="T14" fmla="*/ 0 w 10"/>
                <a:gd name="T15" fmla="*/ 22 h 26"/>
                <a:gd name="T16" fmla="*/ 0 w 10"/>
                <a:gd name="T17" fmla="*/ 22 h 26"/>
                <a:gd name="T18" fmla="*/ 0 w 10"/>
                <a:gd name="T19" fmla="*/ 22 h 26"/>
                <a:gd name="T20" fmla="*/ 0 w 10"/>
                <a:gd name="T21" fmla="*/ 18 h 26"/>
                <a:gd name="T22" fmla="*/ 0 w 10"/>
                <a:gd name="T23" fmla="*/ 14 h 26"/>
                <a:gd name="T24" fmla="*/ 0 w 10"/>
                <a:gd name="T25" fmla="*/ 10 h 26"/>
                <a:gd name="T26" fmla="*/ 0 w 10"/>
                <a:gd name="T27" fmla="*/ 10 h 26"/>
                <a:gd name="T28" fmla="*/ 0 w 10"/>
                <a:gd name="T29" fmla="*/ 10 h 26"/>
                <a:gd name="T30" fmla="*/ 0 w 10"/>
                <a:gd name="T31" fmla="*/ 10 h 26"/>
                <a:gd name="T32" fmla="*/ 0 w 10"/>
                <a:gd name="T33" fmla="*/ 6 h 26"/>
                <a:gd name="T34" fmla="*/ 0 w 10"/>
                <a:gd name="T35" fmla="*/ 6 h 26"/>
                <a:gd name="T36" fmla="*/ 0 w 10"/>
                <a:gd name="T37" fmla="*/ 6 h 26"/>
                <a:gd name="T38" fmla="*/ 0 w 10"/>
                <a:gd name="T39" fmla="*/ 6 h 26"/>
                <a:gd name="T40" fmla="*/ 0 w 10"/>
                <a:gd name="T41" fmla="*/ 6 h 26"/>
                <a:gd name="T42" fmla="*/ 0 w 10"/>
                <a:gd name="T43" fmla="*/ 2 h 26"/>
                <a:gd name="T44" fmla="*/ 0 w 10"/>
                <a:gd name="T45" fmla="*/ 2 h 26"/>
                <a:gd name="T46" fmla="*/ 0 w 10"/>
                <a:gd name="T47" fmla="*/ 2 h 26"/>
                <a:gd name="T48" fmla="*/ 0 w 10"/>
                <a:gd name="T49" fmla="*/ 2 h 26"/>
                <a:gd name="T50" fmla="*/ 4 w 10"/>
                <a:gd name="T51" fmla="*/ 0 h 26"/>
                <a:gd name="T52" fmla="*/ 4 w 10"/>
                <a:gd name="T53" fmla="*/ 0 h 26"/>
                <a:gd name="T54" fmla="*/ 6 w 10"/>
                <a:gd name="T55" fmla="*/ 0 h 26"/>
                <a:gd name="T56" fmla="*/ 6 w 10"/>
                <a:gd name="T57" fmla="*/ 0 h 26"/>
                <a:gd name="T58" fmla="*/ 6 w 10"/>
                <a:gd name="T59" fmla="*/ 2 h 26"/>
                <a:gd name="T60" fmla="*/ 6 w 10"/>
                <a:gd name="T61" fmla="*/ 2 h 26"/>
                <a:gd name="T62" fmla="*/ 10 w 10"/>
                <a:gd name="T63" fmla="*/ 2 h 26"/>
                <a:gd name="T64" fmla="*/ 10 w 10"/>
                <a:gd name="T65" fmla="*/ 6 h 26"/>
                <a:gd name="T66" fmla="*/ 10 w 10"/>
                <a:gd name="T67" fmla="*/ 6 h 26"/>
                <a:gd name="T68" fmla="*/ 6 w 10"/>
                <a:gd name="T69" fmla="*/ 6 h 26"/>
                <a:gd name="T70" fmla="*/ 6 w 10"/>
                <a:gd name="T71" fmla="*/ 10 h 26"/>
                <a:gd name="T72" fmla="*/ 6 w 10"/>
                <a:gd name="T73" fmla="*/ 10 h 26"/>
                <a:gd name="T74" fmla="*/ 10 w 10"/>
                <a:gd name="T75" fmla="*/ 10 h 26"/>
                <a:gd name="T76" fmla="*/ 6 w 10"/>
                <a:gd name="T77" fmla="*/ 14 h 26"/>
                <a:gd name="T78" fmla="*/ 10 w 10"/>
                <a:gd name="T79" fmla="*/ 14 h 26"/>
                <a:gd name="T80" fmla="*/ 10 w 10"/>
                <a:gd name="T81" fmla="*/ 14 h 26"/>
                <a:gd name="T82" fmla="*/ 10 w 10"/>
                <a:gd name="T83" fmla="*/ 14 h 26"/>
                <a:gd name="T84" fmla="*/ 10 w 10"/>
                <a:gd name="T85" fmla="*/ 22 h 26"/>
                <a:gd name="T86" fmla="*/ 6 w 10"/>
                <a:gd name="T87" fmla="*/ 22 h 26"/>
                <a:gd name="T88" fmla="*/ 6 w 10"/>
                <a:gd name="T89" fmla="*/ 22 h 26"/>
                <a:gd name="T90" fmla="*/ 6 w 10"/>
                <a:gd name="T91"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 h="26">
                  <a:moveTo>
                    <a:pt x="6" y="22"/>
                  </a:moveTo>
                  <a:lnTo>
                    <a:pt x="6" y="26"/>
                  </a:lnTo>
                  <a:lnTo>
                    <a:pt x="6" y="26"/>
                  </a:lnTo>
                  <a:lnTo>
                    <a:pt x="6" y="26"/>
                  </a:lnTo>
                  <a:lnTo>
                    <a:pt x="6" y="26"/>
                  </a:lnTo>
                  <a:lnTo>
                    <a:pt x="6" y="26"/>
                  </a:lnTo>
                  <a:lnTo>
                    <a:pt x="6" y="26"/>
                  </a:lnTo>
                  <a:lnTo>
                    <a:pt x="6" y="26"/>
                  </a:lnTo>
                  <a:lnTo>
                    <a:pt x="4" y="26"/>
                  </a:lnTo>
                  <a:lnTo>
                    <a:pt x="4" y="26"/>
                  </a:lnTo>
                  <a:lnTo>
                    <a:pt x="4" y="26"/>
                  </a:lnTo>
                  <a:lnTo>
                    <a:pt x="4" y="26"/>
                  </a:lnTo>
                  <a:lnTo>
                    <a:pt x="4" y="26"/>
                  </a:lnTo>
                  <a:lnTo>
                    <a:pt x="0" y="26"/>
                  </a:lnTo>
                  <a:lnTo>
                    <a:pt x="0" y="26"/>
                  </a:lnTo>
                  <a:lnTo>
                    <a:pt x="0" y="22"/>
                  </a:lnTo>
                  <a:lnTo>
                    <a:pt x="0" y="22"/>
                  </a:lnTo>
                  <a:lnTo>
                    <a:pt x="0" y="22"/>
                  </a:lnTo>
                  <a:lnTo>
                    <a:pt x="0" y="22"/>
                  </a:lnTo>
                  <a:lnTo>
                    <a:pt x="0" y="22"/>
                  </a:lnTo>
                  <a:lnTo>
                    <a:pt x="0" y="18"/>
                  </a:lnTo>
                  <a:lnTo>
                    <a:pt x="0" y="18"/>
                  </a:lnTo>
                  <a:lnTo>
                    <a:pt x="0" y="14"/>
                  </a:lnTo>
                  <a:lnTo>
                    <a:pt x="0"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6"/>
                  </a:lnTo>
                  <a:lnTo>
                    <a:pt x="0" y="6"/>
                  </a:lnTo>
                  <a:lnTo>
                    <a:pt x="0" y="6"/>
                  </a:lnTo>
                  <a:lnTo>
                    <a:pt x="0" y="6"/>
                  </a:lnTo>
                  <a:lnTo>
                    <a:pt x="0" y="6"/>
                  </a:lnTo>
                  <a:lnTo>
                    <a:pt x="0" y="2"/>
                  </a:lnTo>
                  <a:lnTo>
                    <a:pt x="0" y="2"/>
                  </a:lnTo>
                  <a:lnTo>
                    <a:pt x="0" y="2"/>
                  </a:lnTo>
                  <a:lnTo>
                    <a:pt x="0" y="2"/>
                  </a:lnTo>
                  <a:lnTo>
                    <a:pt x="0" y="2"/>
                  </a:lnTo>
                  <a:lnTo>
                    <a:pt x="0" y="2"/>
                  </a:lnTo>
                  <a:lnTo>
                    <a:pt x="0" y="2"/>
                  </a:lnTo>
                  <a:lnTo>
                    <a:pt x="0" y="2"/>
                  </a:lnTo>
                  <a:lnTo>
                    <a:pt x="4" y="0"/>
                  </a:lnTo>
                  <a:lnTo>
                    <a:pt x="4" y="0"/>
                  </a:lnTo>
                  <a:lnTo>
                    <a:pt x="4" y="0"/>
                  </a:lnTo>
                  <a:lnTo>
                    <a:pt x="4" y="0"/>
                  </a:lnTo>
                  <a:lnTo>
                    <a:pt x="6" y="0"/>
                  </a:lnTo>
                  <a:lnTo>
                    <a:pt x="6" y="0"/>
                  </a:lnTo>
                  <a:lnTo>
                    <a:pt x="6" y="0"/>
                  </a:lnTo>
                  <a:lnTo>
                    <a:pt x="6" y="0"/>
                  </a:lnTo>
                  <a:lnTo>
                    <a:pt x="6" y="0"/>
                  </a:lnTo>
                  <a:lnTo>
                    <a:pt x="6" y="2"/>
                  </a:lnTo>
                  <a:lnTo>
                    <a:pt x="6" y="2"/>
                  </a:lnTo>
                  <a:lnTo>
                    <a:pt x="6" y="2"/>
                  </a:lnTo>
                  <a:lnTo>
                    <a:pt x="10" y="2"/>
                  </a:lnTo>
                  <a:lnTo>
                    <a:pt x="10" y="2"/>
                  </a:lnTo>
                  <a:lnTo>
                    <a:pt x="10" y="2"/>
                  </a:lnTo>
                  <a:lnTo>
                    <a:pt x="10" y="6"/>
                  </a:lnTo>
                  <a:lnTo>
                    <a:pt x="10" y="6"/>
                  </a:lnTo>
                  <a:lnTo>
                    <a:pt x="10" y="6"/>
                  </a:lnTo>
                  <a:lnTo>
                    <a:pt x="6" y="6"/>
                  </a:lnTo>
                  <a:lnTo>
                    <a:pt x="6" y="6"/>
                  </a:lnTo>
                  <a:lnTo>
                    <a:pt x="6" y="6"/>
                  </a:lnTo>
                  <a:lnTo>
                    <a:pt x="6" y="10"/>
                  </a:lnTo>
                  <a:lnTo>
                    <a:pt x="6" y="10"/>
                  </a:lnTo>
                  <a:lnTo>
                    <a:pt x="6" y="10"/>
                  </a:lnTo>
                  <a:lnTo>
                    <a:pt x="10" y="10"/>
                  </a:lnTo>
                  <a:lnTo>
                    <a:pt x="10" y="10"/>
                  </a:lnTo>
                  <a:lnTo>
                    <a:pt x="6" y="14"/>
                  </a:lnTo>
                  <a:lnTo>
                    <a:pt x="6" y="14"/>
                  </a:lnTo>
                  <a:lnTo>
                    <a:pt x="10" y="14"/>
                  </a:lnTo>
                  <a:lnTo>
                    <a:pt x="10" y="14"/>
                  </a:lnTo>
                  <a:lnTo>
                    <a:pt x="10" y="14"/>
                  </a:lnTo>
                  <a:lnTo>
                    <a:pt x="10" y="14"/>
                  </a:lnTo>
                  <a:lnTo>
                    <a:pt x="10" y="14"/>
                  </a:lnTo>
                  <a:lnTo>
                    <a:pt x="10" y="14"/>
                  </a:lnTo>
                  <a:lnTo>
                    <a:pt x="10" y="18"/>
                  </a:lnTo>
                  <a:lnTo>
                    <a:pt x="10" y="22"/>
                  </a:lnTo>
                  <a:lnTo>
                    <a:pt x="10" y="22"/>
                  </a:lnTo>
                  <a:lnTo>
                    <a:pt x="6" y="22"/>
                  </a:lnTo>
                  <a:lnTo>
                    <a:pt x="6" y="22"/>
                  </a:lnTo>
                  <a:lnTo>
                    <a:pt x="6" y="22"/>
                  </a:lnTo>
                  <a:lnTo>
                    <a:pt x="6" y="22"/>
                  </a:lnTo>
                  <a:lnTo>
                    <a:pt x="6" y="2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5" name="Freeform 50"/>
            <p:cNvSpPr>
              <a:spLocks noEditPoints="1"/>
            </p:cNvSpPr>
            <p:nvPr/>
          </p:nvSpPr>
          <p:spPr bwMode="auto">
            <a:xfrm>
              <a:off x="5168900" y="3664018"/>
              <a:ext cx="473075" cy="447675"/>
            </a:xfrm>
            <a:custGeom>
              <a:avLst/>
              <a:gdLst>
                <a:gd name="T0" fmla="*/ 232 w 298"/>
                <a:gd name="T1" fmla="*/ 240 h 282"/>
                <a:gd name="T2" fmla="*/ 186 w 298"/>
                <a:gd name="T3" fmla="*/ 264 h 282"/>
                <a:gd name="T4" fmla="*/ 172 w 298"/>
                <a:gd name="T5" fmla="*/ 268 h 282"/>
                <a:gd name="T6" fmla="*/ 142 w 298"/>
                <a:gd name="T7" fmla="*/ 264 h 282"/>
                <a:gd name="T8" fmla="*/ 130 w 298"/>
                <a:gd name="T9" fmla="*/ 264 h 282"/>
                <a:gd name="T10" fmla="*/ 122 w 298"/>
                <a:gd name="T11" fmla="*/ 270 h 282"/>
                <a:gd name="T12" fmla="*/ 120 w 298"/>
                <a:gd name="T13" fmla="*/ 282 h 282"/>
                <a:gd name="T14" fmla="*/ 112 w 298"/>
                <a:gd name="T15" fmla="*/ 274 h 282"/>
                <a:gd name="T16" fmla="*/ 112 w 298"/>
                <a:gd name="T17" fmla="*/ 268 h 282"/>
                <a:gd name="T18" fmla="*/ 104 w 298"/>
                <a:gd name="T19" fmla="*/ 256 h 282"/>
                <a:gd name="T20" fmla="*/ 96 w 298"/>
                <a:gd name="T21" fmla="*/ 248 h 282"/>
                <a:gd name="T22" fmla="*/ 96 w 298"/>
                <a:gd name="T23" fmla="*/ 238 h 282"/>
                <a:gd name="T24" fmla="*/ 90 w 298"/>
                <a:gd name="T25" fmla="*/ 226 h 282"/>
                <a:gd name="T26" fmla="*/ 82 w 298"/>
                <a:gd name="T27" fmla="*/ 218 h 282"/>
                <a:gd name="T28" fmla="*/ 74 w 298"/>
                <a:gd name="T29" fmla="*/ 212 h 282"/>
                <a:gd name="T30" fmla="*/ 66 w 298"/>
                <a:gd name="T31" fmla="*/ 204 h 282"/>
                <a:gd name="T32" fmla="*/ 64 w 298"/>
                <a:gd name="T33" fmla="*/ 190 h 282"/>
                <a:gd name="T34" fmla="*/ 64 w 298"/>
                <a:gd name="T35" fmla="*/ 174 h 282"/>
                <a:gd name="T36" fmla="*/ 64 w 298"/>
                <a:gd name="T37" fmla="*/ 168 h 282"/>
                <a:gd name="T38" fmla="*/ 56 w 298"/>
                <a:gd name="T39" fmla="*/ 152 h 282"/>
                <a:gd name="T40" fmla="*/ 44 w 298"/>
                <a:gd name="T41" fmla="*/ 142 h 282"/>
                <a:gd name="T42" fmla="*/ 40 w 298"/>
                <a:gd name="T43" fmla="*/ 138 h 282"/>
                <a:gd name="T44" fmla="*/ 36 w 298"/>
                <a:gd name="T45" fmla="*/ 126 h 282"/>
                <a:gd name="T46" fmla="*/ 34 w 298"/>
                <a:gd name="T47" fmla="*/ 118 h 282"/>
                <a:gd name="T48" fmla="*/ 26 w 298"/>
                <a:gd name="T49" fmla="*/ 112 h 282"/>
                <a:gd name="T50" fmla="*/ 22 w 298"/>
                <a:gd name="T51" fmla="*/ 96 h 282"/>
                <a:gd name="T52" fmla="*/ 14 w 298"/>
                <a:gd name="T53" fmla="*/ 90 h 282"/>
                <a:gd name="T54" fmla="*/ 10 w 298"/>
                <a:gd name="T55" fmla="*/ 78 h 282"/>
                <a:gd name="T56" fmla="*/ 4 w 298"/>
                <a:gd name="T57" fmla="*/ 70 h 282"/>
                <a:gd name="T58" fmla="*/ 4 w 298"/>
                <a:gd name="T59" fmla="*/ 56 h 282"/>
                <a:gd name="T60" fmla="*/ 22 w 298"/>
                <a:gd name="T61" fmla="*/ 56 h 282"/>
                <a:gd name="T62" fmla="*/ 36 w 298"/>
                <a:gd name="T63" fmla="*/ 40 h 282"/>
                <a:gd name="T64" fmla="*/ 44 w 298"/>
                <a:gd name="T65" fmla="*/ 22 h 282"/>
                <a:gd name="T66" fmla="*/ 36 w 298"/>
                <a:gd name="T67" fmla="*/ 10 h 282"/>
                <a:gd name="T68" fmla="*/ 56 w 298"/>
                <a:gd name="T69" fmla="*/ 8 h 282"/>
                <a:gd name="T70" fmla="*/ 78 w 298"/>
                <a:gd name="T71" fmla="*/ 4 h 282"/>
                <a:gd name="T72" fmla="*/ 120 w 298"/>
                <a:gd name="T73" fmla="*/ 30 h 282"/>
                <a:gd name="T74" fmla="*/ 164 w 298"/>
                <a:gd name="T75" fmla="*/ 56 h 282"/>
                <a:gd name="T76" fmla="*/ 182 w 298"/>
                <a:gd name="T77" fmla="*/ 60 h 282"/>
                <a:gd name="T78" fmla="*/ 198 w 298"/>
                <a:gd name="T79" fmla="*/ 66 h 282"/>
                <a:gd name="T80" fmla="*/ 202 w 298"/>
                <a:gd name="T81" fmla="*/ 78 h 282"/>
                <a:gd name="T82" fmla="*/ 206 w 298"/>
                <a:gd name="T83" fmla="*/ 86 h 282"/>
                <a:gd name="T84" fmla="*/ 206 w 298"/>
                <a:gd name="T85" fmla="*/ 86 h 282"/>
                <a:gd name="T86" fmla="*/ 212 w 298"/>
                <a:gd name="T87" fmla="*/ 96 h 282"/>
                <a:gd name="T88" fmla="*/ 220 w 298"/>
                <a:gd name="T89" fmla="*/ 104 h 282"/>
                <a:gd name="T90" fmla="*/ 220 w 298"/>
                <a:gd name="T91" fmla="*/ 112 h 282"/>
                <a:gd name="T92" fmla="*/ 224 w 298"/>
                <a:gd name="T93" fmla="*/ 122 h 282"/>
                <a:gd name="T94" fmla="*/ 232 w 298"/>
                <a:gd name="T95" fmla="*/ 134 h 282"/>
                <a:gd name="T96" fmla="*/ 238 w 298"/>
                <a:gd name="T97" fmla="*/ 142 h 282"/>
                <a:gd name="T98" fmla="*/ 242 w 298"/>
                <a:gd name="T99" fmla="*/ 144 h 282"/>
                <a:gd name="T100" fmla="*/ 294 w 298"/>
                <a:gd name="T101" fmla="*/ 198 h 282"/>
                <a:gd name="T102" fmla="*/ 104 w 298"/>
                <a:gd name="T103" fmla="*/ 270 h 282"/>
                <a:gd name="T104" fmla="*/ 104 w 298"/>
                <a:gd name="T105" fmla="*/ 270 h 282"/>
                <a:gd name="T106" fmla="*/ 100 w 298"/>
                <a:gd name="T107" fmla="*/ 274 h 282"/>
                <a:gd name="T108" fmla="*/ 108 w 298"/>
                <a:gd name="T109" fmla="*/ 27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8" h="282">
                  <a:moveTo>
                    <a:pt x="290" y="218"/>
                  </a:moveTo>
                  <a:lnTo>
                    <a:pt x="246" y="238"/>
                  </a:lnTo>
                  <a:lnTo>
                    <a:pt x="236" y="238"/>
                  </a:lnTo>
                  <a:lnTo>
                    <a:pt x="232" y="240"/>
                  </a:lnTo>
                  <a:lnTo>
                    <a:pt x="206" y="240"/>
                  </a:lnTo>
                  <a:lnTo>
                    <a:pt x="194" y="252"/>
                  </a:lnTo>
                  <a:lnTo>
                    <a:pt x="190" y="260"/>
                  </a:lnTo>
                  <a:lnTo>
                    <a:pt x="186" y="264"/>
                  </a:lnTo>
                  <a:lnTo>
                    <a:pt x="182" y="270"/>
                  </a:lnTo>
                  <a:lnTo>
                    <a:pt x="180" y="270"/>
                  </a:lnTo>
                  <a:lnTo>
                    <a:pt x="176" y="270"/>
                  </a:lnTo>
                  <a:lnTo>
                    <a:pt x="172" y="268"/>
                  </a:lnTo>
                  <a:lnTo>
                    <a:pt x="168" y="268"/>
                  </a:lnTo>
                  <a:lnTo>
                    <a:pt x="164" y="268"/>
                  </a:lnTo>
                  <a:lnTo>
                    <a:pt x="152" y="264"/>
                  </a:lnTo>
                  <a:lnTo>
                    <a:pt x="142" y="264"/>
                  </a:lnTo>
                  <a:lnTo>
                    <a:pt x="138" y="264"/>
                  </a:lnTo>
                  <a:lnTo>
                    <a:pt x="134" y="264"/>
                  </a:lnTo>
                  <a:lnTo>
                    <a:pt x="134" y="268"/>
                  </a:lnTo>
                  <a:lnTo>
                    <a:pt x="130" y="264"/>
                  </a:lnTo>
                  <a:lnTo>
                    <a:pt x="126" y="264"/>
                  </a:lnTo>
                  <a:lnTo>
                    <a:pt x="122" y="264"/>
                  </a:lnTo>
                  <a:lnTo>
                    <a:pt x="122" y="268"/>
                  </a:lnTo>
                  <a:lnTo>
                    <a:pt x="122" y="270"/>
                  </a:lnTo>
                  <a:lnTo>
                    <a:pt x="122" y="274"/>
                  </a:lnTo>
                  <a:lnTo>
                    <a:pt x="122" y="278"/>
                  </a:lnTo>
                  <a:lnTo>
                    <a:pt x="120" y="278"/>
                  </a:lnTo>
                  <a:lnTo>
                    <a:pt x="120" y="282"/>
                  </a:lnTo>
                  <a:lnTo>
                    <a:pt x="116" y="282"/>
                  </a:lnTo>
                  <a:lnTo>
                    <a:pt x="116" y="278"/>
                  </a:lnTo>
                  <a:lnTo>
                    <a:pt x="116" y="274"/>
                  </a:lnTo>
                  <a:lnTo>
                    <a:pt x="112" y="274"/>
                  </a:lnTo>
                  <a:lnTo>
                    <a:pt x="112" y="270"/>
                  </a:lnTo>
                  <a:lnTo>
                    <a:pt x="112" y="268"/>
                  </a:lnTo>
                  <a:lnTo>
                    <a:pt x="112" y="270"/>
                  </a:lnTo>
                  <a:lnTo>
                    <a:pt x="112" y="268"/>
                  </a:lnTo>
                  <a:lnTo>
                    <a:pt x="112" y="264"/>
                  </a:lnTo>
                  <a:lnTo>
                    <a:pt x="108" y="264"/>
                  </a:lnTo>
                  <a:lnTo>
                    <a:pt x="108" y="260"/>
                  </a:lnTo>
                  <a:lnTo>
                    <a:pt x="104" y="256"/>
                  </a:lnTo>
                  <a:lnTo>
                    <a:pt x="100" y="256"/>
                  </a:lnTo>
                  <a:lnTo>
                    <a:pt x="100" y="252"/>
                  </a:lnTo>
                  <a:lnTo>
                    <a:pt x="100" y="248"/>
                  </a:lnTo>
                  <a:lnTo>
                    <a:pt x="96" y="248"/>
                  </a:lnTo>
                  <a:lnTo>
                    <a:pt x="96" y="244"/>
                  </a:lnTo>
                  <a:lnTo>
                    <a:pt x="96" y="240"/>
                  </a:lnTo>
                  <a:lnTo>
                    <a:pt x="92" y="240"/>
                  </a:lnTo>
                  <a:lnTo>
                    <a:pt x="96" y="238"/>
                  </a:lnTo>
                  <a:lnTo>
                    <a:pt x="92" y="238"/>
                  </a:lnTo>
                  <a:lnTo>
                    <a:pt x="92" y="234"/>
                  </a:lnTo>
                  <a:lnTo>
                    <a:pt x="90" y="230"/>
                  </a:lnTo>
                  <a:lnTo>
                    <a:pt x="90" y="226"/>
                  </a:lnTo>
                  <a:lnTo>
                    <a:pt x="90" y="222"/>
                  </a:lnTo>
                  <a:lnTo>
                    <a:pt x="86" y="222"/>
                  </a:lnTo>
                  <a:lnTo>
                    <a:pt x="86" y="218"/>
                  </a:lnTo>
                  <a:lnTo>
                    <a:pt x="82" y="218"/>
                  </a:lnTo>
                  <a:lnTo>
                    <a:pt x="82" y="214"/>
                  </a:lnTo>
                  <a:lnTo>
                    <a:pt x="78" y="214"/>
                  </a:lnTo>
                  <a:lnTo>
                    <a:pt x="74" y="214"/>
                  </a:lnTo>
                  <a:lnTo>
                    <a:pt x="74" y="212"/>
                  </a:lnTo>
                  <a:lnTo>
                    <a:pt x="70" y="212"/>
                  </a:lnTo>
                  <a:lnTo>
                    <a:pt x="70" y="208"/>
                  </a:lnTo>
                  <a:lnTo>
                    <a:pt x="70" y="204"/>
                  </a:lnTo>
                  <a:lnTo>
                    <a:pt x="66" y="204"/>
                  </a:lnTo>
                  <a:lnTo>
                    <a:pt x="66" y="200"/>
                  </a:lnTo>
                  <a:lnTo>
                    <a:pt x="64" y="198"/>
                  </a:lnTo>
                  <a:lnTo>
                    <a:pt x="66" y="194"/>
                  </a:lnTo>
                  <a:lnTo>
                    <a:pt x="64" y="190"/>
                  </a:lnTo>
                  <a:lnTo>
                    <a:pt x="64" y="186"/>
                  </a:lnTo>
                  <a:lnTo>
                    <a:pt x="64" y="182"/>
                  </a:lnTo>
                  <a:lnTo>
                    <a:pt x="64" y="178"/>
                  </a:lnTo>
                  <a:lnTo>
                    <a:pt x="64" y="174"/>
                  </a:lnTo>
                  <a:lnTo>
                    <a:pt x="64" y="172"/>
                  </a:lnTo>
                  <a:lnTo>
                    <a:pt x="64" y="168"/>
                  </a:lnTo>
                  <a:lnTo>
                    <a:pt x="60" y="168"/>
                  </a:lnTo>
                  <a:lnTo>
                    <a:pt x="64" y="168"/>
                  </a:lnTo>
                  <a:lnTo>
                    <a:pt x="60" y="164"/>
                  </a:lnTo>
                  <a:lnTo>
                    <a:pt x="60" y="160"/>
                  </a:lnTo>
                  <a:lnTo>
                    <a:pt x="56" y="156"/>
                  </a:lnTo>
                  <a:lnTo>
                    <a:pt x="56" y="152"/>
                  </a:lnTo>
                  <a:lnTo>
                    <a:pt x="52" y="148"/>
                  </a:lnTo>
                  <a:lnTo>
                    <a:pt x="48" y="144"/>
                  </a:lnTo>
                  <a:lnTo>
                    <a:pt x="44" y="144"/>
                  </a:lnTo>
                  <a:lnTo>
                    <a:pt x="44" y="142"/>
                  </a:lnTo>
                  <a:lnTo>
                    <a:pt x="44" y="144"/>
                  </a:lnTo>
                  <a:lnTo>
                    <a:pt x="40" y="144"/>
                  </a:lnTo>
                  <a:lnTo>
                    <a:pt x="40" y="142"/>
                  </a:lnTo>
                  <a:lnTo>
                    <a:pt x="40" y="138"/>
                  </a:lnTo>
                  <a:lnTo>
                    <a:pt x="36" y="138"/>
                  </a:lnTo>
                  <a:lnTo>
                    <a:pt x="36" y="134"/>
                  </a:lnTo>
                  <a:lnTo>
                    <a:pt x="36" y="130"/>
                  </a:lnTo>
                  <a:lnTo>
                    <a:pt x="36" y="126"/>
                  </a:lnTo>
                  <a:lnTo>
                    <a:pt x="36" y="122"/>
                  </a:lnTo>
                  <a:lnTo>
                    <a:pt x="34" y="118"/>
                  </a:lnTo>
                  <a:lnTo>
                    <a:pt x="34" y="116"/>
                  </a:lnTo>
                  <a:lnTo>
                    <a:pt x="34" y="118"/>
                  </a:lnTo>
                  <a:lnTo>
                    <a:pt x="30" y="118"/>
                  </a:lnTo>
                  <a:lnTo>
                    <a:pt x="30" y="116"/>
                  </a:lnTo>
                  <a:lnTo>
                    <a:pt x="30" y="112"/>
                  </a:lnTo>
                  <a:lnTo>
                    <a:pt x="26" y="112"/>
                  </a:lnTo>
                  <a:lnTo>
                    <a:pt x="26" y="108"/>
                  </a:lnTo>
                  <a:lnTo>
                    <a:pt x="26" y="104"/>
                  </a:lnTo>
                  <a:lnTo>
                    <a:pt x="22" y="100"/>
                  </a:lnTo>
                  <a:lnTo>
                    <a:pt x="22" y="96"/>
                  </a:lnTo>
                  <a:lnTo>
                    <a:pt x="18" y="96"/>
                  </a:lnTo>
                  <a:lnTo>
                    <a:pt x="18" y="92"/>
                  </a:lnTo>
                  <a:lnTo>
                    <a:pt x="18" y="90"/>
                  </a:lnTo>
                  <a:lnTo>
                    <a:pt x="14" y="90"/>
                  </a:lnTo>
                  <a:lnTo>
                    <a:pt x="14" y="86"/>
                  </a:lnTo>
                  <a:lnTo>
                    <a:pt x="14" y="82"/>
                  </a:lnTo>
                  <a:lnTo>
                    <a:pt x="10" y="82"/>
                  </a:lnTo>
                  <a:lnTo>
                    <a:pt x="10" y="78"/>
                  </a:lnTo>
                  <a:lnTo>
                    <a:pt x="6" y="74"/>
                  </a:lnTo>
                  <a:lnTo>
                    <a:pt x="4" y="74"/>
                  </a:lnTo>
                  <a:lnTo>
                    <a:pt x="0" y="74"/>
                  </a:lnTo>
                  <a:lnTo>
                    <a:pt x="4" y="70"/>
                  </a:lnTo>
                  <a:lnTo>
                    <a:pt x="4" y="66"/>
                  </a:lnTo>
                  <a:lnTo>
                    <a:pt x="4" y="64"/>
                  </a:lnTo>
                  <a:lnTo>
                    <a:pt x="4" y="60"/>
                  </a:lnTo>
                  <a:lnTo>
                    <a:pt x="4" y="56"/>
                  </a:lnTo>
                  <a:lnTo>
                    <a:pt x="6" y="52"/>
                  </a:lnTo>
                  <a:lnTo>
                    <a:pt x="10" y="52"/>
                  </a:lnTo>
                  <a:lnTo>
                    <a:pt x="14" y="52"/>
                  </a:lnTo>
                  <a:lnTo>
                    <a:pt x="22" y="56"/>
                  </a:lnTo>
                  <a:lnTo>
                    <a:pt x="26" y="52"/>
                  </a:lnTo>
                  <a:lnTo>
                    <a:pt x="30" y="48"/>
                  </a:lnTo>
                  <a:lnTo>
                    <a:pt x="30" y="44"/>
                  </a:lnTo>
                  <a:lnTo>
                    <a:pt x="36" y="40"/>
                  </a:lnTo>
                  <a:lnTo>
                    <a:pt x="40" y="40"/>
                  </a:lnTo>
                  <a:lnTo>
                    <a:pt x="44" y="34"/>
                  </a:lnTo>
                  <a:lnTo>
                    <a:pt x="48" y="30"/>
                  </a:lnTo>
                  <a:lnTo>
                    <a:pt x="44" y="22"/>
                  </a:lnTo>
                  <a:lnTo>
                    <a:pt x="40" y="22"/>
                  </a:lnTo>
                  <a:lnTo>
                    <a:pt x="40" y="18"/>
                  </a:lnTo>
                  <a:lnTo>
                    <a:pt x="34" y="10"/>
                  </a:lnTo>
                  <a:lnTo>
                    <a:pt x="36" y="10"/>
                  </a:lnTo>
                  <a:lnTo>
                    <a:pt x="40" y="10"/>
                  </a:lnTo>
                  <a:lnTo>
                    <a:pt x="44" y="10"/>
                  </a:lnTo>
                  <a:lnTo>
                    <a:pt x="48" y="8"/>
                  </a:lnTo>
                  <a:lnTo>
                    <a:pt x="56" y="8"/>
                  </a:lnTo>
                  <a:lnTo>
                    <a:pt x="64" y="4"/>
                  </a:lnTo>
                  <a:lnTo>
                    <a:pt x="66" y="0"/>
                  </a:lnTo>
                  <a:lnTo>
                    <a:pt x="70" y="0"/>
                  </a:lnTo>
                  <a:lnTo>
                    <a:pt x="78" y="4"/>
                  </a:lnTo>
                  <a:lnTo>
                    <a:pt x="82" y="4"/>
                  </a:lnTo>
                  <a:lnTo>
                    <a:pt x="96" y="14"/>
                  </a:lnTo>
                  <a:lnTo>
                    <a:pt x="108" y="18"/>
                  </a:lnTo>
                  <a:lnTo>
                    <a:pt x="120" y="30"/>
                  </a:lnTo>
                  <a:lnTo>
                    <a:pt x="120" y="34"/>
                  </a:lnTo>
                  <a:lnTo>
                    <a:pt x="130" y="40"/>
                  </a:lnTo>
                  <a:lnTo>
                    <a:pt x="146" y="56"/>
                  </a:lnTo>
                  <a:lnTo>
                    <a:pt x="164" y="56"/>
                  </a:lnTo>
                  <a:lnTo>
                    <a:pt x="168" y="56"/>
                  </a:lnTo>
                  <a:lnTo>
                    <a:pt x="172" y="56"/>
                  </a:lnTo>
                  <a:lnTo>
                    <a:pt x="176" y="56"/>
                  </a:lnTo>
                  <a:lnTo>
                    <a:pt x="182" y="60"/>
                  </a:lnTo>
                  <a:lnTo>
                    <a:pt x="186" y="64"/>
                  </a:lnTo>
                  <a:lnTo>
                    <a:pt x="186" y="66"/>
                  </a:lnTo>
                  <a:lnTo>
                    <a:pt x="194" y="66"/>
                  </a:lnTo>
                  <a:lnTo>
                    <a:pt x="198" y="66"/>
                  </a:lnTo>
                  <a:lnTo>
                    <a:pt x="198" y="70"/>
                  </a:lnTo>
                  <a:lnTo>
                    <a:pt x="198" y="74"/>
                  </a:lnTo>
                  <a:lnTo>
                    <a:pt x="202" y="74"/>
                  </a:lnTo>
                  <a:lnTo>
                    <a:pt x="202" y="78"/>
                  </a:lnTo>
                  <a:lnTo>
                    <a:pt x="202" y="82"/>
                  </a:lnTo>
                  <a:lnTo>
                    <a:pt x="202" y="78"/>
                  </a:lnTo>
                  <a:lnTo>
                    <a:pt x="202" y="82"/>
                  </a:lnTo>
                  <a:lnTo>
                    <a:pt x="206" y="86"/>
                  </a:lnTo>
                  <a:lnTo>
                    <a:pt x="206" y="82"/>
                  </a:lnTo>
                  <a:lnTo>
                    <a:pt x="206" y="86"/>
                  </a:lnTo>
                  <a:lnTo>
                    <a:pt x="210" y="86"/>
                  </a:lnTo>
                  <a:lnTo>
                    <a:pt x="206" y="86"/>
                  </a:lnTo>
                  <a:lnTo>
                    <a:pt x="210" y="90"/>
                  </a:lnTo>
                  <a:lnTo>
                    <a:pt x="210" y="92"/>
                  </a:lnTo>
                  <a:lnTo>
                    <a:pt x="212" y="92"/>
                  </a:lnTo>
                  <a:lnTo>
                    <a:pt x="212" y="96"/>
                  </a:lnTo>
                  <a:lnTo>
                    <a:pt x="216" y="96"/>
                  </a:lnTo>
                  <a:lnTo>
                    <a:pt x="220" y="96"/>
                  </a:lnTo>
                  <a:lnTo>
                    <a:pt x="220" y="100"/>
                  </a:lnTo>
                  <a:lnTo>
                    <a:pt x="220" y="104"/>
                  </a:lnTo>
                  <a:lnTo>
                    <a:pt x="224" y="108"/>
                  </a:lnTo>
                  <a:lnTo>
                    <a:pt x="220" y="112"/>
                  </a:lnTo>
                  <a:lnTo>
                    <a:pt x="220" y="108"/>
                  </a:lnTo>
                  <a:lnTo>
                    <a:pt x="220" y="112"/>
                  </a:lnTo>
                  <a:lnTo>
                    <a:pt x="220" y="116"/>
                  </a:lnTo>
                  <a:lnTo>
                    <a:pt x="224" y="118"/>
                  </a:lnTo>
                  <a:lnTo>
                    <a:pt x="220" y="118"/>
                  </a:lnTo>
                  <a:lnTo>
                    <a:pt x="224" y="122"/>
                  </a:lnTo>
                  <a:lnTo>
                    <a:pt x="228" y="122"/>
                  </a:lnTo>
                  <a:lnTo>
                    <a:pt x="228" y="126"/>
                  </a:lnTo>
                  <a:lnTo>
                    <a:pt x="228" y="130"/>
                  </a:lnTo>
                  <a:lnTo>
                    <a:pt x="232" y="134"/>
                  </a:lnTo>
                  <a:lnTo>
                    <a:pt x="232" y="138"/>
                  </a:lnTo>
                  <a:lnTo>
                    <a:pt x="236" y="138"/>
                  </a:lnTo>
                  <a:lnTo>
                    <a:pt x="238" y="138"/>
                  </a:lnTo>
                  <a:lnTo>
                    <a:pt x="238" y="142"/>
                  </a:lnTo>
                  <a:lnTo>
                    <a:pt x="238" y="144"/>
                  </a:lnTo>
                  <a:lnTo>
                    <a:pt x="238" y="142"/>
                  </a:lnTo>
                  <a:lnTo>
                    <a:pt x="238" y="144"/>
                  </a:lnTo>
                  <a:lnTo>
                    <a:pt x="242" y="144"/>
                  </a:lnTo>
                  <a:lnTo>
                    <a:pt x="256" y="168"/>
                  </a:lnTo>
                  <a:lnTo>
                    <a:pt x="290" y="172"/>
                  </a:lnTo>
                  <a:lnTo>
                    <a:pt x="298" y="182"/>
                  </a:lnTo>
                  <a:lnTo>
                    <a:pt x="294" y="198"/>
                  </a:lnTo>
                  <a:lnTo>
                    <a:pt x="290" y="218"/>
                  </a:lnTo>
                  <a:lnTo>
                    <a:pt x="290" y="218"/>
                  </a:lnTo>
                  <a:lnTo>
                    <a:pt x="290" y="218"/>
                  </a:lnTo>
                  <a:close/>
                  <a:moveTo>
                    <a:pt x="104" y="270"/>
                  </a:moveTo>
                  <a:lnTo>
                    <a:pt x="104" y="274"/>
                  </a:lnTo>
                  <a:lnTo>
                    <a:pt x="104" y="270"/>
                  </a:lnTo>
                  <a:lnTo>
                    <a:pt x="104" y="270"/>
                  </a:lnTo>
                  <a:lnTo>
                    <a:pt x="104" y="270"/>
                  </a:lnTo>
                  <a:close/>
                  <a:moveTo>
                    <a:pt x="108" y="278"/>
                  </a:moveTo>
                  <a:lnTo>
                    <a:pt x="104" y="278"/>
                  </a:lnTo>
                  <a:lnTo>
                    <a:pt x="104" y="274"/>
                  </a:lnTo>
                  <a:lnTo>
                    <a:pt x="100" y="274"/>
                  </a:lnTo>
                  <a:lnTo>
                    <a:pt x="104" y="274"/>
                  </a:lnTo>
                  <a:lnTo>
                    <a:pt x="108" y="274"/>
                  </a:lnTo>
                  <a:lnTo>
                    <a:pt x="104" y="274"/>
                  </a:lnTo>
                  <a:lnTo>
                    <a:pt x="108" y="274"/>
                  </a:lnTo>
                  <a:lnTo>
                    <a:pt x="108" y="278"/>
                  </a:lnTo>
                  <a:lnTo>
                    <a:pt x="108" y="278"/>
                  </a:lnTo>
                  <a:lnTo>
                    <a:pt x="108" y="27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6" name="Freeform 51"/>
            <p:cNvSpPr>
              <a:spLocks/>
            </p:cNvSpPr>
            <p:nvPr/>
          </p:nvSpPr>
          <p:spPr bwMode="auto">
            <a:xfrm>
              <a:off x="6718300" y="4521268"/>
              <a:ext cx="12700" cy="6350"/>
            </a:xfrm>
            <a:custGeom>
              <a:avLst/>
              <a:gdLst>
                <a:gd name="T0" fmla="*/ 8 w 8"/>
                <a:gd name="T1" fmla="*/ 0 h 4"/>
                <a:gd name="T2" fmla="*/ 8 w 8"/>
                <a:gd name="T3" fmla="*/ 0 h 4"/>
                <a:gd name="T4" fmla="*/ 8 w 8"/>
                <a:gd name="T5" fmla="*/ 0 h 4"/>
                <a:gd name="T6" fmla="*/ 8 w 8"/>
                <a:gd name="T7" fmla="*/ 0 h 4"/>
                <a:gd name="T8" fmla="*/ 8 w 8"/>
                <a:gd name="T9" fmla="*/ 0 h 4"/>
                <a:gd name="T10" fmla="*/ 4 w 8"/>
                <a:gd name="T11" fmla="*/ 4 h 4"/>
                <a:gd name="T12" fmla="*/ 4 w 8"/>
                <a:gd name="T13" fmla="*/ 4 h 4"/>
                <a:gd name="T14" fmla="*/ 0 w 8"/>
                <a:gd name="T15" fmla="*/ 4 h 4"/>
                <a:gd name="T16" fmla="*/ 0 w 8"/>
                <a:gd name="T17" fmla="*/ 0 h 4"/>
                <a:gd name="T18" fmla="*/ 0 w 8"/>
                <a:gd name="T19" fmla="*/ 0 h 4"/>
                <a:gd name="T20" fmla="*/ 0 w 8"/>
                <a:gd name="T21" fmla="*/ 0 h 4"/>
                <a:gd name="T22" fmla="*/ 0 w 8"/>
                <a:gd name="T23" fmla="*/ 0 h 4"/>
                <a:gd name="T24" fmla="*/ 0 w 8"/>
                <a:gd name="T25" fmla="*/ 0 h 4"/>
                <a:gd name="T26" fmla="*/ 4 w 8"/>
                <a:gd name="T27" fmla="*/ 0 h 4"/>
                <a:gd name="T28" fmla="*/ 4 w 8"/>
                <a:gd name="T29" fmla="*/ 0 h 4"/>
                <a:gd name="T30" fmla="*/ 4 w 8"/>
                <a:gd name="T31" fmla="*/ 0 h 4"/>
                <a:gd name="T32" fmla="*/ 4 w 8"/>
                <a:gd name="T33" fmla="*/ 0 h 4"/>
                <a:gd name="T34" fmla="*/ 4 w 8"/>
                <a:gd name="T35" fmla="*/ 0 h 4"/>
                <a:gd name="T36" fmla="*/ 4 w 8"/>
                <a:gd name="T37" fmla="*/ 0 h 4"/>
                <a:gd name="T38" fmla="*/ 4 w 8"/>
                <a:gd name="T39" fmla="*/ 0 h 4"/>
                <a:gd name="T40" fmla="*/ 4 w 8"/>
                <a:gd name="T41" fmla="*/ 0 h 4"/>
                <a:gd name="T42" fmla="*/ 8 w 8"/>
                <a:gd name="T43" fmla="*/ 0 h 4"/>
                <a:gd name="T44" fmla="*/ 8 w 8"/>
                <a:gd name="T45" fmla="*/ 0 h 4"/>
                <a:gd name="T46" fmla="*/ 8 w 8"/>
                <a:gd name="T47" fmla="*/ 0 h 4"/>
                <a:gd name="T48" fmla="*/ 8 w 8"/>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4">
                  <a:moveTo>
                    <a:pt x="8" y="0"/>
                  </a:moveTo>
                  <a:lnTo>
                    <a:pt x="8" y="0"/>
                  </a:lnTo>
                  <a:lnTo>
                    <a:pt x="8" y="0"/>
                  </a:lnTo>
                  <a:lnTo>
                    <a:pt x="8" y="0"/>
                  </a:lnTo>
                  <a:lnTo>
                    <a:pt x="8" y="0"/>
                  </a:lnTo>
                  <a:lnTo>
                    <a:pt x="4" y="4"/>
                  </a:lnTo>
                  <a:lnTo>
                    <a:pt x="4" y="4"/>
                  </a:lnTo>
                  <a:lnTo>
                    <a:pt x="0" y="4"/>
                  </a:lnTo>
                  <a:lnTo>
                    <a:pt x="0" y="0"/>
                  </a:lnTo>
                  <a:lnTo>
                    <a:pt x="0" y="0"/>
                  </a:lnTo>
                  <a:lnTo>
                    <a:pt x="0" y="0"/>
                  </a:lnTo>
                  <a:lnTo>
                    <a:pt x="0" y="0"/>
                  </a:lnTo>
                  <a:lnTo>
                    <a:pt x="0" y="0"/>
                  </a:lnTo>
                  <a:lnTo>
                    <a:pt x="4" y="0"/>
                  </a:lnTo>
                  <a:lnTo>
                    <a:pt x="4" y="0"/>
                  </a:lnTo>
                  <a:lnTo>
                    <a:pt x="4" y="0"/>
                  </a:lnTo>
                  <a:lnTo>
                    <a:pt x="4" y="0"/>
                  </a:lnTo>
                  <a:lnTo>
                    <a:pt x="4" y="0"/>
                  </a:lnTo>
                  <a:lnTo>
                    <a:pt x="4" y="0"/>
                  </a:lnTo>
                  <a:lnTo>
                    <a:pt x="4" y="0"/>
                  </a:lnTo>
                  <a:lnTo>
                    <a:pt x="4" y="0"/>
                  </a:lnTo>
                  <a:lnTo>
                    <a:pt x="8" y="0"/>
                  </a:lnTo>
                  <a:lnTo>
                    <a:pt x="8" y="0"/>
                  </a:lnTo>
                  <a:lnTo>
                    <a:pt x="8" y="0"/>
                  </a:lnTo>
                  <a:lnTo>
                    <a:pt x="8"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7" name="Freeform 52"/>
            <p:cNvSpPr>
              <a:spLocks noEditPoints="1"/>
            </p:cNvSpPr>
            <p:nvPr/>
          </p:nvSpPr>
          <p:spPr bwMode="auto">
            <a:xfrm>
              <a:off x="7226300" y="3473518"/>
              <a:ext cx="76200" cy="158750"/>
            </a:xfrm>
            <a:custGeom>
              <a:avLst/>
              <a:gdLst>
                <a:gd name="T0" fmla="*/ 4 w 48"/>
                <a:gd name="T1" fmla="*/ 40 h 100"/>
                <a:gd name="T2" fmla="*/ 0 w 48"/>
                <a:gd name="T3" fmla="*/ 34 h 100"/>
                <a:gd name="T4" fmla="*/ 0 w 48"/>
                <a:gd name="T5" fmla="*/ 38 h 100"/>
                <a:gd name="T6" fmla="*/ 0 w 48"/>
                <a:gd name="T7" fmla="*/ 34 h 100"/>
                <a:gd name="T8" fmla="*/ 0 w 48"/>
                <a:gd name="T9" fmla="*/ 30 h 100"/>
                <a:gd name="T10" fmla="*/ 4 w 48"/>
                <a:gd name="T11" fmla="*/ 30 h 100"/>
                <a:gd name="T12" fmla="*/ 12 w 48"/>
                <a:gd name="T13" fmla="*/ 34 h 100"/>
                <a:gd name="T14" fmla="*/ 8 w 48"/>
                <a:gd name="T15" fmla="*/ 26 h 100"/>
                <a:gd name="T16" fmla="*/ 4 w 48"/>
                <a:gd name="T17" fmla="*/ 18 h 100"/>
                <a:gd name="T18" fmla="*/ 8 w 48"/>
                <a:gd name="T19" fmla="*/ 10 h 100"/>
                <a:gd name="T20" fmla="*/ 16 w 48"/>
                <a:gd name="T21" fmla="*/ 4 h 100"/>
                <a:gd name="T22" fmla="*/ 26 w 48"/>
                <a:gd name="T23" fmla="*/ 4 h 100"/>
                <a:gd name="T24" fmla="*/ 34 w 48"/>
                <a:gd name="T25" fmla="*/ 4 h 100"/>
                <a:gd name="T26" fmla="*/ 38 w 48"/>
                <a:gd name="T27" fmla="*/ 14 h 100"/>
                <a:gd name="T28" fmla="*/ 44 w 48"/>
                <a:gd name="T29" fmla="*/ 22 h 100"/>
                <a:gd name="T30" fmla="*/ 44 w 48"/>
                <a:gd name="T31" fmla="*/ 34 h 100"/>
                <a:gd name="T32" fmla="*/ 44 w 48"/>
                <a:gd name="T33" fmla="*/ 48 h 100"/>
                <a:gd name="T34" fmla="*/ 44 w 48"/>
                <a:gd name="T35" fmla="*/ 60 h 100"/>
                <a:gd name="T36" fmla="*/ 38 w 48"/>
                <a:gd name="T37" fmla="*/ 64 h 100"/>
                <a:gd name="T38" fmla="*/ 30 w 48"/>
                <a:gd name="T39" fmla="*/ 66 h 100"/>
                <a:gd name="T40" fmla="*/ 30 w 48"/>
                <a:gd name="T41" fmla="*/ 70 h 100"/>
                <a:gd name="T42" fmla="*/ 26 w 48"/>
                <a:gd name="T43" fmla="*/ 70 h 100"/>
                <a:gd name="T44" fmla="*/ 18 w 48"/>
                <a:gd name="T45" fmla="*/ 66 h 100"/>
                <a:gd name="T46" fmla="*/ 18 w 48"/>
                <a:gd name="T47" fmla="*/ 74 h 100"/>
                <a:gd name="T48" fmla="*/ 16 w 48"/>
                <a:gd name="T49" fmla="*/ 74 h 100"/>
                <a:gd name="T50" fmla="*/ 16 w 48"/>
                <a:gd name="T51" fmla="*/ 74 h 100"/>
                <a:gd name="T52" fmla="*/ 16 w 48"/>
                <a:gd name="T53" fmla="*/ 70 h 100"/>
                <a:gd name="T54" fmla="*/ 8 w 48"/>
                <a:gd name="T55" fmla="*/ 78 h 100"/>
                <a:gd name="T56" fmla="*/ 4 w 48"/>
                <a:gd name="T57" fmla="*/ 82 h 100"/>
                <a:gd name="T58" fmla="*/ 0 w 48"/>
                <a:gd name="T59" fmla="*/ 74 h 100"/>
                <a:gd name="T60" fmla="*/ 4 w 48"/>
                <a:gd name="T61" fmla="*/ 70 h 100"/>
                <a:gd name="T62" fmla="*/ 4 w 48"/>
                <a:gd name="T63" fmla="*/ 66 h 100"/>
                <a:gd name="T64" fmla="*/ 4 w 48"/>
                <a:gd name="T65" fmla="*/ 66 h 100"/>
                <a:gd name="T66" fmla="*/ 4 w 48"/>
                <a:gd name="T67" fmla="*/ 56 h 100"/>
                <a:gd name="T68" fmla="*/ 8 w 48"/>
                <a:gd name="T69" fmla="*/ 52 h 100"/>
                <a:gd name="T70" fmla="*/ 4 w 48"/>
                <a:gd name="T71" fmla="*/ 48 h 100"/>
                <a:gd name="T72" fmla="*/ 8 w 48"/>
                <a:gd name="T73" fmla="*/ 48 h 100"/>
                <a:gd name="T74" fmla="*/ 4 w 48"/>
                <a:gd name="T75" fmla="*/ 14 h 100"/>
                <a:gd name="T76" fmla="*/ 4 w 48"/>
                <a:gd name="T77" fmla="*/ 40 h 100"/>
                <a:gd name="T78" fmla="*/ 4 w 48"/>
                <a:gd name="T79" fmla="*/ 38 h 100"/>
                <a:gd name="T80" fmla="*/ 4 w 48"/>
                <a:gd name="T81" fmla="*/ 40 h 100"/>
                <a:gd name="T82" fmla="*/ 34 w 48"/>
                <a:gd name="T83" fmla="*/ 70 h 100"/>
                <a:gd name="T84" fmla="*/ 38 w 48"/>
                <a:gd name="T85" fmla="*/ 66 h 100"/>
                <a:gd name="T86" fmla="*/ 22 w 48"/>
                <a:gd name="T87" fmla="*/ 70 h 100"/>
                <a:gd name="T88" fmla="*/ 22 w 48"/>
                <a:gd name="T89" fmla="*/ 70 h 100"/>
                <a:gd name="T90" fmla="*/ 26 w 48"/>
                <a:gd name="T91" fmla="*/ 66 h 100"/>
                <a:gd name="T92" fmla="*/ 0 w 48"/>
                <a:gd name="T93" fmla="*/ 78 h 100"/>
                <a:gd name="T94" fmla="*/ 4 w 48"/>
                <a:gd name="T95" fmla="*/ 78 h 100"/>
                <a:gd name="T96" fmla="*/ 12 w 48"/>
                <a:gd name="T97" fmla="*/ 94 h 100"/>
                <a:gd name="T98" fmla="*/ 8 w 48"/>
                <a:gd name="T99" fmla="*/ 100 h 100"/>
                <a:gd name="T100" fmla="*/ 0 w 48"/>
                <a:gd name="T101" fmla="*/ 96 h 100"/>
                <a:gd name="T102" fmla="*/ 8 w 48"/>
                <a:gd name="T103"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 h="100">
                  <a:moveTo>
                    <a:pt x="8" y="48"/>
                  </a:moveTo>
                  <a:lnTo>
                    <a:pt x="4" y="44"/>
                  </a:lnTo>
                  <a:lnTo>
                    <a:pt x="4" y="40"/>
                  </a:lnTo>
                  <a:lnTo>
                    <a:pt x="4" y="38"/>
                  </a:lnTo>
                  <a:lnTo>
                    <a:pt x="4" y="34"/>
                  </a:lnTo>
                  <a:lnTo>
                    <a:pt x="0" y="34"/>
                  </a:lnTo>
                  <a:lnTo>
                    <a:pt x="0" y="38"/>
                  </a:lnTo>
                  <a:lnTo>
                    <a:pt x="0" y="34"/>
                  </a:lnTo>
                  <a:lnTo>
                    <a:pt x="0" y="38"/>
                  </a:lnTo>
                  <a:lnTo>
                    <a:pt x="0" y="34"/>
                  </a:lnTo>
                  <a:lnTo>
                    <a:pt x="0" y="30"/>
                  </a:lnTo>
                  <a:lnTo>
                    <a:pt x="0" y="34"/>
                  </a:lnTo>
                  <a:lnTo>
                    <a:pt x="4" y="34"/>
                  </a:lnTo>
                  <a:lnTo>
                    <a:pt x="4" y="30"/>
                  </a:lnTo>
                  <a:lnTo>
                    <a:pt x="0" y="30"/>
                  </a:lnTo>
                  <a:lnTo>
                    <a:pt x="4" y="30"/>
                  </a:lnTo>
                  <a:lnTo>
                    <a:pt x="4" y="34"/>
                  </a:lnTo>
                  <a:lnTo>
                    <a:pt x="4" y="30"/>
                  </a:lnTo>
                  <a:lnTo>
                    <a:pt x="8" y="30"/>
                  </a:lnTo>
                  <a:lnTo>
                    <a:pt x="8" y="34"/>
                  </a:lnTo>
                  <a:lnTo>
                    <a:pt x="12" y="34"/>
                  </a:lnTo>
                  <a:lnTo>
                    <a:pt x="12" y="30"/>
                  </a:lnTo>
                  <a:lnTo>
                    <a:pt x="8" y="30"/>
                  </a:lnTo>
                  <a:lnTo>
                    <a:pt x="8" y="26"/>
                  </a:lnTo>
                  <a:lnTo>
                    <a:pt x="8" y="22"/>
                  </a:lnTo>
                  <a:lnTo>
                    <a:pt x="8" y="18"/>
                  </a:lnTo>
                  <a:lnTo>
                    <a:pt x="4" y="18"/>
                  </a:lnTo>
                  <a:lnTo>
                    <a:pt x="4" y="14"/>
                  </a:lnTo>
                  <a:lnTo>
                    <a:pt x="8" y="14"/>
                  </a:lnTo>
                  <a:lnTo>
                    <a:pt x="8" y="10"/>
                  </a:lnTo>
                  <a:lnTo>
                    <a:pt x="12" y="8"/>
                  </a:lnTo>
                  <a:lnTo>
                    <a:pt x="12" y="4"/>
                  </a:lnTo>
                  <a:lnTo>
                    <a:pt x="16" y="4"/>
                  </a:lnTo>
                  <a:lnTo>
                    <a:pt x="18" y="4"/>
                  </a:lnTo>
                  <a:lnTo>
                    <a:pt x="22" y="4"/>
                  </a:lnTo>
                  <a:lnTo>
                    <a:pt x="26" y="4"/>
                  </a:lnTo>
                  <a:lnTo>
                    <a:pt x="30" y="4"/>
                  </a:lnTo>
                  <a:lnTo>
                    <a:pt x="30" y="0"/>
                  </a:lnTo>
                  <a:lnTo>
                    <a:pt x="34" y="4"/>
                  </a:lnTo>
                  <a:lnTo>
                    <a:pt x="34" y="8"/>
                  </a:lnTo>
                  <a:lnTo>
                    <a:pt x="38" y="10"/>
                  </a:lnTo>
                  <a:lnTo>
                    <a:pt x="38" y="14"/>
                  </a:lnTo>
                  <a:lnTo>
                    <a:pt x="40" y="14"/>
                  </a:lnTo>
                  <a:lnTo>
                    <a:pt x="40" y="18"/>
                  </a:lnTo>
                  <a:lnTo>
                    <a:pt x="44" y="22"/>
                  </a:lnTo>
                  <a:lnTo>
                    <a:pt x="44" y="26"/>
                  </a:lnTo>
                  <a:lnTo>
                    <a:pt x="44" y="30"/>
                  </a:lnTo>
                  <a:lnTo>
                    <a:pt x="44" y="34"/>
                  </a:lnTo>
                  <a:lnTo>
                    <a:pt x="44" y="38"/>
                  </a:lnTo>
                  <a:lnTo>
                    <a:pt x="44" y="40"/>
                  </a:lnTo>
                  <a:lnTo>
                    <a:pt x="44" y="48"/>
                  </a:lnTo>
                  <a:lnTo>
                    <a:pt x="48" y="48"/>
                  </a:lnTo>
                  <a:lnTo>
                    <a:pt x="44" y="56"/>
                  </a:lnTo>
                  <a:lnTo>
                    <a:pt x="44" y="60"/>
                  </a:lnTo>
                  <a:lnTo>
                    <a:pt x="40" y="64"/>
                  </a:lnTo>
                  <a:lnTo>
                    <a:pt x="38" y="66"/>
                  </a:lnTo>
                  <a:lnTo>
                    <a:pt x="38" y="64"/>
                  </a:lnTo>
                  <a:lnTo>
                    <a:pt x="38" y="66"/>
                  </a:lnTo>
                  <a:lnTo>
                    <a:pt x="34" y="64"/>
                  </a:lnTo>
                  <a:lnTo>
                    <a:pt x="30" y="66"/>
                  </a:lnTo>
                  <a:lnTo>
                    <a:pt x="34" y="66"/>
                  </a:lnTo>
                  <a:lnTo>
                    <a:pt x="34" y="70"/>
                  </a:lnTo>
                  <a:lnTo>
                    <a:pt x="30" y="70"/>
                  </a:lnTo>
                  <a:lnTo>
                    <a:pt x="30" y="66"/>
                  </a:lnTo>
                  <a:lnTo>
                    <a:pt x="30" y="70"/>
                  </a:lnTo>
                  <a:lnTo>
                    <a:pt x="26" y="70"/>
                  </a:lnTo>
                  <a:lnTo>
                    <a:pt x="26" y="66"/>
                  </a:lnTo>
                  <a:lnTo>
                    <a:pt x="22" y="66"/>
                  </a:lnTo>
                  <a:lnTo>
                    <a:pt x="18" y="66"/>
                  </a:lnTo>
                  <a:lnTo>
                    <a:pt x="18" y="70"/>
                  </a:lnTo>
                  <a:lnTo>
                    <a:pt x="22" y="70"/>
                  </a:lnTo>
                  <a:lnTo>
                    <a:pt x="18" y="74"/>
                  </a:lnTo>
                  <a:lnTo>
                    <a:pt x="18" y="70"/>
                  </a:lnTo>
                  <a:lnTo>
                    <a:pt x="16" y="70"/>
                  </a:lnTo>
                  <a:lnTo>
                    <a:pt x="16" y="74"/>
                  </a:lnTo>
                  <a:lnTo>
                    <a:pt x="18" y="74"/>
                  </a:lnTo>
                  <a:lnTo>
                    <a:pt x="16" y="78"/>
                  </a:lnTo>
                  <a:lnTo>
                    <a:pt x="16" y="74"/>
                  </a:lnTo>
                  <a:lnTo>
                    <a:pt x="12" y="74"/>
                  </a:lnTo>
                  <a:lnTo>
                    <a:pt x="16" y="74"/>
                  </a:lnTo>
                  <a:lnTo>
                    <a:pt x="16" y="70"/>
                  </a:lnTo>
                  <a:lnTo>
                    <a:pt x="12" y="74"/>
                  </a:lnTo>
                  <a:lnTo>
                    <a:pt x="12" y="78"/>
                  </a:lnTo>
                  <a:lnTo>
                    <a:pt x="8" y="78"/>
                  </a:lnTo>
                  <a:lnTo>
                    <a:pt x="8" y="74"/>
                  </a:lnTo>
                  <a:lnTo>
                    <a:pt x="8" y="78"/>
                  </a:lnTo>
                  <a:lnTo>
                    <a:pt x="4" y="82"/>
                  </a:lnTo>
                  <a:lnTo>
                    <a:pt x="4" y="78"/>
                  </a:lnTo>
                  <a:lnTo>
                    <a:pt x="4" y="74"/>
                  </a:lnTo>
                  <a:lnTo>
                    <a:pt x="0" y="74"/>
                  </a:lnTo>
                  <a:lnTo>
                    <a:pt x="0" y="70"/>
                  </a:lnTo>
                  <a:lnTo>
                    <a:pt x="4" y="74"/>
                  </a:lnTo>
                  <a:lnTo>
                    <a:pt x="4" y="70"/>
                  </a:lnTo>
                  <a:lnTo>
                    <a:pt x="8" y="70"/>
                  </a:lnTo>
                  <a:lnTo>
                    <a:pt x="4" y="70"/>
                  </a:lnTo>
                  <a:lnTo>
                    <a:pt x="4" y="66"/>
                  </a:lnTo>
                  <a:lnTo>
                    <a:pt x="0" y="66"/>
                  </a:lnTo>
                  <a:lnTo>
                    <a:pt x="0" y="64"/>
                  </a:lnTo>
                  <a:lnTo>
                    <a:pt x="4" y="66"/>
                  </a:lnTo>
                  <a:lnTo>
                    <a:pt x="4" y="64"/>
                  </a:lnTo>
                  <a:lnTo>
                    <a:pt x="4" y="60"/>
                  </a:lnTo>
                  <a:lnTo>
                    <a:pt x="4" y="56"/>
                  </a:lnTo>
                  <a:lnTo>
                    <a:pt x="8" y="56"/>
                  </a:lnTo>
                  <a:lnTo>
                    <a:pt x="4" y="56"/>
                  </a:lnTo>
                  <a:lnTo>
                    <a:pt x="8" y="52"/>
                  </a:lnTo>
                  <a:lnTo>
                    <a:pt x="8" y="48"/>
                  </a:lnTo>
                  <a:lnTo>
                    <a:pt x="8" y="52"/>
                  </a:lnTo>
                  <a:lnTo>
                    <a:pt x="4" y="48"/>
                  </a:lnTo>
                  <a:lnTo>
                    <a:pt x="8" y="48"/>
                  </a:lnTo>
                  <a:lnTo>
                    <a:pt x="8" y="48"/>
                  </a:lnTo>
                  <a:lnTo>
                    <a:pt x="8" y="48"/>
                  </a:lnTo>
                  <a:close/>
                  <a:moveTo>
                    <a:pt x="4" y="14"/>
                  </a:moveTo>
                  <a:lnTo>
                    <a:pt x="4" y="18"/>
                  </a:lnTo>
                  <a:lnTo>
                    <a:pt x="4" y="14"/>
                  </a:lnTo>
                  <a:lnTo>
                    <a:pt x="4" y="14"/>
                  </a:lnTo>
                  <a:lnTo>
                    <a:pt x="4" y="14"/>
                  </a:lnTo>
                  <a:close/>
                  <a:moveTo>
                    <a:pt x="4" y="40"/>
                  </a:moveTo>
                  <a:lnTo>
                    <a:pt x="0" y="40"/>
                  </a:lnTo>
                  <a:lnTo>
                    <a:pt x="0" y="38"/>
                  </a:lnTo>
                  <a:lnTo>
                    <a:pt x="4" y="38"/>
                  </a:lnTo>
                  <a:lnTo>
                    <a:pt x="4" y="40"/>
                  </a:lnTo>
                  <a:lnTo>
                    <a:pt x="4" y="40"/>
                  </a:lnTo>
                  <a:lnTo>
                    <a:pt x="4" y="40"/>
                  </a:lnTo>
                  <a:close/>
                  <a:moveTo>
                    <a:pt x="38" y="66"/>
                  </a:moveTo>
                  <a:lnTo>
                    <a:pt x="38" y="70"/>
                  </a:lnTo>
                  <a:lnTo>
                    <a:pt x="34" y="70"/>
                  </a:lnTo>
                  <a:lnTo>
                    <a:pt x="34" y="66"/>
                  </a:lnTo>
                  <a:lnTo>
                    <a:pt x="38" y="66"/>
                  </a:lnTo>
                  <a:lnTo>
                    <a:pt x="38" y="66"/>
                  </a:lnTo>
                  <a:lnTo>
                    <a:pt x="38" y="66"/>
                  </a:lnTo>
                  <a:close/>
                  <a:moveTo>
                    <a:pt x="26" y="66"/>
                  </a:moveTo>
                  <a:lnTo>
                    <a:pt x="22" y="70"/>
                  </a:lnTo>
                  <a:lnTo>
                    <a:pt x="26" y="70"/>
                  </a:lnTo>
                  <a:lnTo>
                    <a:pt x="26" y="74"/>
                  </a:lnTo>
                  <a:lnTo>
                    <a:pt x="22" y="70"/>
                  </a:lnTo>
                  <a:lnTo>
                    <a:pt x="22" y="66"/>
                  </a:lnTo>
                  <a:lnTo>
                    <a:pt x="26" y="66"/>
                  </a:lnTo>
                  <a:lnTo>
                    <a:pt x="26" y="66"/>
                  </a:lnTo>
                  <a:lnTo>
                    <a:pt x="26" y="66"/>
                  </a:lnTo>
                  <a:close/>
                  <a:moveTo>
                    <a:pt x="4" y="78"/>
                  </a:moveTo>
                  <a:lnTo>
                    <a:pt x="0" y="78"/>
                  </a:lnTo>
                  <a:lnTo>
                    <a:pt x="0" y="74"/>
                  </a:lnTo>
                  <a:lnTo>
                    <a:pt x="4" y="78"/>
                  </a:lnTo>
                  <a:lnTo>
                    <a:pt x="4" y="78"/>
                  </a:lnTo>
                  <a:lnTo>
                    <a:pt x="4" y="78"/>
                  </a:lnTo>
                  <a:close/>
                  <a:moveTo>
                    <a:pt x="8" y="94"/>
                  </a:moveTo>
                  <a:lnTo>
                    <a:pt x="12" y="94"/>
                  </a:lnTo>
                  <a:lnTo>
                    <a:pt x="12" y="96"/>
                  </a:lnTo>
                  <a:lnTo>
                    <a:pt x="8" y="96"/>
                  </a:lnTo>
                  <a:lnTo>
                    <a:pt x="8" y="100"/>
                  </a:lnTo>
                  <a:lnTo>
                    <a:pt x="4" y="100"/>
                  </a:lnTo>
                  <a:lnTo>
                    <a:pt x="0" y="100"/>
                  </a:lnTo>
                  <a:lnTo>
                    <a:pt x="0" y="96"/>
                  </a:lnTo>
                  <a:lnTo>
                    <a:pt x="4" y="96"/>
                  </a:lnTo>
                  <a:lnTo>
                    <a:pt x="8" y="94"/>
                  </a:lnTo>
                  <a:lnTo>
                    <a:pt x="8" y="94"/>
                  </a:lnTo>
                  <a:lnTo>
                    <a:pt x="8" y="9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8" name="Freeform 53"/>
            <p:cNvSpPr>
              <a:spLocks noEditPoints="1"/>
            </p:cNvSpPr>
            <p:nvPr/>
          </p:nvSpPr>
          <p:spPr bwMode="auto">
            <a:xfrm>
              <a:off x="6178550" y="4289493"/>
              <a:ext cx="53975" cy="107950"/>
            </a:xfrm>
            <a:custGeom>
              <a:avLst/>
              <a:gdLst>
                <a:gd name="T0" fmla="*/ 4 w 34"/>
                <a:gd name="T1" fmla="*/ 16 h 68"/>
                <a:gd name="T2" fmla="*/ 0 w 34"/>
                <a:gd name="T3" fmla="*/ 16 h 68"/>
                <a:gd name="T4" fmla="*/ 4 w 34"/>
                <a:gd name="T5" fmla="*/ 16 h 68"/>
                <a:gd name="T6" fmla="*/ 30 w 34"/>
                <a:gd name="T7" fmla="*/ 56 h 68"/>
                <a:gd name="T8" fmla="*/ 30 w 34"/>
                <a:gd name="T9" fmla="*/ 60 h 68"/>
                <a:gd name="T10" fmla="*/ 20 w 34"/>
                <a:gd name="T11" fmla="*/ 68 h 68"/>
                <a:gd name="T12" fmla="*/ 20 w 34"/>
                <a:gd name="T13" fmla="*/ 68 h 68"/>
                <a:gd name="T14" fmla="*/ 12 w 34"/>
                <a:gd name="T15" fmla="*/ 68 h 68"/>
                <a:gd name="T16" fmla="*/ 8 w 34"/>
                <a:gd name="T17" fmla="*/ 64 h 68"/>
                <a:gd name="T18" fmla="*/ 4 w 34"/>
                <a:gd name="T19" fmla="*/ 56 h 68"/>
                <a:gd name="T20" fmla="*/ 4 w 34"/>
                <a:gd name="T21" fmla="*/ 52 h 68"/>
                <a:gd name="T22" fmla="*/ 4 w 34"/>
                <a:gd name="T23" fmla="*/ 48 h 68"/>
                <a:gd name="T24" fmla="*/ 4 w 34"/>
                <a:gd name="T25" fmla="*/ 42 h 68"/>
                <a:gd name="T26" fmla="*/ 4 w 34"/>
                <a:gd name="T27" fmla="*/ 34 h 68"/>
                <a:gd name="T28" fmla="*/ 4 w 34"/>
                <a:gd name="T29" fmla="*/ 34 h 68"/>
                <a:gd name="T30" fmla="*/ 0 w 34"/>
                <a:gd name="T31" fmla="*/ 30 h 68"/>
                <a:gd name="T32" fmla="*/ 4 w 34"/>
                <a:gd name="T33" fmla="*/ 34 h 68"/>
                <a:gd name="T34" fmla="*/ 4 w 34"/>
                <a:gd name="T35" fmla="*/ 34 h 68"/>
                <a:gd name="T36" fmla="*/ 4 w 34"/>
                <a:gd name="T37" fmla="*/ 34 h 68"/>
                <a:gd name="T38" fmla="*/ 4 w 34"/>
                <a:gd name="T39" fmla="*/ 22 h 68"/>
                <a:gd name="T40" fmla="*/ 4 w 34"/>
                <a:gd name="T41" fmla="*/ 16 h 68"/>
                <a:gd name="T42" fmla="*/ 8 w 34"/>
                <a:gd name="T43" fmla="*/ 16 h 68"/>
                <a:gd name="T44" fmla="*/ 8 w 34"/>
                <a:gd name="T45" fmla="*/ 12 h 68"/>
                <a:gd name="T46" fmla="*/ 8 w 34"/>
                <a:gd name="T47" fmla="*/ 8 h 68"/>
                <a:gd name="T48" fmla="*/ 8 w 34"/>
                <a:gd name="T49" fmla="*/ 8 h 68"/>
                <a:gd name="T50" fmla="*/ 8 w 34"/>
                <a:gd name="T51" fmla="*/ 8 h 68"/>
                <a:gd name="T52" fmla="*/ 16 w 34"/>
                <a:gd name="T53" fmla="*/ 8 h 68"/>
                <a:gd name="T54" fmla="*/ 16 w 34"/>
                <a:gd name="T55" fmla="*/ 8 h 68"/>
                <a:gd name="T56" fmla="*/ 12 w 34"/>
                <a:gd name="T57" fmla="*/ 8 h 68"/>
                <a:gd name="T58" fmla="*/ 8 w 34"/>
                <a:gd name="T59" fmla="*/ 4 h 68"/>
                <a:gd name="T60" fmla="*/ 8 w 34"/>
                <a:gd name="T61" fmla="*/ 4 h 68"/>
                <a:gd name="T62" fmla="*/ 8 w 34"/>
                <a:gd name="T63" fmla="*/ 4 h 68"/>
                <a:gd name="T64" fmla="*/ 4 w 34"/>
                <a:gd name="T65" fmla="*/ 0 h 68"/>
                <a:gd name="T66" fmla="*/ 8 w 34"/>
                <a:gd name="T67" fmla="*/ 4 h 68"/>
                <a:gd name="T68" fmla="*/ 8 w 34"/>
                <a:gd name="T69" fmla="*/ 4 h 68"/>
                <a:gd name="T70" fmla="*/ 12 w 34"/>
                <a:gd name="T71" fmla="*/ 4 h 68"/>
                <a:gd name="T72" fmla="*/ 8 w 34"/>
                <a:gd name="T73" fmla="*/ 4 h 68"/>
                <a:gd name="T74" fmla="*/ 12 w 34"/>
                <a:gd name="T75" fmla="*/ 0 h 68"/>
                <a:gd name="T76" fmla="*/ 12 w 34"/>
                <a:gd name="T77" fmla="*/ 4 h 68"/>
                <a:gd name="T78" fmla="*/ 16 w 34"/>
                <a:gd name="T79" fmla="*/ 8 h 68"/>
                <a:gd name="T80" fmla="*/ 16 w 34"/>
                <a:gd name="T81" fmla="*/ 8 h 68"/>
                <a:gd name="T82" fmla="*/ 20 w 34"/>
                <a:gd name="T83" fmla="*/ 12 h 68"/>
                <a:gd name="T84" fmla="*/ 20 w 34"/>
                <a:gd name="T85" fmla="*/ 16 h 68"/>
                <a:gd name="T86" fmla="*/ 20 w 34"/>
                <a:gd name="T87" fmla="*/ 18 h 68"/>
                <a:gd name="T88" fmla="*/ 24 w 34"/>
                <a:gd name="T89" fmla="*/ 22 h 68"/>
                <a:gd name="T90" fmla="*/ 24 w 34"/>
                <a:gd name="T91" fmla="*/ 22 h 68"/>
                <a:gd name="T92" fmla="*/ 24 w 34"/>
                <a:gd name="T93" fmla="*/ 26 h 68"/>
                <a:gd name="T94" fmla="*/ 26 w 34"/>
                <a:gd name="T95" fmla="*/ 26 h 68"/>
                <a:gd name="T96" fmla="*/ 26 w 34"/>
                <a:gd name="T97" fmla="*/ 30 h 68"/>
                <a:gd name="T98" fmla="*/ 30 w 34"/>
                <a:gd name="T99" fmla="*/ 38 h 68"/>
                <a:gd name="T100" fmla="*/ 30 w 34"/>
                <a:gd name="T101" fmla="*/ 38 h 68"/>
                <a:gd name="T102" fmla="*/ 30 w 34"/>
                <a:gd name="T103" fmla="*/ 42 h 68"/>
                <a:gd name="T104" fmla="*/ 30 w 34"/>
                <a:gd name="T105" fmla="*/ 42 h 68"/>
                <a:gd name="T106" fmla="*/ 34 w 34"/>
                <a:gd name="T107" fmla="*/ 46 h 68"/>
                <a:gd name="T108" fmla="*/ 34 w 34"/>
                <a:gd name="T109" fmla="*/ 48 h 68"/>
                <a:gd name="T110" fmla="*/ 30 w 34"/>
                <a:gd name="T111"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 h="68">
                  <a:moveTo>
                    <a:pt x="4" y="16"/>
                  </a:moveTo>
                  <a:lnTo>
                    <a:pt x="4" y="16"/>
                  </a:lnTo>
                  <a:lnTo>
                    <a:pt x="4" y="16"/>
                  </a:lnTo>
                  <a:lnTo>
                    <a:pt x="4" y="16"/>
                  </a:lnTo>
                  <a:lnTo>
                    <a:pt x="4" y="16"/>
                  </a:lnTo>
                  <a:lnTo>
                    <a:pt x="4" y="16"/>
                  </a:lnTo>
                  <a:lnTo>
                    <a:pt x="4" y="16"/>
                  </a:lnTo>
                  <a:lnTo>
                    <a:pt x="4" y="16"/>
                  </a:lnTo>
                  <a:lnTo>
                    <a:pt x="0" y="16"/>
                  </a:lnTo>
                  <a:lnTo>
                    <a:pt x="0" y="16"/>
                  </a:lnTo>
                  <a:lnTo>
                    <a:pt x="4" y="16"/>
                  </a:lnTo>
                  <a:lnTo>
                    <a:pt x="4" y="16"/>
                  </a:lnTo>
                  <a:lnTo>
                    <a:pt x="4" y="16"/>
                  </a:lnTo>
                  <a:lnTo>
                    <a:pt x="4" y="16"/>
                  </a:lnTo>
                  <a:lnTo>
                    <a:pt x="4" y="16"/>
                  </a:lnTo>
                  <a:close/>
                  <a:moveTo>
                    <a:pt x="30" y="56"/>
                  </a:moveTo>
                  <a:lnTo>
                    <a:pt x="30" y="56"/>
                  </a:lnTo>
                  <a:lnTo>
                    <a:pt x="30" y="56"/>
                  </a:lnTo>
                  <a:lnTo>
                    <a:pt x="30" y="56"/>
                  </a:lnTo>
                  <a:lnTo>
                    <a:pt x="30" y="56"/>
                  </a:lnTo>
                  <a:lnTo>
                    <a:pt x="30" y="60"/>
                  </a:lnTo>
                  <a:lnTo>
                    <a:pt x="30" y="60"/>
                  </a:lnTo>
                  <a:lnTo>
                    <a:pt x="30" y="60"/>
                  </a:lnTo>
                  <a:lnTo>
                    <a:pt x="30" y="60"/>
                  </a:lnTo>
                  <a:lnTo>
                    <a:pt x="30" y="60"/>
                  </a:lnTo>
                  <a:lnTo>
                    <a:pt x="26" y="64"/>
                  </a:lnTo>
                  <a:lnTo>
                    <a:pt x="26" y="64"/>
                  </a:lnTo>
                  <a:lnTo>
                    <a:pt x="26" y="64"/>
                  </a:lnTo>
                  <a:lnTo>
                    <a:pt x="24" y="64"/>
                  </a:lnTo>
                  <a:lnTo>
                    <a:pt x="20" y="68"/>
                  </a:lnTo>
                  <a:lnTo>
                    <a:pt x="20" y="68"/>
                  </a:lnTo>
                  <a:lnTo>
                    <a:pt x="20" y="68"/>
                  </a:lnTo>
                  <a:lnTo>
                    <a:pt x="20" y="68"/>
                  </a:lnTo>
                  <a:lnTo>
                    <a:pt x="20" y="68"/>
                  </a:lnTo>
                  <a:lnTo>
                    <a:pt x="20" y="68"/>
                  </a:lnTo>
                  <a:lnTo>
                    <a:pt x="16" y="68"/>
                  </a:lnTo>
                  <a:lnTo>
                    <a:pt x="16" y="68"/>
                  </a:lnTo>
                  <a:lnTo>
                    <a:pt x="16" y="68"/>
                  </a:lnTo>
                  <a:lnTo>
                    <a:pt x="12" y="68"/>
                  </a:lnTo>
                  <a:lnTo>
                    <a:pt x="12" y="68"/>
                  </a:lnTo>
                  <a:lnTo>
                    <a:pt x="12" y="68"/>
                  </a:lnTo>
                  <a:lnTo>
                    <a:pt x="8" y="68"/>
                  </a:lnTo>
                  <a:lnTo>
                    <a:pt x="8" y="68"/>
                  </a:lnTo>
                  <a:lnTo>
                    <a:pt x="8" y="64"/>
                  </a:lnTo>
                  <a:lnTo>
                    <a:pt x="8" y="64"/>
                  </a:lnTo>
                  <a:lnTo>
                    <a:pt x="8" y="64"/>
                  </a:lnTo>
                  <a:lnTo>
                    <a:pt x="8" y="60"/>
                  </a:lnTo>
                  <a:lnTo>
                    <a:pt x="8" y="60"/>
                  </a:lnTo>
                  <a:lnTo>
                    <a:pt x="4" y="60"/>
                  </a:lnTo>
                  <a:lnTo>
                    <a:pt x="4" y="56"/>
                  </a:lnTo>
                  <a:lnTo>
                    <a:pt x="4" y="56"/>
                  </a:lnTo>
                  <a:lnTo>
                    <a:pt x="4" y="56"/>
                  </a:lnTo>
                  <a:lnTo>
                    <a:pt x="4" y="56"/>
                  </a:lnTo>
                  <a:lnTo>
                    <a:pt x="4" y="52"/>
                  </a:lnTo>
                  <a:lnTo>
                    <a:pt x="4" y="52"/>
                  </a:lnTo>
                  <a:lnTo>
                    <a:pt x="4" y="52"/>
                  </a:lnTo>
                  <a:lnTo>
                    <a:pt x="4" y="52"/>
                  </a:lnTo>
                  <a:lnTo>
                    <a:pt x="4" y="48"/>
                  </a:lnTo>
                  <a:lnTo>
                    <a:pt x="4" y="48"/>
                  </a:lnTo>
                  <a:lnTo>
                    <a:pt x="4" y="48"/>
                  </a:lnTo>
                  <a:lnTo>
                    <a:pt x="4" y="46"/>
                  </a:lnTo>
                  <a:lnTo>
                    <a:pt x="4" y="46"/>
                  </a:lnTo>
                  <a:lnTo>
                    <a:pt x="4" y="46"/>
                  </a:lnTo>
                  <a:lnTo>
                    <a:pt x="4" y="46"/>
                  </a:lnTo>
                  <a:lnTo>
                    <a:pt x="4" y="42"/>
                  </a:lnTo>
                  <a:lnTo>
                    <a:pt x="4" y="42"/>
                  </a:lnTo>
                  <a:lnTo>
                    <a:pt x="4" y="38"/>
                  </a:lnTo>
                  <a:lnTo>
                    <a:pt x="4" y="38"/>
                  </a:lnTo>
                  <a:lnTo>
                    <a:pt x="4" y="38"/>
                  </a:lnTo>
                  <a:lnTo>
                    <a:pt x="4" y="34"/>
                  </a:lnTo>
                  <a:lnTo>
                    <a:pt x="4" y="34"/>
                  </a:lnTo>
                  <a:lnTo>
                    <a:pt x="4" y="34"/>
                  </a:lnTo>
                  <a:lnTo>
                    <a:pt x="4" y="34"/>
                  </a:lnTo>
                  <a:lnTo>
                    <a:pt x="4" y="34"/>
                  </a:lnTo>
                  <a:lnTo>
                    <a:pt x="4" y="34"/>
                  </a:lnTo>
                  <a:lnTo>
                    <a:pt x="4" y="34"/>
                  </a:lnTo>
                  <a:lnTo>
                    <a:pt x="4" y="34"/>
                  </a:lnTo>
                  <a:lnTo>
                    <a:pt x="0" y="34"/>
                  </a:lnTo>
                  <a:lnTo>
                    <a:pt x="0" y="30"/>
                  </a:lnTo>
                  <a:lnTo>
                    <a:pt x="0" y="30"/>
                  </a:lnTo>
                  <a:lnTo>
                    <a:pt x="0" y="30"/>
                  </a:lnTo>
                  <a:lnTo>
                    <a:pt x="4" y="30"/>
                  </a:lnTo>
                  <a:lnTo>
                    <a:pt x="4" y="30"/>
                  </a:lnTo>
                  <a:lnTo>
                    <a:pt x="4" y="30"/>
                  </a:lnTo>
                  <a:lnTo>
                    <a:pt x="4" y="34"/>
                  </a:lnTo>
                  <a:lnTo>
                    <a:pt x="4" y="34"/>
                  </a:lnTo>
                  <a:lnTo>
                    <a:pt x="4" y="34"/>
                  </a:lnTo>
                  <a:lnTo>
                    <a:pt x="4" y="34"/>
                  </a:lnTo>
                  <a:lnTo>
                    <a:pt x="4" y="34"/>
                  </a:lnTo>
                  <a:lnTo>
                    <a:pt x="4" y="34"/>
                  </a:lnTo>
                  <a:lnTo>
                    <a:pt x="4" y="34"/>
                  </a:lnTo>
                  <a:lnTo>
                    <a:pt x="4" y="34"/>
                  </a:lnTo>
                  <a:lnTo>
                    <a:pt x="4" y="34"/>
                  </a:lnTo>
                  <a:lnTo>
                    <a:pt x="4" y="34"/>
                  </a:lnTo>
                  <a:lnTo>
                    <a:pt x="4" y="34"/>
                  </a:lnTo>
                  <a:lnTo>
                    <a:pt x="4" y="34"/>
                  </a:lnTo>
                  <a:lnTo>
                    <a:pt x="4" y="30"/>
                  </a:lnTo>
                  <a:lnTo>
                    <a:pt x="4" y="22"/>
                  </a:lnTo>
                  <a:lnTo>
                    <a:pt x="4" y="22"/>
                  </a:lnTo>
                  <a:lnTo>
                    <a:pt x="4" y="22"/>
                  </a:lnTo>
                  <a:lnTo>
                    <a:pt x="4" y="22"/>
                  </a:lnTo>
                  <a:lnTo>
                    <a:pt x="4" y="18"/>
                  </a:lnTo>
                  <a:lnTo>
                    <a:pt x="4" y="18"/>
                  </a:lnTo>
                  <a:lnTo>
                    <a:pt x="4" y="18"/>
                  </a:lnTo>
                  <a:lnTo>
                    <a:pt x="4" y="16"/>
                  </a:lnTo>
                  <a:lnTo>
                    <a:pt x="4" y="16"/>
                  </a:lnTo>
                  <a:lnTo>
                    <a:pt x="8" y="16"/>
                  </a:lnTo>
                  <a:lnTo>
                    <a:pt x="8" y="16"/>
                  </a:lnTo>
                  <a:lnTo>
                    <a:pt x="8" y="16"/>
                  </a:lnTo>
                  <a:lnTo>
                    <a:pt x="8" y="16"/>
                  </a:lnTo>
                  <a:lnTo>
                    <a:pt x="8" y="12"/>
                  </a:lnTo>
                  <a:lnTo>
                    <a:pt x="8" y="12"/>
                  </a:lnTo>
                  <a:lnTo>
                    <a:pt x="8" y="12"/>
                  </a:lnTo>
                  <a:lnTo>
                    <a:pt x="8" y="12"/>
                  </a:lnTo>
                  <a:lnTo>
                    <a:pt x="8" y="12"/>
                  </a:lnTo>
                  <a:lnTo>
                    <a:pt x="8" y="12"/>
                  </a:lnTo>
                  <a:lnTo>
                    <a:pt x="8" y="8"/>
                  </a:lnTo>
                  <a:lnTo>
                    <a:pt x="8" y="8"/>
                  </a:lnTo>
                  <a:lnTo>
                    <a:pt x="8" y="8"/>
                  </a:lnTo>
                  <a:lnTo>
                    <a:pt x="8" y="8"/>
                  </a:lnTo>
                  <a:lnTo>
                    <a:pt x="8" y="8"/>
                  </a:lnTo>
                  <a:lnTo>
                    <a:pt x="8" y="8"/>
                  </a:lnTo>
                  <a:lnTo>
                    <a:pt x="8" y="8"/>
                  </a:lnTo>
                  <a:lnTo>
                    <a:pt x="8" y="8"/>
                  </a:lnTo>
                  <a:lnTo>
                    <a:pt x="8" y="8"/>
                  </a:lnTo>
                  <a:lnTo>
                    <a:pt x="8" y="4"/>
                  </a:lnTo>
                  <a:lnTo>
                    <a:pt x="8" y="4"/>
                  </a:lnTo>
                  <a:lnTo>
                    <a:pt x="8" y="4"/>
                  </a:lnTo>
                  <a:lnTo>
                    <a:pt x="8" y="4"/>
                  </a:lnTo>
                  <a:lnTo>
                    <a:pt x="8" y="8"/>
                  </a:lnTo>
                  <a:lnTo>
                    <a:pt x="12" y="8"/>
                  </a:lnTo>
                  <a:lnTo>
                    <a:pt x="12" y="8"/>
                  </a:lnTo>
                  <a:lnTo>
                    <a:pt x="12" y="8"/>
                  </a:lnTo>
                  <a:lnTo>
                    <a:pt x="16" y="8"/>
                  </a:lnTo>
                  <a:lnTo>
                    <a:pt x="16" y="8"/>
                  </a:lnTo>
                  <a:lnTo>
                    <a:pt x="16" y="8"/>
                  </a:lnTo>
                  <a:lnTo>
                    <a:pt x="16" y="8"/>
                  </a:lnTo>
                  <a:lnTo>
                    <a:pt x="16" y="8"/>
                  </a:lnTo>
                  <a:lnTo>
                    <a:pt x="16" y="8"/>
                  </a:lnTo>
                  <a:lnTo>
                    <a:pt x="16" y="8"/>
                  </a:lnTo>
                  <a:lnTo>
                    <a:pt x="16" y="8"/>
                  </a:lnTo>
                  <a:lnTo>
                    <a:pt x="12" y="8"/>
                  </a:lnTo>
                  <a:lnTo>
                    <a:pt x="12" y="8"/>
                  </a:lnTo>
                  <a:lnTo>
                    <a:pt x="12" y="8"/>
                  </a:lnTo>
                  <a:lnTo>
                    <a:pt x="12" y="8"/>
                  </a:lnTo>
                  <a:lnTo>
                    <a:pt x="12" y="8"/>
                  </a:lnTo>
                  <a:lnTo>
                    <a:pt x="12" y="8"/>
                  </a:lnTo>
                  <a:lnTo>
                    <a:pt x="12" y="4"/>
                  </a:lnTo>
                  <a:lnTo>
                    <a:pt x="8" y="4"/>
                  </a:lnTo>
                  <a:lnTo>
                    <a:pt x="8" y="4"/>
                  </a:lnTo>
                  <a:lnTo>
                    <a:pt x="8" y="4"/>
                  </a:lnTo>
                  <a:lnTo>
                    <a:pt x="8" y="4"/>
                  </a:lnTo>
                  <a:lnTo>
                    <a:pt x="8" y="4"/>
                  </a:lnTo>
                  <a:lnTo>
                    <a:pt x="8" y="4"/>
                  </a:lnTo>
                  <a:lnTo>
                    <a:pt x="8" y="4"/>
                  </a:lnTo>
                  <a:lnTo>
                    <a:pt x="8" y="4"/>
                  </a:lnTo>
                  <a:lnTo>
                    <a:pt x="8" y="4"/>
                  </a:lnTo>
                  <a:lnTo>
                    <a:pt x="8" y="8"/>
                  </a:lnTo>
                  <a:lnTo>
                    <a:pt x="8" y="4"/>
                  </a:lnTo>
                  <a:lnTo>
                    <a:pt x="8" y="4"/>
                  </a:lnTo>
                  <a:lnTo>
                    <a:pt x="4" y="4"/>
                  </a:lnTo>
                  <a:lnTo>
                    <a:pt x="4" y="4"/>
                  </a:lnTo>
                  <a:lnTo>
                    <a:pt x="4" y="4"/>
                  </a:lnTo>
                  <a:lnTo>
                    <a:pt x="4" y="4"/>
                  </a:lnTo>
                  <a:lnTo>
                    <a:pt x="4" y="0"/>
                  </a:lnTo>
                  <a:lnTo>
                    <a:pt x="8" y="0"/>
                  </a:lnTo>
                  <a:lnTo>
                    <a:pt x="8" y="0"/>
                  </a:lnTo>
                  <a:lnTo>
                    <a:pt x="8" y="0"/>
                  </a:lnTo>
                  <a:lnTo>
                    <a:pt x="8" y="0"/>
                  </a:lnTo>
                  <a:lnTo>
                    <a:pt x="8" y="4"/>
                  </a:lnTo>
                  <a:lnTo>
                    <a:pt x="8" y="4"/>
                  </a:lnTo>
                  <a:lnTo>
                    <a:pt x="8" y="4"/>
                  </a:lnTo>
                  <a:lnTo>
                    <a:pt x="8" y="4"/>
                  </a:lnTo>
                  <a:lnTo>
                    <a:pt x="8" y="4"/>
                  </a:lnTo>
                  <a:lnTo>
                    <a:pt x="8" y="4"/>
                  </a:lnTo>
                  <a:lnTo>
                    <a:pt x="12" y="4"/>
                  </a:lnTo>
                  <a:lnTo>
                    <a:pt x="12" y="4"/>
                  </a:lnTo>
                  <a:lnTo>
                    <a:pt x="12" y="4"/>
                  </a:lnTo>
                  <a:lnTo>
                    <a:pt x="12" y="4"/>
                  </a:lnTo>
                  <a:lnTo>
                    <a:pt x="12" y="4"/>
                  </a:lnTo>
                  <a:lnTo>
                    <a:pt x="12" y="4"/>
                  </a:lnTo>
                  <a:lnTo>
                    <a:pt x="12" y="8"/>
                  </a:lnTo>
                  <a:lnTo>
                    <a:pt x="12" y="4"/>
                  </a:lnTo>
                  <a:lnTo>
                    <a:pt x="8" y="4"/>
                  </a:lnTo>
                  <a:lnTo>
                    <a:pt x="8" y="4"/>
                  </a:lnTo>
                  <a:lnTo>
                    <a:pt x="8" y="4"/>
                  </a:lnTo>
                  <a:lnTo>
                    <a:pt x="8" y="4"/>
                  </a:lnTo>
                  <a:lnTo>
                    <a:pt x="8" y="4"/>
                  </a:lnTo>
                  <a:lnTo>
                    <a:pt x="8" y="0"/>
                  </a:lnTo>
                  <a:lnTo>
                    <a:pt x="12" y="0"/>
                  </a:lnTo>
                  <a:lnTo>
                    <a:pt x="12" y="0"/>
                  </a:lnTo>
                  <a:lnTo>
                    <a:pt x="12" y="0"/>
                  </a:lnTo>
                  <a:lnTo>
                    <a:pt x="12" y="0"/>
                  </a:lnTo>
                  <a:lnTo>
                    <a:pt x="12" y="4"/>
                  </a:lnTo>
                  <a:lnTo>
                    <a:pt x="12" y="4"/>
                  </a:lnTo>
                  <a:lnTo>
                    <a:pt x="12" y="4"/>
                  </a:lnTo>
                  <a:lnTo>
                    <a:pt x="12" y="4"/>
                  </a:lnTo>
                  <a:lnTo>
                    <a:pt x="12" y="4"/>
                  </a:lnTo>
                  <a:lnTo>
                    <a:pt x="16" y="8"/>
                  </a:lnTo>
                  <a:lnTo>
                    <a:pt x="16" y="8"/>
                  </a:lnTo>
                  <a:lnTo>
                    <a:pt x="16" y="8"/>
                  </a:lnTo>
                  <a:lnTo>
                    <a:pt x="16" y="8"/>
                  </a:lnTo>
                  <a:lnTo>
                    <a:pt x="16" y="8"/>
                  </a:lnTo>
                  <a:lnTo>
                    <a:pt x="16" y="8"/>
                  </a:lnTo>
                  <a:lnTo>
                    <a:pt x="16" y="8"/>
                  </a:lnTo>
                  <a:lnTo>
                    <a:pt x="16" y="12"/>
                  </a:lnTo>
                  <a:lnTo>
                    <a:pt x="20" y="12"/>
                  </a:lnTo>
                  <a:lnTo>
                    <a:pt x="20" y="12"/>
                  </a:lnTo>
                  <a:lnTo>
                    <a:pt x="20" y="12"/>
                  </a:lnTo>
                  <a:lnTo>
                    <a:pt x="20" y="12"/>
                  </a:lnTo>
                  <a:lnTo>
                    <a:pt x="20" y="16"/>
                  </a:lnTo>
                  <a:lnTo>
                    <a:pt x="20" y="16"/>
                  </a:lnTo>
                  <a:lnTo>
                    <a:pt x="20" y="16"/>
                  </a:lnTo>
                  <a:lnTo>
                    <a:pt x="20" y="16"/>
                  </a:lnTo>
                  <a:lnTo>
                    <a:pt x="20" y="16"/>
                  </a:lnTo>
                  <a:lnTo>
                    <a:pt x="20" y="18"/>
                  </a:lnTo>
                  <a:lnTo>
                    <a:pt x="20" y="18"/>
                  </a:lnTo>
                  <a:lnTo>
                    <a:pt x="20" y="16"/>
                  </a:lnTo>
                  <a:lnTo>
                    <a:pt x="20" y="16"/>
                  </a:lnTo>
                  <a:lnTo>
                    <a:pt x="20" y="18"/>
                  </a:lnTo>
                  <a:lnTo>
                    <a:pt x="24" y="18"/>
                  </a:lnTo>
                  <a:lnTo>
                    <a:pt x="24" y="22"/>
                  </a:lnTo>
                  <a:lnTo>
                    <a:pt x="24" y="22"/>
                  </a:lnTo>
                  <a:lnTo>
                    <a:pt x="24" y="22"/>
                  </a:lnTo>
                  <a:lnTo>
                    <a:pt x="24" y="22"/>
                  </a:lnTo>
                  <a:lnTo>
                    <a:pt x="24" y="22"/>
                  </a:lnTo>
                  <a:lnTo>
                    <a:pt x="24" y="22"/>
                  </a:lnTo>
                  <a:lnTo>
                    <a:pt x="24" y="22"/>
                  </a:lnTo>
                  <a:lnTo>
                    <a:pt x="24" y="22"/>
                  </a:lnTo>
                  <a:lnTo>
                    <a:pt x="24" y="22"/>
                  </a:lnTo>
                  <a:lnTo>
                    <a:pt x="24" y="22"/>
                  </a:lnTo>
                  <a:lnTo>
                    <a:pt x="24" y="26"/>
                  </a:lnTo>
                  <a:lnTo>
                    <a:pt x="24" y="26"/>
                  </a:lnTo>
                  <a:lnTo>
                    <a:pt x="24" y="26"/>
                  </a:lnTo>
                  <a:lnTo>
                    <a:pt x="24" y="26"/>
                  </a:lnTo>
                  <a:lnTo>
                    <a:pt x="24" y="26"/>
                  </a:lnTo>
                  <a:lnTo>
                    <a:pt x="24" y="26"/>
                  </a:lnTo>
                  <a:lnTo>
                    <a:pt x="24" y="26"/>
                  </a:lnTo>
                  <a:lnTo>
                    <a:pt x="26" y="22"/>
                  </a:lnTo>
                  <a:lnTo>
                    <a:pt x="26" y="26"/>
                  </a:lnTo>
                  <a:lnTo>
                    <a:pt x="26" y="26"/>
                  </a:lnTo>
                  <a:lnTo>
                    <a:pt x="26" y="26"/>
                  </a:lnTo>
                  <a:lnTo>
                    <a:pt x="26" y="26"/>
                  </a:lnTo>
                  <a:lnTo>
                    <a:pt x="26" y="30"/>
                  </a:lnTo>
                  <a:lnTo>
                    <a:pt x="26" y="30"/>
                  </a:lnTo>
                  <a:lnTo>
                    <a:pt x="26" y="30"/>
                  </a:lnTo>
                  <a:lnTo>
                    <a:pt x="26" y="30"/>
                  </a:lnTo>
                  <a:lnTo>
                    <a:pt x="26" y="34"/>
                  </a:lnTo>
                  <a:lnTo>
                    <a:pt x="30" y="38"/>
                  </a:lnTo>
                  <a:lnTo>
                    <a:pt x="30" y="38"/>
                  </a:lnTo>
                  <a:lnTo>
                    <a:pt x="30" y="38"/>
                  </a:lnTo>
                  <a:lnTo>
                    <a:pt x="30" y="38"/>
                  </a:lnTo>
                  <a:lnTo>
                    <a:pt x="30" y="38"/>
                  </a:lnTo>
                  <a:lnTo>
                    <a:pt x="30" y="38"/>
                  </a:lnTo>
                  <a:lnTo>
                    <a:pt x="30" y="38"/>
                  </a:lnTo>
                  <a:lnTo>
                    <a:pt x="30" y="38"/>
                  </a:lnTo>
                  <a:lnTo>
                    <a:pt x="30" y="38"/>
                  </a:lnTo>
                  <a:lnTo>
                    <a:pt x="30" y="38"/>
                  </a:lnTo>
                  <a:lnTo>
                    <a:pt x="30" y="42"/>
                  </a:lnTo>
                  <a:lnTo>
                    <a:pt x="30" y="42"/>
                  </a:lnTo>
                  <a:lnTo>
                    <a:pt x="30" y="42"/>
                  </a:lnTo>
                  <a:lnTo>
                    <a:pt x="30" y="42"/>
                  </a:lnTo>
                  <a:lnTo>
                    <a:pt x="30" y="42"/>
                  </a:lnTo>
                  <a:lnTo>
                    <a:pt x="30" y="42"/>
                  </a:lnTo>
                  <a:lnTo>
                    <a:pt x="30" y="42"/>
                  </a:lnTo>
                  <a:lnTo>
                    <a:pt x="30" y="42"/>
                  </a:lnTo>
                  <a:lnTo>
                    <a:pt x="34" y="42"/>
                  </a:lnTo>
                  <a:lnTo>
                    <a:pt x="34" y="46"/>
                  </a:lnTo>
                  <a:lnTo>
                    <a:pt x="34" y="46"/>
                  </a:lnTo>
                  <a:lnTo>
                    <a:pt x="34" y="46"/>
                  </a:lnTo>
                  <a:lnTo>
                    <a:pt x="34" y="46"/>
                  </a:lnTo>
                  <a:lnTo>
                    <a:pt x="34" y="46"/>
                  </a:lnTo>
                  <a:lnTo>
                    <a:pt x="34" y="48"/>
                  </a:lnTo>
                  <a:lnTo>
                    <a:pt x="34" y="48"/>
                  </a:lnTo>
                  <a:lnTo>
                    <a:pt x="34" y="48"/>
                  </a:lnTo>
                  <a:lnTo>
                    <a:pt x="34" y="52"/>
                  </a:lnTo>
                  <a:lnTo>
                    <a:pt x="34" y="52"/>
                  </a:lnTo>
                  <a:lnTo>
                    <a:pt x="34" y="52"/>
                  </a:lnTo>
                  <a:lnTo>
                    <a:pt x="30" y="56"/>
                  </a:lnTo>
                  <a:lnTo>
                    <a:pt x="30" y="56"/>
                  </a:lnTo>
                  <a:lnTo>
                    <a:pt x="30" y="56"/>
                  </a:lnTo>
                  <a:lnTo>
                    <a:pt x="30" y="56"/>
                  </a:lnTo>
                  <a:lnTo>
                    <a:pt x="30" y="5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9" name="Freeform 54"/>
            <p:cNvSpPr>
              <a:spLocks/>
            </p:cNvSpPr>
            <p:nvPr/>
          </p:nvSpPr>
          <p:spPr bwMode="auto">
            <a:xfrm>
              <a:off x="5191125" y="3508443"/>
              <a:ext cx="155575" cy="149225"/>
            </a:xfrm>
            <a:custGeom>
              <a:avLst/>
              <a:gdLst>
                <a:gd name="T0" fmla="*/ 0 w 98"/>
                <a:gd name="T1" fmla="*/ 78 h 94"/>
                <a:gd name="T2" fmla="*/ 4 w 98"/>
                <a:gd name="T3" fmla="*/ 76 h 94"/>
                <a:gd name="T4" fmla="*/ 4 w 98"/>
                <a:gd name="T5" fmla="*/ 76 h 94"/>
                <a:gd name="T6" fmla="*/ 4 w 98"/>
                <a:gd name="T7" fmla="*/ 72 h 94"/>
                <a:gd name="T8" fmla="*/ 12 w 98"/>
                <a:gd name="T9" fmla="*/ 68 h 94"/>
                <a:gd name="T10" fmla="*/ 12 w 98"/>
                <a:gd name="T11" fmla="*/ 68 h 94"/>
                <a:gd name="T12" fmla="*/ 16 w 98"/>
                <a:gd name="T13" fmla="*/ 60 h 94"/>
                <a:gd name="T14" fmla="*/ 12 w 98"/>
                <a:gd name="T15" fmla="*/ 56 h 94"/>
                <a:gd name="T16" fmla="*/ 12 w 98"/>
                <a:gd name="T17" fmla="*/ 52 h 94"/>
                <a:gd name="T18" fmla="*/ 8 w 98"/>
                <a:gd name="T19" fmla="*/ 52 h 94"/>
                <a:gd name="T20" fmla="*/ 4 w 98"/>
                <a:gd name="T21" fmla="*/ 52 h 94"/>
                <a:gd name="T22" fmla="*/ 4 w 98"/>
                <a:gd name="T23" fmla="*/ 44 h 94"/>
                <a:gd name="T24" fmla="*/ 4 w 98"/>
                <a:gd name="T25" fmla="*/ 42 h 94"/>
                <a:gd name="T26" fmla="*/ 4 w 98"/>
                <a:gd name="T27" fmla="*/ 34 h 94"/>
                <a:gd name="T28" fmla="*/ 4 w 98"/>
                <a:gd name="T29" fmla="*/ 26 h 94"/>
                <a:gd name="T30" fmla="*/ 8 w 98"/>
                <a:gd name="T31" fmla="*/ 30 h 94"/>
                <a:gd name="T32" fmla="*/ 8 w 98"/>
                <a:gd name="T33" fmla="*/ 26 h 94"/>
                <a:gd name="T34" fmla="*/ 12 w 98"/>
                <a:gd name="T35" fmla="*/ 22 h 94"/>
                <a:gd name="T36" fmla="*/ 16 w 98"/>
                <a:gd name="T37" fmla="*/ 22 h 94"/>
                <a:gd name="T38" fmla="*/ 16 w 98"/>
                <a:gd name="T39" fmla="*/ 18 h 94"/>
                <a:gd name="T40" fmla="*/ 16 w 98"/>
                <a:gd name="T41" fmla="*/ 12 h 94"/>
                <a:gd name="T42" fmla="*/ 24 w 98"/>
                <a:gd name="T43" fmla="*/ 14 h 94"/>
                <a:gd name="T44" fmla="*/ 30 w 98"/>
                <a:gd name="T45" fmla="*/ 12 h 94"/>
                <a:gd name="T46" fmla="*/ 34 w 98"/>
                <a:gd name="T47" fmla="*/ 12 h 94"/>
                <a:gd name="T48" fmla="*/ 34 w 98"/>
                <a:gd name="T49" fmla="*/ 12 h 94"/>
                <a:gd name="T50" fmla="*/ 42 w 98"/>
                <a:gd name="T51" fmla="*/ 8 h 94"/>
                <a:gd name="T52" fmla="*/ 46 w 98"/>
                <a:gd name="T53" fmla="*/ 12 h 94"/>
                <a:gd name="T54" fmla="*/ 50 w 98"/>
                <a:gd name="T55" fmla="*/ 12 h 94"/>
                <a:gd name="T56" fmla="*/ 52 w 98"/>
                <a:gd name="T57" fmla="*/ 14 h 94"/>
                <a:gd name="T58" fmla="*/ 60 w 98"/>
                <a:gd name="T59" fmla="*/ 12 h 94"/>
                <a:gd name="T60" fmla="*/ 68 w 98"/>
                <a:gd name="T61" fmla="*/ 8 h 94"/>
                <a:gd name="T62" fmla="*/ 72 w 98"/>
                <a:gd name="T63" fmla="*/ 8 h 94"/>
                <a:gd name="T64" fmla="*/ 76 w 98"/>
                <a:gd name="T65" fmla="*/ 4 h 94"/>
                <a:gd name="T66" fmla="*/ 82 w 98"/>
                <a:gd name="T67" fmla="*/ 4 h 94"/>
                <a:gd name="T68" fmla="*/ 90 w 98"/>
                <a:gd name="T69" fmla="*/ 4 h 94"/>
                <a:gd name="T70" fmla="*/ 94 w 98"/>
                <a:gd name="T71" fmla="*/ 0 h 94"/>
                <a:gd name="T72" fmla="*/ 98 w 98"/>
                <a:gd name="T73" fmla="*/ 4 h 94"/>
                <a:gd name="T74" fmla="*/ 82 w 98"/>
                <a:gd name="T75" fmla="*/ 18 h 94"/>
                <a:gd name="T76" fmla="*/ 82 w 98"/>
                <a:gd name="T77" fmla="*/ 30 h 94"/>
                <a:gd name="T78" fmla="*/ 82 w 98"/>
                <a:gd name="T79" fmla="*/ 38 h 94"/>
                <a:gd name="T80" fmla="*/ 80 w 98"/>
                <a:gd name="T81" fmla="*/ 42 h 94"/>
                <a:gd name="T82" fmla="*/ 80 w 98"/>
                <a:gd name="T83" fmla="*/ 44 h 94"/>
                <a:gd name="T84" fmla="*/ 80 w 98"/>
                <a:gd name="T85" fmla="*/ 56 h 94"/>
                <a:gd name="T86" fmla="*/ 60 w 98"/>
                <a:gd name="T87" fmla="*/ 68 h 94"/>
                <a:gd name="T88" fmla="*/ 46 w 98"/>
                <a:gd name="T89" fmla="*/ 76 h 94"/>
                <a:gd name="T90" fmla="*/ 30 w 98"/>
                <a:gd name="T91" fmla="*/ 86 h 94"/>
                <a:gd name="T92" fmla="*/ 20 w 98"/>
                <a:gd name="T93" fmla="*/ 94 h 94"/>
                <a:gd name="T94" fmla="*/ 12 w 98"/>
                <a:gd name="T95" fmla="*/ 94 h 94"/>
                <a:gd name="T96" fmla="*/ 8 w 98"/>
                <a:gd name="T97" fmla="*/ 90 h 94"/>
                <a:gd name="T98" fmla="*/ 4 w 98"/>
                <a:gd name="T99" fmla="*/ 86 h 94"/>
                <a:gd name="T100" fmla="*/ 0 w 98"/>
                <a:gd name="T101" fmla="*/ 86 h 94"/>
                <a:gd name="T102" fmla="*/ 0 w 98"/>
                <a:gd name="T103" fmla="*/ 86 h 94"/>
                <a:gd name="T104" fmla="*/ 0 w 98"/>
                <a:gd name="T105" fmla="*/ 82 h 94"/>
                <a:gd name="T106" fmla="*/ 0 w 98"/>
                <a:gd name="T107" fmla="*/ 7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4">
                  <a:moveTo>
                    <a:pt x="0" y="78"/>
                  </a:moveTo>
                  <a:lnTo>
                    <a:pt x="0" y="78"/>
                  </a:lnTo>
                  <a:lnTo>
                    <a:pt x="0" y="78"/>
                  </a:lnTo>
                  <a:lnTo>
                    <a:pt x="0" y="78"/>
                  </a:lnTo>
                  <a:lnTo>
                    <a:pt x="0" y="78"/>
                  </a:lnTo>
                  <a:lnTo>
                    <a:pt x="0" y="78"/>
                  </a:lnTo>
                  <a:lnTo>
                    <a:pt x="0" y="78"/>
                  </a:lnTo>
                  <a:lnTo>
                    <a:pt x="4" y="76"/>
                  </a:lnTo>
                  <a:lnTo>
                    <a:pt x="4" y="76"/>
                  </a:lnTo>
                  <a:lnTo>
                    <a:pt x="4" y="76"/>
                  </a:lnTo>
                  <a:lnTo>
                    <a:pt x="4" y="76"/>
                  </a:lnTo>
                  <a:lnTo>
                    <a:pt x="4" y="76"/>
                  </a:lnTo>
                  <a:lnTo>
                    <a:pt x="4" y="76"/>
                  </a:lnTo>
                  <a:lnTo>
                    <a:pt x="4" y="76"/>
                  </a:lnTo>
                  <a:lnTo>
                    <a:pt x="4" y="76"/>
                  </a:lnTo>
                  <a:lnTo>
                    <a:pt x="4" y="76"/>
                  </a:lnTo>
                  <a:lnTo>
                    <a:pt x="8" y="72"/>
                  </a:lnTo>
                  <a:lnTo>
                    <a:pt x="8" y="72"/>
                  </a:lnTo>
                  <a:lnTo>
                    <a:pt x="8" y="72"/>
                  </a:lnTo>
                  <a:lnTo>
                    <a:pt x="4" y="72"/>
                  </a:lnTo>
                  <a:lnTo>
                    <a:pt x="4" y="72"/>
                  </a:lnTo>
                  <a:lnTo>
                    <a:pt x="8" y="68"/>
                  </a:lnTo>
                  <a:lnTo>
                    <a:pt x="8" y="68"/>
                  </a:lnTo>
                  <a:lnTo>
                    <a:pt x="8" y="68"/>
                  </a:lnTo>
                  <a:lnTo>
                    <a:pt x="12" y="68"/>
                  </a:lnTo>
                  <a:lnTo>
                    <a:pt x="12" y="68"/>
                  </a:lnTo>
                  <a:lnTo>
                    <a:pt x="12" y="68"/>
                  </a:lnTo>
                  <a:lnTo>
                    <a:pt x="12" y="68"/>
                  </a:lnTo>
                  <a:lnTo>
                    <a:pt x="12" y="68"/>
                  </a:lnTo>
                  <a:lnTo>
                    <a:pt x="12" y="68"/>
                  </a:lnTo>
                  <a:lnTo>
                    <a:pt x="12" y="64"/>
                  </a:lnTo>
                  <a:lnTo>
                    <a:pt x="12" y="64"/>
                  </a:lnTo>
                  <a:lnTo>
                    <a:pt x="12" y="64"/>
                  </a:lnTo>
                  <a:lnTo>
                    <a:pt x="12" y="64"/>
                  </a:lnTo>
                  <a:lnTo>
                    <a:pt x="16" y="60"/>
                  </a:lnTo>
                  <a:lnTo>
                    <a:pt x="16" y="60"/>
                  </a:lnTo>
                  <a:lnTo>
                    <a:pt x="16" y="60"/>
                  </a:lnTo>
                  <a:lnTo>
                    <a:pt x="16" y="56"/>
                  </a:lnTo>
                  <a:lnTo>
                    <a:pt x="16" y="56"/>
                  </a:lnTo>
                  <a:lnTo>
                    <a:pt x="12" y="56"/>
                  </a:lnTo>
                  <a:lnTo>
                    <a:pt x="12" y="52"/>
                  </a:lnTo>
                  <a:lnTo>
                    <a:pt x="12" y="56"/>
                  </a:lnTo>
                  <a:lnTo>
                    <a:pt x="12" y="52"/>
                  </a:lnTo>
                  <a:lnTo>
                    <a:pt x="12" y="52"/>
                  </a:lnTo>
                  <a:lnTo>
                    <a:pt x="12" y="52"/>
                  </a:lnTo>
                  <a:lnTo>
                    <a:pt x="12" y="52"/>
                  </a:lnTo>
                  <a:lnTo>
                    <a:pt x="12" y="52"/>
                  </a:lnTo>
                  <a:lnTo>
                    <a:pt x="12" y="52"/>
                  </a:lnTo>
                  <a:lnTo>
                    <a:pt x="8" y="52"/>
                  </a:lnTo>
                  <a:lnTo>
                    <a:pt x="8" y="52"/>
                  </a:lnTo>
                  <a:lnTo>
                    <a:pt x="8" y="52"/>
                  </a:lnTo>
                  <a:lnTo>
                    <a:pt x="8" y="52"/>
                  </a:lnTo>
                  <a:lnTo>
                    <a:pt x="8" y="52"/>
                  </a:lnTo>
                  <a:lnTo>
                    <a:pt x="8" y="52"/>
                  </a:lnTo>
                  <a:lnTo>
                    <a:pt x="4" y="52"/>
                  </a:lnTo>
                  <a:lnTo>
                    <a:pt x="4" y="48"/>
                  </a:lnTo>
                  <a:lnTo>
                    <a:pt x="4" y="48"/>
                  </a:lnTo>
                  <a:lnTo>
                    <a:pt x="4" y="44"/>
                  </a:lnTo>
                  <a:lnTo>
                    <a:pt x="4" y="44"/>
                  </a:lnTo>
                  <a:lnTo>
                    <a:pt x="4" y="44"/>
                  </a:lnTo>
                  <a:lnTo>
                    <a:pt x="4" y="42"/>
                  </a:lnTo>
                  <a:lnTo>
                    <a:pt x="4" y="42"/>
                  </a:lnTo>
                  <a:lnTo>
                    <a:pt x="4" y="42"/>
                  </a:lnTo>
                  <a:lnTo>
                    <a:pt x="4" y="42"/>
                  </a:lnTo>
                  <a:lnTo>
                    <a:pt x="4" y="42"/>
                  </a:lnTo>
                  <a:lnTo>
                    <a:pt x="4" y="42"/>
                  </a:lnTo>
                  <a:lnTo>
                    <a:pt x="4" y="38"/>
                  </a:lnTo>
                  <a:lnTo>
                    <a:pt x="4" y="38"/>
                  </a:lnTo>
                  <a:lnTo>
                    <a:pt x="4" y="34"/>
                  </a:lnTo>
                  <a:lnTo>
                    <a:pt x="4" y="34"/>
                  </a:lnTo>
                  <a:lnTo>
                    <a:pt x="4" y="34"/>
                  </a:lnTo>
                  <a:lnTo>
                    <a:pt x="4" y="30"/>
                  </a:lnTo>
                  <a:lnTo>
                    <a:pt x="4" y="30"/>
                  </a:lnTo>
                  <a:lnTo>
                    <a:pt x="4" y="30"/>
                  </a:lnTo>
                  <a:lnTo>
                    <a:pt x="4" y="26"/>
                  </a:lnTo>
                  <a:lnTo>
                    <a:pt x="8" y="26"/>
                  </a:lnTo>
                  <a:lnTo>
                    <a:pt x="8" y="30"/>
                  </a:lnTo>
                  <a:lnTo>
                    <a:pt x="8" y="30"/>
                  </a:lnTo>
                  <a:lnTo>
                    <a:pt x="8" y="30"/>
                  </a:lnTo>
                  <a:lnTo>
                    <a:pt x="8" y="30"/>
                  </a:lnTo>
                  <a:lnTo>
                    <a:pt x="8" y="30"/>
                  </a:lnTo>
                  <a:lnTo>
                    <a:pt x="8" y="30"/>
                  </a:lnTo>
                  <a:lnTo>
                    <a:pt x="8" y="30"/>
                  </a:lnTo>
                  <a:lnTo>
                    <a:pt x="8" y="26"/>
                  </a:lnTo>
                  <a:lnTo>
                    <a:pt x="8" y="26"/>
                  </a:lnTo>
                  <a:lnTo>
                    <a:pt x="12" y="26"/>
                  </a:lnTo>
                  <a:lnTo>
                    <a:pt x="12" y="26"/>
                  </a:lnTo>
                  <a:lnTo>
                    <a:pt x="12" y="26"/>
                  </a:lnTo>
                  <a:lnTo>
                    <a:pt x="12" y="22"/>
                  </a:lnTo>
                  <a:lnTo>
                    <a:pt x="12" y="22"/>
                  </a:lnTo>
                  <a:lnTo>
                    <a:pt x="12" y="22"/>
                  </a:lnTo>
                  <a:lnTo>
                    <a:pt x="16" y="22"/>
                  </a:lnTo>
                  <a:lnTo>
                    <a:pt x="16" y="22"/>
                  </a:lnTo>
                  <a:lnTo>
                    <a:pt x="16" y="22"/>
                  </a:lnTo>
                  <a:lnTo>
                    <a:pt x="16" y="22"/>
                  </a:lnTo>
                  <a:lnTo>
                    <a:pt x="16" y="22"/>
                  </a:lnTo>
                  <a:lnTo>
                    <a:pt x="16" y="18"/>
                  </a:lnTo>
                  <a:lnTo>
                    <a:pt x="16" y="18"/>
                  </a:lnTo>
                  <a:lnTo>
                    <a:pt x="16" y="18"/>
                  </a:lnTo>
                  <a:lnTo>
                    <a:pt x="16" y="18"/>
                  </a:lnTo>
                  <a:lnTo>
                    <a:pt x="16" y="14"/>
                  </a:lnTo>
                  <a:lnTo>
                    <a:pt x="16" y="14"/>
                  </a:lnTo>
                  <a:lnTo>
                    <a:pt x="16" y="12"/>
                  </a:lnTo>
                  <a:lnTo>
                    <a:pt x="16" y="12"/>
                  </a:lnTo>
                  <a:lnTo>
                    <a:pt x="16" y="12"/>
                  </a:lnTo>
                  <a:lnTo>
                    <a:pt x="16" y="12"/>
                  </a:lnTo>
                  <a:lnTo>
                    <a:pt x="20" y="12"/>
                  </a:lnTo>
                  <a:lnTo>
                    <a:pt x="20" y="12"/>
                  </a:lnTo>
                  <a:lnTo>
                    <a:pt x="24" y="12"/>
                  </a:lnTo>
                  <a:lnTo>
                    <a:pt x="24" y="14"/>
                  </a:lnTo>
                  <a:lnTo>
                    <a:pt x="24" y="14"/>
                  </a:lnTo>
                  <a:lnTo>
                    <a:pt x="24" y="14"/>
                  </a:lnTo>
                  <a:lnTo>
                    <a:pt x="26" y="14"/>
                  </a:lnTo>
                  <a:lnTo>
                    <a:pt x="26" y="14"/>
                  </a:lnTo>
                  <a:lnTo>
                    <a:pt x="30" y="12"/>
                  </a:lnTo>
                  <a:lnTo>
                    <a:pt x="30" y="12"/>
                  </a:lnTo>
                  <a:lnTo>
                    <a:pt x="30" y="12"/>
                  </a:lnTo>
                  <a:lnTo>
                    <a:pt x="30" y="12"/>
                  </a:lnTo>
                  <a:lnTo>
                    <a:pt x="30" y="12"/>
                  </a:lnTo>
                  <a:lnTo>
                    <a:pt x="34" y="12"/>
                  </a:lnTo>
                  <a:lnTo>
                    <a:pt x="34" y="12"/>
                  </a:lnTo>
                  <a:lnTo>
                    <a:pt x="34" y="12"/>
                  </a:lnTo>
                  <a:lnTo>
                    <a:pt x="34" y="12"/>
                  </a:lnTo>
                  <a:lnTo>
                    <a:pt x="34" y="12"/>
                  </a:lnTo>
                  <a:lnTo>
                    <a:pt x="34" y="12"/>
                  </a:lnTo>
                  <a:lnTo>
                    <a:pt x="38" y="12"/>
                  </a:lnTo>
                  <a:lnTo>
                    <a:pt x="38" y="8"/>
                  </a:lnTo>
                  <a:lnTo>
                    <a:pt x="38" y="8"/>
                  </a:lnTo>
                  <a:lnTo>
                    <a:pt x="42" y="8"/>
                  </a:lnTo>
                  <a:lnTo>
                    <a:pt x="42" y="8"/>
                  </a:lnTo>
                  <a:lnTo>
                    <a:pt x="42" y="12"/>
                  </a:lnTo>
                  <a:lnTo>
                    <a:pt x="42" y="12"/>
                  </a:lnTo>
                  <a:lnTo>
                    <a:pt x="46" y="12"/>
                  </a:lnTo>
                  <a:lnTo>
                    <a:pt x="46" y="12"/>
                  </a:lnTo>
                  <a:lnTo>
                    <a:pt x="46" y="12"/>
                  </a:lnTo>
                  <a:lnTo>
                    <a:pt x="46" y="12"/>
                  </a:lnTo>
                  <a:lnTo>
                    <a:pt x="50" y="12"/>
                  </a:lnTo>
                  <a:lnTo>
                    <a:pt x="50" y="12"/>
                  </a:lnTo>
                  <a:lnTo>
                    <a:pt x="50" y="12"/>
                  </a:lnTo>
                  <a:lnTo>
                    <a:pt x="50" y="12"/>
                  </a:lnTo>
                  <a:lnTo>
                    <a:pt x="50" y="12"/>
                  </a:lnTo>
                  <a:lnTo>
                    <a:pt x="50" y="12"/>
                  </a:lnTo>
                  <a:lnTo>
                    <a:pt x="50" y="12"/>
                  </a:lnTo>
                  <a:lnTo>
                    <a:pt x="52" y="14"/>
                  </a:lnTo>
                  <a:lnTo>
                    <a:pt x="52" y="14"/>
                  </a:lnTo>
                  <a:lnTo>
                    <a:pt x="52" y="14"/>
                  </a:lnTo>
                  <a:lnTo>
                    <a:pt x="52" y="14"/>
                  </a:lnTo>
                  <a:lnTo>
                    <a:pt x="56" y="12"/>
                  </a:lnTo>
                  <a:lnTo>
                    <a:pt x="56" y="12"/>
                  </a:lnTo>
                  <a:lnTo>
                    <a:pt x="60" y="12"/>
                  </a:lnTo>
                  <a:lnTo>
                    <a:pt x="64" y="12"/>
                  </a:lnTo>
                  <a:lnTo>
                    <a:pt x="64" y="12"/>
                  </a:lnTo>
                  <a:lnTo>
                    <a:pt x="64" y="12"/>
                  </a:lnTo>
                  <a:lnTo>
                    <a:pt x="68" y="8"/>
                  </a:lnTo>
                  <a:lnTo>
                    <a:pt x="68" y="8"/>
                  </a:lnTo>
                  <a:lnTo>
                    <a:pt x="68" y="8"/>
                  </a:lnTo>
                  <a:lnTo>
                    <a:pt x="68" y="8"/>
                  </a:lnTo>
                  <a:lnTo>
                    <a:pt x="68" y="8"/>
                  </a:lnTo>
                  <a:lnTo>
                    <a:pt x="72" y="8"/>
                  </a:lnTo>
                  <a:lnTo>
                    <a:pt x="72" y="8"/>
                  </a:lnTo>
                  <a:lnTo>
                    <a:pt x="72" y="8"/>
                  </a:lnTo>
                  <a:lnTo>
                    <a:pt x="72" y="4"/>
                  </a:lnTo>
                  <a:lnTo>
                    <a:pt x="72" y="4"/>
                  </a:lnTo>
                  <a:lnTo>
                    <a:pt x="76" y="4"/>
                  </a:lnTo>
                  <a:lnTo>
                    <a:pt x="76" y="4"/>
                  </a:lnTo>
                  <a:lnTo>
                    <a:pt x="76" y="4"/>
                  </a:lnTo>
                  <a:lnTo>
                    <a:pt x="76" y="4"/>
                  </a:lnTo>
                  <a:lnTo>
                    <a:pt x="80" y="4"/>
                  </a:lnTo>
                  <a:lnTo>
                    <a:pt x="80" y="4"/>
                  </a:lnTo>
                  <a:lnTo>
                    <a:pt x="82" y="4"/>
                  </a:lnTo>
                  <a:lnTo>
                    <a:pt x="82" y="4"/>
                  </a:lnTo>
                  <a:lnTo>
                    <a:pt x="82" y="4"/>
                  </a:lnTo>
                  <a:lnTo>
                    <a:pt x="86" y="4"/>
                  </a:lnTo>
                  <a:lnTo>
                    <a:pt x="90" y="4"/>
                  </a:lnTo>
                  <a:lnTo>
                    <a:pt x="90" y="4"/>
                  </a:lnTo>
                  <a:lnTo>
                    <a:pt x="94" y="4"/>
                  </a:lnTo>
                  <a:lnTo>
                    <a:pt x="94" y="4"/>
                  </a:lnTo>
                  <a:lnTo>
                    <a:pt x="94" y="4"/>
                  </a:lnTo>
                  <a:lnTo>
                    <a:pt x="94" y="0"/>
                  </a:lnTo>
                  <a:lnTo>
                    <a:pt x="94" y="0"/>
                  </a:lnTo>
                  <a:lnTo>
                    <a:pt x="98" y="0"/>
                  </a:lnTo>
                  <a:lnTo>
                    <a:pt x="98" y="4"/>
                  </a:lnTo>
                  <a:lnTo>
                    <a:pt x="98" y="4"/>
                  </a:lnTo>
                  <a:lnTo>
                    <a:pt x="98" y="4"/>
                  </a:lnTo>
                  <a:lnTo>
                    <a:pt x="98" y="4"/>
                  </a:lnTo>
                  <a:lnTo>
                    <a:pt x="98" y="8"/>
                  </a:lnTo>
                  <a:lnTo>
                    <a:pt x="98" y="8"/>
                  </a:lnTo>
                  <a:lnTo>
                    <a:pt x="90" y="14"/>
                  </a:lnTo>
                  <a:lnTo>
                    <a:pt x="82" y="14"/>
                  </a:lnTo>
                  <a:lnTo>
                    <a:pt x="82" y="18"/>
                  </a:lnTo>
                  <a:lnTo>
                    <a:pt x="82" y="18"/>
                  </a:lnTo>
                  <a:lnTo>
                    <a:pt x="82" y="26"/>
                  </a:lnTo>
                  <a:lnTo>
                    <a:pt x="82" y="26"/>
                  </a:lnTo>
                  <a:lnTo>
                    <a:pt x="82" y="30"/>
                  </a:lnTo>
                  <a:lnTo>
                    <a:pt x="82" y="30"/>
                  </a:lnTo>
                  <a:lnTo>
                    <a:pt x="82" y="34"/>
                  </a:lnTo>
                  <a:lnTo>
                    <a:pt x="82" y="34"/>
                  </a:lnTo>
                  <a:lnTo>
                    <a:pt x="82" y="34"/>
                  </a:lnTo>
                  <a:lnTo>
                    <a:pt x="82" y="38"/>
                  </a:lnTo>
                  <a:lnTo>
                    <a:pt x="82" y="38"/>
                  </a:lnTo>
                  <a:lnTo>
                    <a:pt x="82" y="38"/>
                  </a:lnTo>
                  <a:lnTo>
                    <a:pt x="82" y="38"/>
                  </a:lnTo>
                  <a:lnTo>
                    <a:pt x="82" y="38"/>
                  </a:lnTo>
                  <a:lnTo>
                    <a:pt x="82" y="38"/>
                  </a:lnTo>
                  <a:lnTo>
                    <a:pt x="80" y="42"/>
                  </a:lnTo>
                  <a:lnTo>
                    <a:pt x="80" y="42"/>
                  </a:lnTo>
                  <a:lnTo>
                    <a:pt x="80" y="42"/>
                  </a:lnTo>
                  <a:lnTo>
                    <a:pt x="80" y="42"/>
                  </a:lnTo>
                  <a:lnTo>
                    <a:pt x="80" y="42"/>
                  </a:lnTo>
                  <a:lnTo>
                    <a:pt x="80" y="44"/>
                  </a:lnTo>
                  <a:lnTo>
                    <a:pt x="80" y="44"/>
                  </a:lnTo>
                  <a:lnTo>
                    <a:pt x="80" y="48"/>
                  </a:lnTo>
                  <a:lnTo>
                    <a:pt x="80" y="52"/>
                  </a:lnTo>
                  <a:lnTo>
                    <a:pt x="80" y="56"/>
                  </a:lnTo>
                  <a:lnTo>
                    <a:pt x="80" y="56"/>
                  </a:lnTo>
                  <a:lnTo>
                    <a:pt x="72" y="60"/>
                  </a:lnTo>
                  <a:lnTo>
                    <a:pt x="68" y="64"/>
                  </a:lnTo>
                  <a:lnTo>
                    <a:pt x="64" y="64"/>
                  </a:lnTo>
                  <a:lnTo>
                    <a:pt x="64" y="64"/>
                  </a:lnTo>
                  <a:lnTo>
                    <a:pt x="60" y="68"/>
                  </a:lnTo>
                  <a:lnTo>
                    <a:pt x="56" y="68"/>
                  </a:lnTo>
                  <a:lnTo>
                    <a:pt x="52" y="72"/>
                  </a:lnTo>
                  <a:lnTo>
                    <a:pt x="50" y="76"/>
                  </a:lnTo>
                  <a:lnTo>
                    <a:pt x="46" y="76"/>
                  </a:lnTo>
                  <a:lnTo>
                    <a:pt x="46" y="76"/>
                  </a:lnTo>
                  <a:lnTo>
                    <a:pt x="46" y="76"/>
                  </a:lnTo>
                  <a:lnTo>
                    <a:pt x="42" y="78"/>
                  </a:lnTo>
                  <a:lnTo>
                    <a:pt x="38" y="78"/>
                  </a:lnTo>
                  <a:lnTo>
                    <a:pt x="34" y="82"/>
                  </a:lnTo>
                  <a:lnTo>
                    <a:pt x="30" y="86"/>
                  </a:lnTo>
                  <a:lnTo>
                    <a:pt x="26" y="90"/>
                  </a:lnTo>
                  <a:lnTo>
                    <a:pt x="26" y="90"/>
                  </a:lnTo>
                  <a:lnTo>
                    <a:pt x="26" y="90"/>
                  </a:lnTo>
                  <a:lnTo>
                    <a:pt x="24" y="90"/>
                  </a:lnTo>
                  <a:lnTo>
                    <a:pt x="20" y="94"/>
                  </a:lnTo>
                  <a:lnTo>
                    <a:pt x="20" y="94"/>
                  </a:lnTo>
                  <a:lnTo>
                    <a:pt x="16" y="94"/>
                  </a:lnTo>
                  <a:lnTo>
                    <a:pt x="16" y="94"/>
                  </a:lnTo>
                  <a:lnTo>
                    <a:pt x="16" y="94"/>
                  </a:lnTo>
                  <a:lnTo>
                    <a:pt x="12" y="94"/>
                  </a:lnTo>
                  <a:lnTo>
                    <a:pt x="12" y="94"/>
                  </a:lnTo>
                  <a:lnTo>
                    <a:pt x="12" y="94"/>
                  </a:lnTo>
                  <a:lnTo>
                    <a:pt x="12" y="94"/>
                  </a:lnTo>
                  <a:lnTo>
                    <a:pt x="8" y="90"/>
                  </a:lnTo>
                  <a:lnTo>
                    <a:pt x="8" y="90"/>
                  </a:lnTo>
                  <a:lnTo>
                    <a:pt x="8" y="90"/>
                  </a:lnTo>
                  <a:lnTo>
                    <a:pt x="8" y="90"/>
                  </a:lnTo>
                  <a:lnTo>
                    <a:pt x="8" y="90"/>
                  </a:lnTo>
                  <a:lnTo>
                    <a:pt x="8" y="90"/>
                  </a:lnTo>
                  <a:lnTo>
                    <a:pt x="4" y="86"/>
                  </a:lnTo>
                  <a:lnTo>
                    <a:pt x="4" y="86"/>
                  </a:lnTo>
                  <a:lnTo>
                    <a:pt x="4" y="86"/>
                  </a:lnTo>
                  <a:lnTo>
                    <a:pt x="0" y="86"/>
                  </a:lnTo>
                  <a:lnTo>
                    <a:pt x="0" y="90"/>
                  </a:lnTo>
                  <a:lnTo>
                    <a:pt x="0" y="86"/>
                  </a:lnTo>
                  <a:lnTo>
                    <a:pt x="0" y="86"/>
                  </a:lnTo>
                  <a:lnTo>
                    <a:pt x="0" y="86"/>
                  </a:lnTo>
                  <a:lnTo>
                    <a:pt x="0" y="86"/>
                  </a:lnTo>
                  <a:lnTo>
                    <a:pt x="0" y="86"/>
                  </a:lnTo>
                  <a:lnTo>
                    <a:pt x="0" y="86"/>
                  </a:lnTo>
                  <a:lnTo>
                    <a:pt x="0" y="86"/>
                  </a:lnTo>
                  <a:lnTo>
                    <a:pt x="0" y="86"/>
                  </a:lnTo>
                  <a:lnTo>
                    <a:pt x="0" y="82"/>
                  </a:lnTo>
                  <a:lnTo>
                    <a:pt x="0" y="82"/>
                  </a:lnTo>
                  <a:lnTo>
                    <a:pt x="0" y="82"/>
                  </a:lnTo>
                  <a:lnTo>
                    <a:pt x="0" y="82"/>
                  </a:lnTo>
                  <a:lnTo>
                    <a:pt x="0" y="82"/>
                  </a:lnTo>
                  <a:lnTo>
                    <a:pt x="0" y="78"/>
                  </a:lnTo>
                  <a:lnTo>
                    <a:pt x="0" y="78"/>
                  </a:lnTo>
                  <a:lnTo>
                    <a:pt x="0" y="78"/>
                  </a:lnTo>
                  <a:lnTo>
                    <a:pt x="0" y="78"/>
                  </a:lnTo>
                  <a:lnTo>
                    <a:pt x="0" y="7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0" name="Freeform 55"/>
            <p:cNvSpPr>
              <a:spLocks/>
            </p:cNvSpPr>
            <p:nvPr/>
          </p:nvSpPr>
          <p:spPr bwMode="auto">
            <a:xfrm>
              <a:off x="5908675" y="3394143"/>
              <a:ext cx="171450" cy="139700"/>
            </a:xfrm>
            <a:custGeom>
              <a:avLst/>
              <a:gdLst>
                <a:gd name="T0" fmla="*/ 100 w 108"/>
                <a:gd name="T1" fmla="*/ 72 h 88"/>
                <a:gd name="T2" fmla="*/ 90 w 108"/>
                <a:gd name="T3" fmla="*/ 76 h 88"/>
                <a:gd name="T4" fmla="*/ 90 w 108"/>
                <a:gd name="T5" fmla="*/ 72 h 88"/>
                <a:gd name="T6" fmla="*/ 82 w 108"/>
                <a:gd name="T7" fmla="*/ 72 h 88"/>
                <a:gd name="T8" fmla="*/ 74 w 108"/>
                <a:gd name="T9" fmla="*/ 76 h 88"/>
                <a:gd name="T10" fmla="*/ 68 w 108"/>
                <a:gd name="T11" fmla="*/ 80 h 88"/>
                <a:gd name="T12" fmla="*/ 60 w 108"/>
                <a:gd name="T13" fmla="*/ 84 h 88"/>
                <a:gd name="T14" fmla="*/ 56 w 108"/>
                <a:gd name="T15" fmla="*/ 72 h 88"/>
                <a:gd name="T16" fmla="*/ 60 w 108"/>
                <a:gd name="T17" fmla="*/ 64 h 88"/>
                <a:gd name="T18" fmla="*/ 52 w 108"/>
                <a:gd name="T19" fmla="*/ 60 h 88"/>
                <a:gd name="T20" fmla="*/ 52 w 108"/>
                <a:gd name="T21" fmla="*/ 54 h 88"/>
                <a:gd name="T22" fmla="*/ 44 w 108"/>
                <a:gd name="T23" fmla="*/ 58 h 88"/>
                <a:gd name="T24" fmla="*/ 38 w 108"/>
                <a:gd name="T25" fmla="*/ 64 h 88"/>
                <a:gd name="T26" fmla="*/ 38 w 108"/>
                <a:gd name="T27" fmla="*/ 68 h 88"/>
                <a:gd name="T28" fmla="*/ 26 w 108"/>
                <a:gd name="T29" fmla="*/ 72 h 88"/>
                <a:gd name="T30" fmla="*/ 22 w 108"/>
                <a:gd name="T31" fmla="*/ 72 h 88"/>
                <a:gd name="T32" fmla="*/ 12 w 108"/>
                <a:gd name="T33" fmla="*/ 76 h 88"/>
                <a:gd name="T34" fmla="*/ 4 w 108"/>
                <a:gd name="T35" fmla="*/ 76 h 88"/>
                <a:gd name="T36" fmla="*/ 8 w 108"/>
                <a:gd name="T37" fmla="*/ 68 h 88"/>
                <a:gd name="T38" fmla="*/ 12 w 108"/>
                <a:gd name="T39" fmla="*/ 58 h 88"/>
                <a:gd name="T40" fmla="*/ 12 w 108"/>
                <a:gd name="T41" fmla="*/ 54 h 88"/>
                <a:gd name="T42" fmla="*/ 12 w 108"/>
                <a:gd name="T43" fmla="*/ 46 h 88"/>
                <a:gd name="T44" fmla="*/ 4 w 108"/>
                <a:gd name="T45" fmla="*/ 42 h 88"/>
                <a:gd name="T46" fmla="*/ 0 w 108"/>
                <a:gd name="T47" fmla="*/ 34 h 88"/>
                <a:gd name="T48" fmla="*/ 8 w 108"/>
                <a:gd name="T49" fmla="*/ 28 h 88"/>
                <a:gd name="T50" fmla="*/ 14 w 108"/>
                <a:gd name="T51" fmla="*/ 30 h 88"/>
                <a:gd name="T52" fmla="*/ 18 w 108"/>
                <a:gd name="T53" fmla="*/ 24 h 88"/>
                <a:gd name="T54" fmla="*/ 18 w 108"/>
                <a:gd name="T55" fmla="*/ 20 h 88"/>
                <a:gd name="T56" fmla="*/ 18 w 108"/>
                <a:gd name="T57" fmla="*/ 16 h 88"/>
                <a:gd name="T58" fmla="*/ 26 w 108"/>
                <a:gd name="T59" fmla="*/ 12 h 88"/>
                <a:gd name="T60" fmla="*/ 30 w 108"/>
                <a:gd name="T61" fmla="*/ 4 h 88"/>
                <a:gd name="T62" fmla="*/ 38 w 108"/>
                <a:gd name="T63" fmla="*/ 8 h 88"/>
                <a:gd name="T64" fmla="*/ 42 w 108"/>
                <a:gd name="T65" fmla="*/ 0 h 88"/>
                <a:gd name="T66" fmla="*/ 48 w 108"/>
                <a:gd name="T67" fmla="*/ 4 h 88"/>
                <a:gd name="T68" fmla="*/ 44 w 108"/>
                <a:gd name="T69" fmla="*/ 12 h 88"/>
                <a:gd name="T70" fmla="*/ 44 w 108"/>
                <a:gd name="T71" fmla="*/ 16 h 88"/>
                <a:gd name="T72" fmla="*/ 44 w 108"/>
                <a:gd name="T73" fmla="*/ 20 h 88"/>
                <a:gd name="T74" fmla="*/ 44 w 108"/>
                <a:gd name="T75" fmla="*/ 24 h 88"/>
                <a:gd name="T76" fmla="*/ 38 w 108"/>
                <a:gd name="T77" fmla="*/ 16 h 88"/>
                <a:gd name="T78" fmla="*/ 30 w 108"/>
                <a:gd name="T79" fmla="*/ 24 h 88"/>
                <a:gd name="T80" fmla="*/ 26 w 108"/>
                <a:gd name="T81" fmla="*/ 24 h 88"/>
                <a:gd name="T82" fmla="*/ 30 w 108"/>
                <a:gd name="T83" fmla="*/ 30 h 88"/>
                <a:gd name="T84" fmla="*/ 42 w 108"/>
                <a:gd name="T85" fmla="*/ 30 h 88"/>
                <a:gd name="T86" fmla="*/ 44 w 108"/>
                <a:gd name="T87" fmla="*/ 30 h 88"/>
                <a:gd name="T88" fmla="*/ 52 w 108"/>
                <a:gd name="T89" fmla="*/ 30 h 88"/>
                <a:gd name="T90" fmla="*/ 60 w 108"/>
                <a:gd name="T91" fmla="*/ 30 h 88"/>
                <a:gd name="T92" fmla="*/ 60 w 108"/>
                <a:gd name="T93" fmla="*/ 34 h 88"/>
                <a:gd name="T94" fmla="*/ 68 w 108"/>
                <a:gd name="T95" fmla="*/ 38 h 88"/>
                <a:gd name="T96" fmla="*/ 74 w 108"/>
                <a:gd name="T97" fmla="*/ 34 h 88"/>
                <a:gd name="T98" fmla="*/ 82 w 108"/>
                <a:gd name="T99" fmla="*/ 30 h 88"/>
                <a:gd name="T100" fmla="*/ 90 w 108"/>
                <a:gd name="T101" fmla="*/ 34 h 88"/>
                <a:gd name="T102" fmla="*/ 90 w 108"/>
                <a:gd name="T103" fmla="*/ 42 h 88"/>
                <a:gd name="T104" fmla="*/ 94 w 108"/>
                <a:gd name="T105" fmla="*/ 50 h 88"/>
                <a:gd name="T106" fmla="*/ 100 w 108"/>
                <a:gd name="T107" fmla="*/ 50 h 88"/>
                <a:gd name="T108" fmla="*/ 104 w 108"/>
                <a:gd name="T109" fmla="*/ 58 h 88"/>
                <a:gd name="T110" fmla="*/ 108 w 108"/>
                <a:gd name="T111" fmla="*/ 64 h 88"/>
                <a:gd name="T112" fmla="*/ 108 w 108"/>
                <a:gd name="T113" fmla="*/ 68 h 88"/>
                <a:gd name="T114" fmla="*/ 104 w 108"/>
                <a:gd name="T115"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8">
                  <a:moveTo>
                    <a:pt x="104" y="76"/>
                  </a:moveTo>
                  <a:lnTo>
                    <a:pt x="104" y="72"/>
                  </a:lnTo>
                  <a:lnTo>
                    <a:pt x="100" y="72"/>
                  </a:lnTo>
                  <a:lnTo>
                    <a:pt x="98" y="72"/>
                  </a:lnTo>
                  <a:lnTo>
                    <a:pt x="94" y="72"/>
                  </a:lnTo>
                  <a:lnTo>
                    <a:pt x="90" y="76"/>
                  </a:lnTo>
                  <a:lnTo>
                    <a:pt x="86" y="76"/>
                  </a:lnTo>
                  <a:lnTo>
                    <a:pt x="86" y="72"/>
                  </a:lnTo>
                  <a:lnTo>
                    <a:pt x="90" y="72"/>
                  </a:lnTo>
                  <a:lnTo>
                    <a:pt x="86" y="72"/>
                  </a:lnTo>
                  <a:lnTo>
                    <a:pt x="86" y="68"/>
                  </a:lnTo>
                  <a:lnTo>
                    <a:pt x="82" y="72"/>
                  </a:lnTo>
                  <a:lnTo>
                    <a:pt x="78" y="72"/>
                  </a:lnTo>
                  <a:lnTo>
                    <a:pt x="78" y="76"/>
                  </a:lnTo>
                  <a:lnTo>
                    <a:pt x="74" y="76"/>
                  </a:lnTo>
                  <a:lnTo>
                    <a:pt x="74" y="80"/>
                  </a:lnTo>
                  <a:lnTo>
                    <a:pt x="70" y="80"/>
                  </a:lnTo>
                  <a:lnTo>
                    <a:pt x="68" y="80"/>
                  </a:lnTo>
                  <a:lnTo>
                    <a:pt x="64" y="84"/>
                  </a:lnTo>
                  <a:lnTo>
                    <a:pt x="60" y="88"/>
                  </a:lnTo>
                  <a:lnTo>
                    <a:pt x="60" y="84"/>
                  </a:lnTo>
                  <a:lnTo>
                    <a:pt x="56" y="80"/>
                  </a:lnTo>
                  <a:lnTo>
                    <a:pt x="56" y="76"/>
                  </a:lnTo>
                  <a:lnTo>
                    <a:pt x="56" y="72"/>
                  </a:lnTo>
                  <a:lnTo>
                    <a:pt x="56" y="68"/>
                  </a:lnTo>
                  <a:lnTo>
                    <a:pt x="56" y="64"/>
                  </a:lnTo>
                  <a:lnTo>
                    <a:pt x="60" y="64"/>
                  </a:lnTo>
                  <a:lnTo>
                    <a:pt x="60" y="60"/>
                  </a:lnTo>
                  <a:lnTo>
                    <a:pt x="56" y="60"/>
                  </a:lnTo>
                  <a:lnTo>
                    <a:pt x="52" y="60"/>
                  </a:lnTo>
                  <a:lnTo>
                    <a:pt x="56" y="58"/>
                  </a:lnTo>
                  <a:lnTo>
                    <a:pt x="56" y="54"/>
                  </a:lnTo>
                  <a:lnTo>
                    <a:pt x="52" y="54"/>
                  </a:lnTo>
                  <a:lnTo>
                    <a:pt x="48" y="50"/>
                  </a:lnTo>
                  <a:lnTo>
                    <a:pt x="44" y="54"/>
                  </a:lnTo>
                  <a:lnTo>
                    <a:pt x="44" y="58"/>
                  </a:lnTo>
                  <a:lnTo>
                    <a:pt x="42" y="60"/>
                  </a:lnTo>
                  <a:lnTo>
                    <a:pt x="38" y="60"/>
                  </a:lnTo>
                  <a:lnTo>
                    <a:pt x="38" y="64"/>
                  </a:lnTo>
                  <a:lnTo>
                    <a:pt x="42" y="64"/>
                  </a:lnTo>
                  <a:lnTo>
                    <a:pt x="42" y="68"/>
                  </a:lnTo>
                  <a:lnTo>
                    <a:pt x="38" y="68"/>
                  </a:lnTo>
                  <a:lnTo>
                    <a:pt x="34" y="68"/>
                  </a:lnTo>
                  <a:lnTo>
                    <a:pt x="30" y="68"/>
                  </a:lnTo>
                  <a:lnTo>
                    <a:pt x="26" y="72"/>
                  </a:lnTo>
                  <a:lnTo>
                    <a:pt x="26" y="76"/>
                  </a:lnTo>
                  <a:lnTo>
                    <a:pt x="22" y="76"/>
                  </a:lnTo>
                  <a:lnTo>
                    <a:pt x="22" y="72"/>
                  </a:lnTo>
                  <a:lnTo>
                    <a:pt x="18" y="72"/>
                  </a:lnTo>
                  <a:lnTo>
                    <a:pt x="14" y="76"/>
                  </a:lnTo>
                  <a:lnTo>
                    <a:pt x="12" y="76"/>
                  </a:lnTo>
                  <a:lnTo>
                    <a:pt x="12" y="80"/>
                  </a:lnTo>
                  <a:lnTo>
                    <a:pt x="8" y="80"/>
                  </a:lnTo>
                  <a:lnTo>
                    <a:pt x="4" y="76"/>
                  </a:lnTo>
                  <a:lnTo>
                    <a:pt x="4" y="72"/>
                  </a:lnTo>
                  <a:lnTo>
                    <a:pt x="4" y="68"/>
                  </a:lnTo>
                  <a:lnTo>
                    <a:pt x="8" y="68"/>
                  </a:lnTo>
                  <a:lnTo>
                    <a:pt x="8" y="64"/>
                  </a:lnTo>
                  <a:lnTo>
                    <a:pt x="12" y="60"/>
                  </a:lnTo>
                  <a:lnTo>
                    <a:pt x="12" y="58"/>
                  </a:lnTo>
                  <a:lnTo>
                    <a:pt x="14" y="58"/>
                  </a:lnTo>
                  <a:lnTo>
                    <a:pt x="12" y="58"/>
                  </a:lnTo>
                  <a:lnTo>
                    <a:pt x="12" y="54"/>
                  </a:lnTo>
                  <a:lnTo>
                    <a:pt x="8" y="50"/>
                  </a:lnTo>
                  <a:lnTo>
                    <a:pt x="8" y="46"/>
                  </a:lnTo>
                  <a:lnTo>
                    <a:pt x="12" y="46"/>
                  </a:lnTo>
                  <a:lnTo>
                    <a:pt x="12" y="42"/>
                  </a:lnTo>
                  <a:lnTo>
                    <a:pt x="8" y="42"/>
                  </a:lnTo>
                  <a:lnTo>
                    <a:pt x="4" y="42"/>
                  </a:lnTo>
                  <a:lnTo>
                    <a:pt x="4" y="38"/>
                  </a:lnTo>
                  <a:lnTo>
                    <a:pt x="0" y="38"/>
                  </a:lnTo>
                  <a:lnTo>
                    <a:pt x="0" y="34"/>
                  </a:lnTo>
                  <a:lnTo>
                    <a:pt x="0" y="30"/>
                  </a:lnTo>
                  <a:lnTo>
                    <a:pt x="4" y="28"/>
                  </a:lnTo>
                  <a:lnTo>
                    <a:pt x="8" y="28"/>
                  </a:lnTo>
                  <a:lnTo>
                    <a:pt x="8" y="30"/>
                  </a:lnTo>
                  <a:lnTo>
                    <a:pt x="12" y="30"/>
                  </a:lnTo>
                  <a:lnTo>
                    <a:pt x="14" y="30"/>
                  </a:lnTo>
                  <a:lnTo>
                    <a:pt x="14" y="28"/>
                  </a:lnTo>
                  <a:lnTo>
                    <a:pt x="14" y="24"/>
                  </a:lnTo>
                  <a:lnTo>
                    <a:pt x="18" y="24"/>
                  </a:lnTo>
                  <a:lnTo>
                    <a:pt x="18" y="20"/>
                  </a:lnTo>
                  <a:lnTo>
                    <a:pt x="22" y="20"/>
                  </a:lnTo>
                  <a:lnTo>
                    <a:pt x="18" y="20"/>
                  </a:lnTo>
                  <a:lnTo>
                    <a:pt x="14" y="20"/>
                  </a:lnTo>
                  <a:lnTo>
                    <a:pt x="14" y="16"/>
                  </a:lnTo>
                  <a:lnTo>
                    <a:pt x="18" y="16"/>
                  </a:lnTo>
                  <a:lnTo>
                    <a:pt x="22" y="16"/>
                  </a:lnTo>
                  <a:lnTo>
                    <a:pt x="26" y="16"/>
                  </a:lnTo>
                  <a:lnTo>
                    <a:pt x="26" y="12"/>
                  </a:lnTo>
                  <a:lnTo>
                    <a:pt x="26" y="8"/>
                  </a:lnTo>
                  <a:lnTo>
                    <a:pt x="26" y="4"/>
                  </a:lnTo>
                  <a:lnTo>
                    <a:pt x="30" y="4"/>
                  </a:lnTo>
                  <a:lnTo>
                    <a:pt x="30" y="8"/>
                  </a:lnTo>
                  <a:lnTo>
                    <a:pt x="34" y="8"/>
                  </a:lnTo>
                  <a:lnTo>
                    <a:pt x="38" y="8"/>
                  </a:lnTo>
                  <a:lnTo>
                    <a:pt x="38" y="4"/>
                  </a:lnTo>
                  <a:lnTo>
                    <a:pt x="42" y="4"/>
                  </a:lnTo>
                  <a:lnTo>
                    <a:pt x="42" y="0"/>
                  </a:lnTo>
                  <a:lnTo>
                    <a:pt x="44" y="0"/>
                  </a:lnTo>
                  <a:lnTo>
                    <a:pt x="44" y="4"/>
                  </a:lnTo>
                  <a:lnTo>
                    <a:pt x="48" y="4"/>
                  </a:lnTo>
                  <a:lnTo>
                    <a:pt x="48" y="8"/>
                  </a:lnTo>
                  <a:lnTo>
                    <a:pt x="44" y="8"/>
                  </a:lnTo>
                  <a:lnTo>
                    <a:pt x="44" y="12"/>
                  </a:lnTo>
                  <a:lnTo>
                    <a:pt x="42" y="12"/>
                  </a:lnTo>
                  <a:lnTo>
                    <a:pt x="42" y="16"/>
                  </a:lnTo>
                  <a:lnTo>
                    <a:pt x="44" y="16"/>
                  </a:lnTo>
                  <a:lnTo>
                    <a:pt x="48" y="16"/>
                  </a:lnTo>
                  <a:lnTo>
                    <a:pt x="48" y="20"/>
                  </a:lnTo>
                  <a:lnTo>
                    <a:pt x="44" y="20"/>
                  </a:lnTo>
                  <a:lnTo>
                    <a:pt x="44" y="24"/>
                  </a:lnTo>
                  <a:lnTo>
                    <a:pt x="42" y="24"/>
                  </a:lnTo>
                  <a:lnTo>
                    <a:pt x="44" y="24"/>
                  </a:lnTo>
                  <a:lnTo>
                    <a:pt x="44" y="20"/>
                  </a:lnTo>
                  <a:lnTo>
                    <a:pt x="42" y="20"/>
                  </a:lnTo>
                  <a:lnTo>
                    <a:pt x="38" y="16"/>
                  </a:lnTo>
                  <a:lnTo>
                    <a:pt x="34" y="20"/>
                  </a:lnTo>
                  <a:lnTo>
                    <a:pt x="30" y="20"/>
                  </a:lnTo>
                  <a:lnTo>
                    <a:pt x="30" y="24"/>
                  </a:lnTo>
                  <a:lnTo>
                    <a:pt x="26" y="24"/>
                  </a:lnTo>
                  <a:lnTo>
                    <a:pt x="26" y="20"/>
                  </a:lnTo>
                  <a:lnTo>
                    <a:pt x="26" y="24"/>
                  </a:lnTo>
                  <a:lnTo>
                    <a:pt x="26" y="28"/>
                  </a:lnTo>
                  <a:lnTo>
                    <a:pt x="26" y="30"/>
                  </a:lnTo>
                  <a:lnTo>
                    <a:pt x="30" y="30"/>
                  </a:lnTo>
                  <a:lnTo>
                    <a:pt x="34" y="30"/>
                  </a:lnTo>
                  <a:lnTo>
                    <a:pt x="38" y="30"/>
                  </a:lnTo>
                  <a:lnTo>
                    <a:pt x="42" y="30"/>
                  </a:lnTo>
                  <a:lnTo>
                    <a:pt x="42" y="28"/>
                  </a:lnTo>
                  <a:lnTo>
                    <a:pt x="44" y="28"/>
                  </a:lnTo>
                  <a:lnTo>
                    <a:pt x="44" y="30"/>
                  </a:lnTo>
                  <a:lnTo>
                    <a:pt x="48" y="30"/>
                  </a:lnTo>
                  <a:lnTo>
                    <a:pt x="48" y="34"/>
                  </a:lnTo>
                  <a:lnTo>
                    <a:pt x="52" y="30"/>
                  </a:lnTo>
                  <a:lnTo>
                    <a:pt x="56" y="30"/>
                  </a:lnTo>
                  <a:lnTo>
                    <a:pt x="56" y="28"/>
                  </a:lnTo>
                  <a:lnTo>
                    <a:pt x="60" y="30"/>
                  </a:lnTo>
                  <a:lnTo>
                    <a:pt x="56" y="30"/>
                  </a:lnTo>
                  <a:lnTo>
                    <a:pt x="60" y="30"/>
                  </a:lnTo>
                  <a:lnTo>
                    <a:pt x="60" y="34"/>
                  </a:lnTo>
                  <a:lnTo>
                    <a:pt x="64" y="34"/>
                  </a:lnTo>
                  <a:lnTo>
                    <a:pt x="68" y="34"/>
                  </a:lnTo>
                  <a:lnTo>
                    <a:pt x="68" y="38"/>
                  </a:lnTo>
                  <a:lnTo>
                    <a:pt x="68" y="34"/>
                  </a:lnTo>
                  <a:lnTo>
                    <a:pt x="70" y="34"/>
                  </a:lnTo>
                  <a:lnTo>
                    <a:pt x="74" y="34"/>
                  </a:lnTo>
                  <a:lnTo>
                    <a:pt x="78" y="34"/>
                  </a:lnTo>
                  <a:lnTo>
                    <a:pt x="82" y="34"/>
                  </a:lnTo>
                  <a:lnTo>
                    <a:pt x="82" y="30"/>
                  </a:lnTo>
                  <a:lnTo>
                    <a:pt x="86" y="30"/>
                  </a:lnTo>
                  <a:lnTo>
                    <a:pt x="90" y="30"/>
                  </a:lnTo>
                  <a:lnTo>
                    <a:pt x="90" y="34"/>
                  </a:lnTo>
                  <a:lnTo>
                    <a:pt x="86" y="34"/>
                  </a:lnTo>
                  <a:lnTo>
                    <a:pt x="90" y="38"/>
                  </a:lnTo>
                  <a:lnTo>
                    <a:pt x="90" y="42"/>
                  </a:lnTo>
                  <a:lnTo>
                    <a:pt x="90" y="46"/>
                  </a:lnTo>
                  <a:lnTo>
                    <a:pt x="90" y="50"/>
                  </a:lnTo>
                  <a:lnTo>
                    <a:pt x="94" y="50"/>
                  </a:lnTo>
                  <a:lnTo>
                    <a:pt x="94" y="46"/>
                  </a:lnTo>
                  <a:lnTo>
                    <a:pt x="98" y="46"/>
                  </a:lnTo>
                  <a:lnTo>
                    <a:pt x="100" y="50"/>
                  </a:lnTo>
                  <a:lnTo>
                    <a:pt x="104" y="50"/>
                  </a:lnTo>
                  <a:lnTo>
                    <a:pt x="104" y="54"/>
                  </a:lnTo>
                  <a:lnTo>
                    <a:pt x="104" y="58"/>
                  </a:lnTo>
                  <a:lnTo>
                    <a:pt x="104" y="60"/>
                  </a:lnTo>
                  <a:lnTo>
                    <a:pt x="104" y="64"/>
                  </a:lnTo>
                  <a:lnTo>
                    <a:pt x="108" y="64"/>
                  </a:lnTo>
                  <a:lnTo>
                    <a:pt x="104" y="64"/>
                  </a:lnTo>
                  <a:lnTo>
                    <a:pt x="104" y="68"/>
                  </a:lnTo>
                  <a:lnTo>
                    <a:pt x="108" y="68"/>
                  </a:lnTo>
                  <a:lnTo>
                    <a:pt x="108" y="72"/>
                  </a:lnTo>
                  <a:lnTo>
                    <a:pt x="104" y="76"/>
                  </a:lnTo>
                  <a:lnTo>
                    <a:pt x="104" y="76"/>
                  </a:lnTo>
                  <a:lnTo>
                    <a:pt x="104" y="7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 name="Freeform 56"/>
            <p:cNvSpPr>
              <a:spLocks noEditPoints="1"/>
            </p:cNvSpPr>
            <p:nvPr/>
          </p:nvSpPr>
          <p:spPr bwMode="auto">
            <a:xfrm>
              <a:off x="6578600" y="4000568"/>
              <a:ext cx="187325" cy="409575"/>
            </a:xfrm>
            <a:custGeom>
              <a:avLst/>
              <a:gdLst>
                <a:gd name="T0" fmla="*/ 54 w 118"/>
                <a:gd name="T1" fmla="*/ 258 h 258"/>
                <a:gd name="T2" fmla="*/ 50 w 118"/>
                <a:gd name="T3" fmla="*/ 246 h 258"/>
                <a:gd name="T4" fmla="*/ 40 w 118"/>
                <a:gd name="T5" fmla="*/ 242 h 258"/>
                <a:gd name="T6" fmla="*/ 36 w 118"/>
                <a:gd name="T7" fmla="*/ 232 h 258"/>
                <a:gd name="T8" fmla="*/ 24 w 118"/>
                <a:gd name="T9" fmla="*/ 220 h 258"/>
                <a:gd name="T10" fmla="*/ 18 w 118"/>
                <a:gd name="T11" fmla="*/ 212 h 258"/>
                <a:gd name="T12" fmla="*/ 14 w 118"/>
                <a:gd name="T13" fmla="*/ 202 h 258"/>
                <a:gd name="T14" fmla="*/ 18 w 118"/>
                <a:gd name="T15" fmla="*/ 182 h 258"/>
                <a:gd name="T16" fmla="*/ 28 w 118"/>
                <a:gd name="T17" fmla="*/ 160 h 258"/>
                <a:gd name="T18" fmla="*/ 32 w 118"/>
                <a:gd name="T19" fmla="*/ 142 h 258"/>
                <a:gd name="T20" fmla="*/ 28 w 118"/>
                <a:gd name="T21" fmla="*/ 122 h 258"/>
                <a:gd name="T22" fmla="*/ 20 w 118"/>
                <a:gd name="T23" fmla="*/ 108 h 258"/>
                <a:gd name="T24" fmla="*/ 14 w 118"/>
                <a:gd name="T25" fmla="*/ 94 h 258"/>
                <a:gd name="T26" fmla="*/ 18 w 118"/>
                <a:gd name="T27" fmla="*/ 74 h 258"/>
                <a:gd name="T28" fmla="*/ 18 w 118"/>
                <a:gd name="T29" fmla="*/ 60 h 258"/>
                <a:gd name="T30" fmla="*/ 6 w 118"/>
                <a:gd name="T31" fmla="*/ 48 h 258"/>
                <a:gd name="T32" fmla="*/ 4 w 118"/>
                <a:gd name="T33" fmla="*/ 34 h 258"/>
                <a:gd name="T34" fmla="*/ 6 w 118"/>
                <a:gd name="T35" fmla="*/ 22 h 258"/>
                <a:gd name="T36" fmla="*/ 18 w 118"/>
                <a:gd name="T37" fmla="*/ 12 h 258"/>
                <a:gd name="T38" fmla="*/ 28 w 118"/>
                <a:gd name="T39" fmla="*/ 8 h 258"/>
                <a:gd name="T40" fmla="*/ 40 w 118"/>
                <a:gd name="T41" fmla="*/ 4 h 258"/>
                <a:gd name="T42" fmla="*/ 44 w 118"/>
                <a:gd name="T43" fmla="*/ 12 h 258"/>
                <a:gd name="T44" fmla="*/ 54 w 118"/>
                <a:gd name="T45" fmla="*/ 22 h 258"/>
                <a:gd name="T46" fmla="*/ 54 w 118"/>
                <a:gd name="T47" fmla="*/ 38 h 258"/>
                <a:gd name="T48" fmla="*/ 54 w 118"/>
                <a:gd name="T49" fmla="*/ 52 h 258"/>
                <a:gd name="T50" fmla="*/ 66 w 118"/>
                <a:gd name="T51" fmla="*/ 40 h 258"/>
                <a:gd name="T52" fmla="*/ 76 w 118"/>
                <a:gd name="T53" fmla="*/ 44 h 258"/>
                <a:gd name="T54" fmla="*/ 88 w 118"/>
                <a:gd name="T55" fmla="*/ 38 h 258"/>
                <a:gd name="T56" fmla="*/ 102 w 118"/>
                <a:gd name="T57" fmla="*/ 48 h 258"/>
                <a:gd name="T58" fmla="*/ 106 w 118"/>
                <a:gd name="T59" fmla="*/ 64 h 258"/>
                <a:gd name="T60" fmla="*/ 110 w 118"/>
                <a:gd name="T61" fmla="*/ 78 h 258"/>
                <a:gd name="T62" fmla="*/ 114 w 118"/>
                <a:gd name="T63" fmla="*/ 94 h 258"/>
                <a:gd name="T64" fmla="*/ 110 w 118"/>
                <a:gd name="T65" fmla="*/ 104 h 258"/>
                <a:gd name="T66" fmla="*/ 96 w 118"/>
                <a:gd name="T67" fmla="*/ 104 h 258"/>
                <a:gd name="T68" fmla="*/ 80 w 118"/>
                <a:gd name="T69" fmla="*/ 112 h 258"/>
                <a:gd name="T70" fmla="*/ 70 w 118"/>
                <a:gd name="T71" fmla="*/ 122 h 258"/>
                <a:gd name="T72" fmla="*/ 76 w 118"/>
                <a:gd name="T73" fmla="*/ 142 h 258"/>
                <a:gd name="T74" fmla="*/ 76 w 118"/>
                <a:gd name="T75" fmla="*/ 146 h 258"/>
                <a:gd name="T76" fmla="*/ 66 w 118"/>
                <a:gd name="T77" fmla="*/ 134 h 258"/>
                <a:gd name="T78" fmla="*/ 50 w 118"/>
                <a:gd name="T79" fmla="*/ 134 h 258"/>
                <a:gd name="T80" fmla="*/ 50 w 118"/>
                <a:gd name="T81" fmla="*/ 120 h 258"/>
                <a:gd name="T82" fmla="*/ 40 w 118"/>
                <a:gd name="T83" fmla="*/ 126 h 258"/>
                <a:gd name="T84" fmla="*/ 36 w 118"/>
                <a:gd name="T85" fmla="*/ 148 h 258"/>
                <a:gd name="T86" fmla="*/ 28 w 118"/>
                <a:gd name="T87" fmla="*/ 168 h 258"/>
                <a:gd name="T88" fmla="*/ 28 w 118"/>
                <a:gd name="T89" fmla="*/ 190 h 258"/>
                <a:gd name="T90" fmla="*/ 36 w 118"/>
                <a:gd name="T91" fmla="*/ 204 h 258"/>
                <a:gd name="T92" fmla="*/ 44 w 118"/>
                <a:gd name="T93" fmla="*/ 212 h 258"/>
                <a:gd name="T94" fmla="*/ 46 w 118"/>
                <a:gd name="T95" fmla="*/ 232 h 258"/>
                <a:gd name="T96" fmla="*/ 40 w 118"/>
                <a:gd name="T97" fmla="*/ 224 h 258"/>
                <a:gd name="T98" fmla="*/ 46 w 118"/>
                <a:gd name="T99" fmla="*/ 232 h 258"/>
                <a:gd name="T100" fmla="*/ 58 w 118"/>
                <a:gd name="T101" fmla="*/ 234 h 258"/>
                <a:gd name="T102" fmla="*/ 66 w 118"/>
                <a:gd name="T103" fmla="*/ 254 h 258"/>
                <a:gd name="T104" fmla="*/ 18 w 118"/>
                <a:gd name="T105" fmla="*/ 212 h 258"/>
                <a:gd name="T106" fmla="*/ 32 w 118"/>
                <a:gd name="T107" fmla="*/ 238 h 258"/>
                <a:gd name="T108" fmla="*/ 72 w 118"/>
                <a:gd name="T109" fmla="*/ 146 h 258"/>
                <a:gd name="T110" fmla="*/ 72 w 118"/>
                <a:gd name="T111" fmla="*/ 148 h 258"/>
                <a:gd name="T112" fmla="*/ 40 w 118"/>
                <a:gd name="T113" fmla="*/ 190 h 258"/>
                <a:gd name="T114" fmla="*/ 14 w 118"/>
                <a:gd name="T115"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258">
                  <a:moveTo>
                    <a:pt x="62" y="254"/>
                  </a:moveTo>
                  <a:lnTo>
                    <a:pt x="62" y="250"/>
                  </a:lnTo>
                  <a:lnTo>
                    <a:pt x="58" y="250"/>
                  </a:lnTo>
                  <a:lnTo>
                    <a:pt x="58" y="254"/>
                  </a:lnTo>
                  <a:lnTo>
                    <a:pt x="54" y="254"/>
                  </a:lnTo>
                  <a:lnTo>
                    <a:pt x="54" y="258"/>
                  </a:lnTo>
                  <a:lnTo>
                    <a:pt x="54" y="254"/>
                  </a:lnTo>
                  <a:lnTo>
                    <a:pt x="50" y="254"/>
                  </a:lnTo>
                  <a:lnTo>
                    <a:pt x="50" y="250"/>
                  </a:lnTo>
                  <a:lnTo>
                    <a:pt x="54" y="250"/>
                  </a:lnTo>
                  <a:lnTo>
                    <a:pt x="54" y="246"/>
                  </a:lnTo>
                  <a:lnTo>
                    <a:pt x="50" y="246"/>
                  </a:lnTo>
                  <a:lnTo>
                    <a:pt x="50" y="242"/>
                  </a:lnTo>
                  <a:lnTo>
                    <a:pt x="46" y="242"/>
                  </a:lnTo>
                  <a:lnTo>
                    <a:pt x="44" y="242"/>
                  </a:lnTo>
                  <a:lnTo>
                    <a:pt x="44" y="238"/>
                  </a:lnTo>
                  <a:lnTo>
                    <a:pt x="40" y="238"/>
                  </a:lnTo>
                  <a:lnTo>
                    <a:pt x="40" y="242"/>
                  </a:lnTo>
                  <a:lnTo>
                    <a:pt x="40" y="238"/>
                  </a:lnTo>
                  <a:lnTo>
                    <a:pt x="36" y="238"/>
                  </a:lnTo>
                  <a:lnTo>
                    <a:pt x="36" y="234"/>
                  </a:lnTo>
                  <a:lnTo>
                    <a:pt x="32" y="234"/>
                  </a:lnTo>
                  <a:lnTo>
                    <a:pt x="32" y="232"/>
                  </a:lnTo>
                  <a:lnTo>
                    <a:pt x="36" y="232"/>
                  </a:lnTo>
                  <a:lnTo>
                    <a:pt x="32" y="232"/>
                  </a:lnTo>
                  <a:lnTo>
                    <a:pt x="32" y="228"/>
                  </a:lnTo>
                  <a:lnTo>
                    <a:pt x="28" y="228"/>
                  </a:lnTo>
                  <a:lnTo>
                    <a:pt x="28" y="224"/>
                  </a:lnTo>
                  <a:lnTo>
                    <a:pt x="28" y="220"/>
                  </a:lnTo>
                  <a:lnTo>
                    <a:pt x="24" y="220"/>
                  </a:lnTo>
                  <a:lnTo>
                    <a:pt x="24" y="216"/>
                  </a:lnTo>
                  <a:lnTo>
                    <a:pt x="20" y="216"/>
                  </a:lnTo>
                  <a:lnTo>
                    <a:pt x="20" y="212"/>
                  </a:lnTo>
                  <a:lnTo>
                    <a:pt x="20" y="208"/>
                  </a:lnTo>
                  <a:lnTo>
                    <a:pt x="18" y="208"/>
                  </a:lnTo>
                  <a:lnTo>
                    <a:pt x="18" y="212"/>
                  </a:lnTo>
                  <a:lnTo>
                    <a:pt x="18" y="208"/>
                  </a:lnTo>
                  <a:lnTo>
                    <a:pt x="18" y="212"/>
                  </a:lnTo>
                  <a:lnTo>
                    <a:pt x="14" y="212"/>
                  </a:lnTo>
                  <a:lnTo>
                    <a:pt x="14" y="208"/>
                  </a:lnTo>
                  <a:lnTo>
                    <a:pt x="14" y="204"/>
                  </a:lnTo>
                  <a:lnTo>
                    <a:pt x="14" y="202"/>
                  </a:lnTo>
                  <a:lnTo>
                    <a:pt x="14" y="198"/>
                  </a:lnTo>
                  <a:lnTo>
                    <a:pt x="14" y="194"/>
                  </a:lnTo>
                  <a:lnTo>
                    <a:pt x="14" y="190"/>
                  </a:lnTo>
                  <a:lnTo>
                    <a:pt x="18" y="190"/>
                  </a:lnTo>
                  <a:lnTo>
                    <a:pt x="18" y="186"/>
                  </a:lnTo>
                  <a:lnTo>
                    <a:pt x="18" y="182"/>
                  </a:lnTo>
                  <a:lnTo>
                    <a:pt x="20" y="178"/>
                  </a:lnTo>
                  <a:lnTo>
                    <a:pt x="20" y="176"/>
                  </a:lnTo>
                  <a:lnTo>
                    <a:pt x="20" y="172"/>
                  </a:lnTo>
                  <a:lnTo>
                    <a:pt x="20" y="168"/>
                  </a:lnTo>
                  <a:lnTo>
                    <a:pt x="24" y="164"/>
                  </a:lnTo>
                  <a:lnTo>
                    <a:pt x="28" y="160"/>
                  </a:lnTo>
                  <a:lnTo>
                    <a:pt x="28" y="156"/>
                  </a:lnTo>
                  <a:lnTo>
                    <a:pt x="28" y="152"/>
                  </a:lnTo>
                  <a:lnTo>
                    <a:pt x="32" y="152"/>
                  </a:lnTo>
                  <a:lnTo>
                    <a:pt x="32" y="148"/>
                  </a:lnTo>
                  <a:lnTo>
                    <a:pt x="32" y="146"/>
                  </a:lnTo>
                  <a:lnTo>
                    <a:pt x="32" y="142"/>
                  </a:lnTo>
                  <a:lnTo>
                    <a:pt x="28" y="142"/>
                  </a:lnTo>
                  <a:lnTo>
                    <a:pt x="28" y="138"/>
                  </a:lnTo>
                  <a:lnTo>
                    <a:pt x="28" y="134"/>
                  </a:lnTo>
                  <a:lnTo>
                    <a:pt x="24" y="126"/>
                  </a:lnTo>
                  <a:lnTo>
                    <a:pt x="28" y="126"/>
                  </a:lnTo>
                  <a:lnTo>
                    <a:pt x="28" y="122"/>
                  </a:lnTo>
                  <a:lnTo>
                    <a:pt x="24" y="122"/>
                  </a:lnTo>
                  <a:lnTo>
                    <a:pt x="24" y="120"/>
                  </a:lnTo>
                  <a:lnTo>
                    <a:pt x="24" y="116"/>
                  </a:lnTo>
                  <a:lnTo>
                    <a:pt x="24" y="112"/>
                  </a:lnTo>
                  <a:lnTo>
                    <a:pt x="20" y="112"/>
                  </a:lnTo>
                  <a:lnTo>
                    <a:pt x="20" y="108"/>
                  </a:lnTo>
                  <a:lnTo>
                    <a:pt x="18" y="108"/>
                  </a:lnTo>
                  <a:lnTo>
                    <a:pt x="18" y="104"/>
                  </a:lnTo>
                  <a:lnTo>
                    <a:pt x="18" y="100"/>
                  </a:lnTo>
                  <a:lnTo>
                    <a:pt x="14" y="100"/>
                  </a:lnTo>
                  <a:lnTo>
                    <a:pt x="14" y="96"/>
                  </a:lnTo>
                  <a:lnTo>
                    <a:pt x="14" y="94"/>
                  </a:lnTo>
                  <a:lnTo>
                    <a:pt x="14" y="90"/>
                  </a:lnTo>
                  <a:lnTo>
                    <a:pt x="18" y="90"/>
                  </a:lnTo>
                  <a:lnTo>
                    <a:pt x="18" y="86"/>
                  </a:lnTo>
                  <a:lnTo>
                    <a:pt x="18" y="82"/>
                  </a:lnTo>
                  <a:lnTo>
                    <a:pt x="18" y="78"/>
                  </a:lnTo>
                  <a:lnTo>
                    <a:pt x="18" y="74"/>
                  </a:lnTo>
                  <a:lnTo>
                    <a:pt x="20" y="74"/>
                  </a:lnTo>
                  <a:lnTo>
                    <a:pt x="20" y="70"/>
                  </a:lnTo>
                  <a:lnTo>
                    <a:pt x="18" y="70"/>
                  </a:lnTo>
                  <a:lnTo>
                    <a:pt x="18" y="66"/>
                  </a:lnTo>
                  <a:lnTo>
                    <a:pt x="18" y="64"/>
                  </a:lnTo>
                  <a:lnTo>
                    <a:pt x="18" y="60"/>
                  </a:lnTo>
                  <a:lnTo>
                    <a:pt x="14" y="60"/>
                  </a:lnTo>
                  <a:lnTo>
                    <a:pt x="14" y="56"/>
                  </a:lnTo>
                  <a:lnTo>
                    <a:pt x="10" y="56"/>
                  </a:lnTo>
                  <a:lnTo>
                    <a:pt x="10" y="52"/>
                  </a:lnTo>
                  <a:lnTo>
                    <a:pt x="10" y="48"/>
                  </a:lnTo>
                  <a:lnTo>
                    <a:pt x="6" y="48"/>
                  </a:lnTo>
                  <a:lnTo>
                    <a:pt x="6" y="44"/>
                  </a:lnTo>
                  <a:lnTo>
                    <a:pt x="6" y="40"/>
                  </a:lnTo>
                  <a:lnTo>
                    <a:pt x="4" y="38"/>
                  </a:lnTo>
                  <a:lnTo>
                    <a:pt x="6" y="38"/>
                  </a:lnTo>
                  <a:lnTo>
                    <a:pt x="4" y="38"/>
                  </a:lnTo>
                  <a:lnTo>
                    <a:pt x="4" y="34"/>
                  </a:lnTo>
                  <a:lnTo>
                    <a:pt x="0" y="34"/>
                  </a:lnTo>
                  <a:lnTo>
                    <a:pt x="4" y="34"/>
                  </a:lnTo>
                  <a:lnTo>
                    <a:pt x="6" y="34"/>
                  </a:lnTo>
                  <a:lnTo>
                    <a:pt x="6" y="30"/>
                  </a:lnTo>
                  <a:lnTo>
                    <a:pt x="6" y="26"/>
                  </a:lnTo>
                  <a:lnTo>
                    <a:pt x="6" y="22"/>
                  </a:lnTo>
                  <a:lnTo>
                    <a:pt x="6" y="18"/>
                  </a:lnTo>
                  <a:lnTo>
                    <a:pt x="6" y="14"/>
                  </a:lnTo>
                  <a:lnTo>
                    <a:pt x="10" y="14"/>
                  </a:lnTo>
                  <a:lnTo>
                    <a:pt x="10" y="12"/>
                  </a:lnTo>
                  <a:lnTo>
                    <a:pt x="14" y="12"/>
                  </a:lnTo>
                  <a:lnTo>
                    <a:pt x="18" y="12"/>
                  </a:lnTo>
                  <a:lnTo>
                    <a:pt x="20" y="12"/>
                  </a:lnTo>
                  <a:lnTo>
                    <a:pt x="24" y="12"/>
                  </a:lnTo>
                  <a:lnTo>
                    <a:pt x="24" y="8"/>
                  </a:lnTo>
                  <a:lnTo>
                    <a:pt x="24" y="4"/>
                  </a:lnTo>
                  <a:lnTo>
                    <a:pt x="28" y="4"/>
                  </a:lnTo>
                  <a:lnTo>
                    <a:pt x="28" y="8"/>
                  </a:lnTo>
                  <a:lnTo>
                    <a:pt x="28" y="4"/>
                  </a:lnTo>
                  <a:lnTo>
                    <a:pt x="32" y="4"/>
                  </a:lnTo>
                  <a:lnTo>
                    <a:pt x="32" y="0"/>
                  </a:lnTo>
                  <a:lnTo>
                    <a:pt x="36" y="0"/>
                  </a:lnTo>
                  <a:lnTo>
                    <a:pt x="40" y="0"/>
                  </a:lnTo>
                  <a:lnTo>
                    <a:pt x="40" y="4"/>
                  </a:lnTo>
                  <a:lnTo>
                    <a:pt x="40" y="0"/>
                  </a:lnTo>
                  <a:lnTo>
                    <a:pt x="44" y="0"/>
                  </a:lnTo>
                  <a:lnTo>
                    <a:pt x="44" y="4"/>
                  </a:lnTo>
                  <a:lnTo>
                    <a:pt x="46" y="4"/>
                  </a:lnTo>
                  <a:lnTo>
                    <a:pt x="46" y="8"/>
                  </a:lnTo>
                  <a:lnTo>
                    <a:pt x="44" y="12"/>
                  </a:lnTo>
                  <a:lnTo>
                    <a:pt x="44" y="14"/>
                  </a:lnTo>
                  <a:lnTo>
                    <a:pt x="46" y="14"/>
                  </a:lnTo>
                  <a:lnTo>
                    <a:pt x="50" y="14"/>
                  </a:lnTo>
                  <a:lnTo>
                    <a:pt x="54" y="14"/>
                  </a:lnTo>
                  <a:lnTo>
                    <a:pt x="54" y="18"/>
                  </a:lnTo>
                  <a:lnTo>
                    <a:pt x="54" y="22"/>
                  </a:lnTo>
                  <a:lnTo>
                    <a:pt x="58" y="22"/>
                  </a:lnTo>
                  <a:lnTo>
                    <a:pt x="58" y="26"/>
                  </a:lnTo>
                  <a:lnTo>
                    <a:pt x="54" y="26"/>
                  </a:lnTo>
                  <a:lnTo>
                    <a:pt x="54" y="30"/>
                  </a:lnTo>
                  <a:lnTo>
                    <a:pt x="54" y="34"/>
                  </a:lnTo>
                  <a:lnTo>
                    <a:pt x="54" y="38"/>
                  </a:lnTo>
                  <a:lnTo>
                    <a:pt x="54" y="40"/>
                  </a:lnTo>
                  <a:lnTo>
                    <a:pt x="54" y="44"/>
                  </a:lnTo>
                  <a:lnTo>
                    <a:pt x="50" y="44"/>
                  </a:lnTo>
                  <a:lnTo>
                    <a:pt x="50" y="48"/>
                  </a:lnTo>
                  <a:lnTo>
                    <a:pt x="50" y="52"/>
                  </a:lnTo>
                  <a:lnTo>
                    <a:pt x="54" y="52"/>
                  </a:lnTo>
                  <a:lnTo>
                    <a:pt x="54" y="48"/>
                  </a:lnTo>
                  <a:lnTo>
                    <a:pt x="58" y="48"/>
                  </a:lnTo>
                  <a:lnTo>
                    <a:pt x="58" y="44"/>
                  </a:lnTo>
                  <a:lnTo>
                    <a:pt x="62" y="44"/>
                  </a:lnTo>
                  <a:lnTo>
                    <a:pt x="62" y="40"/>
                  </a:lnTo>
                  <a:lnTo>
                    <a:pt x="66" y="40"/>
                  </a:lnTo>
                  <a:lnTo>
                    <a:pt x="66" y="38"/>
                  </a:lnTo>
                  <a:lnTo>
                    <a:pt x="70" y="38"/>
                  </a:lnTo>
                  <a:lnTo>
                    <a:pt x="70" y="40"/>
                  </a:lnTo>
                  <a:lnTo>
                    <a:pt x="72" y="40"/>
                  </a:lnTo>
                  <a:lnTo>
                    <a:pt x="72" y="44"/>
                  </a:lnTo>
                  <a:lnTo>
                    <a:pt x="76" y="44"/>
                  </a:lnTo>
                  <a:lnTo>
                    <a:pt x="76" y="40"/>
                  </a:lnTo>
                  <a:lnTo>
                    <a:pt x="80" y="40"/>
                  </a:lnTo>
                  <a:lnTo>
                    <a:pt x="84" y="38"/>
                  </a:lnTo>
                  <a:lnTo>
                    <a:pt x="84" y="34"/>
                  </a:lnTo>
                  <a:lnTo>
                    <a:pt x="88" y="34"/>
                  </a:lnTo>
                  <a:lnTo>
                    <a:pt x="88" y="38"/>
                  </a:lnTo>
                  <a:lnTo>
                    <a:pt x="92" y="38"/>
                  </a:lnTo>
                  <a:lnTo>
                    <a:pt x="96" y="38"/>
                  </a:lnTo>
                  <a:lnTo>
                    <a:pt x="96" y="40"/>
                  </a:lnTo>
                  <a:lnTo>
                    <a:pt x="98" y="44"/>
                  </a:lnTo>
                  <a:lnTo>
                    <a:pt x="98" y="48"/>
                  </a:lnTo>
                  <a:lnTo>
                    <a:pt x="102" y="48"/>
                  </a:lnTo>
                  <a:lnTo>
                    <a:pt x="102" y="52"/>
                  </a:lnTo>
                  <a:lnTo>
                    <a:pt x="106" y="52"/>
                  </a:lnTo>
                  <a:lnTo>
                    <a:pt x="106" y="56"/>
                  </a:lnTo>
                  <a:lnTo>
                    <a:pt x="106" y="60"/>
                  </a:lnTo>
                  <a:lnTo>
                    <a:pt x="102" y="60"/>
                  </a:lnTo>
                  <a:lnTo>
                    <a:pt x="106" y="64"/>
                  </a:lnTo>
                  <a:lnTo>
                    <a:pt x="106" y="66"/>
                  </a:lnTo>
                  <a:lnTo>
                    <a:pt x="102" y="66"/>
                  </a:lnTo>
                  <a:lnTo>
                    <a:pt x="106" y="66"/>
                  </a:lnTo>
                  <a:lnTo>
                    <a:pt x="106" y="70"/>
                  </a:lnTo>
                  <a:lnTo>
                    <a:pt x="110" y="74"/>
                  </a:lnTo>
                  <a:lnTo>
                    <a:pt x="110" y="78"/>
                  </a:lnTo>
                  <a:lnTo>
                    <a:pt x="114" y="78"/>
                  </a:lnTo>
                  <a:lnTo>
                    <a:pt x="114" y="82"/>
                  </a:lnTo>
                  <a:lnTo>
                    <a:pt x="118" y="82"/>
                  </a:lnTo>
                  <a:lnTo>
                    <a:pt x="118" y="86"/>
                  </a:lnTo>
                  <a:lnTo>
                    <a:pt x="118" y="90"/>
                  </a:lnTo>
                  <a:lnTo>
                    <a:pt x="114" y="94"/>
                  </a:lnTo>
                  <a:lnTo>
                    <a:pt x="118" y="94"/>
                  </a:lnTo>
                  <a:lnTo>
                    <a:pt x="118" y="96"/>
                  </a:lnTo>
                  <a:lnTo>
                    <a:pt x="114" y="96"/>
                  </a:lnTo>
                  <a:lnTo>
                    <a:pt x="114" y="100"/>
                  </a:lnTo>
                  <a:lnTo>
                    <a:pt x="114" y="104"/>
                  </a:lnTo>
                  <a:lnTo>
                    <a:pt x="110" y="104"/>
                  </a:lnTo>
                  <a:lnTo>
                    <a:pt x="110" y="108"/>
                  </a:lnTo>
                  <a:lnTo>
                    <a:pt x="106" y="108"/>
                  </a:lnTo>
                  <a:lnTo>
                    <a:pt x="106" y="104"/>
                  </a:lnTo>
                  <a:lnTo>
                    <a:pt x="102" y="104"/>
                  </a:lnTo>
                  <a:lnTo>
                    <a:pt x="98" y="104"/>
                  </a:lnTo>
                  <a:lnTo>
                    <a:pt x="96" y="104"/>
                  </a:lnTo>
                  <a:lnTo>
                    <a:pt x="92" y="104"/>
                  </a:lnTo>
                  <a:lnTo>
                    <a:pt x="88" y="104"/>
                  </a:lnTo>
                  <a:lnTo>
                    <a:pt x="84" y="104"/>
                  </a:lnTo>
                  <a:lnTo>
                    <a:pt x="84" y="108"/>
                  </a:lnTo>
                  <a:lnTo>
                    <a:pt x="80" y="108"/>
                  </a:lnTo>
                  <a:lnTo>
                    <a:pt x="80" y="112"/>
                  </a:lnTo>
                  <a:lnTo>
                    <a:pt x="76" y="112"/>
                  </a:lnTo>
                  <a:lnTo>
                    <a:pt x="76" y="116"/>
                  </a:lnTo>
                  <a:lnTo>
                    <a:pt x="72" y="116"/>
                  </a:lnTo>
                  <a:lnTo>
                    <a:pt x="72" y="120"/>
                  </a:lnTo>
                  <a:lnTo>
                    <a:pt x="70" y="120"/>
                  </a:lnTo>
                  <a:lnTo>
                    <a:pt x="70" y="122"/>
                  </a:lnTo>
                  <a:lnTo>
                    <a:pt x="72" y="126"/>
                  </a:lnTo>
                  <a:lnTo>
                    <a:pt x="72" y="130"/>
                  </a:lnTo>
                  <a:lnTo>
                    <a:pt x="72" y="134"/>
                  </a:lnTo>
                  <a:lnTo>
                    <a:pt x="72" y="138"/>
                  </a:lnTo>
                  <a:lnTo>
                    <a:pt x="76" y="138"/>
                  </a:lnTo>
                  <a:lnTo>
                    <a:pt x="76" y="142"/>
                  </a:lnTo>
                  <a:lnTo>
                    <a:pt x="76" y="146"/>
                  </a:lnTo>
                  <a:lnTo>
                    <a:pt x="76" y="148"/>
                  </a:lnTo>
                  <a:lnTo>
                    <a:pt x="80" y="148"/>
                  </a:lnTo>
                  <a:lnTo>
                    <a:pt x="80" y="152"/>
                  </a:lnTo>
                  <a:lnTo>
                    <a:pt x="76" y="148"/>
                  </a:lnTo>
                  <a:lnTo>
                    <a:pt x="76" y="146"/>
                  </a:lnTo>
                  <a:lnTo>
                    <a:pt x="72" y="142"/>
                  </a:lnTo>
                  <a:lnTo>
                    <a:pt x="72" y="146"/>
                  </a:lnTo>
                  <a:lnTo>
                    <a:pt x="70" y="142"/>
                  </a:lnTo>
                  <a:lnTo>
                    <a:pt x="70" y="138"/>
                  </a:lnTo>
                  <a:lnTo>
                    <a:pt x="66" y="138"/>
                  </a:lnTo>
                  <a:lnTo>
                    <a:pt x="66" y="134"/>
                  </a:lnTo>
                  <a:lnTo>
                    <a:pt x="62" y="134"/>
                  </a:lnTo>
                  <a:lnTo>
                    <a:pt x="58" y="134"/>
                  </a:lnTo>
                  <a:lnTo>
                    <a:pt x="58" y="138"/>
                  </a:lnTo>
                  <a:lnTo>
                    <a:pt x="58" y="134"/>
                  </a:lnTo>
                  <a:lnTo>
                    <a:pt x="54" y="134"/>
                  </a:lnTo>
                  <a:lnTo>
                    <a:pt x="50" y="134"/>
                  </a:lnTo>
                  <a:lnTo>
                    <a:pt x="50" y="138"/>
                  </a:lnTo>
                  <a:lnTo>
                    <a:pt x="50" y="134"/>
                  </a:lnTo>
                  <a:lnTo>
                    <a:pt x="50" y="130"/>
                  </a:lnTo>
                  <a:lnTo>
                    <a:pt x="50" y="126"/>
                  </a:lnTo>
                  <a:lnTo>
                    <a:pt x="50" y="122"/>
                  </a:lnTo>
                  <a:lnTo>
                    <a:pt x="50" y="120"/>
                  </a:lnTo>
                  <a:lnTo>
                    <a:pt x="46" y="120"/>
                  </a:lnTo>
                  <a:lnTo>
                    <a:pt x="44" y="120"/>
                  </a:lnTo>
                  <a:lnTo>
                    <a:pt x="40" y="122"/>
                  </a:lnTo>
                  <a:lnTo>
                    <a:pt x="36" y="122"/>
                  </a:lnTo>
                  <a:lnTo>
                    <a:pt x="36" y="126"/>
                  </a:lnTo>
                  <a:lnTo>
                    <a:pt x="40" y="126"/>
                  </a:lnTo>
                  <a:lnTo>
                    <a:pt x="40" y="130"/>
                  </a:lnTo>
                  <a:lnTo>
                    <a:pt x="36" y="134"/>
                  </a:lnTo>
                  <a:lnTo>
                    <a:pt x="36" y="138"/>
                  </a:lnTo>
                  <a:lnTo>
                    <a:pt x="40" y="142"/>
                  </a:lnTo>
                  <a:lnTo>
                    <a:pt x="36" y="146"/>
                  </a:lnTo>
                  <a:lnTo>
                    <a:pt x="36" y="148"/>
                  </a:lnTo>
                  <a:lnTo>
                    <a:pt x="36" y="152"/>
                  </a:lnTo>
                  <a:lnTo>
                    <a:pt x="32" y="152"/>
                  </a:lnTo>
                  <a:lnTo>
                    <a:pt x="32" y="156"/>
                  </a:lnTo>
                  <a:lnTo>
                    <a:pt x="32" y="160"/>
                  </a:lnTo>
                  <a:lnTo>
                    <a:pt x="32" y="164"/>
                  </a:lnTo>
                  <a:lnTo>
                    <a:pt x="28" y="168"/>
                  </a:lnTo>
                  <a:lnTo>
                    <a:pt x="28" y="172"/>
                  </a:lnTo>
                  <a:lnTo>
                    <a:pt x="24" y="176"/>
                  </a:lnTo>
                  <a:lnTo>
                    <a:pt x="24" y="178"/>
                  </a:lnTo>
                  <a:lnTo>
                    <a:pt x="24" y="182"/>
                  </a:lnTo>
                  <a:lnTo>
                    <a:pt x="24" y="186"/>
                  </a:lnTo>
                  <a:lnTo>
                    <a:pt x="28" y="190"/>
                  </a:lnTo>
                  <a:lnTo>
                    <a:pt x="28" y="194"/>
                  </a:lnTo>
                  <a:lnTo>
                    <a:pt x="32" y="194"/>
                  </a:lnTo>
                  <a:lnTo>
                    <a:pt x="36" y="194"/>
                  </a:lnTo>
                  <a:lnTo>
                    <a:pt x="36" y="198"/>
                  </a:lnTo>
                  <a:lnTo>
                    <a:pt x="36" y="202"/>
                  </a:lnTo>
                  <a:lnTo>
                    <a:pt x="36" y="204"/>
                  </a:lnTo>
                  <a:lnTo>
                    <a:pt x="40" y="204"/>
                  </a:lnTo>
                  <a:lnTo>
                    <a:pt x="40" y="208"/>
                  </a:lnTo>
                  <a:lnTo>
                    <a:pt x="40" y="204"/>
                  </a:lnTo>
                  <a:lnTo>
                    <a:pt x="40" y="208"/>
                  </a:lnTo>
                  <a:lnTo>
                    <a:pt x="44" y="208"/>
                  </a:lnTo>
                  <a:lnTo>
                    <a:pt x="44" y="212"/>
                  </a:lnTo>
                  <a:lnTo>
                    <a:pt x="44" y="216"/>
                  </a:lnTo>
                  <a:lnTo>
                    <a:pt x="44" y="220"/>
                  </a:lnTo>
                  <a:lnTo>
                    <a:pt x="44" y="224"/>
                  </a:lnTo>
                  <a:lnTo>
                    <a:pt x="44" y="228"/>
                  </a:lnTo>
                  <a:lnTo>
                    <a:pt x="46" y="228"/>
                  </a:lnTo>
                  <a:lnTo>
                    <a:pt x="46" y="232"/>
                  </a:lnTo>
                  <a:lnTo>
                    <a:pt x="46" y="228"/>
                  </a:lnTo>
                  <a:lnTo>
                    <a:pt x="44" y="228"/>
                  </a:lnTo>
                  <a:lnTo>
                    <a:pt x="44" y="224"/>
                  </a:lnTo>
                  <a:lnTo>
                    <a:pt x="44" y="220"/>
                  </a:lnTo>
                  <a:lnTo>
                    <a:pt x="40" y="220"/>
                  </a:lnTo>
                  <a:lnTo>
                    <a:pt x="40" y="224"/>
                  </a:lnTo>
                  <a:lnTo>
                    <a:pt x="40" y="228"/>
                  </a:lnTo>
                  <a:lnTo>
                    <a:pt x="44" y="228"/>
                  </a:lnTo>
                  <a:lnTo>
                    <a:pt x="44" y="232"/>
                  </a:lnTo>
                  <a:lnTo>
                    <a:pt x="46" y="232"/>
                  </a:lnTo>
                  <a:lnTo>
                    <a:pt x="46" y="228"/>
                  </a:lnTo>
                  <a:lnTo>
                    <a:pt x="46" y="232"/>
                  </a:lnTo>
                  <a:lnTo>
                    <a:pt x="46" y="234"/>
                  </a:lnTo>
                  <a:lnTo>
                    <a:pt x="50" y="234"/>
                  </a:lnTo>
                  <a:lnTo>
                    <a:pt x="54" y="234"/>
                  </a:lnTo>
                  <a:lnTo>
                    <a:pt x="58" y="234"/>
                  </a:lnTo>
                  <a:lnTo>
                    <a:pt x="54" y="234"/>
                  </a:lnTo>
                  <a:lnTo>
                    <a:pt x="58" y="234"/>
                  </a:lnTo>
                  <a:lnTo>
                    <a:pt x="62" y="234"/>
                  </a:lnTo>
                  <a:lnTo>
                    <a:pt x="62" y="238"/>
                  </a:lnTo>
                  <a:lnTo>
                    <a:pt x="62" y="242"/>
                  </a:lnTo>
                  <a:lnTo>
                    <a:pt x="66" y="246"/>
                  </a:lnTo>
                  <a:lnTo>
                    <a:pt x="66" y="250"/>
                  </a:lnTo>
                  <a:lnTo>
                    <a:pt x="66" y="254"/>
                  </a:lnTo>
                  <a:lnTo>
                    <a:pt x="62" y="254"/>
                  </a:lnTo>
                  <a:lnTo>
                    <a:pt x="62" y="254"/>
                  </a:lnTo>
                  <a:lnTo>
                    <a:pt x="62" y="254"/>
                  </a:lnTo>
                  <a:close/>
                  <a:moveTo>
                    <a:pt x="18" y="212"/>
                  </a:moveTo>
                  <a:lnTo>
                    <a:pt x="18" y="216"/>
                  </a:lnTo>
                  <a:lnTo>
                    <a:pt x="18" y="212"/>
                  </a:lnTo>
                  <a:lnTo>
                    <a:pt x="18" y="212"/>
                  </a:lnTo>
                  <a:lnTo>
                    <a:pt x="18" y="212"/>
                  </a:lnTo>
                  <a:close/>
                  <a:moveTo>
                    <a:pt x="32" y="238"/>
                  </a:moveTo>
                  <a:lnTo>
                    <a:pt x="32" y="242"/>
                  </a:lnTo>
                  <a:lnTo>
                    <a:pt x="32" y="238"/>
                  </a:lnTo>
                  <a:lnTo>
                    <a:pt x="32" y="238"/>
                  </a:lnTo>
                  <a:lnTo>
                    <a:pt x="32" y="238"/>
                  </a:lnTo>
                  <a:close/>
                  <a:moveTo>
                    <a:pt x="72" y="146"/>
                  </a:moveTo>
                  <a:lnTo>
                    <a:pt x="72" y="148"/>
                  </a:lnTo>
                  <a:lnTo>
                    <a:pt x="70" y="148"/>
                  </a:lnTo>
                  <a:lnTo>
                    <a:pt x="70" y="146"/>
                  </a:lnTo>
                  <a:lnTo>
                    <a:pt x="72" y="146"/>
                  </a:lnTo>
                  <a:lnTo>
                    <a:pt x="72" y="146"/>
                  </a:lnTo>
                  <a:lnTo>
                    <a:pt x="72" y="146"/>
                  </a:lnTo>
                  <a:close/>
                  <a:moveTo>
                    <a:pt x="72" y="148"/>
                  </a:moveTo>
                  <a:lnTo>
                    <a:pt x="72" y="152"/>
                  </a:lnTo>
                  <a:lnTo>
                    <a:pt x="72" y="148"/>
                  </a:lnTo>
                  <a:lnTo>
                    <a:pt x="72" y="148"/>
                  </a:lnTo>
                  <a:lnTo>
                    <a:pt x="72" y="148"/>
                  </a:lnTo>
                  <a:close/>
                  <a:moveTo>
                    <a:pt x="40" y="190"/>
                  </a:moveTo>
                  <a:lnTo>
                    <a:pt x="36" y="190"/>
                  </a:lnTo>
                  <a:lnTo>
                    <a:pt x="40" y="186"/>
                  </a:lnTo>
                  <a:lnTo>
                    <a:pt x="40" y="190"/>
                  </a:lnTo>
                  <a:lnTo>
                    <a:pt x="40" y="190"/>
                  </a:lnTo>
                  <a:lnTo>
                    <a:pt x="40" y="190"/>
                  </a:lnTo>
                  <a:close/>
                  <a:moveTo>
                    <a:pt x="14" y="212"/>
                  </a:moveTo>
                  <a:lnTo>
                    <a:pt x="14" y="216"/>
                  </a:lnTo>
                  <a:lnTo>
                    <a:pt x="18" y="216"/>
                  </a:lnTo>
                  <a:lnTo>
                    <a:pt x="14" y="220"/>
                  </a:lnTo>
                  <a:lnTo>
                    <a:pt x="14" y="216"/>
                  </a:lnTo>
                  <a:lnTo>
                    <a:pt x="14" y="212"/>
                  </a:lnTo>
                  <a:lnTo>
                    <a:pt x="14" y="212"/>
                  </a:lnTo>
                  <a:lnTo>
                    <a:pt x="14" y="2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2" name="Freeform 57"/>
            <p:cNvSpPr>
              <a:spLocks noEditPoints="1"/>
            </p:cNvSpPr>
            <p:nvPr/>
          </p:nvSpPr>
          <p:spPr bwMode="auto">
            <a:xfrm>
              <a:off x="7178675" y="4781618"/>
              <a:ext cx="69850" cy="34925"/>
            </a:xfrm>
            <a:custGeom>
              <a:avLst/>
              <a:gdLst>
                <a:gd name="T0" fmla="*/ 22 w 44"/>
                <a:gd name="T1" fmla="*/ 4 h 22"/>
                <a:gd name="T2" fmla="*/ 18 w 44"/>
                <a:gd name="T3" fmla="*/ 4 h 22"/>
                <a:gd name="T4" fmla="*/ 18 w 44"/>
                <a:gd name="T5" fmla="*/ 0 h 22"/>
                <a:gd name="T6" fmla="*/ 22 w 44"/>
                <a:gd name="T7" fmla="*/ 0 h 22"/>
                <a:gd name="T8" fmla="*/ 22 w 44"/>
                <a:gd name="T9" fmla="*/ 0 h 22"/>
                <a:gd name="T10" fmla="*/ 44 w 44"/>
                <a:gd name="T11" fmla="*/ 4 h 22"/>
                <a:gd name="T12" fmla="*/ 44 w 44"/>
                <a:gd name="T13" fmla="*/ 4 h 22"/>
                <a:gd name="T14" fmla="*/ 42 w 44"/>
                <a:gd name="T15" fmla="*/ 8 h 22"/>
                <a:gd name="T16" fmla="*/ 42 w 44"/>
                <a:gd name="T17" fmla="*/ 10 h 22"/>
                <a:gd name="T18" fmla="*/ 38 w 44"/>
                <a:gd name="T19" fmla="*/ 10 h 22"/>
                <a:gd name="T20" fmla="*/ 34 w 44"/>
                <a:gd name="T21" fmla="*/ 10 h 22"/>
                <a:gd name="T22" fmla="*/ 34 w 44"/>
                <a:gd name="T23" fmla="*/ 10 h 22"/>
                <a:gd name="T24" fmla="*/ 34 w 44"/>
                <a:gd name="T25" fmla="*/ 14 h 22"/>
                <a:gd name="T26" fmla="*/ 30 w 44"/>
                <a:gd name="T27" fmla="*/ 14 h 22"/>
                <a:gd name="T28" fmla="*/ 30 w 44"/>
                <a:gd name="T29" fmla="*/ 14 h 22"/>
                <a:gd name="T30" fmla="*/ 30 w 44"/>
                <a:gd name="T31" fmla="*/ 14 h 22"/>
                <a:gd name="T32" fmla="*/ 26 w 44"/>
                <a:gd name="T33" fmla="*/ 14 h 22"/>
                <a:gd name="T34" fmla="*/ 26 w 44"/>
                <a:gd name="T35" fmla="*/ 14 h 22"/>
                <a:gd name="T36" fmla="*/ 22 w 44"/>
                <a:gd name="T37" fmla="*/ 14 h 22"/>
                <a:gd name="T38" fmla="*/ 18 w 44"/>
                <a:gd name="T39" fmla="*/ 18 h 22"/>
                <a:gd name="T40" fmla="*/ 16 w 44"/>
                <a:gd name="T41" fmla="*/ 18 h 22"/>
                <a:gd name="T42" fmla="*/ 16 w 44"/>
                <a:gd name="T43" fmla="*/ 22 h 22"/>
                <a:gd name="T44" fmla="*/ 16 w 44"/>
                <a:gd name="T45" fmla="*/ 22 h 22"/>
                <a:gd name="T46" fmla="*/ 12 w 44"/>
                <a:gd name="T47" fmla="*/ 18 h 22"/>
                <a:gd name="T48" fmla="*/ 12 w 44"/>
                <a:gd name="T49" fmla="*/ 18 h 22"/>
                <a:gd name="T50" fmla="*/ 16 w 44"/>
                <a:gd name="T51" fmla="*/ 14 h 22"/>
                <a:gd name="T52" fmla="*/ 16 w 44"/>
                <a:gd name="T53" fmla="*/ 14 h 22"/>
                <a:gd name="T54" fmla="*/ 12 w 44"/>
                <a:gd name="T55" fmla="*/ 14 h 22"/>
                <a:gd name="T56" fmla="*/ 16 w 44"/>
                <a:gd name="T57" fmla="*/ 10 h 22"/>
                <a:gd name="T58" fmla="*/ 16 w 44"/>
                <a:gd name="T59" fmla="*/ 8 h 22"/>
                <a:gd name="T60" fmla="*/ 16 w 44"/>
                <a:gd name="T61" fmla="*/ 8 h 22"/>
                <a:gd name="T62" fmla="*/ 16 w 44"/>
                <a:gd name="T63" fmla="*/ 8 h 22"/>
                <a:gd name="T64" fmla="*/ 18 w 44"/>
                <a:gd name="T65" fmla="*/ 8 h 22"/>
                <a:gd name="T66" fmla="*/ 22 w 44"/>
                <a:gd name="T67" fmla="*/ 8 h 22"/>
                <a:gd name="T68" fmla="*/ 22 w 44"/>
                <a:gd name="T69" fmla="*/ 4 h 22"/>
                <a:gd name="T70" fmla="*/ 26 w 44"/>
                <a:gd name="T71" fmla="*/ 4 h 22"/>
                <a:gd name="T72" fmla="*/ 26 w 44"/>
                <a:gd name="T73" fmla="*/ 4 h 22"/>
                <a:gd name="T74" fmla="*/ 26 w 44"/>
                <a:gd name="T75" fmla="*/ 8 h 22"/>
                <a:gd name="T76" fmla="*/ 26 w 44"/>
                <a:gd name="T77" fmla="*/ 8 h 22"/>
                <a:gd name="T78" fmla="*/ 30 w 44"/>
                <a:gd name="T79" fmla="*/ 4 h 22"/>
                <a:gd name="T80" fmla="*/ 34 w 44"/>
                <a:gd name="T81" fmla="*/ 4 h 22"/>
                <a:gd name="T82" fmla="*/ 34 w 44"/>
                <a:gd name="T83" fmla="*/ 4 h 22"/>
                <a:gd name="T84" fmla="*/ 34 w 44"/>
                <a:gd name="T85" fmla="*/ 4 h 22"/>
                <a:gd name="T86" fmla="*/ 38 w 44"/>
                <a:gd name="T87" fmla="*/ 4 h 22"/>
                <a:gd name="T88" fmla="*/ 42 w 44"/>
                <a:gd name="T89" fmla="*/ 4 h 22"/>
                <a:gd name="T90" fmla="*/ 44 w 44"/>
                <a:gd name="T91" fmla="*/ 4 h 22"/>
                <a:gd name="T92" fmla="*/ 44 w 44"/>
                <a:gd name="T93" fmla="*/ 4 h 22"/>
                <a:gd name="T94" fmla="*/ 0 w 44"/>
                <a:gd name="T95" fmla="*/ 18 h 22"/>
                <a:gd name="T96" fmla="*/ 0 w 44"/>
                <a:gd name="T97" fmla="*/ 18 h 22"/>
                <a:gd name="T98" fmla="*/ 4 w 44"/>
                <a:gd name="T99" fmla="*/ 18 h 22"/>
                <a:gd name="T100" fmla="*/ 4 w 44"/>
                <a:gd name="T101" fmla="*/ 22 h 22"/>
                <a:gd name="T102" fmla="*/ 4 w 44"/>
                <a:gd name="T103" fmla="*/ 22 h 22"/>
                <a:gd name="T104" fmla="*/ 0 w 44"/>
                <a:gd name="T105" fmla="*/ 22 h 22"/>
                <a:gd name="T106" fmla="*/ 0 w 44"/>
                <a:gd name="T10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22">
                  <a:moveTo>
                    <a:pt x="22" y="0"/>
                  </a:moveTo>
                  <a:lnTo>
                    <a:pt x="22" y="4"/>
                  </a:lnTo>
                  <a:lnTo>
                    <a:pt x="22" y="4"/>
                  </a:lnTo>
                  <a:lnTo>
                    <a:pt x="22" y="4"/>
                  </a:lnTo>
                  <a:lnTo>
                    <a:pt x="22" y="4"/>
                  </a:lnTo>
                  <a:lnTo>
                    <a:pt x="18" y="4"/>
                  </a:lnTo>
                  <a:lnTo>
                    <a:pt x="18" y="4"/>
                  </a:lnTo>
                  <a:lnTo>
                    <a:pt x="18" y="0"/>
                  </a:lnTo>
                  <a:lnTo>
                    <a:pt x="18" y="0"/>
                  </a:lnTo>
                  <a:lnTo>
                    <a:pt x="18" y="0"/>
                  </a:lnTo>
                  <a:lnTo>
                    <a:pt x="22" y="0"/>
                  </a:lnTo>
                  <a:lnTo>
                    <a:pt x="22" y="0"/>
                  </a:lnTo>
                  <a:lnTo>
                    <a:pt x="22" y="0"/>
                  </a:lnTo>
                  <a:lnTo>
                    <a:pt x="22" y="0"/>
                  </a:lnTo>
                  <a:lnTo>
                    <a:pt x="22" y="0"/>
                  </a:lnTo>
                  <a:close/>
                  <a:moveTo>
                    <a:pt x="44" y="4"/>
                  </a:moveTo>
                  <a:lnTo>
                    <a:pt x="44" y="4"/>
                  </a:lnTo>
                  <a:lnTo>
                    <a:pt x="44" y="4"/>
                  </a:lnTo>
                  <a:lnTo>
                    <a:pt x="44" y="4"/>
                  </a:lnTo>
                  <a:lnTo>
                    <a:pt x="44" y="4"/>
                  </a:lnTo>
                  <a:lnTo>
                    <a:pt x="44" y="4"/>
                  </a:lnTo>
                  <a:lnTo>
                    <a:pt x="44" y="8"/>
                  </a:lnTo>
                  <a:lnTo>
                    <a:pt x="42" y="8"/>
                  </a:lnTo>
                  <a:lnTo>
                    <a:pt x="42" y="8"/>
                  </a:lnTo>
                  <a:lnTo>
                    <a:pt x="42" y="8"/>
                  </a:lnTo>
                  <a:lnTo>
                    <a:pt x="42" y="8"/>
                  </a:lnTo>
                  <a:lnTo>
                    <a:pt x="42" y="10"/>
                  </a:lnTo>
                  <a:lnTo>
                    <a:pt x="38" y="10"/>
                  </a:lnTo>
                  <a:lnTo>
                    <a:pt x="38" y="10"/>
                  </a:lnTo>
                  <a:lnTo>
                    <a:pt x="38" y="10"/>
                  </a:lnTo>
                  <a:lnTo>
                    <a:pt x="38" y="10"/>
                  </a:lnTo>
                  <a:lnTo>
                    <a:pt x="38" y="10"/>
                  </a:lnTo>
                  <a:lnTo>
                    <a:pt x="34" y="10"/>
                  </a:lnTo>
                  <a:lnTo>
                    <a:pt x="34" y="10"/>
                  </a:lnTo>
                  <a:lnTo>
                    <a:pt x="34" y="10"/>
                  </a:lnTo>
                  <a:lnTo>
                    <a:pt x="34" y="10"/>
                  </a:lnTo>
                  <a:lnTo>
                    <a:pt x="34" y="10"/>
                  </a:lnTo>
                  <a:lnTo>
                    <a:pt x="34" y="10"/>
                  </a:lnTo>
                  <a:lnTo>
                    <a:pt x="34" y="14"/>
                  </a:lnTo>
                  <a:lnTo>
                    <a:pt x="34" y="14"/>
                  </a:lnTo>
                  <a:lnTo>
                    <a:pt x="30" y="14"/>
                  </a:lnTo>
                  <a:lnTo>
                    <a:pt x="30" y="14"/>
                  </a:lnTo>
                  <a:lnTo>
                    <a:pt x="30" y="14"/>
                  </a:lnTo>
                  <a:lnTo>
                    <a:pt x="30" y="14"/>
                  </a:lnTo>
                  <a:lnTo>
                    <a:pt x="30" y="14"/>
                  </a:lnTo>
                  <a:lnTo>
                    <a:pt x="30" y="14"/>
                  </a:lnTo>
                  <a:lnTo>
                    <a:pt x="30" y="14"/>
                  </a:lnTo>
                  <a:lnTo>
                    <a:pt x="30" y="14"/>
                  </a:lnTo>
                  <a:lnTo>
                    <a:pt x="30" y="14"/>
                  </a:lnTo>
                  <a:lnTo>
                    <a:pt x="26" y="14"/>
                  </a:lnTo>
                  <a:lnTo>
                    <a:pt x="26" y="14"/>
                  </a:lnTo>
                  <a:lnTo>
                    <a:pt x="26" y="14"/>
                  </a:lnTo>
                  <a:lnTo>
                    <a:pt x="26" y="14"/>
                  </a:lnTo>
                  <a:lnTo>
                    <a:pt x="26" y="14"/>
                  </a:lnTo>
                  <a:lnTo>
                    <a:pt x="26" y="14"/>
                  </a:lnTo>
                  <a:lnTo>
                    <a:pt x="26" y="14"/>
                  </a:lnTo>
                  <a:lnTo>
                    <a:pt x="22" y="14"/>
                  </a:lnTo>
                  <a:lnTo>
                    <a:pt x="18" y="18"/>
                  </a:lnTo>
                  <a:lnTo>
                    <a:pt x="18" y="18"/>
                  </a:lnTo>
                  <a:lnTo>
                    <a:pt x="18" y="18"/>
                  </a:lnTo>
                  <a:lnTo>
                    <a:pt x="18" y="18"/>
                  </a:lnTo>
                  <a:lnTo>
                    <a:pt x="18" y="18"/>
                  </a:lnTo>
                  <a:lnTo>
                    <a:pt x="16" y="18"/>
                  </a:lnTo>
                  <a:lnTo>
                    <a:pt x="16" y="22"/>
                  </a:lnTo>
                  <a:lnTo>
                    <a:pt x="16" y="22"/>
                  </a:lnTo>
                  <a:lnTo>
                    <a:pt x="16" y="22"/>
                  </a:lnTo>
                  <a:lnTo>
                    <a:pt x="16" y="22"/>
                  </a:lnTo>
                  <a:lnTo>
                    <a:pt x="16" y="22"/>
                  </a:lnTo>
                  <a:lnTo>
                    <a:pt x="16" y="22"/>
                  </a:lnTo>
                  <a:lnTo>
                    <a:pt x="16" y="22"/>
                  </a:lnTo>
                  <a:lnTo>
                    <a:pt x="12" y="18"/>
                  </a:lnTo>
                  <a:lnTo>
                    <a:pt x="12" y="18"/>
                  </a:lnTo>
                  <a:lnTo>
                    <a:pt x="12" y="18"/>
                  </a:lnTo>
                  <a:lnTo>
                    <a:pt x="12" y="18"/>
                  </a:lnTo>
                  <a:lnTo>
                    <a:pt x="12" y="18"/>
                  </a:lnTo>
                  <a:lnTo>
                    <a:pt x="16" y="18"/>
                  </a:lnTo>
                  <a:lnTo>
                    <a:pt x="16" y="18"/>
                  </a:lnTo>
                  <a:lnTo>
                    <a:pt x="16" y="14"/>
                  </a:lnTo>
                  <a:lnTo>
                    <a:pt x="16" y="14"/>
                  </a:lnTo>
                  <a:lnTo>
                    <a:pt x="16" y="14"/>
                  </a:lnTo>
                  <a:lnTo>
                    <a:pt x="16" y="14"/>
                  </a:lnTo>
                  <a:lnTo>
                    <a:pt x="12" y="14"/>
                  </a:lnTo>
                  <a:lnTo>
                    <a:pt x="12" y="14"/>
                  </a:lnTo>
                  <a:lnTo>
                    <a:pt x="12" y="14"/>
                  </a:lnTo>
                  <a:lnTo>
                    <a:pt x="12" y="14"/>
                  </a:lnTo>
                  <a:lnTo>
                    <a:pt x="12" y="14"/>
                  </a:lnTo>
                  <a:lnTo>
                    <a:pt x="16" y="10"/>
                  </a:lnTo>
                  <a:lnTo>
                    <a:pt x="16" y="10"/>
                  </a:lnTo>
                  <a:lnTo>
                    <a:pt x="16" y="8"/>
                  </a:lnTo>
                  <a:lnTo>
                    <a:pt x="16" y="8"/>
                  </a:lnTo>
                  <a:lnTo>
                    <a:pt x="16" y="8"/>
                  </a:lnTo>
                  <a:lnTo>
                    <a:pt x="16" y="8"/>
                  </a:lnTo>
                  <a:lnTo>
                    <a:pt x="16" y="8"/>
                  </a:lnTo>
                  <a:lnTo>
                    <a:pt x="16" y="8"/>
                  </a:lnTo>
                  <a:lnTo>
                    <a:pt x="16" y="8"/>
                  </a:lnTo>
                  <a:lnTo>
                    <a:pt x="16" y="8"/>
                  </a:lnTo>
                  <a:lnTo>
                    <a:pt x="16" y="8"/>
                  </a:lnTo>
                  <a:lnTo>
                    <a:pt x="16" y="8"/>
                  </a:lnTo>
                  <a:lnTo>
                    <a:pt x="18" y="8"/>
                  </a:lnTo>
                  <a:lnTo>
                    <a:pt x="22" y="8"/>
                  </a:lnTo>
                  <a:lnTo>
                    <a:pt x="22" y="8"/>
                  </a:lnTo>
                  <a:lnTo>
                    <a:pt x="22" y="8"/>
                  </a:lnTo>
                  <a:lnTo>
                    <a:pt x="22" y="8"/>
                  </a:lnTo>
                  <a:lnTo>
                    <a:pt x="22" y="8"/>
                  </a:lnTo>
                  <a:lnTo>
                    <a:pt x="22" y="4"/>
                  </a:lnTo>
                  <a:lnTo>
                    <a:pt x="22" y="4"/>
                  </a:lnTo>
                  <a:lnTo>
                    <a:pt x="26" y="4"/>
                  </a:lnTo>
                  <a:lnTo>
                    <a:pt x="26" y="4"/>
                  </a:lnTo>
                  <a:lnTo>
                    <a:pt x="26" y="4"/>
                  </a:lnTo>
                  <a:lnTo>
                    <a:pt x="26" y="4"/>
                  </a:lnTo>
                  <a:lnTo>
                    <a:pt x="26" y="4"/>
                  </a:lnTo>
                  <a:lnTo>
                    <a:pt x="26" y="4"/>
                  </a:lnTo>
                  <a:lnTo>
                    <a:pt x="26" y="4"/>
                  </a:lnTo>
                  <a:lnTo>
                    <a:pt x="26" y="8"/>
                  </a:lnTo>
                  <a:lnTo>
                    <a:pt x="26" y="8"/>
                  </a:lnTo>
                  <a:lnTo>
                    <a:pt x="26" y="8"/>
                  </a:lnTo>
                  <a:lnTo>
                    <a:pt x="26" y="8"/>
                  </a:lnTo>
                  <a:lnTo>
                    <a:pt x="30" y="8"/>
                  </a:lnTo>
                  <a:lnTo>
                    <a:pt x="30" y="8"/>
                  </a:lnTo>
                  <a:lnTo>
                    <a:pt x="30" y="4"/>
                  </a:lnTo>
                  <a:lnTo>
                    <a:pt x="30" y="4"/>
                  </a:lnTo>
                  <a:lnTo>
                    <a:pt x="30" y="4"/>
                  </a:lnTo>
                  <a:lnTo>
                    <a:pt x="34" y="4"/>
                  </a:lnTo>
                  <a:lnTo>
                    <a:pt x="34" y="4"/>
                  </a:lnTo>
                  <a:lnTo>
                    <a:pt x="34" y="4"/>
                  </a:lnTo>
                  <a:lnTo>
                    <a:pt x="34" y="4"/>
                  </a:lnTo>
                  <a:lnTo>
                    <a:pt x="34" y="4"/>
                  </a:lnTo>
                  <a:lnTo>
                    <a:pt x="34" y="4"/>
                  </a:lnTo>
                  <a:lnTo>
                    <a:pt x="34" y="4"/>
                  </a:lnTo>
                  <a:lnTo>
                    <a:pt x="34" y="4"/>
                  </a:lnTo>
                  <a:lnTo>
                    <a:pt x="34" y="4"/>
                  </a:lnTo>
                  <a:lnTo>
                    <a:pt x="38" y="4"/>
                  </a:lnTo>
                  <a:lnTo>
                    <a:pt x="38" y="4"/>
                  </a:lnTo>
                  <a:lnTo>
                    <a:pt x="38" y="4"/>
                  </a:lnTo>
                  <a:lnTo>
                    <a:pt x="42" y="4"/>
                  </a:lnTo>
                  <a:lnTo>
                    <a:pt x="42" y="4"/>
                  </a:lnTo>
                  <a:lnTo>
                    <a:pt x="44" y="4"/>
                  </a:lnTo>
                  <a:lnTo>
                    <a:pt x="44" y="4"/>
                  </a:lnTo>
                  <a:lnTo>
                    <a:pt x="44" y="4"/>
                  </a:lnTo>
                  <a:lnTo>
                    <a:pt x="44" y="4"/>
                  </a:lnTo>
                  <a:lnTo>
                    <a:pt x="44" y="4"/>
                  </a:lnTo>
                  <a:close/>
                  <a:moveTo>
                    <a:pt x="0" y="18"/>
                  </a:moveTo>
                  <a:lnTo>
                    <a:pt x="0" y="18"/>
                  </a:lnTo>
                  <a:lnTo>
                    <a:pt x="0" y="18"/>
                  </a:lnTo>
                  <a:lnTo>
                    <a:pt x="0" y="18"/>
                  </a:lnTo>
                  <a:lnTo>
                    <a:pt x="0" y="18"/>
                  </a:lnTo>
                  <a:lnTo>
                    <a:pt x="0" y="18"/>
                  </a:lnTo>
                  <a:lnTo>
                    <a:pt x="0" y="18"/>
                  </a:lnTo>
                  <a:lnTo>
                    <a:pt x="4" y="18"/>
                  </a:lnTo>
                  <a:lnTo>
                    <a:pt x="4" y="18"/>
                  </a:lnTo>
                  <a:lnTo>
                    <a:pt x="4" y="18"/>
                  </a:lnTo>
                  <a:lnTo>
                    <a:pt x="4" y="18"/>
                  </a:lnTo>
                  <a:lnTo>
                    <a:pt x="4" y="22"/>
                  </a:lnTo>
                  <a:lnTo>
                    <a:pt x="4" y="22"/>
                  </a:lnTo>
                  <a:lnTo>
                    <a:pt x="4" y="22"/>
                  </a:lnTo>
                  <a:lnTo>
                    <a:pt x="4" y="22"/>
                  </a:lnTo>
                  <a:lnTo>
                    <a:pt x="4" y="22"/>
                  </a:lnTo>
                  <a:lnTo>
                    <a:pt x="0" y="22"/>
                  </a:lnTo>
                  <a:lnTo>
                    <a:pt x="0" y="22"/>
                  </a:lnTo>
                  <a:lnTo>
                    <a:pt x="0" y="22"/>
                  </a:lnTo>
                  <a:lnTo>
                    <a:pt x="0" y="22"/>
                  </a:lnTo>
                  <a:lnTo>
                    <a:pt x="0" y="18"/>
                  </a:lnTo>
                  <a:lnTo>
                    <a:pt x="0" y="18"/>
                  </a:lnTo>
                  <a:lnTo>
                    <a:pt x="0" y="1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3" name="Freeform 58"/>
            <p:cNvSpPr>
              <a:spLocks noEditPoints="1"/>
            </p:cNvSpPr>
            <p:nvPr/>
          </p:nvSpPr>
          <p:spPr bwMode="auto">
            <a:xfrm>
              <a:off x="4968875" y="3359218"/>
              <a:ext cx="431800" cy="196850"/>
            </a:xfrm>
            <a:custGeom>
              <a:avLst/>
              <a:gdLst>
                <a:gd name="T0" fmla="*/ 22 w 272"/>
                <a:gd name="T1" fmla="*/ 4 h 124"/>
                <a:gd name="T2" fmla="*/ 34 w 272"/>
                <a:gd name="T3" fmla="*/ 8 h 124"/>
                <a:gd name="T4" fmla="*/ 48 w 272"/>
                <a:gd name="T5" fmla="*/ 24 h 124"/>
                <a:gd name="T6" fmla="*/ 26 w 272"/>
                <a:gd name="T7" fmla="*/ 24 h 124"/>
                <a:gd name="T8" fmla="*/ 14 w 272"/>
                <a:gd name="T9" fmla="*/ 38 h 124"/>
                <a:gd name="T10" fmla="*/ 8 w 272"/>
                <a:gd name="T11" fmla="*/ 38 h 124"/>
                <a:gd name="T12" fmla="*/ 14 w 272"/>
                <a:gd name="T13" fmla="*/ 30 h 124"/>
                <a:gd name="T14" fmla="*/ 10 w 272"/>
                <a:gd name="T15" fmla="*/ 20 h 124"/>
                <a:gd name="T16" fmla="*/ 10 w 272"/>
                <a:gd name="T17" fmla="*/ 12 h 124"/>
                <a:gd name="T18" fmla="*/ 10 w 272"/>
                <a:gd name="T19" fmla="*/ 42 h 124"/>
                <a:gd name="T20" fmla="*/ 26 w 272"/>
                <a:gd name="T21" fmla="*/ 34 h 124"/>
                <a:gd name="T22" fmla="*/ 34 w 272"/>
                <a:gd name="T23" fmla="*/ 38 h 124"/>
                <a:gd name="T24" fmla="*/ 48 w 272"/>
                <a:gd name="T25" fmla="*/ 38 h 124"/>
                <a:gd name="T26" fmla="*/ 50 w 272"/>
                <a:gd name="T27" fmla="*/ 30 h 124"/>
                <a:gd name="T28" fmla="*/ 54 w 272"/>
                <a:gd name="T29" fmla="*/ 26 h 124"/>
                <a:gd name="T30" fmla="*/ 58 w 272"/>
                <a:gd name="T31" fmla="*/ 20 h 124"/>
                <a:gd name="T32" fmla="*/ 78 w 272"/>
                <a:gd name="T33" fmla="*/ 24 h 124"/>
                <a:gd name="T34" fmla="*/ 92 w 272"/>
                <a:gd name="T35" fmla="*/ 12 h 124"/>
                <a:gd name="T36" fmla="*/ 106 w 272"/>
                <a:gd name="T37" fmla="*/ 4 h 124"/>
                <a:gd name="T38" fmla="*/ 130 w 272"/>
                <a:gd name="T39" fmla="*/ 4 h 124"/>
                <a:gd name="T40" fmla="*/ 144 w 272"/>
                <a:gd name="T41" fmla="*/ 12 h 124"/>
                <a:gd name="T42" fmla="*/ 152 w 272"/>
                <a:gd name="T43" fmla="*/ 20 h 124"/>
                <a:gd name="T44" fmla="*/ 162 w 272"/>
                <a:gd name="T45" fmla="*/ 24 h 124"/>
                <a:gd name="T46" fmla="*/ 182 w 272"/>
                <a:gd name="T47" fmla="*/ 26 h 124"/>
                <a:gd name="T48" fmla="*/ 200 w 272"/>
                <a:gd name="T49" fmla="*/ 24 h 124"/>
                <a:gd name="T50" fmla="*/ 220 w 272"/>
                <a:gd name="T51" fmla="*/ 20 h 124"/>
                <a:gd name="T52" fmla="*/ 238 w 272"/>
                <a:gd name="T53" fmla="*/ 16 h 124"/>
                <a:gd name="T54" fmla="*/ 252 w 272"/>
                <a:gd name="T55" fmla="*/ 20 h 124"/>
                <a:gd name="T56" fmla="*/ 252 w 272"/>
                <a:gd name="T57" fmla="*/ 38 h 124"/>
                <a:gd name="T58" fmla="*/ 272 w 272"/>
                <a:gd name="T59" fmla="*/ 50 h 124"/>
                <a:gd name="T60" fmla="*/ 260 w 272"/>
                <a:gd name="T61" fmla="*/ 54 h 124"/>
                <a:gd name="T62" fmla="*/ 264 w 272"/>
                <a:gd name="T63" fmla="*/ 76 h 124"/>
                <a:gd name="T64" fmla="*/ 268 w 272"/>
                <a:gd name="T65" fmla="*/ 94 h 124"/>
                <a:gd name="T66" fmla="*/ 264 w 272"/>
                <a:gd name="T67" fmla="*/ 98 h 124"/>
                <a:gd name="T68" fmla="*/ 248 w 272"/>
                <a:gd name="T69" fmla="*/ 94 h 124"/>
                <a:gd name="T70" fmla="*/ 234 w 272"/>
                <a:gd name="T71" fmla="*/ 94 h 124"/>
                <a:gd name="T72" fmla="*/ 216 w 272"/>
                <a:gd name="T73" fmla="*/ 98 h 124"/>
                <a:gd name="T74" fmla="*/ 196 w 272"/>
                <a:gd name="T75" fmla="*/ 106 h 124"/>
                <a:gd name="T76" fmla="*/ 178 w 272"/>
                <a:gd name="T77" fmla="*/ 102 h 124"/>
                <a:gd name="T78" fmla="*/ 162 w 272"/>
                <a:gd name="T79" fmla="*/ 106 h 124"/>
                <a:gd name="T80" fmla="*/ 152 w 272"/>
                <a:gd name="T81" fmla="*/ 116 h 124"/>
                <a:gd name="T82" fmla="*/ 148 w 272"/>
                <a:gd name="T83" fmla="*/ 120 h 124"/>
                <a:gd name="T84" fmla="*/ 148 w 272"/>
                <a:gd name="T85" fmla="*/ 102 h 124"/>
                <a:gd name="T86" fmla="*/ 134 w 272"/>
                <a:gd name="T87" fmla="*/ 106 h 124"/>
                <a:gd name="T88" fmla="*/ 118 w 272"/>
                <a:gd name="T89" fmla="*/ 116 h 124"/>
                <a:gd name="T90" fmla="*/ 104 w 272"/>
                <a:gd name="T91" fmla="*/ 120 h 124"/>
                <a:gd name="T92" fmla="*/ 92 w 272"/>
                <a:gd name="T93" fmla="*/ 110 h 124"/>
                <a:gd name="T94" fmla="*/ 74 w 272"/>
                <a:gd name="T95" fmla="*/ 106 h 124"/>
                <a:gd name="T96" fmla="*/ 66 w 272"/>
                <a:gd name="T97" fmla="*/ 114 h 124"/>
                <a:gd name="T98" fmla="*/ 50 w 272"/>
                <a:gd name="T99" fmla="*/ 114 h 124"/>
                <a:gd name="T100" fmla="*/ 44 w 272"/>
                <a:gd name="T101" fmla="*/ 106 h 124"/>
                <a:gd name="T102" fmla="*/ 36 w 272"/>
                <a:gd name="T103" fmla="*/ 110 h 124"/>
                <a:gd name="T104" fmla="*/ 34 w 272"/>
                <a:gd name="T105" fmla="*/ 106 h 124"/>
                <a:gd name="T106" fmla="*/ 36 w 272"/>
                <a:gd name="T107" fmla="*/ 102 h 124"/>
                <a:gd name="T108" fmla="*/ 30 w 272"/>
                <a:gd name="T109" fmla="*/ 98 h 124"/>
                <a:gd name="T110" fmla="*/ 22 w 272"/>
                <a:gd name="T111" fmla="*/ 86 h 124"/>
                <a:gd name="T112" fmla="*/ 10 w 272"/>
                <a:gd name="T113" fmla="*/ 80 h 124"/>
                <a:gd name="T114" fmla="*/ 14 w 272"/>
                <a:gd name="T115" fmla="*/ 76 h 124"/>
                <a:gd name="T116" fmla="*/ 18 w 272"/>
                <a:gd name="T117" fmla="*/ 68 h 124"/>
                <a:gd name="T118" fmla="*/ 18 w 272"/>
                <a:gd name="T119" fmla="*/ 54 h 124"/>
                <a:gd name="T120" fmla="*/ 30 w 272"/>
                <a:gd name="T121" fmla="*/ 30 h 124"/>
                <a:gd name="T122" fmla="*/ 4 w 272"/>
                <a:gd name="T123" fmla="*/ 3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2" h="124">
                  <a:moveTo>
                    <a:pt x="10" y="12"/>
                  </a:moveTo>
                  <a:lnTo>
                    <a:pt x="10" y="8"/>
                  </a:lnTo>
                  <a:lnTo>
                    <a:pt x="14" y="8"/>
                  </a:lnTo>
                  <a:lnTo>
                    <a:pt x="14" y="4"/>
                  </a:lnTo>
                  <a:lnTo>
                    <a:pt x="18" y="4"/>
                  </a:lnTo>
                  <a:lnTo>
                    <a:pt x="22" y="4"/>
                  </a:lnTo>
                  <a:lnTo>
                    <a:pt x="22" y="0"/>
                  </a:lnTo>
                  <a:lnTo>
                    <a:pt x="26" y="0"/>
                  </a:lnTo>
                  <a:lnTo>
                    <a:pt x="26" y="4"/>
                  </a:lnTo>
                  <a:lnTo>
                    <a:pt x="30" y="4"/>
                  </a:lnTo>
                  <a:lnTo>
                    <a:pt x="34" y="4"/>
                  </a:lnTo>
                  <a:lnTo>
                    <a:pt x="34" y="8"/>
                  </a:lnTo>
                  <a:lnTo>
                    <a:pt x="36" y="12"/>
                  </a:lnTo>
                  <a:lnTo>
                    <a:pt x="36" y="16"/>
                  </a:lnTo>
                  <a:lnTo>
                    <a:pt x="40" y="16"/>
                  </a:lnTo>
                  <a:lnTo>
                    <a:pt x="44" y="20"/>
                  </a:lnTo>
                  <a:lnTo>
                    <a:pt x="48" y="20"/>
                  </a:lnTo>
                  <a:lnTo>
                    <a:pt x="48" y="24"/>
                  </a:lnTo>
                  <a:lnTo>
                    <a:pt x="44" y="24"/>
                  </a:lnTo>
                  <a:lnTo>
                    <a:pt x="40" y="24"/>
                  </a:lnTo>
                  <a:lnTo>
                    <a:pt x="36" y="24"/>
                  </a:lnTo>
                  <a:lnTo>
                    <a:pt x="34" y="24"/>
                  </a:lnTo>
                  <a:lnTo>
                    <a:pt x="30" y="24"/>
                  </a:lnTo>
                  <a:lnTo>
                    <a:pt x="26" y="24"/>
                  </a:lnTo>
                  <a:lnTo>
                    <a:pt x="26" y="26"/>
                  </a:lnTo>
                  <a:lnTo>
                    <a:pt x="26" y="30"/>
                  </a:lnTo>
                  <a:lnTo>
                    <a:pt x="22" y="30"/>
                  </a:lnTo>
                  <a:lnTo>
                    <a:pt x="18" y="34"/>
                  </a:lnTo>
                  <a:lnTo>
                    <a:pt x="14" y="34"/>
                  </a:lnTo>
                  <a:lnTo>
                    <a:pt x="14" y="38"/>
                  </a:lnTo>
                  <a:lnTo>
                    <a:pt x="10" y="38"/>
                  </a:lnTo>
                  <a:lnTo>
                    <a:pt x="10" y="42"/>
                  </a:lnTo>
                  <a:lnTo>
                    <a:pt x="8" y="42"/>
                  </a:lnTo>
                  <a:lnTo>
                    <a:pt x="10" y="42"/>
                  </a:lnTo>
                  <a:lnTo>
                    <a:pt x="10" y="38"/>
                  </a:lnTo>
                  <a:lnTo>
                    <a:pt x="8" y="38"/>
                  </a:lnTo>
                  <a:lnTo>
                    <a:pt x="10" y="38"/>
                  </a:lnTo>
                  <a:lnTo>
                    <a:pt x="10" y="34"/>
                  </a:lnTo>
                  <a:lnTo>
                    <a:pt x="14" y="34"/>
                  </a:lnTo>
                  <a:lnTo>
                    <a:pt x="18" y="34"/>
                  </a:lnTo>
                  <a:lnTo>
                    <a:pt x="18" y="30"/>
                  </a:lnTo>
                  <a:lnTo>
                    <a:pt x="14" y="30"/>
                  </a:lnTo>
                  <a:lnTo>
                    <a:pt x="10" y="30"/>
                  </a:lnTo>
                  <a:lnTo>
                    <a:pt x="8" y="30"/>
                  </a:lnTo>
                  <a:lnTo>
                    <a:pt x="8" y="26"/>
                  </a:lnTo>
                  <a:lnTo>
                    <a:pt x="10" y="26"/>
                  </a:lnTo>
                  <a:lnTo>
                    <a:pt x="10" y="24"/>
                  </a:lnTo>
                  <a:lnTo>
                    <a:pt x="10" y="20"/>
                  </a:lnTo>
                  <a:lnTo>
                    <a:pt x="14" y="20"/>
                  </a:lnTo>
                  <a:lnTo>
                    <a:pt x="14" y="16"/>
                  </a:lnTo>
                  <a:lnTo>
                    <a:pt x="14" y="12"/>
                  </a:lnTo>
                  <a:lnTo>
                    <a:pt x="10" y="12"/>
                  </a:lnTo>
                  <a:lnTo>
                    <a:pt x="10" y="12"/>
                  </a:lnTo>
                  <a:lnTo>
                    <a:pt x="10" y="12"/>
                  </a:lnTo>
                  <a:close/>
                  <a:moveTo>
                    <a:pt x="14" y="54"/>
                  </a:moveTo>
                  <a:lnTo>
                    <a:pt x="8" y="54"/>
                  </a:lnTo>
                  <a:lnTo>
                    <a:pt x="8" y="50"/>
                  </a:lnTo>
                  <a:lnTo>
                    <a:pt x="8" y="46"/>
                  </a:lnTo>
                  <a:lnTo>
                    <a:pt x="8" y="42"/>
                  </a:lnTo>
                  <a:lnTo>
                    <a:pt x="10" y="42"/>
                  </a:lnTo>
                  <a:lnTo>
                    <a:pt x="10" y="38"/>
                  </a:lnTo>
                  <a:lnTo>
                    <a:pt x="14" y="38"/>
                  </a:lnTo>
                  <a:lnTo>
                    <a:pt x="14" y="34"/>
                  </a:lnTo>
                  <a:lnTo>
                    <a:pt x="18" y="34"/>
                  </a:lnTo>
                  <a:lnTo>
                    <a:pt x="22" y="34"/>
                  </a:lnTo>
                  <a:lnTo>
                    <a:pt x="26" y="34"/>
                  </a:lnTo>
                  <a:lnTo>
                    <a:pt x="26" y="38"/>
                  </a:lnTo>
                  <a:lnTo>
                    <a:pt x="30" y="38"/>
                  </a:lnTo>
                  <a:lnTo>
                    <a:pt x="34" y="34"/>
                  </a:lnTo>
                  <a:lnTo>
                    <a:pt x="30" y="34"/>
                  </a:lnTo>
                  <a:lnTo>
                    <a:pt x="34" y="34"/>
                  </a:lnTo>
                  <a:lnTo>
                    <a:pt x="34" y="38"/>
                  </a:lnTo>
                  <a:lnTo>
                    <a:pt x="36" y="34"/>
                  </a:lnTo>
                  <a:lnTo>
                    <a:pt x="40" y="34"/>
                  </a:lnTo>
                  <a:lnTo>
                    <a:pt x="44" y="38"/>
                  </a:lnTo>
                  <a:lnTo>
                    <a:pt x="44" y="34"/>
                  </a:lnTo>
                  <a:lnTo>
                    <a:pt x="48" y="34"/>
                  </a:lnTo>
                  <a:lnTo>
                    <a:pt x="48" y="38"/>
                  </a:lnTo>
                  <a:lnTo>
                    <a:pt x="50" y="34"/>
                  </a:lnTo>
                  <a:lnTo>
                    <a:pt x="48" y="34"/>
                  </a:lnTo>
                  <a:lnTo>
                    <a:pt x="44" y="34"/>
                  </a:lnTo>
                  <a:lnTo>
                    <a:pt x="44" y="30"/>
                  </a:lnTo>
                  <a:lnTo>
                    <a:pt x="48" y="30"/>
                  </a:lnTo>
                  <a:lnTo>
                    <a:pt x="50" y="30"/>
                  </a:lnTo>
                  <a:lnTo>
                    <a:pt x="54" y="30"/>
                  </a:lnTo>
                  <a:lnTo>
                    <a:pt x="58" y="30"/>
                  </a:lnTo>
                  <a:lnTo>
                    <a:pt x="62" y="30"/>
                  </a:lnTo>
                  <a:lnTo>
                    <a:pt x="62" y="26"/>
                  </a:lnTo>
                  <a:lnTo>
                    <a:pt x="58" y="26"/>
                  </a:lnTo>
                  <a:lnTo>
                    <a:pt x="54" y="26"/>
                  </a:lnTo>
                  <a:lnTo>
                    <a:pt x="50" y="26"/>
                  </a:lnTo>
                  <a:lnTo>
                    <a:pt x="48" y="24"/>
                  </a:lnTo>
                  <a:lnTo>
                    <a:pt x="48" y="20"/>
                  </a:lnTo>
                  <a:lnTo>
                    <a:pt x="50" y="20"/>
                  </a:lnTo>
                  <a:lnTo>
                    <a:pt x="54" y="20"/>
                  </a:lnTo>
                  <a:lnTo>
                    <a:pt x="58" y="20"/>
                  </a:lnTo>
                  <a:lnTo>
                    <a:pt x="62" y="24"/>
                  </a:lnTo>
                  <a:lnTo>
                    <a:pt x="66" y="20"/>
                  </a:lnTo>
                  <a:lnTo>
                    <a:pt x="70" y="20"/>
                  </a:lnTo>
                  <a:lnTo>
                    <a:pt x="70" y="24"/>
                  </a:lnTo>
                  <a:lnTo>
                    <a:pt x="74" y="24"/>
                  </a:lnTo>
                  <a:lnTo>
                    <a:pt x="78" y="24"/>
                  </a:lnTo>
                  <a:lnTo>
                    <a:pt x="80" y="24"/>
                  </a:lnTo>
                  <a:lnTo>
                    <a:pt x="80" y="20"/>
                  </a:lnTo>
                  <a:lnTo>
                    <a:pt x="84" y="16"/>
                  </a:lnTo>
                  <a:lnTo>
                    <a:pt x="88" y="16"/>
                  </a:lnTo>
                  <a:lnTo>
                    <a:pt x="88" y="12"/>
                  </a:lnTo>
                  <a:lnTo>
                    <a:pt x="92" y="12"/>
                  </a:lnTo>
                  <a:lnTo>
                    <a:pt x="92" y="8"/>
                  </a:lnTo>
                  <a:lnTo>
                    <a:pt x="96" y="8"/>
                  </a:lnTo>
                  <a:lnTo>
                    <a:pt x="100" y="8"/>
                  </a:lnTo>
                  <a:lnTo>
                    <a:pt x="104" y="8"/>
                  </a:lnTo>
                  <a:lnTo>
                    <a:pt x="104" y="4"/>
                  </a:lnTo>
                  <a:lnTo>
                    <a:pt x="106" y="4"/>
                  </a:lnTo>
                  <a:lnTo>
                    <a:pt x="110" y="4"/>
                  </a:lnTo>
                  <a:lnTo>
                    <a:pt x="114" y="4"/>
                  </a:lnTo>
                  <a:lnTo>
                    <a:pt x="118" y="4"/>
                  </a:lnTo>
                  <a:lnTo>
                    <a:pt x="122" y="4"/>
                  </a:lnTo>
                  <a:lnTo>
                    <a:pt x="126" y="4"/>
                  </a:lnTo>
                  <a:lnTo>
                    <a:pt x="130" y="4"/>
                  </a:lnTo>
                  <a:lnTo>
                    <a:pt x="134" y="4"/>
                  </a:lnTo>
                  <a:lnTo>
                    <a:pt x="134" y="8"/>
                  </a:lnTo>
                  <a:lnTo>
                    <a:pt x="136" y="8"/>
                  </a:lnTo>
                  <a:lnTo>
                    <a:pt x="136" y="12"/>
                  </a:lnTo>
                  <a:lnTo>
                    <a:pt x="140" y="12"/>
                  </a:lnTo>
                  <a:lnTo>
                    <a:pt x="144" y="12"/>
                  </a:lnTo>
                  <a:lnTo>
                    <a:pt x="144" y="8"/>
                  </a:lnTo>
                  <a:lnTo>
                    <a:pt x="148" y="8"/>
                  </a:lnTo>
                  <a:lnTo>
                    <a:pt x="148" y="12"/>
                  </a:lnTo>
                  <a:lnTo>
                    <a:pt x="148" y="16"/>
                  </a:lnTo>
                  <a:lnTo>
                    <a:pt x="152" y="16"/>
                  </a:lnTo>
                  <a:lnTo>
                    <a:pt x="152" y="20"/>
                  </a:lnTo>
                  <a:lnTo>
                    <a:pt x="156" y="20"/>
                  </a:lnTo>
                  <a:lnTo>
                    <a:pt x="156" y="16"/>
                  </a:lnTo>
                  <a:lnTo>
                    <a:pt x="160" y="16"/>
                  </a:lnTo>
                  <a:lnTo>
                    <a:pt x="160" y="20"/>
                  </a:lnTo>
                  <a:lnTo>
                    <a:pt x="162" y="20"/>
                  </a:lnTo>
                  <a:lnTo>
                    <a:pt x="162" y="24"/>
                  </a:lnTo>
                  <a:lnTo>
                    <a:pt x="166" y="24"/>
                  </a:lnTo>
                  <a:lnTo>
                    <a:pt x="170" y="24"/>
                  </a:lnTo>
                  <a:lnTo>
                    <a:pt x="174" y="24"/>
                  </a:lnTo>
                  <a:lnTo>
                    <a:pt x="178" y="24"/>
                  </a:lnTo>
                  <a:lnTo>
                    <a:pt x="178" y="26"/>
                  </a:lnTo>
                  <a:lnTo>
                    <a:pt x="182" y="26"/>
                  </a:lnTo>
                  <a:lnTo>
                    <a:pt x="186" y="26"/>
                  </a:lnTo>
                  <a:lnTo>
                    <a:pt x="186" y="24"/>
                  </a:lnTo>
                  <a:lnTo>
                    <a:pt x="190" y="24"/>
                  </a:lnTo>
                  <a:lnTo>
                    <a:pt x="192" y="24"/>
                  </a:lnTo>
                  <a:lnTo>
                    <a:pt x="196" y="24"/>
                  </a:lnTo>
                  <a:lnTo>
                    <a:pt x="200" y="24"/>
                  </a:lnTo>
                  <a:lnTo>
                    <a:pt x="204" y="26"/>
                  </a:lnTo>
                  <a:lnTo>
                    <a:pt x="208" y="24"/>
                  </a:lnTo>
                  <a:lnTo>
                    <a:pt x="212" y="24"/>
                  </a:lnTo>
                  <a:lnTo>
                    <a:pt x="216" y="24"/>
                  </a:lnTo>
                  <a:lnTo>
                    <a:pt x="216" y="20"/>
                  </a:lnTo>
                  <a:lnTo>
                    <a:pt x="220" y="20"/>
                  </a:lnTo>
                  <a:lnTo>
                    <a:pt x="222" y="16"/>
                  </a:lnTo>
                  <a:lnTo>
                    <a:pt x="226" y="12"/>
                  </a:lnTo>
                  <a:lnTo>
                    <a:pt x="226" y="16"/>
                  </a:lnTo>
                  <a:lnTo>
                    <a:pt x="230" y="16"/>
                  </a:lnTo>
                  <a:lnTo>
                    <a:pt x="234" y="16"/>
                  </a:lnTo>
                  <a:lnTo>
                    <a:pt x="238" y="16"/>
                  </a:lnTo>
                  <a:lnTo>
                    <a:pt x="242" y="16"/>
                  </a:lnTo>
                  <a:lnTo>
                    <a:pt x="242" y="12"/>
                  </a:lnTo>
                  <a:lnTo>
                    <a:pt x="246" y="12"/>
                  </a:lnTo>
                  <a:lnTo>
                    <a:pt x="246" y="16"/>
                  </a:lnTo>
                  <a:lnTo>
                    <a:pt x="248" y="20"/>
                  </a:lnTo>
                  <a:lnTo>
                    <a:pt x="252" y="20"/>
                  </a:lnTo>
                  <a:lnTo>
                    <a:pt x="252" y="24"/>
                  </a:lnTo>
                  <a:lnTo>
                    <a:pt x="256" y="26"/>
                  </a:lnTo>
                  <a:lnTo>
                    <a:pt x="256" y="30"/>
                  </a:lnTo>
                  <a:lnTo>
                    <a:pt x="256" y="34"/>
                  </a:lnTo>
                  <a:lnTo>
                    <a:pt x="252" y="34"/>
                  </a:lnTo>
                  <a:lnTo>
                    <a:pt x="252" y="38"/>
                  </a:lnTo>
                  <a:lnTo>
                    <a:pt x="256" y="38"/>
                  </a:lnTo>
                  <a:lnTo>
                    <a:pt x="256" y="42"/>
                  </a:lnTo>
                  <a:lnTo>
                    <a:pt x="260" y="42"/>
                  </a:lnTo>
                  <a:lnTo>
                    <a:pt x="264" y="42"/>
                  </a:lnTo>
                  <a:lnTo>
                    <a:pt x="268" y="46"/>
                  </a:lnTo>
                  <a:lnTo>
                    <a:pt x="272" y="50"/>
                  </a:lnTo>
                  <a:lnTo>
                    <a:pt x="268" y="50"/>
                  </a:lnTo>
                  <a:lnTo>
                    <a:pt x="268" y="54"/>
                  </a:lnTo>
                  <a:lnTo>
                    <a:pt x="264" y="54"/>
                  </a:lnTo>
                  <a:lnTo>
                    <a:pt x="264" y="56"/>
                  </a:lnTo>
                  <a:lnTo>
                    <a:pt x="264" y="54"/>
                  </a:lnTo>
                  <a:lnTo>
                    <a:pt x="260" y="54"/>
                  </a:lnTo>
                  <a:lnTo>
                    <a:pt x="260" y="56"/>
                  </a:lnTo>
                  <a:lnTo>
                    <a:pt x="264" y="60"/>
                  </a:lnTo>
                  <a:lnTo>
                    <a:pt x="264" y="64"/>
                  </a:lnTo>
                  <a:lnTo>
                    <a:pt x="264" y="68"/>
                  </a:lnTo>
                  <a:lnTo>
                    <a:pt x="264" y="72"/>
                  </a:lnTo>
                  <a:lnTo>
                    <a:pt x="264" y="76"/>
                  </a:lnTo>
                  <a:lnTo>
                    <a:pt x="268" y="76"/>
                  </a:lnTo>
                  <a:lnTo>
                    <a:pt x="264" y="80"/>
                  </a:lnTo>
                  <a:lnTo>
                    <a:pt x="264" y="84"/>
                  </a:lnTo>
                  <a:lnTo>
                    <a:pt x="268" y="86"/>
                  </a:lnTo>
                  <a:lnTo>
                    <a:pt x="268" y="90"/>
                  </a:lnTo>
                  <a:lnTo>
                    <a:pt x="268" y="94"/>
                  </a:lnTo>
                  <a:lnTo>
                    <a:pt x="272" y="94"/>
                  </a:lnTo>
                  <a:lnTo>
                    <a:pt x="272" y="98"/>
                  </a:lnTo>
                  <a:lnTo>
                    <a:pt x="268" y="98"/>
                  </a:lnTo>
                  <a:lnTo>
                    <a:pt x="268" y="102"/>
                  </a:lnTo>
                  <a:lnTo>
                    <a:pt x="264" y="102"/>
                  </a:lnTo>
                  <a:lnTo>
                    <a:pt x="264" y="98"/>
                  </a:lnTo>
                  <a:lnTo>
                    <a:pt x="264" y="94"/>
                  </a:lnTo>
                  <a:lnTo>
                    <a:pt x="260" y="94"/>
                  </a:lnTo>
                  <a:lnTo>
                    <a:pt x="260" y="98"/>
                  </a:lnTo>
                  <a:lnTo>
                    <a:pt x="256" y="98"/>
                  </a:lnTo>
                  <a:lnTo>
                    <a:pt x="252" y="98"/>
                  </a:lnTo>
                  <a:lnTo>
                    <a:pt x="248" y="94"/>
                  </a:lnTo>
                  <a:lnTo>
                    <a:pt x="246" y="94"/>
                  </a:lnTo>
                  <a:lnTo>
                    <a:pt x="242" y="94"/>
                  </a:lnTo>
                  <a:lnTo>
                    <a:pt x="242" y="98"/>
                  </a:lnTo>
                  <a:lnTo>
                    <a:pt x="238" y="98"/>
                  </a:lnTo>
                  <a:lnTo>
                    <a:pt x="238" y="94"/>
                  </a:lnTo>
                  <a:lnTo>
                    <a:pt x="234" y="94"/>
                  </a:lnTo>
                  <a:lnTo>
                    <a:pt x="234" y="98"/>
                  </a:lnTo>
                  <a:lnTo>
                    <a:pt x="230" y="98"/>
                  </a:lnTo>
                  <a:lnTo>
                    <a:pt x="226" y="98"/>
                  </a:lnTo>
                  <a:lnTo>
                    <a:pt x="222" y="98"/>
                  </a:lnTo>
                  <a:lnTo>
                    <a:pt x="220" y="98"/>
                  </a:lnTo>
                  <a:lnTo>
                    <a:pt x="216" y="98"/>
                  </a:lnTo>
                  <a:lnTo>
                    <a:pt x="212" y="98"/>
                  </a:lnTo>
                  <a:lnTo>
                    <a:pt x="212" y="102"/>
                  </a:lnTo>
                  <a:lnTo>
                    <a:pt x="208" y="102"/>
                  </a:lnTo>
                  <a:lnTo>
                    <a:pt x="204" y="106"/>
                  </a:lnTo>
                  <a:lnTo>
                    <a:pt x="200" y="106"/>
                  </a:lnTo>
                  <a:lnTo>
                    <a:pt x="196" y="106"/>
                  </a:lnTo>
                  <a:lnTo>
                    <a:pt x="192" y="110"/>
                  </a:lnTo>
                  <a:lnTo>
                    <a:pt x="190" y="106"/>
                  </a:lnTo>
                  <a:lnTo>
                    <a:pt x="186" y="106"/>
                  </a:lnTo>
                  <a:lnTo>
                    <a:pt x="182" y="106"/>
                  </a:lnTo>
                  <a:lnTo>
                    <a:pt x="182" y="102"/>
                  </a:lnTo>
                  <a:lnTo>
                    <a:pt x="178" y="102"/>
                  </a:lnTo>
                  <a:lnTo>
                    <a:pt x="178" y="106"/>
                  </a:lnTo>
                  <a:lnTo>
                    <a:pt x="174" y="106"/>
                  </a:lnTo>
                  <a:lnTo>
                    <a:pt x="170" y="106"/>
                  </a:lnTo>
                  <a:lnTo>
                    <a:pt x="166" y="110"/>
                  </a:lnTo>
                  <a:lnTo>
                    <a:pt x="162" y="110"/>
                  </a:lnTo>
                  <a:lnTo>
                    <a:pt x="162" y="106"/>
                  </a:lnTo>
                  <a:lnTo>
                    <a:pt x="160" y="106"/>
                  </a:lnTo>
                  <a:lnTo>
                    <a:pt x="156" y="106"/>
                  </a:lnTo>
                  <a:lnTo>
                    <a:pt x="156" y="110"/>
                  </a:lnTo>
                  <a:lnTo>
                    <a:pt x="156" y="114"/>
                  </a:lnTo>
                  <a:lnTo>
                    <a:pt x="156" y="116"/>
                  </a:lnTo>
                  <a:lnTo>
                    <a:pt x="152" y="116"/>
                  </a:lnTo>
                  <a:lnTo>
                    <a:pt x="152" y="120"/>
                  </a:lnTo>
                  <a:lnTo>
                    <a:pt x="148" y="120"/>
                  </a:lnTo>
                  <a:lnTo>
                    <a:pt x="148" y="124"/>
                  </a:lnTo>
                  <a:lnTo>
                    <a:pt x="148" y="120"/>
                  </a:lnTo>
                  <a:lnTo>
                    <a:pt x="144" y="120"/>
                  </a:lnTo>
                  <a:lnTo>
                    <a:pt x="148" y="120"/>
                  </a:lnTo>
                  <a:lnTo>
                    <a:pt x="144" y="120"/>
                  </a:lnTo>
                  <a:lnTo>
                    <a:pt x="144" y="116"/>
                  </a:lnTo>
                  <a:lnTo>
                    <a:pt x="144" y="114"/>
                  </a:lnTo>
                  <a:lnTo>
                    <a:pt x="148" y="110"/>
                  </a:lnTo>
                  <a:lnTo>
                    <a:pt x="148" y="106"/>
                  </a:lnTo>
                  <a:lnTo>
                    <a:pt x="148" y="102"/>
                  </a:lnTo>
                  <a:lnTo>
                    <a:pt x="144" y="102"/>
                  </a:lnTo>
                  <a:lnTo>
                    <a:pt x="144" y="106"/>
                  </a:lnTo>
                  <a:lnTo>
                    <a:pt x="140" y="106"/>
                  </a:lnTo>
                  <a:lnTo>
                    <a:pt x="140" y="110"/>
                  </a:lnTo>
                  <a:lnTo>
                    <a:pt x="136" y="110"/>
                  </a:lnTo>
                  <a:lnTo>
                    <a:pt x="134" y="106"/>
                  </a:lnTo>
                  <a:lnTo>
                    <a:pt x="130" y="106"/>
                  </a:lnTo>
                  <a:lnTo>
                    <a:pt x="126" y="106"/>
                  </a:lnTo>
                  <a:lnTo>
                    <a:pt x="122" y="110"/>
                  </a:lnTo>
                  <a:lnTo>
                    <a:pt x="122" y="114"/>
                  </a:lnTo>
                  <a:lnTo>
                    <a:pt x="118" y="114"/>
                  </a:lnTo>
                  <a:lnTo>
                    <a:pt x="118" y="116"/>
                  </a:lnTo>
                  <a:lnTo>
                    <a:pt x="118" y="114"/>
                  </a:lnTo>
                  <a:lnTo>
                    <a:pt x="114" y="116"/>
                  </a:lnTo>
                  <a:lnTo>
                    <a:pt x="110" y="116"/>
                  </a:lnTo>
                  <a:lnTo>
                    <a:pt x="106" y="116"/>
                  </a:lnTo>
                  <a:lnTo>
                    <a:pt x="104" y="116"/>
                  </a:lnTo>
                  <a:lnTo>
                    <a:pt x="104" y="120"/>
                  </a:lnTo>
                  <a:lnTo>
                    <a:pt x="100" y="120"/>
                  </a:lnTo>
                  <a:lnTo>
                    <a:pt x="100" y="116"/>
                  </a:lnTo>
                  <a:lnTo>
                    <a:pt x="96" y="116"/>
                  </a:lnTo>
                  <a:lnTo>
                    <a:pt x="92" y="116"/>
                  </a:lnTo>
                  <a:lnTo>
                    <a:pt x="92" y="114"/>
                  </a:lnTo>
                  <a:lnTo>
                    <a:pt x="92" y="110"/>
                  </a:lnTo>
                  <a:lnTo>
                    <a:pt x="88" y="110"/>
                  </a:lnTo>
                  <a:lnTo>
                    <a:pt x="84" y="110"/>
                  </a:lnTo>
                  <a:lnTo>
                    <a:pt x="84" y="106"/>
                  </a:lnTo>
                  <a:lnTo>
                    <a:pt x="80" y="106"/>
                  </a:lnTo>
                  <a:lnTo>
                    <a:pt x="78" y="106"/>
                  </a:lnTo>
                  <a:lnTo>
                    <a:pt x="74" y="106"/>
                  </a:lnTo>
                  <a:lnTo>
                    <a:pt x="70" y="102"/>
                  </a:lnTo>
                  <a:lnTo>
                    <a:pt x="70" y="106"/>
                  </a:lnTo>
                  <a:lnTo>
                    <a:pt x="70" y="110"/>
                  </a:lnTo>
                  <a:lnTo>
                    <a:pt x="70" y="114"/>
                  </a:lnTo>
                  <a:lnTo>
                    <a:pt x="66" y="116"/>
                  </a:lnTo>
                  <a:lnTo>
                    <a:pt x="66" y="114"/>
                  </a:lnTo>
                  <a:lnTo>
                    <a:pt x="62" y="114"/>
                  </a:lnTo>
                  <a:lnTo>
                    <a:pt x="62" y="116"/>
                  </a:lnTo>
                  <a:lnTo>
                    <a:pt x="58" y="116"/>
                  </a:lnTo>
                  <a:lnTo>
                    <a:pt x="54" y="116"/>
                  </a:lnTo>
                  <a:lnTo>
                    <a:pt x="50" y="116"/>
                  </a:lnTo>
                  <a:lnTo>
                    <a:pt x="50" y="114"/>
                  </a:lnTo>
                  <a:lnTo>
                    <a:pt x="48" y="114"/>
                  </a:lnTo>
                  <a:lnTo>
                    <a:pt x="50" y="110"/>
                  </a:lnTo>
                  <a:lnTo>
                    <a:pt x="48" y="110"/>
                  </a:lnTo>
                  <a:lnTo>
                    <a:pt x="48" y="106"/>
                  </a:lnTo>
                  <a:lnTo>
                    <a:pt x="44" y="110"/>
                  </a:lnTo>
                  <a:lnTo>
                    <a:pt x="44" y="106"/>
                  </a:lnTo>
                  <a:lnTo>
                    <a:pt x="40" y="102"/>
                  </a:lnTo>
                  <a:lnTo>
                    <a:pt x="40" y="106"/>
                  </a:lnTo>
                  <a:lnTo>
                    <a:pt x="36" y="106"/>
                  </a:lnTo>
                  <a:lnTo>
                    <a:pt x="36" y="110"/>
                  </a:lnTo>
                  <a:lnTo>
                    <a:pt x="34" y="110"/>
                  </a:lnTo>
                  <a:lnTo>
                    <a:pt x="36" y="110"/>
                  </a:lnTo>
                  <a:lnTo>
                    <a:pt x="34" y="110"/>
                  </a:lnTo>
                  <a:lnTo>
                    <a:pt x="34" y="106"/>
                  </a:lnTo>
                  <a:lnTo>
                    <a:pt x="34" y="110"/>
                  </a:lnTo>
                  <a:lnTo>
                    <a:pt x="34" y="106"/>
                  </a:lnTo>
                  <a:lnTo>
                    <a:pt x="36" y="106"/>
                  </a:lnTo>
                  <a:lnTo>
                    <a:pt x="34" y="106"/>
                  </a:lnTo>
                  <a:lnTo>
                    <a:pt x="30" y="106"/>
                  </a:lnTo>
                  <a:lnTo>
                    <a:pt x="26" y="110"/>
                  </a:lnTo>
                  <a:lnTo>
                    <a:pt x="26" y="106"/>
                  </a:lnTo>
                  <a:lnTo>
                    <a:pt x="30" y="106"/>
                  </a:lnTo>
                  <a:lnTo>
                    <a:pt x="34" y="106"/>
                  </a:lnTo>
                  <a:lnTo>
                    <a:pt x="36" y="102"/>
                  </a:lnTo>
                  <a:lnTo>
                    <a:pt x="34" y="102"/>
                  </a:lnTo>
                  <a:lnTo>
                    <a:pt x="30" y="102"/>
                  </a:lnTo>
                  <a:lnTo>
                    <a:pt x="26" y="102"/>
                  </a:lnTo>
                  <a:lnTo>
                    <a:pt x="22" y="102"/>
                  </a:lnTo>
                  <a:lnTo>
                    <a:pt x="26" y="98"/>
                  </a:lnTo>
                  <a:lnTo>
                    <a:pt x="30" y="98"/>
                  </a:lnTo>
                  <a:lnTo>
                    <a:pt x="30" y="94"/>
                  </a:lnTo>
                  <a:lnTo>
                    <a:pt x="26" y="98"/>
                  </a:lnTo>
                  <a:lnTo>
                    <a:pt x="26" y="94"/>
                  </a:lnTo>
                  <a:lnTo>
                    <a:pt x="22" y="94"/>
                  </a:lnTo>
                  <a:lnTo>
                    <a:pt x="22" y="90"/>
                  </a:lnTo>
                  <a:lnTo>
                    <a:pt x="22" y="86"/>
                  </a:lnTo>
                  <a:lnTo>
                    <a:pt x="22" y="84"/>
                  </a:lnTo>
                  <a:lnTo>
                    <a:pt x="26" y="84"/>
                  </a:lnTo>
                  <a:lnTo>
                    <a:pt x="22" y="84"/>
                  </a:lnTo>
                  <a:lnTo>
                    <a:pt x="18" y="80"/>
                  </a:lnTo>
                  <a:lnTo>
                    <a:pt x="14" y="80"/>
                  </a:lnTo>
                  <a:lnTo>
                    <a:pt x="10" y="80"/>
                  </a:lnTo>
                  <a:lnTo>
                    <a:pt x="10" y="76"/>
                  </a:lnTo>
                  <a:lnTo>
                    <a:pt x="14" y="76"/>
                  </a:lnTo>
                  <a:lnTo>
                    <a:pt x="10" y="72"/>
                  </a:lnTo>
                  <a:lnTo>
                    <a:pt x="10" y="68"/>
                  </a:lnTo>
                  <a:lnTo>
                    <a:pt x="14" y="72"/>
                  </a:lnTo>
                  <a:lnTo>
                    <a:pt x="14" y="76"/>
                  </a:lnTo>
                  <a:lnTo>
                    <a:pt x="18" y="76"/>
                  </a:lnTo>
                  <a:lnTo>
                    <a:pt x="22" y="76"/>
                  </a:lnTo>
                  <a:lnTo>
                    <a:pt x="22" y="72"/>
                  </a:lnTo>
                  <a:lnTo>
                    <a:pt x="18" y="72"/>
                  </a:lnTo>
                  <a:lnTo>
                    <a:pt x="14" y="68"/>
                  </a:lnTo>
                  <a:lnTo>
                    <a:pt x="18" y="68"/>
                  </a:lnTo>
                  <a:lnTo>
                    <a:pt x="22" y="64"/>
                  </a:lnTo>
                  <a:lnTo>
                    <a:pt x="18" y="64"/>
                  </a:lnTo>
                  <a:lnTo>
                    <a:pt x="18" y="60"/>
                  </a:lnTo>
                  <a:lnTo>
                    <a:pt x="14" y="56"/>
                  </a:lnTo>
                  <a:lnTo>
                    <a:pt x="18" y="56"/>
                  </a:lnTo>
                  <a:lnTo>
                    <a:pt x="18" y="54"/>
                  </a:lnTo>
                  <a:lnTo>
                    <a:pt x="14" y="54"/>
                  </a:lnTo>
                  <a:lnTo>
                    <a:pt x="14" y="54"/>
                  </a:lnTo>
                  <a:lnTo>
                    <a:pt x="14" y="54"/>
                  </a:lnTo>
                  <a:close/>
                  <a:moveTo>
                    <a:pt x="30" y="30"/>
                  </a:moveTo>
                  <a:lnTo>
                    <a:pt x="26" y="30"/>
                  </a:lnTo>
                  <a:lnTo>
                    <a:pt x="30" y="30"/>
                  </a:lnTo>
                  <a:lnTo>
                    <a:pt x="30" y="30"/>
                  </a:lnTo>
                  <a:lnTo>
                    <a:pt x="30" y="30"/>
                  </a:lnTo>
                  <a:close/>
                  <a:moveTo>
                    <a:pt x="4" y="42"/>
                  </a:moveTo>
                  <a:lnTo>
                    <a:pt x="0" y="42"/>
                  </a:lnTo>
                  <a:lnTo>
                    <a:pt x="4" y="42"/>
                  </a:lnTo>
                  <a:lnTo>
                    <a:pt x="4" y="38"/>
                  </a:lnTo>
                  <a:lnTo>
                    <a:pt x="8" y="42"/>
                  </a:lnTo>
                  <a:lnTo>
                    <a:pt x="4" y="42"/>
                  </a:lnTo>
                  <a:lnTo>
                    <a:pt x="4" y="42"/>
                  </a:lnTo>
                  <a:lnTo>
                    <a:pt x="4" y="4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4" name="Freeform 59"/>
            <p:cNvSpPr>
              <a:spLocks/>
            </p:cNvSpPr>
            <p:nvPr/>
          </p:nvSpPr>
          <p:spPr bwMode="auto">
            <a:xfrm>
              <a:off x="5543550" y="3343343"/>
              <a:ext cx="346075" cy="231775"/>
            </a:xfrm>
            <a:custGeom>
              <a:avLst/>
              <a:gdLst>
                <a:gd name="T0" fmla="*/ 208 w 218"/>
                <a:gd name="T1" fmla="*/ 100 h 146"/>
                <a:gd name="T2" fmla="*/ 200 w 218"/>
                <a:gd name="T3" fmla="*/ 108 h 146"/>
                <a:gd name="T4" fmla="*/ 192 w 218"/>
                <a:gd name="T5" fmla="*/ 116 h 146"/>
                <a:gd name="T6" fmla="*/ 188 w 218"/>
                <a:gd name="T7" fmla="*/ 126 h 146"/>
                <a:gd name="T8" fmla="*/ 178 w 218"/>
                <a:gd name="T9" fmla="*/ 130 h 146"/>
                <a:gd name="T10" fmla="*/ 170 w 218"/>
                <a:gd name="T11" fmla="*/ 134 h 146"/>
                <a:gd name="T12" fmla="*/ 166 w 218"/>
                <a:gd name="T13" fmla="*/ 142 h 146"/>
                <a:gd name="T14" fmla="*/ 156 w 218"/>
                <a:gd name="T15" fmla="*/ 146 h 146"/>
                <a:gd name="T16" fmla="*/ 144 w 218"/>
                <a:gd name="T17" fmla="*/ 142 h 146"/>
                <a:gd name="T18" fmla="*/ 140 w 218"/>
                <a:gd name="T19" fmla="*/ 130 h 146"/>
                <a:gd name="T20" fmla="*/ 136 w 218"/>
                <a:gd name="T21" fmla="*/ 118 h 146"/>
                <a:gd name="T22" fmla="*/ 126 w 218"/>
                <a:gd name="T23" fmla="*/ 112 h 146"/>
                <a:gd name="T24" fmla="*/ 114 w 218"/>
                <a:gd name="T25" fmla="*/ 100 h 146"/>
                <a:gd name="T26" fmla="*/ 106 w 218"/>
                <a:gd name="T27" fmla="*/ 100 h 146"/>
                <a:gd name="T28" fmla="*/ 92 w 218"/>
                <a:gd name="T29" fmla="*/ 92 h 146"/>
                <a:gd name="T30" fmla="*/ 84 w 218"/>
                <a:gd name="T31" fmla="*/ 88 h 146"/>
                <a:gd name="T32" fmla="*/ 74 w 218"/>
                <a:gd name="T33" fmla="*/ 86 h 146"/>
                <a:gd name="T34" fmla="*/ 62 w 218"/>
                <a:gd name="T35" fmla="*/ 88 h 146"/>
                <a:gd name="T36" fmla="*/ 54 w 218"/>
                <a:gd name="T37" fmla="*/ 96 h 146"/>
                <a:gd name="T38" fmla="*/ 44 w 218"/>
                <a:gd name="T39" fmla="*/ 104 h 146"/>
                <a:gd name="T40" fmla="*/ 28 w 218"/>
                <a:gd name="T41" fmla="*/ 100 h 146"/>
                <a:gd name="T42" fmla="*/ 18 w 218"/>
                <a:gd name="T43" fmla="*/ 96 h 146"/>
                <a:gd name="T44" fmla="*/ 10 w 218"/>
                <a:gd name="T45" fmla="*/ 88 h 146"/>
                <a:gd name="T46" fmla="*/ 4 w 218"/>
                <a:gd name="T47" fmla="*/ 74 h 146"/>
                <a:gd name="T48" fmla="*/ 6 w 218"/>
                <a:gd name="T49" fmla="*/ 58 h 146"/>
                <a:gd name="T50" fmla="*/ 6 w 218"/>
                <a:gd name="T51" fmla="*/ 40 h 146"/>
                <a:gd name="T52" fmla="*/ 6 w 218"/>
                <a:gd name="T53" fmla="*/ 26 h 146"/>
                <a:gd name="T54" fmla="*/ 20 w 218"/>
                <a:gd name="T55" fmla="*/ 14 h 146"/>
                <a:gd name="T56" fmla="*/ 32 w 218"/>
                <a:gd name="T57" fmla="*/ 10 h 146"/>
                <a:gd name="T58" fmla="*/ 44 w 218"/>
                <a:gd name="T59" fmla="*/ 10 h 146"/>
                <a:gd name="T60" fmla="*/ 54 w 218"/>
                <a:gd name="T61" fmla="*/ 22 h 146"/>
                <a:gd name="T62" fmla="*/ 62 w 218"/>
                <a:gd name="T63" fmla="*/ 30 h 146"/>
                <a:gd name="T64" fmla="*/ 74 w 218"/>
                <a:gd name="T65" fmla="*/ 30 h 146"/>
                <a:gd name="T66" fmla="*/ 84 w 218"/>
                <a:gd name="T67" fmla="*/ 26 h 146"/>
                <a:gd name="T68" fmla="*/ 80 w 218"/>
                <a:gd name="T69" fmla="*/ 14 h 146"/>
                <a:gd name="T70" fmla="*/ 92 w 218"/>
                <a:gd name="T71" fmla="*/ 10 h 146"/>
                <a:gd name="T72" fmla="*/ 100 w 218"/>
                <a:gd name="T73" fmla="*/ 6 h 146"/>
                <a:gd name="T74" fmla="*/ 102 w 218"/>
                <a:gd name="T75" fmla="*/ 4 h 146"/>
                <a:gd name="T76" fmla="*/ 110 w 218"/>
                <a:gd name="T77" fmla="*/ 4 h 146"/>
                <a:gd name="T78" fmla="*/ 122 w 218"/>
                <a:gd name="T79" fmla="*/ 6 h 146"/>
                <a:gd name="T80" fmla="*/ 128 w 218"/>
                <a:gd name="T81" fmla="*/ 18 h 146"/>
                <a:gd name="T82" fmla="*/ 128 w 218"/>
                <a:gd name="T83" fmla="*/ 26 h 146"/>
                <a:gd name="T84" fmla="*/ 140 w 218"/>
                <a:gd name="T85" fmla="*/ 30 h 146"/>
                <a:gd name="T86" fmla="*/ 152 w 218"/>
                <a:gd name="T87" fmla="*/ 36 h 146"/>
                <a:gd name="T88" fmla="*/ 158 w 218"/>
                <a:gd name="T89" fmla="*/ 44 h 146"/>
                <a:gd name="T90" fmla="*/ 162 w 218"/>
                <a:gd name="T91" fmla="*/ 56 h 146"/>
                <a:gd name="T92" fmla="*/ 174 w 218"/>
                <a:gd name="T93" fmla="*/ 62 h 146"/>
                <a:gd name="T94" fmla="*/ 182 w 218"/>
                <a:gd name="T95" fmla="*/ 70 h 146"/>
                <a:gd name="T96" fmla="*/ 188 w 218"/>
                <a:gd name="T97" fmla="*/ 78 h 146"/>
                <a:gd name="T98" fmla="*/ 204 w 218"/>
                <a:gd name="T99" fmla="*/ 86 h 146"/>
                <a:gd name="T100" fmla="*/ 210 w 218"/>
                <a:gd name="T101" fmla="*/ 88 h 146"/>
                <a:gd name="T102" fmla="*/ 218 w 218"/>
                <a:gd name="T103" fmla="*/ 96 h 146"/>
                <a:gd name="T104" fmla="*/ 214 w 218"/>
                <a:gd name="T105" fmla="*/ 10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146">
                  <a:moveTo>
                    <a:pt x="214" y="104"/>
                  </a:moveTo>
                  <a:lnTo>
                    <a:pt x="210" y="104"/>
                  </a:lnTo>
                  <a:lnTo>
                    <a:pt x="208" y="104"/>
                  </a:lnTo>
                  <a:lnTo>
                    <a:pt x="208" y="100"/>
                  </a:lnTo>
                  <a:lnTo>
                    <a:pt x="204" y="100"/>
                  </a:lnTo>
                  <a:lnTo>
                    <a:pt x="204" y="104"/>
                  </a:lnTo>
                  <a:lnTo>
                    <a:pt x="204" y="108"/>
                  </a:lnTo>
                  <a:lnTo>
                    <a:pt x="200" y="108"/>
                  </a:lnTo>
                  <a:lnTo>
                    <a:pt x="196" y="108"/>
                  </a:lnTo>
                  <a:lnTo>
                    <a:pt x="192" y="108"/>
                  </a:lnTo>
                  <a:lnTo>
                    <a:pt x="192" y="112"/>
                  </a:lnTo>
                  <a:lnTo>
                    <a:pt x="192" y="116"/>
                  </a:lnTo>
                  <a:lnTo>
                    <a:pt x="188" y="116"/>
                  </a:lnTo>
                  <a:lnTo>
                    <a:pt x="188" y="118"/>
                  </a:lnTo>
                  <a:lnTo>
                    <a:pt x="188" y="122"/>
                  </a:lnTo>
                  <a:lnTo>
                    <a:pt x="188" y="126"/>
                  </a:lnTo>
                  <a:lnTo>
                    <a:pt x="184" y="126"/>
                  </a:lnTo>
                  <a:lnTo>
                    <a:pt x="182" y="126"/>
                  </a:lnTo>
                  <a:lnTo>
                    <a:pt x="182" y="130"/>
                  </a:lnTo>
                  <a:lnTo>
                    <a:pt x="178" y="130"/>
                  </a:lnTo>
                  <a:lnTo>
                    <a:pt x="174" y="130"/>
                  </a:lnTo>
                  <a:lnTo>
                    <a:pt x="170" y="134"/>
                  </a:lnTo>
                  <a:lnTo>
                    <a:pt x="166" y="134"/>
                  </a:lnTo>
                  <a:lnTo>
                    <a:pt x="170" y="134"/>
                  </a:lnTo>
                  <a:lnTo>
                    <a:pt x="170" y="138"/>
                  </a:lnTo>
                  <a:lnTo>
                    <a:pt x="166" y="138"/>
                  </a:lnTo>
                  <a:lnTo>
                    <a:pt x="170" y="138"/>
                  </a:lnTo>
                  <a:lnTo>
                    <a:pt x="166" y="142"/>
                  </a:lnTo>
                  <a:lnTo>
                    <a:pt x="162" y="142"/>
                  </a:lnTo>
                  <a:lnTo>
                    <a:pt x="162" y="146"/>
                  </a:lnTo>
                  <a:lnTo>
                    <a:pt x="158" y="146"/>
                  </a:lnTo>
                  <a:lnTo>
                    <a:pt x="156" y="146"/>
                  </a:lnTo>
                  <a:lnTo>
                    <a:pt x="156" y="142"/>
                  </a:lnTo>
                  <a:lnTo>
                    <a:pt x="152" y="142"/>
                  </a:lnTo>
                  <a:lnTo>
                    <a:pt x="148" y="142"/>
                  </a:lnTo>
                  <a:lnTo>
                    <a:pt x="144" y="142"/>
                  </a:lnTo>
                  <a:lnTo>
                    <a:pt x="144" y="138"/>
                  </a:lnTo>
                  <a:lnTo>
                    <a:pt x="140" y="138"/>
                  </a:lnTo>
                  <a:lnTo>
                    <a:pt x="140" y="134"/>
                  </a:lnTo>
                  <a:lnTo>
                    <a:pt x="140" y="130"/>
                  </a:lnTo>
                  <a:lnTo>
                    <a:pt x="140" y="126"/>
                  </a:lnTo>
                  <a:lnTo>
                    <a:pt x="140" y="122"/>
                  </a:lnTo>
                  <a:lnTo>
                    <a:pt x="140" y="118"/>
                  </a:lnTo>
                  <a:lnTo>
                    <a:pt x="136" y="118"/>
                  </a:lnTo>
                  <a:lnTo>
                    <a:pt x="132" y="118"/>
                  </a:lnTo>
                  <a:lnTo>
                    <a:pt x="128" y="118"/>
                  </a:lnTo>
                  <a:lnTo>
                    <a:pt x="126" y="116"/>
                  </a:lnTo>
                  <a:lnTo>
                    <a:pt x="126" y="112"/>
                  </a:lnTo>
                  <a:lnTo>
                    <a:pt x="122" y="108"/>
                  </a:lnTo>
                  <a:lnTo>
                    <a:pt x="118" y="108"/>
                  </a:lnTo>
                  <a:lnTo>
                    <a:pt x="114" y="104"/>
                  </a:lnTo>
                  <a:lnTo>
                    <a:pt x="114" y="100"/>
                  </a:lnTo>
                  <a:lnTo>
                    <a:pt x="110" y="100"/>
                  </a:lnTo>
                  <a:lnTo>
                    <a:pt x="110" y="96"/>
                  </a:lnTo>
                  <a:lnTo>
                    <a:pt x="106" y="96"/>
                  </a:lnTo>
                  <a:lnTo>
                    <a:pt x="106" y="100"/>
                  </a:lnTo>
                  <a:lnTo>
                    <a:pt x="106" y="96"/>
                  </a:lnTo>
                  <a:lnTo>
                    <a:pt x="102" y="100"/>
                  </a:lnTo>
                  <a:lnTo>
                    <a:pt x="100" y="96"/>
                  </a:lnTo>
                  <a:lnTo>
                    <a:pt x="92" y="92"/>
                  </a:lnTo>
                  <a:lnTo>
                    <a:pt x="88" y="92"/>
                  </a:lnTo>
                  <a:lnTo>
                    <a:pt x="88" y="88"/>
                  </a:lnTo>
                  <a:lnTo>
                    <a:pt x="84" y="86"/>
                  </a:lnTo>
                  <a:lnTo>
                    <a:pt x="84" y="88"/>
                  </a:lnTo>
                  <a:lnTo>
                    <a:pt x="80" y="88"/>
                  </a:lnTo>
                  <a:lnTo>
                    <a:pt x="80" y="86"/>
                  </a:lnTo>
                  <a:lnTo>
                    <a:pt x="76" y="86"/>
                  </a:lnTo>
                  <a:lnTo>
                    <a:pt x="74" y="86"/>
                  </a:lnTo>
                  <a:lnTo>
                    <a:pt x="74" y="88"/>
                  </a:lnTo>
                  <a:lnTo>
                    <a:pt x="70" y="88"/>
                  </a:lnTo>
                  <a:lnTo>
                    <a:pt x="66" y="88"/>
                  </a:lnTo>
                  <a:lnTo>
                    <a:pt x="62" y="88"/>
                  </a:lnTo>
                  <a:lnTo>
                    <a:pt x="58" y="88"/>
                  </a:lnTo>
                  <a:lnTo>
                    <a:pt x="58" y="92"/>
                  </a:lnTo>
                  <a:lnTo>
                    <a:pt x="54" y="92"/>
                  </a:lnTo>
                  <a:lnTo>
                    <a:pt x="54" y="96"/>
                  </a:lnTo>
                  <a:lnTo>
                    <a:pt x="50" y="96"/>
                  </a:lnTo>
                  <a:lnTo>
                    <a:pt x="50" y="100"/>
                  </a:lnTo>
                  <a:lnTo>
                    <a:pt x="48" y="104"/>
                  </a:lnTo>
                  <a:lnTo>
                    <a:pt x="44" y="104"/>
                  </a:lnTo>
                  <a:lnTo>
                    <a:pt x="40" y="104"/>
                  </a:lnTo>
                  <a:lnTo>
                    <a:pt x="36" y="104"/>
                  </a:lnTo>
                  <a:lnTo>
                    <a:pt x="32" y="104"/>
                  </a:lnTo>
                  <a:lnTo>
                    <a:pt x="28" y="100"/>
                  </a:lnTo>
                  <a:lnTo>
                    <a:pt x="24" y="100"/>
                  </a:lnTo>
                  <a:lnTo>
                    <a:pt x="24" y="96"/>
                  </a:lnTo>
                  <a:lnTo>
                    <a:pt x="20" y="96"/>
                  </a:lnTo>
                  <a:lnTo>
                    <a:pt x="18" y="96"/>
                  </a:lnTo>
                  <a:lnTo>
                    <a:pt x="14" y="96"/>
                  </a:lnTo>
                  <a:lnTo>
                    <a:pt x="14" y="92"/>
                  </a:lnTo>
                  <a:lnTo>
                    <a:pt x="10" y="92"/>
                  </a:lnTo>
                  <a:lnTo>
                    <a:pt x="10" y="88"/>
                  </a:lnTo>
                  <a:lnTo>
                    <a:pt x="6" y="86"/>
                  </a:lnTo>
                  <a:lnTo>
                    <a:pt x="4" y="82"/>
                  </a:lnTo>
                  <a:lnTo>
                    <a:pt x="4" y="78"/>
                  </a:lnTo>
                  <a:lnTo>
                    <a:pt x="4" y="74"/>
                  </a:lnTo>
                  <a:lnTo>
                    <a:pt x="4" y="70"/>
                  </a:lnTo>
                  <a:lnTo>
                    <a:pt x="6" y="66"/>
                  </a:lnTo>
                  <a:lnTo>
                    <a:pt x="6" y="62"/>
                  </a:lnTo>
                  <a:lnTo>
                    <a:pt x="6" y="58"/>
                  </a:lnTo>
                  <a:lnTo>
                    <a:pt x="6" y="56"/>
                  </a:lnTo>
                  <a:lnTo>
                    <a:pt x="6" y="48"/>
                  </a:lnTo>
                  <a:lnTo>
                    <a:pt x="6" y="44"/>
                  </a:lnTo>
                  <a:lnTo>
                    <a:pt x="6" y="40"/>
                  </a:lnTo>
                  <a:lnTo>
                    <a:pt x="6" y="36"/>
                  </a:lnTo>
                  <a:lnTo>
                    <a:pt x="4" y="32"/>
                  </a:lnTo>
                  <a:lnTo>
                    <a:pt x="0" y="30"/>
                  </a:lnTo>
                  <a:lnTo>
                    <a:pt x="6" y="26"/>
                  </a:lnTo>
                  <a:lnTo>
                    <a:pt x="10" y="26"/>
                  </a:lnTo>
                  <a:lnTo>
                    <a:pt x="14" y="22"/>
                  </a:lnTo>
                  <a:lnTo>
                    <a:pt x="18" y="18"/>
                  </a:lnTo>
                  <a:lnTo>
                    <a:pt x="20" y="14"/>
                  </a:lnTo>
                  <a:lnTo>
                    <a:pt x="24" y="14"/>
                  </a:lnTo>
                  <a:lnTo>
                    <a:pt x="24" y="10"/>
                  </a:lnTo>
                  <a:lnTo>
                    <a:pt x="28" y="10"/>
                  </a:lnTo>
                  <a:lnTo>
                    <a:pt x="32" y="10"/>
                  </a:lnTo>
                  <a:lnTo>
                    <a:pt x="36" y="6"/>
                  </a:lnTo>
                  <a:lnTo>
                    <a:pt x="40" y="6"/>
                  </a:lnTo>
                  <a:lnTo>
                    <a:pt x="44" y="6"/>
                  </a:lnTo>
                  <a:lnTo>
                    <a:pt x="44" y="10"/>
                  </a:lnTo>
                  <a:lnTo>
                    <a:pt x="48" y="10"/>
                  </a:lnTo>
                  <a:lnTo>
                    <a:pt x="50" y="14"/>
                  </a:lnTo>
                  <a:lnTo>
                    <a:pt x="54" y="18"/>
                  </a:lnTo>
                  <a:lnTo>
                    <a:pt x="54" y="22"/>
                  </a:lnTo>
                  <a:lnTo>
                    <a:pt x="58" y="22"/>
                  </a:lnTo>
                  <a:lnTo>
                    <a:pt x="58" y="26"/>
                  </a:lnTo>
                  <a:lnTo>
                    <a:pt x="58" y="30"/>
                  </a:lnTo>
                  <a:lnTo>
                    <a:pt x="62" y="30"/>
                  </a:lnTo>
                  <a:lnTo>
                    <a:pt x="66" y="30"/>
                  </a:lnTo>
                  <a:lnTo>
                    <a:pt x="66" y="26"/>
                  </a:lnTo>
                  <a:lnTo>
                    <a:pt x="70" y="30"/>
                  </a:lnTo>
                  <a:lnTo>
                    <a:pt x="74" y="30"/>
                  </a:lnTo>
                  <a:lnTo>
                    <a:pt x="76" y="30"/>
                  </a:lnTo>
                  <a:lnTo>
                    <a:pt x="80" y="30"/>
                  </a:lnTo>
                  <a:lnTo>
                    <a:pt x="84" y="30"/>
                  </a:lnTo>
                  <a:lnTo>
                    <a:pt x="84" y="26"/>
                  </a:lnTo>
                  <a:lnTo>
                    <a:pt x="80" y="26"/>
                  </a:lnTo>
                  <a:lnTo>
                    <a:pt x="80" y="22"/>
                  </a:lnTo>
                  <a:lnTo>
                    <a:pt x="80" y="18"/>
                  </a:lnTo>
                  <a:lnTo>
                    <a:pt x="80" y="14"/>
                  </a:lnTo>
                  <a:lnTo>
                    <a:pt x="84" y="14"/>
                  </a:lnTo>
                  <a:lnTo>
                    <a:pt x="84" y="10"/>
                  </a:lnTo>
                  <a:lnTo>
                    <a:pt x="88" y="10"/>
                  </a:lnTo>
                  <a:lnTo>
                    <a:pt x="92" y="10"/>
                  </a:lnTo>
                  <a:lnTo>
                    <a:pt x="96" y="10"/>
                  </a:lnTo>
                  <a:lnTo>
                    <a:pt x="96" y="6"/>
                  </a:lnTo>
                  <a:lnTo>
                    <a:pt x="96" y="4"/>
                  </a:lnTo>
                  <a:lnTo>
                    <a:pt x="100" y="6"/>
                  </a:lnTo>
                  <a:lnTo>
                    <a:pt x="102" y="6"/>
                  </a:lnTo>
                  <a:lnTo>
                    <a:pt x="100" y="4"/>
                  </a:lnTo>
                  <a:lnTo>
                    <a:pt x="100" y="0"/>
                  </a:lnTo>
                  <a:lnTo>
                    <a:pt x="102" y="4"/>
                  </a:lnTo>
                  <a:lnTo>
                    <a:pt x="102" y="0"/>
                  </a:lnTo>
                  <a:lnTo>
                    <a:pt x="106" y="0"/>
                  </a:lnTo>
                  <a:lnTo>
                    <a:pt x="106" y="4"/>
                  </a:lnTo>
                  <a:lnTo>
                    <a:pt x="110" y="4"/>
                  </a:lnTo>
                  <a:lnTo>
                    <a:pt x="114" y="4"/>
                  </a:lnTo>
                  <a:lnTo>
                    <a:pt x="114" y="6"/>
                  </a:lnTo>
                  <a:lnTo>
                    <a:pt x="118" y="6"/>
                  </a:lnTo>
                  <a:lnTo>
                    <a:pt x="122" y="6"/>
                  </a:lnTo>
                  <a:lnTo>
                    <a:pt x="126" y="10"/>
                  </a:lnTo>
                  <a:lnTo>
                    <a:pt x="126" y="14"/>
                  </a:lnTo>
                  <a:lnTo>
                    <a:pt x="126" y="18"/>
                  </a:lnTo>
                  <a:lnTo>
                    <a:pt x="128" y="18"/>
                  </a:lnTo>
                  <a:lnTo>
                    <a:pt x="126" y="18"/>
                  </a:lnTo>
                  <a:lnTo>
                    <a:pt x="126" y="22"/>
                  </a:lnTo>
                  <a:lnTo>
                    <a:pt x="126" y="26"/>
                  </a:lnTo>
                  <a:lnTo>
                    <a:pt x="128" y="26"/>
                  </a:lnTo>
                  <a:lnTo>
                    <a:pt x="128" y="30"/>
                  </a:lnTo>
                  <a:lnTo>
                    <a:pt x="132" y="30"/>
                  </a:lnTo>
                  <a:lnTo>
                    <a:pt x="136" y="30"/>
                  </a:lnTo>
                  <a:lnTo>
                    <a:pt x="140" y="30"/>
                  </a:lnTo>
                  <a:lnTo>
                    <a:pt x="144" y="30"/>
                  </a:lnTo>
                  <a:lnTo>
                    <a:pt x="148" y="30"/>
                  </a:lnTo>
                  <a:lnTo>
                    <a:pt x="152" y="32"/>
                  </a:lnTo>
                  <a:lnTo>
                    <a:pt x="152" y="36"/>
                  </a:lnTo>
                  <a:lnTo>
                    <a:pt x="152" y="40"/>
                  </a:lnTo>
                  <a:lnTo>
                    <a:pt x="156" y="40"/>
                  </a:lnTo>
                  <a:lnTo>
                    <a:pt x="156" y="44"/>
                  </a:lnTo>
                  <a:lnTo>
                    <a:pt x="158" y="44"/>
                  </a:lnTo>
                  <a:lnTo>
                    <a:pt x="158" y="48"/>
                  </a:lnTo>
                  <a:lnTo>
                    <a:pt x="158" y="52"/>
                  </a:lnTo>
                  <a:lnTo>
                    <a:pt x="158" y="56"/>
                  </a:lnTo>
                  <a:lnTo>
                    <a:pt x="162" y="56"/>
                  </a:lnTo>
                  <a:lnTo>
                    <a:pt x="162" y="58"/>
                  </a:lnTo>
                  <a:lnTo>
                    <a:pt x="166" y="58"/>
                  </a:lnTo>
                  <a:lnTo>
                    <a:pt x="170" y="62"/>
                  </a:lnTo>
                  <a:lnTo>
                    <a:pt x="174" y="62"/>
                  </a:lnTo>
                  <a:lnTo>
                    <a:pt x="174" y="66"/>
                  </a:lnTo>
                  <a:lnTo>
                    <a:pt x="178" y="66"/>
                  </a:lnTo>
                  <a:lnTo>
                    <a:pt x="178" y="70"/>
                  </a:lnTo>
                  <a:lnTo>
                    <a:pt x="182" y="70"/>
                  </a:lnTo>
                  <a:lnTo>
                    <a:pt x="182" y="74"/>
                  </a:lnTo>
                  <a:lnTo>
                    <a:pt x="184" y="74"/>
                  </a:lnTo>
                  <a:lnTo>
                    <a:pt x="188" y="74"/>
                  </a:lnTo>
                  <a:lnTo>
                    <a:pt x="188" y="78"/>
                  </a:lnTo>
                  <a:lnTo>
                    <a:pt x="192" y="78"/>
                  </a:lnTo>
                  <a:lnTo>
                    <a:pt x="196" y="82"/>
                  </a:lnTo>
                  <a:lnTo>
                    <a:pt x="200" y="86"/>
                  </a:lnTo>
                  <a:lnTo>
                    <a:pt x="204" y="86"/>
                  </a:lnTo>
                  <a:lnTo>
                    <a:pt x="204" y="88"/>
                  </a:lnTo>
                  <a:lnTo>
                    <a:pt x="208" y="88"/>
                  </a:lnTo>
                  <a:lnTo>
                    <a:pt x="208" y="86"/>
                  </a:lnTo>
                  <a:lnTo>
                    <a:pt x="210" y="88"/>
                  </a:lnTo>
                  <a:lnTo>
                    <a:pt x="214" y="88"/>
                  </a:lnTo>
                  <a:lnTo>
                    <a:pt x="214" y="92"/>
                  </a:lnTo>
                  <a:lnTo>
                    <a:pt x="218" y="92"/>
                  </a:lnTo>
                  <a:lnTo>
                    <a:pt x="218" y="96"/>
                  </a:lnTo>
                  <a:lnTo>
                    <a:pt x="214" y="100"/>
                  </a:lnTo>
                  <a:lnTo>
                    <a:pt x="214" y="104"/>
                  </a:lnTo>
                  <a:lnTo>
                    <a:pt x="218" y="104"/>
                  </a:lnTo>
                  <a:lnTo>
                    <a:pt x="214" y="104"/>
                  </a:lnTo>
                  <a:lnTo>
                    <a:pt x="214" y="104"/>
                  </a:lnTo>
                  <a:lnTo>
                    <a:pt x="214" y="10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5" name="Freeform 60"/>
            <p:cNvSpPr>
              <a:spLocks noEditPoints="1"/>
            </p:cNvSpPr>
            <p:nvPr/>
          </p:nvSpPr>
          <p:spPr bwMode="auto">
            <a:xfrm>
              <a:off x="5553075" y="3841818"/>
              <a:ext cx="104775" cy="95250"/>
            </a:xfrm>
            <a:custGeom>
              <a:avLst/>
              <a:gdLst>
                <a:gd name="T0" fmla="*/ 66 w 66"/>
                <a:gd name="T1" fmla="*/ 14 h 60"/>
                <a:gd name="T2" fmla="*/ 66 w 66"/>
                <a:gd name="T3" fmla="*/ 18 h 60"/>
                <a:gd name="T4" fmla="*/ 66 w 66"/>
                <a:gd name="T5" fmla="*/ 18 h 60"/>
                <a:gd name="T6" fmla="*/ 66 w 66"/>
                <a:gd name="T7" fmla="*/ 22 h 60"/>
                <a:gd name="T8" fmla="*/ 62 w 66"/>
                <a:gd name="T9" fmla="*/ 22 h 60"/>
                <a:gd name="T10" fmla="*/ 62 w 66"/>
                <a:gd name="T11" fmla="*/ 22 h 60"/>
                <a:gd name="T12" fmla="*/ 62 w 66"/>
                <a:gd name="T13" fmla="*/ 22 h 60"/>
                <a:gd name="T14" fmla="*/ 62 w 66"/>
                <a:gd name="T15" fmla="*/ 18 h 60"/>
                <a:gd name="T16" fmla="*/ 60 w 66"/>
                <a:gd name="T17" fmla="*/ 18 h 60"/>
                <a:gd name="T18" fmla="*/ 60 w 66"/>
                <a:gd name="T19" fmla="*/ 22 h 60"/>
                <a:gd name="T20" fmla="*/ 60 w 66"/>
                <a:gd name="T21" fmla="*/ 26 h 60"/>
                <a:gd name="T22" fmla="*/ 60 w 66"/>
                <a:gd name="T23" fmla="*/ 30 h 60"/>
                <a:gd name="T24" fmla="*/ 60 w 66"/>
                <a:gd name="T25" fmla="*/ 34 h 60"/>
                <a:gd name="T26" fmla="*/ 62 w 66"/>
                <a:gd name="T27" fmla="*/ 36 h 60"/>
                <a:gd name="T28" fmla="*/ 56 w 66"/>
                <a:gd name="T29" fmla="*/ 36 h 60"/>
                <a:gd name="T30" fmla="*/ 56 w 66"/>
                <a:gd name="T31" fmla="*/ 40 h 60"/>
                <a:gd name="T32" fmla="*/ 52 w 66"/>
                <a:gd name="T33" fmla="*/ 48 h 60"/>
                <a:gd name="T34" fmla="*/ 52 w 66"/>
                <a:gd name="T35" fmla="*/ 52 h 60"/>
                <a:gd name="T36" fmla="*/ 52 w 66"/>
                <a:gd name="T37" fmla="*/ 56 h 60"/>
                <a:gd name="T38" fmla="*/ 48 w 66"/>
                <a:gd name="T39" fmla="*/ 60 h 60"/>
                <a:gd name="T40" fmla="*/ 0 w 66"/>
                <a:gd name="T41" fmla="*/ 34 h 60"/>
                <a:gd name="T42" fmla="*/ 0 w 66"/>
                <a:gd name="T43" fmla="*/ 34 h 60"/>
                <a:gd name="T44" fmla="*/ 4 w 66"/>
                <a:gd name="T45" fmla="*/ 36 h 60"/>
                <a:gd name="T46" fmla="*/ 6 w 66"/>
                <a:gd name="T47" fmla="*/ 36 h 60"/>
                <a:gd name="T48" fmla="*/ 10 w 66"/>
                <a:gd name="T49" fmla="*/ 34 h 60"/>
                <a:gd name="T50" fmla="*/ 14 w 66"/>
                <a:gd name="T51" fmla="*/ 34 h 60"/>
                <a:gd name="T52" fmla="*/ 18 w 66"/>
                <a:gd name="T53" fmla="*/ 34 h 60"/>
                <a:gd name="T54" fmla="*/ 26 w 66"/>
                <a:gd name="T55" fmla="*/ 34 h 60"/>
                <a:gd name="T56" fmla="*/ 26 w 66"/>
                <a:gd name="T57" fmla="*/ 36 h 60"/>
                <a:gd name="T58" fmla="*/ 36 w 66"/>
                <a:gd name="T59" fmla="*/ 34 h 60"/>
                <a:gd name="T60" fmla="*/ 40 w 66"/>
                <a:gd name="T61" fmla="*/ 30 h 60"/>
                <a:gd name="T62" fmla="*/ 40 w 66"/>
                <a:gd name="T63" fmla="*/ 30 h 60"/>
                <a:gd name="T64" fmla="*/ 40 w 66"/>
                <a:gd name="T65" fmla="*/ 22 h 60"/>
                <a:gd name="T66" fmla="*/ 48 w 66"/>
                <a:gd name="T67" fmla="*/ 18 h 60"/>
                <a:gd name="T68" fmla="*/ 48 w 66"/>
                <a:gd name="T69" fmla="*/ 14 h 60"/>
                <a:gd name="T70" fmla="*/ 52 w 66"/>
                <a:gd name="T71" fmla="*/ 14 h 60"/>
                <a:gd name="T72" fmla="*/ 52 w 66"/>
                <a:gd name="T73" fmla="*/ 14 h 60"/>
                <a:gd name="T74" fmla="*/ 52 w 66"/>
                <a:gd name="T75" fmla="*/ 10 h 60"/>
                <a:gd name="T76" fmla="*/ 56 w 66"/>
                <a:gd name="T77" fmla="*/ 10 h 60"/>
                <a:gd name="T78" fmla="*/ 56 w 66"/>
                <a:gd name="T79" fmla="*/ 6 h 60"/>
                <a:gd name="T80" fmla="*/ 56 w 66"/>
                <a:gd name="T81" fmla="*/ 6 h 60"/>
                <a:gd name="T82" fmla="*/ 60 w 66"/>
                <a:gd name="T83" fmla="*/ 6 h 60"/>
                <a:gd name="T84" fmla="*/ 62 w 66"/>
                <a:gd name="T85" fmla="*/ 0 h 60"/>
                <a:gd name="T86" fmla="*/ 62 w 66"/>
                <a:gd name="T87" fmla="*/ 2 h 60"/>
                <a:gd name="T88" fmla="*/ 62 w 66"/>
                <a:gd name="T89" fmla="*/ 6 h 60"/>
                <a:gd name="T90" fmla="*/ 66 w 66"/>
                <a:gd name="T91" fmla="*/ 6 h 60"/>
                <a:gd name="T92" fmla="*/ 66 w 66"/>
                <a:gd name="T93" fmla="*/ 10 h 60"/>
                <a:gd name="T94" fmla="*/ 36 w 66"/>
                <a:gd name="T95" fmla="*/ 26 h 60"/>
                <a:gd name="T96" fmla="*/ 30 w 66"/>
                <a:gd name="T97" fmla="*/ 34 h 60"/>
                <a:gd name="T98" fmla="*/ 30 w 66"/>
                <a:gd name="T99" fmla="*/ 34 h 60"/>
                <a:gd name="T100" fmla="*/ 30 w 66"/>
                <a:gd name="T101" fmla="*/ 34 h 60"/>
                <a:gd name="T102" fmla="*/ 32 w 66"/>
                <a:gd name="T103" fmla="*/ 34 h 60"/>
                <a:gd name="T104" fmla="*/ 30 w 66"/>
                <a:gd name="T10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60">
                  <a:moveTo>
                    <a:pt x="66" y="10"/>
                  </a:moveTo>
                  <a:lnTo>
                    <a:pt x="66" y="10"/>
                  </a:lnTo>
                  <a:lnTo>
                    <a:pt x="66" y="10"/>
                  </a:lnTo>
                  <a:lnTo>
                    <a:pt x="66" y="14"/>
                  </a:lnTo>
                  <a:lnTo>
                    <a:pt x="66" y="14"/>
                  </a:lnTo>
                  <a:lnTo>
                    <a:pt x="66" y="18"/>
                  </a:lnTo>
                  <a:lnTo>
                    <a:pt x="66" y="18"/>
                  </a:lnTo>
                  <a:lnTo>
                    <a:pt x="66" y="18"/>
                  </a:lnTo>
                  <a:lnTo>
                    <a:pt x="66" y="18"/>
                  </a:lnTo>
                  <a:lnTo>
                    <a:pt x="66" y="18"/>
                  </a:lnTo>
                  <a:lnTo>
                    <a:pt x="66" y="18"/>
                  </a:lnTo>
                  <a:lnTo>
                    <a:pt x="66" y="18"/>
                  </a:lnTo>
                  <a:lnTo>
                    <a:pt x="66" y="18"/>
                  </a:lnTo>
                  <a:lnTo>
                    <a:pt x="66" y="22"/>
                  </a:lnTo>
                  <a:lnTo>
                    <a:pt x="66" y="22"/>
                  </a:lnTo>
                  <a:lnTo>
                    <a:pt x="66" y="22"/>
                  </a:lnTo>
                  <a:lnTo>
                    <a:pt x="66" y="22"/>
                  </a:lnTo>
                  <a:lnTo>
                    <a:pt x="66" y="22"/>
                  </a:lnTo>
                  <a:lnTo>
                    <a:pt x="66" y="22"/>
                  </a:lnTo>
                  <a:lnTo>
                    <a:pt x="62" y="22"/>
                  </a:lnTo>
                  <a:lnTo>
                    <a:pt x="62" y="22"/>
                  </a:lnTo>
                  <a:lnTo>
                    <a:pt x="62" y="22"/>
                  </a:lnTo>
                  <a:lnTo>
                    <a:pt x="62" y="22"/>
                  </a:lnTo>
                  <a:lnTo>
                    <a:pt x="62" y="22"/>
                  </a:lnTo>
                  <a:lnTo>
                    <a:pt x="62" y="22"/>
                  </a:lnTo>
                  <a:lnTo>
                    <a:pt x="62" y="22"/>
                  </a:lnTo>
                  <a:lnTo>
                    <a:pt x="60" y="22"/>
                  </a:lnTo>
                  <a:lnTo>
                    <a:pt x="62" y="22"/>
                  </a:lnTo>
                  <a:lnTo>
                    <a:pt x="62" y="22"/>
                  </a:lnTo>
                  <a:lnTo>
                    <a:pt x="62" y="22"/>
                  </a:lnTo>
                  <a:lnTo>
                    <a:pt x="62" y="18"/>
                  </a:lnTo>
                  <a:lnTo>
                    <a:pt x="62" y="18"/>
                  </a:lnTo>
                  <a:lnTo>
                    <a:pt x="62" y="18"/>
                  </a:lnTo>
                  <a:lnTo>
                    <a:pt x="60" y="18"/>
                  </a:lnTo>
                  <a:lnTo>
                    <a:pt x="60" y="18"/>
                  </a:lnTo>
                  <a:lnTo>
                    <a:pt x="60" y="18"/>
                  </a:lnTo>
                  <a:lnTo>
                    <a:pt x="60" y="18"/>
                  </a:lnTo>
                  <a:lnTo>
                    <a:pt x="60" y="18"/>
                  </a:lnTo>
                  <a:lnTo>
                    <a:pt x="60" y="22"/>
                  </a:lnTo>
                  <a:lnTo>
                    <a:pt x="60" y="22"/>
                  </a:lnTo>
                  <a:lnTo>
                    <a:pt x="60" y="22"/>
                  </a:lnTo>
                  <a:lnTo>
                    <a:pt x="60" y="22"/>
                  </a:lnTo>
                  <a:lnTo>
                    <a:pt x="60" y="26"/>
                  </a:lnTo>
                  <a:lnTo>
                    <a:pt x="60" y="26"/>
                  </a:lnTo>
                  <a:lnTo>
                    <a:pt x="60" y="26"/>
                  </a:lnTo>
                  <a:lnTo>
                    <a:pt x="60" y="26"/>
                  </a:lnTo>
                  <a:lnTo>
                    <a:pt x="60" y="30"/>
                  </a:lnTo>
                  <a:lnTo>
                    <a:pt x="60" y="30"/>
                  </a:lnTo>
                  <a:lnTo>
                    <a:pt x="60" y="30"/>
                  </a:lnTo>
                  <a:lnTo>
                    <a:pt x="60" y="34"/>
                  </a:lnTo>
                  <a:lnTo>
                    <a:pt x="60" y="34"/>
                  </a:lnTo>
                  <a:lnTo>
                    <a:pt x="60" y="34"/>
                  </a:lnTo>
                  <a:lnTo>
                    <a:pt x="60" y="34"/>
                  </a:lnTo>
                  <a:lnTo>
                    <a:pt x="60" y="34"/>
                  </a:lnTo>
                  <a:lnTo>
                    <a:pt x="62" y="36"/>
                  </a:lnTo>
                  <a:lnTo>
                    <a:pt x="62" y="36"/>
                  </a:lnTo>
                  <a:lnTo>
                    <a:pt x="60" y="36"/>
                  </a:lnTo>
                  <a:lnTo>
                    <a:pt x="60" y="36"/>
                  </a:lnTo>
                  <a:lnTo>
                    <a:pt x="56" y="36"/>
                  </a:lnTo>
                  <a:lnTo>
                    <a:pt x="56" y="36"/>
                  </a:lnTo>
                  <a:lnTo>
                    <a:pt x="56" y="36"/>
                  </a:lnTo>
                  <a:lnTo>
                    <a:pt x="56" y="36"/>
                  </a:lnTo>
                  <a:lnTo>
                    <a:pt x="56" y="36"/>
                  </a:lnTo>
                  <a:lnTo>
                    <a:pt x="56" y="40"/>
                  </a:lnTo>
                  <a:lnTo>
                    <a:pt x="56" y="44"/>
                  </a:lnTo>
                  <a:lnTo>
                    <a:pt x="52" y="44"/>
                  </a:lnTo>
                  <a:lnTo>
                    <a:pt x="52" y="48"/>
                  </a:lnTo>
                  <a:lnTo>
                    <a:pt x="52" y="48"/>
                  </a:lnTo>
                  <a:lnTo>
                    <a:pt x="52" y="52"/>
                  </a:lnTo>
                  <a:lnTo>
                    <a:pt x="52" y="52"/>
                  </a:lnTo>
                  <a:lnTo>
                    <a:pt x="52" y="52"/>
                  </a:lnTo>
                  <a:lnTo>
                    <a:pt x="52" y="52"/>
                  </a:lnTo>
                  <a:lnTo>
                    <a:pt x="52" y="56"/>
                  </a:lnTo>
                  <a:lnTo>
                    <a:pt x="52" y="56"/>
                  </a:lnTo>
                  <a:lnTo>
                    <a:pt x="52" y="56"/>
                  </a:lnTo>
                  <a:lnTo>
                    <a:pt x="52" y="56"/>
                  </a:lnTo>
                  <a:lnTo>
                    <a:pt x="52" y="60"/>
                  </a:lnTo>
                  <a:lnTo>
                    <a:pt x="52" y="60"/>
                  </a:lnTo>
                  <a:lnTo>
                    <a:pt x="48" y="60"/>
                  </a:lnTo>
                  <a:lnTo>
                    <a:pt x="48" y="60"/>
                  </a:lnTo>
                  <a:lnTo>
                    <a:pt x="14" y="56"/>
                  </a:lnTo>
                  <a:lnTo>
                    <a:pt x="0" y="34"/>
                  </a:lnTo>
                  <a:lnTo>
                    <a:pt x="0" y="34"/>
                  </a:lnTo>
                  <a:lnTo>
                    <a:pt x="0" y="34"/>
                  </a:lnTo>
                  <a:lnTo>
                    <a:pt x="0" y="34"/>
                  </a:lnTo>
                  <a:lnTo>
                    <a:pt x="0" y="34"/>
                  </a:lnTo>
                  <a:lnTo>
                    <a:pt x="0" y="34"/>
                  </a:lnTo>
                  <a:lnTo>
                    <a:pt x="0" y="34"/>
                  </a:lnTo>
                  <a:lnTo>
                    <a:pt x="4" y="36"/>
                  </a:lnTo>
                  <a:lnTo>
                    <a:pt x="4" y="36"/>
                  </a:lnTo>
                  <a:lnTo>
                    <a:pt x="4" y="36"/>
                  </a:lnTo>
                  <a:lnTo>
                    <a:pt x="4" y="36"/>
                  </a:lnTo>
                  <a:lnTo>
                    <a:pt x="4" y="36"/>
                  </a:lnTo>
                  <a:lnTo>
                    <a:pt x="6" y="36"/>
                  </a:lnTo>
                  <a:lnTo>
                    <a:pt x="6" y="36"/>
                  </a:lnTo>
                  <a:lnTo>
                    <a:pt x="6" y="36"/>
                  </a:lnTo>
                  <a:lnTo>
                    <a:pt x="6" y="36"/>
                  </a:lnTo>
                  <a:lnTo>
                    <a:pt x="10" y="36"/>
                  </a:lnTo>
                  <a:lnTo>
                    <a:pt x="10" y="36"/>
                  </a:lnTo>
                  <a:lnTo>
                    <a:pt x="10" y="34"/>
                  </a:lnTo>
                  <a:lnTo>
                    <a:pt x="14" y="34"/>
                  </a:lnTo>
                  <a:lnTo>
                    <a:pt x="14" y="34"/>
                  </a:lnTo>
                  <a:lnTo>
                    <a:pt x="14" y="34"/>
                  </a:lnTo>
                  <a:lnTo>
                    <a:pt x="14" y="34"/>
                  </a:lnTo>
                  <a:lnTo>
                    <a:pt x="14" y="34"/>
                  </a:lnTo>
                  <a:lnTo>
                    <a:pt x="18" y="34"/>
                  </a:lnTo>
                  <a:lnTo>
                    <a:pt x="18" y="34"/>
                  </a:lnTo>
                  <a:lnTo>
                    <a:pt x="18" y="34"/>
                  </a:lnTo>
                  <a:lnTo>
                    <a:pt x="22" y="34"/>
                  </a:lnTo>
                  <a:lnTo>
                    <a:pt x="22" y="34"/>
                  </a:lnTo>
                  <a:lnTo>
                    <a:pt x="22" y="34"/>
                  </a:lnTo>
                  <a:lnTo>
                    <a:pt x="26" y="34"/>
                  </a:lnTo>
                  <a:lnTo>
                    <a:pt x="26" y="34"/>
                  </a:lnTo>
                  <a:lnTo>
                    <a:pt x="26" y="36"/>
                  </a:lnTo>
                  <a:lnTo>
                    <a:pt x="26" y="36"/>
                  </a:lnTo>
                  <a:lnTo>
                    <a:pt x="26" y="36"/>
                  </a:lnTo>
                  <a:lnTo>
                    <a:pt x="26" y="36"/>
                  </a:lnTo>
                  <a:lnTo>
                    <a:pt x="30" y="36"/>
                  </a:lnTo>
                  <a:lnTo>
                    <a:pt x="32" y="34"/>
                  </a:lnTo>
                  <a:lnTo>
                    <a:pt x="36" y="34"/>
                  </a:lnTo>
                  <a:lnTo>
                    <a:pt x="36" y="34"/>
                  </a:lnTo>
                  <a:lnTo>
                    <a:pt x="36" y="34"/>
                  </a:lnTo>
                  <a:lnTo>
                    <a:pt x="40" y="34"/>
                  </a:lnTo>
                  <a:lnTo>
                    <a:pt x="40" y="30"/>
                  </a:lnTo>
                  <a:lnTo>
                    <a:pt x="40" y="30"/>
                  </a:lnTo>
                  <a:lnTo>
                    <a:pt x="40" y="30"/>
                  </a:lnTo>
                  <a:lnTo>
                    <a:pt x="40" y="30"/>
                  </a:lnTo>
                  <a:lnTo>
                    <a:pt x="40" y="30"/>
                  </a:lnTo>
                  <a:lnTo>
                    <a:pt x="40" y="30"/>
                  </a:lnTo>
                  <a:lnTo>
                    <a:pt x="40" y="26"/>
                  </a:lnTo>
                  <a:lnTo>
                    <a:pt x="40" y="22"/>
                  </a:lnTo>
                  <a:lnTo>
                    <a:pt x="40" y="22"/>
                  </a:lnTo>
                  <a:lnTo>
                    <a:pt x="44" y="22"/>
                  </a:lnTo>
                  <a:lnTo>
                    <a:pt x="48" y="18"/>
                  </a:lnTo>
                  <a:lnTo>
                    <a:pt x="48" y="18"/>
                  </a:lnTo>
                  <a:lnTo>
                    <a:pt x="48" y="18"/>
                  </a:lnTo>
                  <a:lnTo>
                    <a:pt x="48" y="18"/>
                  </a:lnTo>
                  <a:lnTo>
                    <a:pt x="48" y="18"/>
                  </a:lnTo>
                  <a:lnTo>
                    <a:pt x="48" y="18"/>
                  </a:lnTo>
                  <a:lnTo>
                    <a:pt x="48" y="14"/>
                  </a:lnTo>
                  <a:lnTo>
                    <a:pt x="48" y="14"/>
                  </a:lnTo>
                  <a:lnTo>
                    <a:pt x="52" y="14"/>
                  </a:lnTo>
                  <a:lnTo>
                    <a:pt x="52" y="14"/>
                  </a:lnTo>
                  <a:lnTo>
                    <a:pt x="52" y="14"/>
                  </a:lnTo>
                  <a:lnTo>
                    <a:pt x="52" y="14"/>
                  </a:lnTo>
                  <a:lnTo>
                    <a:pt x="52" y="14"/>
                  </a:lnTo>
                  <a:lnTo>
                    <a:pt x="52" y="14"/>
                  </a:lnTo>
                  <a:lnTo>
                    <a:pt x="52" y="14"/>
                  </a:lnTo>
                  <a:lnTo>
                    <a:pt x="52" y="10"/>
                  </a:lnTo>
                  <a:lnTo>
                    <a:pt x="52" y="10"/>
                  </a:lnTo>
                  <a:lnTo>
                    <a:pt x="52" y="10"/>
                  </a:lnTo>
                  <a:lnTo>
                    <a:pt x="52" y="10"/>
                  </a:lnTo>
                  <a:lnTo>
                    <a:pt x="56" y="10"/>
                  </a:lnTo>
                  <a:lnTo>
                    <a:pt x="56" y="10"/>
                  </a:lnTo>
                  <a:lnTo>
                    <a:pt x="56" y="10"/>
                  </a:lnTo>
                  <a:lnTo>
                    <a:pt x="56" y="10"/>
                  </a:lnTo>
                  <a:lnTo>
                    <a:pt x="56" y="6"/>
                  </a:lnTo>
                  <a:lnTo>
                    <a:pt x="56" y="6"/>
                  </a:lnTo>
                  <a:lnTo>
                    <a:pt x="56" y="6"/>
                  </a:lnTo>
                  <a:lnTo>
                    <a:pt x="56" y="6"/>
                  </a:lnTo>
                  <a:lnTo>
                    <a:pt x="56" y="10"/>
                  </a:lnTo>
                  <a:lnTo>
                    <a:pt x="56" y="10"/>
                  </a:lnTo>
                  <a:lnTo>
                    <a:pt x="56" y="10"/>
                  </a:lnTo>
                  <a:lnTo>
                    <a:pt x="56" y="6"/>
                  </a:lnTo>
                  <a:lnTo>
                    <a:pt x="56" y="6"/>
                  </a:lnTo>
                  <a:lnTo>
                    <a:pt x="56" y="6"/>
                  </a:lnTo>
                  <a:lnTo>
                    <a:pt x="60" y="6"/>
                  </a:lnTo>
                  <a:lnTo>
                    <a:pt x="60" y="6"/>
                  </a:lnTo>
                  <a:lnTo>
                    <a:pt x="62" y="2"/>
                  </a:lnTo>
                  <a:lnTo>
                    <a:pt x="62" y="2"/>
                  </a:lnTo>
                  <a:lnTo>
                    <a:pt x="62" y="0"/>
                  </a:lnTo>
                  <a:lnTo>
                    <a:pt x="62" y="0"/>
                  </a:lnTo>
                  <a:lnTo>
                    <a:pt x="62" y="0"/>
                  </a:lnTo>
                  <a:lnTo>
                    <a:pt x="62" y="0"/>
                  </a:lnTo>
                  <a:lnTo>
                    <a:pt x="62" y="2"/>
                  </a:lnTo>
                  <a:lnTo>
                    <a:pt x="62" y="2"/>
                  </a:lnTo>
                  <a:lnTo>
                    <a:pt x="62" y="6"/>
                  </a:lnTo>
                  <a:lnTo>
                    <a:pt x="62" y="6"/>
                  </a:lnTo>
                  <a:lnTo>
                    <a:pt x="62" y="6"/>
                  </a:lnTo>
                  <a:lnTo>
                    <a:pt x="62" y="6"/>
                  </a:lnTo>
                  <a:lnTo>
                    <a:pt x="62" y="6"/>
                  </a:lnTo>
                  <a:lnTo>
                    <a:pt x="66" y="6"/>
                  </a:lnTo>
                  <a:lnTo>
                    <a:pt x="66" y="6"/>
                  </a:lnTo>
                  <a:lnTo>
                    <a:pt x="66" y="6"/>
                  </a:lnTo>
                  <a:lnTo>
                    <a:pt x="66" y="10"/>
                  </a:lnTo>
                  <a:lnTo>
                    <a:pt x="66" y="10"/>
                  </a:lnTo>
                  <a:lnTo>
                    <a:pt x="66" y="10"/>
                  </a:lnTo>
                  <a:lnTo>
                    <a:pt x="66" y="10"/>
                  </a:lnTo>
                  <a:lnTo>
                    <a:pt x="66" y="10"/>
                  </a:lnTo>
                  <a:close/>
                  <a:moveTo>
                    <a:pt x="40" y="30"/>
                  </a:moveTo>
                  <a:lnTo>
                    <a:pt x="36" y="30"/>
                  </a:lnTo>
                  <a:lnTo>
                    <a:pt x="36" y="26"/>
                  </a:lnTo>
                  <a:lnTo>
                    <a:pt x="40" y="30"/>
                  </a:lnTo>
                  <a:lnTo>
                    <a:pt x="40" y="30"/>
                  </a:lnTo>
                  <a:lnTo>
                    <a:pt x="40" y="30"/>
                  </a:lnTo>
                  <a:close/>
                  <a:moveTo>
                    <a:pt x="30" y="34"/>
                  </a:moveTo>
                  <a:lnTo>
                    <a:pt x="30" y="34"/>
                  </a:lnTo>
                  <a:lnTo>
                    <a:pt x="30" y="34"/>
                  </a:lnTo>
                  <a:lnTo>
                    <a:pt x="30" y="34"/>
                  </a:lnTo>
                  <a:lnTo>
                    <a:pt x="30" y="34"/>
                  </a:lnTo>
                  <a:lnTo>
                    <a:pt x="30" y="34"/>
                  </a:lnTo>
                  <a:lnTo>
                    <a:pt x="30" y="34"/>
                  </a:lnTo>
                  <a:lnTo>
                    <a:pt x="30" y="34"/>
                  </a:lnTo>
                  <a:lnTo>
                    <a:pt x="30" y="34"/>
                  </a:lnTo>
                  <a:lnTo>
                    <a:pt x="30" y="34"/>
                  </a:lnTo>
                  <a:lnTo>
                    <a:pt x="30" y="34"/>
                  </a:lnTo>
                  <a:lnTo>
                    <a:pt x="32" y="34"/>
                  </a:lnTo>
                  <a:lnTo>
                    <a:pt x="32" y="34"/>
                  </a:lnTo>
                  <a:lnTo>
                    <a:pt x="32" y="34"/>
                  </a:lnTo>
                  <a:lnTo>
                    <a:pt x="32" y="34"/>
                  </a:lnTo>
                  <a:lnTo>
                    <a:pt x="32" y="34"/>
                  </a:lnTo>
                  <a:lnTo>
                    <a:pt x="30" y="34"/>
                  </a:lnTo>
                  <a:lnTo>
                    <a:pt x="30" y="34"/>
                  </a:lnTo>
                  <a:lnTo>
                    <a:pt x="30" y="34"/>
                  </a:lnTo>
                  <a:lnTo>
                    <a:pt x="30" y="3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6" name="Freeform 61"/>
            <p:cNvSpPr>
              <a:spLocks/>
            </p:cNvSpPr>
            <p:nvPr/>
          </p:nvSpPr>
          <p:spPr bwMode="auto">
            <a:xfrm>
              <a:off x="5651500" y="3254443"/>
              <a:ext cx="387350" cy="260350"/>
            </a:xfrm>
            <a:custGeom>
              <a:avLst/>
              <a:gdLst>
                <a:gd name="T0" fmla="*/ 168 w 244"/>
                <a:gd name="T1" fmla="*/ 118 h 164"/>
                <a:gd name="T2" fmla="*/ 162 w 244"/>
                <a:gd name="T3" fmla="*/ 126 h 164"/>
                <a:gd name="T4" fmla="*/ 172 w 244"/>
                <a:gd name="T5" fmla="*/ 134 h 164"/>
                <a:gd name="T6" fmla="*/ 176 w 244"/>
                <a:gd name="T7" fmla="*/ 144 h 164"/>
                <a:gd name="T8" fmla="*/ 166 w 244"/>
                <a:gd name="T9" fmla="*/ 156 h 164"/>
                <a:gd name="T10" fmla="*/ 158 w 244"/>
                <a:gd name="T11" fmla="*/ 164 h 164"/>
                <a:gd name="T12" fmla="*/ 146 w 244"/>
                <a:gd name="T13" fmla="*/ 156 h 164"/>
                <a:gd name="T14" fmla="*/ 142 w 244"/>
                <a:gd name="T15" fmla="*/ 144 h 164"/>
                <a:gd name="T16" fmla="*/ 132 w 244"/>
                <a:gd name="T17" fmla="*/ 142 h 164"/>
                <a:gd name="T18" fmla="*/ 116 w 244"/>
                <a:gd name="T19" fmla="*/ 130 h 164"/>
                <a:gd name="T20" fmla="*/ 106 w 244"/>
                <a:gd name="T21" fmla="*/ 122 h 164"/>
                <a:gd name="T22" fmla="*/ 94 w 244"/>
                <a:gd name="T23" fmla="*/ 112 h 164"/>
                <a:gd name="T24" fmla="*/ 86 w 244"/>
                <a:gd name="T25" fmla="*/ 100 h 164"/>
                <a:gd name="T26" fmla="*/ 80 w 244"/>
                <a:gd name="T27" fmla="*/ 86 h 164"/>
                <a:gd name="T28" fmla="*/ 60 w 244"/>
                <a:gd name="T29" fmla="*/ 86 h 164"/>
                <a:gd name="T30" fmla="*/ 60 w 244"/>
                <a:gd name="T31" fmla="*/ 74 h 164"/>
                <a:gd name="T32" fmla="*/ 50 w 244"/>
                <a:gd name="T33" fmla="*/ 62 h 164"/>
                <a:gd name="T34" fmla="*/ 38 w 244"/>
                <a:gd name="T35" fmla="*/ 56 h 164"/>
                <a:gd name="T36" fmla="*/ 34 w 244"/>
                <a:gd name="T37" fmla="*/ 62 h 164"/>
                <a:gd name="T38" fmla="*/ 24 w 244"/>
                <a:gd name="T39" fmla="*/ 66 h 164"/>
                <a:gd name="T40" fmla="*/ 12 w 244"/>
                <a:gd name="T41" fmla="*/ 74 h 164"/>
                <a:gd name="T42" fmla="*/ 12 w 244"/>
                <a:gd name="T43" fmla="*/ 86 h 164"/>
                <a:gd name="T44" fmla="*/ 0 w 244"/>
                <a:gd name="T45" fmla="*/ 78 h 164"/>
                <a:gd name="T46" fmla="*/ 0 w 244"/>
                <a:gd name="T47" fmla="*/ 52 h 164"/>
                <a:gd name="T48" fmla="*/ 0 w 244"/>
                <a:gd name="T49" fmla="*/ 22 h 164"/>
                <a:gd name="T50" fmla="*/ 16 w 244"/>
                <a:gd name="T51" fmla="*/ 8 h 164"/>
                <a:gd name="T52" fmla="*/ 34 w 244"/>
                <a:gd name="T53" fmla="*/ 0 h 164"/>
                <a:gd name="T54" fmla="*/ 82 w 244"/>
                <a:gd name="T55" fmla="*/ 38 h 164"/>
                <a:gd name="T56" fmla="*/ 106 w 244"/>
                <a:gd name="T57" fmla="*/ 38 h 164"/>
                <a:gd name="T58" fmla="*/ 128 w 244"/>
                <a:gd name="T59" fmla="*/ 38 h 164"/>
                <a:gd name="T60" fmla="*/ 136 w 244"/>
                <a:gd name="T61" fmla="*/ 48 h 164"/>
                <a:gd name="T62" fmla="*/ 142 w 244"/>
                <a:gd name="T63" fmla="*/ 62 h 164"/>
                <a:gd name="T64" fmla="*/ 150 w 244"/>
                <a:gd name="T65" fmla="*/ 82 h 164"/>
                <a:gd name="T66" fmla="*/ 166 w 244"/>
                <a:gd name="T67" fmla="*/ 86 h 164"/>
                <a:gd name="T68" fmla="*/ 172 w 244"/>
                <a:gd name="T69" fmla="*/ 96 h 164"/>
                <a:gd name="T70" fmla="*/ 180 w 244"/>
                <a:gd name="T71" fmla="*/ 92 h 164"/>
                <a:gd name="T72" fmla="*/ 192 w 244"/>
                <a:gd name="T73" fmla="*/ 78 h 164"/>
                <a:gd name="T74" fmla="*/ 206 w 244"/>
                <a:gd name="T75" fmla="*/ 70 h 164"/>
                <a:gd name="T76" fmla="*/ 210 w 244"/>
                <a:gd name="T77" fmla="*/ 70 h 164"/>
                <a:gd name="T78" fmla="*/ 198 w 244"/>
                <a:gd name="T79" fmla="*/ 78 h 164"/>
                <a:gd name="T80" fmla="*/ 210 w 244"/>
                <a:gd name="T81" fmla="*/ 86 h 164"/>
                <a:gd name="T82" fmla="*/ 218 w 244"/>
                <a:gd name="T83" fmla="*/ 86 h 164"/>
                <a:gd name="T84" fmla="*/ 224 w 244"/>
                <a:gd name="T85" fmla="*/ 86 h 164"/>
                <a:gd name="T86" fmla="*/ 240 w 244"/>
                <a:gd name="T87" fmla="*/ 92 h 164"/>
                <a:gd name="T88" fmla="*/ 236 w 244"/>
                <a:gd name="T89" fmla="*/ 100 h 164"/>
                <a:gd name="T90" fmla="*/ 224 w 244"/>
                <a:gd name="T91" fmla="*/ 104 h 164"/>
                <a:gd name="T92" fmla="*/ 206 w 244"/>
                <a:gd name="T93" fmla="*/ 104 h 164"/>
                <a:gd name="T94" fmla="*/ 210 w 244"/>
                <a:gd name="T95" fmla="*/ 96 h 164"/>
                <a:gd name="T96" fmla="*/ 202 w 244"/>
                <a:gd name="T97" fmla="*/ 92 h 164"/>
                <a:gd name="T98" fmla="*/ 192 w 244"/>
                <a:gd name="T99" fmla="*/ 92 h 164"/>
                <a:gd name="T100" fmla="*/ 184 w 244"/>
                <a:gd name="T101" fmla="*/ 104 h 164"/>
                <a:gd name="T102" fmla="*/ 184 w 244"/>
                <a:gd name="T103" fmla="*/ 108 h 164"/>
                <a:gd name="T104" fmla="*/ 176 w 244"/>
                <a:gd name="T105"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 h="164">
                  <a:moveTo>
                    <a:pt x="176" y="112"/>
                  </a:moveTo>
                  <a:lnTo>
                    <a:pt x="176" y="116"/>
                  </a:lnTo>
                  <a:lnTo>
                    <a:pt x="176" y="118"/>
                  </a:lnTo>
                  <a:lnTo>
                    <a:pt x="172" y="118"/>
                  </a:lnTo>
                  <a:lnTo>
                    <a:pt x="168" y="118"/>
                  </a:lnTo>
                  <a:lnTo>
                    <a:pt x="168" y="116"/>
                  </a:lnTo>
                  <a:lnTo>
                    <a:pt x="166" y="116"/>
                  </a:lnTo>
                  <a:lnTo>
                    <a:pt x="162" y="118"/>
                  </a:lnTo>
                  <a:lnTo>
                    <a:pt x="162" y="122"/>
                  </a:lnTo>
                  <a:lnTo>
                    <a:pt x="162" y="126"/>
                  </a:lnTo>
                  <a:lnTo>
                    <a:pt x="166" y="126"/>
                  </a:lnTo>
                  <a:lnTo>
                    <a:pt x="166" y="130"/>
                  </a:lnTo>
                  <a:lnTo>
                    <a:pt x="168" y="130"/>
                  </a:lnTo>
                  <a:lnTo>
                    <a:pt x="172" y="130"/>
                  </a:lnTo>
                  <a:lnTo>
                    <a:pt x="172" y="134"/>
                  </a:lnTo>
                  <a:lnTo>
                    <a:pt x="168" y="134"/>
                  </a:lnTo>
                  <a:lnTo>
                    <a:pt x="168" y="138"/>
                  </a:lnTo>
                  <a:lnTo>
                    <a:pt x="172" y="142"/>
                  </a:lnTo>
                  <a:lnTo>
                    <a:pt x="172" y="144"/>
                  </a:lnTo>
                  <a:lnTo>
                    <a:pt x="176" y="144"/>
                  </a:lnTo>
                  <a:lnTo>
                    <a:pt x="172" y="144"/>
                  </a:lnTo>
                  <a:lnTo>
                    <a:pt x="172" y="148"/>
                  </a:lnTo>
                  <a:lnTo>
                    <a:pt x="168" y="152"/>
                  </a:lnTo>
                  <a:lnTo>
                    <a:pt x="168" y="156"/>
                  </a:lnTo>
                  <a:lnTo>
                    <a:pt x="166" y="156"/>
                  </a:lnTo>
                  <a:lnTo>
                    <a:pt x="166" y="160"/>
                  </a:lnTo>
                  <a:lnTo>
                    <a:pt x="166" y="164"/>
                  </a:lnTo>
                  <a:lnTo>
                    <a:pt x="162" y="160"/>
                  </a:lnTo>
                  <a:lnTo>
                    <a:pt x="162" y="164"/>
                  </a:lnTo>
                  <a:lnTo>
                    <a:pt x="158" y="164"/>
                  </a:lnTo>
                  <a:lnTo>
                    <a:pt x="158" y="160"/>
                  </a:lnTo>
                  <a:lnTo>
                    <a:pt x="154" y="160"/>
                  </a:lnTo>
                  <a:lnTo>
                    <a:pt x="150" y="160"/>
                  </a:lnTo>
                  <a:lnTo>
                    <a:pt x="146" y="160"/>
                  </a:lnTo>
                  <a:lnTo>
                    <a:pt x="146" y="156"/>
                  </a:lnTo>
                  <a:lnTo>
                    <a:pt x="150" y="152"/>
                  </a:lnTo>
                  <a:lnTo>
                    <a:pt x="150" y="148"/>
                  </a:lnTo>
                  <a:lnTo>
                    <a:pt x="146" y="148"/>
                  </a:lnTo>
                  <a:lnTo>
                    <a:pt x="146" y="144"/>
                  </a:lnTo>
                  <a:lnTo>
                    <a:pt x="142" y="144"/>
                  </a:lnTo>
                  <a:lnTo>
                    <a:pt x="138" y="142"/>
                  </a:lnTo>
                  <a:lnTo>
                    <a:pt x="138" y="144"/>
                  </a:lnTo>
                  <a:lnTo>
                    <a:pt x="136" y="144"/>
                  </a:lnTo>
                  <a:lnTo>
                    <a:pt x="136" y="142"/>
                  </a:lnTo>
                  <a:lnTo>
                    <a:pt x="132" y="142"/>
                  </a:lnTo>
                  <a:lnTo>
                    <a:pt x="128" y="138"/>
                  </a:lnTo>
                  <a:lnTo>
                    <a:pt x="124" y="134"/>
                  </a:lnTo>
                  <a:lnTo>
                    <a:pt x="120" y="134"/>
                  </a:lnTo>
                  <a:lnTo>
                    <a:pt x="120" y="130"/>
                  </a:lnTo>
                  <a:lnTo>
                    <a:pt x="116" y="130"/>
                  </a:lnTo>
                  <a:lnTo>
                    <a:pt x="112" y="130"/>
                  </a:lnTo>
                  <a:lnTo>
                    <a:pt x="112" y="126"/>
                  </a:lnTo>
                  <a:lnTo>
                    <a:pt x="110" y="126"/>
                  </a:lnTo>
                  <a:lnTo>
                    <a:pt x="110" y="122"/>
                  </a:lnTo>
                  <a:lnTo>
                    <a:pt x="106" y="122"/>
                  </a:lnTo>
                  <a:lnTo>
                    <a:pt x="106" y="118"/>
                  </a:lnTo>
                  <a:lnTo>
                    <a:pt x="102" y="118"/>
                  </a:lnTo>
                  <a:lnTo>
                    <a:pt x="98" y="116"/>
                  </a:lnTo>
                  <a:lnTo>
                    <a:pt x="94" y="116"/>
                  </a:lnTo>
                  <a:lnTo>
                    <a:pt x="94" y="112"/>
                  </a:lnTo>
                  <a:lnTo>
                    <a:pt x="90" y="112"/>
                  </a:lnTo>
                  <a:lnTo>
                    <a:pt x="90" y="108"/>
                  </a:lnTo>
                  <a:lnTo>
                    <a:pt x="90" y="104"/>
                  </a:lnTo>
                  <a:lnTo>
                    <a:pt x="90" y="100"/>
                  </a:lnTo>
                  <a:lnTo>
                    <a:pt x="86" y="100"/>
                  </a:lnTo>
                  <a:lnTo>
                    <a:pt x="86" y="96"/>
                  </a:lnTo>
                  <a:lnTo>
                    <a:pt x="82" y="96"/>
                  </a:lnTo>
                  <a:lnTo>
                    <a:pt x="82" y="92"/>
                  </a:lnTo>
                  <a:lnTo>
                    <a:pt x="82" y="88"/>
                  </a:lnTo>
                  <a:lnTo>
                    <a:pt x="80" y="86"/>
                  </a:lnTo>
                  <a:lnTo>
                    <a:pt x="76" y="86"/>
                  </a:lnTo>
                  <a:lnTo>
                    <a:pt x="72" y="86"/>
                  </a:lnTo>
                  <a:lnTo>
                    <a:pt x="68" y="86"/>
                  </a:lnTo>
                  <a:lnTo>
                    <a:pt x="64" y="86"/>
                  </a:lnTo>
                  <a:lnTo>
                    <a:pt x="60" y="86"/>
                  </a:lnTo>
                  <a:lnTo>
                    <a:pt x="60" y="82"/>
                  </a:lnTo>
                  <a:lnTo>
                    <a:pt x="56" y="82"/>
                  </a:lnTo>
                  <a:lnTo>
                    <a:pt x="56" y="78"/>
                  </a:lnTo>
                  <a:lnTo>
                    <a:pt x="56" y="74"/>
                  </a:lnTo>
                  <a:lnTo>
                    <a:pt x="60" y="74"/>
                  </a:lnTo>
                  <a:lnTo>
                    <a:pt x="56" y="74"/>
                  </a:lnTo>
                  <a:lnTo>
                    <a:pt x="56" y="70"/>
                  </a:lnTo>
                  <a:lnTo>
                    <a:pt x="56" y="66"/>
                  </a:lnTo>
                  <a:lnTo>
                    <a:pt x="52" y="62"/>
                  </a:lnTo>
                  <a:lnTo>
                    <a:pt x="50" y="62"/>
                  </a:lnTo>
                  <a:lnTo>
                    <a:pt x="46" y="62"/>
                  </a:lnTo>
                  <a:lnTo>
                    <a:pt x="46" y="60"/>
                  </a:lnTo>
                  <a:lnTo>
                    <a:pt x="42" y="60"/>
                  </a:lnTo>
                  <a:lnTo>
                    <a:pt x="38" y="60"/>
                  </a:lnTo>
                  <a:lnTo>
                    <a:pt x="38" y="56"/>
                  </a:lnTo>
                  <a:lnTo>
                    <a:pt x="34" y="56"/>
                  </a:lnTo>
                  <a:lnTo>
                    <a:pt x="34" y="60"/>
                  </a:lnTo>
                  <a:lnTo>
                    <a:pt x="30" y="56"/>
                  </a:lnTo>
                  <a:lnTo>
                    <a:pt x="30" y="60"/>
                  </a:lnTo>
                  <a:lnTo>
                    <a:pt x="34" y="62"/>
                  </a:lnTo>
                  <a:lnTo>
                    <a:pt x="30" y="62"/>
                  </a:lnTo>
                  <a:lnTo>
                    <a:pt x="26" y="60"/>
                  </a:lnTo>
                  <a:lnTo>
                    <a:pt x="26" y="62"/>
                  </a:lnTo>
                  <a:lnTo>
                    <a:pt x="26" y="66"/>
                  </a:lnTo>
                  <a:lnTo>
                    <a:pt x="24" y="66"/>
                  </a:lnTo>
                  <a:lnTo>
                    <a:pt x="20" y="66"/>
                  </a:lnTo>
                  <a:lnTo>
                    <a:pt x="16" y="66"/>
                  </a:lnTo>
                  <a:lnTo>
                    <a:pt x="16" y="70"/>
                  </a:lnTo>
                  <a:lnTo>
                    <a:pt x="12" y="70"/>
                  </a:lnTo>
                  <a:lnTo>
                    <a:pt x="12" y="74"/>
                  </a:lnTo>
                  <a:lnTo>
                    <a:pt x="12" y="78"/>
                  </a:lnTo>
                  <a:lnTo>
                    <a:pt x="12" y="82"/>
                  </a:lnTo>
                  <a:lnTo>
                    <a:pt x="16" y="82"/>
                  </a:lnTo>
                  <a:lnTo>
                    <a:pt x="16" y="86"/>
                  </a:lnTo>
                  <a:lnTo>
                    <a:pt x="12" y="86"/>
                  </a:lnTo>
                  <a:lnTo>
                    <a:pt x="8" y="86"/>
                  </a:lnTo>
                  <a:lnTo>
                    <a:pt x="4" y="86"/>
                  </a:lnTo>
                  <a:lnTo>
                    <a:pt x="0" y="86"/>
                  </a:lnTo>
                  <a:lnTo>
                    <a:pt x="0" y="82"/>
                  </a:lnTo>
                  <a:lnTo>
                    <a:pt x="0" y="78"/>
                  </a:lnTo>
                  <a:lnTo>
                    <a:pt x="0" y="74"/>
                  </a:lnTo>
                  <a:lnTo>
                    <a:pt x="0" y="66"/>
                  </a:lnTo>
                  <a:lnTo>
                    <a:pt x="0" y="60"/>
                  </a:lnTo>
                  <a:lnTo>
                    <a:pt x="0" y="56"/>
                  </a:lnTo>
                  <a:lnTo>
                    <a:pt x="0" y="52"/>
                  </a:lnTo>
                  <a:lnTo>
                    <a:pt x="0" y="48"/>
                  </a:lnTo>
                  <a:lnTo>
                    <a:pt x="0" y="46"/>
                  </a:lnTo>
                  <a:lnTo>
                    <a:pt x="0" y="38"/>
                  </a:lnTo>
                  <a:lnTo>
                    <a:pt x="0" y="34"/>
                  </a:lnTo>
                  <a:lnTo>
                    <a:pt x="0" y="22"/>
                  </a:lnTo>
                  <a:lnTo>
                    <a:pt x="0" y="16"/>
                  </a:lnTo>
                  <a:lnTo>
                    <a:pt x="0" y="12"/>
                  </a:lnTo>
                  <a:lnTo>
                    <a:pt x="4" y="12"/>
                  </a:lnTo>
                  <a:lnTo>
                    <a:pt x="8" y="8"/>
                  </a:lnTo>
                  <a:lnTo>
                    <a:pt x="16" y="8"/>
                  </a:lnTo>
                  <a:lnTo>
                    <a:pt x="20" y="4"/>
                  </a:lnTo>
                  <a:lnTo>
                    <a:pt x="24" y="4"/>
                  </a:lnTo>
                  <a:lnTo>
                    <a:pt x="26" y="4"/>
                  </a:lnTo>
                  <a:lnTo>
                    <a:pt x="30" y="0"/>
                  </a:lnTo>
                  <a:lnTo>
                    <a:pt x="34" y="0"/>
                  </a:lnTo>
                  <a:lnTo>
                    <a:pt x="50" y="12"/>
                  </a:lnTo>
                  <a:lnTo>
                    <a:pt x="72" y="26"/>
                  </a:lnTo>
                  <a:lnTo>
                    <a:pt x="76" y="30"/>
                  </a:lnTo>
                  <a:lnTo>
                    <a:pt x="80" y="34"/>
                  </a:lnTo>
                  <a:lnTo>
                    <a:pt x="82" y="38"/>
                  </a:lnTo>
                  <a:lnTo>
                    <a:pt x="82" y="42"/>
                  </a:lnTo>
                  <a:lnTo>
                    <a:pt x="90" y="42"/>
                  </a:lnTo>
                  <a:lnTo>
                    <a:pt x="94" y="42"/>
                  </a:lnTo>
                  <a:lnTo>
                    <a:pt x="102" y="38"/>
                  </a:lnTo>
                  <a:lnTo>
                    <a:pt x="106" y="38"/>
                  </a:lnTo>
                  <a:lnTo>
                    <a:pt x="110" y="42"/>
                  </a:lnTo>
                  <a:lnTo>
                    <a:pt x="112" y="42"/>
                  </a:lnTo>
                  <a:lnTo>
                    <a:pt x="120" y="42"/>
                  </a:lnTo>
                  <a:lnTo>
                    <a:pt x="124" y="38"/>
                  </a:lnTo>
                  <a:lnTo>
                    <a:pt x="128" y="38"/>
                  </a:lnTo>
                  <a:lnTo>
                    <a:pt x="128" y="42"/>
                  </a:lnTo>
                  <a:lnTo>
                    <a:pt x="132" y="42"/>
                  </a:lnTo>
                  <a:lnTo>
                    <a:pt x="132" y="46"/>
                  </a:lnTo>
                  <a:lnTo>
                    <a:pt x="136" y="46"/>
                  </a:lnTo>
                  <a:lnTo>
                    <a:pt x="136" y="48"/>
                  </a:lnTo>
                  <a:lnTo>
                    <a:pt x="138" y="52"/>
                  </a:lnTo>
                  <a:lnTo>
                    <a:pt x="142" y="52"/>
                  </a:lnTo>
                  <a:lnTo>
                    <a:pt x="142" y="56"/>
                  </a:lnTo>
                  <a:lnTo>
                    <a:pt x="142" y="60"/>
                  </a:lnTo>
                  <a:lnTo>
                    <a:pt x="142" y="62"/>
                  </a:lnTo>
                  <a:lnTo>
                    <a:pt x="142" y="66"/>
                  </a:lnTo>
                  <a:lnTo>
                    <a:pt x="142" y="70"/>
                  </a:lnTo>
                  <a:lnTo>
                    <a:pt x="146" y="70"/>
                  </a:lnTo>
                  <a:lnTo>
                    <a:pt x="150" y="74"/>
                  </a:lnTo>
                  <a:lnTo>
                    <a:pt x="150" y="82"/>
                  </a:lnTo>
                  <a:lnTo>
                    <a:pt x="150" y="86"/>
                  </a:lnTo>
                  <a:lnTo>
                    <a:pt x="154" y="86"/>
                  </a:lnTo>
                  <a:lnTo>
                    <a:pt x="158" y="86"/>
                  </a:lnTo>
                  <a:lnTo>
                    <a:pt x="162" y="86"/>
                  </a:lnTo>
                  <a:lnTo>
                    <a:pt x="166" y="86"/>
                  </a:lnTo>
                  <a:lnTo>
                    <a:pt x="168" y="86"/>
                  </a:lnTo>
                  <a:lnTo>
                    <a:pt x="168" y="88"/>
                  </a:lnTo>
                  <a:lnTo>
                    <a:pt x="172" y="88"/>
                  </a:lnTo>
                  <a:lnTo>
                    <a:pt x="168" y="92"/>
                  </a:lnTo>
                  <a:lnTo>
                    <a:pt x="172" y="96"/>
                  </a:lnTo>
                  <a:lnTo>
                    <a:pt x="176" y="96"/>
                  </a:lnTo>
                  <a:lnTo>
                    <a:pt x="180" y="96"/>
                  </a:lnTo>
                  <a:lnTo>
                    <a:pt x="176" y="96"/>
                  </a:lnTo>
                  <a:lnTo>
                    <a:pt x="176" y="92"/>
                  </a:lnTo>
                  <a:lnTo>
                    <a:pt x="180" y="92"/>
                  </a:lnTo>
                  <a:lnTo>
                    <a:pt x="180" y="88"/>
                  </a:lnTo>
                  <a:lnTo>
                    <a:pt x="184" y="86"/>
                  </a:lnTo>
                  <a:lnTo>
                    <a:pt x="184" y="82"/>
                  </a:lnTo>
                  <a:lnTo>
                    <a:pt x="188" y="82"/>
                  </a:lnTo>
                  <a:lnTo>
                    <a:pt x="192" y="78"/>
                  </a:lnTo>
                  <a:lnTo>
                    <a:pt x="194" y="78"/>
                  </a:lnTo>
                  <a:lnTo>
                    <a:pt x="198" y="74"/>
                  </a:lnTo>
                  <a:lnTo>
                    <a:pt x="202" y="70"/>
                  </a:lnTo>
                  <a:lnTo>
                    <a:pt x="202" y="66"/>
                  </a:lnTo>
                  <a:lnTo>
                    <a:pt x="206" y="70"/>
                  </a:lnTo>
                  <a:lnTo>
                    <a:pt x="206" y="66"/>
                  </a:lnTo>
                  <a:lnTo>
                    <a:pt x="210" y="66"/>
                  </a:lnTo>
                  <a:lnTo>
                    <a:pt x="214" y="62"/>
                  </a:lnTo>
                  <a:lnTo>
                    <a:pt x="214" y="66"/>
                  </a:lnTo>
                  <a:lnTo>
                    <a:pt x="210" y="70"/>
                  </a:lnTo>
                  <a:lnTo>
                    <a:pt x="206" y="70"/>
                  </a:lnTo>
                  <a:lnTo>
                    <a:pt x="206" y="74"/>
                  </a:lnTo>
                  <a:lnTo>
                    <a:pt x="202" y="74"/>
                  </a:lnTo>
                  <a:lnTo>
                    <a:pt x="202" y="78"/>
                  </a:lnTo>
                  <a:lnTo>
                    <a:pt x="198" y="78"/>
                  </a:lnTo>
                  <a:lnTo>
                    <a:pt x="198" y="82"/>
                  </a:lnTo>
                  <a:lnTo>
                    <a:pt x="202" y="82"/>
                  </a:lnTo>
                  <a:lnTo>
                    <a:pt x="206" y="82"/>
                  </a:lnTo>
                  <a:lnTo>
                    <a:pt x="210" y="82"/>
                  </a:lnTo>
                  <a:lnTo>
                    <a:pt x="210" y="86"/>
                  </a:lnTo>
                  <a:lnTo>
                    <a:pt x="214" y="86"/>
                  </a:lnTo>
                  <a:lnTo>
                    <a:pt x="218" y="88"/>
                  </a:lnTo>
                  <a:lnTo>
                    <a:pt x="218" y="86"/>
                  </a:lnTo>
                  <a:lnTo>
                    <a:pt x="218" y="82"/>
                  </a:lnTo>
                  <a:lnTo>
                    <a:pt x="218" y="86"/>
                  </a:lnTo>
                  <a:lnTo>
                    <a:pt x="222" y="86"/>
                  </a:lnTo>
                  <a:lnTo>
                    <a:pt x="222" y="82"/>
                  </a:lnTo>
                  <a:lnTo>
                    <a:pt x="222" y="78"/>
                  </a:lnTo>
                  <a:lnTo>
                    <a:pt x="224" y="82"/>
                  </a:lnTo>
                  <a:lnTo>
                    <a:pt x="224" y="86"/>
                  </a:lnTo>
                  <a:lnTo>
                    <a:pt x="228" y="86"/>
                  </a:lnTo>
                  <a:lnTo>
                    <a:pt x="228" y="88"/>
                  </a:lnTo>
                  <a:lnTo>
                    <a:pt x="232" y="88"/>
                  </a:lnTo>
                  <a:lnTo>
                    <a:pt x="236" y="92"/>
                  </a:lnTo>
                  <a:lnTo>
                    <a:pt x="240" y="92"/>
                  </a:lnTo>
                  <a:lnTo>
                    <a:pt x="244" y="92"/>
                  </a:lnTo>
                  <a:lnTo>
                    <a:pt x="240" y="92"/>
                  </a:lnTo>
                  <a:lnTo>
                    <a:pt x="240" y="96"/>
                  </a:lnTo>
                  <a:lnTo>
                    <a:pt x="236" y="96"/>
                  </a:lnTo>
                  <a:lnTo>
                    <a:pt x="236" y="100"/>
                  </a:lnTo>
                  <a:lnTo>
                    <a:pt x="232" y="100"/>
                  </a:lnTo>
                  <a:lnTo>
                    <a:pt x="232" y="96"/>
                  </a:lnTo>
                  <a:lnTo>
                    <a:pt x="232" y="100"/>
                  </a:lnTo>
                  <a:lnTo>
                    <a:pt x="228" y="100"/>
                  </a:lnTo>
                  <a:lnTo>
                    <a:pt x="224" y="104"/>
                  </a:lnTo>
                  <a:lnTo>
                    <a:pt x="222" y="108"/>
                  </a:lnTo>
                  <a:lnTo>
                    <a:pt x="218" y="104"/>
                  </a:lnTo>
                  <a:lnTo>
                    <a:pt x="214" y="104"/>
                  </a:lnTo>
                  <a:lnTo>
                    <a:pt x="210" y="104"/>
                  </a:lnTo>
                  <a:lnTo>
                    <a:pt x="206" y="104"/>
                  </a:lnTo>
                  <a:lnTo>
                    <a:pt x="202" y="104"/>
                  </a:lnTo>
                  <a:lnTo>
                    <a:pt x="202" y="100"/>
                  </a:lnTo>
                  <a:lnTo>
                    <a:pt x="206" y="100"/>
                  </a:lnTo>
                  <a:lnTo>
                    <a:pt x="206" y="96"/>
                  </a:lnTo>
                  <a:lnTo>
                    <a:pt x="210" y="96"/>
                  </a:lnTo>
                  <a:lnTo>
                    <a:pt x="210" y="92"/>
                  </a:lnTo>
                  <a:lnTo>
                    <a:pt x="206" y="92"/>
                  </a:lnTo>
                  <a:lnTo>
                    <a:pt x="206" y="88"/>
                  </a:lnTo>
                  <a:lnTo>
                    <a:pt x="202" y="88"/>
                  </a:lnTo>
                  <a:lnTo>
                    <a:pt x="202" y="92"/>
                  </a:lnTo>
                  <a:lnTo>
                    <a:pt x="198" y="92"/>
                  </a:lnTo>
                  <a:lnTo>
                    <a:pt x="198" y="96"/>
                  </a:lnTo>
                  <a:lnTo>
                    <a:pt x="194" y="96"/>
                  </a:lnTo>
                  <a:lnTo>
                    <a:pt x="192" y="96"/>
                  </a:lnTo>
                  <a:lnTo>
                    <a:pt x="192" y="92"/>
                  </a:lnTo>
                  <a:lnTo>
                    <a:pt x="188" y="92"/>
                  </a:lnTo>
                  <a:lnTo>
                    <a:pt x="188" y="96"/>
                  </a:lnTo>
                  <a:lnTo>
                    <a:pt x="188" y="100"/>
                  </a:lnTo>
                  <a:lnTo>
                    <a:pt x="188" y="104"/>
                  </a:lnTo>
                  <a:lnTo>
                    <a:pt x="184" y="104"/>
                  </a:lnTo>
                  <a:lnTo>
                    <a:pt x="180" y="104"/>
                  </a:lnTo>
                  <a:lnTo>
                    <a:pt x="176" y="104"/>
                  </a:lnTo>
                  <a:lnTo>
                    <a:pt x="176" y="108"/>
                  </a:lnTo>
                  <a:lnTo>
                    <a:pt x="180" y="108"/>
                  </a:lnTo>
                  <a:lnTo>
                    <a:pt x="184" y="108"/>
                  </a:lnTo>
                  <a:lnTo>
                    <a:pt x="180" y="108"/>
                  </a:lnTo>
                  <a:lnTo>
                    <a:pt x="180" y="112"/>
                  </a:lnTo>
                  <a:lnTo>
                    <a:pt x="176" y="112"/>
                  </a:lnTo>
                  <a:lnTo>
                    <a:pt x="176" y="112"/>
                  </a:lnTo>
                  <a:lnTo>
                    <a:pt x="176" y="1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7" name="Freeform 62"/>
            <p:cNvSpPr>
              <a:spLocks noEditPoints="1"/>
            </p:cNvSpPr>
            <p:nvPr/>
          </p:nvSpPr>
          <p:spPr bwMode="auto">
            <a:xfrm>
              <a:off x="6689725" y="3918018"/>
              <a:ext cx="158750" cy="409575"/>
            </a:xfrm>
            <a:custGeom>
              <a:avLst/>
              <a:gdLst>
                <a:gd name="T0" fmla="*/ 78 w 100"/>
                <a:gd name="T1" fmla="*/ 122 h 258"/>
                <a:gd name="T2" fmla="*/ 86 w 100"/>
                <a:gd name="T3" fmla="*/ 130 h 258"/>
                <a:gd name="T4" fmla="*/ 92 w 100"/>
                <a:gd name="T5" fmla="*/ 138 h 258"/>
                <a:gd name="T6" fmla="*/ 96 w 100"/>
                <a:gd name="T7" fmla="*/ 148 h 258"/>
                <a:gd name="T8" fmla="*/ 96 w 100"/>
                <a:gd name="T9" fmla="*/ 168 h 258"/>
                <a:gd name="T10" fmla="*/ 100 w 100"/>
                <a:gd name="T11" fmla="*/ 178 h 258"/>
                <a:gd name="T12" fmla="*/ 100 w 100"/>
                <a:gd name="T13" fmla="*/ 194 h 258"/>
                <a:gd name="T14" fmla="*/ 96 w 100"/>
                <a:gd name="T15" fmla="*/ 198 h 258"/>
                <a:gd name="T16" fmla="*/ 92 w 100"/>
                <a:gd name="T17" fmla="*/ 212 h 258"/>
                <a:gd name="T18" fmla="*/ 78 w 100"/>
                <a:gd name="T19" fmla="*/ 220 h 258"/>
                <a:gd name="T20" fmla="*/ 62 w 100"/>
                <a:gd name="T21" fmla="*/ 220 h 258"/>
                <a:gd name="T22" fmla="*/ 62 w 100"/>
                <a:gd name="T23" fmla="*/ 228 h 258"/>
                <a:gd name="T24" fmla="*/ 60 w 100"/>
                <a:gd name="T25" fmla="*/ 232 h 258"/>
                <a:gd name="T26" fmla="*/ 56 w 100"/>
                <a:gd name="T27" fmla="*/ 232 h 258"/>
                <a:gd name="T28" fmla="*/ 52 w 100"/>
                <a:gd name="T29" fmla="*/ 234 h 258"/>
                <a:gd name="T30" fmla="*/ 48 w 100"/>
                <a:gd name="T31" fmla="*/ 246 h 258"/>
                <a:gd name="T32" fmla="*/ 34 w 100"/>
                <a:gd name="T33" fmla="*/ 258 h 258"/>
                <a:gd name="T34" fmla="*/ 36 w 100"/>
                <a:gd name="T35" fmla="*/ 238 h 258"/>
                <a:gd name="T36" fmla="*/ 34 w 100"/>
                <a:gd name="T37" fmla="*/ 228 h 258"/>
                <a:gd name="T38" fmla="*/ 40 w 100"/>
                <a:gd name="T39" fmla="*/ 216 h 258"/>
                <a:gd name="T40" fmla="*/ 56 w 100"/>
                <a:gd name="T41" fmla="*/ 216 h 258"/>
                <a:gd name="T42" fmla="*/ 56 w 100"/>
                <a:gd name="T43" fmla="*/ 204 h 258"/>
                <a:gd name="T44" fmla="*/ 62 w 100"/>
                <a:gd name="T45" fmla="*/ 198 h 258"/>
                <a:gd name="T46" fmla="*/ 74 w 100"/>
                <a:gd name="T47" fmla="*/ 186 h 258"/>
                <a:gd name="T48" fmla="*/ 70 w 100"/>
                <a:gd name="T49" fmla="*/ 164 h 258"/>
                <a:gd name="T50" fmla="*/ 74 w 100"/>
                <a:gd name="T51" fmla="*/ 148 h 258"/>
                <a:gd name="T52" fmla="*/ 70 w 100"/>
                <a:gd name="T53" fmla="*/ 134 h 258"/>
                <a:gd name="T54" fmla="*/ 66 w 100"/>
                <a:gd name="T55" fmla="*/ 122 h 258"/>
                <a:gd name="T56" fmla="*/ 60 w 100"/>
                <a:gd name="T57" fmla="*/ 112 h 258"/>
                <a:gd name="T58" fmla="*/ 48 w 100"/>
                <a:gd name="T59" fmla="*/ 100 h 258"/>
                <a:gd name="T60" fmla="*/ 40 w 100"/>
                <a:gd name="T61" fmla="*/ 86 h 258"/>
                <a:gd name="T62" fmla="*/ 26 w 100"/>
                <a:gd name="T63" fmla="*/ 74 h 258"/>
                <a:gd name="T64" fmla="*/ 26 w 100"/>
                <a:gd name="T65" fmla="*/ 62 h 258"/>
                <a:gd name="T66" fmla="*/ 36 w 100"/>
                <a:gd name="T67" fmla="*/ 58 h 258"/>
                <a:gd name="T68" fmla="*/ 26 w 100"/>
                <a:gd name="T69" fmla="*/ 42 h 258"/>
                <a:gd name="T70" fmla="*/ 10 w 100"/>
                <a:gd name="T71" fmla="*/ 44 h 258"/>
                <a:gd name="T72" fmla="*/ 10 w 100"/>
                <a:gd name="T73" fmla="*/ 34 h 258"/>
                <a:gd name="T74" fmla="*/ 0 w 100"/>
                <a:gd name="T75" fmla="*/ 18 h 258"/>
                <a:gd name="T76" fmla="*/ 10 w 100"/>
                <a:gd name="T77" fmla="*/ 14 h 258"/>
                <a:gd name="T78" fmla="*/ 22 w 100"/>
                <a:gd name="T79" fmla="*/ 12 h 258"/>
                <a:gd name="T80" fmla="*/ 36 w 100"/>
                <a:gd name="T81" fmla="*/ 8 h 258"/>
                <a:gd name="T82" fmla="*/ 48 w 100"/>
                <a:gd name="T83" fmla="*/ 8 h 258"/>
                <a:gd name="T84" fmla="*/ 62 w 100"/>
                <a:gd name="T85" fmla="*/ 14 h 258"/>
                <a:gd name="T86" fmla="*/ 70 w 100"/>
                <a:gd name="T87" fmla="*/ 30 h 258"/>
                <a:gd name="T88" fmla="*/ 74 w 100"/>
                <a:gd name="T89" fmla="*/ 38 h 258"/>
                <a:gd name="T90" fmla="*/ 70 w 100"/>
                <a:gd name="T91" fmla="*/ 42 h 258"/>
                <a:gd name="T92" fmla="*/ 62 w 100"/>
                <a:gd name="T93" fmla="*/ 48 h 258"/>
                <a:gd name="T94" fmla="*/ 56 w 100"/>
                <a:gd name="T95" fmla="*/ 58 h 258"/>
                <a:gd name="T96" fmla="*/ 52 w 100"/>
                <a:gd name="T97" fmla="*/ 70 h 258"/>
                <a:gd name="T98" fmla="*/ 52 w 100"/>
                <a:gd name="T99" fmla="*/ 88 h 258"/>
                <a:gd name="T100" fmla="*/ 62 w 100"/>
                <a:gd name="T101" fmla="*/ 108 h 258"/>
                <a:gd name="T102" fmla="*/ 66 w 100"/>
                <a:gd name="T103" fmla="*/ 224 h 258"/>
                <a:gd name="T104" fmla="*/ 62 w 100"/>
                <a:gd name="T105" fmla="*/ 224 h 258"/>
                <a:gd name="T106" fmla="*/ 74 w 100"/>
                <a:gd name="T107" fmla="*/ 38 h 258"/>
                <a:gd name="T108" fmla="*/ 66 w 100"/>
                <a:gd name="T109" fmla="*/ 44 h 258"/>
                <a:gd name="T110" fmla="*/ 26 w 100"/>
                <a:gd name="T111" fmla="*/ 22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0" h="258">
                  <a:moveTo>
                    <a:pt x="66" y="112"/>
                  </a:moveTo>
                  <a:lnTo>
                    <a:pt x="70" y="112"/>
                  </a:lnTo>
                  <a:lnTo>
                    <a:pt x="70" y="116"/>
                  </a:lnTo>
                  <a:lnTo>
                    <a:pt x="74" y="118"/>
                  </a:lnTo>
                  <a:lnTo>
                    <a:pt x="78" y="118"/>
                  </a:lnTo>
                  <a:lnTo>
                    <a:pt x="78" y="122"/>
                  </a:lnTo>
                  <a:lnTo>
                    <a:pt x="82" y="122"/>
                  </a:lnTo>
                  <a:lnTo>
                    <a:pt x="82" y="126"/>
                  </a:lnTo>
                  <a:lnTo>
                    <a:pt x="86" y="126"/>
                  </a:lnTo>
                  <a:lnTo>
                    <a:pt x="82" y="126"/>
                  </a:lnTo>
                  <a:lnTo>
                    <a:pt x="86" y="126"/>
                  </a:lnTo>
                  <a:lnTo>
                    <a:pt x="86" y="130"/>
                  </a:lnTo>
                  <a:lnTo>
                    <a:pt x="86" y="126"/>
                  </a:lnTo>
                  <a:lnTo>
                    <a:pt x="86" y="130"/>
                  </a:lnTo>
                  <a:lnTo>
                    <a:pt x="86" y="134"/>
                  </a:lnTo>
                  <a:lnTo>
                    <a:pt x="90" y="134"/>
                  </a:lnTo>
                  <a:lnTo>
                    <a:pt x="90" y="138"/>
                  </a:lnTo>
                  <a:lnTo>
                    <a:pt x="92" y="138"/>
                  </a:lnTo>
                  <a:lnTo>
                    <a:pt x="92" y="142"/>
                  </a:lnTo>
                  <a:lnTo>
                    <a:pt x="92" y="138"/>
                  </a:lnTo>
                  <a:lnTo>
                    <a:pt x="92" y="142"/>
                  </a:lnTo>
                  <a:lnTo>
                    <a:pt x="92" y="146"/>
                  </a:lnTo>
                  <a:lnTo>
                    <a:pt x="92" y="148"/>
                  </a:lnTo>
                  <a:lnTo>
                    <a:pt x="96" y="148"/>
                  </a:lnTo>
                  <a:lnTo>
                    <a:pt x="96" y="152"/>
                  </a:lnTo>
                  <a:lnTo>
                    <a:pt x="96" y="156"/>
                  </a:lnTo>
                  <a:lnTo>
                    <a:pt x="96" y="160"/>
                  </a:lnTo>
                  <a:lnTo>
                    <a:pt x="100" y="164"/>
                  </a:lnTo>
                  <a:lnTo>
                    <a:pt x="100" y="168"/>
                  </a:lnTo>
                  <a:lnTo>
                    <a:pt x="96" y="168"/>
                  </a:lnTo>
                  <a:lnTo>
                    <a:pt x="100" y="168"/>
                  </a:lnTo>
                  <a:lnTo>
                    <a:pt x="96" y="168"/>
                  </a:lnTo>
                  <a:lnTo>
                    <a:pt x="100" y="168"/>
                  </a:lnTo>
                  <a:lnTo>
                    <a:pt x="100" y="172"/>
                  </a:lnTo>
                  <a:lnTo>
                    <a:pt x="100" y="174"/>
                  </a:lnTo>
                  <a:lnTo>
                    <a:pt x="100" y="178"/>
                  </a:lnTo>
                  <a:lnTo>
                    <a:pt x="100" y="182"/>
                  </a:lnTo>
                  <a:lnTo>
                    <a:pt x="100" y="186"/>
                  </a:lnTo>
                  <a:lnTo>
                    <a:pt x="96" y="186"/>
                  </a:lnTo>
                  <a:lnTo>
                    <a:pt x="96" y="190"/>
                  </a:lnTo>
                  <a:lnTo>
                    <a:pt x="100" y="190"/>
                  </a:lnTo>
                  <a:lnTo>
                    <a:pt x="100" y="194"/>
                  </a:lnTo>
                  <a:lnTo>
                    <a:pt x="100" y="190"/>
                  </a:lnTo>
                  <a:lnTo>
                    <a:pt x="96" y="190"/>
                  </a:lnTo>
                  <a:lnTo>
                    <a:pt x="96" y="194"/>
                  </a:lnTo>
                  <a:lnTo>
                    <a:pt x="96" y="198"/>
                  </a:lnTo>
                  <a:lnTo>
                    <a:pt x="100" y="202"/>
                  </a:lnTo>
                  <a:lnTo>
                    <a:pt x="96" y="198"/>
                  </a:lnTo>
                  <a:lnTo>
                    <a:pt x="96" y="202"/>
                  </a:lnTo>
                  <a:lnTo>
                    <a:pt x="96" y="204"/>
                  </a:lnTo>
                  <a:lnTo>
                    <a:pt x="96" y="208"/>
                  </a:lnTo>
                  <a:lnTo>
                    <a:pt x="92" y="212"/>
                  </a:lnTo>
                  <a:lnTo>
                    <a:pt x="92" y="208"/>
                  </a:lnTo>
                  <a:lnTo>
                    <a:pt x="92" y="212"/>
                  </a:lnTo>
                  <a:lnTo>
                    <a:pt x="90" y="212"/>
                  </a:lnTo>
                  <a:lnTo>
                    <a:pt x="90" y="216"/>
                  </a:lnTo>
                  <a:lnTo>
                    <a:pt x="86" y="216"/>
                  </a:lnTo>
                  <a:lnTo>
                    <a:pt x="82" y="216"/>
                  </a:lnTo>
                  <a:lnTo>
                    <a:pt x="82" y="220"/>
                  </a:lnTo>
                  <a:lnTo>
                    <a:pt x="78" y="220"/>
                  </a:lnTo>
                  <a:lnTo>
                    <a:pt x="78" y="224"/>
                  </a:lnTo>
                  <a:lnTo>
                    <a:pt x="74" y="224"/>
                  </a:lnTo>
                  <a:lnTo>
                    <a:pt x="70" y="228"/>
                  </a:lnTo>
                  <a:lnTo>
                    <a:pt x="70" y="224"/>
                  </a:lnTo>
                  <a:lnTo>
                    <a:pt x="66" y="224"/>
                  </a:lnTo>
                  <a:lnTo>
                    <a:pt x="62" y="220"/>
                  </a:lnTo>
                  <a:lnTo>
                    <a:pt x="62" y="224"/>
                  </a:lnTo>
                  <a:lnTo>
                    <a:pt x="62" y="228"/>
                  </a:lnTo>
                  <a:lnTo>
                    <a:pt x="62" y="224"/>
                  </a:lnTo>
                  <a:lnTo>
                    <a:pt x="62" y="228"/>
                  </a:lnTo>
                  <a:lnTo>
                    <a:pt x="60" y="228"/>
                  </a:lnTo>
                  <a:lnTo>
                    <a:pt x="62" y="228"/>
                  </a:lnTo>
                  <a:lnTo>
                    <a:pt x="62" y="232"/>
                  </a:lnTo>
                  <a:lnTo>
                    <a:pt x="62" y="234"/>
                  </a:lnTo>
                  <a:lnTo>
                    <a:pt x="60" y="232"/>
                  </a:lnTo>
                  <a:lnTo>
                    <a:pt x="60" y="228"/>
                  </a:lnTo>
                  <a:lnTo>
                    <a:pt x="56" y="228"/>
                  </a:lnTo>
                  <a:lnTo>
                    <a:pt x="60" y="232"/>
                  </a:lnTo>
                  <a:lnTo>
                    <a:pt x="60" y="234"/>
                  </a:lnTo>
                  <a:lnTo>
                    <a:pt x="62" y="234"/>
                  </a:lnTo>
                  <a:lnTo>
                    <a:pt x="60" y="234"/>
                  </a:lnTo>
                  <a:lnTo>
                    <a:pt x="56" y="232"/>
                  </a:lnTo>
                  <a:lnTo>
                    <a:pt x="56" y="228"/>
                  </a:lnTo>
                  <a:lnTo>
                    <a:pt x="56" y="232"/>
                  </a:lnTo>
                  <a:lnTo>
                    <a:pt x="56" y="234"/>
                  </a:lnTo>
                  <a:lnTo>
                    <a:pt x="60" y="234"/>
                  </a:lnTo>
                  <a:lnTo>
                    <a:pt x="60" y="238"/>
                  </a:lnTo>
                  <a:lnTo>
                    <a:pt x="60" y="242"/>
                  </a:lnTo>
                  <a:lnTo>
                    <a:pt x="56" y="238"/>
                  </a:lnTo>
                  <a:lnTo>
                    <a:pt x="52" y="234"/>
                  </a:lnTo>
                  <a:lnTo>
                    <a:pt x="52" y="238"/>
                  </a:lnTo>
                  <a:lnTo>
                    <a:pt x="56" y="238"/>
                  </a:lnTo>
                  <a:lnTo>
                    <a:pt x="56" y="242"/>
                  </a:lnTo>
                  <a:lnTo>
                    <a:pt x="56" y="246"/>
                  </a:lnTo>
                  <a:lnTo>
                    <a:pt x="52" y="246"/>
                  </a:lnTo>
                  <a:lnTo>
                    <a:pt x="48" y="246"/>
                  </a:lnTo>
                  <a:lnTo>
                    <a:pt x="48" y="250"/>
                  </a:lnTo>
                  <a:lnTo>
                    <a:pt x="44" y="250"/>
                  </a:lnTo>
                  <a:lnTo>
                    <a:pt x="44" y="254"/>
                  </a:lnTo>
                  <a:lnTo>
                    <a:pt x="40" y="258"/>
                  </a:lnTo>
                  <a:lnTo>
                    <a:pt x="36" y="258"/>
                  </a:lnTo>
                  <a:lnTo>
                    <a:pt x="34" y="258"/>
                  </a:lnTo>
                  <a:lnTo>
                    <a:pt x="36" y="258"/>
                  </a:lnTo>
                  <a:lnTo>
                    <a:pt x="36" y="254"/>
                  </a:lnTo>
                  <a:lnTo>
                    <a:pt x="36" y="250"/>
                  </a:lnTo>
                  <a:lnTo>
                    <a:pt x="36" y="246"/>
                  </a:lnTo>
                  <a:lnTo>
                    <a:pt x="36" y="242"/>
                  </a:lnTo>
                  <a:lnTo>
                    <a:pt x="36" y="238"/>
                  </a:lnTo>
                  <a:lnTo>
                    <a:pt x="36" y="234"/>
                  </a:lnTo>
                  <a:lnTo>
                    <a:pt x="40" y="234"/>
                  </a:lnTo>
                  <a:lnTo>
                    <a:pt x="40" y="232"/>
                  </a:lnTo>
                  <a:lnTo>
                    <a:pt x="36" y="232"/>
                  </a:lnTo>
                  <a:lnTo>
                    <a:pt x="34" y="232"/>
                  </a:lnTo>
                  <a:lnTo>
                    <a:pt x="34" y="228"/>
                  </a:lnTo>
                  <a:lnTo>
                    <a:pt x="30" y="228"/>
                  </a:lnTo>
                  <a:lnTo>
                    <a:pt x="34" y="228"/>
                  </a:lnTo>
                  <a:lnTo>
                    <a:pt x="34" y="224"/>
                  </a:lnTo>
                  <a:lnTo>
                    <a:pt x="36" y="224"/>
                  </a:lnTo>
                  <a:lnTo>
                    <a:pt x="40" y="220"/>
                  </a:lnTo>
                  <a:lnTo>
                    <a:pt x="40" y="216"/>
                  </a:lnTo>
                  <a:lnTo>
                    <a:pt x="44" y="220"/>
                  </a:lnTo>
                  <a:lnTo>
                    <a:pt x="44" y="216"/>
                  </a:lnTo>
                  <a:lnTo>
                    <a:pt x="48" y="216"/>
                  </a:lnTo>
                  <a:lnTo>
                    <a:pt x="52" y="216"/>
                  </a:lnTo>
                  <a:lnTo>
                    <a:pt x="56" y="220"/>
                  </a:lnTo>
                  <a:lnTo>
                    <a:pt x="56" y="216"/>
                  </a:lnTo>
                  <a:lnTo>
                    <a:pt x="52" y="212"/>
                  </a:lnTo>
                  <a:lnTo>
                    <a:pt x="52" y="208"/>
                  </a:lnTo>
                  <a:lnTo>
                    <a:pt x="52" y="204"/>
                  </a:lnTo>
                  <a:lnTo>
                    <a:pt x="52" y="202"/>
                  </a:lnTo>
                  <a:lnTo>
                    <a:pt x="56" y="202"/>
                  </a:lnTo>
                  <a:lnTo>
                    <a:pt x="56" y="204"/>
                  </a:lnTo>
                  <a:lnTo>
                    <a:pt x="60" y="204"/>
                  </a:lnTo>
                  <a:lnTo>
                    <a:pt x="60" y="202"/>
                  </a:lnTo>
                  <a:lnTo>
                    <a:pt x="60" y="198"/>
                  </a:lnTo>
                  <a:lnTo>
                    <a:pt x="62" y="198"/>
                  </a:lnTo>
                  <a:lnTo>
                    <a:pt x="62" y="202"/>
                  </a:lnTo>
                  <a:lnTo>
                    <a:pt x="62" y="198"/>
                  </a:lnTo>
                  <a:lnTo>
                    <a:pt x="66" y="198"/>
                  </a:lnTo>
                  <a:lnTo>
                    <a:pt x="66" y="194"/>
                  </a:lnTo>
                  <a:lnTo>
                    <a:pt x="70" y="194"/>
                  </a:lnTo>
                  <a:lnTo>
                    <a:pt x="74" y="194"/>
                  </a:lnTo>
                  <a:lnTo>
                    <a:pt x="74" y="190"/>
                  </a:lnTo>
                  <a:lnTo>
                    <a:pt x="74" y="186"/>
                  </a:lnTo>
                  <a:lnTo>
                    <a:pt x="74" y="182"/>
                  </a:lnTo>
                  <a:lnTo>
                    <a:pt x="74" y="174"/>
                  </a:lnTo>
                  <a:lnTo>
                    <a:pt x="74" y="172"/>
                  </a:lnTo>
                  <a:lnTo>
                    <a:pt x="74" y="168"/>
                  </a:lnTo>
                  <a:lnTo>
                    <a:pt x="74" y="164"/>
                  </a:lnTo>
                  <a:lnTo>
                    <a:pt x="70" y="164"/>
                  </a:lnTo>
                  <a:lnTo>
                    <a:pt x="70" y="160"/>
                  </a:lnTo>
                  <a:lnTo>
                    <a:pt x="74" y="160"/>
                  </a:lnTo>
                  <a:lnTo>
                    <a:pt x="70" y="156"/>
                  </a:lnTo>
                  <a:lnTo>
                    <a:pt x="74" y="156"/>
                  </a:lnTo>
                  <a:lnTo>
                    <a:pt x="74" y="152"/>
                  </a:lnTo>
                  <a:lnTo>
                    <a:pt x="74" y="148"/>
                  </a:lnTo>
                  <a:lnTo>
                    <a:pt x="74" y="146"/>
                  </a:lnTo>
                  <a:lnTo>
                    <a:pt x="78" y="142"/>
                  </a:lnTo>
                  <a:lnTo>
                    <a:pt x="74" y="142"/>
                  </a:lnTo>
                  <a:lnTo>
                    <a:pt x="74" y="138"/>
                  </a:lnTo>
                  <a:lnTo>
                    <a:pt x="70" y="138"/>
                  </a:lnTo>
                  <a:lnTo>
                    <a:pt x="70" y="134"/>
                  </a:lnTo>
                  <a:lnTo>
                    <a:pt x="70" y="130"/>
                  </a:lnTo>
                  <a:lnTo>
                    <a:pt x="74" y="130"/>
                  </a:lnTo>
                  <a:lnTo>
                    <a:pt x="74" y="126"/>
                  </a:lnTo>
                  <a:lnTo>
                    <a:pt x="70" y="126"/>
                  </a:lnTo>
                  <a:lnTo>
                    <a:pt x="70" y="122"/>
                  </a:lnTo>
                  <a:lnTo>
                    <a:pt x="66" y="122"/>
                  </a:lnTo>
                  <a:lnTo>
                    <a:pt x="66" y="118"/>
                  </a:lnTo>
                  <a:lnTo>
                    <a:pt x="62" y="118"/>
                  </a:lnTo>
                  <a:lnTo>
                    <a:pt x="62" y="122"/>
                  </a:lnTo>
                  <a:lnTo>
                    <a:pt x="60" y="118"/>
                  </a:lnTo>
                  <a:lnTo>
                    <a:pt x="60" y="116"/>
                  </a:lnTo>
                  <a:lnTo>
                    <a:pt x="60" y="112"/>
                  </a:lnTo>
                  <a:lnTo>
                    <a:pt x="60" y="108"/>
                  </a:lnTo>
                  <a:lnTo>
                    <a:pt x="56" y="108"/>
                  </a:lnTo>
                  <a:lnTo>
                    <a:pt x="56" y="104"/>
                  </a:lnTo>
                  <a:lnTo>
                    <a:pt x="52" y="104"/>
                  </a:lnTo>
                  <a:lnTo>
                    <a:pt x="52" y="100"/>
                  </a:lnTo>
                  <a:lnTo>
                    <a:pt x="48" y="100"/>
                  </a:lnTo>
                  <a:lnTo>
                    <a:pt x="48" y="96"/>
                  </a:lnTo>
                  <a:lnTo>
                    <a:pt x="48" y="92"/>
                  </a:lnTo>
                  <a:lnTo>
                    <a:pt x="44" y="92"/>
                  </a:lnTo>
                  <a:lnTo>
                    <a:pt x="44" y="88"/>
                  </a:lnTo>
                  <a:lnTo>
                    <a:pt x="40" y="88"/>
                  </a:lnTo>
                  <a:lnTo>
                    <a:pt x="40" y="86"/>
                  </a:lnTo>
                  <a:lnTo>
                    <a:pt x="40" y="82"/>
                  </a:lnTo>
                  <a:lnTo>
                    <a:pt x="36" y="82"/>
                  </a:lnTo>
                  <a:lnTo>
                    <a:pt x="34" y="82"/>
                  </a:lnTo>
                  <a:lnTo>
                    <a:pt x="34" y="78"/>
                  </a:lnTo>
                  <a:lnTo>
                    <a:pt x="30" y="74"/>
                  </a:lnTo>
                  <a:lnTo>
                    <a:pt x="26" y="74"/>
                  </a:lnTo>
                  <a:lnTo>
                    <a:pt x="22" y="70"/>
                  </a:lnTo>
                  <a:lnTo>
                    <a:pt x="26" y="70"/>
                  </a:lnTo>
                  <a:lnTo>
                    <a:pt x="26" y="66"/>
                  </a:lnTo>
                  <a:lnTo>
                    <a:pt x="26" y="62"/>
                  </a:lnTo>
                  <a:lnTo>
                    <a:pt x="26" y="66"/>
                  </a:lnTo>
                  <a:lnTo>
                    <a:pt x="26" y="62"/>
                  </a:lnTo>
                  <a:lnTo>
                    <a:pt x="30" y="62"/>
                  </a:lnTo>
                  <a:lnTo>
                    <a:pt x="30" y="66"/>
                  </a:lnTo>
                  <a:lnTo>
                    <a:pt x="34" y="66"/>
                  </a:lnTo>
                  <a:lnTo>
                    <a:pt x="34" y="62"/>
                  </a:lnTo>
                  <a:lnTo>
                    <a:pt x="36" y="62"/>
                  </a:lnTo>
                  <a:lnTo>
                    <a:pt x="36" y="58"/>
                  </a:lnTo>
                  <a:lnTo>
                    <a:pt x="36" y="56"/>
                  </a:lnTo>
                  <a:lnTo>
                    <a:pt x="34" y="52"/>
                  </a:lnTo>
                  <a:lnTo>
                    <a:pt x="30" y="52"/>
                  </a:lnTo>
                  <a:lnTo>
                    <a:pt x="34" y="48"/>
                  </a:lnTo>
                  <a:lnTo>
                    <a:pt x="30" y="44"/>
                  </a:lnTo>
                  <a:lnTo>
                    <a:pt x="26" y="42"/>
                  </a:lnTo>
                  <a:lnTo>
                    <a:pt x="22" y="44"/>
                  </a:lnTo>
                  <a:lnTo>
                    <a:pt x="22" y="48"/>
                  </a:lnTo>
                  <a:lnTo>
                    <a:pt x="18" y="48"/>
                  </a:lnTo>
                  <a:lnTo>
                    <a:pt x="18" y="44"/>
                  </a:lnTo>
                  <a:lnTo>
                    <a:pt x="14" y="44"/>
                  </a:lnTo>
                  <a:lnTo>
                    <a:pt x="10" y="44"/>
                  </a:lnTo>
                  <a:lnTo>
                    <a:pt x="10" y="42"/>
                  </a:lnTo>
                  <a:lnTo>
                    <a:pt x="10" y="38"/>
                  </a:lnTo>
                  <a:lnTo>
                    <a:pt x="6" y="38"/>
                  </a:lnTo>
                  <a:lnTo>
                    <a:pt x="10" y="34"/>
                  </a:lnTo>
                  <a:lnTo>
                    <a:pt x="6" y="34"/>
                  </a:lnTo>
                  <a:lnTo>
                    <a:pt x="10" y="34"/>
                  </a:lnTo>
                  <a:lnTo>
                    <a:pt x="10" y="30"/>
                  </a:lnTo>
                  <a:lnTo>
                    <a:pt x="6" y="30"/>
                  </a:lnTo>
                  <a:lnTo>
                    <a:pt x="6" y="26"/>
                  </a:lnTo>
                  <a:lnTo>
                    <a:pt x="4" y="26"/>
                  </a:lnTo>
                  <a:lnTo>
                    <a:pt x="4" y="22"/>
                  </a:lnTo>
                  <a:lnTo>
                    <a:pt x="0" y="18"/>
                  </a:lnTo>
                  <a:lnTo>
                    <a:pt x="0" y="14"/>
                  </a:lnTo>
                  <a:lnTo>
                    <a:pt x="4" y="14"/>
                  </a:lnTo>
                  <a:lnTo>
                    <a:pt x="4" y="12"/>
                  </a:lnTo>
                  <a:lnTo>
                    <a:pt x="6" y="12"/>
                  </a:lnTo>
                  <a:lnTo>
                    <a:pt x="6" y="14"/>
                  </a:lnTo>
                  <a:lnTo>
                    <a:pt x="10" y="14"/>
                  </a:lnTo>
                  <a:lnTo>
                    <a:pt x="14" y="14"/>
                  </a:lnTo>
                  <a:lnTo>
                    <a:pt x="14" y="12"/>
                  </a:lnTo>
                  <a:lnTo>
                    <a:pt x="18" y="12"/>
                  </a:lnTo>
                  <a:lnTo>
                    <a:pt x="18" y="14"/>
                  </a:lnTo>
                  <a:lnTo>
                    <a:pt x="18" y="12"/>
                  </a:lnTo>
                  <a:lnTo>
                    <a:pt x="22" y="12"/>
                  </a:lnTo>
                  <a:lnTo>
                    <a:pt x="22" y="14"/>
                  </a:lnTo>
                  <a:lnTo>
                    <a:pt x="26" y="14"/>
                  </a:lnTo>
                  <a:lnTo>
                    <a:pt x="26" y="12"/>
                  </a:lnTo>
                  <a:lnTo>
                    <a:pt x="30" y="12"/>
                  </a:lnTo>
                  <a:lnTo>
                    <a:pt x="34" y="12"/>
                  </a:lnTo>
                  <a:lnTo>
                    <a:pt x="36" y="8"/>
                  </a:lnTo>
                  <a:lnTo>
                    <a:pt x="36" y="4"/>
                  </a:lnTo>
                  <a:lnTo>
                    <a:pt x="40" y="0"/>
                  </a:lnTo>
                  <a:lnTo>
                    <a:pt x="44" y="0"/>
                  </a:lnTo>
                  <a:lnTo>
                    <a:pt x="44" y="4"/>
                  </a:lnTo>
                  <a:lnTo>
                    <a:pt x="48" y="4"/>
                  </a:lnTo>
                  <a:lnTo>
                    <a:pt x="48" y="8"/>
                  </a:lnTo>
                  <a:lnTo>
                    <a:pt x="52" y="8"/>
                  </a:lnTo>
                  <a:lnTo>
                    <a:pt x="56" y="8"/>
                  </a:lnTo>
                  <a:lnTo>
                    <a:pt x="60" y="8"/>
                  </a:lnTo>
                  <a:lnTo>
                    <a:pt x="62" y="8"/>
                  </a:lnTo>
                  <a:lnTo>
                    <a:pt x="62" y="12"/>
                  </a:lnTo>
                  <a:lnTo>
                    <a:pt x="62" y="14"/>
                  </a:lnTo>
                  <a:lnTo>
                    <a:pt x="60" y="14"/>
                  </a:lnTo>
                  <a:lnTo>
                    <a:pt x="60" y="18"/>
                  </a:lnTo>
                  <a:lnTo>
                    <a:pt x="62" y="18"/>
                  </a:lnTo>
                  <a:lnTo>
                    <a:pt x="62" y="22"/>
                  </a:lnTo>
                  <a:lnTo>
                    <a:pt x="66" y="26"/>
                  </a:lnTo>
                  <a:lnTo>
                    <a:pt x="70" y="30"/>
                  </a:lnTo>
                  <a:lnTo>
                    <a:pt x="74" y="30"/>
                  </a:lnTo>
                  <a:lnTo>
                    <a:pt x="78" y="30"/>
                  </a:lnTo>
                  <a:lnTo>
                    <a:pt x="82" y="30"/>
                  </a:lnTo>
                  <a:lnTo>
                    <a:pt x="82" y="34"/>
                  </a:lnTo>
                  <a:lnTo>
                    <a:pt x="78" y="34"/>
                  </a:lnTo>
                  <a:lnTo>
                    <a:pt x="74" y="38"/>
                  </a:lnTo>
                  <a:lnTo>
                    <a:pt x="70" y="38"/>
                  </a:lnTo>
                  <a:lnTo>
                    <a:pt x="74" y="42"/>
                  </a:lnTo>
                  <a:lnTo>
                    <a:pt x="70" y="42"/>
                  </a:lnTo>
                  <a:lnTo>
                    <a:pt x="70" y="44"/>
                  </a:lnTo>
                  <a:lnTo>
                    <a:pt x="66" y="42"/>
                  </a:lnTo>
                  <a:lnTo>
                    <a:pt x="70" y="42"/>
                  </a:lnTo>
                  <a:lnTo>
                    <a:pt x="66" y="42"/>
                  </a:lnTo>
                  <a:lnTo>
                    <a:pt x="66" y="44"/>
                  </a:lnTo>
                  <a:lnTo>
                    <a:pt x="62" y="44"/>
                  </a:lnTo>
                  <a:lnTo>
                    <a:pt x="62" y="42"/>
                  </a:lnTo>
                  <a:lnTo>
                    <a:pt x="62" y="44"/>
                  </a:lnTo>
                  <a:lnTo>
                    <a:pt x="62" y="48"/>
                  </a:lnTo>
                  <a:lnTo>
                    <a:pt x="60" y="52"/>
                  </a:lnTo>
                  <a:lnTo>
                    <a:pt x="60" y="56"/>
                  </a:lnTo>
                  <a:lnTo>
                    <a:pt x="60" y="52"/>
                  </a:lnTo>
                  <a:lnTo>
                    <a:pt x="60" y="56"/>
                  </a:lnTo>
                  <a:lnTo>
                    <a:pt x="56" y="56"/>
                  </a:lnTo>
                  <a:lnTo>
                    <a:pt x="56" y="58"/>
                  </a:lnTo>
                  <a:lnTo>
                    <a:pt x="52" y="58"/>
                  </a:lnTo>
                  <a:lnTo>
                    <a:pt x="52" y="62"/>
                  </a:lnTo>
                  <a:lnTo>
                    <a:pt x="52" y="66"/>
                  </a:lnTo>
                  <a:lnTo>
                    <a:pt x="52" y="70"/>
                  </a:lnTo>
                  <a:lnTo>
                    <a:pt x="48" y="70"/>
                  </a:lnTo>
                  <a:lnTo>
                    <a:pt x="52" y="70"/>
                  </a:lnTo>
                  <a:lnTo>
                    <a:pt x="48" y="74"/>
                  </a:lnTo>
                  <a:lnTo>
                    <a:pt x="48" y="78"/>
                  </a:lnTo>
                  <a:lnTo>
                    <a:pt x="48" y="82"/>
                  </a:lnTo>
                  <a:lnTo>
                    <a:pt x="52" y="82"/>
                  </a:lnTo>
                  <a:lnTo>
                    <a:pt x="52" y="86"/>
                  </a:lnTo>
                  <a:lnTo>
                    <a:pt x="52" y="88"/>
                  </a:lnTo>
                  <a:lnTo>
                    <a:pt x="56" y="88"/>
                  </a:lnTo>
                  <a:lnTo>
                    <a:pt x="60" y="92"/>
                  </a:lnTo>
                  <a:lnTo>
                    <a:pt x="60" y="96"/>
                  </a:lnTo>
                  <a:lnTo>
                    <a:pt x="60" y="100"/>
                  </a:lnTo>
                  <a:lnTo>
                    <a:pt x="62" y="104"/>
                  </a:lnTo>
                  <a:lnTo>
                    <a:pt x="62" y="108"/>
                  </a:lnTo>
                  <a:lnTo>
                    <a:pt x="66" y="108"/>
                  </a:lnTo>
                  <a:lnTo>
                    <a:pt x="66" y="112"/>
                  </a:lnTo>
                  <a:lnTo>
                    <a:pt x="66" y="112"/>
                  </a:lnTo>
                  <a:lnTo>
                    <a:pt x="66" y="112"/>
                  </a:lnTo>
                  <a:close/>
                  <a:moveTo>
                    <a:pt x="62" y="224"/>
                  </a:moveTo>
                  <a:lnTo>
                    <a:pt x="66" y="224"/>
                  </a:lnTo>
                  <a:lnTo>
                    <a:pt x="62" y="224"/>
                  </a:lnTo>
                  <a:lnTo>
                    <a:pt x="66" y="224"/>
                  </a:lnTo>
                  <a:lnTo>
                    <a:pt x="66" y="228"/>
                  </a:lnTo>
                  <a:lnTo>
                    <a:pt x="62" y="228"/>
                  </a:lnTo>
                  <a:lnTo>
                    <a:pt x="62" y="224"/>
                  </a:lnTo>
                  <a:lnTo>
                    <a:pt x="62" y="224"/>
                  </a:lnTo>
                  <a:lnTo>
                    <a:pt x="62" y="224"/>
                  </a:lnTo>
                  <a:close/>
                  <a:moveTo>
                    <a:pt x="74" y="38"/>
                  </a:moveTo>
                  <a:lnTo>
                    <a:pt x="74" y="42"/>
                  </a:lnTo>
                  <a:lnTo>
                    <a:pt x="70" y="42"/>
                  </a:lnTo>
                  <a:lnTo>
                    <a:pt x="74" y="38"/>
                  </a:lnTo>
                  <a:lnTo>
                    <a:pt x="74" y="38"/>
                  </a:lnTo>
                  <a:lnTo>
                    <a:pt x="74" y="38"/>
                  </a:lnTo>
                  <a:close/>
                  <a:moveTo>
                    <a:pt x="66" y="44"/>
                  </a:moveTo>
                  <a:lnTo>
                    <a:pt x="66" y="48"/>
                  </a:lnTo>
                  <a:lnTo>
                    <a:pt x="66" y="44"/>
                  </a:lnTo>
                  <a:lnTo>
                    <a:pt x="66" y="44"/>
                  </a:lnTo>
                  <a:lnTo>
                    <a:pt x="66" y="44"/>
                  </a:lnTo>
                  <a:close/>
                  <a:moveTo>
                    <a:pt x="26" y="228"/>
                  </a:moveTo>
                  <a:lnTo>
                    <a:pt x="26" y="232"/>
                  </a:lnTo>
                  <a:lnTo>
                    <a:pt x="22" y="228"/>
                  </a:lnTo>
                  <a:lnTo>
                    <a:pt x="26" y="228"/>
                  </a:lnTo>
                  <a:lnTo>
                    <a:pt x="26" y="228"/>
                  </a:lnTo>
                  <a:lnTo>
                    <a:pt x="26" y="22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8" name="Freeform 63"/>
            <p:cNvSpPr>
              <a:spLocks noEditPoints="1"/>
            </p:cNvSpPr>
            <p:nvPr/>
          </p:nvSpPr>
          <p:spPr bwMode="auto">
            <a:xfrm>
              <a:off x="5175250" y="3651318"/>
              <a:ext cx="15875" cy="34925"/>
            </a:xfrm>
            <a:custGeom>
              <a:avLst/>
              <a:gdLst>
                <a:gd name="T0" fmla="*/ 10 w 10"/>
                <a:gd name="T1" fmla="*/ 12 h 22"/>
                <a:gd name="T2" fmla="*/ 10 w 10"/>
                <a:gd name="T3" fmla="*/ 12 h 22"/>
                <a:gd name="T4" fmla="*/ 10 w 10"/>
                <a:gd name="T5" fmla="*/ 14 h 22"/>
                <a:gd name="T6" fmla="*/ 10 w 10"/>
                <a:gd name="T7" fmla="*/ 14 h 22"/>
                <a:gd name="T8" fmla="*/ 10 w 10"/>
                <a:gd name="T9" fmla="*/ 18 h 22"/>
                <a:gd name="T10" fmla="*/ 10 w 10"/>
                <a:gd name="T11" fmla="*/ 18 h 22"/>
                <a:gd name="T12" fmla="*/ 10 w 10"/>
                <a:gd name="T13" fmla="*/ 18 h 22"/>
                <a:gd name="T14" fmla="*/ 6 w 10"/>
                <a:gd name="T15" fmla="*/ 22 h 22"/>
                <a:gd name="T16" fmla="*/ 6 w 10"/>
                <a:gd name="T17" fmla="*/ 22 h 22"/>
                <a:gd name="T18" fmla="*/ 4 w 10"/>
                <a:gd name="T19" fmla="*/ 22 h 22"/>
                <a:gd name="T20" fmla="*/ 0 w 10"/>
                <a:gd name="T21" fmla="*/ 22 h 22"/>
                <a:gd name="T22" fmla="*/ 0 w 10"/>
                <a:gd name="T23" fmla="*/ 22 h 22"/>
                <a:gd name="T24" fmla="*/ 4 w 10"/>
                <a:gd name="T25" fmla="*/ 22 h 22"/>
                <a:gd name="T26" fmla="*/ 4 w 10"/>
                <a:gd name="T27" fmla="*/ 18 h 22"/>
                <a:gd name="T28" fmla="*/ 4 w 10"/>
                <a:gd name="T29" fmla="*/ 18 h 22"/>
                <a:gd name="T30" fmla="*/ 4 w 10"/>
                <a:gd name="T31" fmla="*/ 18 h 22"/>
                <a:gd name="T32" fmla="*/ 4 w 10"/>
                <a:gd name="T33" fmla="*/ 14 h 22"/>
                <a:gd name="T34" fmla="*/ 6 w 10"/>
                <a:gd name="T35" fmla="*/ 14 h 22"/>
                <a:gd name="T36" fmla="*/ 4 w 10"/>
                <a:gd name="T37" fmla="*/ 14 h 22"/>
                <a:gd name="T38" fmla="*/ 4 w 10"/>
                <a:gd name="T39" fmla="*/ 14 h 22"/>
                <a:gd name="T40" fmla="*/ 4 w 10"/>
                <a:gd name="T41" fmla="*/ 14 h 22"/>
                <a:gd name="T42" fmla="*/ 4 w 10"/>
                <a:gd name="T43" fmla="*/ 12 h 22"/>
                <a:gd name="T44" fmla="*/ 4 w 10"/>
                <a:gd name="T45" fmla="*/ 12 h 22"/>
                <a:gd name="T46" fmla="*/ 4 w 10"/>
                <a:gd name="T47" fmla="*/ 8 h 22"/>
                <a:gd name="T48" fmla="*/ 4 w 10"/>
                <a:gd name="T49" fmla="*/ 8 h 22"/>
                <a:gd name="T50" fmla="*/ 4 w 10"/>
                <a:gd name="T51" fmla="*/ 4 h 22"/>
                <a:gd name="T52" fmla="*/ 4 w 10"/>
                <a:gd name="T53" fmla="*/ 4 h 22"/>
                <a:gd name="T54" fmla="*/ 4 w 10"/>
                <a:gd name="T55" fmla="*/ 4 h 22"/>
                <a:gd name="T56" fmla="*/ 6 w 10"/>
                <a:gd name="T57" fmla="*/ 0 h 22"/>
                <a:gd name="T58" fmla="*/ 6 w 10"/>
                <a:gd name="T59" fmla="*/ 0 h 22"/>
                <a:gd name="T60" fmla="*/ 6 w 10"/>
                <a:gd name="T61" fmla="*/ 0 h 22"/>
                <a:gd name="T62" fmla="*/ 6 w 10"/>
                <a:gd name="T63" fmla="*/ 4 h 22"/>
                <a:gd name="T64" fmla="*/ 10 w 10"/>
                <a:gd name="T65" fmla="*/ 4 h 22"/>
                <a:gd name="T66" fmla="*/ 10 w 10"/>
                <a:gd name="T67" fmla="*/ 8 h 22"/>
                <a:gd name="T68" fmla="*/ 10 w 10"/>
                <a:gd name="T69" fmla="*/ 8 h 22"/>
                <a:gd name="T70" fmla="*/ 6 w 10"/>
                <a:gd name="T71" fmla="*/ 14 h 22"/>
                <a:gd name="T72" fmla="*/ 6 w 10"/>
                <a:gd name="T73" fmla="*/ 14 h 22"/>
                <a:gd name="T74" fmla="*/ 6 w 10"/>
                <a:gd name="T75" fmla="*/ 14 h 22"/>
                <a:gd name="T76" fmla="*/ 6 w 10"/>
                <a:gd name="T77" fmla="*/ 14 h 22"/>
                <a:gd name="T78" fmla="*/ 6 w 10"/>
                <a:gd name="T79" fmla="*/ 14 h 22"/>
                <a:gd name="T80" fmla="*/ 6 w 10"/>
                <a:gd name="T8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22">
                  <a:moveTo>
                    <a:pt x="10" y="8"/>
                  </a:moveTo>
                  <a:lnTo>
                    <a:pt x="10" y="12"/>
                  </a:lnTo>
                  <a:lnTo>
                    <a:pt x="10" y="12"/>
                  </a:lnTo>
                  <a:lnTo>
                    <a:pt x="10" y="12"/>
                  </a:lnTo>
                  <a:lnTo>
                    <a:pt x="10" y="14"/>
                  </a:lnTo>
                  <a:lnTo>
                    <a:pt x="10" y="14"/>
                  </a:lnTo>
                  <a:lnTo>
                    <a:pt x="10" y="14"/>
                  </a:lnTo>
                  <a:lnTo>
                    <a:pt x="10" y="14"/>
                  </a:lnTo>
                  <a:lnTo>
                    <a:pt x="10" y="18"/>
                  </a:lnTo>
                  <a:lnTo>
                    <a:pt x="10" y="18"/>
                  </a:lnTo>
                  <a:lnTo>
                    <a:pt x="10" y="18"/>
                  </a:lnTo>
                  <a:lnTo>
                    <a:pt x="10" y="18"/>
                  </a:lnTo>
                  <a:lnTo>
                    <a:pt x="10" y="18"/>
                  </a:lnTo>
                  <a:lnTo>
                    <a:pt x="10" y="18"/>
                  </a:lnTo>
                  <a:lnTo>
                    <a:pt x="6" y="18"/>
                  </a:lnTo>
                  <a:lnTo>
                    <a:pt x="6" y="22"/>
                  </a:lnTo>
                  <a:lnTo>
                    <a:pt x="6" y="22"/>
                  </a:lnTo>
                  <a:lnTo>
                    <a:pt x="6" y="22"/>
                  </a:lnTo>
                  <a:lnTo>
                    <a:pt x="6" y="22"/>
                  </a:lnTo>
                  <a:lnTo>
                    <a:pt x="4" y="22"/>
                  </a:lnTo>
                  <a:lnTo>
                    <a:pt x="4" y="22"/>
                  </a:lnTo>
                  <a:lnTo>
                    <a:pt x="0" y="22"/>
                  </a:lnTo>
                  <a:lnTo>
                    <a:pt x="0" y="22"/>
                  </a:lnTo>
                  <a:lnTo>
                    <a:pt x="0" y="22"/>
                  </a:lnTo>
                  <a:lnTo>
                    <a:pt x="0" y="22"/>
                  </a:lnTo>
                  <a:lnTo>
                    <a:pt x="4" y="22"/>
                  </a:lnTo>
                  <a:lnTo>
                    <a:pt x="4" y="18"/>
                  </a:lnTo>
                  <a:lnTo>
                    <a:pt x="4" y="18"/>
                  </a:lnTo>
                  <a:lnTo>
                    <a:pt x="4" y="18"/>
                  </a:lnTo>
                  <a:lnTo>
                    <a:pt x="4" y="18"/>
                  </a:lnTo>
                  <a:lnTo>
                    <a:pt x="4" y="18"/>
                  </a:lnTo>
                  <a:lnTo>
                    <a:pt x="4" y="18"/>
                  </a:lnTo>
                  <a:lnTo>
                    <a:pt x="4" y="14"/>
                  </a:lnTo>
                  <a:lnTo>
                    <a:pt x="4" y="14"/>
                  </a:lnTo>
                  <a:lnTo>
                    <a:pt x="6" y="14"/>
                  </a:lnTo>
                  <a:lnTo>
                    <a:pt x="6" y="14"/>
                  </a:lnTo>
                  <a:lnTo>
                    <a:pt x="4" y="14"/>
                  </a:lnTo>
                  <a:lnTo>
                    <a:pt x="4" y="14"/>
                  </a:lnTo>
                  <a:lnTo>
                    <a:pt x="4" y="14"/>
                  </a:lnTo>
                  <a:lnTo>
                    <a:pt x="4" y="14"/>
                  </a:lnTo>
                  <a:lnTo>
                    <a:pt x="4" y="14"/>
                  </a:lnTo>
                  <a:lnTo>
                    <a:pt x="4" y="14"/>
                  </a:lnTo>
                  <a:lnTo>
                    <a:pt x="4" y="14"/>
                  </a:lnTo>
                  <a:lnTo>
                    <a:pt x="4" y="12"/>
                  </a:lnTo>
                  <a:lnTo>
                    <a:pt x="4" y="12"/>
                  </a:lnTo>
                  <a:lnTo>
                    <a:pt x="4" y="12"/>
                  </a:lnTo>
                  <a:lnTo>
                    <a:pt x="4" y="12"/>
                  </a:lnTo>
                  <a:lnTo>
                    <a:pt x="4" y="8"/>
                  </a:lnTo>
                  <a:lnTo>
                    <a:pt x="4" y="8"/>
                  </a:lnTo>
                  <a:lnTo>
                    <a:pt x="4" y="8"/>
                  </a:lnTo>
                  <a:lnTo>
                    <a:pt x="4" y="4"/>
                  </a:lnTo>
                  <a:lnTo>
                    <a:pt x="4" y="4"/>
                  </a:lnTo>
                  <a:lnTo>
                    <a:pt x="4" y="4"/>
                  </a:lnTo>
                  <a:lnTo>
                    <a:pt x="4" y="4"/>
                  </a:lnTo>
                  <a:lnTo>
                    <a:pt x="4" y="4"/>
                  </a:lnTo>
                  <a:lnTo>
                    <a:pt x="4" y="4"/>
                  </a:lnTo>
                  <a:lnTo>
                    <a:pt x="6" y="0"/>
                  </a:lnTo>
                  <a:lnTo>
                    <a:pt x="6" y="0"/>
                  </a:lnTo>
                  <a:lnTo>
                    <a:pt x="6" y="0"/>
                  </a:lnTo>
                  <a:lnTo>
                    <a:pt x="6" y="0"/>
                  </a:lnTo>
                  <a:lnTo>
                    <a:pt x="6" y="0"/>
                  </a:lnTo>
                  <a:lnTo>
                    <a:pt x="6" y="0"/>
                  </a:lnTo>
                  <a:lnTo>
                    <a:pt x="6" y="0"/>
                  </a:lnTo>
                  <a:lnTo>
                    <a:pt x="6" y="4"/>
                  </a:lnTo>
                  <a:lnTo>
                    <a:pt x="10" y="4"/>
                  </a:lnTo>
                  <a:lnTo>
                    <a:pt x="10" y="4"/>
                  </a:lnTo>
                  <a:lnTo>
                    <a:pt x="10" y="4"/>
                  </a:lnTo>
                  <a:lnTo>
                    <a:pt x="10" y="8"/>
                  </a:lnTo>
                  <a:lnTo>
                    <a:pt x="10" y="8"/>
                  </a:lnTo>
                  <a:lnTo>
                    <a:pt x="10" y="8"/>
                  </a:lnTo>
                  <a:lnTo>
                    <a:pt x="10" y="8"/>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9" name="Freeform 64"/>
            <p:cNvSpPr>
              <a:spLocks noEditPoints="1"/>
            </p:cNvSpPr>
            <p:nvPr/>
          </p:nvSpPr>
          <p:spPr bwMode="auto">
            <a:xfrm>
              <a:off x="5346700" y="4041843"/>
              <a:ext cx="269875" cy="187325"/>
            </a:xfrm>
            <a:custGeom>
              <a:avLst/>
              <a:gdLst>
                <a:gd name="T0" fmla="*/ 64 w 170"/>
                <a:gd name="T1" fmla="*/ 92 h 118"/>
                <a:gd name="T2" fmla="*/ 56 w 170"/>
                <a:gd name="T3" fmla="*/ 96 h 118"/>
                <a:gd name="T4" fmla="*/ 44 w 170"/>
                <a:gd name="T5" fmla="*/ 96 h 118"/>
                <a:gd name="T6" fmla="*/ 40 w 170"/>
                <a:gd name="T7" fmla="*/ 100 h 118"/>
                <a:gd name="T8" fmla="*/ 40 w 170"/>
                <a:gd name="T9" fmla="*/ 104 h 118"/>
                <a:gd name="T10" fmla="*/ 38 w 170"/>
                <a:gd name="T11" fmla="*/ 108 h 118"/>
                <a:gd name="T12" fmla="*/ 34 w 170"/>
                <a:gd name="T13" fmla="*/ 108 h 118"/>
                <a:gd name="T14" fmla="*/ 30 w 170"/>
                <a:gd name="T15" fmla="*/ 108 h 118"/>
                <a:gd name="T16" fmla="*/ 26 w 170"/>
                <a:gd name="T17" fmla="*/ 108 h 118"/>
                <a:gd name="T18" fmla="*/ 18 w 170"/>
                <a:gd name="T19" fmla="*/ 108 h 118"/>
                <a:gd name="T20" fmla="*/ 14 w 170"/>
                <a:gd name="T21" fmla="*/ 108 h 118"/>
                <a:gd name="T22" fmla="*/ 14 w 170"/>
                <a:gd name="T23" fmla="*/ 100 h 118"/>
                <a:gd name="T24" fmla="*/ 10 w 170"/>
                <a:gd name="T25" fmla="*/ 92 h 118"/>
                <a:gd name="T26" fmla="*/ 10 w 170"/>
                <a:gd name="T27" fmla="*/ 90 h 118"/>
                <a:gd name="T28" fmla="*/ 10 w 170"/>
                <a:gd name="T29" fmla="*/ 82 h 118"/>
                <a:gd name="T30" fmla="*/ 8 w 170"/>
                <a:gd name="T31" fmla="*/ 70 h 118"/>
                <a:gd name="T32" fmla="*/ 8 w 170"/>
                <a:gd name="T33" fmla="*/ 66 h 118"/>
                <a:gd name="T34" fmla="*/ 4 w 170"/>
                <a:gd name="T35" fmla="*/ 62 h 118"/>
                <a:gd name="T36" fmla="*/ 4 w 170"/>
                <a:gd name="T37" fmla="*/ 60 h 118"/>
                <a:gd name="T38" fmla="*/ 4 w 170"/>
                <a:gd name="T39" fmla="*/ 56 h 118"/>
                <a:gd name="T40" fmla="*/ 8 w 170"/>
                <a:gd name="T41" fmla="*/ 48 h 118"/>
                <a:gd name="T42" fmla="*/ 8 w 170"/>
                <a:gd name="T43" fmla="*/ 44 h 118"/>
                <a:gd name="T44" fmla="*/ 10 w 170"/>
                <a:gd name="T45" fmla="*/ 40 h 118"/>
                <a:gd name="T46" fmla="*/ 10 w 170"/>
                <a:gd name="T47" fmla="*/ 26 h 118"/>
                <a:gd name="T48" fmla="*/ 14 w 170"/>
                <a:gd name="T49" fmla="*/ 26 h 118"/>
                <a:gd name="T50" fmla="*/ 18 w 170"/>
                <a:gd name="T51" fmla="*/ 26 h 118"/>
                <a:gd name="T52" fmla="*/ 30 w 170"/>
                <a:gd name="T53" fmla="*/ 26 h 118"/>
                <a:gd name="T54" fmla="*/ 60 w 170"/>
                <a:gd name="T55" fmla="*/ 30 h 118"/>
                <a:gd name="T56" fmla="*/ 78 w 170"/>
                <a:gd name="T57" fmla="*/ 22 h 118"/>
                <a:gd name="T58" fmla="*/ 144 w 170"/>
                <a:gd name="T59" fmla="*/ 26 h 118"/>
                <a:gd name="T60" fmla="*/ 148 w 170"/>
                <a:gd name="T61" fmla="*/ 40 h 118"/>
                <a:gd name="T62" fmla="*/ 140 w 170"/>
                <a:gd name="T63" fmla="*/ 44 h 118"/>
                <a:gd name="T64" fmla="*/ 136 w 170"/>
                <a:gd name="T65" fmla="*/ 48 h 118"/>
                <a:gd name="T66" fmla="*/ 134 w 170"/>
                <a:gd name="T67" fmla="*/ 60 h 118"/>
                <a:gd name="T68" fmla="*/ 126 w 170"/>
                <a:gd name="T69" fmla="*/ 62 h 118"/>
                <a:gd name="T70" fmla="*/ 120 w 170"/>
                <a:gd name="T71" fmla="*/ 66 h 118"/>
                <a:gd name="T72" fmla="*/ 112 w 170"/>
                <a:gd name="T73" fmla="*/ 66 h 118"/>
                <a:gd name="T74" fmla="*/ 104 w 170"/>
                <a:gd name="T75" fmla="*/ 70 h 118"/>
                <a:gd name="T76" fmla="*/ 94 w 170"/>
                <a:gd name="T77" fmla="*/ 78 h 118"/>
                <a:gd name="T78" fmla="*/ 90 w 170"/>
                <a:gd name="T79" fmla="*/ 86 h 118"/>
                <a:gd name="T80" fmla="*/ 82 w 170"/>
                <a:gd name="T81" fmla="*/ 86 h 118"/>
                <a:gd name="T82" fmla="*/ 78 w 170"/>
                <a:gd name="T83" fmla="*/ 86 h 118"/>
                <a:gd name="T84" fmla="*/ 78 w 170"/>
                <a:gd name="T85" fmla="*/ 86 h 118"/>
                <a:gd name="T86" fmla="*/ 74 w 170"/>
                <a:gd name="T87" fmla="*/ 90 h 118"/>
                <a:gd name="T88" fmla="*/ 66 w 170"/>
                <a:gd name="T89" fmla="*/ 92 h 118"/>
                <a:gd name="T90" fmla="*/ 136 w 170"/>
                <a:gd name="T91" fmla="*/ 118 h 118"/>
                <a:gd name="T92" fmla="*/ 136 w 170"/>
                <a:gd name="T93" fmla="*/ 116 h 118"/>
                <a:gd name="T94" fmla="*/ 136 w 170"/>
                <a:gd name="T95" fmla="*/ 116 h 118"/>
                <a:gd name="T96" fmla="*/ 140 w 170"/>
                <a:gd name="T97" fmla="*/ 118 h 118"/>
                <a:gd name="T98" fmla="*/ 4 w 170"/>
                <a:gd name="T99" fmla="*/ 62 h 118"/>
                <a:gd name="T100" fmla="*/ 4 w 170"/>
                <a:gd name="T101" fmla="*/ 60 h 118"/>
                <a:gd name="T102" fmla="*/ 4 w 170"/>
                <a:gd name="T103" fmla="*/ 62 h 118"/>
                <a:gd name="T104" fmla="*/ 4 w 170"/>
                <a:gd name="T105" fmla="*/ 86 h 118"/>
                <a:gd name="T106" fmla="*/ 4 w 170"/>
                <a:gd name="T107" fmla="*/ 86 h 118"/>
                <a:gd name="T108" fmla="*/ 170 w 170"/>
                <a:gd name="T109" fmla="*/ 112 h 118"/>
                <a:gd name="T110" fmla="*/ 164 w 170"/>
                <a:gd name="T111" fmla="*/ 116 h 118"/>
                <a:gd name="T112" fmla="*/ 156 w 170"/>
                <a:gd name="T113" fmla="*/ 116 h 118"/>
                <a:gd name="T114" fmla="*/ 156 w 170"/>
                <a:gd name="T115" fmla="*/ 108 h 118"/>
                <a:gd name="T116" fmla="*/ 160 w 170"/>
                <a:gd name="T117" fmla="*/ 112 h 118"/>
                <a:gd name="T118" fmla="*/ 166 w 170"/>
                <a:gd name="T11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 h="118">
                  <a:moveTo>
                    <a:pt x="66" y="92"/>
                  </a:moveTo>
                  <a:lnTo>
                    <a:pt x="66" y="92"/>
                  </a:lnTo>
                  <a:lnTo>
                    <a:pt x="64" y="92"/>
                  </a:lnTo>
                  <a:lnTo>
                    <a:pt x="64" y="92"/>
                  </a:lnTo>
                  <a:lnTo>
                    <a:pt x="64" y="92"/>
                  </a:lnTo>
                  <a:lnTo>
                    <a:pt x="64" y="92"/>
                  </a:lnTo>
                  <a:lnTo>
                    <a:pt x="64" y="92"/>
                  </a:lnTo>
                  <a:lnTo>
                    <a:pt x="60" y="96"/>
                  </a:lnTo>
                  <a:lnTo>
                    <a:pt x="60" y="96"/>
                  </a:lnTo>
                  <a:lnTo>
                    <a:pt x="56" y="96"/>
                  </a:lnTo>
                  <a:lnTo>
                    <a:pt x="56" y="96"/>
                  </a:lnTo>
                  <a:lnTo>
                    <a:pt x="56" y="96"/>
                  </a:lnTo>
                  <a:lnTo>
                    <a:pt x="52" y="96"/>
                  </a:lnTo>
                  <a:lnTo>
                    <a:pt x="52" y="96"/>
                  </a:lnTo>
                  <a:lnTo>
                    <a:pt x="48" y="96"/>
                  </a:lnTo>
                  <a:lnTo>
                    <a:pt x="48" y="96"/>
                  </a:lnTo>
                  <a:lnTo>
                    <a:pt x="44" y="96"/>
                  </a:lnTo>
                  <a:lnTo>
                    <a:pt x="44" y="96"/>
                  </a:lnTo>
                  <a:lnTo>
                    <a:pt x="44" y="96"/>
                  </a:lnTo>
                  <a:lnTo>
                    <a:pt x="44" y="100"/>
                  </a:lnTo>
                  <a:lnTo>
                    <a:pt x="44" y="100"/>
                  </a:lnTo>
                  <a:lnTo>
                    <a:pt x="44" y="100"/>
                  </a:lnTo>
                  <a:lnTo>
                    <a:pt x="44" y="100"/>
                  </a:lnTo>
                  <a:lnTo>
                    <a:pt x="40" y="100"/>
                  </a:lnTo>
                  <a:lnTo>
                    <a:pt x="40" y="100"/>
                  </a:lnTo>
                  <a:lnTo>
                    <a:pt x="40" y="100"/>
                  </a:lnTo>
                  <a:lnTo>
                    <a:pt x="40" y="104"/>
                  </a:lnTo>
                  <a:lnTo>
                    <a:pt x="40" y="104"/>
                  </a:lnTo>
                  <a:lnTo>
                    <a:pt x="40" y="104"/>
                  </a:lnTo>
                  <a:lnTo>
                    <a:pt x="40" y="104"/>
                  </a:lnTo>
                  <a:lnTo>
                    <a:pt x="38" y="104"/>
                  </a:lnTo>
                  <a:lnTo>
                    <a:pt x="38" y="104"/>
                  </a:lnTo>
                  <a:lnTo>
                    <a:pt x="38" y="104"/>
                  </a:lnTo>
                  <a:lnTo>
                    <a:pt x="38" y="104"/>
                  </a:lnTo>
                  <a:lnTo>
                    <a:pt x="38" y="104"/>
                  </a:lnTo>
                  <a:lnTo>
                    <a:pt x="38" y="108"/>
                  </a:lnTo>
                  <a:lnTo>
                    <a:pt x="38" y="104"/>
                  </a:lnTo>
                  <a:lnTo>
                    <a:pt x="38" y="104"/>
                  </a:lnTo>
                  <a:lnTo>
                    <a:pt x="34" y="108"/>
                  </a:lnTo>
                  <a:lnTo>
                    <a:pt x="34" y="108"/>
                  </a:lnTo>
                  <a:lnTo>
                    <a:pt x="34" y="108"/>
                  </a:lnTo>
                  <a:lnTo>
                    <a:pt x="34" y="108"/>
                  </a:lnTo>
                  <a:lnTo>
                    <a:pt x="34" y="108"/>
                  </a:lnTo>
                  <a:lnTo>
                    <a:pt x="34" y="108"/>
                  </a:lnTo>
                  <a:lnTo>
                    <a:pt x="34" y="108"/>
                  </a:lnTo>
                  <a:lnTo>
                    <a:pt x="34" y="108"/>
                  </a:lnTo>
                  <a:lnTo>
                    <a:pt x="30" y="108"/>
                  </a:lnTo>
                  <a:lnTo>
                    <a:pt x="30" y="108"/>
                  </a:lnTo>
                  <a:lnTo>
                    <a:pt x="30" y="108"/>
                  </a:lnTo>
                  <a:lnTo>
                    <a:pt x="30" y="108"/>
                  </a:lnTo>
                  <a:lnTo>
                    <a:pt x="30" y="108"/>
                  </a:lnTo>
                  <a:lnTo>
                    <a:pt x="30" y="108"/>
                  </a:lnTo>
                  <a:lnTo>
                    <a:pt x="30" y="108"/>
                  </a:lnTo>
                  <a:lnTo>
                    <a:pt x="26" y="108"/>
                  </a:lnTo>
                  <a:lnTo>
                    <a:pt x="26" y="108"/>
                  </a:lnTo>
                  <a:lnTo>
                    <a:pt x="22" y="112"/>
                  </a:lnTo>
                  <a:lnTo>
                    <a:pt x="22" y="108"/>
                  </a:lnTo>
                  <a:lnTo>
                    <a:pt x="22" y="108"/>
                  </a:lnTo>
                  <a:lnTo>
                    <a:pt x="18" y="108"/>
                  </a:lnTo>
                  <a:lnTo>
                    <a:pt x="18" y="108"/>
                  </a:lnTo>
                  <a:lnTo>
                    <a:pt x="14" y="108"/>
                  </a:lnTo>
                  <a:lnTo>
                    <a:pt x="14" y="108"/>
                  </a:lnTo>
                  <a:lnTo>
                    <a:pt x="14" y="108"/>
                  </a:lnTo>
                  <a:lnTo>
                    <a:pt x="14" y="108"/>
                  </a:lnTo>
                  <a:lnTo>
                    <a:pt x="14" y="108"/>
                  </a:lnTo>
                  <a:lnTo>
                    <a:pt x="14" y="108"/>
                  </a:lnTo>
                  <a:lnTo>
                    <a:pt x="14" y="108"/>
                  </a:lnTo>
                  <a:lnTo>
                    <a:pt x="14" y="108"/>
                  </a:lnTo>
                  <a:lnTo>
                    <a:pt x="14" y="108"/>
                  </a:lnTo>
                  <a:lnTo>
                    <a:pt x="14" y="108"/>
                  </a:lnTo>
                  <a:lnTo>
                    <a:pt x="14" y="104"/>
                  </a:lnTo>
                  <a:lnTo>
                    <a:pt x="14" y="100"/>
                  </a:lnTo>
                  <a:lnTo>
                    <a:pt x="10" y="100"/>
                  </a:lnTo>
                  <a:lnTo>
                    <a:pt x="10" y="100"/>
                  </a:lnTo>
                  <a:lnTo>
                    <a:pt x="10" y="96"/>
                  </a:lnTo>
                  <a:lnTo>
                    <a:pt x="10" y="96"/>
                  </a:lnTo>
                  <a:lnTo>
                    <a:pt x="10" y="96"/>
                  </a:lnTo>
                  <a:lnTo>
                    <a:pt x="10" y="92"/>
                  </a:lnTo>
                  <a:lnTo>
                    <a:pt x="10" y="92"/>
                  </a:lnTo>
                  <a:lnTo>
                    <a:pt x="10" y="92"/>
                  </a:lnTo>
                  <a:lnTo>
                    <a:pt x="10" y="92"/>
                  </a:lnTo>
                  <a:lnTo>
                    <a:pt x="10" y="90"/>
                  </a:lnTo>
                  <a:lnTo>
                    <a:pt x="10" y="90"/>
                  </a:lnTo>
                  <a:lnTo>
                    <a:pt x="10" y="90"/>
                  </a:lnTo>
                  <a:lnTo>
                    <a:pt x="10" y="86"/>
                  </a:lnTo>
                  <a:lnTo>
                    <a:pt x="10" y="86"/>
                  </a:lnTo>
                  <a:lnTo>
                    <a:pt x="10" y="86"/>
                  </a:lnTo>
                  <a:lnTo>
                    <a:pt x="10" y="86"/>
                  </a:lnTo>
                  <a:lnTo>
                    <a:pt x="10" y="82"/>
                  </a:lnTo>
                  <a:lnTo>
                    <a:pt x="10" y="82"/>
                  </a:lnTo>
                  <a:lnTo>
                    <a:pt x="8" y="82"/>
                  </a:lnTo>
                  <a:lnTo>
                    <a:pt x="8" y="78"/>
                  </a:lnTo>
                  <a:lnTo>
                    <a:pt x="8" y="74"/>
                  </a:lnTo>
                  <a:lnTo>
                    <a:pt x="8" y="74"/>
                  </a:lnTo>
                  <a:lnTo>
                    <a:pt x="8" y="74"/>
                  </a:lnTo>
                  <a:lnTo>
                    <a:pt x="8" y="70"/>
                  </a:lnTo>
                  <a:lnTo>
                    <a:pt x="8" y="70"/>
                  </a:lnTo>
                  <a:lnTo>
                    <a:pt x="8" y="70"/>
                  </a:lnTo>
                  <a:lnTo>
                    <a:pt x="8" y="70"/>
                  </a:lnTo>
                  <a:lnTo>
                    <a:pt x="8" y="70"/>
                  </a:lnTo>
                  <a:lnTo>
                    <a:pt x="8" y="66"/>
                  </a:lnTo>
                  <a:lnTo>
                    <a:pt x="8" y="66"/>
                  </a:lnTo>
                  <a:lnTo>
                    <a:pt x="4" y="66"/>
                  </a:lnTo>
                  <a:lnTo>
                    <a:pt x="4" y="62"/>
                  </a:lnTo>
                  <a:lnTo>
                    <a:pt x="4" y="62"/>
                  </a:lnTo>
                  <a:lnTo>
                    <a:pt x="4" y="62"/>
                  </a:lnTo>
                  <a:lnTo>
                    <a:pt x="4" y="62"/>
                  </a:lnTo>
                  <a:lnTo>
                    <a:pt x="4" y="62"/>
                  </a:lnTo>
                  <a:lnTo>
                    <a:pt x="4" y="62"/>
                  </a:lnTo>
                  <a:lnTo>
                    <a:pt x="4" y="62"/>
                  </a:lnTo>
                  <a:lnTo>
                    <a:pt x="4" y="62"/>
                  </a:lnTo>
                  <a:lnTo>
                    <a:pt x="4" y="62"/>
                  </a:lnTo>
                  <a:lnTo>
                    <a:pt x="4" y="62"/>
                  </a:lnTo>
                  <a:lnTo>
                    <a:pt x="4" y="60"/>
                  </a:lnTo>
                  <a:lnTo>
                    <a:pt x="4" y="60"/>
                  </a:lnTo>
                  <a:lnTo>
                    <a:pt x="4" y="60"/>
                  </a:lnTo>
                  <a:lnTo>
                    <a:pt x="4" y="56"/>
                  </a:lnTo>
                  <a:lnTo>
                    <a:pt x="4" y="56"/>
                  </a:lnTo>
                  <a:lnTo>
                    <a:pt x="4" y="56"/>
                  </a:lnTo>
                  <a:lnTo>
                    <a:pt x="4" y="56"/>
                  </a:lnTo>
                  <a:lnTo>
                    <a:pt x="4" y="56"/>
                  </a:lnTo>
                  <a:lnTo>
                    <a:pt x="4" y="56"/>
                  </a:lnTo>
                  <a:lnTo>
                    <a:pt x="4" y="52"/>
                  </a:lnTo>
                  <a:lnTo>
                    <a:pt x="8" y="52"/>
                  </a:lnTo>
                  <a:lnTo>
                    <a:pt x="8" y="52"/>
                  </a:lnTo>
                  <a:lnTo>
                    <a:pt x="8" y="48"/>
                  </a:lnTo>
                  <a:lnTo>
                    <a:pt x="8" y="48"/>
                  </a:lnTo>
                  <a:lnTo>
                    <a:pt x="4" y="44"/>
                  </a:lnTo>
                  <a:lnTo>
                    <a:pt x="4" y="44"/>
                  </a:lnTo>
                  <a:lnTo>
                    <a:pt x="4" y="44"/>
                  </a:lnTo>
                  <a:lnTo>
                    <a:pt x="8" y="44"/>
                  </a:lnTo>
                  <a:lnTo>
                    <a:pt x="8" y="44"/>
                  </a:lnTo>
                  <a:lnTo>
                    <a:pt x="8" y="40"/>
                  </a:lnTo>
                  <a:lnTo>
                    <a:pt x="8" y="40"/>
                  </a:lnTo>
                  <a:lnTo>
                    <a:pt x="8" y="40"/>
                  </a:lnTo>
                  <a:lnTo>
                    <a:pt x="10" y="40"/>
                  </a:lnTo>
                  <a:lnTo>
                    <a:pt x="10" y="40"/>
                  </a:lnTo>
                  <a:lnTo>
                    <a:pt x="10" y="40"/>
                  </a:lnTo>
                  <a:lnTo>
                    <a:pt x="10" y="36"/>
                  </a:lnTo>
                  <a:lnTo>
                    <a:pt x="10" y="36"/>
                  </a:lnTo>
                  <a:lnTo>
                    <a:pt x="10" y="34"/>
                  </a:lnTo>
                  <a:lnTo>
                    <a:pt x="10" y="30"/>
                  </a:lnTo>
                  <a:lnTo>
                    <a:pt x="10" y="26"/>
                  </a:lnTo>
                  <a:lnTo>
                    <a:pt x="10" y="26"/>
                  </a:lnTo>
                  <a:lnTo>
                    <a:pt x="10" y="26"/>
                  </a:lnTo>
                  <a:lnTo>
                    <a:pt x="10" y="26"/>
                  </a:lnTo>
                  <a:lnTo>
                    <a:pt x="14" y="26"/>
                  </a:lnTo>
                  <a:lnTo>
                    <a:pt x="14" y="26"/>
                  </a:lnTo>
                  <a:lnTo>
                    <a:pt x="14" y="26"/>
                  </a:lnTo>
                  <a:lnTo>
                    <a:pt x="14" y="26"/>
                  </a:lnTo>
                  <a:lnTo>
                    <a:pt x="18" y="26"/>
                  </a:lnTo>
                  <a:lnTo>
                    <a:pt x="18" y="26"/>
                  </a:lnTo>
                  <a:lnTo>
                    <a:pt x="18" y="26"/>
                  </a:lnTo>
                  <a:lnTo>
                    <a:pt x="18" y="26"/>
                  </a:lnTo>
                  <a:lnTo>
                    <a:pt x="18" y="26"/>
                  </a:lnTo>
                  <a:lnTo>
                    <a:pt x="18" y="26"/>
                  </a:lnTo>
                  <a:lnTo>
                    <a:pt x="22" y="30"/>
                  </a:lnTo>
                  <a:lnTo>
                    <a:pt x="22" y="26"/>
                  </a:lnTo>
                  <a:lnTo>
                    <a:pt x="26" y="26"/>
                  </a:lnTo>
                  <a:lnTo>
                    <a:pt x="26" y="26"/>
                  </a:lnTo>
                  <a:lnTo>
                    <a:pt x="30" y="26"/>
                  </a:lnTo>
                  <a:lnTo>
                    <a:pt x="30" y="26"/>
                  </a:lnTo>
                  <a:lnTo>
                    <a:pt x="30" y="26"/>
                  </a:lnTo>
                  <a:lnTo>
                    <a:pt x="40" y="26"/>
                  </a:lnTo>
                  <a:lnTo>
                    <a:pt x="40" y="26"/>
                  </a:lnTo>
                  <a:lnTo>
                    <a:pt x="52" y="30"/>
                  </a:lnTo>
                  <a:lnTo>
                    <a:pt x="56" y="30"/>
                  </a:lnTo>
                  <a:lnTo>
                    <a:pt x="60" y="30"/>
                  </a:lnTo>
                  <a:lnTo>
                    <a:pt x="64" y="34"/>
                  </a:lnTo>
                  <a:lnTo>
                    <a:pt x="66" y="34"/>
                  </a:lnTo>
                  <a:lnTo>
                    <a:pt x="70" y="34"/>
                  </a:lnTo>
                  <a:lnTo>
                    <a:pt x="70" y="34"/>
                  </a:lnTo>
                  <a:lnTo>
                    <a:pt x="74" y="26"/>
                  </a:lnTo>
                  <a:lnTo>
                    <a:pt x="78" y="22"/>
                  </a:lnTo>
                  <a:lnTo>
                    <a:pt x="82" y="14"/>
                  </a:lnTo>
                  <a:lnTo>
                    <a:pt x="94" y="4"/>
                  </a:lnTo>
                  <a:lnTo>
                    <a:pt x="120" y="4"/>
                  </a:lnTo>
                  <a:lnTo>
                    <a:pt x="122" y="0"/>
                  </a:lnTo>
                  <a:lnTo>
                    <a:pt x="134" y="0"/>
                  </a:lnTo>
                  <a:lnTo>
                    <a:pt x="144" y="26"/>
                  </a:lnTo>
                  <a:lnTo>
                    <a:pt x="144" y="30"/>
                  </a:lnTo>
                  <a:lnTo>
                    <a:pt x="152" y="40"/>
                  </a:lnTo>
                  <a:lnTo>
                    <a:pt x="148" y="40"/>
                  </a:lnTo>
                  <a:lnTo>
                    <a:pt x="148" y="40"/>
                  </a:lnTo>
                  <a:lnTo>
                    <a:pt x="148" y="40"/>
                  </a:lnTo>
                  <a:lnTo>
                    <a:pt x="148" y="40"/>
                  </a:lnTo>
                  <a:lnTo>
                    <a:pt x="148" y="40"/>
                  </a:lnTo>
                  <a:lnTo>
                    <a:pt x="144" y="40"/>
                  </a:lnTo>
                  <a:lnTo>
                    <a:pt x="144" y="40"/>
                  </a:lnTo>
                  <a:lnTo>
                    <a:pt x="144" y="40"/>
                  </a:lnTo>
                  <a:lnTo>
                    <a:pt x="144" y="40"/>
                  </a:lnTo>
                  <a:lnTo>
                    <a:pt x="140" y="44"/>
                  </a:lnTo>
                  <a:lnTo>
                    <a:pt x="140" y="44"/>
                  </a:lnTo>
                  <a:lnTo>
                    <a:pt x="140" y="44"/>
                  </a:lnTo>
                  <a:lnTo>
                    <a:pt x="140" y="44"/>
                  </a:lnTo>
                  <a:lnTo>
                    <a:pt x="140" y="44"/>
                  </a:lnTo>
                  <a:lnTo>
                    <a:pt x="136" y="44"/>
                  </a:lnTo>
                  <a:lnTo>
                    <a:pt x="136" y="48"/>
                  </a:lnTo>
                  <a:lnTo>
                    <a:pt x="136" y="52"/>
                  </a:lnTo>
                  <a:lnTo>
                    <a:pt x="136" y="52"/>
                  </a:lnTo>
                  <a:lnTo>
                    <a:pt x="136" y="56"/>
                  </a:lnTo>
                  <a:lnTo>
                    <a:pt x="136" y="56"/>
                  </a:lnTo>
                  <a:lnTo>
                    <a:pt x="136" y="60"/>
                  </a:lnTo>
                  <a:lnTo>
                    <a:pt x="134" y="60"/>
                  </a:lnTo>
                  <a:lnTo>
                    <a:pt x="134" y="60"/>
                  </a:lnTo>
                  <a:lnTo>
                    <a:pt x="130" y="60"/>
                  </a:lnTo>
                  <a:lnTo>
                    <a:pt x="130" y="62"/>
                  </a:lnTo>
                  <a:lnTo>
                    <a:pt x="130" y="62"/>
                  </a:lnTo>
                  <a:lnTo>
                    <a:pt x="130" y="62"/>
                  </a:lnTo>
                  <a:lnTo>
                    <a:pt x="126" y="62"/>
                  </a:lnTo>
                  <a:lnTo>
                    <a:pt x="126" y="62"/>
                  </a:lnTo>
                  <a:lnTo>
                    <a:pt x="122" y="66"/>
                  </a:lnTo>
                  <a:lnTo>
                    <a:pt x="122" y="66"/>
                  </a:lnTo>
                  <a:lnTo>
                    <a:pt x="122" y="66"/>
                  </a:lnTo>
                  <a:lnTo>
                    <a:pt x="122" y="66"/>
                  </a:lnTo>
                  <a:lnTo>
                    <a:pt x="120" y="66"/>
                  </a:lnTo>
                  <a:lnTo>
                    <a:pt x="120" y="66"/>
                  </a:lnTo>
                  <a:lnTo>
                    <a:pt x="116" y="66"/>
                  </a:lnTo>
                  <a:lnTo>
                    <a:pt x="116" y="66"/>
                  </a:lnTo>
                  <a:lnTo>
                    <a:pt x="116" y="66"/>
                  </a:lnTo>
                  <a:lnTo>
                    <a:pt x="116" y="66"/>
                  </a:lnTo>
                  <a:lnTo>
                    <a:pt x="112" y="66"/>
                  </a:lnTo>
                  <a:lnTo>
                    <a:pt x="112" y="66"/>
                  </a:lnTo>
                  <a:lnTo>
                    <a:pt x="108" y="70"/>
                  </a:lnTo>
                  <a:lnTo>
                    <a:pt x="108" y="70"/>
                  </a:lnTo>
                  <a:lnTo>
                    <a:pt x="108" y="70"/>
                  </a:lnTo>
                  <a:lnTo>
                    <a:pt x="108" y="70"/>
                  </a:lnTo>
                  <a:lnTo>
                    <a:pt x="104" y="70"/>
                  </a:lnTo>
                  <a:lnTo>
                    <a:pt x="100" y="74"/>
                  </a:lnTo>
                  <a:lnTo>
                    <a:pt x="100" y="74"/>
                  </a:lnTo>
                  <a:lnTo>
                    <a:pt x="96" y="74"/>
                  </a:lnTo>
                  <a:lnTo>
                    <a:pt x="94" y="78"/>
                  </a:lnTo>
                  <a:lnTo>
                    <a:pt x="94" y="78"/>
                  </a:lnTo>
                  <a:lnTo>
                    <a:pt x="94" y="78"/>
                  </a:lnTo>
                  <a:lnTo>
                    <a:pt x="94" y="78"/>
                  </a:lnTo>
                  <a:lnTo>
                    <a:pt x="94" y="78"/>
                  </a:lnTo>
                  <a:lnTo>
                    <a:pt x="94" y="82"/>
                  </a:lnTo>
                  <a:lnTo>
                    <a:pt x="90" y="82"/>
                  </a:lnTo>
                  <a:lnTo>
                    <a:pt x="90" y="86"/>
                  </a:lnTo>
                  <a:lnTo>
                    <a:pt x="90" y="86"/>
                  </a:lnTo>
                  <a:lnTo>
                    <a:pt x="90" y="86"/>
                  </a:lnTo>
                  <a:lnTo>
                    <a:pt x="86" y="86"/>
                  </a:lnTo>
                  <a:lnTo>
                    <a:pt x="86" y="86"/>
                  </a:lnTo>
                  <a:lnTo>
                    <a:pt x="86" y="86"/>
                  </a:lnTo>
                  <a:lnTo>
                    <a:pt x="82" y="86"/>
                  </a:lnTo>
                  <a:lnTo>
                    <a:pt x="82" y="86"/>
                  </a:lnTo>
                  <a:lnTo>
                    <a:pt x="82" y="86"/>
                  </a:lnTo>
                  <a:lnTo>
                    <a:pt x="82" y="86"/>
                  </a:lnTo>
                  <a:lnTo>
                    <a:pt x="82" y="86"/>
                  </a:lnTo>
                  <a:lnTo>
                    <a:pt x="78" y="86"/>
                  </a:lnTo>
                  <a:lnTo>
                    <a:pt x="78" y="86"/>
                  </a:lnTo>
                  <a:lnTo>
                    <a:pt x="78" y="86"/>
                  </a:lnTo>
                  <a:lnTo>
                    <a:pt x="78" y="86"/>
                  </a:lnTo>
                  <a:lnTo>
                    <a:pt x="78" y="86"/>
                  </a:lnTo>
                  <a:lnTo>
                    <a:pt x="78" y="86"/>
                  </a:lnTo>
                  <a:lnTo>
                    <a:pt x="78" y="86"/>
                  </a:lnTo>
                  <a:lnTo>
                    <a:pt x="78" y="86"/>
                  </a:lnTo>
                  <a:lnTo>
                    <a:pt x="78" y="86"/>
                  </a:lnTo>
                  <a:lnTo>
                    <a:pt x="74" y="86"/>
                  </a:lnTo>
                  <a:lnTo>
                    <a:pt x="74" y="86"/>
                  </a:lnTo>
                  <a:lnTo>
                    <a:pt x="74" y="86"/>
                  </a:lnTo>
                  <a:lnTo>
                    <a:pt x="74" y="90"/>
                  </a:lnTo>
                  <a:lnTo>
                    <a:pt x="74" y="90"/>
                  </a:lnTo>
                  <a:lnTo>
                    <a:pt x="74" y="90"/>
                  </a:lnTo>
                  <a:lnTo>
                    <a:pt x="74" y="90"/>
                  </a:lnTo>
                  <a:lnTo>
                    <a:pt x="70" y="90"/>
                  </a:lnTo>
                  <a:lnTo>
                    <a:pt x="70" y="92"/>
                  </a:lnTo>
                  <a:lnTo>
                    <a:pt x="70" y="92"/>
                  </a:lnTo>
                  <a:lnTo>
                    <a:pt x="70" y="92"/>
                  </a:lnTo>
                  <a:lnTo>
                    <a:pt x="66" y="92"/>
                  </a:lnTo>
                  <a:lnTo>
                    <a:pt x="66" y="92"/>
                  </a:lnTo>
                  <a:lnTo>
                    <a:pt x="66" y="92"/>
                  </a:lnTo>
                  <a:lnTo>
                    <a:pt x="66" y="92"/>
                  </a:lnTo>
                  <a:close/>
                  <a:moveTo>
                    <a:pt x="140" y="118"/>
                  </a:moveTo>
                  <a:lnTo>
                    <a:pt x="136" y="118"/>
                  </a:lnTo>
                  <a:lnTo>
                    <a:pt x="136" y="118"/>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40" y="116"/>
                  </a:lnTo>
                  <a:lnTo>
                    <a:pt x="140" y="116"/>
                  </a:lnTo>
                  <a:lnTo>
                    <a:pt x="140" y="118"/>
                  </a:lnTo>
                  <a:lnTo>
                    <a:pt x="140" y="118"/>
                  </a:lnTo>
                  <a:lnTo>
                    <a:pt x="140" y="118"/>
                  </a:lnTo>
                  <a:lnTo>
                    <a:pt x="140" y="118"/>
                  </a:lnTo>
                  <a:lnTo>
                    <a:pt x="140" y="118"/>
                  </a:lnTo>
                  <a:close/>
                  <a:moveTo>
                    <a:pt x="4" y="62"/>
                  </a:moveTo>
                  <a:lnTo>
                    <a:pt x="4" y="62"/>
                  </a:lnTo>
                  <a:lnTo>
                    <a:pt x="4" y="62"/>
                  </a:lnTo>
                  <a:lnTo>
                    <a:pt x="0" y="62"/>
                  </a:lnTo>
                  <a:lnTo>
                    <a:pt x="4" y="62"/>
                  </a:lnTo>
                  <a:lnTo>
                    <a:pt x="4" y="60"/>
                  </a:lnTo>
                  <a:lnTo>
                    <a:pt x="4" y="60"/>
                  </a:lnTo>
                  <a:lnTo>
                    <a:pt x="4" y="60"/>
                  </a:lnTo>
                  <a:lnTo>
                    <a:pt x="4" y="60"/>
                  </a:lnTo>
                  <a:lnTo>
                    <a:pt x="4" y="62"/>
                  </a:lnTo>
                  <a:lnTo>
                    <a:pt x="4" y="62"/>
                  </a:lnTo>
                  <a:lnTo>
                    <a:pt x="4" y="62"/>
                  </a:lnTo>
                  <a:lnTo>
                    <a:pt x="4" y="62"/>
                  </a:lnTo>
                  <a:lnTo>
                    <a:pt x="4" y="62"/>
                  </a:lnTo>
                  <a:lnTo>
                    <a:pt x="4" y="62"/>
                  </a:lnTo>
                  <a:lnTo>
                    <a:pt x="4" y="62"/>
                  </a:lnTo>
                  <a:close/>
                  <a:moveTo>
                    <a:pt x="4" y="86"/>
                  </a:moveTo>
                  <a:lnTo>
                    <a:pt x="4"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66" y="108"/>
                  </a:moveTo>
                  <a:lnTo>
                    <a:pt x="166" y="108"/>
                  </a:lnTo>
                  <a:lnTo>
                    <a:pt x="170" y="112"/>
                  </a:lnTo>
                  <a:lnTo>
                    <a:pt x="170" y="112"/>
                  </a:lnTo>
                  <a:lnTo>
                    <a:pt x="166" y="112"/>
                  </a:lnTo>
                  <a:lnTo>
                    <a:pt x="166" y="112"/>
                  </a:lnTo>
                  <a:lnTo>
                    <a:pt x="166" y="116"/>
                  </a:lnTo>
                  <a:lnTo>
                    <a:pt x="164" y="116"/>
                  </a:lnTo>
                  <a:lnTo>
                    <a:pt x="164" y="116"/>
                  </a:lnTo>
                  <a:lnTo>
                    <a:pt x="164" y="116"/>
                  </a:lnTo>
                  <a:lnTo>
                    <a:pt x="160" y="116"/>
                  </a:lnTo>
                  <a:lnTo>
                    <a:pt x="160" y="116"/>
                  </a:lnTo>
                  <a:lnTo>
                    <a:pt x="160" y="116"/>
                  </a:lnTo>
                  <a:lnTo>
                    <a:pt x="156" y="116"/>
                  </a:lnTo>
                  <a:lnTo>
                    <a:pt x="156" y="116"/>
                  </a:lnTo>
                  <a:lnTo>
                    <a:pt x="156" y="112"/>
                  </a:lnTo>
                  <a:lnTo>
                    <a:pt x="152" y="112"/>
                  </a:lnTo>
                  <a:lnTo>
                    <a:pt x="156" y="112"/>
                  </a:lnTo>
                  <a:lnTo>
                    <a:pt x="156" y="112"/>
                  </a:lnTo>
                  <a:lnTo>
                    <a:pt x="156" y="112"/>
                  </a:lnTo>
                  <a:lnTo>
                    <a:pt x="156" y="108"/>
                  </a:lnTo>
                  <a:lnTo>
                    <a:pt x="156" y="108"/>
                  </a:lnTo>
                  <a:lnTo>
                    <a:pt x="156" y="108"/>
                  </a:lnTo>
                  <a:lnTo>
                    <a:pt x="160" y="108"/>
                  </a:lnTo>
                  <a:lnTo>
                    <a:pt x="160" y="108"/>
                  </a:lnTo>
                  <a:lnTo>
                    <a:pt x="160" y="108"/>
                  </a:lnTo>
                  <a:lnTo>
                    <a:pt x="160" y="112"/>
                  </a:lnTo>
                  <a:lnTo>
                    <a:pt x="164" y="108"/>
                  </a:lnTo>
                  <a:lnTo>
                    <a:pt x="164" y="108"/>
                  </a:lnTo>
                  <a:lnTo>
                    <a:pt x="164" y="108"/>
                  </a:lnTo>
                  <a:lnTo>
                    <a:pt x="164" y="108"/>
                  </a:lnTo>
                  <a:lnTo>
                    <a:pt x="164" y="108"/>
                  </a:lnTo>
                  <a:lnTo>
                    <a:pt x="166" y="108"/>
                  </a:lnTo>
                  <a:lnTo>
                    <a:pt x="166" y="108"/>
                  </a:lnTo>
                  <a:lnTo>
                    <a:pt x="166" y="108"/>
                  </a:lnTo>
                  <a:lnTo>
                    <a:pt x="166" y="10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0" name="Freeform 65"/>
            <p:cNvSpPr>
              <a:spLocks/>
            </p:cNvSpPr>
            <p:nvPr/>
          </p:nvSpPr>
          <p:spPr bwMode="auto">
            <a:xfrm>
              <a:off x="2819400" y="4213293"/>
              <a:ext cx="6350" cy="6350"/>
            </a:xfrm>
            <a:custGeom>
              <a:avLst/>
              <a:gdLst>
                <a:gd name="T0" fmla="*/ 4 w 4"/>
                <a:gd name="T1" fmla="*/ 4 h 4"/>
                <a:gd name="T2" fmla="*/ 4 w 4"/>
                <a:gd name="T3" fmla="*/ 4 h 4"/>
                <a:gd name="T4" fmla="*/ 0 w 4"/>
                <a:gd name="T5" fmla="*/ 4 h 4"/>
                <a:gd name="T6" fmla="*/ 0 w 4"/>
                <a:gd name="T7" fmla="*/ 0 h 4"/>
                <a:gd name="T8" fmla="*/ 0 w 4"/>
                <a:gd name="T9" fmla="*/ 0 h 4"/>
                <a:gd name="T10" fmla="*/ 4 w 4"/>
                <a:gd name="T11" fmla="*/ 4 h 4"/>
                <a:gd name="T12" fmla="*/ 4 w 4"/>
                <a:gd name="T13" fmla="*/ 4 h 4"/>
                <a:gd name="T14" fmla="*/ 4 w 4"/>
                <a:gd name="T15" fmla="*/ 4 h 4"/>
                <a:gd name="T16" fmla="*/ 4 w 4"/>
                <a:gd name="T17" fmla="*/ 4 h 4"/>
                <a:gd name="T18" fmla="*/ 4 w 4"/>
                <a:gd name="T19" fmla="*/ 4 h 4"/>
                <a:gd name="T20" fmla="*/ 4 w 4"/>
                <a:gd name="T21" fmla="*/ 4 h 4"/>
                <a:gd name="T22" fmla="*/ 4 w 4"/>
                <a:gd name="T23" fmla="*/ 4 h 4"/>
                <a:gd name="T24" fmla="*/ 4 w 4"/>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4" y="4"/>
                  </a:moveTo>
                  <a:lnTo>
                    <a:pt x="4" y="4"/>
                  </a:lnTo>
                  <a:lnTo>
                    <a:pt x="0" y="4"/>
                  </a:lnTo>
                  <a:lnTo>
                    <a:pt x="0" y="0"/>
                  </a:lnTo>
                  <a:lnTo>
                    <a:pt x="0" y="0"/>
                  </a:lnTo>
                  <a:lnTo>
                    <a:pt x="4" y="4"/>
                  </a:lnTo>
                  <a:lnTo>
                    <a:pt x="4" y="4"/>
                  </a:lnTo>
                  <a:lnTo>
                    <a:pt x="4" y="4"/>
                  </a:lnTo>
                  <a:lnTo>
                    <a:pt x="4" y="4"/>
                  </a:lnTo>
                  <a:lnTo>
                    <a:pt x="4" y="4"/>
                  </a:lnTo>
                  <a:lnTo>
                    <a:pt x="4" y="4"/>
                  </a:lnTo>
                  <a:lnTo>
                    <a:pt x="4" y="4"/>
                  </a:lnTo>
                  <a:lnTo>
                    <a:pt x="4"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 name="Freeform 66"/>
            <p:cNvSpPr>
              <a:spLocks noEditPoints="1"/>
            </p:cNvSpPr>
            <p:nvPr/>
          </p:nvSpPr>
          <p:spPr bwMode="auto">
            <a:xfrm>
              <a:off x="2390775" y="4054543"/>
              <a:ext cx="31750" cy="69850"/>
            </a:xfrm>
            <a:custGeom>
              <a:avLst/>
              <a:gdLst>
                <a:gd name="T0" fmla="*/ 14 w 20"/>
                <a:gd name="T1" fmla="*/ 0 h 44"/>
                <a:gd name="T2" fmla="*/ 14 w 20"/>
                <a:gd name="T3" fmla="*/ 4 h 44"/>
                <a:gd name="T4" fmla="*/ 16 w 20"/>
                <a:gd name="T5" fmla="*/ 4 h 44"/>
                <a:gd name="T6" fmla="*/ 16 w 20"/>
                <a:gd name="T7" fmla="*/ 4 h 44"/>
                <a:gd name="T8" fmla="*/ 16 w 20"/>
                <a:gd name="T9" fmla="*/ 6 h 44"/>
                <a:gd name="T10" fmla="*/ 14 w 20"/>
                <a:gd name="T11" fmla="*/ 10 h 44"/>
                <a:gd name="T12" fmla="*/ 14 w 20"/>
                <a:gd name="T13" fmla="*/ 10 h 44"/>
                <a:gd name="T14" fmla="*/ 14 w 20"/>
                <a:gd name="T15" fmla="*/ 10 h 44"/>
                <a:gd name="T16" fmla="*/ 14 w 20"/>
                <a:gd name="T17" fmla="*/ 14 h 44"/>
                <a:gd name="T18" fmla="*/ 14 w 20"/>
                <a:gd name="T19" fmla="*/ 14 h 44"/>
                <a:gd name="T20" fmla="*/ 14 w 20"/>
                <a:gd name="T21" fmla="*/ 14 h 44"/>
                <a:gd name="T22" fmla="*/ 14 w 20"/>
                <a:gd name="T23" fmla="*/ 18 h 44"/>
                <a:gd name="T24" fmla="*/ 14 w 20"/>
                <a:gd name="T25" fmla="*/ 22 h 44"/>
                <a:gd name="T26" fmla="*/ 14 w 20"/>
                <a:gd name="T27" fmla="*/ 22 h 44"/>
                <a:gd name="T28" fmla="*/ 14 w 20"/>
                <a:gd name="T29" fmla="*/ 22 h 44"/>
                <a:gd name="T30" fmla="*/ 14 w 20"/>
                <a:gd name="T31" fmla="*/ 26 h 44"/>
                <a:gd name="T32" fmla="*/ 14 w 20"/>
                <a:gd name="T33" fmla="*/ 26 h 44"/>
                <a:gd name="T34" fmla="*/ 14 w 20"/>
                <a:gd name="T35" fmla="*/ 26 h 44"/>
                <a:gd name="T36" fmla="*/ 14 w 20"/>
                <a:gd name="T37" fmla="*/ 28 h 44"/>
                <a:gd name="T38" fmla="*/ 14 w 20"/>
                <a:gd name="T39" fmla="*/ 32 h 44"/>
                <a:gd name="T40" fmla="*/ 14 w 20"/>
                <a:gd name="T41" fmla="*/ 32 h 44"/>
                <a:gd name="T42" fmla="*/ 14 w 20"/>
                <a:gd name="T43" fmla="*/ 32 h 44"/>
                <a:gd name="T44" fmla="*/ 10 w 20"/>
                <a:gd name="T45" fmla="*/ 36 h 44"/>
                <a:gd name="T46" fmla="*/ 6 w 20"/>
                <a:gd name="T47" fmla="*/ 40 h 44"/>
                <a:gd name="T48" fmla="*/ 6 w 20"/>
                <a:gd name="T49" fmla="*/ 40 h 44"/>
                <a:gd name="T50" fmla="*/ 6 w 20"/>
                <a:gd name="T51" fmla="*/ 44 h 44"/>
                <a:gd name="T52" fmla="*/ 6 w 20"/>
                <a:gd name="T53" fmla="*/ 44 h 44"/>
                <a:gd name="T54" fmla="*/ 2 w 20"/>
                <a:gd name="T55" fmla="*/ 44 h 44"/>
                <a:gd name="T56" fmla="*/ 0 w 20"/>
                <a:gd name="T57" fmla="*/ 44 h 44"/>
                <a:gd name="T58" fmla="*/ 0 w 20"/>
                <a:gd name="T59" fmla="*/ 40 h 44"/>
                <a:gd name="T60" fmla="*/ 2 w 20"/>
                <a:gd name="T61" fmla="*/ 26 h 44"/>
                <a:gd name="T62" fmla="*/ 2 w 20"/>
                <a:gd name="T63" fmla="*/ 14 h 44"/>
                <a:gd name="T64" fmla="*/ 2 w 20"/>
                <a:gd name="T65" fmla="*/ 10 h 44"/>
                <a:gd name="T66" fmla="*/ 2 w 20"/>
                <a:gd name="T67" fmla="*/ 6 h 44"/>
                <a:gd name="T68" fmla="*/ 2 w 20"/>
                <a:gd name="T69" fmla="*/ 6 h 44"/>
                <a:gd name="T70" fmla="*/ 6 w 20"/>
                <a:gd name="T71" fmla="*/ 10 h 44"/>
                <a:gd name="T72" fmla="*/ 6 w 20"/>
                <a:gd name="T73" fmla="*/ 6 h 44"/>
                <a:gd name="T74" fmla="*/ 6 w 20"/>
                <a:gd name="T75" fmla="*/ 6 h 44"/>
                <a:gd name="T76" fmla="*/ 10 w 20"/>
                <a:gd name="T77" fmla="*/ 4 h 44"/>
                <a:gd name="T78" fmla="*/ 10 w 20"/>
                <a:gd name="T79" fmla="*/ 0 h 44"/>
                <a:gd name="T80" fmla="*/ 10 w 20"/>
                <a:gd name="T81" fmla="*/ 0 h 44"/>
                <a:gd name="T82" fmla="*/ 14 w 20"/>
                <a:gd name="T83" fmla="*/ 0 h 44"/>
                <a:gd name="T84" fmla="*/ 14 w 20"/>
                <a:gd name="T85" fmla="*/ 0 h 44"/>
                <a:gd name="T86" fmla="*/ 14 w 20"/>
                <a:gd name="T87" fmla="*/ 0 h 44"/>
                <a:gd name="T88" fmla="*/ 16 w 20"/>
                <a:gd name="T89" fmla="*/ 6 h 44"/>
                <a:gd name="T90" fmla="*/ 16 w 20"/>
                <a:gd name="T91" fmla="*/ 10 h 44"/>
                <a:gd name="T92" fmla="*/ 16 w 20"/>
                <a:gd name="T93" fmla="*/ 10 h 44"/>
                <a:gd name="T94" fmla="*/ 16 w 20"/>
                <a:gd name="T95" fmla="*/ 10 h 44"/>
                <a:gd name="T96" fmla="*/ 16 w 20"/>
                <a:gd name="T97" fmla="*/ 10 h 44"/>
                <a:gd name="T98" fmla="*/ 20 w 20"/>
                <a:gd name="T99" fmla="*/ 6 h 44"/>
                <a:gd name="T100" fmla="*/ 20 w 20"/>
                <a:gd name="T101" fmla="*/ 6 h 44"/>
                <a:gd name="T102" fmla="*/ 16 w 20"/>
                <a:gd name="T103" fmla="*/ 6 h 44"/>
                <a:gd name="T104" fmla="*/ 16 w 20"/>
                <a:gd name="T105" fmla="*/ 6 h 44"/>
                <a:gd name="T106" fmla="*/ 16 w 20"/>
                <a:gd name="T107" fmla="*/ 22 h 44"/>
                <a:gd name="T108" fmla="*/ 16 w 20"/>
                <a:gd name="T109" fmla="*/ 22 h 44"/>
                <a:gd name="T110" fmla="*/ 20 w 20"/>
                <a:gd name="T111" fmla="*/ 14 h 44"/>
                <a:gd name="T112" fmla="*/ 20 w 20"/>
                <a:gd name="T113" fmla="*/ 18 h 44"/>
                <a:gd name="T114" fmla="*/ 20 w 20"/>
                <a:gd name="T115" fmla="*/ 18 h 44"/>
                <a:gd name="T116" fmla="*/ 20 w 20"/>
                <a:gd name="T117" fmla="*/ 18 h 44"/>
                <a:gd name="T118" fmla="*/ 20 w 20"/>
                <a:gd name="T119" fmla="*/ 18 h 44"/>
                <a:gd name="T120" fmla="*/ 16 w 20"/>
                <a:gd name="T121" fmla="*/ 18 h 44"/>
                <a:gd name="T122" fmla="*/ 16 w 20"/>
                <a:gd name="T123" fmla="*/ 22 h 44"/>
                <a:gd name="T124" fmla="*/ 16 w 20"/>
                <a:gd name="T12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44">
                  <a:moveTo>
                    <a:pt x="14" y="0"/>
                  </a:moveTo>
                  <a:lnTo>
                    <a:pt x="14" y="0"/>
                  </a:lnTo>
                  <a:lnTo>
                    <a:pt x="14" y="0"/>
                  </a:lnTo>
                  <a:lnTo>
                    <a:pt x="14" y="4"/>
                  </a:lnTo>
                  <a:lnTo>
                    <a:pt x="14" y="4"/>
                  </a:lnTo>
                  <a:lnTo>
                    <a:pt x="16" y="4"/>
                  </a:lnTo>
                  <a:lnTo>
                    <a:pt x="16" y="4"/>
                  </a:lnTo>
                  <a:lnTo>
                    <a:pt x="16" y="4"/>
                  </a:lnTo>
                  <a:lnTo>
                    <a:pt x="16" y="6"/>
                  </a:lnTo>
                  <a:lnTo>
                    <a:pt x="16" y="6"/>
                  </a:lnTo>
                  <a:lnTo>
                    <a:pt x="14" y="10"/>
                  </a:lnTo>
                  <a:lnTo>
                    <a:pt x="14" y="10"/>
                  </a:lnTo>
                  <a:lnTo>
                    <a:pt x="14" y="10"/>
                  </a:lnTo>
                  <a:lnTo>
                    <a:pt x="14" y="10"/>
                  </a:lnTo>
                  <a:lnTo>
                    <a:pt x="14" y="10"/>
                  </a:lnTo>
                  <a:lnTo>
                    <a:pt x="14" y="10"/>
                  </a:lnTo>
                  <a:lnTo>
                    <a:pt x="14" y="14"/>
                  </a:lnTo>
                  <a:lnTo>
                    <a:pt x="14" y="14"/>
                  </a:lnTo>
                  <a:lnTo>
                    <a:pt x="14" y="14"/>
                  </a:lnTo>
                  <a:lnTo>
                    <a:pt x="14" y="14"/>
                  </a:lnTo>
                  <a:lnTo>
                    <a:pt x="14" y="14"/>
                  </a:lnTo>
                  <a:lnTo>
                    <a:pt x="14" y="14"/>
                  </a:lnTo>
                  <a:lnTo>
                    <a:pt x="14" y="18"/>
                  </a:lnTo>
                  <a:lnTo>
                    <a:pt x="14" y="18"/>
                  </a:lnTo>
                  <a:lnTo>
                    <a:pt x="14" y="18"/>
                  </a:lnTo>
                  <a:lnTo>
                    <a:pt x="14" y="22"/>
                  </a:lnTo>
                  <a:lnTo>
                    <a:pt x="14" y="22"/>
                  </a:lnTo>
                  <a:lnTo>
                    <a:pt x="14" y="22"/>
                  </a:lnTo>
                  <a:lnTo>
                    <a:pt x="14" y="22"/>
                  </a:lnTo>
                  <a:lnTo>
                    <a:pt x="14" y="22"/>
                  </a:lnTo>
                  <a:lnTo>
                    <a:pt x="14" y="26"/>
                  </a:lnTo>
                  <a:lnTo>
                    <a:pt x="14" y="26"/>
                  </a:lnTo>
                  <a:lnTo>
                    <a:pt x="14" y="26"/>
                  </a:lnTo>
                  <a:lnTo>
                    <a:pt x="14" y="26"/>
                  </a:lnTo>
                  <a:lnTo>
                    <a:pt x="14" y="26"/>
                  </a:lnTo>
                  <a:lnTo>
                    <a:pt x="14" y="26"/>
                  </a:lnTo>
                  <a:lnTo>
                    <a:pt x="14" y="28"/>
                  </a:lnTo>
                  <a:lnTo>
                    <a:pt x="14" y="28"/>
                  </a:lnTo>
                  <a:lnTo>
                    <a:pt x="14" y="32"/>
                  </a:lnTo>
                  <a:lnTo>
                    <a:pt x="14" y="32"/>
                  </a:lnTo>
                  <a:lnTo>
                    <a:pt x="14" y="32"/>
                  </a:lnTo>
                  <a:lnTo>
                    <a:pt x="14" y="32"/>
                  </a:lnTo>
                  <a:lnTo>
                    <a:pt x="14" y="32"/>
                  </a:lnTo>
                  <a:lnTo>
                    <a:pt x="14" y="32"/>
                  </a:lnTo>
                  <a:lnTo>
                    <a:pt x="14" y="32"/>
                  </a:lnTo>
                  <a:lnTo>
                    <a:pt x="10" y="36"/>
                  </a:lnTo>
                  <a:lnTo>
                    <a:pt x="10" y="36"/>
                  </a:lnTo>
                  <a:lnTo>
                    <a:pt x="6" y="40"/>
                  </a:lnTo>
                  <a:lnTo>
                    <a:pt x="6" y="40"/>
                  </a:lnTo>
                  <a:lnTo>
                    <a:pt x="6" y="40"/>
                  </a:lnTo>
                  <a:lnTo>
                    <a:pt x="6" y="40"/>
                  </a:lnTo>
                  <a:lnTo>
                    <a:pt x="6" y="44"/>
                  </a:lnTo>
                  <a:lnTo>
                    <a:pt x="6" y="44"/>
                  </a:lnTo>
                  <a:lnTo>
                    <a:pt x="6" y="44"/>
                  </a:lnTo>
                  <a:lnTo>
                    <a:pt x="2" y="44"/>
                  </a:lnTo>
                  <a:lnTo>
                    <a:pt x="2" y="44"/>
                  </a:lnTo>
                  <a:lnTo>
                    <a:pt x="2" y="44"/>
                  </a:lnTo>
                  <a:lnTo>
                    <a:pt x="0" y="44"/>
                  </a:lnTo>
                  <a:lnTo>
                    <a:pt x="0" y="44"/>
                  </a:lnTo>
                  <a:lnTo>
                    <a:pt x="0" y="40"/>
                  </a:lnTo>
                  <a:lnTo>
                    <a:pt x="2" y="36"/>
                  </a:lnTo>
                  <a:lnTo>
                    <a:pt x="2" y="26"/>
                  </a:lnTo>
                  <a:lnTo>
                    <a:pt x="2" y="18"/>
                  </a:lnTo>
                  <a:lnTo>
                    <a:pt x="2" y="14"/>
                  </a:lnTo>
                  <a:lnTo>
                    <a:pt x="2" y="10"/>
                  </a:lnTo>
                  <a:lnTo>
                    <a:pt x="2" y="10"/>
                  </a:lnTo>
                  <a:lnTo>
                    <a:pt x="2" y="6"/>
                  </a:lnTo>
                  <a:lnTo>
                    <a:pt x="2" y="6"/>
                  </a:lnTo>
                  <a:lnTo>
                    <a:pt x="2" y="6"/>
                  </a:lnTo>
                  <a:lnTo>
                    <a:pt x="2" y="6"/>
                  </a:lnTo>
                  <a:lnTo>
                    <a:pt x="2" y="10"/>
                  </a:lnTo>
                  <a:lnTo>
                    <a:pt x="6" y="10"/>
                  </a:lnTo>
                  <a:lnTo>
                    <a:pt x="6" y="10"/>
                  </a:lnTo>
                  <a:lnTo>
                    <a:pt x="6" y="6"/>
                  </a:lnTo>
                  <a:lnTo>
                    <a:pt x="6" y="6"/>
                  </a:lnTo>
                  <a:lnTo>
                    <a:pt x="6" y="6"/>
                  </a:lnTo>
                  <a:lnTo>
                    <a:pt x="6" y="4"/>
                  </a:lnTo>
                  <a:lnTo>
                    <a:pt x="10" y="4"/>
                  </a:lnTo>
                  <a:lnTo>
                    <a:pt x="10" y="4"/>
                  </a:lnTo>
                  <a:lnTo>
                    <a:pt x="10" y="0"/>
                  </a:lnTo>
                  <a:lnTo>
                    <a:pt x="10" y="0"/>
                  </a:lnTo>
                  <a:lnTo>
                    <a:pt x="10" y="0"/>
                  </a:lnTo>
                  <a:lnTo>
                    <a:pt x="14" y="0"/>
                  </a:lnTo>
                  <a:lnTo>
                    <a:pt x="14" y="0"/>
                  </a:lnTo>
                  <a:lnTo>
                    <a:pt x="14" y="0"/>
                  </a:lnTo>
                  <a:lnTo>
                    <a:pt x="14" y="0"/>
                  </a:lnTo>
                  <a:lnTo>
                    <a:pt x="14" y="0"/>
                  </a:lnTo>
                  <a:lnTo>
                    <a:pt x="14" y="0"/>
                  </a:lnTo>
                  <a:close/>
                  <a:moveTo>
                    <a:pt x="16" y="6"/>
                  </a:moveTo>
                  <a:lnTo>
                    <a:pt x="16" y="6"/>
                  </a:lnTo>
                  <a:lnTo>
                    <a:pt x="16" y="6"/>
                  </a:lnTo>
                  <a:lnTo>
                    <a:pt x="16" y="10"/>
                  </a:lnTo>
                  <a:lnTo>
                    <a:pt x="16" y="10"/>
                  </a:lnTo>
                  <a:lnTo>
                    <a:pt x="16" y="10"/>
                  </a:lnTo>
                  <a:lnTo>
                    <a:pt x="16" y="10"/>
                  </a:lnTo>
                  <a:lnTo>
                    <a:pt x="16" y="10"/>
                  </a:lnTo>
                  <a:lnTo>
                    <a:pt x="16" y="10"/>
                  </a:lnTo>
                  <a:lnTo>
                    <a:pt x="16" y="10"/>
                  </a:lnTo>
                  <a:lnTo>
                    <a:pt x="16" y="6"/>
                  </a:lnTo>
                  <a:lnTo>
                    <a:pt x="20" y="6"/>
                  </a:lnTo>
                  <a:lnTo>
                    <a:pt x="20" y="6"/>
                  </a:lnTo>
                  <a:lnTo>
                    <a:pt x="20" y="6"/>
                  </a:lnTo>
                  <a:lnTo>
                    <a:pt x="16" y="6"/>
                  </a:lnTo>
                  <a:lnTo>
                    <a:pt x="16" y="6"/>
                  </a:lnTo>
                  <a:lnTo>
                    <a:pt x="16" y="6"/>
                  </a:lnTo>
                  <a:lnTo>
                    <a:pt x="16" y="6"/>
                  </a:lnTo>
                  <a:close/>
                  <a:moveTo>
                    <a:pt x="16" y="22"/>
                  </a:moveTo>
                  <a:lnTo>
                    <a:pt x="16" y="22"/>
                  </a:lnTo>
                  <a:lnTo>
                    <a:pt x="16" y="22"/>
                  </a:lnTo>
                  <a:lnTo>
                    <a:pt x="16" y="22"/>
                  </a:lnTo>
                  <a:lnTo>
                    <a:pt x="16" y="18"/>
                  </a:lnTo>
                  <a:lnTo>
                    <a:pt x="20" y="14"/>
                  </a:lnTo>
                  <a:lnTo>
                    <a:pt x="20" y="14"/>
                  </a:lnTo>
                  <a:lnTo>
                    <a:pt x="20" y="18"/>
                  </a:lnTo>
                  <a:lnTo>
                    <a:pt x="20" y="18"/>
                  </a:lnTo>
                  <a:lnTo>
                    <a:pt x="20" y="18"/>
                  </a:lnTo>
                  <a:lnTo>
                    <a:pt x="20" y="18"/>
                  </a:lnTo>
                  <a:lnTo>
                    <a:pt x="20" y="18"/>
                  </a:lnTo>
                  <a:lnTo>
                    <a:pt x="20" y="18"/>
                  </a:lnTo>
                  <a:lnTo>
                    <a:pt x="20" y="18"/>
                  </a:lnTo>
                  <a:lnTo>
                    <a:pt x="20" y="18"/>
                  </a:lnTo>
                  <a:lnTo>
                    <a:pt x="16" y="18"/>
                  </a:lnTo>
                  <a:lnTo>
                    <a:pt x="16" y="18"/>
                  </a:lnTo>
                  <a:lnTo>
                    <a:pt x="16" y="22"/>
                  </a:lnTo>
                  <a:lnTo>
                    <a:pt x="16" y="22"/>
                  </a:lnTo>
                  <a:lnTo>
                    <a:pt x="16" y="22"/>
                  </a:lnTo>
                  <a:lnTo>
                    <a:pt x="16" y="2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 name="Freeform 67"/>
            <p:cNvSpPr>
              <a:spLocks/>
            </p:cNvSpPr>
            <p:nvPr/>
          </p:nvSpPr>
          <p:spPr bwMode="auto">
            <a:xfrm>
              <a:off x="2936875" y="3657668"/>
              <a:ext cx="6350" cy="6350"/>
            </a:xfrm>
            <a:custGeom>
              <a:avLst/>
              <a:gdLst>
                <a:gd name="T0" fmla="*/ 0 w 4"/>
                <a:gd name="T1" fmla="*/ 4 h 4"/>
                <a:gd name="T2" fmla="*/ 0 w 4"/>
                <a:gd name="T3" fmla="*/ 4 h 4"/>
                <a:gd name="T4" fmla="*/ 0 w 4"/>
                <a:gd name="T5" fmla="*/ 4 h 4"/>
                <a:gd name="T6" fmla="*/ 0 w 4"/>
                <a:gd name="T7" fmla="*/ 0 h 4"/>
                <a:gd name="T8" fmla="*/ 0 w 4"/>
                <a:gd name="T9" fmla="*/ 0 h 4"/>
                <a:gd name="T10" fmla="*/ 0 w 4"/>
                <a:gd name="T11" fmla="*/ 0 h 4"/>
                <a:gd name="T12" fmla="*/ 4 w 4"/>
                <a:gd name="T13" fmla="*/ 0 h 4"/>
                <a:gd name="T14" fmla="*/ 0 w 4"/>
                <a:gd name="T15" fmla="*/ 0 h 4"/>
                <a:gd name="T16" fmla="*/ 0 w 4"/>
                <a:gd name="T17" fmla="*/ 0 h 4"/>
                <a:gd name="T18" fmla="*/ 0 w 4"/>
                <a:gd name="T19" fmla="*/ 4 h 4"/>
                <a:gd name="T20" fmla="*/ 0 w 4"/>
                <a:gd name="T21" fmla="*/ 4 h 4"/>
                <a:gd name="T22" fmla="*/ 0 w 4"/>
                <a:gd name="T23" fmla="*/ 4 h 4"/>
                <a:gd name="T24" fmla="*/ 0 w 4"/>
                <a:gd name="T25" fmla="*/ 4 h 4"/>
                <a:gd name="T26" fmla="*/ 0 w 4"/>
                <a:gd name="T27" fmla="*/ 4 h 4"/>
                <a:gd name="T28" fmla="*/ 0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4"/>
                  </a:moveTo>
                  <a:lnTo>
                    <a:pt x="0" y="4"/>
                  </a:lnTo>
                  <a:lnTo>
                    <a:pt x="0" y="4"/>
                  </a:lnTo>
                  <a:lnTo>
                    <a:pt x="0" y="0"/>
                  </a:lnTo>
                  <a:lnTo>
                    <a:pt x="0" y="0"/>
                  </a:lnTo>
                  <a:lnTo>
                    <a:pt x="0" y="0"/>
                  </a:lnTo>
                  <a:lnTo>
                    <a:pt x="4" y="0"/>
                  </a:lnTo>
                  <a:lnTo>
                    <a:pt x="0" y="0"/>
                  </a:lnTo>
                  <a:lnTo>
                    <a:pt x="0" y="0"/>
                  </a:lnTo>
                  <a:lnTo>
                    <a:pt x="0" y="4"/>
                  </a:lnTo>
                  <a:lnTo>
                    <a:pt x="0" y="4"/>
                  </a:lnTo>
                  <a:lnTo>
                    <a:pt x="0" y="4"/>
                  </a:lnTo>
                  <a:lnTo>
                    <a:pt x="0" y="4"/>
                  </a:lnTo>
                  <a:lnTo>
                    <a:pt x="0" y="4"/>
                  </a:lnTo>
                  <a:lnTo>
                    <a:pt x="0" y="4"/>
                  </a:lnTo>
                  <a:lnTo>
                    <a:pt x="0" y="4"/>
                  </a:lnTo>
                  <a:lnTo>
                    <a:pt x="0"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3" name="Freeform 68"/>
            <p:cNvSpPr>
              <a:spLocks noEditPoints="1"/>
            </p:cNvSpPr>
            <p:nvPr/>
          </p:nvSpPr>
          <p:spPr bwMode="auto">
            <a:xfrm>
              <a:off x="1228725" y="1803468"/>
              <a:ext cx="1981200" cy="1574800"/>
            </a:xfrm>
            <a:custGeom>
              <a:avLst/>
              <a:gdLst>
                <a:gd name="T0" fmla="*/ 682 w 1248"/>
                <a:gd name="T1" fmla="*/ 556 h 992"/>
                <a:gd name="T2" fmla="*/ 876 w 1248"/>
                <a:gd name="T3" fmla="*/ 788 h 992"/>
                <a:gd name="T4" fmla="*/ 1006 w 1248"/>
                <a:gd name="T5" fmla="*/ 590 h 992"/>
                <a:gd name="T6" fmla="*/ 1106 w 1248"/>
                <a:gd name="T7" fmla="*/ 642 h 992"/>
                <a:gd name="T8" fmla="*/ 1144 w 1248"/>
                <a:gd name="T9" fmla="*/ 754 h 992"/>
                <a:gd name="T10" fmla="*/ 1018 w 1248"/>
                <a:gd name="T11" fmla="*/ 862 h 992"/>
                <a:gd name="T12" fmla="*/ 1080 w 1248"/>
                <a:gd name="T13" fmla="*/ 910 h 992"/>
                <a:gd name="T14" fmla="*/ 672 w 1248"/>
                <a:gd name="T15" fmla="*/ 854 h 992"/>
                <a:gd name="T16" fmla="*/ 194 w 1248"/>
                <a:gd name="T17" fmla="*/ 802 h 992"/>
                <a:gd name="T18" fmla="*/ 100 w 1248"/>
                <a:gd name="T19" fmla="*/ 638 h 992"/>
                <a:gd name="T20" fmla="*/ 124 w 1248"/>
                <a:gd name="T21" fmla="*/ 396 h 992"/>
                <a:gd name="T22" fmla="*/ 384 w 1248"/>
                <a:gd name="T23" fmla="*/ 422 h 992"/>
                <a:gd name="T24" fmla="*/ 596 w 1248"/>
                <a:gd name="T25" fmla="*/ 418 h 992"/>
                <a:gd name="T26" fmla="*/ 646 w 1248"/>
                <a:gd name="T27" fmla="*/ 332 h 992"/>
                <a:gd name="T28" fmla="*/ 790 w 1248"/>
                <a:gd name="T29" fmla="*/ 374 h 992"/>
                <a:gd name="T30" fmla="*/ 992 w 1248"/>
                <a:gd name="T31" fmla="*/ 550 h 992"/>
                <a:gd name="T32" fmla="*/ 790 w 1248"/>
                <a:gd name="T33" fmla="*/ 124 h 992"/>
                <a:gd name="T34" fmla="*/ 336 w 1248"/>
                <a:gd name="T35" fmla="*/ 350 h 992"/>
                <a:gd name="T36" fmla="*/ 1104 w 1248"/>
                <a:gd name="T37" fmla="*/ 440 h 992"/>
                <a:gd name="T38" fmla="*/ 206 w 1248"/>
                <a:gd name="T39" fmla="*/ 806 h 992"/>
                <a:gd name="T40" fmla="*/ 698 w 1248"/>
                <a:gd name="T41" fmla="*/ 116 h 992"/>
                <a:gd name="T42" fmla="*/ 694 w 1248"/>
                <a:gd name="T43" fmla="*/ 64 h 992"/>
                <a:gd name="T44" fmla="*/ 578 w 1248"/>
                <a:gd name="T45" fmla="*/ 132 h 992"/>
                <a:gd name="T46" fmla="*/ 536 w 1248"/>
                <a:gd name="T47" fmla="*/ 142 h 992"/>
                <a:gd name="T48" fmla="*/ 280 w 1248"/>
                <a:gd name="T49" fmla="*/ 208 h 992"/>
                <a:gd name="T50" fmla="*/ 820 w 1248"/>
                <a:gd name="T51" fmla="*/ 246 h 992"/>
                <a:gd name="T52" fmla="*/ 734 w 1248"/>
                <a:gd name="T53" fmla="*/ 202 h 992"/>
                <a:gd name="T54" fmla="*/ 352 w 1248"/>
                <a:gd name="T55" fmla="*/ 216 h 992"/>
                <a:gd name="T56" fmla="*/ 418 w 1248"/>
                <a:gd name="T57" fmla="*/ 246 h 992"/>
                <a:gd name="T58" fmla="*/ 552 w 1248"/>
                <a:gd name="T59" fmla="*/ 202 h 992"/>
                <a:gd name="T60" fmla="*/ 544 w 1248"/>
                <a:gd name="T61" fmla="*/ 208 h 992"/>
                <a:gd name="T62" fmla="*/ 284 w 1248"/>
                <a:gd name="T63" fmla="*/ 250 h 992"/>
                <a:gd name="T64" fmla="*/ 620 w 1248"/>
                <a:gd name="T65" fmla="*/ 280 h 992"/>
                <a:gd name="T66" fmla="*/ 988 w 1248"/>
                <a:gd name="T67" fmla="*/ 522 h 992"/>
                <a:gd name="T68" fmla="*/ 924 w 1248"/>
                <a:gd name="T69" fmla="*/ 396 h 992"/>
                <a:gd name="T70" fmla="*/ 756 w 1248"/>
                <a:gd name="T71" fmla="*/ 340 h 992"/>
                <a:gd name="T72" fmla="*/ 802 w 1248"/>
                <a:gd name="T73" fmla="*/ 288 h 992"/>
                <a:gd name="T74" fmla="*/ 948 w 1248"/>
                <a:gd name="T75" fmla="*/ 314 h 992"/>
                <a:gd name="T76" fmla="*/ 1014 w 1248"/>
                <a:gd name="T77" fmla="*/ 362 h 992"/>
                <a:gd name="T78" fmla="*/ 1056 w 1248"/>
                <a:gd name="T79" fmla="*/ 414 h 992"/>
                <a:gd name="T80" fmla="*/ 1092 w 1248"/>
                <a:gd name="T81" fmla="*/ 494 h 992"/>
                <a:gd name="T82" fmla="*/ 1076 w 1248"/>
                <a:gd name="T83" fmla="*/ 538 h 992"/>
                <a:gd name="T84" fmla="*/ 508 w 1248"/>
                <a:gd name="T85" fmla="*/ 292 h 992"/>
                <a:gd name="T86" fmla="*/ 448 w 1248"/>
                <a:gd name="T87" fmla="*/ 294 h 992"/>
                <a:gd name="T88" fmla="*/ 444 w 1248"/>
                <a:gd name="T89" fmla="*/ 400 h 992"/>
                <a:gd name="T90" fmla="*/ 574 w 1248"/>
                <a:gd name="T91" fmla="*/ 348 h 992"/>
                <a:gd name="T92" fmla="*/ 94 w 1248"/>
                <a:gd name="T93" fmla="*/ 388 h 992"/>
                <a:gd name="T94" fmla="*/ 932 w 1248"/>
                <a:gd name="T95" fmla="*/ 410 h 992"/>
                <a:gd name="T96" fmla="*/ 842 w 1248"/>
                <a:gd name="T97" fmla="*/ 512 h 992"/>
                <a:gd name="T98" fmla="*/ 832 w 1248"/>
                <a:gd name="T99" fmla="*/ 538 h 992"/>
                <a:gd name="T100" fmla="*/ 872 w 1248"/>
                <a:gd name="T101" fmla="*/ 698 h 992"/>
                <a:gd name="T102" fmla="*/ 168 w 1248"/>
                <a:gd name="T103" fmla="*/ 754 h 992"/>
                <a:gd name="T104" fmla="*/ 1208 w 1248"/>
                <a:gd name="T105" fmla="*/ 792 h 992"/>
                <a:gd name="T106" fmla="*/ 1208 w 1248"/>
                <a:gd name="T107" fmla="*/ 874 h 992"/>
                <a:gd name="T108" fmla="*/ 246 w 1248"/>
                <a:gd name="T109" fmla="*/ 852 h 992"/>
                <a:gd name="T110" fmla="*/ 772 w 1248"/>
                <a:gd name="T111" fmla="*/ 78 h 992"/>
                <a:gd name="T112" fmla="*/ 786 w 1248"/>
                <a:gd name="T113" fmla="*/ 34 h 992"/>
                <a:gd name="T114" fmla="*/ 918 w 1248"/>
                <a:gd name="T115" fmla="*/ 4 h 992"/>
                <a:gd name="T116" fmla="*/ 1040 w 1248"/>
                <a:gd name="T117" fmla="*/ 52 h 992"/>
                <a:gd name="T118" fmla="*/ 918 w 1248"/>
                <a:gd name="T119" fmla="*/ 116 h 992"/>
                <a:gd name="T120" fmla="*/ 894 w 1248"/>
                <a:gd name="T121" fmla="*/ 190 h 992"/>
                <a:gd name="T122" fmla="*/ 820 w 1248"/>
                <a:gd name="T123" fmla="*/ 158 h 992"/>
                <a:gd name="T124" fmla="*/ 794 w 1248"/>
                <a:gd name="T125" fmla="*/ 86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8" h="992">
                  <a:moveTo>
                    <a:pt x="600" y="254"/>
                  </a:moveTo>
                  <a:lnTo>
                    <a:pt x="596" y="254"/>
                  </a:lnTo>
                  <a:lnTo>
                    <a:pt x="600" y="250"/>
                  </a:lnTo>
                  <a:lnTo>
                    <a:pt x="600" y="254"/>
                  </a:lnTo>
                  <a:lnTo>
                    <a:pt x="600" y="254"/>
                  </a:lnTo>
                  <a:lnTo>
                    <a:pt x="600" y="254"/>
                  </a:lnTo>
                  <a:close/>
                  <a:moveTo>
                    <a:pt x="612" y="258"/>
                  </a:moveTo>
                  <a:lnTo>
                    <a:pt x="612" y="262"/>
                  </a:lnTo>
                  <a:lnTo>
                    <a:pt x="608" y="264"/>
                  </a:lnTo>
                  <a:lnTo>
                    <a:pt x="604" y="264"/>
                  </a:lnTo>
                  <a:lnTo>
                    <a:pt x="600" y="264"/>
                  </a:lnTo>
                  <a:lnTo>
                    <a:pt x="596" y="264"/>
                  </a:lnTo>
                  <a:lnTo>
                    <a:pt x="592" y="264"/>
                  </a:lnTo>
                  <a:lnTo>
                    <a:pt x="590" y="264"/>
                  </a:lnTo>
                  <a:lnTo>
                    <a:pt x="590" y="262"/>
                  </a:lnTo>
                  <a:lnTo>
                    <a:pt x="592" y="262"/>
                  </a:lnTo>
                  <a:lnTo>
                    <a:pt x="596" y="262"/>
                  </a:lnTo>
                  <a:lnTo>
                    <a:pt x="600" y="262"/>
                  </a:lnTo>
                  <a:lnTo>
                    <a:pt x="604" y="262"/>
                  </a:lnTo>
                  <a:lnTo>
                    <a:pt x="604" y="258"/>
                  </a:lnTo>
                  <a:lnTo>
                    <a:pt x="608" y="258"/>
                  </a:lnTo>
                  <a:lnTo>
                    <a:pt x="612" y="258"/>
                  </a:lnTo>
                  <a:lnTo>
                    <a:pt x="612" y="258"/>
                  </a:lnTo>
                  <a:lnTo>
                    <a:pt x="612" y="258"/>
                  </a:lnTo>
                  <a:close/>
                  <a:moveTo>
                    <a:pt x="764" y="478"/>
                  </a:moveTo>
                  <a:lnTo>
                    <a:pt x="760" y="478"/>
                  </a:lnTo>
                  <a:lnTo>
                    <a:pt x="760" y="482"/>
                  </a:lnTo>
                  <a:lnTo>
                    <a:pt x="756" y="482"/>
                  </a:lnTo>
                  <a:lnTo>
                    <a:pt x="752" y="482"/>
                  </a:lnTo>
                  <a:lnTo>
                    <a:pt x="748" y="482"/>
                  </a:lnTo>
                  <a:lnTo>
                    <a:pt x="746" y="478"/>
                  </a:lnTo>
                  <a:lnTo>
                    <a:pt x="742" y="474"/>
                  </a:lnTo>
                  <a:lnTo>
                    <a:pt x="738" y="474"/>
                  </a:lnTo>
                  <a:lnTo>
                    <a:pt x="742" y="474"/>
                  </a:lnTo>
                  <a:lnTo>
                    <a:pt x="738" y="474"/>
                  </a:lnTo>
                  <a:lnTo>
                    <a:pt x="734" y="474"/>
                  </a:lnTo>
                  <a:lnTo>
                    <a:pt x="734" y="470"/>
                  </a:lnTo>
                  <a:lnTo>
                    <a:pt x="732" y="470"/>
                  </a:lnTo>
                  <a:lnTo>
                    <a:pt x="728" y="466"/>
                  </a:lnTo>
                  <a:lnTo>
                    <a:pt x="724" y="466"/>
                  </a:lnTo>
                  <a:lnTo>
                    <a:pt x="720" y="466"/>
                  </a:lnTo>
                  <a:lnTo>
                    <a:pt x="724" y="466"/>
                  </a:lnTo>
                  <a:lnTo>
                    <a:pt x="724" y="470"/>
                  </a:lnTo>
                  <a:lnTo>
                    <a:pt x="720" y="466"/>
                  </a:lnTo>
                  <a:lnTo>
                    <a:pt x="720" y="470"/>
                  </a:lnTo>
                  <a:lnTo>
                    <a:pt x="716" y="470"/>
                  </a:lnTo>
                  <a:lnTo>
                    <a:pt x="716" y="466"/>
                  </a:lnTo>
                  <a:lnTo>
                    <a:pt x="720" y="466"/>
                  </a:lnTo>
                  <a:lnTo>
                    <a:pt x="716" y="466"/>
                  </a:lnTo>
                  <a:lnTo>
                    <a:pt x="712" y="466"/>
                  </a:lnTo>
                  <a:lnTo>
                    <a:pt x="708" y="466"/>
                  </a:lnTo>
                  <a:lnTo>
                    <a:pt x="706" y="466"/>
                  </a:lnTo>
                  <a:lnTo>
                    <a:pt x="702" y="466"/>
                  </a:lnTo>
                  <a:lnTo>
                    <a:pt x="706" y="470"/>
                  </a:lnTo>
                  <a:lnTo>
                    <a:pt x="708" y="470"/>
                  </a:lnTo>
                  <a:lnTo>
                    <a:pt x="706" y="470"/>
                  </a:lnTo>
                  <a:lnTo>
                    <a:pt x="706" y="466"/>
                  </a:lnTo>
                  <a:lnTo>
                    <a:pt x="708" y="466"/>
                  </a:lnTo>
                  <a:lnTo>
                    <a:pt x="712" y="466"/>
                  </a:lnTo>
                  <a:lnTo>
                    <a:pt x="720" y="470"/>
                  </a:lnTo>
                  <a:lnTo>
                    <a:pt x="724" y="470"/>
                  </a:lnTo>
                  <a:lnTo>
                    <a:pt x="728" y="470"/>
                  </a:lnTo>
                  <a:lnTo>
                    <a:pt x="728" y="474"/>
                  </a:lnTo>
                  <a:lnTo>
                    <a:pt x="732" y="478"/>
                  </a:lnTo>
                  <a:lnTo>
                    <a:pt x="734" y="482"/>
                  </a:lnTo>
                  <a:lnTo>
                    <a:pt x="738" y="482"/>
                  </a:lnTo>
                  <a:lnTo>
                    <a:pt x="742" y="482"/>
                  </a:lnTo>
                  <a:lnTo>
                    <a:pt x="746" y="482"/>
                  </a:lnTo>
                  <a:lnTo>
                    <a:pt x="748" y="482"/>
                  </a:lnTo>
                  <a:lnTo>
                    <a:pt x="752" y="482"/>
                  </a:lnTo>
                  <a:lnTo>
                    <a:pt x="756" y="482"/>
                  </a:lnTo>
                  <a:lnTo>
                    <a:pt x="760" y="482"/>
                  </a:lnTo>
                  <a:lnTo>
                    <a:pt x="764" y="486"/>
                  </a:lnTo>
                  <a:lnTo>
                    <a:pt x="764" y="490"/>
                  </a:lnTo>
                  <a:lnTo>
                    <a:pt x="760" y="490"/>
                  </a:lnTo>
                  <a:lnTo>
                    <a:pt x="756" y="496"/>
                  </a:lnTo>
                  <a:lnTo>
                    <a:pt x="756" y="500"/>
                  </a:lnTo>
                  <a:lnTo>
                    <a:pt x="752" y="500"/>
                  </a:lnTo>
                  <a:lnTo>
                    <a:pt x="752" y="504"/>
                  </a:lnTo>
                  <a:lnTo>
                    <a:pt x="748" y="508"/>
                  </a:lnTo>
                  <a:lnTo>
                    <a:pt x="748" y="512"/>
                  </a:lnTo>
                  <a:lnTo>
                    <a:pt x="746" y="512"/>
                  </a:lnTo>
                  <a:lnTo>
                    <a:pt x="742" y="512"/>
                  </a:lnTo>
                  <a:lnTo>
                    <a:pt x="738" y="516"/>
                  </a:lnTo>
                  <a:lnTo>
                    <a:pt x="734" y="516"/>
                  </a:lnTo>
                  <a:lnTo>
                    <a:pt x="734" y="512"/>
                  </a:lnTo>
                  <a:lnTo>
                    <a:pt x="732" y="512"/>
                  </a:lnTo>
                  <a:lnTo>
                    <a:pt x="732" y="508"/>
                  </a:lnTo>
                  <a:lnTo>
                    <a:pt x="732" y="512"/>
                  </a:lnTo>
                  <a:lnTo>
                    <a:pt x="734" y="512"/>
                  </a:lnTo>
                  <a:lnTo>
                    <a:pt x="734" y="516"/>
                  </a:lnTo>
                  <a:lnTo>
                    <a:pt x="732" y="516"/>
                  </a:lnTo>
                  <a:lnTo>
                    <a:pt x="732" y="512"/>
                  </a:lnTo>
                  <a:lnTo>
                    <a:pt x="728" y="512"/>
                  </a:lnTo>
                  <a:lnTo>
                    <a:pt x="728" y="516"/>
                  </a:lnTo>
                  <a:lnTo>
                    <a:pt x="728" y="512"/>
                  </a:lnTo>
                  <a:lnTo>
                    <a:pt x="724" y="512"/>
                  </a:lnTo>
                  <a:lnTo>
                    <a:pt x="724" y="508"/>
                  </a:lnTo>
                  <a:lnTo>
                    <a:pt x="724" y="512"/>
                  </a:lnTo>
                  <a:lnTo>
                    <a:pt x="724" y="508"/>
                  </a:lnTo>
                  <a:lnTo>
                    <a:pt x="720" y="512"/>
                  </a:lnTo>
                  <a:lnTo>
                    <a:pt x="724" y="512"/>
                  </a:lnTo>
                  <a:lnTo>
                    <a:pt x="724" y="516"/>
                  </a:lnTo>
                  <a:lnTo>
                    <a:pt x="720" y="516"/>
                  </a:lnTo>
                  <a:lnTo>
                    <a:pt x="724" y="516"/>
                  </a:lnTo>
                  <a:lnTo>
                    <a:pt x="720" y="516"/>
                  </a:lnTo>
                  <a:lnTo>
                    <a:pt x="720" y="512"/>
                  </a:lnTo>
                  <a:lnTo>
                    <a:pt x="716" y="512"/>
                  </a:lnTo>
                  <a:lnTo>
                    <a:pt x="720" y="516"/>
                  </a:lnTo>
                  <a:lnTo>
                    <a:pt x="724" y="520"/>
                  </a:lnTo>
                  <a:lnTo>
                    <a:pt x="720" y="520"/>
                  </a:lnTo>
                  <a:lnTo>
                    <a:pt x="720" y="522"/>
                  </a:lnTo>
                  <a:lnTo>
                    <a:pt x="716" y="522"/>
                  </a:lnTo>
                  <a:lnTo>
                    <a:pt x="712" y="520"/>
                  </a:lnTo>
                  <a:lnTo>
                    <a:pt x="712" y="522"/>
                  </a:lnTo>
                  <a:lnTo>
                    <a:pt x="708" y="522"/>
                  </a:lnTo>
                  <a:lnTo>
                    <a:pt x="706" y="522"/>
                  </a:lnTo>
                  <a:lnTo>
                    <a:pt x="702" y="522"/>
                  </a:lnTo>
                  <a:lnTo>
                    <a:pt x="702" y="520"/>
                  </a:lnTo>
                  <a:lnTo>
                    <a:pt x="698" y="520"/>
                  </a:lnTo>
                  <a:lnTo>
                    <a:pt x="694" y="520"/>
                  </a:lnTo>
                  <a:lnTo>
                    <a:pt x="690" y="520"/>
                  </a:lnTo>
                  <a:lnTo>
                    <a:pt x="686" y="520"/>
                  </a:lnTo>
                  <a:lnTo>
                    <a:pt x="682" y="520"/>
                  </a:lnTo>
                  <a:lnTo>
                    <a:pt x="682" y="516"/>
                  </a:lnTo>
                  <a:lnTo>
                    <a:pt x="678" y="516"/>
                  </a:lnTo>
                  <a:lnTo>
                    <a:pt x="676" y="516"/>
                  </a:lnTo>
                  <a:lnTo>
                    <a:pt x="672" y="512"/>
                  </a:lnTo>
                  <a:lnTo>
                    <a:pt x="668" y="508"/>
                  </a:lnTo>
                  <a:lnTo>
                    <a:pt x="672" y="512"/>
                  </a:lnTo>
                  <a:lnTo>
                    <a:pt x="672" y="516"/>
                  </a:lnTo>
                  <a:lnTo>
                    <a:pt x="668" y="516"/>
                  </a:lnTo>
                  <a:lnTo>
                    <a:pt x="672" y="516"/>
                  </a:lnTo>
                  <a:lnTo>
                    <a:pt x="672" y="520"/>
                  </a:lnTo>
                  <a:lnTo>
                    <a:pt x="676" y="520"/>
                  </a:lnTo>
                  <a:lnTo>
                    <a:pt x="676" y="516"/>
                  </a:lnTo>
                  <a:lnTo>
                    <a:pt x="672" y="516"/>
                  </a:lnTo>
                  <a:lnTo>
                    <a:pt x="676" y="516"/>
                  </a:lnTo>
                  <a:lnTo>
                    <a:pt x="678" y="516"/>
                  </a:lnTo>
                  <a:lnTo>
                    <a:pt x="682" y="520"/>
                  </a:lnTo>
                  <a:lnTo>
                    <a:pt x="686" y="520"/>
                  </a:lnTo>
                  <a:lnTo>
                    <a:pt x="690" y="520"/>
                  </a:lnTo>
                  <a:lnTo>
                    <a:pt x="690" y="522"/>
                  </a:lnTo>
                  <a:lnTo>
                    <a:pt x="686" y="522"/>
                  </a:lnTo>
                  <a:lnTo>
                    <a:pt x="690" y="522"/>
                  </a:lnTo>
                  <a:lnTo>
                    <a:pt x="694" y="522"/>
                  </a:lnTo>
                  <a:lnTo>
                    <a:pt x="698" y="520"/>
                  </a:lnTo>
                  <a:lnTo>
                    <a:pt x="698" y="522"/>
                  </a:lnTo>
                  <a:lnTo>
                    <a:pt x="702" y="526"/>
                  </a:lnTo>
                  <a:lnTo>
                    <a:pt x="706" y="526"/>
                  </a:lnTo>
                  <a:lnTo>
                    <a:pt x="708" y="526"/>
                  </a:lnTo>
                  <a:lnTo>
                    <a:pt x="712" y="530"/>
                  </a:lnTo>
                  <a:lnTo>
                    <a:pt x="712" y="534"/>
                  </a:lnTo>
                  <a:lnTo>
                    <a:pt x="712" y="538"/>
                  </a:lnTo>
                  <a:lnTo>
                    <a:pt x="708" y="538"/>
                  </a:lnTo>
                  <a:lnTo>
                    <a:pt x="706" y="538"/>
                  </a:lnTo>
                  <a:lnTo>
                    <a:pt x="706" y="542"/>
                  </a:lnTo>
                  <a:lnTo>
                    <a:pt x="702" y="542"/>
                  </a:lnTo>
                  <a:lnTo>
                    <a:pt x="698" y="542"/>
                  </a:lnTo>
                  <a:lnTo>
                    <a:pt x="694" y="542"/>
                  </a:lnTo>
                  <a:lnTo>
                    <a:pt x="690" y="542"/>
                  </a:lnTo>
                  <a:lnTo>
                    <a:pt x="686" y="542"/>
                  </a:lnTo>
                  <a:lnTo>
                    <a:pt x="690" y="546"/>
                  </a:lnTo>
                  <a:lnTo>
                    <a:pt x="694" y="546"/>
                  </a:lnTo>
                  <a:lnTo>
                    <a:pt x="694" y="550"/>
                  </a:lnTo>
                  <a:lnTo>
                    <a:pt x="690" y="546"/>
                  </a:lnTo>
                  <a:lnTo>
                    <a:pt x="690" y="550"/>
                  </a:lnTo>
                  <a:lnTo>
                    <a:pt x="686" y="550"/>
                  </a:lnTo>
                  <a:lnTo>
                    <a:pt x="682" y="550"/>
                  </a:lnTo>
                  <a:lnTo>
                    <a:pt x="682" y="552"/>
                  </a:lnTo>
                  <a:lnTo>
                    <a:pt x="686" y="552"/>
                  </a:lnTo>
                  <a:lnTo>
                    <a:pt x="686" y="556"/>
                  </a:lnTo>
                  <a:lnTo>
                    <a:pt x="682" y="556"/>
                  </a:lnTo>
                  <a:lnTo>
                    <a:pt x="682" y="552"/>
                  </a:lnTo>
                  <a:lnTo>
                    <a:pt x="678" y="552"/>
                  </a:lnTo>
                  <a:lnTo>
                    <a:pt x="682" y="552"/>
                  </a:lnTo>
                  <a:lnTo>
                    <a:pt x="682" y="556"/>
                  </a:lnTo>
                  <a:lnTo>
                    <a:pt x="678" y="556"/>
                  </a:lnTo>
                  <a:lnTo>
                    <a:pt x="678" y="560"/>
                  </a:lnTo>
                  <a:lnTo>
                    <a:pt x="676" y="560"/>
                  </a:lnTo>
                  <a:lnTo>
                    <a:pt x="676" y="564"/>
                  </a:lnTo>
                  <a:lnTo>
                    <a:pt x="672" y="564"/>
                  </a:lnTo>
                  <a:lnTo>
                    <a:pt x="672" y="560"/>
                  </a:lnTo>
                  <a:lnTo>
                    <a:pt x="672" y="564"/>
                  </a:lnTo>
                  <a:lnTo>
                    <a:pt x="676" y="564"/>
                  </a:lnTo>
                  <a:lnTo>
                    <a:pt x="676" y="566"/>
                  </a:lnTo>
                  <a:lnTo>
                    <a:pt x="672" y="566"/>
                  </a:lnTo>
                  <a:lnTo>
                    <a:pt x="668" y="570"/>
                  </a:lnTo>
                  <a:lnTo>
                    <a:pt x="664" y="570"/>
                  </a:lnTo>
                  <a:lnTo>
                    <a:pt x="664" y="574"/>
                  </a:lnTo>
                  <a:lnTo>
                    <a:pt x="668" y="574"/>
                  </a:lnTo>
                  <a:lnTo>
                    <a:pt x="664" y="578"/>
                  </a:lnTo>
                  <a:lnTo>
                    <a:pt x="664" y="582"/>
                  </a:lnTo>
                  <a:lnTo>
                    <a:pt x="660" y="586"/>
                  </a:lnTo>
                  <a:lnTo>
                    <a:pt x="660" y="590"/>
                  </a:lnTo>
                  <a:lnTo>
                    <a:pt x="656" y="594"/>
                  </a:lnTo>
                  <a:lnTo>
                    <a:pt x="656" y="596"/>
                  </a:lnTo>
                  <a:lnTo>
                    <a:pt x="656" y="600"/>
                  </a:lnTo>
                  <a:lnTo>
                    <a:pt x="656" y="604"/>
                  </a:lnTo>
                  <a:lnTo>
                    <a:pt x="652" y="604"/>
                  </a:lnTo>
                  <a:lnTo>
                    <a:pt x="652" y="608"/>
                  </a:lnTo>
                  <a:lnTo>
                    <a:pt x="652" y="612"/>
                  </a:lnTo>
                  <a:lnTo>
                    <a:pt x="652" y="616"/>
                  </a:lnTo>
                  <a:lnTo>
                    <a:pt x="652" y="620"/>
                  </a:lnTo>
                  <a:lnTo>
                    <a:pt x="656" y="620"/>
                  </a:lnTo>
                  <a:lnTo>
                    <a:pt x="656" y="622"/>
                  </a:lnTo>
                  <a:lnTo>
                    <a:pt x="652" y="622"/>
                  </a:lnTo>
                  <a:lnTo>
                    <a:pt x="652" y="626"/>
                  </a:lnTo>
                  <a:lnTo>
                    <a:pt x="656" y="630"/>
                  </a:lnTo>
                  <a:lnTo>
                    <a:pt x="656" y="634"/>
                  </a:lnTo>
                  <a:lnTo>
                    <a:pt x="660" y="634"/>
                  </a:lnTo>
                  <a:lnTo>
                    <a:pt x="660" y="638"/>
                  </a:lnTo>
                  <a:lnTo>
                    <a:pt x="660" y="642"/>
                  </a:lnTo>
                  <a:lnTo>
                    <a:pt x="660" y="646"/>
                  </a:lnTo>
                  <a:lnTo>
                    <a:pt x="660" y="642"/>
                  </a:lnTo>
                  <a:lnTo>
                    <a:pt x="660" y="638"/>
                  </a:lnTo>
                  <a:lnTo>
                    <a:pt x="664" y="634"/>
                  </a:lnTo>
                  <a:lnTo>
                    <a:pt x="668" y="634"/>
                  </a:lnTo>
                  <a:lnTo>
                    <a:pt x="672" y="634"/>
                  </a:lnTo>
                  <a:lnTo>
                    <a:pt x="676" y="634"/>
                  </a:lnTo>
                  <a:lnTo>
                    <a:pt x="678" y="634"/>
                  </a:lnTo>
                  <a:lnTo>
                    <a:pt x="678" y="638"/>
                  </a:lnTo>
                  <a:lnTo>
                    <a:pt x="678" y="642"/>
                  </a:lnTo>
                  <a:lnTo>
                    <a:pt x="678" y="646"/>
                  </a:lnTo>
                  <a:lnTo>
                    <a:pt x="682" y="650"/>
                  </a:lnTo>
                  <a:lnTo>
                    <a:pt x="682" y="652"/>
                  </a:lnTo>
                  <a:lnTo>
                    <a:pt x="682" y="656"/>
                  </a:lnTo>
                  <a:lnTo>
                    <a:pt x="686" y="660"/>
                  </a:lnTo>
                  <a:lnTo>
                    <a:pt x="686" y="664"/>
                  </a:lnTo>
                  <a:lnTo>
                    <a:pt x="686" y="668"/>
                  </a:lnTo>
                  <a:lnTo>
                    <a:pt x="686" y="672"/>
                  </a:lnTo>
                  <a:lnTo>
                    <a:pt x="682" y="676"/>
                  </a:lnTo>
                  <a:lnTo>
                    <a:pt x="686" y="676"/>
                  </a:lnTo>
                  <a:lnTo>
                    <a:pt x="686" y="672"/>
                  </a:lnTo>
                  <a:lnTo>
                    <a:pt x="690" y="672"/>
                  </a:lnTo>
                  <a:lnTo>
                    <a:pt x="690" y="676"/>
                  </a:lnTo>
                  <a:lnTo>
                    <a:pt x="686" y="676"/>
                  </a:lnTo>
                  <a:lnTo>
                    <a:pt x="690" y="676"/>
                  </a:lnTo>
                  <a:lnTo>
                    <a:pt x="690" y="672"/>
                  </a:lnTo>
                  <a:lnTo>
                    <a:pt x="694" y="672"/>
                  </a:lnTo>
                  <a:lnTo>
                    <a:pt x="698" y="672"/>
                  </a:lnTo>
                  <a:lnTo>
                    <a:pt x="706" y="668"/>
                  </a:lnTo>
                  <a:lnTo>
                    <a:pt x="708" y="668"/>
                  </a:lnTo>
                  <a:lnTo>
                    <a:pt x="712" y="668"/>
                  </a:lnTo>
                  <a:lnTo>
                    <a:pt x="716" y="668"/>
                  </a:lnTo>
                  <a:lnTo>
                    <a:pt x="716" y="672"/>
                  </a:lnTo>
                  <a:lnTo>
                    <a:pt x="720" y="672"/>
                  </a:lnTo>
                  <a:lnTo>
                    <a:pt x="724" y="672"/>
                  </a:lnTo>
                  <a:lnTo>
                    <a:pt x="724" y="676"/>
                  </a:lnTo>
                  <a:lnTo>
                    <a:pt x="728" y="676"/>
                  </a:lnTo>
                  <a:lnTo>
                    <a:pt x="732" y="676"/>
                  </a:lnTo>
                  <a:lnTo>
                    <a:pt x="734" y="676"/>
                  </a:lnTo>
                  <a:lnTo>
                    <a:pt x="738" y="680"/>
                  </a:lnTo>
                  <a:lnTo>
                    <a:pt x="742" y="680"/>
                  </a:lnTo>
                  <a:lnTo>
                    <a:pt x="742" y="682"/>
                  </a:lnTo>
                  <a:lnTo>
                    <a:pt x="746" y="682"/>
                  </a:lnTo>
                  <a:lnTo>
                    <a:pt x="746" y="686"/>
                  </a:lnTo>
                  <a:lnTo>
                    <a:pt x="748" y="686"/>
                  </a:lnTo>
                  <a:lnTo>
                    <a:pt x="752" y="690"/>
                  </a:lnTo>
                  <a:lnTo>
                    <a:pt x="756" y="694"/>
                  </a:lnTo>
                  <a:lnTo>
                    <a:pt x="760" y="698"/>
                  </a:lnTo>
                  <a:lnTo>
                    <a:pt x="764" y="698"/>
                  </a:lnTo>
                  <a:lnTo>
                    <a:pt x="768" y="698"/>
                  </a:lnTo>
                  <a:lnTo>
                    <a:pt x="772" y="698"/>
                  </a:lnTo>
                  <a:lnTo>
                    <a:pt x="772" y="702"/>
                  </a:lnTo>
                  <a:lnTo>
                    <a:pt x="776" y="702"/>
                  </a:lnTo>
                  <a:lnTo>
                    <a:pt x="778" y="702"/>
                  </a:lnTo>
                  <a:lnTo>
                    <a:pt x="782" y="706"/>
                  </a:lnTo>
                  <a:lnTo>
                    <a:pt x="786" y="708"/>
                  </a:lnTo>
                  <a:lnTo>
                    <a:pt x="790" y="708"/>
                  </a:lnTo>
                  <a:lnTo>
                    <a:pt x="790" y="712"/>
                  </a:lnTo>
                  <a:lnTo>
                    <a:pt x="786" y="712"/>
                  </a:lnTo>
                  <a:lnTo>
                    <a:pt x="786" y="716"/>
                  </a:lnTo>
                  <a:lnTo>
                    <a:pt x="786" y="712"/>
                  </a:lnTo>
                  <a:lnTo>
                    <a:pt x="790" y="712"/>
                  </a:lnTo>
                  <a:lnTo>
                    <a:pt x="794" y="712"/>
                  </a:lnTo>
                  <a:lnTo>
                    <a:pt x="798" y="712"/>
                  </a:lnTo>
                  <a:lnTo>
                    <a:pt x="802" y="712"/>
                  </a:lnTo>
                  <a:lnTo>
                    <a:pt x="806" y="712"/>
                  </a:lnTo>
                  <a:lnTo>
                    <a:pt x="806" y="708"/>
                  </a:lnTo>
                  <a:lnTo>
                    <a:pt x="808" y="708"/>
                  </a:lnTo>
                  <a:lnTo>
                    <a:pt x="812" y="712"/>
                  </a:lnTo>
                  <a:lnTo>
                    <a:pt x="808" y="712"/>
                  </a:lnTo>
                  <a:lnTo>
                    <a:pt x="812" y="712"/>
                  </a:lnTo>
                  <a:lnTo>
                    <a:pt x="816" y="712"/>
                  </a:lnTo>
                  <a:lnTo>
                    <a:pt x="820" y="712"/>
                  </a:lnTo>
                  <a:lnTo>
                    <a:pt x="824" y="712"/>
                  </a:lnTo>
                  <a:lnTo>
                    <a:pt x="828" y="712"/>
                  </a:lnTo>
                  <a:lnTo>
                    <a:pt x="828" y="716"/>
                  </a:lnTo>
                  <a:lnTo>
                    <a:pt x="832" y="716"/>
                  </a:lnTo>
                  <a:lnTo>
                    <a:pt x="832" y="712"/>
                  </a:lnTo>
                  <a:lnTo>
                    <a:pt x="832" y="716"/>
                  </a:lnTo>
                  <a:lnTo>
                    <a:pt x="832" y="720"/>
                  </a:lnTo>
                  <a:lnTo>
                    <a:pt x="832" y="728"/>
                  </a:lnTo>
                  <a:lnTo>
                    <a:pt x="828" y="732"/>
                  </a:lnTo>
                  <a:lnTo>
                    <a:pt x="828" y="736"/>
                  </a:lnTo>
                  <a:lnTo>
                    <a:pt x="832" y="736"/>
                  </a:lnTo>
                  <a:lnTo>
                    <a:pt x="832" y="738"/>
                  </a:lnTo>
                  <a:lnTo>
                    <a:pt x="832" y="742"/>
                  </a:lnTo>
                  <a:lnTo>
                    <a:pt x="832" y="746"/>
                  </a:lnTo>
                  <a:lnTo>
                    <a:pt x="832" y="750"/>
                  </a:lnTo>
                  <a:lnTo>
                    <a:pt x="832" y="754"/>
                  </a:lnTo>
                  <a:lnTo>
                    <a:pt x="832" y="758"/>
                  </a:lnTo>
                  <a:lnTo>
                    <a:pt x="832" y="762"/>
                  </a:lnTo>
                  <a:lnTo>
                    <a:pt x="834" y="766"/>
                  </a:lnTo>
                  <a:lnTo>
                    <a:pt x="838" y="768"/>
                  </a:lnTo>
                  <a:lnTo>
                    <a:pt x="838" y="772"/>
                  </a:lnTo>
                  <a:lnTo>
                    <a:pt x="842" y="772"/>
                  </a:lnTo>
                  <a:lnTo>
                    <a:pt x="842" y="776"/>
                  </a:lnTo>
                  <a:lnTo>
                    <a:pt x="838" y="776"/>
                  </a:lnTo>
                  <a:lnTo>
                    <a:pt x="834" y="776"/>
                  </a:lnTo>
                  <a:lnTo>
                    <a:pt x="838" y="776"/>
                  </a:lnTo>
                  <a:lnTo>
                    <a:pt x="842" y="776"/>
                  </a:lnTo>
                  <a:lnTo>
                    <a:pt x="842" y="780"/>
                  </a:lnTo>
                  <a:lnTo>
                    <a:pt x="846" y="780"/>
                  </a:lnTo>
                  <a:lnTo>
                    <a:pt x="850" y="780"/>
                  </a:lnTo>
                  <a:lnTo>
                    <a:pt x="850" y="784"/>
                  </a:lnTo>
                  <a:lnTo>
                    <a:pt x="854" y="788"/>
                  </a:lnTo>
                  <a:lnTo>
                    <a:pt x="854" y="792"/>
                  </a:lnTo>
                  <a:lnTo>
                    <a:pt x="858" y="792"/>
                  </a:lnTo>
                  <a:lnTo>
                    <a:pt x="858" y="794"/>
                  </a:lnTo>
                  <a:lnTo>
                    <a:pt x="854" y="794"/>
                  </a:lnTo>
                  <a:lnTo>
                    <a:pt x="854" y="798"/>
                  </a:lnTo>
                  <a:lnTo>
                    <a:pt x="850" y="798"/>
                  </a:lnTo>
                  <a:lnTo>
                    <a:pt x="850" y="802"/>
                  </a:lnTo>
                  <a:lnTo>
                    <a:pt x="850" y="798"/>
                  </a:lnTo>
                  <a:lnTo>
                    <a:pt x="854" y="798"/>
                  </a:lnTo>
                  <a:lnTo>
                    <a:pt x="854" y="794"/>
                  </a:lnTo>
                  <a:lnTo>
                    <a:pt x="858" y="794"/>
                  </a:lnTo>
                  <a:lnTo>
                    <a:pt x="862" y="794"/>
                  </a:lnTo>
                  <a:lnTo>
                    <a:pt x="862" y="798"/>
                  </a:lnTo>
                  <a:lnTo>
                    <a:pt x="864" y="798"/>
                  </a:lnTo>
                  <a:lnTo>
                    <a:pt x="864" y="802"/>
                  </a:lnTo>
                  <a:lnTo>
                    <a:pt x="868" y="802"/>
                  </a:lnTo>
                  <a:lnTo>
                    <a:pt x="868" y="806"/>
                  </a:lnTo>
                  <a:lnTo>
                    <a:pt x="872" y="806"/>
                  </a:lnTo>
                  <a:lnTo>
                    <a:pt x="872" y="810"/>
                  </a:lnTo>
                  <a:lnTo>
                    <a:pt x="872" y="806"/>
                  </a:lnTo>
                  <a:lnTo>
                    <a:pt x="868" y="806"/>
                  </a:lnTo>
                  <a:lnTo>
                    <a:pt x="868" y="802"/>
                  </a:lnTo>
                  <a:lnTo>
                    <a:pt x="864" y="798"/>
                  </a:lnTo>
                  <a:lnTo>
                    <a:pt x="868" y="798"/>
                  </a:lnTo>
                  <a:lnTo>
                    <a:pt x="868" y="794"/>
                  </a:lnTo>
                  <a:lnTo>
                    <a:pt x="868" y="792"/>
                  </a:lnTo>
                  <a:lnTo>
                    <a:pt x="872" y="792"/>
                  </a:lnTo>
                  <a:lnTo>
                    <a:pt x="872" y="788"/>
                  </a:lnTo>
                  <a:lnTo>
                    <a:pt x="872" y="792"/>
                  </a:lnTo>
                  <a:lnTo>
                    <a:pt x="876" y="792"/>
                  </a:lnTo>
                  <a:lnTo>
                    <a:pt x="876" y="794"/>
                  </a:lnTo>
                  <a:lnTo>
                    <a:pt x="876" y="798"/>
                  </a:lnTo>
                  <a:lnTo>
                    <a:pt x="880" y="798"/>
                  </a:lnTo>
                  <a:lnTo>
                    <a:pt x="880" y="794"/>
                  </a:lnTo>
                  <a:lnTo>
                    <a:pt x="880" y="792"/>
                  </a:lnTo>
                  <a:lnTo>
                    <a:pt x="876" y="788"/>
                  </a:lnTo>
                  <a:lnTo>
                    <a:pt x="880" y="788"/>
                  </a:lnTo>
                  <a:lnTo>
                    <a:pt x="880" y="784"/>
                  </a:lnTo>
                  <a:lnTo>
                    <a:pt x="880" y="780"/>
                  </a:lnTo>
                  <a:lnTo>
                    <a:pt x="884" y="780"/>
                  </a:lnTo>
                  <a:lnTo>
                    <a:pt x="884" y="776"/>
                  </a:lnTo>
                  <a:lnTo>
                    <a:pt x="884" y="772"/>
                  </a:lnTo>
                  <a:lnTo>
                    <a:pt x="884" y="768"/>
                  </a:lnTo>
                  <a:lnTo>
                    <a:pt x="880" y="768"/>
                  </a:lnTo>
                  <a:lnTo>
                    <a:pt x="880" y="766"/>
                  </a:lnTo>
                  <a:lnTo>
                    <a:pt x="880" y="762"/>
                  </a:lnTo>
                  <a:lnTo>
                    <a:pt x="880" y="758"/>
                  </a:lnTo>
                  <a:lnTo>
                    <a:pt x="880" y="754"/>
                  </a:lnTo>
                  <a:lnTo>
                    <a:pt x="876" y="754"/>
                  </a:lnTo>
                  <a:lnTo>
                    <a:pt x="876" y="750"/>
                  </a:lnTo>
                  <a:lnTo>
                    <a:pt x="880" y="750"/>
                  </a:lnTo>
                  <a:lnTo>
                    <a:pt x="876" y="746"/>
                  </a:lnTo>
                  <a:lnTo>
                    <a:pt x="876" y="742"/>
                  </a:lnTo>
                  <a:lnTo>
                    <a:pt x="880" y="742"/>
                  </a:lnTo>
                  <a:lnTo>
                    <a:pt x="876" y="742"/>
                  </a:lnTo>
                  <a:lnTo>
                    <a:pt x="876" y="738"/>
                  </a:lnTo>
                  <a:lnTo>
                    <a:pt x="876" y="736"/>
                  </a:lnTo>
                  <a:lnTo>
                    <a:pt x="872" y="736"/>
                  </a:lnTo>
                  <a:lnTo>
                    <a:pt x="872" y="732"/>
                  </a:lnTo>
                  <a:lnTo>
                    <a:pt x="868" y="732"/>
                  </a:lnTo>
                  <a:lnTo>
                    <a:pt x="868" y="728"/>
                  </a:lnTo>
                  <a:lnTo>
                    <a:pt x="868" y="724"/>
                  </a:lnTo>
                  <a:lnTo>
                    <a:pt x="864" y="724"/>
                  </a:lnTo>
                  <a:lnTo>
                    <a:pt x="868" y="724"/>
                  </a:lnTo>
                  <a:lnTo>
                    <a:pt x="872" y="724"/>
                  </a:lnTo>
                  <a:lnTo>
                    <a:pt x="876" y="720"/>
                  </a:lnTo>
                  <a:lnTo>
                    <a:pt x="880" y="720"/>
                  </a:lnTo>
                  <a:lnTo>
                    <a:pt x="884" y="716"/>
                  </a:lnTo>
                  <a:lnTo>
                    <a:pt x="888" y="716"/>
                  </a:lnTo>
                  <a:lnTo>
                    <a:pt x="890" y="712"/>
                  </a:lnTo>
                  <a:lnTo>
                    <a:pt x="894" y="708"/>
                  </a:lnTo>
                  <a:lnTo>
                    <a:pt x="898" y="706"/>
                  </a:lnTo>
                  <a:lnTo>
                    <a:pt x="902" y="706"/>
                  </a:lnTo>
                  <a:lnTo>
                    <a:pt x="902" y="702"/>
                  </a:lnTo>
                  <a:lnTo>
                    <a:pt x="906" y="702"/>
                  </a:lnTo>
                  <a:lnTo>
                    <a:pt x="910" y="698"/>
                  </a:lnTo>
                  <a:lnTo>
                    <a:pt x="910" y="694"/>
                  </a:lnTo>
                  <a:lnTo>
                    <a:pt x="914" y="690"/>
                  </a:lnTo>
                  <a:lnTo>
                    <a:pt x="914" y="686"/>
                  </a:lnTo>
                  <a:lnTo>
                    <a:pt x="914" y="682"/>
                  </a:lnTo>
                  <a:lnTo>
                    <a:pt x="914" y="680"/>
                  </a:lnTo>
                  <a:lnTo>
                    <a:pt x="914" y="676"/>
                  </a:lnTo>
                  <a:lnTo>
                    <a:pt x="910" y="672"/>
                  </a:lnTo>
                  <a:lnTo>
                    <a:pt x="914" y="672"/>
                  </a:lnTo>
                  <a:lnTo>
                    <a:pt x="910" y="668"/>
                  </a:lnTo>
                  <a:lnTo>
                    <a:pt x="910" y="664"/>
                  </a:lnTo>
                  <a:lnTo>
                    <a:pt x="910" y="660"/>
                  </a:lnTo>
                  <a:lnTo>
                    <a:pt x="906" y="656"/>
                  </a:lnTo>
                  <a:lnTo>
                    <a:pt x="902" y="650"/>
                  </a:lnTo>
                  <a:lnTo>
                    <a:pt x="898" y="650"/>
                  </a:lnTo>
                  <a:lnTo>
                    <a:pt x="898" y="646"/>
                  </a:lnTo>
                  <a:lnTo>
                    <a:pt x="894" y="646"/>
                  </a:lnTo>
                  <a:lnTo>
                    <a:pt x="890" y="642"/>
                  </a:lnTo>
                  <a:lnTo>
                    <a:pt x="888" y="638"/>
                  </a:lnTo>
                  <a:lnTo>
                    <a:pt x="884" y="638"/>
                  </a:lnTo>
                  <a:lnTo>
                    <a:pt x="888" y="638"/>
                  </a:lnTo>
                  <a:lnTo>
                    <a:pt x="884" y="638"/>
                  </a:lnTo>
                  <a:lnTo>
                    <a:pt x="884" y="634"/>
                  </a:lnTo>
                  <a:lnTo>
                    <a:pt x="884" y="630"/>
                  </a:lnTo>
                  <a:lnTo>
                    <a:pt x="888" y="630"/>
                  </a:lnTo>
                  <a:lnTo>
                    <a:pt x="888" y="626"/>
                  </a:lnTo>
                  <a:lnTo>
                    <a:pt x="890" y="626"/>
                  </a:lnTo>
                  <a:lnTo>
                    <a:pt x="890" y="622"/>
                  </a:lnTo>
                  <a:lnTo>
                    <a:pt x="894" y="622"/>
                  </a:lnTo>
                  <a:lnTo>
                    <a:pt x="894" y="620"/>
                  </a:lnTo>
                  <a:lnTo>
                    <a:pt x="890" y="620"/>
                  </a:lnTo>
                  <a:lnTo>
                    <a:pt x="894" y="616"/>
                  </a:lnTo>
                  <a:lnTo>
                    <a:pt x="894" y="612"/>
                  </a:lnTo>
                  <a:lnTo>
                    <a:pt x="898" y="612"/>
                  </a:lnTo>
                  <a:lnTo>
                    <a:pt x="898" y="616"/>
                  </a:lnTo>
                  <a:lnTo>
                    <a:pt x="902" y="616"/>
                  </a:lnTo>
                  <a:lnTo>
                    <a:pt x="898" y="616"/>
                  </a:lnTo>
                  <a:lnTo>
                    <a:pt x="898" y="612"/>
                  </a:lnTo>
                  <a:lnTo>
                    <a:pt x="902" y="612"/>
                  </a:lnTo>
                  <a:lnTo>
                    <a:pt x="898" y="608"/>
                  </a:lnTo>
                  <a:lnTo>
                    <a:pt x="902" y="604"/>
                  </a:lnTo>
                  <a:lnTo>
                    <a:pt x="906" y="604"/>
                  </a:lnTo>
                  <a:lnTo>
                    <a:pt x="910" y="604"/>
                  </a:lnTo>
                  <a:lnTo>
                    <a:pt x="910" y="600"/>
                  </a:lnTo>
                  <a:lnTo>
                    <a:pt x="906" y="600"/>
                  </a:lnTo>
                  <a:lnTo>
                    <a:pt x="906" y="604"/>
                  </a:lnTo>
                  <a:lnTo>
                    <a:pt x="902" y="604"/>
                  </a:lnTo>
                  <a:lnTo>
                    <a:pt x="898" y="604"/>
                  </a:lnTo>
                  <a:lnTo>
                    <a:pt x="898" y="600"/>
                  </a:lnTo>
                  <a:lnTo>
                    <a:pt x="898" y="596"/>
                  </a:lnTo>
                  <a:lnTo>
                    <a:pt x="894" y="596"/>
                  </a:lnTo>
                  <a:lnTo>
                    <a:pt x="898" y="594"/>
                  </a:lnTo>
                  <a:lnTo>
                    <a:pt x="894" y="594"/>
                  </a:lnTo>
                  <a:lnTo>
                    <a:pt x="894" y="590"/>
                  </a:lnTo>
                  <a:lnTo>
                    <a:pt x="898" y="586"/>
                  </a:lnTo>
                  <a:lnTo>
                    <a:pt x="894" y="590"/>
                  </a:lnTo>
                  <a:lnTo>
                    <a:pt x="890" y="590"/>
                  </a:lnTo>
                  <a:lnTo>
                    <a:pt x="890" y="586"/>
                  </a:lnTo>
                  <a:lnTo>
                    <a:pt x="890" y="590"/>
                  </a:lnTo>
                  <a:lnTo>
                    <a:pt x="888" y="590"/>
                  </a:lnTo>
                  <a:lnTo>
                    <a:pt x="888" y="586"/>
                  </a:lnTo>
                  <a:lnTo>
                    <a:pt x="890" y="582"/>
                  </a:lnTo>
                  <a:lnTo>
                    <a:pt x="894" y="582"/>
                  </a:lnTo>
                  <a:lnTo>
                    <a:pt x="894" y="578"/>
                  </a:lnTo>
                  <a:lnTo>
                    <a:pt x="894" y="574"/>
                  </a:lnTo>
                  <a:lnTo>
                    <a:pt x="894" y="570"/>
                  </a:lnTo>
                  <a:lnTo>
                    <a:pt x="898" y="570"/>
                  </a:lnTo>
                  <a:lnTo>
                    <a:pt x="894" y="570"/>
                  </a:lnTo>
                  <a:lnTo>
                    <a:pt x="898" y="570"/>
                  </a:lnTo>
                  <a:lnTo>
                    <a:pt x="894" y="570"/>
                  </a:lnTo>
                  <a:lnTo>
                    <a:pt x="894" y="566"/>
                  </a:lnTo>
                  <a:lnTo>
                    <a:pt x="890" y="566"/>
                  </a:lnTo>
                  <a:lnTo>
                    <a:pt x="890" y="564"/>
                  </a:lnTo>
                  <a:lnTo>
                    <a:pt x="890" y="560"/>
                  </a:lnTo>
                  <a:lnTo>
                    <a:pt x="888" y="560"/>
                  </a:lnTo>
                  <a:lnTo>
                    <a:pt x="888" y="556"/>
                  </a:lnTo>
                  <a:lnTo>
                    <a:pt x="888" y="552"/>
                  </a:lnTo>
                  <a:lnTo>
                    <a:pt x="890" y="552"/>
                  </a:lnTo>
                  <a:lnTo>
                    <a:pt x="894" y="550"/>
                  </a:lnTo>
                  <a:lnTo>
                    <a:pt x="898" y="550"/>
                  </a:lnTo>
                  <a:lnTo>
                    <a:pt x="906" y="550"/>
                  </a:lnTo>
                  <a:lnTo>
                    <a:pt x="910" y="550"/>
                  </a:lnTo>
                  <a:lnTo>
                    <a:pt x="914" y="550"/>
                  </a:lnTo>
                  <a:lnTo>
                    <a:pt x="914" y="552"/>
                  </a:lnTo>
                  <a:lnTo>
                    <a:pt x="918" y="552"/>
                  </a:lnTo>
                  <a:lnTo>
                    <a:pt x="924" y="552"/>
                  </a:lnTo>
                  <a:lnTo>
                    <a:pt x="924" y="556"/>
                  </a:lnTo>
                  <a:lnTo>
                    <a:pt x="920" y="556"/>
                  </a:lnTo>
                  <a:lnTo>
                    <a:pt x="924" y="556"/>
                  </a:lnTo>
                  <a:lnTo>
                    <a:pt x="924" y="552"/>
                  </a:lnTo>
                  <a:lnTo>
                    <a:pt x="928" y="552"/>
                  </a:lnTo>
                  <a:lnTo>
                    <a:pt x="932" y="552"/>
                  </a:lnTo>
                  <a:lnTo>
                    <a:pt x="936" y="556"/>
                  </a:lnTo>
                  <a:lnTo>
                    <a:pt x="940" y="556"/>
                  </a:lnTo>
                  <a:lnTo>
                    <a:pt x="936" y="556"/>
                  </a:lnTo>
                  <a:lnTo>
                    <a:pt x="940" y="556"/>
                  </a:lnTo>
                  <a:lnTo>
                    <a:pt x="944" y="556"/>
                  </a:lnTo>
                  <a:lnTo>
                    <a:pt x="944" y="552"/>
                  </a:lnTo>
                  <a:lnTo>
                    <a:pt x="948" y="552"/>
                  </a:lnTo>
                  <a:lnTo>
                    <a:pt x="950" y="550"/>
                  </a:lnTo>
                  <a:lnTo>
                    <a:pt x="954" y="550"/>
                  </a:lnTo>
                  <a:lnTo>
                    <a:pt x="954" y="552"/>
                  </a:lnTo>
                  <a:lnTo>
                    <a:pt x="958" y="552"/>
                  </a:lnTo>
                  <a:lnTo>
                    <a:pt x="958" y="556"/>
                  </a:lnTo>
                  <a:lnTo>
                    <a:pt x="962" y="556"/>
                  </a:lnTo>
                  <a:lnTo>
                    <a:pt x="966" y="556"/>
                  </a:lnTo>
                  <a:lnTo>
                    <a:pt x="970" y="560"/>
                  </a:lnTo>
                  <a:lnTo>
                    <a:pt x="966" y="560"/>
                  </a:lnTo>
                  <a:lnTo>
                    <a:pt x="966" y="564"/>
                  </a:lnTo>
                  <a:lnTo>
                    <a:pt x="970" y="564"/>
                  </a:lnTo>
                  <a:lnTo>
                    <a:pt x="966" y="564"/>
                  </a:lnTo>
                  <a:lnTo>
                    <a:pt x="970" y="564"/>
                  </a:lnTo>
                  <a:lnTo>
                    <a:pt x="974" y="564"/>
                  </a:lnTo>
                  <a:lnTo>
                    <a:pt x="976" y="566"/>
                  </a:lnTo>
                  <a:lnTo>
                    <a:pt x="974" y="570"/>
                  </a:lnTo>
                  <a:lnTo>
                    <a:pt x="974" y="566"/>
                  </a:lnTo>
                  <a:lnTo>
                    <a:pt x="974" y="570"/>
                  </a:lnTo>
                  <a:lnTo>
                    <a:pt x="976" y="570"/>
                  </a:lnTo>
                  <a:lnTo>
                    <a:pt x="976" y="566"/>
                  </a:lnTo>
                  <a:lnTo>
                    <a:pt x="980" y="566"/>
                  </a:lnTo>
                  <a:lnTo>
                    <a:pt x="980" y="570"/>
                  </a:lnTo>
                  <a:lnTo>
                    <a:pt x="976" y="574"/>
                  </a:lnTo>
                  <a:lnTo>
                    <a:pt x="980" y="574"/>
                  </a:lnTo>
                  <a:lnTo>
                    <a:pt x="980" y="578"/>
                  </a:lnTo>
                  <a:lnTo>
                    <a:pt x="984" y="578"/>
                  </a:lnTo>
                  <a:lnTo>
                    <a:pt x="988" y="578"/>
                  </a:lnTo>
                  <a:lnTo>
                    <a:pt x="992" y="582"/>
                  </a:lnTo>
                  <a:lnTo>
                    <a:pt x="996" y="582"/>
                  </a:lnTo>
                  <a:lnTo>
                    <a:pt x="1000" y="582"/>
                  </a:lnTo>
                  <a:lnTo>
                    <a:pt x="1004" y="582"/>
                  </a:lnTo>
                  <a:lnTo>
                    <a:pt x="1004" y="586"/>
                  </a:lnTo>
                  <a:lnTo>
                    <a:pt x="1006" y="586"/>
                  </a:lnTo>
                  <a:lnTo>
                    <a:pt x="1010" y="586"/>
                  </a:lnTo>
                  <a:lnTo>
                    <a:pt x="1010" y="582"/>
                  </a:lnTo>
                  <a:lnTo>
                    <a:pt x="1014" y="586"/>
                  </a:lnTo>
                  <a:lnTo>
                    <a:pt x="1014" y="590"/>
                  </a:lnTo>
                  <a:lnTo>
                    <a:pt x="1010" y="590"/>
                  </a:lnTo>
                  <a:lnTo>
                    <a:pt x="1006" y="590"/>
                  </a:lnTo>
                  <a:lnTo>
                    <a:pt x="1010" y="590"/>
                  </a:lnTo>
                  <a:lnTo>
                    <a:pt x="1010" y="594"/>
                  </a:lnTo>
                  <a:lnTo>
                    <a:pt x="1006" y="594"/>
                  </a:lnTo>
                  <a:lnTo>
                    <a:pt x="1006" y="596"/>
                  </a:lnTo>
                  <a:lnTo>
                    <a:pt x="1006" y="600"/>
                  </a:lnTo>
                  <a:lnTo>
                    <a:pt x="1010" y="600"/>
                  </a:lnTo>
                  <a:lnTo>
                    <a:pt x="1010" y="604"/>
                  </a:lnTo>
                  <a:lnTo>
                    <a:pt x="1006" y="604"/>
                  </a:lnTo>
                  <a:lnTo>
                    <a:pt x="1004" y="604"/>
                  </a:lnTo>
                  <a:lnTo>
                    <a:pt x="1000" y="604"/>
                  </a:lnTo>
                  <a:lnTo>
                    <a:pt x="996" y="604"/>
                  </a:lnTo>
                  <a:lnTo>
                    <a:pt x="992" y="604"/>
                  </a:lnTo>
                  <a:lnTo>
                    <a:pt x="996" y="608"/>
                  </a:lnTo>
                  <a:lnTo>
                    <a:pt x="1000" y="608"/>
                  </a:lnTo>
                  <a:lnTo>
                    <a:pt x="1004" y="608"/>
                  </a:lnTo>
                  <a:lnTo>
                    <a:pt x="1006" y="608"/>
                  </a:lnTo>
                  <a:lnTo>
                    <a:pt x="1010" y="608"/>
                  </a:lnTo>
                  <a:lnTo>
                    <a:pt x="1010" y="612"/>
                  </a:lnTo>
                  <a:lnTo>
                    <a:pt x="1010" y="616"/>
                  </a:lnTo>
                  <a:lnTo>
                    <a:pt x="1006" y="616"/>
                  </a:lnTo>
                  <a:lnTo>
                    <a:pt x="1006" y="620"/>
                  </a:lnTo>
                  <a:lnTo>
                    <a:pt x="1010" y="620"/>
                  </a:lnTo>
                  <a:lnTo>
                    <a:pt x="1006" y="620"/>
                  </a:lnTo>
                  <a:lnTo>
                    <a:pt x="1006" y="622"/>
                  </a:lnTo>
                  <a:lnTo>
                    <a:pt x="1010" y="622"/>
                  </a:lnTo>
                  <a:lnTo>
                    <a:pt x="1010" y="620"/>
                  </a:lnTo>
                  <a:lnTo>
                    <a:pt x="1014" y="620"/>
                  </a:lnTo>
                  <a:lnTo>
                    <a:pt x="1014" y="622"/>
                  </a:lnTo>
                  <a:lnTo>
                    <a:pt x="1010" y="622"/>
                  </a:lnTo>
                  <a:lnTo>
                    <a:pt x="1010" y="626"/>
                  </a:lnTo>
                  <a:lnTo>
                    <a:pt x="1014" y="626"/>
                  </a:lnTo>
                  <a:lnTo>
                    <a:pt x="1010" y="626"/>
                  </a:lnTo>
                  <a:lnTo>
                    <a:pt x="1010" y="630"/>
                  </a:lnTo>
                  <a:lnTo>
                    <a:pt x="1010" y="634"/>
                  </a:lnTo>
                  <a:lnTo>
                    <a:pt x="1006" y="630"/>
                  </a:lnTo>
                  <a:lnTo>
                    <a:pt x="1010" y="630"/>
                  </a:lnTo>
                  <a:lnTo>
                    <a:pt x="1006" y="630"/>
                  </a:lnTo>
                  <a:lnTo>
                    <a:pt x="1006" y="626"/>
                  </a:lnTo>
                  <a:lnTo>
                    <a:pt x="1006" y="630"/>
                  </a:lnTo>
                  <a:lnTo>
                    <a:pt x="1006" y="634"/>
                  </a:lnTo>
                  <a:lnTo>
                    <a:pt x="1004" y="634"/>
                  </a:lnTo>
                  <a:lnTo>
                    <a:pt x="1006" y="634"/>
                  </a:lnTo>
                  <a:lnTo>
                    <a:pt x="1006" y="638"/>
                  </a:lnTo>
                  <a:lnTo>
                    <a:pt x="1010" y="634"/>
                  </a:lnTo>
                  <a:lnTo>
                    <a:pt x="1014" y="634"/>
                  </a:lnTo>
                  <a:lnTo>
                    <a:pt x="1014" y="630"/>
                  </a:lnTo>
                  <a:lnTo>
                    <a:pt x="1018" y="630"/>
                  </a:lnTo>
                  <a:lnTo>
                    <a:pt x="1022" y="630"/>
                  </a:lnTo>
                  <a:lnTo>
                    <a:pt x="1026" y="630"/>
                  </a:lnTo>
                  <a:lnTo>
                    <a:pt x="1026" y="634"/>
                  </a:lnTo>
                  <a:lnTo>
                    <a:pt x="1030" y="634"/>
                  </a:lnTo>
                  <a:lnTo>
                    <a:pt x="1030" y="638"/>
                  </a:lnTo>
                  <a:lnTo>
                    <a:pt x="1030" y="642"/>
                  </a:lnTo>
                  <a:lnTo>
                    <a:pt x="1030" y="646"/>
                  </a:lnTo>
                  <a:lnTo>
                    <a:pt x="1030" y="650"/>
                  </a:lnTo>
                  <a:lnTo>
                    <a:pt x="1026" y="650"/>
                  </a:lnTo>
                  <a:lnTo>
                    <a:pt x="1022" y="652"/>
                  </a:lnTo>
                  <a:lnTo>
                    <a:pt x="1018" y="652"/>
                  </a:lnTo>
                  <a:lnTo>
                    <a:pt x="1014" y="652"/>
                  </a:lnTo>
                  <a:lnTo>
                    <a:pt x="1014" y="656"/>
                  </a:lnTo>
                  <a:lnTo>
                    <a:pt x="1014" y="652"/>
                  </a:lnTo>
                  <a:lnTo>
                    <a:pt x="1018" y="652"/>
                  </a:lnTo>
                  <a:lnTo>
                    <a:pt x="1022" y="652"/>
                  </a:lnTo>
                  <a:lnTo>
                    <a:pt x="1026" y="652"/>
                  </a:lnTo>
                  <a:lnTo>
                    <a:pt x="1026" y="650"/>
                  </a:lnTo>
                  <a:lnTo>
                    <a:pt x="1030" y="650"/>
                  </a:lnTo>
                  <a:lnTo>
                    <a:pt x="1030" y="646"/>
                  </a:lnTo>
                  <a:lnTo>
                    <a:pt x="1030" y="642"/>
                  </a:lnTo>
                  <a:lnTo>
                    <a:pt x="1030" y="638"/>
                  </a:lnTo>
                  <a:lnTo>
                    <a:pt x="1032" y="638"/>
                  </a:lnTo>
                  <a:lnTo>
                    <a:pt x="1032" y="642"/>
                  </a:lnTo>
                  <a:lnTo>
                    <a:pt x="1032" y="646"/>
                  </a:lnTo>
                  <a:lnTo>
                    <a:pt x="1032" y="650"/>
                  </a:lnTo>
                  <a:lnTo>
                    <a:pt x="1032" y="646"/>
                  </a:lnTo>
                  <a:lnTo>
                    <a:pt x="1036" y="646"/>
                  </a:lnTo>
                  <a:lnTo>
                    <a:pt x="1036" y="642"/>
                  </a:lnTo>
                  <a:lnTo>
                    <a:pt x="1036" y="646"/>
                  </a:lnTo>
                  <a:lnTo>
                    <a:pt x="1036" y="652"/>
                  </a:lnTo>
                  <a:lnTo>
                    <a:pt x="1036" y="650"/>
                  </a:lnTo>
                  <a:lnTo>
                    <a:pt x="1040" y="646"/>
                  </a:lnTo>
                  <a:lnTo>
                    <a:pt x="1044" y="642"/>
                  </a:lnTo>
                  <a:lnTo>
                    <a:pt x="1048" y="642"/>
                  </a:lnTo>
                  <a:lnTo>
                    <a:pt x="1052" y="642"/>
                  </a:lnTo>
                  <a:lnTo>
                    <a:pt x="1052" y="638"/>
                  </a:lnTo>
                  <a:lnTo>
                    <a:pt x="1052" y="634"/>
                  </a:lnTo>
                  <a:lnTo>
                    <a:pt x="1056" y="634"/>
                  </a:lnTo>
                  <a:lnTo>
                    <a:pt x="1056" y="630"/>
                  </a:lnTo>
                  <a:lnTo>
                    <a:pt x="1060" y="634"/>
                  </a:lnTo>
                  <a:lnTo>
                    <a:pt x="1060" y="638"/>
                  </a:lnTo>
                  <a:lnTo>
                    <a:pt x="1062" y="638"/>
                  </a:lnTo>
                  <a:lnTo>
                    <a:pt x="1060" y="642"/>
                  </a:lnTo>
                  <a:lnTo>
                    <a:pt x="1060" y="646"/>
                  </a:lnTo>
                  <a:lnTo>
                    <a:pt x="1060" y="642"/>
                  </a:lnTo>
                  <a:lnTo>
                    <a:pt x="1062" y="642"/>
                  </a:lnTo>
                  <a:lnTo>
                    <a:pt x="1062" y="638"/>
                  </a:lnTo>
                  <a:lnTo>
                    <a:pt x="1060" y="634"/>
                  </a:lnTo>
                  <a:lnTo>
                    <a:pt x="1060" y="630"/>
                  </a:lnTo>
                  <a:lnTo>
                    <a:pt x="1062" y="630"/>
                  </a:lnTo>
                  <a:lnTo>
                    <a:pt x="1062" y="634"/>
                  </a:lnTo>
                  <a:lnTo>
                    <a:pt x="1062" y="630"/>
                  </a:lnTo>
                  <a:lnTo>
                    <a:pt x="1062" y="626"/>
                  </a:lnTo>
                  <a:lnTo>
                    <a:pt x="1066" y="626"/>
                  </a:lnTo>
                  <a:lnTo>
                    <a:pt x="1066" y="630"/>
                  </a:lnTo>
                  <a:lnTo>
                    <a:pt x="1066" y="626"/>
                  </a:lnTo>
                  <a:lnTo>
                    <a:pt x="1070" y="626"/>
                  </a:lnTo>
                  <a:lnTo>
                    <a:pt x="1066" y="626"/>
                  </a:lnTo>
                  <a:lnTo>
                    <a:pt x="1066" y="622"/>
                  </a:lnTo>
                  <a:lnTo>
                    <a:pt x="1066" y="620"/>
                  </a:lnTo>
                  <a:lnTo>
                    <a:pt x="1070" y="620"/>
                  </a:lnTo>
                  <a:lnTo>
                    <a:pt x="1070" y="622"/>
                  </a:lnTo>
                  <a:lnTo>
                    <a:pt x="1070" y="620"/>
                  </a:lnTo>
                  <a:lnTo>
                    <a:pt x="1066" y="620"/>
                  </a:lnTo>
                  <a:lnTo>
                    <a:pt x="1070" y="620"/>
                  </a:lnTo>
                  <a:lnTo>
                    <a:pt x="1074" y="620"/>
                  </a:lnTo>
                  <a:lnTo>
                    <a:pt x="1070" y="620"/>
                  </a:lnTo>
                  <a:lnTo>
                    <a:pt x="1070" y="616"/>
                  </a:lnTo>
                  <a:lnTo>
                    <a:pt x="1066" y="616"/>
                  </a:lnTo>
                  <a:lnTo>
                    <a:pt x="1066" y="612"/>
                  </a:lnTo>
                  <a:lnTo>
                    <a:pt x="1070" y="612"/>
                  </a:lnTo>
                  <a:lnTo>
                    <a:pt x="1070" y="608"/>
                  </a:lnTo>
                  <a:lnTo>
                    <a:pt x="1070" y="612"/>
                  </a:lnTo>
                  <a:lnTo>
                    <a:pt x="1074" y="612"/>
                  </a:lnTo>
                  <a:lnTo>
                    <a:pt x="1074" y="608"/>
                  </a:lnTo>
                  <a:lnTo>
                    <a:pt x="1070" y="608"/>
                  </a:lnTo>
                  <a:lnTo>
                    <a:pt x="1074" y="608"/>
                  </a:lnTo>
                  <a:lnTo>
                    <a:pt x="1074" y="604"/>
                  </a:lnTo>
                  <a:lnTo>
                    <a:pt x="1076" y="600"/>
                  </a:lnTo>
                  <a:lnTo>
                    <a:pt x="1076" y="596"/>
                  </a:lnTo>
                  <a:lnTo>
                    <a:pt x="1080" y="596"/>
                  </a:lnTo>
                  <a:lnTo>
                    <a:pt x="1080" y="600"/>
                  </a:lnTo>
                  <a:lnTo>
                    <a:pt x="1076" y="600"/>
                  </a:lnTo>
                  <a:lnTo>
                    <a:pt x="1080" y="600"/>
                  </a:lnTo>
                  <a:lnTo>
                    <a:pt x="1084" y="600"/>
                  </a:lnTo>
                  <a:lnTo>
                    <a:pt x="1080" y="604"/>
                  </a:lnTo>
                  <a:lnTo>
                    <a:pt x="1076" y="604"/>
                  </a:lnTo>
                  <a:lnTo>
                    <a:pt x="1076" y="608"/>
                  </a:lnTo>
                  <a:lnTo>
                    <a:pt x="1076" y="604"/>
                  </a:lnTo>
                  <a:lnTo>
                    <a:pt x="1080" y="604"/>
                  </a:lnTo>
                  <a:lnTo>
                    <a:pt x="1084" y="604"/>
                  </a:lnTo>
                  <a:lnTo>
                    <a:pt x="1084" y="608"/>
                  </a:lnTo>
                  <a:lnTo>
                    <a:pt x="1080" y="608"/>
                  </a:lnTo>
                  <a:lnTo>
                    <a:pt x="1084" y="608"/>
                  </a:lnTo>
                  <a:lnTo>
                    <a:pt x="1084" y="604"/>
                  </a:lnTo>
                  <a:lnTo>
                    <a:pt x="1088" y="604"/>
                  </a:lnTo>
                  <a:lnTo>
                    <a:pt x="1088" y="608"/>
                  </a:lnTo>
                  <a:lnTo>
                    <a:pt x="1084" y="612"/>
                  </a:lnTo>
                  <a:lnTo>
                    <a:pt x="1088" y="612"/>
                  </a:lnTo>
                  <a:lnTo>
                    <a:pt x="1088" y="616"/>
                  </a:lnTo>
                  <a:lnTo>
                    <a:pt x="1092" y="616"/>
                  </a:lnTo>
                  <a:lnTo>
                    <a:pt x="1092" y="620"/>
                  </a:lnTo>
                  <a:lnTo>
                    <a:pt x="1088" y="620"/>
                  </a:lnTo>
                  <a:lnTo>
                    <a:pt x="1092" y="620"/>
                  </a:lnTo>
                  <a:lnTo>
                    <a:pt x="1092" y="622"/>
                  </a:lnTo>
                  <a:lnTo>
                    <a:pt x="1092" y="620"/>
                  </a:lnTo>
                  <a:lnTo>
                    <a:pt x="1096" y="620"/>
                  </a:lnTo>
                  <a:lnTo>
                    <a:pt x="1096" y="622"/>
                  </a:lnTo>
                  <a:lnTo>
                    <a:pt x="1100" y="622"/>
                  </a:lnTo>
                  <a:lnTo>
                    <a:pt x="1096" y="626"/>
                  </a:lnTo>
                  <a:lnTo>
                    <a:pt x="1092" y="626"/>
                  </a:lnTo>
                  <a:lnTo>
                    <a:pt x="1088" y="626"/>
                  </a:lnTo>
                  <a:lnTo>
                    <a:pt x="1088" y="630"/>
                  </a:lnTo>
                  <a:lnTo>
                    <a:pt x="1092" y="626"/>
                  </a:lnTo>
                  <a:lnTo>
                    <a:pt x="1096" y="626"/>
                  </a:lnTo>
                  <a:lnTo>
                    <a:pt x="1100" y="626"/>
                  </a:lnTo>
                  <a:lnTo>
                    <a:pt x="1100" y="630"/>
                  </a:lnTo>
                  <a:lnTo>
                    <a:pt x="1104" y="630"/>
                  </a:lnTo>
                  <a:lnTo>
                    <a:pt x="1104" y="634"/>
                  </a:lnTo>
                  <a:lnTo>
                    <a:pt x="1106" y="634"/>
                  </a:lnTo>
                  <a:lnTo>
                    <a:pt x="1106" y="638"/>
                  </a:lnTo>
                  <a:lnTo>
                    <a:pt x="1104" y="638"/>
                  </a:lnTo>
                  <a:lnTo>
                    <a:pt x="1100" y="642"/>
                  </a:lnTo>
                  <a:lnTo>
                    <a:pt x="1096" y="642"/>
                  </a:lnTo>
                  <a:lnTo>
                    <a:pt x="1096" y="646"/>
                  </a:lnTo>
                  <a:lnTo>
                    <a:pt x="1096" y="642"/>
                  </a:lnTo>
                  <a:lnTo>
                    <a:pt x="1100" y="642"/>
                  </a:lnTo>
                  <a:lnTo>
                    <a:pt x="1104" y="642"/>
                  </a:lnTo>
                  <a:lnTo>
                    <a:pt x="1106" y="642"/>
                  </a:lnTo>
                  <a:lnTo>
                    <a:pt x="1110" y="642"/>
                  </a:lnTo>
                  <a:lnTo>
                    <a:pt x="1106" y="642"/>
                  </a:lnTo>
                  <a:lnTo>
                    <a:pt x="1106" y="646"/>
                  </a:lnTo>
                  <a:lnTo>
                    <a:pt x="1110" y="646"/>
                  </a:lnTo>
                  <a:lnTo>
                    <a:pt x="1106" y="646"/>
                  </a:lnTo>
                  <a:lnTo>
                    <a:pt x="1106" y="650"/>
                  </a:lnTo>
                  <a:lnTo>
                    <a:pt x="1106" y="646"/>
                  </a:lnTo>
                  <a:lnTo>
                    <a:pt x="1104" y="650"/>
                  </a:lnTo>
                  <a:lnTo>
                    <a:pt x="1100" y="650"/>
                  </a:lnTo>
                  <a:lnTo>
                    <a:pt x="1100" y="652"/>
                  </a:lnTo>
                  <a:lnTo>
                    <a:pt x="1104" y="650"/>
                  </a:lnTo>
                  <a:lnTo>
                    <a:pt x="1106" y="650"/>
                  </a:lnTo>
                  <a:lnTo>
                    <a:pt x="1110" y="650"/>
                  </a:lnTo>
                  <a:lnTo>
                    <a:pt x="1110" y="646"/>
                  </a:lnTo>
                  <a:lnTo>
                    <a:pt x="1110" y="650"/>
                  </a:lnTo>
                  <a:lnTo>
                    <a:pt x="1114" y="650"/>
                  </a:lnTo>
                  <a:lnTo>
                    <a:pt x="1110" y="650"/>
                  </a:lnTo>
                  <a:lnTo>
                    <a:pt x="1110" y="652"/>
                  </a:lnTo>
                  <a:lnTo>
                    <a:pt x="1110" y="650"/>
                  </a:lnTo>
                  <a:lnTo>
                    <a:pt x="1110" y="652"/>
                  </a:lnTo>
                  <a:lnTo>
                    <a:pt x="1106" y="652"/>
                  </a:lnTo>
                  <a:lnTo>
                    <a:pt x="1110" y="652"/>
                  </a:lnTo>
                  <a:lnTo>
                    <a:pt x="1114" y="652"/>
                  </a:lnTo>
                  <a:lnTo>
                    <a:pt x="1114" y="656"/>
                  </a:lnTo>
                  <a:lnTo>
                    <a:pt x="1118" y="656"/>
                  </a:lnTo>
                  <a:lnTo>
                    <a:pt x="1118" y="660"/>
                  </a:lnTo>
                  <a:lnTo>
                    <a:pt x="1114" y="660"/>
                  </a:lnTo>
                  <a:lnTo>
                    <a:pt x="1114" y="664"/>
                  </a:lnTo>
                  <a:lnTo>
                    <a:pt x="1110" y="664"/>
                  </a:lnTo>
                  <a:lnTo>
                    <a:pt x="1110" y="660"/>
                  </a:lnTo>
                  <a:lnTo>
                    <a:pt x="1110" y="664"/>
                  </a:lnTo>
                  <a:lnTo>
                    <a:pt x="1114" y="664"/>
                  </a:lnTo>
                  <a:lnTo>
                    <a:pt x="1118" y="664"/>
                  </a:lnTo>
                  <a:lnTo>
                    <a:pt x="1118" y="668"/>
                  </a:lnTo>
                  <a:lnTo>
                    <a:pt x="1118" y="672"/>
                  </a:lnTo>
                  <a:lnTo>
                    <a:pt x="1122" y="672"/>
                  </a:lnTo>
                  <a:lnTo>
                    <a:pt x="1126" y="672"/>
                  </a:lnTo>
                  <a:lnTo>
                    <a:pt x="1126" y="676"/>
                  </a:lnTo>
                  <a:lnTo>
                    <a:pt x="1122" y="676"/>
                  </a:lnTo>
                  <a:lnTo>
                    <a:pt x="1122" y="680"/>
                  </a:lnTo>
                  <a:lnTo>
                    <a:pt x="1118" y="680"/>
                  </a:lnTo>
                  <a:lnTo>
                    <a:pt x="1122" y="680"/>
                  </a:lnTo>
                  <a:lnTo>
                    <a:pt x="1118" y="680"/>
                  </a:lnTo>
                  <a:lnTo>
                    <a:pt x="1122" y="680"/>
                  </a:lnTo>
                  <a:lnTo>
                    <a:pt x="1122" y="682"/>
                  </a:lnTo>
                  <a:lnTo>
                    <a:pt x="1118" y="682"/>
                  </a:lnTo>
                  <a:lnTo>
                    <a:pt x="1118" y="680"/>
                  </a:lnTo>
                  <a:lnTo>
                    <a:pt x="1114" y="680"/>
                  </a:lnTo>
                  <a:lnTo>
                    <a:pt x="1110" y="680"/>
                  </a:lnTo>
                  <a:lnTo>
                    <a:pt x="1114" y="680"/>
                  </a:lnTo>
                  <a:lnTo>
                    <a:pt x="1114" y="676"/>
                  </a:lnTo>
                  <a:lnTo>
                    <a:pt x="1110" y="676"/>
                  </a:lnTo>
                  <a:lnTo>
                    <a:pt x="1110" y="680"/>
                  </a:lnTo>
                  <a:lnTo>
                    <a:pt x="1114" y="680"/>
                  </a:lnTo>
                  <a:lnTo>
                    <a:pt x="1118" y="682"/>
                  </a:lnTo>
                  <a:lnTo>
                    <a:pt x="1114" y="682"/>
                  </a:lnTo>
                  <a:lnTo>
                    <a:pt x="1118" y="682"/>
                  </a:lnTo>
                  <a:lnTo>
                    <a:pt x="1122" y="682"/>
                  </a:lnTo>
                  <a:lnTo>
                    <a:pt x="1122" y="686"/>
                  </a:lnTo>
                  <a:lnTo>
                    <a:pt x="1118" y="686"/>
                  </a:lnTo>
                  <a:lnTo>
                    <a:pt x="1118" y="682"/>
                  </a:lnTo>
                  <a:lnTo>
                    <a:pt x="1114" y="686"/>
                  </a:lnTo>
                  <a:lnTo>
                    <a:pt x="1118" y="686"/>
                  </a:lnTo>
                  <a:lnTo>
                    <a:pt x="1114" y="686"/>
                  </a:lnTo>
                  <a:lnTo>
                    <a:pt x="1118" y="686"/>
                  </a:lnTo>
                  <a:lnTo>
                    <a:pt x="1122" y="686"/>
                  </a:lnTo>
                  <a:lnTo>
                    <a:pt x="1122" y="690"/>
                  </a:lnTo>
                  <a:lnTo>
                    <a:pt x="1118" y="690"/>
                  </a:lnTo>
                  <a:lnTo>
                    <a:pt x="1114" y="690"/>
                  </a:lnTo>
                  <a:lnTo>
                    <a:pt x="1118" y="690"/>
                  </a:lnTo>
                  <a:lnTo>
                    <a:pt x="1122" y="690"/>
                  </a:lnTo>
                  <a:lnTo>
                    <a:pt x="1126" y="690"/>
                  </a:lnTo>
                  <a:lnTo>
                    <a:pt x="1126" y="694"/>
                  </a:lnTo>
                  <a:lnTo>
                    <a:pt x="1130" y="694"/>
                  </a:lnTo>
                  <a:lnTo>
                    <a:pt x="1126" y="694"/>
                  </a:lnTo>
                  <a:lnTo>
                    <a:pt x="1126" y="698"/>
                  </a:lnTo>
                  <a:lnTo>
                    <a:pt x="1130" y="698"/>
                  </a:lnTo>
                  <a:lnTo>
                    <a:pt x="1132" y="698"/>
                  </a:lnTo>
                  <a:lnTo>
                    <a:pt x="1136" y="698"/>
                  </a:lnTo>
                  <a:lnTo>
                    <a:pt x="1136" y="702"/>
                  </a:lnTo>
                  <a:lnTo>
                    <a:pt x="1132" y="702"/>
                  </a:lnTo>
                  <a:lnTo>
                    <a:pt x="1136" y="702"/>
                  </a:lnTo>
                  <a:lnTo>
                    <a:pt x="1136" y="698"/>
                  </a:lnTo>
                  <a:lnTo>
                    <a:pt x="1136" y="702"/>
                  </a:lnTo>
                  <a:lnTo>
                    <a:pt x="1136" y="706"/>
                  </a:lnTo>
                  <a:lnTo>
                    <a:pt x="1136" y="702"/>
                  </a:lnTo>
                  <a:lnTo>
                    <a:pt x="1140" y="702"/>
                  </a:lnTo>
                  <a:lnTo>
                    <a:pt x="1136" y="702"/>
                  </a:lnTo>
                  <a:lnTo>
                    <a:pt x="1136" y="706"/>
                  </a:lnTo>
                  <a:lnTo>
                    <a:pt x="1140" y="706"/>
                  </a:lnTo>
                  <a:lnTo>
                    <a:pt x="1140" y="708"/>
                  </a:lnTo>
                  <a:lnTo>
                    <a:pt x="1136" y="708"/>
                  </a:lnTo>
                  <a:lnTo>
                    <a:pt x="1140" y="708"/>
                  </a:lnTo>
                  <a:lnTo>
                    <a:pt x="1140" y="706"/>
                  </a:lnTo>
                  <a:lnTo>
                    <a:pt x="1144" y="706"/>
                  </a:lnTo>
                  <a:lnTo>
                    <a:pt x="1144" y="708"/>
                  </a:lnTo>
                  <a:lnTo>
                    <a:pt x="1140" y="708"/>
                  </a:lnTo>
                  <a:lnTo>
                    <a:pt x="1140" y="712"/>
                  </a:lnTo>
                  <a:lnTo>
                    <a:pt x="1136" y="712"/>
                  </a:lnTo>
                  <a:lnTo>
                    <a:pt x="1140" y="712"/>
                  </a:lnTo>
                  <a:lnTo>
                    <a:pt x="1136" y="716"/>
                  </a:lnTo>
                  <a:lnTo>
                    <a:pt x="1140" y="716"/>
                  </a:lnTo>
                  <a:lnTo>
                    <a:pt x="1140" y="712"/>
                  </a:lnTo>
                  <a:lnTo>
                    <a:pt x="1144" y="712"/>
                  </a:lnTo>
                  <a:lnTo>
                    <a:pt x="1144" y="716"/>
                  </a:lnTo>
                  <a:lnTo>
                    <a:pt x="1140" y="716"/>
                  </a:lnTo>
                  <a:lnTo>
                    <a:pt x="1144" y="716"/>
                  </a:lnTo>
                  <a:lnTo>
                    <a:pt x="1144" y="712"/>
                  </a:lnTo>
                  <a:lnTo>
                    <a:pt x="1148" y="712"/>
                  </a:lnTo>
                  <a:lnTo>
                    <a:pt x="1148" y="708"/>
                  </a:lnTo>
                  <a:lnTo>
                    <a:pt x="1148" y="712"/>
                  </a:lnTo>
                  <a:lnTo>
                    <a:pt x="1144" y="712"/>
                  </a:lnTo>
                  <a:lnTo>
                    <a:pt x="1144" y="716"/>
                  </a:lnTo>
                  <a:lnTo>
                    <a:pt x="1148" y="716"/>
                  </a:lnTo>
                  <a:lnTo>
                    <a:pt x="1152" y="712"/>
                  </a:lnTo>
                  <a:lnTo>
                    <a:pt x="1152" y="716"/>
                  </a:lnTo>
                  <a:lnTo>
                    <a:pt x="1148" y="720"/>
                  </a:lnTo>
                  <a:lnTo>
                    <a:pt x="1148" y="724"/>
                  </a:lnTo>
                  <a:lnTo>
                    <a:pt x="1148" y="720"/>
                  </a:lnTo>
                  <a:lnTo>
                    <a:pt x="1152" y="720"/>
                  </a:lnTo>
                  <a:lnTo>
                    <a:pt x="1156" y="716"/>
                  </a:lnTo>
                  <a:lnTo>
                    <a:pt x="1156" y="712"/>
                  </a:lnTo>
                  <a:lnTo>
                    <a:pt x="1160" y="712"/>
                  </a:lnTo>
                  <a:lnTo>
                    <a:pt x="1156" y="712"/>
                  </a:lnTo>
                  <a:lnTo>
                    <a:pt x="1156" y="716"/>
                  </a:lnTo>
                  <a:lnTo>
                    <a:pt x="1160" y="716"/>
                  </a:lnTo>
                  <a:lnTo>
                    <a:pt x="1160" y="712"/>
                  </a:lnTo>
                  <a:lnTo>
                    <a:pt x="1160" y="716"/>
                  </a:lnTo>
                  <a:lnTo>
                    <a:pt x="1160" y="720"/>
                  </a:lnTo>
                  <a:lnTo>
                    <a:pt x="1162" y="720"/>
                  </a:lnTo>
                  <a:lnTo>
                    <a:pt x="1166" y="724"/>
                  </a:lnTo>
                  <a:lnTo>
                    <a:pt x="1166" y="720"/>
                  </a:lnTo>
                  <a:lnTo>
                    <a:pt x="1170" y="720"/>
                  </a:lnTo>
                  <a:lnTo>
                    <a:pt x="1170" y="724"/>
                  </a:lnTo>
                  <a:lnTo>
                    <a:pt x="1174" y="724"/>
                  </a:lnTo>
                  <a:lnTo>
                    <a:pt x="1178" y="724"/>
                  </a:lnTo>
                  <a:lnTo>
                    <a:pt x="1182" y="724"/>
                  </a:lnTo>
                  <a:lnTo>
                    <a:pt x="1182" y="728"/>
                  </a:lnTo>
                  <a:lnTo>
                    <a:pt x="1178" y="728"/>
                  </a:lnTo>
                  <a:lnTo>
                    <a:pt x="1182" y="728"/>
                  </a:lnTo>
                  <a:lnTo>
                    <a:pt x="1182" y="732"/>
                  </a:lnTo>
                  <a:lnTo>
                    <a:pt x="1178" y="732"/>
                  </a:lnTo>
                  <a:lnTo>
                    <a:pt x="1174" y="732"/>
                  </a:lnTo>
                  <a:lnTo>
                    <a:pt x="1170" y="732"/>
                  </a:lnTo>
                  <a:lnTo>
                    <a:pt x="1174" y="732"/>
                  </a:lnTo>
                  <a:lnTo>
                    <a:pt x="1170" y="736"/>
                  </a:lnTo>
                  <a:lnTo>
                    <a:pt x="1166" y="736"/>
                  </a:lnTo>
                  <a:lnTo>
                    <a:pt x="1162" y="736"/>
                  </a:lnTo>
                  <a:lnTo>
                    <a:pt x="1160" y="736"/>
                  </a:lnTo>
                  <a:lnTo>
                    <a:pt x="1156" y="738"/>
                  </a:lnTo>
                  <a:lnTo>
                    <a:pt x="1152" y="738"/>
                  </a:lnTo>
                  <a:lnTo>
                    <a:pt x="1156" y="738"/>
                  </a:lnTo>
                  <a:lnTo>
                    <a:pt x="1160" y="738"/>
                  </a:lnTo>
                  <a:lnTo>
                    <a:pt x="1162" y="736"/>
                  </a:lnTo>
                  <a:lnTo>
                    <a:pt x="1166" y="736"/>
                  </a:lnTo>
                  <a:lnTo>
                    <a:pt x="1166" y="738"/>
                  </a:lnTo>
                  <a:lnTo>
                    <a:pt x="1162" y="738"/>
                  </a:lnTo>
                  <a:lnTo>
                    <a:pt x="1160" y="738"/>
                  </a:lnTo>
                  <a:lnTo>
                    <a:pt x="1156" y="738"/>
                  </a:lnTo>
                  <a:lnTo>
                    <a:pt x="1156" y="742"/>
                  </a:lnTo>
                  <a:lnTo>
                    <a:pt x="1152" y="742"/>
                  </a:lnTo>
                  <a:lnTo>
                    <a:pt x="1148" y="742"/>
                  </a:lnTo>
                  <a:lnTo>
                    <a:pt x="1144" y="742"/>
                  </a:lnTo>
                  <a:lnTo>
                    <a:pt x="1144" y="746"/>
                  </a:lnTo>
                  <a:lnTo>
                    <a:pt x="1144" y="750"/>
                  </a:lnTo>
                  <a:lnTo>
                    <a:pt x="1140" y="746"/>
                  </a:lnTo>
                  <a:lnTo>
                    <a:pt x="1136" y="746"/>
                  </a:lnTo>
                  <a:lnTo>
                    <a:pt x="1132" y="742"/>
                  </a:lnTo>
                  <a:lnTo>
                    <a:pt x="1132" y="746"/>
                  </a:lnTo>
                  <a:lnTo>
                    <a:pt x="1136" y="746"/>
                  </a:lnTo>
                  <a:lnTo>
                    <a:pt x="1140" y="746"/>
                  </a:lnTo>
                  <a:lnTo>
                    <a:pt x="1140" y="750"/>
                  </a:lnTo>
                  <a:lnTo>
                    <a:pt x="1144" y="750"/>
                  </a:lnTo>
                  <a:lnTo>
                    <a:pt x="1140" y="754"/>
                  </a:lnTo>
                  <a:lnTo>
                    <a:pt x="1144" y="754"/>
                  </a:lnTo>
                  <a:lnTo>
                    <a:pt x="1140" y="754"/>
                  </a:lnTo>
                  <a:lnTo>
                    <a:pt x="1144" y="754"/>
                  </a:lnTo>
                  <a:lnTo>
                    <a:pt x="1144" y="750"/>
                  </a:lnTo>
                  <a:lnTo>
                    <a:pt x="1148" y="750"/>
                  </a:lnTo>
                  <a:lnTo>
                    <a:pt x="1152" y="750"/>
                  </a:lnTo>
                  <a:lnTo>
                    <a:pt x="1152" y="746"/>
                  </a:lnTo>
                  <a:lnTo>
                    <a:pt x="1156" y="746"/>
                  </a:lnTo>
                  <a:lnTo>
                    <a:pt x="1160" y="746"/>
                  </a:lnTo>
                  <a:lnTo>
                    <a:pt x="1160" y="742"/>
                  </a:lnTo>
                  <a:lnTo>
                    <a:pt x="1162" y="742"/>
                  </a:lnTo>
                  <a:lnTo>
                    <a:pt x="1166" y="738"/>
                  </a:lnTo>
                  <a:lnTo>
                    <a:pt x="1170" y="738"/>
                  </a:lnTo>
                  <a:lnTo>
                    <a:pt x="1174" y="738"/>
                  </a:lnTo>
                  <a:lnTo>
                    <a:pt x="1178" y="738"/>
                  </a:lnTo>
                  <a:lnTo>
                    <a:pt x="1174" y="736"/>
                  </a:lnTo>
                  <a:lnTo>
                    <a:pt x="1170" y="736"/>
                  </a:lnTo>
                  <a:lnTo>
                    <a:pt x="1166" y="736"/>
                  </a:lnTo>
                  <a:lnTo>
                    <a:pt x="1170" y="736"/>
                  </a:lnTo>
                  <a:lnTo>
                    <a:pt x="1174" y="736"/>
                  </a:lnTo>
                  <a:lnTo>
                    <a:pt x="1178" y="736"/>
                  </a:lnTo>
                  <a:lnTo>
                    <a:pt x="1182" y="736"/>
                  </a:lnTo>
                  <a:lnTo>
                    <a:pt x="1182" y="738"/>
                  </a:lnTo>
                  <a:lnTo>
                    <a:pt x="1186" y="742"/>
                  </a:lnTo>
                  <a:lnTo>
                    <a:pt x="1186" y="746"/>
                  </a:lnTo>
                  <a:lnTo>
                    <a:pt x="1182" y="746"/>
                  </a:lnTo>
                  <a:lnTo>
                    <a:pt x="1186" y="750"/>
                  </a:lnTo>
                  <a:lnTo>
                    <a:pt x="1182" y="750"/>
                  </a:lnTo>
                  <a:lnTo>
                    <a:pt x="1186" y="750"/>
                  </a:lnTo>
                  <a:lnTo>
                    <a:pt x="1186" y="746"/>
                  </a:lnTo>
                  <a:lnTo>
                    <a:pt x="1188" y="746"/>
                  </a:lnTo>
                  <a:lnTo>
                    <a:pt x="1192" y="746"/>
                  </a:lnTo>
                  <a:lnTo>
                    <a:pt x="1192" y="742"/>
                  </a:lnTo>
                  <a:lnTo>
                    <a:pt x="1196" y="742"/>
                  </a:lnTo>
                  <a:lnTo>
                    <a:pt x="1196" y="746"/>
                  </a:lnTo>
                  <a:lnTo>
                    <a:pt x="1192" y="746"/>
                  </a:lnTo>
                  <a:lnTo>
                    <a:pt x="1196" y="746"/>
                  </a:lnTo>
                  <a:lnTo>
                    <a:pt x="1200" y="746"/>
                  </a:lnTo>
                  <a:lnTo>
                    <a:pt x="1204" y="750"/>
                  </a:lnTo>
                  <a:lnTo>
                    <a:pt x="1200" y="750"/>
                  </a:lnTo>
                  <a:lnTo>
                    <a:pt x="1204" y="750"/>
                  </a:lnTo>
                  <a:lnTo>
                    <a:pt x="1200" y="754"/>
                  </a:lnTo>
                  <a:lnTo>
                    <a:pt x="1204" y="754"/>
                  </a:lnTo>
                  <a:lnTo>
                    <a:pt x="1204" y="758"/>
                  </a:lnTo>
                  <a:lnTo>
                    <a:pt x="1204" y="762"/>
                  </a:lnTo>
                  <a:lnTo>
                    <a:pt x="1200" y="762"/>
                  </a:lnTo>
                  <a:lnTo>
                    <a:pt x="1204" y="762"/>
                  </a:lnTo>
                  <a:lnTo>
                    <a:pt x="1204" y="766"/>
                  </a:lnTo>
                  <a:lnTo>
                    <a:pt x="1200" y="766"/>
                  </a:lnTo>
                  <a:lnTo>
                    <a:pt x="1204" y="768"/>
                  </a:lnTo>
                  <a:lnTo>
                    <a:pt x="1200" y="768"/>
                  </a:lnTo>
                  <a:lnTo>
                    <a:pt x="1204" y="768"/>
                  </a:lnTo>
                  <a:lnTo>
                    <a:pt x="1200" y="768"/>
                  </a:lnTo>
                  <a:lnTo>
                    <a:pt x="1196" y="768"/>
                  </a:lnTo>
                  <a:lnTo>
                    <a:pt x="1200" y="768"/>
                  </a:lnTo>
                  <a:lnTo>
                    <a:pt x="1204" y="772"/>
                  </a:lnTo>
                  <a:lnTo>
                    <a:pt x="1208" y="772"/>
                  </a:lnTo>
                  <a:lnTo>
                    <a:pt x="1204" y="776"/>
                  </a:lnTo>
                  <a:lnTo>
                    <a:pt x="1204" y="772"/>
                  </a:lnTo>
                  <a:lnTo>
                    <a:pt x="1200" y="772"/>
                  </a:lnTo>
                  <a:lnTo>
                    <a:pt x="1204" y="772"/>
                  </a:lnTo>
                  <a:lnTo>
                    <a:pt x="1204" y="776"/>
                  </a:lnTo>
                  <a:lnTo>
                    <a:pt x="1208" y="776"/>
                  </a:lnTo>
                  <a:lnTo>
                    <a:pt x="1208" y="780"/>
                  </a:lnTo>
                  <a:lnTo>
                    <a:pt x="1204" y="784"/>
                  </a:lnTo>
                  <a:lnTo>
                    <a:pt x="1200" y="784"/>
                  </a:lnTo>
                  <a:lnTo>
                    <a:pt x="1200" y="788"/>
                  </a:lnTo>
                  <a:lnTo>
                    <a:pt x="1196" y="788"/>
                  </a:lnTo>
                  <a:lnTo>
                    <a:pt x="1192" y="792"/>
                  </a:lnTo>
                  <a:lnTo>
                    <a:pt x="1188" y="792"/>
                  </a:lnTo>
                  <a:lnTo>
                    <a:pt x="1188" y="794"/>
                  </a:lnTo>
                  <a:lnTo>
                    <a:pt x="1186" y="794"/>
                  </a:lnTo>
                  <a:lnTo>
                    <a:pt x="1186" y="792"/>
                  </a:lnTo>
                  <a:lnTo>
                    <a:pt x="1182" y="792"/>
                  </a:lnTo>
                  <a:lnTo>
                    <a:pt x="1182" y="794"/>
                  </a:lnTo>
                  <a:lnTo>
                    <a:pt x="1178" y="794"/>
                  </a:lnTo>
                  <a:lnTo>
                    <a:pt x="1178" y="792"/>
                  </a:lnTo>
                  <a:lnTo>
                    <a:pt x="1174" y="794"/>
                  </a:lnTo>
                  <a:lnTo>
                    <a:pt x="1170" y="798"/>
                  </a:lnTo>
                  <a:lnTo>
                    <a:pt x="1166" y="794"/>
                  </a:lnTo>
                  <a:lnTo>
                    <a:pt x="1166" y="798"/>
                  </a:lnTo>
                  <a:lnTo>
                    <a:pt x="1162" y="798"/>
                  </a:lnTo>
                  <a:lnTo>
                    <a:pt x="1166" y="798"/>
                  </a:lnTo>
                  <a:lnTo>
                    <a:pt x="1162" y="802"/>
                  </a:lnTo>
                  <a:lnTo>
                    <a:pt x="1160" y="802"/>
                  </a:lnTo>
                  <a:lnTo>
                    <a:pt x="1160" y="806"/>
                  </a:lnTo>
                  <a:lnTo>
                    <a:pt x="1160" y="810"/>
                  </a:lnTo>
                  <a:lnTo>
                    <a:pt x="1160" y="806"/>
                  </a:lnTo>
                  <a:lnTo>
                    <a:pt x="1156" y="810"/>
                  </a:lnTo>
                  <a:lnTo>
                    <a:pt x="1152" y="810"/>
                  </a:lnTo>
                  <a:lnTo>
                    <a:pt x="1152" y="814"/>
                  </a:lnTo>
                  <a:lnTo>
                    <a:pt x="1148" y="814"/>
                  </a:lnTo>
                  <a:lnTo>
                    <a:pt x="1148" y="818"/>
                  </a:lnTo>
                  <a:lnTo>
                    <a:pt x="1144" y="818"/>
                  </a:lnTo>
                  <a:lnTo>
                    <a:pt x="1140" y="818"/>
                  </a:lnTo>
                  <a:lnTo>
                    <a:pt x="1136" y="818"/>
                  </a:lnTo>
                  <a:lnTo>
                    <a:pt x="1136" y="822"/>
                  </a:lnTo>
                  <a:lnTo>
                    <a:pt x="1136" y="818"/>
                  </a:lnTo>
                  <a:lnTo>
                    <a:pt x="1132" y="822"/>
                  </a:lnTo>
                  <a:lnTo>
                    <a:pt x="1130" y="822"/>
                  </a:lnTo>
                  <a:lnTo>
                    <a:pt x="1126" y="822"/>
                  </a:lnTo>
                  <a:lnTo>
                    <a:pt x="1122" y="822"/>
                  </a:lnTo>
                  <a:lnTo>
                    <a:pt x="1118" y="822"/>
                  </a:lnTo>
                  <a:lnTo>
                    <a:pt x="1118" y="818"/>
                  </a:lnTo>
                  <a:lnTo>
                    <a:pt x="1114" y="818"/>
                  </a:lnTo>
                  <a:lnTo>
                    <a:pt x="1110" y="818"/>
                  </a:lnTo>
                  <a:lnTo>
                    <a:pt x="1106" y="818"/>
                  </a:lnTo>
                  <a:lnTo>
                    <a:pt x="1100" y="818"/>
                  </a:lnTo>
                  <a:lnTo>
                    <a:pt x="1096" y="818"/>
                  </a:lnTo>
                  <a:lnTo>
                    <a:pt x="1092" y="818"/>
                  </a:lnTo>
                  <a:lnTo>
                    <a:pt x="1088" y="818"/>
                  </a:lnTo>
                  <a:lnTo>
                    <a:pt x="1084" y="818"/>
                  </a:lnTo>
                  <a:lnTo>
                    <a:pt x="1080" y="818"/>
                  </a:lnTo>
                  <a:lnTo>
                    <a:pt x="1076" y="818"/>
                  </a:lnTo>
                  <a:lnTo>
                    <a:pt x="1074" y="818"/>
                  </a:lnTo>
                  <a:lnTo>
                    <a:pt x="1070" y="818"/>
                  </a:lnTo>
                  <a:lnTo>
                    <a:pt x="1066" y="818"/>
                  </a:lnTo>
                  <a:lnTo>
                    <a:pt x="1062" y="818"/>
                  </a:lnTo>
                  <a:lnTo>
                    <a:pt x="1060" y="818"/>
                  </a:lnTo>
                  <a:lnTo>
                    <a:pt x="1060" y="822"/>
                  </a:lnTo>
                  <a:lnTo>
                    <a:pt x="1056" y="822"/>
                  </a:lnTo>
                  <a:lnTo>
                    <a:pt x="1056" y="818"/>
                  </a:lnTo>
                  <a:lnTo>
                    <a:pt x="1052" y="822"/>
                  </a:lnTo>
                  <a:lnTo>
                    <a:pt x="1048" y="824"/>
                  </a:lnTo>
                  <a:lnTo>
                    <a:pt x="1048" y="828"/>
                  </a:lnTo>
                  <a:lnTo>
                    <a:pt x="1044" y="828"/>
                  </a:lnTo>
                  <a:lnTo>
                    <a:pt x="1044" y="832"/>
                  </a:lnTo>
                  <a:lnTo>
                    <a:pt x="1044" y="836"/>
                  </a:lnTo>
                  <a:lnTo>
                    <a:pt x="1040" y="836"/>
                  </a:lnTo>
                  <a:lnTo>
                    <a:pt x="1036" y="840"/>
                  </a:lnTo>
                  <a:lnTo>
                    <a:pt x="1032" y="840"/>
                  </a:lnTo>
                  <a:lnTo>
                    <a:pt x="1030" y="840"/>
                  </a:lnTo>
                  <a:lnTo>
                    <a:pt x="1030" y="844"/>
                  </a:lnTo>
                  <a:lnTo>
                    <a:pt x="1026" y="844"/>
                  </a:lnTo>
                  <a:lnTo>
                    <a:pt x="1022" y="848"/>
                  </a:lnTo>
                  <a:lnTo>
                    <a:pt x="1018" y="852"/>
                  </a:lnTo>
                  <a:lnTo>
                    <a:pt x="1018" y="854"/>
                  </a:lnTo>
                  <a:lnTo>
                    <a:pt x="1014" y="854"/>
                  </a:lnTo>
                  <a:lnTo>
                    <a:pt x="1014" y="858"/>
                  </a:lnTo>
                  <a:lnTo>
                    <a:pt x="1010" y="858"/>
                  </a:lnTo>
                  <a:lnTo>
                    <a:pt x="1010" y="862"/>
                  </a:lnTo>
                  <a:lnTo>
                    <a:pt x="1006" y="862"/>
                  </a:lnTo>
                  <a:lnTo>
                    <a:pt x="1004" y="858"/>
                  </a:lnTo>
                  <a:lnTo>
                    <a:pt x="1000" y="858"/>
                  </a:lnTo>
                  <a:lnTo>
                    <a:pt x="996" y="858"/>
                  </a:lnTo>
                  <a:lnTo>
                    <a:pt x="996" y="854"/>
                  </a:lnTo>
                  <a:lnTo>
                    <a:pt x="992" y="854"/>
                  </a:lnTo>
                  <a:lnTo>
                    <a:pt x="988" y="854"/>
                  </a:lnTo>
                  <a:lnTo>
                    <a:pt x="992" y="854"/>
                  </a:lnTo>
                  <a:lnTo>
                    <a:pt x="992" y="858"/>
                  </a:lnTo>
                  <a:lnTo>
                    <a:pt x="996" y="858"/>
                  </a:lnTo>
                  <a:lnTo>
                    <a:pt x="1000" y="858"/>
                  </a:lnTo>
                  <a:lnTo>
                    <a:pt x="1004" y="858"/>
                  </a:lnTo>
                  <a:lnTo>
                    <a:pt x="1006" y="862"/>
                  </a:lnTo>
                  <a:lnTo>
                    <a:pt x="1006" y="866"/>
                  </a:lnTo>
                  <a:lnTo>
                    <a:pt x="1006" y="870"/>
                  </a:lnTo>
                  <a:lnTo>
                    <a:pt x="1004" y="870"/>
                  </a:lnTo>
                  <a:lnTo>
                    <a:pt x="1004" y="874"/>
                  </a:lnTo>
                  <a:lnTo>
                    <a:pt x="1004" y="878"/>
                  </a:lnTo>
                  <a:lnTo>
                    <a:pt x="1000" y="878"/>
                  </a:lnTo>
                  <a:lnTo>
                    <a:pt x="996" y="878"/>
                  </a:lnTo>
                  <a:lnTo>
                    <a:pt x="996" y="880"/>
                  </a:lnTo>
                  <a:lnTo>
                    <a:pt x="996" y="884"/>
                  </a:lnTo>
                  <a:lnTo>
                    <a:pt x="992" y="884"/>
                  </a:lnTo>
                  <a:lnTo>
                    <a:pt x="988" y="888"/>
                  </a:lnTo>
                  <a:lnTo>
                    <a:pt x="984" y="892"/>
                  </a:lnTo>
                  <a:lnTo>
                    <a:pt x="988" y="888"/>
                  </a:lnTo>
                  <a:lnTo>
                    <a:pt x="992" y="888"/>
                  </a:lnTo>
                  <a:lnTo>
                    <a:pt x="996" y="888"/>
                  </a:lnTo>
                  <a:lnTo>
                    <a:pt x="996" y="884"/>
                  </a:lnTo>
                  <a:lnTo>
                    <a:pt x="1000" y="884"/>
                  </a:lnTo>
                  <a:lnTo>
                    <a:pt x="1000" y="880"/>
                  </a:lnTo>
                  <a:lnTo>
                    <a:pt x="1004" y="878"/>
                  </a:lnTo>
                  <a:lnTo>
                    <a:pt x="1004" y="874"/>
                  </a:lnTo>
                  <a:lnTo>
                    <a:pt x="1006" y="874"/>
                  </a:lnTo>
                  <a:lnTo>
                    <a:pt x="1010" y="870"/>
                  </a:lnTo>
                  <a:lnTo>
                    <a:pt x="1010" y="866"/>
                  </a:lnTo>
                  <a:lnTo>
                    <a:pt x="1014" y="866"/>
                  </a:lnTo>
                  <a:lnTo>
                    <a:pt x="1014" y="862"/>
                  </a:lnTo>
                  <a:lnTo>
                    <a:pt x="1018" y="862"/>
                  </a:lnTo>
                  <a:lnTo>
                    <a:pt x="1018" y="858"/>
                  </a:lnTo>
                  <a:lnTo>
                    <a:pt x="1022" y="858"/>
                  </a:lnTo>
                  <a:lnTo>
                    <a:pt x="1026" y="854"/>
                  </a:lnTo>
                  <a:lnTo>
                    <a:pt x="1030" y="854"/>
                  </a:lnTo>
                  <a:lnTo>
                    <a:pt x="1030" y="852"/>
                  </a:lnTo>
                  <a:lnTo>
                    <a:pt x="1032" y="852"/>
                  </a:lnTo>
                  <a:lnTo>
                    <a:pt x="1036" y="848"/>
                  </a:lnTo>
                  <a:lnTo>
                    <a:pt x="1040" y="848"/>
                  </a:lnTo>
                  <a:lnTo>
                    <a:pt x="1044" y="848"/>
                  </a:lnTo>
                  <a:lnTo>
                    <a:pt x="1044" y="844"/>
                  </a:lnTo>
                  <a:lnTo>
                    <a:pt x="1048" y="844"/>
                  </a:lnTo>
                  <a:lnTo>
                    <a:pt x="1052" y="844"/>
                  </a:lnTo>
                  <a:lnTo>
                    <a:pt x="1056" y="840"/>
                  </a:lnTo>
                  <a:lnTo>
                    <a:pt x="1060" y="840"/>
                  </a:lnTo>
                  <a:lnTo>
                    <a:pt x="1062" y="840"/>
                  </a:lnTo>
                  <a:lnTo>
                    <a:pt x="1066" y="840"/>
                  </a:lnTo>
                  <a:lnTo>
                    <a:pt x="1070" y="840"/>
                  </a:lnTo>
                  <a:lnTo>
                    <a:pt x="1074" y="840"/>
                  </a:lnTo>
                  <a:lnTo>
                    <a:pt x="1076" y="840"/>
                  </a:lnTo>
                  <a:lnTo>
                    <a:pt x="1080" y="844"/>
                  </a:lnTo>
                  <a:lnTo>
                    <a:pt x="1084" y="844"/>
                  </a:lnTo>
                  <a:lnTo>
                    <a:pt x="1084" y="848"/>
                  </a:lnTo>
                  <a:lnTo>
                    <a:pt x="1088" y="852"/>
                  </a:lnTo>
                  <a:lnTo>
                    <a:pt x="1084" y="848"/>
                  </a:lnTo>
                  <a:lnTo>
                    <a:pt x="1080" y="848"/>
                  </a:lnTo>
                  <a:lnTo>
                    <a:pt x="1084" y="848"/>
                  </a:lnTo>
                  <a:lnTo>
                    <a:pt x="1084" y="852"/>
                  </a:lnTo>
                  <a:lnTo>
                    <a:pt x="1088" y="852"/>
                  </a:lnTo>
                  <a:lnTo>
                    <a:pt x="1084" y="852"/>
                  </a:lnTo>
                  <a:lnTo>
                    <a:pt x="1084" y="854"/>
                  </a:lnTo>
                  <a:lnTo>
                    <a:pt x="1084" y="858"/>
                  </a:lnTo>
                  <a:lnTo>
                    <a:pt x="1080" y="858"/>
                  </a:lnTo>
                  <a:lnTo>
                    <a:pt x="1076" y="858"/>
                  </a:lnTo>
                  <a:lnTo>
                    <a:pt x="1076" y="862"/>
                  </a:lnTo>
                  <a:lnTo>
                    <a:pt x="1074" y="862"/>
                  </a:lnTo>
                  <a:lnTo>
                    <a:pt x="1074" y="866"/>
                  </a:lnTo>
                  <a:lnTo>
                    <a:pt x="1070" y="866"/>
                  </a:lnTo>
                  <a:lnTo>
                    <a:pt x="1066" y="866"/>
                  </a:lnTo>
                  <a:lnTo>
                    <a:pt x="1066" y="862"/>
                  </a:lnTo>
                  <a:lnTo>
                    <a:pt x="1062" y="862"/>
                  </a:lnTo>
                  <a:lnTo>
                    <a:pt x="1060" y="862"/>
                  </a:lnTo>
                  <a:lnTo>
                    <a:pt x="1056" y="862"/>
                  </a:lnTo>
                  <a:lnTo>
                    <a:pt x="1052" y="866"/>
                  </a:lnTo>
                  <a:lnTo>
                    <a:pt x="1048" y="866"/>
                  </a:lnTo>
                  <a:lnTo>
                    <a:pt x="1052" y="866"/>
                  </a:lnTo>
                  <a:lnTo>
                    <a:pt x="1056" y="862"/>
                  </a:lnTo>
                  <a:lnTo>
                    <a:pt x="1060" y="866"/>
                  </a:lnTo>
                  <a:lnTo>
                    <a:pt x="1062" y="866"/>
                  </a:lnTo>
                  <a:lnTo>
                    <a:pt x="1066" y="870"/>
                  </a:lnTo>
                  <a:lnTo>
                    <a:pt x="1066" y="874"/>
                  </a:lnTo>
                  <a:lnTo>
                    <a:pt x="1070" y="870"/>
                  </a:lnTo>
                  <a:lnTo>
                    <a:pt x="1074" y="870"/>
                  </a:lnTo>
                  <a:lnTo>
                    <a:pt x="1076" y="870"/>
                  </a:lnTo>
                  <a:lnTo>
                    <a:pt x="1080" y="870"/>
                  </a:lnTo>
                  <a:lnTo>
                    <a:pt x="1076" y="870"/>
                  </a:lnTo>
                  <a:lnTo>
                    <a:pt x="1076" y="874"/>
                  </a:lnTo>
                  <a:lnTo>
                    <a:pt x="1076" y="878"/>
                  </a:lnTo>
                  <a:lnTo>
                    <a:pt x="1074" y="880"/>
                  </a:lnTo>
                  <a:lnTo>
                    <a:pt x="1070" y="884"/>
                  </a:lnTo>
                  <a:lnTo>
                    <a:pt x="1074" y="884"/>
                  </a:lnTo>
                  <a:lnTo>
                    <a:pt x="1076" y="884"/>
                  </a:lnTo>
                  <a:lnTo>
                    <a:pt x="1076" y="888"/>
                  </a:lnTo>
                  <a:lnTo>
                    <a:pt x="1076" y="892"/>
                  </a:lnTo>
                  <a:lnTo>
                    <a:pt x="1080" y="896"/>
                  </a:lnTo>
                  <a:lnTo>
                    <a:pt x="1080" y="900"/>
                  </a:lnTo>
                  <a:lnTo>
                    <a:pt x="1084" y="900"/>
                  </a:lnTo>
                  <a:lnTo>
                    <a:pt x="1088" y="904"/>
                  </a:lnTo>
                  <a:lnTo>
                    <a:pt x="1092" y="904"/>
                  </a:lnTo>
                  <a:lnTo>
                    <a:pt x="1088" y="904"/>
                  </a:lnTo>
                  <a:lnTo>
                    <a:pt x="1088" y="908"/>
                  </a:lnTo>
                  <a:lnTo>
                    <a:pt x="1092" y="908"/>
                  </a:lnTo>
                  <a:lnTo>
                    <a:pt x="1092" y="910"/>
                  </a:lnTo>
                  <a:lnTo>
                    <a:pt x="1096" y="908"/>
                  </a:lnTo>
                  <a:lnTo>
                    <a:pt x="1096" y="910"/>
                  </a:lnTo>
                  <a:lnTo>
                    <a:pt x="1100" y="910"/>
                  </a:lnTo>
                  <a:lnTo>
                    <a:pt x="1104" y="910"/>
                  </a:lnTo>
                  <a:lnTo>
                    <a:pt x="1106" y="910"/>
                  </a:lnTo>
                  <a:lnTo>
                    <a:pt x="1110" y="910"/>
                  </a:lnTo>
                  <a:lnTo>
                    <a:pt x="1110" y="914"/>
                  </a:lnTo>
                  <a:lnTo>
                    <a:pt x="1114" y="910"/>
                  </a:lnTo>
                  <a:lnTo>
                    <a:pt x="1118" y="910"/>
                  </a:lnTo>
                  <a:lnTo>
                    <a:pt x="1118" y="908"/>
                  </a:lnTo>
                  <a:lnTo>
                    <a:pt x="1118" y="910"/>
                  </a:lnTo>
                  <a:lnTo>
                    <a:pt x="1122" y="914"/>
                  </a:lnTo>
                  <a:lnTo>
                    <a:pt x="1122" y="910"/>
                  </a:lnTo>
                  <a:lnTo>
                    <a:pt x="1126" y="910"/>
                  </a:lnTo>
                  <a:lnTo>
                    <a:pt x="1126" y="914"/>
                  </a:lnTo>
                  <a:lnTo>
                    <a:pt x="1130" y="914"/>
                  </a:lnTo>
                  <a:lnTo>
                    <a:pt x="1130" y="918"/>
                  </a:lnTo>
                  <a:lnTo>
                    <a:pt x="1126" y="918"/>
                  </a:lnTo>
                  <a:lnTo>
                    <a:pt x="1130" y="918"/>
                  </a:lnTo>
                  <a:lnTo>
                    <a:pt x="1132" y="918"/>
                  </a:lnTo>
                  <a:lnTo>
                    <a:pt x="1132" y="922"/>
                  </a:lnTo>
                  <a:lnTo>
                    <a:pt x="1130" y="922"/>
                  </a:lnTo>
                  <a:lnTo>
                    <a:pt x="1126" y="922"/>
                  </a:lnTo>
                  <a:lnTo>
                    <a:pt x="1122" y="922"/>
                  </a:lnTo>
                  <a:lnTo>
                    <a:pt x="1122" y="926"/>
                  </a:lnTo>
                  <a:lnTo>
                    <a:pt x="1118" y="926"/>
                  </a:lnTo>
                  <a:lnTo>
                    <a:pt x="1114" y="926"/>
                  </a:lnTo>
                  <a:lnTo>
                    <a:pt x="1110" y="930"/>
                  </a:lnTo>
                  <a:lnTo>
                    <a:pt x="1106" y="930"/>
                  </a:lnTo>
                  <a:lnTo>
                    <a:pt x="1104" y="934"/>
                  </a:lnTo>
                  <a:lnTo>
                    <a:pt x="1104" y="930"/>
                  </a:lnTo>
                  <a:lnTo>
                    <a:pt x="1104" y="934"/>
                  </a:lnTo>
                  <a:lnTo>
                    <a:pt x="1100" y="934"/>
                  </a:lnTo>
                  <a:lnTo>
                    <a:pt x="1096" y="934"/>
                  </a:lnTo>
                  <a:lnTo>
                    <a:pt x="1092" y="934"/>
                  </a:lnTo>
                  <a:lnTo>
                    <a:pt x="1096" y="934"/>
                  </a:lnTo>
                  <a:lnTo>
                    <a:pt x="1096" y="938"/>
                  </a:lnTo>
                  <a:lnTo>
                    <a:pt x="1088" y="938"/>
                  </a:lnTo>
                  <a:lnTo>
                    <a:pt x="1088" y="934"/>
                  </a:lnTo>
                  <a:lnTo>
                    <a:pt x="1088" y="938"/>
                  </a:lnTo>
                  <a:lnTo>
                    <a:pt x="1088" y="934"/>
                  </a:lnTo>
                  <a:lnTo>
                    <a:pt x="1084" y="934"/>
                  </a:lnTo>
                  <a:lnTo>
                    <a:pt x="1084" y="938"/>
                  </a:lnTo>
                  <a:lnTo>
                    <a:pt x="1084" y="940"/>
                  </a:lnTo>
                  <a:lnTo>
                    <a:pt x="1080" y="940"/>
                  </a:lnTo>
                  <a:lnTo>
                    <a:pt x="1080" y="944"/>
                  </a:lnTo>
                  <a:lnTo>
                    <a:pt x="1076" y="948"/>
                  </a:lnTo>
                  <a:lnTo>
                    <a:pt x="1074" y="952"/>
                  </a:lnTo>
                  <a:lnTo>
                    <a:pt x="1070" y="952"/>
                  </a:lnTo>
                  <a:lnTo>
                    <a:pt x="1070" y="956"/>
                  </a:lnTo>
                  <a:lnTo>
                    <a:pt x="1066" y="956"/>
                  </a:lnTo>
                  <a:lnTo>
                    <a:pt x="1062" y="956"/>
                  </a:lnTo>
                  <a:lnTo>
                    <a:pt x="1062" y="952"/>
                  </a:lnTo>
                  <a:lnTo>
                    <a:pt x="1062" y="948"/>
                  </a:lnTo>
                  <a:lnTo>
                    <a:pt x="1062" y="952"/>
                  </a:lnTo>
                  <a:lnTo>
                    <a:pt x="1060" y="952"/>
                  </a:lnTo>
                  <a:lnTo>
                    <a:pt x="1060" y="948"/>
                  </a:lnTo>
                  <a:lnTo>
                    <a:pt x="1060" y="944"/>
                  </a:lnTo>
                  <a:lnTo>
                    <a:pt x="1060" y="940"/>
                  </a:lnTo>
                  <a:lnTo>
                    <a:pt x="1060" y="938"/>
                  </a:lnTo>
                  <a:lnTo>
                    <a:pt x="1062" y="938"/>
                  </a:lnTo>
                  <a:lnTo>
                    <a:pt x="1062" y="934"/>
                  </a:lnTo>
                  <a:lnTo>
                    <a:pt x="1062" y="938"/>
                  </a:lnTo>
                  <a:lnTo>
                    <a:pt x="1060" y="938"/>
                  </a:lnTo>
                  <a:lnTo>
                    <a:pt x="1062" y="934"/>
                  </a:lnTo>
                  <a:lnTo>
                    <a:pt x="1066" y="934"/>
                  </a:lnTo>
                  <a:lnTo>
                    <a:pt x="1066" y="930"/>
                  </a:lnTo>
                  <a:lnTo>
                    <a:pt x="1066" y="934"/>
                  </a:lnTo>
                  <a:lnTo>
                    <a:pt x="1066" y="930"/>
                  </a:lnTo>
                  <a:lnTo>
                    <a:pt x="1070" y="926"/>
                  </a:lnTo>
                  <a:lnTo>
                    <a:pt x="1074" y="926"/>
                  </a:lnTo>
                  <a:lnTo>
                    <a:pt x="1076" y="926"/>
                  </a:lnTo>
                  <a:lnTo>
                    <a:pt x="1076" y="922"/>
                  </a:lnTo>
                  <a:lnTo>
                    <a:pt x="1080" y="922"/>
                  </a:lnTo>
                  <a:lnTo>
                    <a:pt x="1084" y="922"/>
                  </a:lnTo>
                  <a:lnTo>
                    <a:pt x="1084" y="918"/>
                  </a:lnTo>
                  <a:lnTo>
                    <a:pt x="1080" y="918"/>
                  </a:lnTo>
                  <a:lnTo>
                    <a:pt x="1084" y="918"/>
                  </a:lnTo>
                  <a:lnTo>
                    <a:pt x="1084" y="922"/>
                  </a:lnTo>
                  <a:lnTo>
                    <a:pt x="1084" y="926"/>
                  </a:lnTo>
                  <a:lnTo>
                    <a:pt x="1084" y="922"/>
                  </a:lnTo>
                  <a:lnTo>
                    <a:pt x="1088" y="926"/>
                  </a:lnTo>
                  <a:lnTo>
                    <a:pt x="1084" y="922"/>
                  </a:lnTo>
                  <a:lnTo>
                    <a:pt x="1088" y="922"/>
                  </a:lnTo>
                  <a:lnTo>
                    <a:pt x="1092" y="918"/>
                  </a:lnTo>
                  <a:lnTo>
                    <a:pt x="1096" y="918"/>
                  </a:lnTo>
                  <a:lnTo>
                    <a:pt x="1100" y="918"/>
                  </a:lnTo>
                  <a:lnTo>
                    <a:pt x="1092" y="918"/>
                  </a:lnTo>
                  <a:lnTo>
                    <a:pt x="1088" y="918"/>
                  </a:lnTo>
                  <a:lnTo>
                    <a:pt x="1084" y="918"/>
                  </a:lnTo>
                  <a:lnTo>
                    <a:pt x="1080" y="918"/>
                  </a:lnTo>
                  <a:lnTo>
                    <a:pt x="1076" y="918"/>
                  </a:lnTo>
                  <a:lnTo>
                    <a:pt x="1076" y="914"/>
                  </a:lnTo>
                  <a:lnTo>
                    <a:pt x="1080" y="914"/>
                  </a:lnTo>
                  <a:lnTo>
                    <a:pt x="1080" y="910"/>
                  </a:lnTo>
                  <a:lnTo>
                    <a:pt x="1084" y="910"/>
                  </a:lnTo>
                  <a:lnTo>
                    <a:pt x="1084" y="908"/>
                  </a:lnTo>
                  <a:lnTo>
                    <a:pt x="1084" y="910"/>
                  </a:lnTo>
                  <a:lnTo>
                    <a:pt x="1080" y="910"/>
                  </a:lnTo>
                  <a:lnTo>
                    <a:pt x="1080" y="908"/>
                  </a:lnTo>
                  <a:lnTo>
                    <a:pt x="1080" y="904"/>
                  </a:lnTo>
                  <a:lnTo>
                    <a:pt x="1076" y="904"/>
                  </a:lnTo>
                  <a:lnTo>
                    <a:pt x="1076" y="908"/>
                  </a:lnTo>
                  <a:lnTo>
                    <a:pt x="1080" y="908"/>
                  </a:lnTo>
                  <a:lnTo>
                    <a:pt x="1080" y="910"/>
                  </a:lnTo>
                  <a:lnTo>
                    <a:pt x="1076" y="914"/>
                  </a:lnTo>
                  <a:lnTo>
                    <a:pt x="1074" y="914"/>
                  </a:lnTo>
                  <a:lnTo>
                    <a:pt x="1070" y="918"/>
                  </a:lnTo>
                  <a:lnTo>
                    <a:pt x="1066" y="918"/>
                  </a:lnTo>
                  <a:lnTo>
                    <a:pt x="1062" y="922"/>
                  </a:lnTo>
                  <a:lnTo>
                    <a:pt x="1060" y="918"/>
                  </a:lnTo>
                  <a:lnTo>
                    <a:pt x="1062" y="918"/>
                  </a:lnTo>
                  <a:lnTo>
                    <a:pt x="1060" y="918"/>
                  </a:lnTo>
                  <a:lnTo>
                    <a:pt x="1060" y="922"/>
                  </a:lnTo>
                  <a:lnTo>
                    <a:pt x="1056" y="926"/>
                  </a:lnTo>
                  <a:lnTo>
                    <a:pt x="1056" y="922"/>
                  </a:lnTo>
                  <a:lnTo>
                    <a:pt x="1052" y="922"/>
                  </a:lnTo>
                  <a:lnTo>
                    <a:pt x="1052" y="926"/>
                  </a:lnTo>
                  <a:lnTo>
                    <a:pt x="1048" y="922"/>
                  </a:lnTo>
                  <a:lnTo>
                    <a:pt x="1044" y="922"/>
                  </a:lnTo>
                  <a:lnTo>
                    <a:pt x="1040" y="922"/>
                  </a:lnTo>
                  <a:lnTo>
                    <a:pt x="1040" y="918"/>
                  </a:lnTo>
                  <a:lnTo>
                    <a:pt x="1040" y="914"/>
                  </a:lnTo>
                  <a:lnTo>
                    <a:pt x="1036" y="914"/>
                  </a:lnTo>
                  <a:lnTo>
                    <a:pt x="1036" y="910"/>
                  </a:lnTo>
                  <a:lnTo>
                    <a:pt x="1036" y="908"/>
                  </a:lnTo>
                  <a:lnTo>
                    <a:pt x="1036" y="900"/>
                  </a:lnTo>
                  <a:lnTo>
                    <a:pt x="1036" y="888"/>
                  </a:lnTo>
                  <a:lnTo>
                    <a:pt x="1036" y="884"/>
                  </a:lnTo>
                  <a:lnTo>
                    <a:pt x="1032" y="884"/>
                  </a:lnTo>
                  <a:lnTo>
                    <a:pt x="1032" y="880"/>
                  </a:lnTo>
                  <a:lnTo>
                    <a:pt x="1030" y="878"/>
                  </a:lnTo>
                  <a:lnTo>
                    <a:pt x="1026" y="880"/>
                  </a:lnTo>
                  <a:lnTo>
                    <a:pt x="1022" y="880"/>
                  </a:lnTo>
                  <a:lnTo>
                    <a:pt x="1018" y="880"/>
                  </a:lnTo>
                  <a:lnTo>
                    <a:pt x="1018" y="878"/>
                  </a:lnTo>
                  <a:lnTo>
                    <a:pt x="1014" y="878"/>
                  </a:lnTo>
                  <a:lnTo>
                    <a:pt x="1014" y="880"/>
                  </a:lnTo>
                  <a:lnTo>
                    <a:pt x="1010" y="884"/>
                  </a:lnTo>
                  <a:lnTo>
                    <a:pt x="1006" y="884"/>
                  </a:lnTo>
                  <a:lnTo>
                    <a:pt x="1006" y="888"/>
                  </a:lnTo>
                  <a:lnTo>
                    <a:pt x="1004" y="892"/>
                  </a:lnTo>
                  <a:lnTo>
                    <a:pt x="1004" y="896"/>
                  </a:lnTo>
                  <a:lnTo>
                    <a:pt x="1004" y="900"/>
                  </a:lnTo>
                  <a:lnTo>
                    <a:pt x="1000" y="900"/>
                  </a:lnTo>
                  <a:lnTo>
                    <a:pt x="1000" y="904"/>
                  </a:lnTo>
                  <a:lnTo>
                    <a:pt x="1000" y="908"/>
                  </a:lnTo>
                  <a:lnTo>
                    <a:pt x="1000" y="910"/>
                  </a:lnTo>
                  <a:lnTo>
                    <a:pt x="996" y="910"/>
                  </a:lnTo>
                  <a:lnTo>
                    <a:pt x="996" y="914"/>
                  </a:lnTo>
                  <a:lnTo>
                    <a:pt x="996" y="918"/>
                  </a:lnTo>
                  <a:lnTo>
                    <a:pt x="992" y="922"/>
                  </a:lnTo>
                  <a:lnTo>
                    <a:pt x="988" y="918"/>
                  </a:lnTo>
                  <a:lnTo>
                    <a:pt x="988" y="922"/>
                  </a:lnTo>
                  <a:lnTo>
                    <a:pt x="988" y="918"/>
                  </a:lnTo>
                  <a:lnTo>
                    <a:pt x="984" y="918"/>
                  </a:lnTo>
                  <a:lnTo>
                    <a:pt x="984" y="922"/>
                  </a:lnTo>
                  <a:lnTo>
                    <a:pt x="984" y="926"/>
                  </a:lnTo>
                  <a:lnTo>
                    <a:pt x="980" y="926"/>
                  </a:lnTo>
                  <a:lnTo>
                    <a:pt x="976" y="926"/>
                  </a:lnTo>
                  <a:lnTo>
                    <a:pt x="974" y="926"/>
                  </a:lnTo>
                  <a:lnTo>
                    <a:pt x="970" y="926"/>
                  </a:lnTo>
                  <a:lnTo>
                    <a:pt x="966" y="926"/>
                  </a:lnTo>
                  <a:lnTo>
                    <a:pt x="962" y="926"/>
                  </a:lnTo>
                  <a:lnTo>
                    <a:pt x="958" y="926"/>
                  </a:lnTo>
                  <a:lnTo>
                    <a:pt x="954" y="926"/>
                  </a:lnTo>
                  <a:lnTo>
                    <a:pt x="950" y="926"/>
                  </a:lnTo>
                  <a:lnTo>
                    <a:pt x="944" y="926"/>
                  </a:lnTo>
                  <a:lnTo>
                    <a:pt x="940" y="926"/>
                  </a:lnTo>
                  <a:lnTo>
                    <a:pt x="936" y="926"/>
                  </a:lnTo>
                  <a:lnTo>
                    <a:pt x="932" y="926"/>
                  </a:lnTo>
                  <a:lnTo>
                    <a:pt x="932" y="930"/>
                  </a:lnTo>
                  <a:lnTo>
                    <a:pt x="928" y="930"/>
                  </a:lnTo>
                  <a:lnTo>
                    <a:pt x="924" y="934"/>
                  </a:lnTo>
                  <a:lnTo>
                    <a:pt x="924" y="938"/>
                  </a:lnTo>
                  <a:lnTo>
                    <a:pt x="920" y="938"/>
                  </a:lnTo>
                  <a:lnTo>
                    <a:pt x="920" y="940"/>
                  </a:lnTo>
                  <a:lnTo>
                    <a:pt x="918" y="940"/>
                  </a:lnTo>
                  <a:lnTo>
                    <a:pt x="914" y="944"/>
                  </a:lnTo>
                  <a:lnTo>
                    <a:pt x="914" y="948"/>
                  </a:lnTo>
                  <a:lnTo>
                    <a:pt x="910" y="948"/>
                  </a:lnTo>
                  <a:lnTo>
                    <a:pt x="910" y="952"/>
                  </a:lnTo>
                  <a:lnTo>
                    <a:pt x="906" y="952"/>
                  </a:lnTo>
                  <a:lnTo>
                    <a:pt x="902" y="952"/>
                  </a:lnTo>
                  <a:lnTo>
                    <a:pt x="898" y="952"/>
                  </a:lnTo>
                  <a:lnTo>
                    <a:pt x="894" y="952"/>
                  </a:lnTo>
                  <a:lnTo>
                    <a:pt x="890" y="952"/>
                  </a:lnTo>
                  <a:lnTo>
                    <a:pt x="888" y="952"/>
                  </a:lnTo>
                  <a:lnTo>
                    <a:pt x="880" y="952"/>
                  </a:lnTo>
                  <a:lnTo>
                    <a:pt x="876" y="956"/>
                  </a:lnTo>
                  <a:lnTo>
                    <a:pt x="876" y="960"/>
                  </a:lnTo>
                  <a:lnTo>
                    <a:pt x="876" y="964"/>
                  </a:lnTo>
                  <a:lnTo>
                    <a:pt x="876" y="966"/>
                  </a:lnTo>
                  <a:lnTo>
                    <a:pt x="880" y="966"/>
                  </a:lnTo>
                  <a:lnTo>
                    <a:pt x="876" y="966"/>
                  </a:lnTo>
                  <a:lnTo>
                    <a:pt x="876" y="970"/>
                  </a:lnTo>
                  <a:lnTo>
                    <a:pt x="872" y="970"/>
                  </a:lnTo>
                  <a:lnTo>
                    <a:pt x="868" y="974"/>
                  </a:lnTo>
                  <a:lnTo>
                    <a:pt x="864" y="974"/>
                  </a:lnTo>
                  <a:lnTo>
                    <a:pt x="862" y="978"/>
                  </a:lnTo>
                  <a:lnTo>
                    <a:pt x="854" y="978"/>
                  </a:lnTo>
                  <a:lnTo>
                    <a:pt x="850" y="980"/>
                  </a:lnTo>
                  <a:lnTo>
                    <a:pt x="846" y="980"/>
                  </a:lnTo>
                  <a:lnTo>
                    <a:pt x="842" y="980"/>
                  </a:lnTo>
                  <a:lnTo>
                    <a:pt x="838" y="984"/>
                  </a:lnTo>
                  <a:lnTo>
                    <a:pt x="834" y="984"/>
                  </a:lnTo>
                  <a:lnTo>
                    <a:pt x="832" y="988"/>
                  </a:lnTo>
                  <a:lnTo>
                    <a:pt x="828" y="992"/>
                  </a:lnTo>
                  <a:lnTo>
                    <a:pt x="824" y="992"/>
                  </a:lnTo>
                  <a:lnTo>
                    <a:pt x="820" y="988"/>
                  </a:lnTo>
                  <a:lnTo>
                    <a:pt x="820" y="984"/>
                  </a:lnTo>
                  <a:lnTo>
                    <a:pt x="816" y="984"/>
                  </a:lnTo>
                  <a:lnTo>
                    <a:pt x="820" y="980"/>
                  </a:lnTo>
                  <a:lnTo>
                    <a:pt x="820" y="978"/>
                  </a:lnTo>
                  <a:lnTo>
                    <a:pt x="824" y="978"/>
                  </a:lnTo>
                  <a:lnTo>
                    <a:pt x="824" y="974"/>
                  </a:lnTo>
                  <a:lnTo>
                    <a:pt x="828" y="974"/>
                  </a:lnTo>
                  <a:lnTo>
                    <a:pt x="828" y="970"/>
                  </a:lnTo>
                  <a:lnTo>
                    <a:pt x="828" y="966"/>
                  </a:lnTo>
                  <a:lnTo>
                    <a:pt x="828" y="964"/>
                  </a:lnTo>
                  <a:lnTo>
                    <a:pt x="832" y="964"/>
                  </a:lnTo>
                  <a:lnTo>
                    <a:pt x="832" y="960"/>
                  </a:lnTo>
                  <a:lnTo>
                    <a:pt x="832" y="956"/>
                  </a:lnTo>
                  <a:lnTo>
                    <a:pt x="832" y="948"/>
                  </a:lnTo>
                  <a:lnTo>
                    <a:pt x="832" y="938"/>
                  </a:lnTo>
                  <a:lnTo>
                    <a:pt x="828" y="930"/>
                  </a:lnTo>
                  <a:lnTo>
                    <a:pt x="828" y="918"/>
                  </a:lnTo>
                  <a:lnTo>
                    <a:pt x="824" y="918"/>
                  </a:lnTo>
                  <a:lnTo>
                    <a:pt x="820" y="914"/>
                  </a:lnTo>
                  <a:lnTo>
                    <a:pt x="816" y="910"/>
                  </a:lnTo>
                  <a:lnTo>
                    <a:pt x="812" y="910"/>
                  </a:lnTo>
                  <a:lnTo>
                    <a:pt x="812" y="908"/>
                  </a:lnTo>
                  <a:lnTo>
                    <a:pt x="812" y="904"/>
                  </a:lnTo>
                  <a:lnTo>
                    <a:pt x="808" y="904"/>
                  </a:lnTo>
                  <a:lnTo>
                    <a:pt x="806" y="904"/>
                  </a:lnTo>
                  <a:lnTo>
                    <a:pt x="806" y="900"/>
                  </a:lnTo>
                  <a:lnTo>
                    <a:pt x="806" y="896"/>
                  </a:lnTo>
                  <a:lnTo>
                    <a:pt x="802" y="896"/>
                  </a:lnTo>
                  <a:lnTo>
                    <a:pt x="798" y="896"/>
                  </a:lnTo>
                  <a:lnTo>
                    <a:pt x="794" y="892"/>
                  </a:lnTo>
                  <a:lnTo>
                    <a:pt x="794" y="888"/>
                  </a:lnTo>
                  <a:lnTo>
                    <a:pt x="786" y="884"/>
                  </a:lnTo>
                  <a:lnTo>
                    <a:pt x="786" y="880"/>
                  </a:lnTo>
                  <a:lnTo>
                    <a:pt x="782" y="880"/>
                  </a:lnTo>
                  <a:lnTo>
                    <a:pt x="778" y="880"/>
                  </a:lnTo>
                  <a:lnTo>
                    <a:pt x="778" y="878"/>
                  </a:lnTo>
                  <a:lnTo>
                    <a:pt x="776" y="878"/>
                  </a:lnTo>
                  <a:lnTo>
                    <a:pt x="772" y="874"/>
                  </a:lnTo>
                  <a:lnTo>
                    <a:pt x="768" y="874"/>
                  </a:lnTo>
                  <a:lnTo>
                    <a:pt x="764" y="870"/>
                  </a:lnTo>
                  <a:lnTo>
                    <a:pt x="760" y="870"/>
                  </a:lnTo>
                  <a:lnTo>
                    <a:pt x="760" y="866"/>
                  </a:lnTo>
                  <a:lnTo>
                    <a:pt x="756" y="866"/>
                  </a:lnTo>
                  <a:lnTo>
                    <a:pt x="746" y="858"/>
                  </a:lnTo>
                  <a:lnTo>
                    <a:pt x="742" y="858"/>
                  </a:lnTo>
                  <a:lnTo>
                    <a:pt x="738" y="858"/>
                  </a:lnTo>
                  <a:lnTo>
                    <a:pt x="734" y="862"/>
                  </a:lnTo>
                  <a:lnTo>
                    <a:pt x="732" y="866"/>
                  </a:lnTo>
                  <a:lnTo>
                    <a:pt x="728" y="866"/>
                  </a:lnTo>
                  <a:lnTo>
                    <a:pt x="724" y="866"/>
                  </a:lnTo>
                  <a:lnTo>
                    <a:pt x="720" y="866"/>
                  </a:lnTo>
                  <a:lnTo>
                    <a:pt x="720" y="862"/>
                  </a:lnTo>
                  <a:lnTo>
                    <a:pt x="716" y="862"/>
                  </a:lnTo>
                  <a:lnTo>
                    <a:pt x="712" y="862"/>
                  </a:lnTo>
                  <a:lnTo>
                    <a:pt x="708" y="862"/>
                  </a:lnTo>
                  <a:lnTo>
                    <a:pt x="708" y="858"/>
                  </a:lnTo>
                  <a:lnTo>
                    <a:pt x="708" y="862"/>
                  </a:lnTo>
                  <a:lnTo>
                    <a:pt x="706" y="862"/>
                  </a:lnTo>
                  <a:lnTo>
                    <a:pt x="702" y="862"/>
                  </a:lnTo>
                  <a:lnTo>
                    <a:pt x="702" y="866"/>
                  </a:lnTo>
                  <a:lnTo>
                    <a:pt x="702" y="862"/>
                  </a:lnTo>
                  <a:lnTo>
                    <a:pt x="698" y="862"/>
                  </a:lnTo>
                  <a:lnTo>
                    <a:pt x="694" y="862"/>
                  </a:lnTo>
                  <a:lnTo>
                    <a:pt x="694" y="858"/>
                  </a:lnTo>
                  <a:lnTo>
                    <a:pt x="690" y="858"/>
                  </a:lnTo>
                  <a:lnTo>
                    <a:pt x="690" y="862"/>
                  </a:lnTo>
                  <a:lnTo>
                    <a:pt x="686" y="858"/>
                  </a:lnTo>
                  <a:lnTo>
                    <a:pt x="686" y="854"/>
                  </a:lnTo>
                  <a:lnTo>
                    <a:pt x="682" y="854"/>
                  </a:lnTo>
                  <a:lnTo>
                    <a:pt x="678" y="852"/>
                  </a:lnTo>
                  <a:lnTo>
                    <a:pt x="676" y="852"/>
                  </a:lnTo>
                  <a:lnTo>
                    <a:pt x="672" y="854"/>
                  </a:lnTo>
                  <a:lnTo>
                    <a:pt x="668" y="854"/>
                  </a:lnTo>
                  <a:lnTo>
                    <a:pt x="668" y="852"/>
                  </a:lnTo>
                  <a:lnTo>
                    <a:pt x="664" y="852"/>
                  </a:lnTo>
                  <a:lnTo>
                    <a:pt x="660" y="852"/>
                  </a:lnTo>
                  <a:lnTo>
                    <a:pt x="656" y="852"/>
                  </a:lnTo>
                  <a:lnTo>
                    <a:pt x="656" y="848"/>
                  </a:lnTo>
                  <a:lnTo>
                    <a:pt x="656" y="844"/>
                  </a:lnTo>
                  <a:lnTo>
                    <a:pt x="652" y="844"/>
                  </a:lnTo>
                  <a:lnTo>
                    <a:pt x="652" y="840"/>
                  </a:lnTo>
                  <a:lnTo>
                    <a:pt x="652" y="836"/>
                  </a:lnTo>
                  <a:lnTo>
                    <a:pt x="650" y="836"/>
                  </a:lnTo>
                  <a:lnTo>
                    <a:pt x="650" y="840"/>
                  </a:lnTo>
                  <a:lnTo>
                    <a:pt x="650" y="844"/>
                  </a:lnTo>
                  <a:lnTo>
                    <a:pt x="646" y="844"/>
                  </a:lnTo>
                  <a:lnTo>
                    <a:pt x="620" y="844"/>
                  </a:lnTo>
                  <a:lnTo>
                    <a:pt x="616" y="844"/>
                  </a:lnTo>
                  <a:lnTo>
                    <a:pt x="612" y="844"/>
                  </a:lnTo>
                  <a:lnTo>
                    <a:pt x="608" y="844"/>
                  </a:lnTo>
                  <a:lnTo>
                    <a:pt x="604" y="844"/>
                  </a:lnTo>
                  <a:lnTo>
                    <a:pt x="600" y="844"/>
                  </a:lnTo>
                  <a:lnTo>
                    <a:pt x="596" y="844"/>
                  </a:lnTo>
                  <a:lnTo>
                    <a:pt x="590" y="844"/>
                  </a:lnTo>
                  <a:lnTo>
                    <a:pt x="582" y="844"/>
                  </a:lnTo>
                  <a:lnTo>
                    <a:pt x="574" y="844"/>
                  </a:lnTo>
                  <a:lnTo>
                    <a:pt x="564" y="844"/>
                  </a:lnTo>
                  <a:lnTo>
                    <a:pt x="560" y="844"/>
                  </a:lnTo>
                  <a:lnTo>
                    <a:pt x="548" y="844"/>
                  </a:lnTo>
                  <a:lnTo>
                    <a:pt x="544" y="844"/>
                  </a:lnTo>
                  <a:lnTo>
                    <a:pt x="540" y="844"/>
                  </a:lnTo>
                  <a:lnTo>
                    <a:pt x="536" y="844"/>
                  </a:lnTo>
                  <a:lnTo>
                    <a:pt x="534" y="844"/>
                  </a:lnTo>
                  <a:lnTo>
                    <a:pt x="530" y="844"/>
                  </a:lnTo>
                  <a:lnTo>
                    <a:pt x="526" y="844"/>
                  </a:lnTo>
                  <a:lnTo>
                    <a:pt x="522" y="844"/>
                  </a:lnTo>
                  <a:lnTo>
                    <a:pt x="518" y="844"/>
                  </a:lnTo>
                  <a:lnTo>
                    <a:pt x="510" y="844"/>
                  </a:lnTo>
                  <a:lnTo>
                    <a:pt x="508" y="844"/>
                  </a:lnTo>
                  <a:lnTo>
                    <a:pt x="500" y="844"/>
                  </a:lnTo>
                  <a:lnTo>
                    <a:pt x="496" y="844"/>
                  </a:lnTo>
                  <a:lnTo>
                    <a:pt x="492" y="844"/>
                  </a:lnTo>
                  <a:lnTo>
                    <a:pt x="488" y="844"/>
                  </a:lnTo>
                  <a:lnTo>
                    <a:pt x="484" y="844"/>
                  </a:lnTo>
                  <a:lnTo>
                    <a:pt x="478" y="844"/>
                  </a:lnTo>
                  <a:lnTo>
                    <a:pt x="474" y="844"/>
                  </a:lnTo>
                  <a:lnTo>
                    <a:pt x="470" y="844"/>
                  </a:lnTo>
                  <a:lnTo>
                    <a:pt x="466" y="844"/>
                  </a:lnTo>
                  <a:lnTo>
                    <a:pt x="462" y="844"/>
                  </a:lnTo>
                  <a:lnTo>
                    <a:pt x="458" y="844"/>
                  </a:lnTo>
                  <a:lnTo>
                    <a:pt x="454" y="844"/>
                  </a:lnTo>
                  <a:lnTo>
                    <a:pt x="448" y="844"/>
                  </a:lnTo>
                  <a:lnTo>
                    <a:pt x="444" y="844"/>
                  </a:lnTo>
                  <a:lnTo>
                    <a:pt x="440" y="844"/>
                  </a:lnTo>
                  <a:lnTo>
                    <a:pt x="436" y="844"/>
                  </a:lnTo>
                  <a:lnTo>
                    <a:pt x="432" y="844"/>
                  </a:lnTo>
                  <a:lnTo>
                    <a:pt x="428" y="844"/>
                  </a:lnTo>
                  <a:lnTo>
                    <a:pt x="418" y="844"/>
                  </a:lnTo>
                  <a:lnTo>
                    <a:pt x="414" y="844"/>
                  </a:lnTo>
                  <a:lnTo>
                    <a:pt x="410" y="844"/>
                  </a:lnTo>
                  <a:lnTo>
                    <a:pt x="408" y="844"/>
                  </a:lnTo>
                  <a:lnTo>
                    <a:pt x="404" y="844"/>
                  </a:lnTo>
                  <a:lnTo>
                    <a:pt x="396" y="844"/>
                  </a:lnTo>
                  <a:lnTo>
                    <a:pt x="392" y="844"/>
                  </a:lnTo>
                  <a:lnTo>
                    <a:pt x="388" y="844"/>
                  </a:lnTo>
                  <a:lnTo>
                    <a:pt x="380" y="844"/>
                  </a:lnTo>
                  <a:lnTo>
                    <a:pt x="378" y="844"/>
                  </a:lnTo>
                  <a:lnTo>
                    <a:pt x="374" y="844"/>
                  </a:lnTo>
                  <a:lnTo>
                    <a:pt x="370" y="844"/>
                  </a:lnTo>
                  <a:lnTo>
                    <a:pt x="366" y="844"/>
                  </a:lnTo>
                  <a:lnTo>
                    <a:pt x="362" y="844"/>
                  </a:lnTo>
                  <a:lnTo>
                    <a:pt x="358" y="844"/>
                  </a:lnTo>
                  <a:lnTo>
                    <a:pt x="354" y="844"/>
                  </a:lnTo>
                  <a:lnTo>
                    <a:pt x="340" y="844"/>
                  </a:lnTo>
                  <a:lnTo>
                    <a:pt x="336" y="844"/>
                  </a:lnTo>
                  <a:lnTo>
                    <a:pt x="332" y="844"/>
                  </a:lnTo>
                  <a:lnTo>
                    <a:pt x="328" y="844"/>
                  </a:lnTo>
                  <a:lnTo>
                    <a:pt x="324" y="844"/>
                  </a:lnTo>
                  <a:lnTo>
                    <a:pt x="322" y="844"/>
                  </a:lnTo>
                  <a:lnTo>
                    <a:pt x="314" y="844"/>
                  </a:lnTo>
                  <a:lnTo>
                    <a:pt x="310" y="844"/>
                  </a:lnTo>
                  <a:lnTo>
                    <a:pt x="306" y="844"/>
                  </a:lnTo>
                  <a:lnTo>
                    <a:pt x="298" y="844"/>
                  </a:lnTo>
                  <a:lnTo>
                    <a:pt x="294" y="844"/>
                  </a:lnTo>
                  <a:lnTo>
                    <a:pt x="292" y="844"/>
                  </a:lnTo>
                  <a:lnTo>
                    <a:pt x="284" y="844"/>
                  </a:lnTo>
                  <a:lnTo>
                    <a:pt x="268" y="844"/>
                  </a:lnTo>
                  <a:lnTo>
                    <a:pt x="266" y="844"/>
                  </a:lnTo>
                  <a:lnTo>
                    <a:pt x="262" y="844"/>
                  </a:lnTo>
                  <a:lnTo>
                    <a:pt x="258" y="844"/>
                  </a:lnTo>
                  <a:lnTo>
                    <a:pt x="254" y="844"/>
                  </a:lnTo>
                  <a:lnTo>
                    <a:pt x="250" y="844"/>
                  </a:lnTo>
                  <a:lnTo>
                    <a:pt x="250" y="840"/>
                  </a:lnTo>
                  <a:lnTo>
                    <a:pt x="254" y="840"/>
                  </a:lnTo>
                  <a:lnTo>
                    <a:pt x="258" y="840"/>
                  </a:lnTo>
                  <a:lnTo>
                    <a:pt x="258" y="836"/>
                  </a:lnTo>
                  <a:lnTo>
                    <a:pt x="254" y="836"/>
                  </a:lnTo>
                  <a:lnTo>
                    <a:pt x="254" y="840"/>
                  </a:lnTo>
                  <a:lnTo>
                    <a:pt x="250" y="836"/>
                  </a:lnTo>
                  <a:lnTo>
                    <a:pt x="250" y="832"/>
                  </a:lnTo>
                  <a:lnTo>
                    <a:pt x="254" y="828"/>
                  </a:lnTo>
                  <a:lnTo>
                    <a:pt x="250" y="832"/>
                  </a:lnTo>
                  <a:lnTo>
                    <a:pt x="246" y="832"/>
                  </a:lnTo>
                  <a:lnTo>
                    <a:pt x="246" y="836"/>
                  </a:lnTo>
                  <a:lnTo>
                    <a:pt x="242" y="836"/>
                  </a:lnTo>
                  <a:lnTo>
                    <a:pt x="242" y="832"/>
                  </a:lnTo>
                  <a:lnTo>
                    <a:pt x="238" y="832"/>
                  </a:lnTo>
                  <a:lnTo>
                    <a:pt x="238" y="828"/>
                  </a:lnTo>
                  <a:lnTo>
                    <a:pt x="242" y="828"/>
                  </a:lnTo>
                  <a:lnTo>
                    <a:pt x="242" y="832"/>
                  </a:lnTo>
                  <a:lnTo>
                    <a:pt x="246" y="832"/>
                  </a:lnTo>
                  <a:lnTo>
                    <a:pt x="246" y="828"/>
                  </a:lnTo>
                  <a:lnTo>
                    <a:pt x="246" y="832"/>
                  </a:lnTo>
                  <a:lnTo>
                    <a:pt x="242" y="832"/>
                  </a:lnTo>
                  <a:lnTo>
                    <a:pt x="242" y="828"/>
                  </a:lnTo>
                  <a:lnTo>
                    <a:pt x="242" y="824"/>
                  </a:lnTo>
                  <a:lnTo>
                    <a:pt x="242" y="822"/>
                  </a:lnTo>
                  <a:lnTo>
                    <a:pt x="238" y="822"/>
                  </a:lnTo>
                  <a:lnTo>
                    <a:pt x="242" y="822"/>
                  </a:lnTo>
                  <a:lnTo>
                    <a:pt x="242" y="824"/>
                  </a:lnTo>
                  <a:lnTo>
                    <a:pt x="238" y="824"/>
                  </a:lnTo>
                  <a:lnTo>
                    <a:pt x="242" y="824"/>
                  </a:lnTo>
                  <a:lnTo>
                    <a:pt x="242" y="828"/>
                  </a:lnTo>
                  <a:lnTo>
                    <a:pt x="238" y="828"/>
                  </a:lnTo>
                  <a:lnTo>
                    <a:pt x="238" y="824"/>
                  </a:lnTo>
                  <a:lnTo>
                    <a:pt x="238" y="828"/>
                  </a:lnTo>
                  <a:lnTo>
                    <a:pt x="236" y="828"/>
                  </a:lnTo>
                  <a:lnTo>
                    <a:pt x="232" y="828"/>
                  </a:lnTo>
                  <a:lnTo>
                    <a:pt x="232" y="824"/>
                  </a:lnTo>
                  <a:lnTo>
                    <a:pt x="228" y="824"/>
                  </a:lnTo>
                  <a:lnTo>
                    <a:pt x="228" y="822"/>
                  </a:lnTo>
                  <a:lnTo>
                    <a:pt x="232" y="824"/>
                  </a:lnTo>
                  <a:lnTo>
                    <a:pt x="232" y="822"/>
                  </a:lnTo>
                  <a:lnTo>
                    <a:pt x="232" y="818"/>
                  </a:lnTo>
                  <a:lnTo>
                    <a:pt x="232" y="814"/>
                  </a:lnTo>
                  <a:lnTo>
                    <a:pt x="232" y="818"/>
                  </a:lnTo>
                  <a:lnTo>
                    <a:pt x="232" y="814"/>
                  </a:lnTo>
                  <a:lnTo>
                    <a:pt x="236" y="814"/>
                  </a:lnTo>
                  <a:lnTo>
                    <a:pt x="232" y="814"/>
                  </a:lnTo>
                  <a:lnTo>
                    <a:pt x="232" y="818"/>
                  </a:lnTo>
                  <a:lnTo>
                    <a:pt x="228" y="818"/>
                  </a:lnTo>
                  <a:lnTo>
                    <a:pt x="224" y="818"/>
                  </a:lnTo>
                  <a:lnTo>
                    <a:pt x="224" y="814"/>
                  </a:lnTo>
                  <a:lnTo>
                    <a:pt x="228" y="814"/>
                  </a:lnTo>
                  <a:lnTo>
                    <a:pt x="228" y="810"/>
                  </a:lnTo>
                  <a:lnTo>
                    <a:pt x="228" y="806"/>
                  </a:lnTo>
                  <a:lnTo>
                    <a:pt x="228" y="810"/>
                  </a:lnTo>
                  <a:lnTo>
                    <a:pt x="228" y="814"/>
                  </a:lnTo>
                  <a:lnTo>
                    <a:pt x="224" y="814"/>
                  </a:lnTo>
                  <a:lnTo>
                    <a:pt x="220" y="814"/>
                  </a:lnTo>
                  <a:lnTo>
                    <a:pt x="220" y="810"/>
                  </a:lnTo>
                  <a:lnTo>
                    <a:pt x="216" y="810"/>
                  </a:lnTo>
                  <a:lnTo>
                    <a:pt x="216" y="814"/>
                  </a:lnTo>
                  <a:lnTo>
                    <a:pt x="212" y="814"/>
                  </a:lnTo>
                  <a:lnTo>
                    <a:pt x="210" y="814"/>
                  </a:lnTo>
                  <a:lnTo>
                    <a:pt x="210" y="810"/>
                  </a:lnTo>
                  <a:lnTo>
                    <a:pt x="212" y="810"/>
                  </a:lnTo>
                  <a:lnTo>
                    <a:pt x="216" y="810"/>
                  </a:lnTo>
                  <a:lnTo>
                    <a:pt x="220" y="806"/>
                  </a:lnTo>
                  <a:lnTo>
                    <a:pt x="220" y="802"/>
                  </a:lnTo>
                  <a:lnTo>
                    <a:pt x="216" y="802"/>
                  </a:lnTo>
                  <a:lnTo>
                    <a:pt x="216" y="806"/>
                  </a:lnTo>
                  <a:lnTo>
                    <a:pt x="216" y="810"/>
                  </a:lnTo>
                  <a:lnTo>
                    <a:pt x="212" y="810"/>
                  </a:lnTo>
                  <a:lnTo>
                    <a:pt x="210" y="810"/>
                  </a:lnTo>
                  <a:lnTo>
                    <a:pt x="210" y="806"/>
                  </a:lnTo>
                  <a:lnTo>
                    <a:pt x="206" y="806"/>
                  </a:lnTo>
                  <a:lnTo>
                    <a:pt x="210" y="806"/>
                  </a:lnTo>
                  <a:lnTo>
                    <a:pt x="210" y="802"/>
                  </a:lnTo>
                  <a:lnTo>
                    <a:pt x="210" y="806"/>
                  </a:lnTo>
                  <a:lnTo>
                    <a:pt x="206" y="802"/>
                  </a:lnTo>
                  <a:lnTo>
                    <a:pt x="206" y="806"/>
                  </a:lnTo>
                  <a:lnTo>
                    <a:pt x="202" y="806"/>
                  </a:lnTo>
                  <a:lnTo>
                    <a:pt x="198" y="806"/>
                  </a:lnTo>
                  <a:lnTo>
                    <a:pt x="194" y="806"/>
                  </a:lnTo>
                  <a:lnTo>
                    <a:pt x="198" y="806"/>
                  </a:lnTo>
                  <a:lnTo>
                    <a:pt x="194" y="806"/>
                  </a:lnTo>
                  <a:lnTo>
                    <a:pt x="190" y="802"/>
                  </a:lnTo>
                  <a:lnTo>
                    <a:pt x="194" y="802"/>
                  </a:lnTo>
                  <a:lnTo>
                    <a:pt x="198" y="802"/>
                  </a:lnTo>
                  <a:lnTo>
                    <a:pt x="202" y="802"/>
                  </a:lnTo>
                  <a:lnTo>
                    <a:pt x="202" y="798"/>
                  </a:lnTo>
                  <a:lnTo>
                    <a:pt x="202" y="802"/>
                  </a:lnTo>
                  <a:lnTo>
                    <a:pt x="198" y="802"/>
                  </a:lnTo>
                  <a:lnTo>
                    <a:pt x="194" y="802"/>
                  </a:lnTo>
                  <a:lnTo>
                    <a:pt x="190" y="798"/>
                  </a:lnTo>
                  <a:lnTo>
                    <a:pt x="190" y="802"/>
                  </a:lnTo>
                  <a:lnTo>
                    <a:pt x="186" y="798"/>
                  </a:lnTo>
                  <a:lnTo>
                    <a:pt x="190" y="794"/>
                  </a:lnTo>
                  <a:lnTo>
                    <a:pt x="194" y="798"/>
                  </a:lnTo>
                  <a:lnTo>
                    <a:pt x="194" y="794"/>
                  </a:lnTo>
                  <a:lnTo>
                    <a:pt x="198" y="794"/>
                  </a:lnTo>
                  <a:lnTo>
                    <a:pt x="194" y="794"/>
                  </a:lnTo>
                  <a:lnTo>
                    <a:pt x="190" y="794"/>
                  </a:lnTo>
                  <a:lnTo>
                    <a:pt x="186" y="794"/>
                  </a:lnTo>
                  <a:lnTo>
                    <a:pt x="190" y="794"/>
                  </a:lnTo>
                  <a:lnTo>
                    <a:pt x="190" y="792"/>
                  </a:lnTo>
                  <a:lnTo>
                    <a:pt x="194" y="788"/>
                  </a:lnTo>
                  <a:lnTo>
                    <a:pt x="198" y="788"/>
                  </a:lnTo>
                  <a:lnTo>
                    <a:pt x="202" y="792"/>
                  </a:lnTo>
                  <a:lnTo>
                    <a:pt x="202" y="788"/>
                  </a:lnTo>
                  <a:lnTo>
                    <a:pt x="206" y="788"/>
                  </a:lnTo>
                  <a:lnTo>
                    <a:pt x="202" y="788"/>
                  </a:lnTo>
                  <a:lnTo>
                    <a:pt x="198" y="788"/>
                  </a:lnTo>
                  <a:lnTo>
                    <a:pt x="194" y="788"/>
                  </a:lnTo>
                  <a:lnTo>
                    <a:pt x="190" y="788"/>
                  </a:lnTo>
                  <a:lnTo>
                    <a:pt x="194" y="788"/>
                  </a:lnTo>
                  <a:lnTo>
                    <a:pt x="194" y="784"/>
                  </a:lnTo>
                  <a:lnTo>
                    <a:pt x="190" y="788"/>
                  </a:lnTo>
                  <a:lnTo>
                    <a:pt x="190" y="792"/>
                  </a:lnTo>
                  <a:lnTo>
                    <a:pt x="190" y="794"/>
                  </a:lnTo>
                  <a:lnTo>
                    <a:pt x="186" y="794"/>
                  </a:lnTo>
                  <a:lnTo>
                    <a:pt x="186" y="792"/>
                  </a:lnTo>
                  <a:lnTo>
                    <a:pt x="186" y="788"/>
                  </a:lnTo>
                  <a:lnTo>
                    <a:pt x="186" y="784"/>
                  </a:lnTo>
                  <a:lnTo>
                    <a:pt x="190" y="784"/>
                  </a:lnTo>
                  <a:lnTo>
                    <a:pt x="190" y="780"/>
                  </a:lnTo>
                  <a:lnTo>
                    <a:pt x="190" y="776"/>
                  </a:lnTo>
                  <a:lnTo>
                    <a:pt x="194" y="776"/>
                  </a:lnTo>
                  <a:lnTo>
                    <a:pt x="198" y="776"/>
                  </a:lnTo>
                  <a:lnTo>
                    <a:pt x="202" y="780"/>
                  </a:lnTo>
                  <a:lnTo>
                    <a:pt x="202" y="784"/>
                  </a:lnTo>
                  <a:lnTo>
                    <a:pt x="202" y="780"/>
                  </a:lnTo>
                  <a:lnTo>
                    <a:pt x="202" y="776"/>
                  </a:lnTo>
                  <a:lnTo>
                    <a:pt x="198" y="776"/>
                  </a:lnTo>
                  <a:lnTo>
                    <a:pt x="202" y="772"/>
                  </a:lnTo>
                  <a:lnTo>
                    <a:pt x="198" y="772"/>
                  </a:lnTo>
                  <a:lnTo>
                    <a:pt x="198" y="776"/>
                  </a:lnTo>
                  <a:lnTo>
                    <a:pt x="194" y="772"/>
                  </a:lnTo>
                  <a:lnTo>
                    <a:pt x="194" y="768"/>
                  </a:lnTo>
                  <a:lnTo>
                    <a:pt x="198" y="768"/>
                  </a:lnTo>
                  <a:lnTo>
                    <a:pt x="198" y="766"/>
                  </a:lnTo>
                  <a:lnTo>
                    <a:pt x="198" y="768"/>
                  </a:lnTo>
                  <a:lnTo>
                    <a:pt x="194" y="768"/>
                  </a:lnTo>
                  <a:lnTo>
                    <a:pt x="194" y="772"/>
                  </a:lnTo>
                  <a:lnTo>
                    <a:pt x="190" y="772"/>
                  </a:lnTo>
                  <a:lnTo>
                    <a:pt x="190" y="776"/>
                  </a:lnTo>
                  <a:lnTo>
                    <a:pt x="186" y="776"/>
                  </a:lnTo>
                  <a:lnTo>
                    <a:pt x="186" y="772"/>
                  </a:lnTo>
                  <a:lnTo>
                    <a:pt x="182" y="776"/>
                  </a:lnTo>
                  <a:lnTo>
                    <a:pt x="182" y="772"/>
                  </a:lnTo>
                  <a:lnTo>
                    <a:pt x="186" y="768"/>
                  </a:lnTo>
                  <a:lnTo>
                    <a:pt x="182" y="768"/>
                  </a:lnTo>
                  <a:lnTo>
                    <a:pt x="182" y="772"/>
                  </a:lnTo>
                  <a:lnTo>
                    <a:pt x="180" y="776"/>
                  </a:lnTo>
                  <a:lnTo>
                    <a:pt x="180" y="772"/>
                  </a:lnTo>
                  <a:lnTo>
                    <a:pt x="180" y="768"/>
                  </a:lnTo>
                  <a:lnTo>
                    <a:pt x="182" y="768"/>
                  </a:lnTo>
                  <a:lnTo>
                    <a:pt x="182" y="766"/>
                  </a:lnTo>
                  <a:lnTo>
                    <a:pt x="182" y="762"/>
                  </a:lnTo>
                  <a:lnTo>
                    <a:pt x="182" y="766"/>
                  </a:lnTo>
                  <a:lnTo>
                    <a:pt x="180" y="766"/>
                  </a:lnTo>
                  <a:lnTo>
                    <a:pt x="176" y="762"/>
                  </a:lnTo>
                  <a:lnTo>
                    <a:pt x="176" y="758"/>
                  </a:lnTo>
                  <a:lnTo>
                    <a:pt x="172" y="754"/>
                  </a:lnTo>
                  <a:lnTo>
                    <a:pt x="172" y="750"/>
                  </a:lnTo>
                  <a:lnTo>
                    <a:pt x="176" y="750"/>
                  </a:lnTo>
                  <a:lnTo>
                    <a:pt x="176" y="754"/>
                  </a:lnTo>
                  <a:lnTo>
                    <a:pt x="180" y="750"/>
                  </a:lnTo>
                  <a:lnTo>
                    <a:pt x="182" y="750"/>
                  </a:lnTo>
                  <a:lnTo>
                    <a:pt x="182" y="754"/>
                  </a:lnTo>
                  <a:lnTo>
                    <a:pt x="186" y="754"/>
                  </a:lnTo>
                  <a:lnTo>
                    <a:pt x="182" y="754"/>
                  </a:lnTo>
                  <a:lnTo>
                    <a:pt x="182" y="750"/>
                  </a:lnTo>
                  <a:lnTo>
                    <a:pt x="180" y="750"/>
                  </a:lnTo>
                  <a:lnTo>
                    <a:pt x="176" y="750"/>
                  </a:lnTo>
                  <a:lnTo>
                    <a:pt x="172" y="746"/>
                  </a:lnTo>
                  <a:lnTo>
                    <a:pt x="172" y="742"/>
                  </a:lnTo>
                  <a:lnTo>
                    <a:pt x="176" y="742"/>
                  </a:lnTo>
                  <a:lnTo>
                    <a:pt x="176" y="738"/>
                  </a:lnTo>
                  <a:lnTo>
                    <a:pt x="172" y="742"/>
                  </a:lnTo>
                  <a:lnTo>
                    <a:pt x="168" y="746"/>
                  </a:lnTo>
                  <a:lnTo>
                    <a:pt x="168" y="750"/>
                  </a:lnTo>
                  <a:lnTo>
                    <a:pt x="164" y="754"/>
                  </a:lnTo>
                  <a:lnTo>
                    <a:pt x="164" y="750"/>
                  </a:lnTo>
                  <a:lnTo>
                    <a:pt x="160" y="750"/>
                  </a:lnTo>
                  <a:lnTo>
                    <a:pt x="160" y="746"/>
                  </a:lnTo>
                  <a:lnTo>
                    <a:pt x="156" y="742"/>
                  </a:lnTo>
                  <a:lnTo>
                    <a:pt x="152" y="742"/>
                  </a:lnTo>
                  <a:lnTo>
                    <a:pt x="152" y="738"/>
                  </a:lnTo>
                  <a:lnTo>
                    <a:pt x="152" y="736"/>
                  </a:lnTo>
                  <a:lnTo>
                    <a:pt x="156" y="736"/>
                  </a:lnTo>
                  <a:lnTo>
                    <a:pt x="160" y="736"/>
                  </a:lnTo>
                  <a:lnTo>
                    <a:pt x="164" y="736"/>
                  </a:lnTo>
                  <a:lnTo>
                    <a:pt x="160" y="736"/>
                  </a:lnTo>
                  <a:lnTo>
                    <a:pt x="156" y="736"/>
                  </a:lnTo>
                  <a:lnTo>
                    <a:pt x="152" y="736"/>
                  </a:lnTo>
                  <a:lnTo>
                    <a:pt x="152" y="732"/>
                  </a:lnTo>
                  <a:lnTo>
                    <a:pt x="150" y="732"/>
                  </a:lnTo>
                  <a:lnTo>
                    <a:pt x="150" y="728"/>
                  </a:lnTo>
                  <a:lnTo>
                    <a:pt x="150" y="724"/>
                  </a:lnTo>
                  <a:lnTo>
                    <a:pt x="150" y="728"/>
                  </a:lnTo>
                  <a:lnTo>
                    <a:pt x="152" y="728"/>
                  </a:lnTo>
                  <a:lnTo>
                    <a:pt x="152" y="732"/>
                  </a:lnTo>
                  <a:lnTo>
                    <a:pt x="156" y="732"/>
                  </a:lnTo>
                  <a:lnTo>
                    <a:pt x="152" y="728"/>
                  </a:lnTo>
                  <a:lnTo>
                    <a:pt x="150" y="728"/>
                  </a:lnTo>
                  <a:lnTo>
                    <a:pt x="150" y="724"/>
                  </a:lnTo>
                  <a:lnTo>
                    <a:pt x="152" y="724"/>
                  </a:lnTo>
                  <a:lnTo>
                    <a:pt x="156" y="724"/>
                  </a:lnTo>
                  <a:lnTo>
                    <a:pt x="156" y="728"/>
                  </a:lnTo>
                  <a:lnTo>
                    <a:pt x="156" y="724"/>
                  </a:lnTo>
                  <a:lnTo>
                    <a:pt x="152" y="724"/>
                  </a:lnTo>
                  <a:lnTo>
                    <a:pt x="152" y="720"/>
                  </a:lnTo>
                  <a:lnTo>
                    <a:pt x="152" y="716"/>
                  </a:lnTo>
                  <a:lnTo>
                    <a:pt x="156" y="716"/>
                  </a:lnTo>
                  <a:lnTo>
                    <a:pt x="160" y="716"/>
                  </a:lnTo>
                  <a:lnTo>
                    <a:pt x="156" y="716"/>
                  </a:lnTo>
                  <a:lnTo>
                    <a:pt x="156" y="712"/>
                  </a:lnTo>
                  <a:lnTo>
                    <a:pt x="160" y="708"/>
                  </a:lnTo>
                  <a:lnTo>
                    <a:pt x="164" y="708"/>
                  </a:lnTo>
                  <a:lnTo>
                    <a:pt x="164" y="706"/>
                  </a:lnTo>
                  <a:lnTo>
                    <a:pt x="160" y="708"/>
                  </a:lnTo>
                  <a:lnTo>
                    <a:pt x="160" y="706"/>
                  </a:lnTo>
                  <a:lnTo>
                    <a:pt x="160" y="708"/>
                  </a:lnTo>
                  <a:lnTo>
                    <a:pt x="156" y="706"/>
                  </a:lnTo>
                  <a:lnTo>
                    <a:pt x="160" y="706"/>
                  </a:lnTo>
                  <a:lnTo>
                    <a:pt x="160" y="708"/>
                  </a:lnTo>
                  <a:lnTo>
                    <a:pt x="156" y="712"/>
                  </a:lnTo>
                  <a:lnTo>
                    <a:pt x="156" y="716"/>
                  </a:lnTo>
                  <a:lnTo>
                    <a:pt x="152" y="716"/>
                  </a:lnTo>
                  <a:lnTo>
                    <a:pt x="152" y="712"/>
                  </a:lnTo>
                  <a:lnTo>
                    <a:pt x="156" y="712"/>
                  </a:lnTo>
                  <a:lnTo>
                    <a:pt x="156" y="708"/>
                  </a:lnTo>
                  <a:lnTo>
                    <a:pt x="152" y="706"/>
                  </a:lnTo>
                  <a:lnTo>
                    <a:pt x="152" y="702"/>
                  </a:lnTo>
                  <a:lnTo>
                    <a:pt x="152" y="698"/>
                  </a:lnTo>
                  <a:lnTo>
                    <a:pt x="156" y="698"/>
                  </a:lnTo>
                  <a:lnTo>
                    <a:pt x="156" y="694"/>
                  </a:lnTo>
                  <a:lnTo>
                    <a:pt x="152" y="694"/>
                  </a:lnTo>
                  <a:lnTo>
                    <a:pt x="150" y="694"/>
                  </a:lnTo>
                  <a:lnTo>
                    <a:pt x="150" y="690"/>
                  </a:lnTo>
                  <a:lnTo>
                    <a:pt x="146" y="690"/>
                  </a:lnTo>
                  <a:lnTo>
                    <a:pt x="146" y="686"/>
                  </a:lnTo>
                  <a:lnTo>
                    <a:pt x="142" y="686"/>
                  </a:lnTo>
                  <a:lnTo>
                    <a:pt x="138" y="686"/>
                  </a:lnTo>
                  <a:lnTo>
                    <a:pt x="138" y="682"/>
                  </a:lnTo>
                  <a:lnTo>
                    <a:pt x="134" y="682"/>
                  </a:lnTo>
                  <a:lnTo>
                    <a:pt x="130" y="682"/>
                  </a:lnTo>
                  <a:lnTo>
                    <a:pt x="130" y="680"/>
                  </a:lnTo>
                  <a:lnTo>
                    <a:pt x="126" y="676"/>
                  </a:lnTo>
                  <a:lnTo>
                    <a:pt x="126" y="672"/>
                  </a:lnTo>
                  <a:lnTo>
                    <a:pt x="124" y="672"/>
                  </a:lnTo>
                  <a:lnTo>
                    <a:pt x="124" y="668"/>
                  </a:lnTo>
                  <a:lnTo>
                    <a:pt x="124" y="664"/>
                  </a:lnTo>
                  <a:lnTo>
                    <a:pt x="120" y="664"/>
                  </a:lnTo>
                  <a:lnTo>
                    <a:pt x="120" y="660"/>
                  </a:lnTo>
                  <a:lnTo>
                    <a:pt x="116" y="656"/>
                  </a:lnTo>
                  <a:lnTo>
                    <a:pt x="116" y="652"/>
                  </a:lnTo>
                  <a:lnTo>
                    <a:pt x="112" y="652"/>
                  </a:lnTo>
                  <a:lnTo>
                    <a:pt x="112" y="650"/>
                  </a:lnTo>
                  <a:lnTo>
                    <a:pt x="112" y="646"/>
                  </a:lnTo>
                  <a:lnTo>
                    <a:pt x="108" y="646"/>
                  </a:lnTo>
                  <a:lnTo>
                    <a:pt x="108" y="642"/>
                  </a:lnTo>
                  <a:lnTo>
                    <a:pt x="104" y="638"/>
                  </a:lnTo>
                  <a:lnTo>
                    <a:pt x="100" y="638"/>
                  </a:lnTo>
                  <a:lnTo>
                    <a:pt x="100" y="634"/>
                  </a:lnTo>
                  <a:lnTo>
                    <a:pt x="96" y="634"/>
                  </a:lnTo>
                  <a:lnTo>
                    <a:pt x="96" y="630"/>
                  </a:lnTo>
                  <a:lnTo>
                    <a:pt x="94" y="630"/>
                  </a:lnTo>
                  <a:lnTo>
                    <a:pt x="94" y="626"/>
                  </a:lnTo>
                  <a:lnTo>
                    <a:pt x="90" y="626"/>
                  </a:lnTo>
                  <a:lnTo>
                    <a:pt x="90" y="622"/>
                  </a:lnTo>
                  <a:lnTo>
                    <a:pt x="86" y="622"/>
                  </a:lnTo>
                  <a:lnTo>
                    <a:pt x="82" y="620"/>
                  </a:lnTo>
                  <a:lnTo>
                    <a:pt x="86" y="620"/>
                  </a:lnTo>
                  <a:lnTo>
                    <a:pt x="86" y="616"/>
                  </a:lnTo>
                  <a:lnTo>
                    <a:pt x="82" y="616"/>
                  </a:lnTo>
                  <a:lnTo>
                    <a:pt x="80" y="612"/>
                  </a:lnTo>
                  <a:lnTo>
                    <a:pt x="76" y="612"/>
                  </a:lnTo>
                  <a:lnTo>
                    <a:pt x="72" y="612"/>
                  </a:lnTo>
                  <a:lnTo>
                    <a:pt x="72" y="616"/>
                  </a:lnTo>
                  <a:lnTo>
                    <a:pt x="68" y="616"/>
                  </a:lnTo>
                  <a:lnTo>
                    <a:pt x="68" y="620"/>
                  </a:lnTo>
                  <a:lnTo>
                    <a:pt x="64" y="620"/>
                  </a:lnTo>
                  <a:lnTo>
                    <a:pt x="64" y="622"/>
                  </a:lnTo>
                  <a:lnTo>
                    <a:pt x="64" y="626"/>
                  </a:lnTo>
                  <a:lnTo>
                    <a:pt x="60" y="626"/>
                  </a:lnTo>
                  <a:lnTo>
                    <a:pt x="56" y="626"/>
                  </a:lnTo>
                  <a:lnTo>
                    <a:pt x="54" y="626"/>
                  </a:lnTo>
                  <a:lnTo>
                    <a:pt x="54" y="630"/>
                  </a:lnTo>
                  <a:lnTo>
                    <a:pt x="50" y="630"/>
                  </a:lnTo>
                  <a:lnTo>
                    <a:pt x="50" y="626"/>
                  </a:lnTo>
                  <a:lnTo>
                    <a:pt x="50" y="622"/>
                  </a:lnTo>
                  <a:lnTo>
                    <a:pt x="46" y="620"/>
                  </a:lnTo>
                  <a:lnTo>
                    <a:pt x="42" y="616"/>
                  </a:lnTo>
                  <a:lnTo>
                    <a:pt x="38" y="616"/>
                  </a:lnTo>
                  <a:lnTo>
                    <a:pt x="34" y="612"/>
                  </a:lnTo>
                  <a:lnTo>
                    <a:pt x="34" y="608"/>
                  </a:lnTo>
                  <a:lnTo>
                    <a:pt x="30" y="608"/>
                  </a:lnTo>
                  <a:lnTo>
                    <a:pt x="26" y="604"/>
                  </a:lnTo>
                  <a:lnTo>
                    <a:pt x="26" y="600"/>
                  </a:lnTo>
                  <a:lnTo>
                    <a:pt x="26" y="596"/>
                  </a:lnTo>
                  <a:lnTo>
                    <a:pt x="24" y="596"/>
                  </a:lnTo>
                  <a:lnTo>
                    <a:pt x="20" y="596"/>
                  </a:lnTo>
                  <a:lnTo>
                    <a:pt x="20" y="600"/>
                  </a:lnTo>
                  <a:lnTo>
                    <a:pt x="16" y="600"/>
                  </a:lnTo>
                  <a:lnTo>
                    <a:pt x="8" y="600"/>
                  </a:lnTo>
                  <a:lnTo>
                    <a:pt x="0" y="600"/>
                  </a:lnTo>
                  <a:lnTo>
                    <a:pt x="0" y="596"/>
                  </a:lnTo>
                  <a:lnTo>
                    <a:pt x="0" y="586"/>
                  </a:lnTo>
                  <a:lnTo>
                    <a:pt x="0" y="546"/>
                  </a:lnTo>
                  <a:lnTo>
                    <a:pt x="0" y="534"/>
                  </a:lnTo>
                  <a:lnTo>
                    <a:pt x="0" y="520"/>
                  </a:lnTo>
                  <a:lnTo>
                    <a:pt x="0" y="516"/>
                  </a:lnTo>
                  <a:lnTo>
                    <a:pt x="0" y="508"/>
                  </a:lnTo>
                  <a:lnTo>
                    <a:pt x="0" y="486"/>
                  </a:lnTo>
                  <a:lnTo>
                    <a:pt x="0" y="474"/>
                  </a:lnTo>
                  <a:lnTo>
                    <a:pt x="0" y="464"/>
                  </a:lnTo>
                  <a:lnTo>
                    <a:pt x="0" y="452"/>
                  </a:lnTo>
                  <a:lnTo>
                    <a:pt x="0" y="448"/>
                  </a:lnTo>
                  <a:lnTo>
                    <a:pt x="0" y="444"/>
                  </a:lnTo>
                  <a:lnTo>
                    <a:pt x="0" y="440"/>
                  </a:lnTo>
                  <a:lnTo>
                    <a:pt x="0" y="434"/>
                  </a:lnTo>
                  <a:lnTo>
                    <a:pt x="0" y="430"/>
                  </a:lnTo>
                  <a:lnTo>
                    <a:pt x="0" y="422"/>
                  </a:lnTo>
                  <a:lnTo>
                    <a:pt x="0" y="418"/>
                  </a:lnTo>
                  <a:lnTo>
                    <a:pt x="0" y="414"/>
                  </a:lnTo>
                  <a:lnTo>
                    <a:pt x="0" y="410"/>
                  </a:lnTo>
                  <a:lnTo>
                    <a:pt x="0" y="404"/>
                  </a:lnTo>
                  <a:lnTo>
                    <a:pt x="0" y="392"/>
                  </a:lnTo>
                  <a:lnTo>
                    <a:pt x="0" y="380"/>
                  </a:lnTo>
                  <a:lnTo>
                    <a:pt x="0" y="378"/>
                  </a:lnTo>
                  <a:lnTo>
                    <a:pt x="0" y="374"/>
                  </a:lnTo>
                  <a:lnTo>
                    <a:pt x="4" y="374"/>
                  </a:lnTo>
                  <a:lnTo>
                    <a:pt x="4" y="378"/>
                  </a:lnTo>
                  <a:lnTo>
                    <a:pt x="8" y="378"/>
                  </a:lnTo>
                  <a:lnTo>
                    <a:pt x="12" y="378"/>
                  </a:lnTo>
                  <a:lnTo>
                    <a:pt x="16" y="378"/>
                  </a:lnTo>
                  <a:lnTo>
                    <a:pt x="20" y="378"/>
                  </a:lnTo>
                  <a:lnTo>
                    <a:pt x="24" y="378"/>
                  </a:lnTo>
                  <a:lnTo>
                    <a:pt x="26" y="378"/>
                  </a:lnTo>
                  <a:lnTo>
                    <a:pt x="26" y="380"/>
                  </a:lnTo>
                  <a:lnTo>
                    <a:pt x="30" y="380"/>
                  </a:lnTo>
                  <a:lnTo>
                    <a:pt x="34" y="384"/>
                  </a:lnTo>
                  <a:lnTo>
                    <a:pt x="38" y="384"/>
                  </a:lnTo>
                  <a:lnTo>
                    <a:pt x="38" y="388"/>
                  </a:lnTo>
                  <a:lnTo>
                    <a:pt x="42" y="388"/>
                  </a:lnTo>
                  <a:lnTo>
                    <a:pt x="46" y="388"/>
                  </a:lnTo>
                  <a:lnTo>
                    <a:pt x="50" y="392"/>
                  </a:lnTo>
                  <a:lnTo>
                    <a:pt x="54" y="392"/>
                  </a:lnTo>
                  <a:lnTo>
                    <a:pt x="56" y="392"/>
                  </a:lnTo>
                  <a:lnTo>
                    <a:pt x="60" y="396"/>
                  </a:lnTo>
                  <a:lnTo>
                    <a:pt x="64" y="392"/>
                  </a:lnTo>
                  <a:lnTo>
                    <a:pt x="68" y="392"/>
                  </a:lnTo>
                  <a:lnTo>
                    <a:pt x="68" y="396"/>
                  </a:lnTo>
                  <a:lnTo>
                    <a:pt x="72" y="396"/>
                  </a:lnTo>
                  <a:lnTo>
                    <a:pt x="76" y="396"/>
                  </a:lnTo>
                  <a:lnTo>
                    <a:pt x="80" y="396"/>
                  </a:lnTo>
                  <a:lnTo>
                    <a:pt x="80" y="400"/>
                  </a:lnTo>
                  <a:lnTo>
                    <a:pt x="82" y="400"/>
                  </a:lnTo>
                  <a:lnTo>
                    <a:pt x="80" y="396"/>
                  </a:lnTo>
                  <a:lnTo>
                    <a:pt x="76" y="396"/>
                  </a:lnTo>
                  <a:lnTo>
                    <a:pt x="76" y="392"/>
                  </a:lnTo>
                  <a:lnTo>
                    <a:pt x="80" y="392"/>
                  </a:lnTo>
                  <a:lnTo>
                    <a:pt x="82" y="392"/>
                  </a:lnTo>
                  <a:lnTo>
                    <a:pt x="86" y="396"/>
                  </a:lnTo>
                  <a:lnTo>
                    <a:pt x="86" y="392"/>
                  </a:lnTo>
                  <a:lnTo>
                    <a:pt x="90" y="392"/>
                  </a:lnTo>
                  <a:lnTo>
                    <a:pt x="90" y="396"/>
                  </a:lnTo>
                  <a:lnTo>
                    <a:pt x="94" y="400"/>
                  </a:lnTo>
                  <a:lnTo>
                    <a:pt x="96" y="400"/>
                  </a:lnTo>
                  <a:lnTo>
                    <a:pt x="94" y="400"/>
                  </a:lnTo>
                  <a:lnTo>
                    <a:pt x="94" y="396"/>
                  </a:lnTo>
                  <a:lnTo>
                    <a:pt x="90" y="392"/>
                  </a:lnTo>
                  <a:lnTo>
                    <a:pt x="90" y="388"/>
                  </a:lnTo>
                  <a:lnTo>
                    <a:pt x="94" y="388"/>
                  </a:lnTo>
                  <a:lnTo>
                    <a:pt x="96" y="384"/>
                  </a:lnTo>
                  <a:lnTo>
                    <a:pt x="100" y="384"/>
                  </a:lnTo>
                  <a:lnTo>
                    <a:pt x="104" y="380"/>
                  </a:lnTo>
                  <a:lnTo>
                    <a:pt x="108" y="380"/>
                  </a:lnTo>
                  <a:lnTo>
                    <a:pt x="112" y="380"/>
                  </a:lnTo>
                  <a:lnTo>
                    <a:pt x="112" y="378"/>
                  </a:lnTo>
                  <a:lnTo>
                    <a:pt x="116" y="374"/>
                  </a:lnTo>
                  <a:lnTo>
                    <a:pt x="120" y="374"/>
                  </a:lnTo>
                  <a:lnTo>
                    <a:pt x="124" y="374"/>
                  </a:lnTo>
                  <a:lnTo>
                    <a:pt x="120" y="374"/>
                  </a:lnTo>
                  <a:lnTo>
                    <a:pt x="124" y="374"/>
                  </a:lnTo>
                  <a:lnTo>
                    <a:pt x="126" y="374"/>
                  </a:lnTo>
                  <a:lnTo>
                    <a:pt x="130" y="374"/>
                  </a:lnTo>
                  <a:lnTo>
                    <a:pt x="130" y="370"/>
                  </a:lnTo>
                  <a:lnTo>
                    <a:pt x="134" y="370"/>
                  </a:lnTo>
                  <a:lnTo>
                    <a:pt x="134" y="366"/>
                  </a:lnTo>
                  <a:lnTo>
                    <a:pt x="138" y="366"/>
                  </a:lnTo>
                  <a:lnTo>
                    <a:pt x="138" y="370"/>
                  </a:lnTo>
                  <a:lnTo>
                    <a:pt x="142" y="370"/>
                  </a:lnTo>
                  <a:lnTo>
                    <a:pt x="142" y="366"/>
                  </a:lnTo>
                  <a:lnTo>
                    <a:pt x="142" y="362"/>
                  </a:lnTo>
                  <a:lnTo>
                    <a:pt x="146" y="362"/>
                  </a:lnTo>
                  <a:lnTo>
                    <a:pt x="150" y="362"/>
                  </a:lnTo>
                  <a:lnTo>
                    <a:pt x="152" y="366"/>
                  </a:lnTo>
                  <a:lnTo>
                    <a:pt x="156" y="362"/>
                  </a:lnTo>
                  <a:lnTo>
                    <a:pt x="156" y="358"/>
                  </a:lnTo>
                  <a:lnTo>
                    <a:pt x="160" y="358"/>
                  </a:lnTo>
                  <a:lnTo>
                    <a:pt x="164" y="362"/>
                  </a:lnTo>
                  <a:lnTo>
                    <a:pt x="164" y="366"/>
                  </a:lnTo>
                  <a:lnTo>
                    <a:pt x="160" y="366"/>
                  </a:lnTo>
                  <a:lnTo>
                    <a:pt x="156" y="370"/>
                  </a:lnTo>
                  <a:lnTo>
                    <a:pt x="152" y="370"/>
                  </a:lnTo>
                  <a:lnTo>
                    <a:pt x="150" y="370"/>
                  </a:lnTo>
                  <a:lnTo>
                    <a:pt x="150" y="374"/>
                  </a:lnTo>
                  <a:lnTo>
                    <a:pt x="146" y="374"/>
                  </a:lnTo>
                  <a:lnTo>
                    <a:pt x="142" y="378"/>
                  </a:lnTo>
                  <a:lnTo>
                    <a:pt x="142" y="374"/>
                  </a:lnTo>
                  <a:lnTo>
                    <a:pt x="138" y="374"/>
                  </a:lnTo>
                  <a:lnTo>
                    <a:pt x="138" y="378"/>
                  </a:lnTo>
                  <a:lnTo>
                    <a:pt x="134" y="378"/>
                  </a:lnTo>
                  <a:lnTo>
                    <a:pt x="130" y="378"/>
                  </a:lnTo>
                  <a:lnTo>
                    <a:pt x="126" y="378"/>
                  </a:lnTo>
                  <a:lnTo>
                    <a:pt x="126" y="380"/>
                  </a:lnTo>
                  <a:lnTo>
                    <a:pt x="124" y="384"/>
                  </a:lnTo>
                  <a:lnTo>
                    <a:pt x="120" y="384"/>
                  </a:lnTo>
                  <a:lnTo>
                    <a:pt x="116" y="384"/>
                  </a:lnTo>
                  <a:lnTo>
                    <a:pt x="116" y="388"/>
                  </a:lnTo>
                  <a:lnTo>
                    <a:pt x="112" y="388"/>
                  </a:lnTo>
                  <a:lnTo>
                    <a:pt x="112" y="392"/>
                  </a:lnTo>
                  <a:lnTo>
                    <a:pt x="108" y="392"/>
                  </a:lnTo>
                  <a:lnTo>
                    <a:pt x="112" y="392"/>
                  </a:lnTo>
                  <a:lnTo>
                    <a:pt x="108" y="392"/>
                  </a:lnTo>
                  <a:lnTo>
                    <a:pt x="108" y="396"/>
                  </a:lnTo>
                  <a:lnTo>
                    <a:pt x="108" y="392"/>
                  </a:lnTo>
                  <a:lnTo>
                    <a:pt x="104" y="396"/>
                  </a:lnTo>
                  <a:lnTo>
                    <a:pt x="108" y="396"/>
                  </a:lnTo>
                  <a:lnTo>
                    <a:pt x="112" y="400"/>
                  </a:lnTo>
                  <a:lnTo>
                    <a:pt x="116" y="400"/>
                  </a:lnTo>
                  <a:lnTo>
                    <a:pt x="112" y="400"/>
                  </a:lnTo>
                  <a:lnTo>
                    <a:pt x="108" y="396"/>
                  </a:lnTo>
                  <a:lnTo>
                    <a:pt x="112" y="396"/>
                  </a:lnTo>
                  <a:lnTo>
                    <a:pt x="108" y="396"/>
                  </a:lnTo>
                  <a:lnTo>
                    <a:pt x="112" y="396"/>
                  </a:lnTo>
                  <a:lnTo>
                    <a:pt x="116" y="396"/>
                  </a:lnTo>
                  <a:lnTo>
                    <a:pt x="120" y="396"/>
                  </a:lnTo>
                  <a:lnTo>
                    <a:pt x="124" y="396"/>
                  </a:lnTo>
                  <a:lnTo>
                    <a:pt x="120" y="392"/>
                  </a:lnTo>
                  <a:lnTo>
                    <a:pt x="120" y="396"/>
                  </a:lnTo>
                  <a:lnTo>
                    <a:pt x="116" y="396"/>
                  </a:lnTo>
                  <a:lnTo>
                    <a:pt x="116" y="392"/>
                  </a:lnTo>
                  <a:lnTo>
                    <a:pt x="116" y="388"/>
                  </a:lnTo>
                  <a:lnTo>
                    <a:pt x="120" y="388"/>
                  </a:lnTo>
                  <a:lnTo>
                    <a:pt x="124" y="388"/>
                  </a:lnTo>
                  <a:lnTo>
                    <a:pt x="124" y="384"/>
                  </a:lnTo>
                  <a:lnTo>
                    <a:pt x="124" y="388"/>
                  </a:lnTo>
                  <a:lnTo>
                    <a:pt x="124" y="384"/>
                  </a:lnTo>
                  <a:lnTo>
                    <a:pt x="126" y="384"/>
                  </a:lnTo>
                  <a:lnTo>
                    <a:pt x="130" y="384"/>
                  </a:lnTo>
                  <a:lnTo>
                    <a:pt x="130" y="380"/>
                  </a:lnTo>
                  <a:lnTo>
                    <a:pt x="126" y="380"/>
                  </a:lnTo>
                  <a:lnTo>
                    <a:pt x="130" y="380"/>
                  </a:lnTo>
                  <a:lnTo>
                    <a:pt x="134" y="380"/>
                  </a:lnTo>
                  <a:lnTo>
                    <a:pt x="138" y="378"/>
                  </a:lnTo>
                  <a:lnTo>
                    <a:pt x="138" y="380"/>
                  </a:lnTo>
                  <a:lnTo>
                    <a:pt x="134" y="384"/>
                  </a:lnTo>
                  <a:lnTo>
                    <a:pt x="138" y="384"/>
                  </a:lnTo>
                  <a:lnTo>
                    <a:pt x="138" y="380"/>
                  </a:lnTo>
                  <a:lnTo>
                    <a:pt x="138" y="378"/>
                  </a:lnTo>
                  <a:lnTo>
                    <a:pt x="138" y="380"/>
                  </a:lnTo>
                  <a:lnTo>
                    <a:pt x="142" y="380"/>
                  </a:lnTo>
                  <a:lnTo>
                    <a:pt x="142" y="378"/>
                  </a:lnTo>
                  <a:lnTo>
                    <a:pt x="138" y="378"/>
                  </a:lnTo>
                  <a:lnTo>
                    <a:pt x="142" y="378"/>
                  </a:lnTo>
                  <a:lnTo>
                    <a:pt x="142" y="380"/>
                  </a:lnTo>
                  <a:lnTo>
                    <a:pt x="138" y="384"/>
                  </a:lnTo>
                  <a:lnTo>
                    <a:pt x="142" y="380"/>
                  </a:lnTo>
                  <a:lnTo>
                    <a:pt x="142" y="378"/>
                  </a:lnTo>
                  <a:lnTo>
                    <a:pt x="142" y="380"/>
                  </a:lnTo>
                  <a:lnTo>
                    <a:pt x="142" y="384"/>
                  </a:lnTo>
                  <a:lnTo>
                    <a:pt x="142" y="380"/>
                  </a:lnTo>
                  <a:lnTo>
                    <a:pt x="142" y="384"/>
                  </a:lnTo>
                  <a:lnTo>
                    <a:pt x="142" y="388"/>
                  </a:lnTo>
                  <a:lnTo>
                    <a:pt x="142" y="384"/>
                  </a:lnTo>
                  <a:lnTo>
                    <a:pt x="146" y="380"/>
                  </a:lnTo>
                  <a:lnTo>
                    <a:pt x="150" y="378"/>
                  </a:lnTo>
                  <a:lnTo>
                    <a:pt x="150" y="374"/>
                  </a:lnTo>
                  <a:lnTo>
                    <a:pt x="152" y="374"/>
                  </a:lnTo>
                  <a:lnTo>
                    <a:pt x="156" y="374"/>
                  </a:lnTo>
                  <a:lnTo>
                    <a:pt x="160" y="370"/>
                  </a:lnTo>
                  <a:lnTo>
                    <a:pt x="164" y="370"/>
                  </a:lnTo>
                  <a:lnTo>
                    <a:pt x="168" y="370"/>
                  </a:lnTo>
                  <a:lnTo>
                    <a:pt x="168" y="366"/>
                  </a:lnTo>
                  <a:lnTo>
                    <a:pt x="172" y="366"/>
                  </a:lnTo>
                  <a:lnTo>
                    <a:pt x="172" y="370"/>
                  </a:lnTo>
                  <a:lnTo>
                    <a:pt x="168" y="370"/>
                  </a:lnTo>
                  <a:lnTo>
                    <a:pt x="168" y="374"/>
                  </a:lnTo>
                  <a:lnTo>
                    <a:pt x="172" y="374"/>
                  </a:lnTo>
                  <a:lnTo>
                    <a:pt x="176" y="370"/>
                  </a:lnTo>
                  <a:lnTo>
                    <a:pt x="180" y="366"/>
                  </a:lnTo>
                  <a:lnTo>
                    <a:pt x="180" y="362"/>
                  </a:lnTo>
                  <a:lnTo>
                    <a:pt x="182" y="362"/>
                  </a:lnTo>
                  <a:lnTo>
                    <a:pt x="186" y="362"/>
                  </a:lnTo>
                  <a:lnTo>
                    <a:pt x="190" y="358"/>
                  </a:lnTo>
                  <a:lnTo>
                    <a:pt x="186" y="358"/>
                  </a:lnTo>
                  <a:lnTo>
                    <a:pt x="182" y="358"/>
                  </a:lnTo>
                  <a:lnTo>
                    <a:pt x="186" y="354"/>
                  </a:lnTo>
                  <a:lnTo>
                    <a:pt x="182" y="354"/>
                  </a:lnTo>
                  <a:lnTo>
                    <a:pt x="182" y="350"/>
                  </a:lnTo>
                  <a:lnTo>
                    <a:pt x="186" y="350"/>
                  </a:lnTo>
                  <a:lnTo>
                    <a:pt x="186" y="354"/>
                  </a:lnTo>
                  <a:lnTo>
                    <a:pt x="190" y="354"/>
                  </a:lnTo>
                  <a:lnTo>
                    <a:pt x="194" y="358"/>
                  </a:lnTo>
                  <a:lnTo>
                    <a:pt x="198" y="358"/>
                  </a:lnTo>
                  <a:lnTo>
                    <a:pt x="198" y="362"/>
                  </a:lnTo>
                  <a:lnTo>
                    <a:pt x="198" y="366"/>
                  </a:lnTo>
                  <a:lnTo>
                    <a:pt x="202" y="370"/>
                  </a:lnTo>
                  <a:lnTo>
                    <a:pt x="202" y="374"/>
                  </a:lnTo>
                  <a:lnTo>
                    <a:pt x="206" y="374"/>
                  </a:lnTo>
                  <a:lnTo>
                    <a:pt x="210" y="378"/>
                  </a:lnTo>
                  <a:lnTo>
                    <a:pt x="210" y="380"/>
                  </a:lnTo>
                  <a:lnTo>
                    <a:pt x="212" y="380"/>
                  </a:lnTo>
                  <a:lnTo>
                    <a:pt x="220" y="380"/>
                  </a:lnTo>
                  <a:lnTo>
                    <a:pt x="220" y="384"/>
                  </a:lnTo>
                  <a:lnTo>
                    <a:pt x="220" y="380"/>
                  </a:lnTo>
                  <a:lnTo>
                    <a:pt x="224" y="380"/>
                  </a:lnTo>
                  <a:lnTo>
                    <a:pt x="220" y="380"/>
                  </a:lnTo>
                  <a:lnTo>
                    <a:pt x="216" y="380"/>
                  </a:lnTo>
                  <a:lnTo>
                    <a:pt x="220" y="378"/>
                  </a:lnTo>
                  <a:lnTo>
                    <a:pt x="224" y="378"/>
                  </a:lnTo>
                  <a:lnTo>
                    <a:pt x="220" y="374"/>
                  </a:lnTo>
                  <a:lnTo>
                    <a:pt x="224" y="374"/>
                  </a:lnTo>
                  <a:lnTo>
                    <a:pt x="228" y="374"/>
                  </a:lnTo>
                  <a:lnTo>
                    <a:pt x="224" y="374"/>
                  </a:lnTo>
                  <a:lnTo>
                    <a:pt x="224" y="370"/>
                  </a:lnTo>
                  <a:lnTo>
                    <a:pt x="228" y="370"/>
                  </a:lnTo>
                  <a:lnTo>
                    <a:pt x="228" y="366"/>
                  </a:lnTo>
                  <a:lnTo>
                    <a:pt x="232" y="366"/>
                  </a:lnTo>
                  <a:lnTo>
                    <a:pt x="228" y="366"/>
                  </a:lnTo>
                  <a:lnTo>
                    <a:pt x="224" y="366"/>
                  </a:lnTo>
                  <a:lnTo>
                    <a:pt x="228" y="362"/>
                  </a:lnTo>
                  <a:lnTo>
                    <a:pt x="228" y="366"/>
                  </a:lnTo>
                  <a:lnTo>
                    <a:pt x="232" y="362"/>
                  </a:lnTo>
                  <a:lnTo>
                    <a:pt x="232" y="366"/>
                  </a:lnTo>
                  <a:lnTo>
                    <a:pt x="236" y="366"/>
                  </a:lnTo>
                  <a:lnTo>
                    <a:pt x="236" y="362"/>
                  </a:lnTo>
                  <a:lnTo>
                    <a:pt x="232" y="362"/>
                  </a:lnTo>
                  <a:lnTo>
                    <a:pt x="236" y="362"/>
                  </a:lnTo>
                  <a:lnTo>
                    <a:pt x="236" y="366"/>
                  </a:lnTo>
                  <a:lnTo>
                    <a:pt x="236" y="370"/>
                  </a:lnTo>
                  <a:lnTo>
                    <a:pt x="236" y="374"/>
                  </a:lnTo>
                  <a:lnTo>
                    <a:pt x="238" y="374"/>
                  </a:lnTo>
                  <a:lnTo>
                    <a:pt x="238" y="378"/>
                  </a:lnTo>
                  <a:lnTo>
                    <a:pt x="236" y="378"/>
                  </a:lnTo>
                  <a:lnTo>
                    <a:pt x="232" y="380"/>
                  </a:lnTo>
                  <a:lnTo>
                    <a:pt x="236" y="380"/>
                  </a:lnTo>
                  <a:lnTo>
                    <a:pt x="238" y="380"/>
                  </a:lnTo>
                  <a:lnTo>
                    <a:pt x="242" y="380"/>
                  </a:lnTo>
                  <a:lnTo>
                    <a:pt x="246" y="380"/>
                  </a:lnTo>
                  <a:lnTo>
                    <a:pt x="250" y="380"/>
                  </a:lnTo>
                  <a:lnTo>
                    <a:pt x="250" y="378"/>
                  </a:lnTo>
                  <a:lnTo>
                    <a:pt x="254" y="378"/>
                  </a:lnTo>
                  <a:lnTo>
                    <a:pt x="254" y="374"/>
                  </a:lnTo>
                  <a:lnTo>
                    <a:pt x="254" y="370"/>
                  </a:lnTo>
                  <a:lnTo>
                    <a:pt x="258" y="370"/>
                  </a:lnTo>
                  <a:lnTo>
                    <a:pt x="262" y="370"/>
                  </a:lnTo>
                  <a:lnTo>
                    <a:pt x="266" y="370"/>
                  </a:lnTo>
                  <a:lnTo>
                    <a:pt x="268" y="370"/>
                  </a:lnTo>
                  <a:lnTo>
                    <a:pt x="272" y="370"/>
                  </a:lnTo>
                  <a:lnTo>
                    <a:pt x="276" y="374"/>
                  </a:lnTo>
                  <a:lnTo>
                    <a:pt x="280" y="374"/>
                  </a:lnTo>
                  <a:lnTo>
                    <a:pt x="284" y="374"/>
                  </a:lnTo>
                  <a:lnTo>
                    <a:pt x="284" y="378"/>
                  </a:lnTo>
                  <a:lnTo>
                    <a:pt x="288" y="378"/>
                  </a:lnTo>
                  <a:lnTo>
                    <a:pt x="292" y="380"/>
                  </a:lnTo>
                  <a:lnTo>
                    <a:pt x="294" y="380"/>
                  </a:lnTo>
                  <a:lnTo>
                    <a:pt x="298" y="380"/>
                  </a:lnTo>
                  <a:lnTo>
                    <a:pt x="302" y="384"/>
                  </a:lnTo>
                  <a:lnTo>
                    <a:pt x="306" y="384"/>
                  </a:lnTo>
                  <a:lnTo>
                    <a:pt x="310" y="384"/>
                  </a:lnTo>
                  <a:lnTo>
                    <a:pt x="314" y="384"/>
                  </a:lnTo>
                  <a:lnTo>
                    <a:pt x="318" y="384"/>
                  </a:lnTo>
                  <a:lnTo>
                    <a:pt x="318" y="388"/>
                  </a:lnTo>
                  <a:lnTo>
                    <a:pt x="322" y="388"/>
                  </a:lnTo>
                  <a:lnTo>
                    <a:pt x="324" y="388"/>
                  </a:lnTo>
                  <a:lnTo>
                    <a:pt x="324" y="392"/>
                  </a:lnTo>
                  <a:lnTo>
                    <a:pt x="328" y="392"/>
                  </a:lnTo>
                  <a:lnTo>
                    <a:pt x="332" y="392"/>
                  </a:lnTo>
                  <a:lnTo>
                    <a:pt x="336" y="392"/>
                  </a:lnTo>
                  <a:lnTo>
                    <a:pt x="336" y="396"/>
                  </a:lnTo>
                  <a:lnTo>
                    <a:pt x="340" y="392"/>
                  </a:lnTo>
                  <a:lnTo>
                    <a:pt x="344" y="396"/>
                  </a:lnTo>
                  <a:lnTo>
                    <a:pt x="348" y="396"/>
                  </a:lnTo>
                  <a:lnTo>
                    <a:pt x="352" y="396"/>
                  </a:lnTo>
                  <a:lnTo>
                    <a:pt x="354" y="396"/>
                  </a:lnTo>
                  <a:lnTo>
                    <a:pt x="352" y="396"/>
                  </a:lnTo>
                  <a:lnTo>
                    <a:pt x="352" y="392"/>
                  </a:lnTo>
                  <a:lnTo>
                    <a:pt x="354" y="392"/>
                  </a:lnTo>
                  <a:lnTo>
                    <a:pt x="358" y="392"/>
                  </a:lnTo>
                  <a:lnTo>
                    <a:pt x="354" y="392"/>
                  </a:lnTo>
                  <a:lnTo>
                    <a:pt x="358" y="392"/>
                  </a:lnTo>
                  <a:lnTo>
                    <a:pt x="362" y="392"/>
                  </a:lnTo>
                  <a:lnTo>
                    <a:pt x="366" y="396"/>
                  </a:lnTo>
                  <a:lnTo>
                    <a:pt x="370" y="396"/>
                  </a:lnTo>
                  <a:lnTo>
                    <a:pt x="374" y="396"/>
                  </a:lnTo>
                  <a:lnTo>
                    <a:pt x="374" y="400"/>
                  </a:lnTo>
                  <a:lnTo>
                    <a:pt x="378" y="400"/>
                  </a:lnTo>
                  <a:lnTo>
                    <a:pt x="378" y="404"/>
                  </a:lnTo>
                  <a:lnTo>
                    <a:pt x="380" y="404"/>
                  </a:lnTo>
                  <a:lnTo>
                    <a:pt x="380" y="410"/>
                  </a:lnTo>
                  <a:lnTo>
                    <a:pt x="378" y="410"/>
                  </a:lnTo>
                  <a:lnTo>
                    <a:pt x="374" y="410"/>
                  </a:lnTo>
                  <a:lnTo>
                    <a:pt x="370" y="410"/>
                  </a:lnTo>
                  <a:lnTo>
                    <a:pt x="366" y="410"/>
                  </a:lnTo>
                  <a:lnTo>
                    <a:pt x="366" y="414"/>
                  </a:lnTo>
                  <a:lnTo>
                    <a:pt x="366" y="418"/>
                  </a:lnTo>
                  <a:lnTo>
                    <a:pt x="362" y="418"/>
                  </a:lnTo>
                  <a:lnTo>
                    <a:pt x="366" y="418"/>
                  </a:lnTo>
                  <a:lnTo>
                    <a:pt x="366" y="422"/>
                  </a:lnTo>
                  <a:lnTo>
                    <a:pt x="370" y="422"/>
                  </a:lnTo>
                  <a:lnTo>
                    <a:pt x="374" y="422"/>
                  </a:lnTo>
                  <a:lnTo>
                    <a:pt x="378" y="422"/>
                  </a:lnTo>
                  <a:lnTo>
                    <a:pt x="380" y="422"/>
                  </a:lnTo>
                  <a:lnTo>
                    <a:pt x="384" y="422"/>
                  </a:lnTo>
                  <a:lnTo>
                    <a:pt x="388" y="422"/>
                  </a:lnTo>
                  <a:lnTo>
                    <a:pt x="392" y="422"/>
                  </a:lnTo>
                  <a:lnTo>
                    <a:pt x="396" y="422"/>
                  </a:lnTo>
                  <a:lnTo>
                    <a:pt x="396" y="426"/>
                  </a:lnTo>
                  <a:lnTo>
                    <a:pt x="400" y="426"/>
                  </a:lnTo>
                  <a:lnTo>
                    <a:pt x="404" y="426"/>
                  </a:lnTo>
                  <a:lnTo>
                    <a:pt x="408" y="426"/>
                  </a:lnTo>
                  <a:lnTo>
                    <a:pt x="408" y="422"/>
                  </a:lnTo>
                  <a:lnTo>
                    <a:pt x="410" y="422"/>
                  </a:lnTo>
                  <a:lnTo>
                    <a:pt x="414" y="422"/>
                  </a:lnTo>
                  <a:lnTo>
                    <a:pt x="418" y="422"/>
                  </a:lnTo>
                  <a:lnTo>
                    <a:pt x="422" y="422"/>
                  </a:lnTo>
                  <a:lnTo>
                    <a:pt x="424" y="422"/>
                  </a:lnTo>
                  <a:lnTo>
                    <a:pt x="428" y="422"/>
                  </a:lnTo>
                  <a:lnTo>
                    <a:pt x="428" y="418"/>
                  </a:lnTo>
                  <a:lnTo>
                    <a:pt x="432" y="418"/>
                  </a:lnTo>
                  <a:lnTo>
                    <a:pt x="436" y="418"/>
                  </a:lnTo>
                  <a:lnTo>
                    <a:pt x="436" y="414"/>
                  </a:lnTo>
                  <a:lnTo>
                    <a:pt x="440" y="418"/>
                  </a:lnTo>
                  <a:lnTo>
                    <a:pt x="440" y="422"/>
                  </a:lnTo>
                  <a:lnTo>
                    <a:pt x="440" y="418"/>
                  </a:lnTo>
                  <a:lnTo>
                    <a:pt x="440" y="422"/>
                  </a:lnTo>
                  <a:lnTo>
                    <a:pt x="444" y="422"/>
                  </a:lnTo>
                  <a:lnTo>
                    <a:pt x="444" y="426"/>
                  </a:lnTo>
                  <a:lnTo>
                    <a:pt x="444" y="422"/>
                  </a:lnTo>
                  <a:lnTo>
                    <a:pt x="448" y="422"/>
                  </a:lnTo>
                  <a:lnTo>
                    <a:pt x="450" y="422"/>
                  </a:lnTo>
                  <a:lnTo>
                    <a:pt x="450" y="426"/>
                  </a:lnTo>
                  <a:lnTo>
                    <a:pt x="454" y="430"/>
                  </a:lnTo>
                  <a:lnTo>
                    <a:pt x="450" y="430"/>
                  </a:lnTo>
                  <a:lnTo>
                    <a:pt x="454" y="430"/>
                  </a:lnTo>
                  <a:lnTo>
                    <a:pt x="454" y="434"/>
                  </a:lnTo>
                  <a:lnTo>
                    <a:pt x="454" y="430"/>
                  </a:lnTo>
                  <a:lnTo>
                    <a:pt x="454" y="426"/>
                  </a:lnTo>
                  <a:lnTo>
                    <a:pt x="458" y="426"/>
                  </a:lnTo>
                  <a:lnTo>
                    <a:pt x="458" y="430"/>
                  </a:lnTo>
                  <a:lnTo>
                    <a:pt x="458" y="434"/>
                  </a:lnTo>
                  <a:lnTo>
                    <a:pt x="462" y="434"/>
                  </a:lnTo>
                  <a:lnTo>
                    <a:pt x="458" y="430"/>
                  </a:lnTo>
                  <a:lnTo>
                    <a:pt x="462" y="430"/>
                  </a:lnTo>
                  <a:lnTo>
                    <a:pt x="466" y="434"/>
                  </a:lnTo>
                  <a:lnTo>
                    <a:pt x="466" y="436"/>
                  </a:lnTo>
                  <a:lnTo>
                    <a:pt x="470" y="436"/>
                  </a:lnTo>
                  <a:lnTo>
                    <a:pt x="470" y="440"/>
                  </a:lnTo>
                  <a:lnTo>
                    <a:pt x="466" y="440"/>
                  </a:lnTo>
                  <a:lnTo>
                    <a:pt x="462" y="440"/>
                  </a:lnTo>
                  <a:lnTo>
                    <a:pt x="458" y="440"/>
                  </a:lnTo>
                  <a:lnTo>
                    <a:pt x="458" y="436"/>
                  </a:lnTo>
                  <a:lnTo>
                    <a:pt x="458" y="440"/>
                  </a:lnTo>
                  <a:lnTo>
                    <a:pt x="462" y="440"/>
                  </a:lnTo>
                  <a:lnTo>
                    <a:pt x="466" y="440"/>
                  </a:lnTo>
                  <a:lnTo>
                    <a:pt x="466" y="444"/>
                  </a:lnTo>
                  <a:lnTo>
                    <a:pt x="466" y="448"/>
                  </a:lnTo>
                  <a:lnTo>
                    <a:pt x="470" y="448"/>
                  </a:lnTo>
                  <a:lnTo>
                    <a:pt x="470" y="452"/>
                  </a:lnTo>
                  <a:lnTo>
                    <a:pt x="474" y="452"/>
                  </a:lnTo>
                  <a:lnTo>
                    <a:pt x="474" y="456"/>
                  </a:lnTo>
                  <a:lnTo>
                    <a:pt x="478" y="456"/>
                  </a:lnTo>
                  <a:lnTo>
                    <a:pt x="474" y="452"/>
                  </a:lnTo>
                  <a:lnTo>
                    <a:pt x="474" y="448"/>
                  </a:lnTo>
                  <a:lnTo>
                    <a:pt x="470" y="448"/>
                  </a:lnTo>
                  <a:lnTo>
                    <a:pt x="470" y="444"/>
                  </a:lnTo>
                  <a:lnTo>
                    <a:pt x="470" y="440"/>
                  </a:lnTo>
                  <a:lnTo>
                    <a:pt x="474" y="440"/>
                  </a:lnTo>
                  <a:lnTo>
                    <a:pt x="470" y="440"/>
                  </a:lnTo>
                  <a:lnTo>
                    <a:pt x="474" y="440"/>
                  </a:lnTo>
                  <a:lnTo>
                    <a:pt x="474" y="444"/>
                  </a:lnTo>
                  <a:lnTo>
                    <a:pt x="474" y="440"/>
                  </a:lnTo>
                  <a:lnTo>
                    <a:pt x="470" y="440"/>
                  </a:lnTo>
                  <a:lnTo>
                    <a:pt x="474" y="444"/>
                  </a:lnTo>
                  <a:lnTo>
                    <a:pt x="474" y="440"/>
                  </a:lnTo>
                  <a:lnTo>
                    <a:pt x="478" y="440"/>
                  </a:lnTo>
                  <a:lnTo>
                    <a:pt x="478" y="444"/>
                  </a:lnTo>
                  <a:lnTo>
                    <a:pt x="480" y="444"/>
                  </a:lnTo>
                  <a:lnTo>
                    <a:pt x="478" y="444"/>
                  </a:lnTo>
                  <a:lnTo>
                    <a:pt x="478" y="440"/>
                  </a:lnTo>
                  <a:lnTo>
                    <a:pt x="478" y="436"/>
                  </a:lnTo>
                  <a:lnTo>
                    <a:pt x="474" y="436"/>
                  </a:lnTo>
                  <a:lnTo>
                    <a:pt x="470" y="434"/>
                  </a:lnTo>
                  <a:lnTo>
                    <a:pt x="474" y="430"/>
                  </a:lnTo>
                  <a:lnTo>
                    <a:pt x="470" y="426"/>
                  </a:lnTo>
                  <a:lnTo>
                    <a:pt x="466" y="426"/>
                  </a:lnTo>
                  <a:lnTo>
                    <a:pt x="466" y="422"/>
                  </a:lnTo>
                  <a:lnTo>
                    <a:pt x="466" y="418"/>
                  </a:lnTo>
                  <a:lnTo>
                    <a:pt x="470" y="418"/>
                  </a:lnTo>
                  <a:lnTo>
                    <a:pt x="466" y="414"/>
                  </a:lnTo>
                  <a:lnTo>
                    <a:pt x="470" y="414"/>
                  </a:lnTo>
                  <a:lnTo>
                    <a:pt x="474" y="414"/>
                  </a:lnTo>
                  <a:lnTo>
                    <a:pt x="478" y="414"/>
                  </a:lnTo>
                  <a:lnTo>
                    <a:pt x="480" y="414"/>
                  </a:lnTo>
                  <a:lnTo>
                    <a:pt x="484" y="414"/>
                  </a:lnTo>
                  <a:lnTo>
                    <a:pt x="484" y="410"/>
                  </a:lnTo>
                  <a:lnTo>
                    <a:pt x="488" y="410"/>
                  </a:lnTo>
                  <a:lnTo>
                    <a:pt x="488" y="408"/>
                  </a:lnTo>
                  <a:lnTo>
                    <a:pt x="492" y="408"/>
                  </a:lnTo>
                  <a:lnTo>
                    <a:pt x="500" y="408"/>
                  </a:lnTo>
                  <a:lnTo>
                    <a:pt x="500" y="404"/>
                  </a:lnTo>
                  <a:lnTo>
                    <a:pt x="500" y="400"/>
                  </a:lnTo>
                  <a:lnTo>
                    <a:pt x="496" y="400"/>
                  </a:lnTo>
                  <a:lnTo>
                    <a:pt x="492" y="404"/>
                  </a:lnTo>
                  <a:lnTo>
                    <a:pt x="488" y="404"/>
                  </a:lnTo>
                  <a:lnTo>
                    <a:pt x="484" y="404"/>
                  </a:lnTo>
                  <a:lnTo>
                    <a:pt x="488" y="408"/>
                  </a:lnTo>
                  <a:lnTo>
                    <a:pt x="484" y="408"/>
                  </a:lnTo>
                  <a:lnTo>
                    <a:pt x="480" y="408"/>
                  </a:lnTo>
                  <a:lnTo>
                    <a:pt x="478" y="410"/>
                  </a:lnTo>
                  <a:lnTo>
                    <a:pt x="478" y="408"/>
                  </a:lnTo>
                  <a:lnTo>
                    <a:pt x="474" y="408"/>
                  </a:lnTo>
                  <a:lnTo>
                    <a:pt x="470" y="408"/>
                  </a:lnTo>
                  <a:lnTo>
                    <a:pt x="470" y="410"/>
                  </a:lnTo>
                  <a:lnTo>
                    <a:pt x="474" y="410"/>
                  </a:lnTo>
                  <a:lnTo>
                    <a:pt x="470" y="410"/>
                  </a:lnTo>
                  <a:lnTo>
                    <a:pt x="466" y="410"/>
                  </a:lnTo>
                  <a:lnTo>
                    <a:pt x="462" y="410"/>
                  </a:lnTo>
                  <a:lnTo>
                    <a:pt x="462" y="414"/>
                  </a:lnTo>
                  <a:lnTo>
                    <a:pt x="462" y="410"/>
                  </a:lnTo>
                  <a:lnTo>
                    <a:pt x="462" y="414"/>
                  </a:lnTo>
                  <a:lnTo>
                    <a:pt x="462" y="410"/>
                  </a:lnTo>
                  <a:lnTo>
                    <a:pt x="462" y="408"/>
                  </a:lnTo>
                  <a:lnTo>
                    <a:pt x="458" y="408"/>
                  </a:lnTo>
                  <a:lnTo>
                    <a:pt x="458" y="410"/>
                  </a:lnTo>
                  <a:lnTo>
                    <a:pt x="454" y="410"/>
                  </a:lnTo>
                  <a:lnTo>
                    <a:pt x="454" y="408"/>
                  </a:lnTo>
                  <a:lnTo>
                    <a:pt x="458" y="408"/>
                  </a:lnTo>
                  <a:lnTo>
                    <a:pt x="458" y="404"/>
                  </a:lnTo>
                  <a:lnTo>
                    <a:pt x="462" y="404"/>
                  </a:lnTo>
                  <a:lnTo>
                    <a:pt x="462" y="400"/>
                  </a:lnTo>
                  <a:lnTo>
                    <a:pt x="466" y="400"/>
                  </a:lnTo>
                  <a:lnTo>
                    <a:pt x="470" y="400"/>
                  </a:lnTo>
                  <a:lnTo>
                    <a:pt x="474" y="400"/>
                  </a:lnTo>
                  <a:lnTo>
                    <a:pt x="478" y="400"/>
                  </a:lnTo>
                  <a:lnTo>
                    <a:pt x="480" y="396"/>
                  </a:lnTo>
                  <a:lnTo>
                    <a:pt x="484" y="396"/>
                  </a:lnTo>
                  <a:lnTo>
                    <a:pt x="492" y="392"/>
                  </a:lnTo>
                  <a:lnTo>
                    <a:pt x="496" y="396"/>
                  </a:lnTo>
                  <a:lnTo>
                    <a:pt x="500" y="396"/>
                  </a:lnTo>
                  <a:lnTo>
                    <a:pt x="504" y="400"/>
                  </a:lnTo>
                  <a:lnTo>
                    <a:pt x="504" y="404"/>
                  </a:lnTo>
                  <a:lnTo>
                    <a:pt x="500" y="408"/>
                  </a:lnTo>
                  <a:lnTo>
                    <a:pt x="504" y="408"/>
                  </a:lnTo>
                  <a:lnTo>
                    <a:pt x="508" y="410"/>
                  </a:lnTo>
                  <a:lnTo>
                    <a:pt x="508" y="408"/>
                  </a:lnTo>
                  <a:lnTo>
                    <a:pt x="510" y="408"/>
                  </a:lnTo>
                  <a:lnTo>
                    <a:pt x="510" y="410"/>
                  </a:lnTo>
                  <a:lnTo>
                    <a:pt x="514" y="410"/>
                  </a:lnTo>
                  <a:lnTo>
                    <a:pt x="514" y="414"/>
                  </a:lnTo>
                  <a:lnTo>
                    <a:pt x="518" y="414"/>
                  </a:lnTo>
                  <a:lnTo>
                    <a:pt x="522" y="414"/>
                  </a:lnTo>
                  <a:lnTo>
                    <a:pt x="526" y="414"/>
                  </a:lnTo>
                  <a:lnTo>
                    <a:pt x="530" y="414"/>
                  </a:lnTo>
                  <a:lnTo>
                    <a:pt x="530" y="410"/>
                  </a:lnTo>
                  <a:lnTo>
                    <a:pt x="534" y="410"/>
                  </a:lnTo>
                  <a:lnTo>
                    <a:pt x="534" y="414"/>
                  </a:lnTo>
                  <a:lnTo>
                    <a:pt x="534" y="418"/>
                  </a:lnTo>
                  <a:lnTo>
                    <a:pt x="536" y="418"/>
                  </a:lnTo>
                  <a:lnTo>
                    <a:pt x="540" y="422"/>
                  </a:lnTo>
                  <a:lnTo>
                    <a:pt x="544" y="422"/>
                  </a:lnTo>
                  <a:lnTo>
                    <a:pt x="548" y="422"/>
                  </a:lnTo>
                  <a:lnTo>
                    <a:pt x="552" y="422"/>
                  </a:lnTo>
                  <a:lnTo>
                    <a:pt x="556" y="422"/>
                  </a:lnTo>
                  <a:lnTo>
                    <a:pt x="560" y="426"/>
                  </a:lnTo>
                  <a:lnTo>
                    <a:pt x="560" y="422"/>
                  </a:lnTo>
                  <a:lnTo>
                    <a:pt x="564" y="422"/>
                  </a:lnTo>
                  <a:lnTo>
                    <a:pt x="566" y="422"/>
                  </a:lnTo>
                  <a:lnTo>
                    <a:pt x="570" y="422"/>
                  </a:lnTo>
                  <a:lnTo>
                    <a:pt x="574" y="418"/>
                  </a:lnTo>
                  <a:lnTo>
                    <a:pt x="578" y="418"/>
                  </a:lnTo>
                  <a:lnTo>
                    <a:pt x="578" y="422"/>
                  </a:lnTo>
                  <a:lnTo>
                    <a:pt x="582" y="422"/>
                  </a:lnTo>
                  <a:lnTo>
                    <a:pt x="586" y="422"/>
                  </a:lnTo>
                  <a:lnTo>
                    <a:pt x="590" y="422"/>
                  </a:lnTo>
                  <a:lnTo>
                    <a:pt x="592" y="422"/>
                  </a:lnTo>
                  <a:lnTo>
                    <a:pt x="596" y="422"/>
                  </a:lnTo>
                  <a:lnTo>
                    <a:pt x="600" y="422"/>
                  </a:lnTo>
                  <a:lnTo>
                    <a:pt x="604" y="422"/>
                  </a:lnTo>
                  <a:lnTo>
                    <a:pt x="600" y="418"/>
                  </a:lnTo>
                  <a:lnTo>
                    <a:pt x="596" y="418"/>
                  </a:lnTo>
                  <a:lnTo>
                    <a:pt x="596" y="414"/>
                  </a:lnTo>
                  <a:lnTo>
                    <a:pt x="600" y="414"/>
                  </a:lnTo>
                  <a:lnTo>
                    <a:pt x="604" y="418"/>
                  </a:lnTo>
                  <a:lnTo>
                    <a:pt x="608" y="422"/>
                  </a:lnTo>
                  <a:lnTo>
                    <a:pt x="612" y="426"/>
                  </a:lnTo>
                  <a:lnTo>
                    <a:pt x="616" y="426"/>
                  </a:lnTo>
                  <a:lnTo>
                    <a:pt x="620" y="426"/>
                  </a:lnTo>
                  <a:lnTo>
                    <a:pt x="620" y="422"/>
                  </a:lnTo>
                  <a:lnTo>
                    <a:pt x="620" y="418"/>
                  </a:lnTo>
                  <a:lnTo>
                    <a:pt x="616" y="418"/>
                  </a:lnTo>
                  <a:lnTo>
                    <a:pt x="612" y="414"/>
                  </a:lnTo>
                  <a:lnTo>
                    <a:pt x="612" y="418"/>
                  </a:lnTo>
                  <a:lnTo>
                    <a:pt x="608" y="418"/>
                  </a:lnTo>
                  <a:lnTo>
                    <a:pt x="608" y="422"/>
                  </a:lnTo>
                  <a:lnTo>
                    <a:pt x="604" y="418"/>
                  </a:lnTo>
                  <a:lnTo>
                    <a:pt x="604" y="414"/>
                  </a:lnTo>
                  <a:lnTo>
                    <a:pt x="600" y="410"/>
                  </a:lnTo>
                  <a:lnTo>
                    <a:pt x="600" y="414"/>
                  </a:lnTo>
                  <a:lnTo>
                    <a:pt x="604" y="414"/>
                  </a:lnTo>
                  <a:lnTo>
                    <a:pt x="604" y="410"/>
                  </a:lnTo>
                  <a:lnTo>
                    <a:pt x="600" y="410"/>
                  </a:lnTo>
                  <a:lnTo>
                    <a:pt x="600" y="408"/>
                  </a:lnTo>
                  <a:lnTo>
                    <a:pt x="596" y="408"/>
                  </a:lnTo>
                  <a:lnTo>
                    <a:pt x="600" y="408"/>
                  </a:lnTo>
                  <a:lnTo>
                    <a:pt x="604" y="408"/>
                  </a:lnTo>
                  <a:lnTo>
                    <a:pt x="608" y="408"/>
                  </a:lnTo>
                  <a:lnTo>
                    <a:pt x="612" y="408"/>
                  </a:lnTo>
                  <a:lnTo>
                    <a:pt x="608" y="408"/>
                  </a:lnTo>
                  <a:lnTo>
                    <a:pt x="608" y="404"/>
                  </a:lnTo>
                  <a:lnTo>
                    <a:pt x="612" y="404"/>
                  </a:lnTo>
                  <a:lnTo>
                    <a:pt x="616" y="408"/>
                  </a:lnTo>
                  <a:lnTo>
                    <a:pt x="616" y="404"/>
                  </a:lnTo>
                  <a:lnTo>
                    <a:pt x="620" y="404"/>
                  </a:lnTo>
                  <a:lnTo>
                    <a:pt x="620" y="408"/>
                  </a:lnTo>
                  <a:lnTo>
                    <a:pt x="622" y="408"/>
                  </a:lnTo>
                  <a:lnTo>
                    <a:pt x="622" y="410"/>
                  </a:lnTo>
                  <a:lnTo>
                    <a:pt x="626" y="410"/>
                  </a:lnTo>
                  <a:lnTo>
                    <a:pt x="630" y="410"/>
                  </a:lnTo>
                  <a:lnTo>
                    <a:pt x="630" y="408"/>
                  </a:lnTo>
                  <a:lnTo>
                    <a:pt x="630" y="410"/>
                  </a:lnTo>
                  <a:lnTo>
                    <a:pt x="626" y="414"/>
                  </a:lnTo>
                  <a:lnTo>
                    <a:pt x="630" y="414"/>
                  </a:lnTo>
                  <a:lnTo>
                    <a:pt x="630" y="410"/>
                  </a:lnTo>
                  <a:lnTo>
                    <a:pt x="634" y="410"/>
                  </a:lnTo>
                  <a:lnTo>
                    <a:pt x="638" y="410"/>
                  </a:lnTo>
                  <a:lnTo>
                    <a:pt x="634" y="410"/>
                  </a:lnTo>
                  <a:lnTo>
                    <a:pt x="638" y="414"/>
                  </a:lnTo>
                  <a:lnTo>
                    <a:pt x="634" y="414"/>
                  </a:lnTo>
                  <a:lnTo>
                    <a:pt x="634" y="418"/>
                  </a:lnTo>
                  <a:lnTo>
                    <a:pt x="634" y="422"/>
                  </a:lnTo>
                  <a:lnTo>
                    <a:pt x="634" y="426"/>
                  </a:lnTo>
                  <a:lnTo>
                    <a:pt x="630" y="426"/>
                  </a:lnTo>
                  <a:lnTo>
                    <a:pt x="630" y="430"/>
                  </a:lnTo>
                  <a:lnTo>
                    <a:pt x="634" y="430"/>
                  </a:lnTo>
                  <a:lnTo>
                    <a:pt x="634" y="434"/>
                  </a:lnTo>
                  <a:lnTo>
                    <a:pt x="634" y="436"/>
                  </a:lnTo>
                  <a:lnTo>
                    <a:pt x="638" y="434"/>
                  </a:lnTo>
                  <a:lnTo>
                    <a:pt x="642" y="434"/>
                  </a:lnTo>
                  <a:lnTo>
                    <a:pt x="642" y="436"/>
                  </a:lnTo>
                  <a:lnTo>
                    <a:pt x="638" y="436"/>
                  </a:lnTo>
                  <a:lnTo>
                    <a:pt x="642" y="436"/>
                  </a:lnTo>
                  <a:lnTo>
                    <a:pt x="646" y="436"/>
                  </a:lnTo>
                  <a:lnTo>
                    <a:pt x="646" y="440"/>
                  </a:lnTo>
                  <a:lnTo>
                    <a:pt x="642" y="440"/>
                  </a:lnTo>
                  <a:lnTo>
                    <a:pt x="638" y="440"/>
                  </a:lnTo>
                  <a:lnTo>
                    <a:pt x="634" y="440"/>
                  </a:lnTo>
                  <a:lnTo>
                    <a:pt x="630" y="440"/>
                  </a:lnTo>
                  <a:lnTo>
                    <a:pt x="630" y="436"/>
                  </a:lnTo>
                  <a:lnTo>
                    <a:pt x="630" y="440"/>
                  </a:lnTo>
                  <a:lnTo>
                    <a:pt x="634" y="440"/>
                  </a:lnTo>
                  <a:lnTo>
                    <a:pt x="634" y="444"/>
                  </a:lnTo>
                  <a:lnTo>
                    <a:pt x="638" y="444"/>
                  </a:lnTo>
                  <a:lnTo>
                    <a:pt x="638" y="448"/>
                  </a:lnTo>
                  <a:lnTo>
                    <a:pt x="642" y="448"/>
                  </a:lnTo>
                  <a:lnTo>
                    <a:pt x="638" y="444"/>
                  </a:lnTo>
                  <a:lnTo>
                    <a:pt x="634" y="444"/>
                  </a:lnTo>
                  <a:lnTo>
                    <a:pt x="634" y="440"/>
                  </a:lnTo>
                  <a:lnTo>
                    <a:pt x="638" y="440"/>
                  </a:lnTo>
                  <a:lnTo>
                    <a:pt x="642" y="440"/>
                  </a:lnTo>
                  <a:lnTo>
                    <a:pt x="642" y="444"/>
                  </a:lnTo>
                  <a:lnTo>
                    <a:pt x="646" y="444"/>
                  </a:lnTo>
                  <a:lnTo>
                    <a:pt x="650" y="440"/>
                  </a:lnTo>
                  <a:lnTo>
                    <a:pt x="646" y="440"/>
                  </a:lnTo>
                  <a:lnTo>
                    <a:pt x="646" y="436"/>
                  </a:lnTo>
                  <a:lnTo>
                    <a:pt x="650" y="434"/>
                  </a:lnTo>
                  <a:lnTo>
                    <a:pt x="646" y="434"/>
                  </a:lnTo>
                  <a:lnTo>
                    <a:pt x="646" y="430"/>
                  </a:lnTo>
                  <a:lnTo>
                    <a:pt x="646" y="426"/>
                  </a:lnTo>
                  <a:lnTo>
                    <a:pt x="642" y="426"/>
                  </a:lnTo>
                  <a:lnTo>
                    <a:pt x="642" y="422"/>
                  </a:lnTo>
                  <a:lnTo>
                    <a:pt x="646" y="418"/>
                  </a:lnTo>
                  <a:lnTo>
                    <a:pt x="642" y="418"/>
                  </a:lnTo>
                  <a:lnTo>
                    <a:pt x="646" y="418"/>
                  </a:lnTo>
                  <a:lnTo>
                    <a:pt x="646" y="414"/>
                  </a:lnTo>
                  <a:lnTo>
                    <a:pt x="650" y="414"/>
                  </a:lnTo>
                  <a:lnTo>
                    <a:pt x="652" y="414"/>
                  </a:lnTo>
                  <a:lnTo>
                    <a:pt x="656" y="414"/>
                  </a:lnTo>
                  <a:lnTo>
                    <a:pt x="660" y="410"/>
                  </a:lnTo>
                  <a:lnTo>
                    <a:pt x="664" y="410"/>
                  </a:lnTo>
                  <a:lnTo>
                    <a:pt x="664" y="408"/>
                  </a:lnTo>
                  <a:lnTo>
                    <a:pt x="660" y="408"/>
                  </a:lnTo>
                  <a:lnTo>
                    <a:pt x="664" y="408"/>
                  </a:lnTo>
                  <a:lnTo>
                    <a:pt x="664" y="404"/>
                  </a:lnTo>
                  <a:lnTo>
                    <a:pt x="668" y="404"/>
                  </a:lnTo>
                  <a:lnTo>
                    <a:pt x="672" y="404"/>
                  </a:lnTo>
                  <a:lnTo>
                    <a:pt x="672" y="400"/>
                  </a:lnTo>
                  <a:lnTo>
                    <a:pt x="668" y="400"/>
                  </a:lnTo>
                  <a:lnTo>
                    <a:pt x="668" y="396"/>
                  </a:lnTo>
                  <a:lnTo>
                    <a:pt x="672" y="396"/>
                  </a:lnTo>
                  <a:lnTo>
                    <a:pt x="672" y="392"/>
                  </a:lnTo>
                  <a:lnTo>
                    <a:pt x="668" y="392"/>
                  </a:lnTo>
                  <a:lnTo>
                    <a:pt x="664" y="392"/>
                  </a:lnTo>
                  <a:lnTo>
                    <a:pt x="664" y="396"/>
                  </a:lnTo>
                  <a:lnTo>
                    <a:pt x="668" y="396"/>
                  </a:lnTo>
                  <a:lnTo>
                    <a:pt x="668" y="392"/>
                  </a:lnTo>
                  <a:lnTo>
                    <a:pt x="668" y="396"/>
                  </a:lnTo>
                  <a:lnTo>
                    <a:pt x="664" y="396"/>
                  </a:lnTo>
                  <a:lnTo>
                    <a:pt x="660" y="400"/>
                  </a:lnTo>
                  <a:lnTo>
                    <a:pt x="656" y="400"/>
                  </a:lnTo>
                  <a:lnTo>
                    <a:pt x="656" y="396"/>
                  </a:lnTo>
                  <a:lnTo>
                    <a:pt x="656" y="392"/>
                  </a:lnTo>
                  <a:lnTo>
                    <a:pt x="660" y="392"/>
                  </a:lnTo>
                  <a:lnTo>
                    <a:pt x="664" y="388"/>
                  </a:lnTo>
                  <a:lnTo>
                    <a:pt x="660" y="388"/>
                  </a:lnTo>
                  <a:lnTo>
                    <a:pt x="660" y="384"/>
                  </a:lnTo>
                  <a:lnTo>
                    <a:pt x="664" y="380"/>
                  </a:lnTo>
                  <a:lnTo>
                    <a:pt x="668" y="380"/>
                  </a:lnTo>
                  <a:lnTo>
                    <a:pt x="672" y="380"/>
                  </a:lnTo>
                  <a:lnTo>
                    <a:pt x="668" y="380"/>
                  </a:lnTo>
                  <a:lnTo>
                    <a:pt x="668" y="384"/>
                  </a:lnTo>
                  <a:lnTo>
                    <a:pt x="668" y="388"/>
                  </a:lnTo>
                  <a:lnTo>
                    <a:pt x="672" y="384"/>
                  </a:lnTo>
                  <a:lnTo>
                    <a:pt x="676" y="380"/>
                  </a:lnTo>
                  <a:lnTo>
                    <a:pt x="672" y="380"/>
                  </a:lnTo>
                  <a:lnTo>
                    <a:pt x="672" y="378"/>
                  </a:lnTo>
                  <a:lnTo>
                    <a:pt x="668" y="378"/>
                  </a:lnTo>
                  <a:lnTo>
                    <a:pt x="668" y="380"/>
                  </a:lnTo>
                  <a:lnTo>
                    <a:pt x="664" y="380"/>
                  </a:lnTo>
                  <a:lnTo>
                    <a:pt x="660" y="380"/>
                  </a:lnTo>
                  <a:lnTo>
                    <a:pt x="660" y="378"/>
                  </a:lnTo>
                  <a:lnTo>
                    <a:pt x="656" y="378"/>
                  </a:lnTo>
                  <a:lnTo>
                    <a:pt x="656" y="374"/>
                  </a:lnTo>
                  <a:lnTo>
                    <a:pt x="652" y="374"/>
                  </a:lnTo>
                  <a:lnTo>
                    <a:pt x="656" y="378"/>
                  </a:lnTo>
                  <a:lnTo>
                    <a:pt x="652" y="378"/>
                  </a:lnTo>
                  <a:lnTo>
                    <a:pt x="650" y="378"/>
                  </a:lnTo>
                  <a:lnTo>
                    <a:pt x="650" y="374"/>
                  </a:lnTo>
                  <a:lnTo>
                    <a:pt x="646" y="374"/>
                  </a:lnTo>
                  <a:lnTo>
                    <a:pt x="642" y="374"/>
                  </a:lnTo>
                  <a:lnTo>
                    <a:pt x="642" y="370"/>
                  </a:lnTo>
                  <a:lnTo>
                    <a:pt x="638" y="370"/>
                  </a:lnTo>
                  <a:lnTo>
                    <a:pt x="634" y="370"/>
                  </a:lnTo>
                  <a:lnTo>
                    <a:pt x="634" y="366"/>
                  </a:lnTo>
                  <a:lnTo>
                    <a:pt x="630" y="366"/>
                  </a:lnTo>
                  <a:lnTo>
                    <a:pt x="630" y="362"/>
                  </a:lnTo>
                  <a:lnTo>
                    <a:pt x="630" y="358"/>
                  </a:lnTo>
                  <a:lnTo>
                    <a:pt x="634" y="350"/>
                  </a:lnTo>
                  <a:lnTo>
                    <a:pt x="638" y="350"/>
                  </a:lnTo>
                  <a:lnTo>
                    <a:pt x="634" y="350"/>
                  </a:lnTo>
                  <a:lnTo>
                    <a:pt x="638" y="348"/>
                  </a:lnTo>
                  <a:lnTo>
                    <a:pt x="634" y="348"/>
                  </a:lnTo>
                  <a:lnTo>
                    <a:pt x="634" y="350"/>
                  </a:lnTo>
                  <a:lnTo>
                    <a:pt x="630" y="348"/>
                  </a:lnTo>
                  <a:lnTo>
                    <a:pt x="626" y="348"/>
                  </a:lnTo>
                  <a:lnTo>
                    <a:pt x="626" y="344"/>
                  </a:lnTo>
                  <a:lnTo>
                    <a:pt x="630" y="344"/>
                  </a:lnTo>
                  <a:lnTo>
                    <a:pt x="630" y="340"/>
                  </a:lnTo>
                  <a:lnTo>
                    <a:pt x="630" y="336"/>
                  </a:lnTo>
                  <a:lnTo>
                    <a:pt x="630" y="340"/>
                  </a:lnTo>
                  <a:lnTo>
                    <a:pt x="630" y="336"/>
                  </a:lnTo>
                  <a:lnTo>
                    <a:pt x="630" y="332"/>
                  </a:lnTo>
                  <a:lnTo>
                    <a:pt x="634" y="332"/>
                  </a:lnTo>
                  <a:lnTo>
                    <a:pt x="634" y="328"/>
                  </a:lnTo>
                  <a:lnTo>
                    <a:pt x="638" y="328"/>
                  </a:lnTo>
                  <a:lnTo>
                    <a:pt x="638" y="332"/>
                  </a:lnTo>
                  <a:lnTo>
                    <a:pt x="642" y="332"/>
                  </a:lnTo>
                  <a:lnTo>
                    <a:pt x="646" y="332"/>
                  </a:lnTo>
                  <a:lnTo>
                    <a:pt x="642" y="328"/>
                  </a:lnTo>
                  <a:lnTo>
                    <a:pt x="638" y="328"/>
                  </a:lnTo>
                  <a:lnTo>
                    <a:pt x="638" y="324"/>
                  </a:lnTo>
                  <a:lnTo>
                    <a:pt x="642" y="324"/>
                  </a:lnTo>
                  <a:lnTo>
                    <a:pt x="642" y="322"/>
                  </a:lnTo>
                  <a:lnTo>
                    <a:pt x="646" y="322"/>
                  </a:lnTo>
                  <a:lnTo>
                    <a:pt x="650" y="318"/>
                  </a:lnTo>
                  <a:lnTo>
                    <a:pt x="652" y="318"/>
                  </a:lnTo>
                  <a:lnTo>
                    <a:pt x="656" y="318"/>
                  </a:lnTo>
                  <a:lnTo>
                    <a:pt x="652" y="318"/>
                  </a:lnTo>
                  <a:lnTo>
                    <a:pt x="650" y="318"/>
                  </a:lnTo>
                  <a:lnTo>
                    <a:pt x="652" y="314"/>
                  </a:lnTo>
                  <a:lnTo>
                    <a:pt x="656" y="314"/>
                  </a:lnTo>
                  <a:lnTo>
                    <a:pt x="660" y="318"/>
                  </a:lnTo>
                  <a:lnTo>
                    <a:pt x="656" y="318"/>
                  </a:lnTo>
                  <a:lnTo>
                    <a:pt x="656" y="322"/>
                  </a:lnTo>
                  <a:lnTo>
                    <a:pt x="656" y="318"/>
                  </a:lnTo>
                  <a:lnTo>
                    <a:pt x="660" y="318"/>
                  </a:lnTo>
                  <a:lnTo>
                    <a:pt x="660" y="322"/>
                  </a:lnTo>
                  <a:lnTo>
                    <a:pt x="664" y="322"/>
                  </a:lnTo>
                  <a:lnTo>
                    <a:pt x="668" y="322"/>
                  </a:lnTo>
                  <a:lnTo>
                    <a:pt x="668" y="324"/>
                  </a:lnTo>
                  <a:lnTo>
                    <a:pt x="672" y="324"/>
                  </a:lnTo>
                  <a:lnTo>
                    <a:pt x="676" y="328"/>
                  </a:lnTo>
                  <a:lnTo>
                    <a:pt x="678" y="332"/>
                  </a:lnTo>
                  <a:lnTo>
                    <a:pt x="678" y="336"/>
                  </a:lnTo>
                  <a:lnTo>
                    <a:pt x="682" y="336"/>
                  </a:lnTo>
                  <a:lnTo>
                    <a:pt x="682" y="340"/>
                  </a:lnTo>
                  <a:lnTo>
                    <a:pt x="678" y="344"/>
                  </a:lnTo>
                  <a:lnTo>
                    <a:pt x="682" y="344"/>
                  </a:lnTo>
                  <a:lnTo>
                    <a:pt x="682" y="348"/>
                  </a:lnTo>
                  <a:lnTo>
                    <a:pt x="686" y="348"/>
                  </a:lnTo>
                  <a:lnTo>
                    <a:pt x="690" y="350"/>
                  </a:lnTo>
                  <a:lnTo>
                    <a:pt x="690" y="354"/>
                  </a:lnTo>
                  <a:lnTo>
                    <a:pt x="694" y="354"/>
                  </a:lnTo>
                  <a:lnTo>
                    <a:pt x="694" y="358"/>
                  </a:lnTo>
                  <a:lnTo>
                    <a:pt x="694" y="354"/>
                  </a:lnTo>
                  <a:lnTo>
                    <a:pt x="698" y="354"/>
                  </a:lnTo>
                  <a:lnTo>
                    <a:pt x="698" y="358"/>
                  </a:lnTo>
                  <a:lnTo>
                    <a:pt x="702" y="362"/>
                  </a:lnTo>
                  <a:lnTo>
                    <a:pt x="698" y="362"/>
                  </a:lnTo>
                  <a:lnTo>
                    <a:pt x="694" y="362"/>
                  </a:lnTo>
                  <a:lnTo>
                    <a:pt x="690" y="358"/>
                  </a:lnTo>
                  <a:lnTo>
                    <a:pt x="690" y="362"/>
                  </a:lnTo>
                  <a:lnTo>
                    <a:pt x="686" y="362"/>
                  </a:lnTo>
                  <a:lnTo>
                    <a:pt x="690" y="362"/>
                  </a:lnTo>
                  <a:lnTo>
                    <a:pt x="694" y="362"/>
                  </a:lnTo>
                  <a:lnTo>
                    <a:pt x="694" y="366"/>
                  </a:lnTo>
                  <a:lnTo>
                    <a:pt x="690" y="366"/>
                  </a:lnTo>
                  <a:lnTo>
                    <a:pt x="686" y="370"/>
                  </a:lnTo>
                  <a:lnTo>
                    <a:pt x="682" y="374"/>
                  </a:lnTo>
                  <a:lnTo>
                    <a:pt x="686" y="374"/>
                  </a:lnTo>
                  <a:lnTo>
                    <a:pt x="682" y="374"/>
                  </a:lnTo>
                  <a:lnTo>
                    <a:pt x="678" y="374"/>
                  </a:lnTo>
                  <a:lnTo>
                    <a:pt x="682" y="374"/>
                  </a:lnTo>
                  <a:lnTo>
                    <a:pt x="686" y="374"/>
                  </a:lnTo>
                  <a:lnTo>
                    <a:pt x="690" y="374"/>
                  </a:lnTo>
                  <a:lnTo>
                    <a:pt x="694" y="378"/>
                  </a:lnTo>
                  <a:lnTo>
                    <a:pt x="690" y="378"/>
                  </a:lnTo>
                  <a:lnTo>
                    <a:pt x="690" y="374"/>
                  </a:lnTo>
                  <a:lnTo>
                    <a:pt x="690" y="378"/>
                  </a:lnTo>
                  <a:lnTo>
                    <a:pt x="694" y="378"/>
                  </a:lnTo>
                  <a:lnTo>
                    <a:pt x="698" y="378"/>
                  </a:lnTo>
                  <a:lnTo>
                    <a:pt x="702" y="374"/>
                  </a:lnTo>
                  <a:lnTo>
                    <a:pt x="706" y="374"/>
                  </a:lnTo>
                  <a:lnTo>
                    <a:pt x="702" y="378"/>
                  </a:lnTo>
                  <a:lnTo>
                    <a:pt x="706" y="378"/>
                  </a:lnTo>
                  <a:lnTo>
                    <a:pt x="708" y="378"/>
                  </a:lnTo>
                  <a:lnTo>
                    <a:pt x="712" y="378"/>
                  </a:lnTo>
                  <a:lnTo>
                    <a:pt x="716" y="378"/>
                  </a:lnTo>
                  <a:lnTo>
                    <a:pt x="716" y="380"/>
                  </a:lnTo>
                  <a:lnTo>
                    <a:pt x="712" y="380"/>
                  </a:lnTo>
                  <a:lnTo>
                    <a:pt x="708" y="380"/>
                  </a:lnTo>
                  <a:lnTo>
                    <a:pt x="708" y="384"/>
                  </a:lnTo>
                  <a:lnTo>
                    <a:pt x="706" y="384"/>
                  </a:lnTo>
                  <a:lnTo>
                    <a:pt x="702" y="384"/>
                  </a:lnTo>
                  <a:lnTo>
                    <a:pt x="702" y="380"/>
                  </a:lnTo>
                  <a:lnTo>
                    <a:pt x="702" y="384"/>
                  </a:lnTo>
                  <a:lnTo>
                    <a:pt x="706" y="384"/>
                  </a:lnTo>
                  <a:lnTo>
                    <a:pt x="708" y="384"/>
                  </a:lnTo>
                  <a:lnTo>
                    <a:pt x="708" y="388"/>
                  </a:lnTo>
                  <a:lnTo>
                    <a:pt x="712" y="388"/>
                  </a:lnTo>
                  <a:lnTo>
                    <a:pt x="712" y="392"/>
                  </a:lnTo>
                  <a:lnTo>
                    <a:pt x="716" y="392"/>
                  </a:lnTo>
                  <a:lnTo>
                    <a:pt x="716" y="396"/>
                  </a:lnTo>
                  <a:lnTo>
                    <a:pt x="712" y="396"/>
                  </a:lnTo>
                  <a:lnTo>
                    <a:pt x="716" y="400"/>
                  </a:lnTo>
                  <a:lnTo>
                    <a:pt x="716" y="404"/>
                  </a:lnTo>
                  <a:lnTo>
                    <a:pt x="712" y="404"/>
                  </a:lnTo>
                  <a:lnTo>
                    <a:pt x="712" y="408"/>
                  </a:lnTo>
                  <a:lnTo>
                    <a:pt x="716" y="408"/>
                  </a:lnTo>
                  <a:lnTo>
                    <a:pt x="716" y="410"/>
                  </a:lnTo>
                  <a:lnTo>
                    <a:pt x="720" y="410"/>
                  </a:lnTo>
                  <a:lnTo>
                    <a:pt x="720" y="408"/>
                  </a:lnTo>
                  <a:lnTo>
                    <a:pt x="724" y="408"/>
                  </a:lnTo>
                  <a:lnTo>
                    <a:pt x="724" y="404"/>
                  </a:lnTo>
                  <a:lnTo>
                    <a:pt x="724" y="400"/>
                  </a:lnTo>
                  <a:lnTo>
                    <a:pt x="728" y="396"/>
                  </a:lnTo>
                  <a:lnTo>
                    <a:pt x="724" y="392"/>
                  </a:lnTo>
                  <a:lnTo>
                    <a:pt x="728" y="392"/>
                  </a:lnTo>
                  <a:lnTo>
                    <a:pt x="728" y="388"/>
                  </a:lnTo>
                  <a:lnTo>
                    <a:pt x="732" y="388"/>
                  </a:lnTo>
                  <a:lnTo>
                    <a:pt x="732" y="384"/>
                  </a:lnTo>
                  <a:lnTo>
                    <a:pt x="734" y="384"/>
                  </a:lnTo>
                  <a:lnTo>
                    <a:pt x="738" y="388"/>
                  </a:lnTo>
                  <a:lnTo>
                    <a:pt x="742" y="388"/>
                  </a:lnTo>
                  <a:lnTo>
                    <a:pt x="742" y="392"/>
                  </a:lnTo>
                  <a:lnTo>
                    <a:pt x="746" y="392"/>
                  </a:lnTo>
                  <a:lnTo>
                    <a:pt x="748" y="396"/>
                  </a:lnTo>
                  <a:lnTo>
                    <a:pt x="748" y="400"/>
                  </a:lnTo>
                  <a:lnTo>
                    <a:pt x="748" y="404"/>
                  </a:lnTo>
                  <a:lnTo>
                    <a:pt x="752" y="404"/>
                  </a:lnTo>
                  <a:lnTo>
                    <a:pt x="752" y="408"/>
                  </a:lnTo>
                  <a:lnTo>
                    <a:pt x="752" y="410"/>
                  </a:lnTo>
                  <a:lnTo>
                    <a:pt x="748" y="410"/>
                  </a:lnTo>
                  <a:lnTo>
                    <a:pt x="746" y="408"/>
                  </a:lnTo>
                  <a:lnTo>
                    <a:pt x="746" y="410"/>
                  </a:lnTo>
                  <a:lnTo>
                    <a:pt x="746" y="414"/>
                  </a:lnTo>
                  <a:lnTo>
                    <a:pt x="746" y="418"/>
                  </a:lnTo>
                  <a:lnTo>
                    <a:pt x="746" y="422"/>
                  </a:lnTo>
                  <a:lnTo>
                    <a:pt x="746" y="426"/>
                  </a:lnTo>
                  <a:lnTo>
                    <a:pt x="748" y="426"/>
                  </a:lnTo>
                  <a:lnTo>
                    <a:pt x="752" y="426"/>
                  </a:lnTo>
                  <a:lnTo>
                    <a:pt x="752" y="430"/>
                  </a:lnTo>
                  <a:lnTo>
                    <a:pt x="756" y="430"/>
                  </a:lnTo>
                  <a:lnTo>
                    <a:pt x="756" y="434"/>
                  </a:lnTo>
                  <a:lnTo>
                    <a:pt x="756" y="436"/>
                  </a:lnTo>
                  <a:lnTo>
                    <a:pt x="760" y="436"/>
                  </a:lnTo>
                  <a:lnTo>
                    <a:pt x="764" y="436"/>
                  </a:lnTo>
                  <a:lnTo>
                    <a:pt x="764" y="434"/>
                  </a:lnTo>
                  <a:lnTo>
                    <a:pt x="764" y="430"/>
                  </a:lnTo>
                  <a:lnTo>
                    <a:pt x="768" y="430"/>
                  </a:lnTo>
                  <a:lnTo>
                    <a:pt x="768" y="434"/>
                  </a:lnTo>
                  <a:lnTo>
                    <a:pt x="772" y="434"/>
                  </a:lnTo>
                  <a:lnTo>
                    <a:pt x="772" y="430"/>
                  </a:lnTo>
                  <a:lnTo>
                    <a:pt x="772" y="426"/>
                  </a:lnTo>
                  <a:lnTo>
                    <a:pt x="772" y="422"/>
                  </a:lnTo>
                  <a:lnTo>
                    <a:pt x="776" y="418"/>
                  </a:lnTo>
                  <a:lnTo>
                    <a:pt x="778" y="414"/>
                  </a:lnTo>
                  <a:lnTo>
                    <a:pt x="778" y="410"/>
                  </a:lnTo>
                  <a:lnTo>
                    <a:pt x="778" y="408"/>
                  </a:lnTo>
                  <a:lnTo>
                    <a:pt x="782" y="408"/>
                  </a:lnTo>
                  <a:lnTo>
                    <a:pt x="782" y="404"/>
                  </a:lnTo>
                  <a:lnTo>
                    <a:pt x="782" y="400"/>
                  </a:lnTo>
                  <a:lnTo>
                    <a:pt x="782" y="396"/>
                  </a:lnTo>
                  <a:lnTo>
                    <a:pt x="782" y="400"/>
                  </a:lnTo>
                  <a:lnTo>
                    <a:pt x="786" y="400"/>
                  </a:lnTo>
                  <a:lnTo>
                    <a:pt x="786" y="396"/>
                  </a:lnTo>
                  <a:lnTo>
                    <a:pt x="782" y="396"/>
                  </a:lnTo>
                  <a:lnTo>
                    <a:pt x="786" y="396"/>
                  </a:lnTo>
                  <a:lnTo>
                    <a:pt x="786" y="400"/>
                  </a:lnTo>
                  <a:lnTo>
                    <a:pt x="790" y="400"/>
                  </a:lnTo>
                  <a:lnTo>
                    <a:pt x="790" y="396"/>
                  </a:lnTo>
                  <a:lnTo>
                    <a:pt x="794" y="396"/>
                  </a:lnTo>
                  <a:lnTo>
                    <a:pt x="794" y="400"/>
                  </a:lnTo>
                  <a:lnTo>
                    <a:pt x="794" y="396"/>
                  </a:lnTo>
                  <a:lnTo>
                    <a:pt x="790" y="396"/>
                  </a:lnTo>
                  <a:lnTo>
                    <a:pt x="790" y="392"/>
                  </a:lnTo>
                  <a:lnTo>
                    <a:pt x="794" y="392"/>
                  </a:lnTo>
                  <a:lnTo>
                    <a:pt x="790" y="392"/>
                  </a:lnTo>
                  <a:lnTo>
                    <a:pt x="794" y="392"/>
                  </a:lnTo>
                  <a:lnTo>
                    <a:pt x="798" y="392"/>
                  </a:lnTo>
                  <a:lnTo>
                    <a:pt x="794" y="388"/>
                  </a:lnTo>
                  <a:lnTo>
                    <a:pt x="790" y="388"/>
                  </a:lnTo>
                  <a:lnTo>
                    <a:pt x="786" y="388"/>
                  </a:lnTo>
                  <a:lnTo>
                    <a:pt x="790" y="388"/>
                  </a:lnTo>
                  <a:lnTo>
                    <a:pt x="786" y="384"/>
                  </a:lnTo>
                  <a:lnTo>
                    <a:pt x="786" y="380"/>
                  </a:lnTo>
                  <a:lnTo>
                    <a:pt x="782" y="380"/>
                  </a:lnTo>
                  <a:lnTo>
                    <a:pt x="782" y="374"/>
                  </a:lnTo>
                  <a:lnTo>
                    <a:pt x="786" y="370"/>
                  </a:lnTo>
                  <a:lnTo>
                    <a:pt x="786" y="374"/>
                  </a:lnTo>
                  <a:lnTo>
                    <a:pt x="786" y="370"/>
                  </a:lnTo>
                  <a:lnTo>
                    <a:pt x="782" y="370"/>
                  </a:lnTo>
                  <a:lnTo>
                    <a:pt x="786" y="370"/>
                  </a:lnTo>
                  <a:lnTo>
                    <a:pt x="790" y="370"/>
                  </a:lnTo>
                  <a:lnTo>
                    <a:pt x="790" y="374"/>
                  </a:lnTo>
                  <a:lnTo>
                    <a:pt x="794" y="370"/>
                  </a:lnTo>
                  <a:lnTo>
                    <a:pt x="798" y="370"/>
                  </a:lnTo>
                  <a:lnTo>
                    <a:pt x="802" y="370"/>
                  </a:lnTo>
                  <a:lnTo>
                    <a:pt x="806" y="370"/>
                  </a:lnTo>
                  <a:lnTo>
                    <a:pt x="806" y="374"/>
                  </a:lnTo>
                  <a:lnTo>
                    <a:pt x="808" y="374"/>
                  </a:lnTo>
                  <a:lnTo>
                    <a:pt x="812" y="374"/>
                  </a:lnTo>
                  <a:lnTo>
                    <a:pt x="816" y="374"/>
                  </a:lnTo>
                  <a:lnTo>
                    <a:pt x="820" y="374"/>
                  </a:lnTo>
                  <a:lnTo>
                    <a:pt x="824" y="374"/>
                  </a:lnTo>
                  <a:lnTo>
                    <a:pt x="828" y="374"/>
                  </a:lnTo>
                  <a:lnTo>
                    <a:pt x="832" y="374"/>
                  </a:lnTo>
                  <a:lnTo>
                    <a:pt x="832" y="378"/>
                  </a:lnTo>
                  <a:lnTo>
                    <a:pt x="828" y="378"/>
                  </a:lnTo>
                  <a:lnTo>
                    <a:pt x="828" y="374"/>
                  </a:lnTo>
                  <a:lnTo>
                    <a:pt x="824" y="378"/>
                  </a:lnTo>
                  <a:lnTo>
                    <a:pt x="828" y="378"/>
                  </a:lnTo>
                  <a:lnTo>
                    <a:pt x="824" y="378"/>
                  </a:lnTo>
                  <a:lnTo>
                    <a:pt x="820" y="378"/>
                  </a:lnTo>
                  <a:lnTo>
                    <a:pt x="816" y="378"/>
                  </a:lnTo>
                  <a:lnTo>
                    <a:pt x="820" y="378"/>
                  </a:lnTo>
                  <a:lnTo>
                    <a:pt x="824" y="378"/>
                  </a:lnTo>
                  <a:lnTo>
                    <a:pt x="832" y="380"/>
                  </a:lnTo>
                  <a:lnTo>
                    <a:pt x="832" y="384"/>
                  </a:lnTo>
                  <a:lnTo>
                    <a:pt x="834" y="384"/>
                  </a:lnTo>
                  <a:lnTo>
                    <a:pt x="838" y="384"/>
                  </a:lnTo>
                  <a:lnTo>
                    <a:pt x="842" y="384"/>
                  </a:lnTo>
                  <a:lnTo>
                    <a:pt x="842" y="388"/>
                  </a:lnTo>
                  <a:lnTo>
                    <a:pt x="838" y="392"/>
                  </a:lnTo>
                  <a:lnTo>
                    <a:pt x="834" y="392"/>
                  </a:lnTo>
                  <a:lnTo>
                    <a:pt x="834" y="396"/>
                  </a:lnTo>
                  <a:lnTo>
                    <a:pt x="834" y="392"/>
                  </a:lnTo>
                  <a:lnTo>
                    <a:pt x="838" y="392"/>
                  </a:lnTo>
                  <a:lnTo>
                    <a:pt x="838" y="396"/>
                  </a:lnTo>
                  <a:lnTo>
                    <a:pt x="842" y="396"/>
                  </a:lnTo>
                  <a:lnTo>
                    <a:pt x="846" y="396"/>
                  </a:lnTo>
                  <a:lnTo>
                    <a:pt x="846" y="400"/>
                  </a:lnTo>
                  <a:lnTo>
                    <a:pt x="842" y="400"/>
                  </a:lnTo>
                  <a:lnTo>
                    <a:pt x="838" y="404"/>
                  </a:lnTo>
                  <a:lnTo>
                    <a:pt x="834" y="404"/>
                  </a:lnTo>
                  <a:lnTo>
                    <a:pt x="834" y="408"/>
                  </a:lnTo>
                  <a:lnTo>
                    <a:pt x="834" y="404"/>
                  </a:lnTo>
                  <a:lnTo>
                    <a:pt x="832" y="404"/>
                  </a:lnTo>
                  <a:lnTo>
                    <a:pt x="828" y="404"/>
                  </a:lnTo>
                  <a:lnTo>
                    <a:pt x="824" y="404"/>
                  </a:lnTo>
                  <a:lnTo>
                    <a:pt x="828" y="404"/>
                  </a:lnTo>
                  <a:lnTo>
                    <a:pt x="828" y="408"/>
                  </a:lnTo>
                  <a:lnTo>
                    <a:pt x="828" y="410"/>
                  </a:lnTo>
                  <a:lnTo>
                    <a:pt x="832" y="410"/>
                  </a:lnTo>
                  <a:lnTo>
                    <a:pt x="832" y="414"/>
                  </a:lnTo>
                  <a:lnTo>
                    <a:pt x="832" y="410"/>
                  </a:lnTo>
                  <a:lnTo>
                    <a:pt x="834" y="410"/>
                  </a:lnTo>
                  <a:lnTo>
                    <a:pt x="834" y="414"/>
                  </a:lnTo>
                  <a:lnTo>
                    <a:pt x="832" y="414"/>
                  </a:lnTo>
                  <a:lnTo>
                    <a:pt x="832" y="418"/>
                  </a:lnTo>
                  <a:lnTo>
                    <a:pt x="834" y="418"/>
                  </a:lnTo>
                  <a:lnTo>
                    <a:pt x="834" y="422"/>
                  </a:lnTo>
                  <a:lnTo>
                    <a:pt x="838" y="422"/>
                  </a:lnTo>
                  <a:lnTo>
                    <a:pt x="838" y="426"/>
                  </a:lnTo>
                  <a:lnTo>
                    <a:pt x="842" y="426"/>
                  </a:lnTo>
                  <a:lnTo>
                    <a:pt x="846" y="430"/>
                  </a:lnTo>
                  <a:lnTo>
                    <a:pt x="842" y="430"/>
                  </a:lnTo>
                  <a:lnTo>
                    <a:pt x="842" y="434"/>
                  </a:lnTo>
                  <a:lnTo>
                    <a:pt x="842" y="436"/>
                  </a:lnTo>
                  <a:lnTo>
                    <a:pt x="842" y="440"/>
                  </a:lnTo>
                  <a:lnTo>
                    <a:pt x="838" y="440"/>
                  </a:lnTo>
                  <a:lnTo>
                    <a:pt x="834" y="440"/>
                  </a:lnTo>
                  <a:lnTo>
                    <a:pt x="834" y="444"/>
                  </a:lnTo>
                  <a:lnTo>
                    <a:pt x="832" y="448"/>
                  </a:lnTo>
                  <a:lnTo>
                    <a:pt x="828" y="448"/>
                  </a:lnTo>
                  <a:lnTo>
                    <a:pt x="828" y="452"/>
                  </a:lnTo>
                  <a:lnTo>
                    <a:pt x="824" y="452"/>
                  </a:lnTo>
                  <a:lnTo>
                    <a:pt x="820" y="452"/>
                  </a:lnTo>
                  <a:lnTo>
                    <a:pt x="820" y="456"/>
                  </a:lnTo>
                  <a:lnTo>
                    <a:pt x="816" y="456"/>
                  </a:lnTo>
                  <a:lnTo>
                    <a:pt x="812" y="456"/>
                  </a:lnTo>
                  <a:lnTo>
                    <a:pt x="808" y="452"/>
                  </a:lnTo>
                  <a:lnTo>
                    <a:pt x="806" y="452"/>
                  </a:lnTo>
                  <a:lnTo>
                    <a:pt x="806" y="448"/>
                  </a:lnTo>
                  <a:lnTo>
                    <a:pt x="808" y="444"/>
                  </a:lnTo>
                  <a:lnTo>
                    <a:pt x="806" y="444"/>
                  </a:lnTo>
                  <a:lnTo>
                    <a:pt x="806" y="448"/>
                  </a:lnTo>
                  <a:lnTo>
                    <a:pt x="802" y="448"/>
                  </a:lnTo>
                  <a:lnTo>
                    <a:pt x="802" y="444"/>
                  </a:lnTo>
                  <a:lnTo>
                    <a:pt x="802" y="440"/>
                  </a:lnTo>
                  <a:lnTo>
                    <a:pt x="798" y="440"/>
                  </a:lnTo>
                  <a:lnTo>
                    <a:pt x="794" y="440"/>
                  </a:lnTo>
                  <a:lnTo>
                    <a:pt x="798" y="440"/>
                  </a:lnTo>
                  <a:lnTo>
                    <a:pt x="794" y="440"/>
                  </a:lnTo>
                  <a:lnTo>
                    <a:pt x="790" y="440"/>
                  </a:lnTo>
                  <a:lnTo>
                    <a:pt x="790" y="444"/>
                  </a:lnTo>
                  <a:lnTo>
                    <a:pt x="794" y="444"/>
                  </a:lnTo>
                  <a:lnTo>
                    <a:pt x="794" y="440"/>
                  </a:lnTo>
                  <a:lnTo>
                    <a:pt x="798" y="440"/>
                  </a:lnTo>
                  <a:lnTo>
                    <a:pt x="798" y="444"/>
                  </a:lnTo>
                  <a:lnTo>
                    <a:pt x="794" y="444"/>
                  </a:lnTo>
                  <a:lnTo>
                    <a:pt x="798" y="444"/>
                  </a:lnTo>
                  <a:lnTo>
                    <a:pt x="802" y="448"/>
                  </a:lnTo>
                  <a:lnTo>
                    <a:pt x="806" y="448"/>
                  </a:lnTo>
                  <a:lnTo>
                    <a:pt x="806" y="452"/>
                  </a:lnTo>
                  <a:lnTo>
                    <a:pt x="806" y="456"/>
                  </a:lnTo>
                  <a:lnTo>
                    <a:pt x="808" y="456"/>
                  </a:lnTo>
                  <a:lnTo>
                    <a:pt x="808" y="460"/>
                  </a:lnTo>
                  <a:lnTo>
                    <a:pt x="808" y="464"/>
                  </a:lnTo>
                  <a:lnTo>
                    <a:pt x="806" y="460"/>
                  </a:lnTo>
                  <a:lnTo>
                    <a:pt x="802" y="460"/>
                  </a:lnTo>
                  <a:lnTo>
                    <a:pt x="802" y="456"/>
                  </a:lnTo>
                  <a:lnTo>
                    <a:pt x="798" y="456"/>
                  </a:lnTo>
                  <a:lnTo>
                    <a:pt x="798" y="460"/>
                  </a:lnTo>
                  <a:lnTo>
                    <a:pt x="802" y="460"/>
                  </a:lnTo>
                  <a:lnTo>
                    <a:pt x="802" y="464"/>
                  </a:lnTo>
                  <a:lnTo>
                    <a:pt x="798" y="464"/>
                  </a:lnTo>
                  <a:lnTo>
                    <a:pt x="798" y="460"/>
                  </a:lnTo>
                  <a:lnTo>
                    <a:pt x="794" y="460"/>
                  </a:lnTo>
                  <a:lnTo>
                    <a:pt x="790" y="460"/>
                  </a:lnTo>
                  <a:lnTo>
                    <a:pt x="786" y="460"/>
                  </a:lnTo>
                  <a:lnTo>
                    <a:pt x="786" y="456"/>
                  </a:lnTo>
                  <a:lnTo>
                    <a:pt x="786" y="452"/>
                  </a:lnTo>
                  <a:lnTo>
                    <a:pt x="782" y="452"/>
                  </a:lnTo>
                  <a:lnTo>
                    <a:pt x="778" y="452"/>
                  </a:lnTo>
                  <a:lnTo>
                    <a:pt x="776" y="452"/>
                  </a:lnTo>
                  <a:lnTo>
                    <a:pt x="768" y="452"/>
                  </a:lnTo>
                  <a:lnTo>
                    <a:pt x="768" y="456"/>
                  </a:lnTo>
                  <a:lnTo>
                    <a:pt x="768" y="460"/>
                  </a:lnTo>
                  <a:lnTo>
                    <a:pt x="772" y="460"/>
                  </a:lnTo>
                  <a:lnTo>
                    <a:pt x="776" y="460"/>
                  </a:lnTo>
                  <a:lnTo>
                    <a:pt x="778" y="460"/>
                  </a:lnTo>
                  <a:lnTo>
                    <a:pt x="778" y="464"/>
                  </a:lnTo>
                  <a:lnTo>
                    <a:pt x="776" y="466"/>
                  </a:lnTo>
                  <a:lnTo>
                    <a:pt x="772" y="466"/>
                  </a:lnTo>
                  <a:lnTo>
                    <a:pt x="772" y="470"/>
                  </a:lnTo>
                  <a:lnTo>
                    <a:pt x="772" y="474"/>
                  </a:lnTo>
                  <a:lnTo>
                    <a:pt x="768" y="474"/>
                  </a:lnTo>
                  <a:lnTo>
                    <a:pt x="764" y="474"/>
                  </a:lnTo>
                  <a:lnTo>
                    <a:pt x="764" y="478"/>
                  </a:lnTo>
                  <a:lnTo>
                    <a:pt x="764" y="478"/>
                  </a:lnTo>
                  <a:lnTo>
                    <a:pt x="764" y="478"/>
                  </a:lnTo>
                  <a:close/>
                  <a:moveTo>
                    <a:pt x="408" y="354"/>
                  </a:moveTo>
                  <a:lnTo>
                    <a:pt x="410" y="358"/>
                  </a:lnTo>
                  <a:lnTo>
                    <a:pt x="414" y="358"/>
                  </a:lnTo>
                  <a:lnTo>
                    <a:pt x="410" y="358"/>
                  </a:lnTo>
                  <a:lnTo>
                    <a:pt x="408" y="358"/>
                  </a:lnTo>
                  <a:lnTo>
                    <a:pt x="408" y="354"/>
                  </a:lnTo>
                  <a:lnTo>
                    <a:pt x="408" y="354"/>
                  </a:lnTo>
                  <a:lnTo>
                    <a:pt x="408" y="354"/>
                  </a:lnTo>
                  <a:close/>
                  <a:moveTo>
                    <a:pt x="560" y="384"/>
                  </a:moveTo>
                  <a:lnTo>
                    <a:pt x="560" y="388"/>
                  </a:lnTo>
                  <a:lnTo>
                    <a:pt x="556" y="388"/>
                  </a:lnTo>
                  <a:lnTo>
                    <a:pt x="556" y="384"/>
                  </a:lnTo>
                  <a:lnTo>
                    <a:pt x="560" y="384"/>
                  </a:lnTo>
                  <a:lnTo>
                    <a:pt x="560" y="384"/>
                  </a:lnTo>
                  <a:lnTo>
                    <a:pt x="560" y="384"/>
                  </a:lnTo>
                  <a:close/>
                  <a:moveTo>
                    <a:pt x="1056" y="410"/>
                  </a:moveTo>
                  <a:lnTo>
                    <a:pt x="1052" y="410"/>
                  </a:lnTo>
                  <a:lnTo>
                    <a:pt x="1056" y="410"/>
                  </a:lnTo>
                  <a:lnTo>
                    <a:pt x="1060" y="410"/>
                  </a:lnTo>
                  <a:lnTo>
                    <a:pt x="1056" y="410"/>
                  </a:lnTo>
                  <a:lnTo>
                    <a:pt x="1056" y="410"/>
                  </a:lnTo>
                  <a:lnTo>
                    <a:pt x="1056" y="410"/>
                  </a:lnTo>
                  <a:close/>
                  <a:moveTo>
                    <a:pt x="466" y="418"/>
                  </a:moveTo>
                  <a:lnTo>
                    <a:pt x="462" y="418"/>
                  </a:lnTo>
                  <a:lnTo>
                    <a:pt x="466" y="418"/>
                  </a:lnTo>
                  <a:lnTo>
                    <a:pt x="466" y="418"/>
                  </a:lnTo>
                  <a:lnTo>
                    <a:pt x="466" y="418"/>
                  </a:lnTo>
                  <a:close/>
                  <a:moveTo>
                    <a:pt x="1088" y="426"/>
                  </a:moveTo>
                  <a:lnTo>
                    <a:pt x="1092" y="426"/>
                  </a:lnTo>
                  <a:lnTo>
                    <a:pt x="1092" y="430"/>
                  </a:lnTo>
                  <a:lnTo>
                    <a:pt x="1088" y="430"/>
                  </a:lnTo>
                  <a:lnTo>
                    <a:pt x="1088" y="426"/>
                  </a:lnTo>
                  <a:lnTo>
                    <a:pt x="1088" y="426"/>
                  </a:lnTo>
                  <a:lnTo>
                    <a:pt x="1088" y="426"/>
                  </a:lnTo>
                  <a:close/>
                  <a:moveTo>
                    <a:pt x="996" y="542"/>
                  </a:moveTo>
                  <a:lnTo>
                    <a:pt x="1000" y="546"/>
                  </a:lnTo>
                  <a:lnTo>
                    <a:pt x="1004" y="546"/>
                  </a:lnTo>
                  <a:lnTo>
                    <a:pt x="1000" y="550"/>
                  </a:lnTo>
                  <a:lnTo>
                    <a:pt x="996" y="550"/>
                  </a:lnTo>
                  <a:lnTo>
                    <a:pt x="992" y="550"/>
                  </a:lnTo>
                  <a:lnTo>
                    <a:pt x="992" y="546"/>
                  </a:lnTo>
                  <a:lnTo>
                    <a:pt x="992" y="542"/>
                  </a:lnTo>
                  <a:lnTo>
                    <a:pt x="988" y="542"/>
                  </a:lnTo>
                  <a:lnTo>
                    <a:pt x="992" y="542"/>
                  </a:lnTo>
                  <a:lnTo>
                    <a:pt x="996" y="542"/>
                  </a:lnTo>
                  <a:lnTo>
                    <a:pt x="996" y="542"/>
                  </a:lnTo>
                  <a:lnTo>
                    <a:pt x="996" y="542"/>
                  </a:lnTo>
                  <a:close/>
                  <a:moveTo>
                    <a:pt x="1084" y="596"/>
                  </a:moveTo>
                  <a:lnTo>
                    <a:pt x="1080" y="596"/>
                  </a:lnTo>
                  <a:lnTo>
                    <a:pt x="1080" y="600"/>
                  </a:lnTo>
                  <a:lnTo>
                    <a:pt x="1084" y="600"/>
                  </a:lnTo>
                  <a:lnTo>
                    <a:pt x="1080" y="600"/>
                  </a:lnTo>
                  <a:lnTo>
                    <a:pt x="1080" y="596"/>
                  </a:lnTo>
                  <a:lnTo>
                    <a:pt x="1076" y="596"/>
                  </a:lnTo>
                  <a:lnTo>
                    <a:pt x="1076" y="594"/>
                  </a:lnTo>
                  <a:lnTo>
                    <a:pt x="1080" y="594"/>
                  </a:lnTo>
                  <a:lnTo>
                    <a:pt x="1080" y="596"/>
                  </a:lnTo>
                  <a:lnTo>
                    <a:pt x="1084" y="596"/>
                  </a:lnTo>
                  <a:lnTo>
                    <a:pt x="1084" y="596"/>
                  </a:lnTo>
                  <a:lnTo>
                    <a:pt x="1084" y="596"/>
                  </a:lnTo>
                  <a:close/>
                  <a:moveTo>
                    <a:pt x="862" y="612"/>
                  </a:moveTo>
                  <a:lnTo>
                    <a:pt x="862" y="616"/>
                  </a:lnTo>
                  <a:lnTo>
                    <a:pt x="858" y="616"/>
                  </a:lnTo>
                  <a:lnTo>
                    <a:pt x="858" y="612"/>
                  </a:lnTo>
                  <a:lnTo>
                    <a:pt x="862" y="612"/>
                  </a:lnTo>
                  <a:lnTo>
                    <a:pt x="862" y="612"/>
                  </a:lnTo>
                  <a:lnTo>
                    <a:pt x="862" y="612"/>
                  </a:lnTo>
                  <a:close/>
                  <a:moveTo>
                    <a:pt x="1130" y="682"/>
                  </a:moveTo>
                  <a:lnTo>
                    <a:pt x="1130" y="680"/>
                  </a:lnTo>
                  <a:lnTo>
                    <a:pt x="1130" y="682"/>
                  </a:lnTo>
                  <a:lnTo>
                    <a:pt x="1130" y="682"/>
                  </a:lnTo>
                  <a:lnTo>
                    <a:pt x="1130" y="682"/>
                  </a:lnTo>
                  <a:close/>
                  <a:moveTo>
                    <a:pt x="1122" y="682"/>
                  </a:moveTo>
                  <a:lnTo>
                    <a:pt x="1126" y="682"/>
                  </a:lnTo>
                  <a:lnTo>
                    <a:pt x="1130" y="686"/>
                  </a:lnTo>
                  <a:lnTo>
                    <a:pt x="1126" y="686"/>
                  </a:lnTo>
                  <a:lnTo>
                    <a:pt x="1122" y="686"/>
                  </a:lnTo>
                  <a:lnTo>
                    <a:pt x="1126" y="686"/>
                  </a:lnTo>
                  <a:lnTo>
                    <a:pt x="1126" y="682"/>
                  </a:lnTo>
                  <a:lnTo>
                    <a:pt x="1122" y="682"/>
                  </a:lnTo>
                  <a:lnTo>
                    <a:pt x="1122" y="682"/>
                  </a:lnTo>
                  <a:lnTo>
                    <a:pt x="1122" y="682"/>
                  </a:lnTo>
                  <a:close/>
                  <a:moveTo>
                    <a:pt x="160" y="758"/>
                  </a:moveTo>
                  <a:lnTo>
                    <a:pt x="160" y="754"/>
                  </a:lnTo>
                  <a:lnTo>
                    <a:pt x="156" y="754"/>
                  </a:lnTo>
                  <a:lnTo>
                    <a:pt x="156" y="750"/>
                  </a:lnTo>
                  <a:lnTo>
                    <a:pt x="156" y="746"/>
                  </a:lnTo>
                  <a:lnTo>
                    <a:pt x="152" y="746"/>
                  </a:lnTo>
                  <a:lnTo>
                    <a:pt x="156" y="746"/>
                  </a:lnTo>
                  <a:lnTo>
                    <a:pt x="152" y="746"/>
                  </a:lnTo>
                  <a:lnTo>
                    <a:pt x="152" y="742"/>
                  </a:lnTo>
                  <a:lnTo>
                    <a:pt x="156" y="742"/>
                  </a:lnTo>
                  <a:lnTo>
                    <a:pt x="156" y="746"/>
                  </a:lnTo>
                  <a:lnTo>
                    <a:pt x="160" y="750"/>
                  </a:lnTo>
                  <a:lnTo>
                    <a:pt x="164" y="750"/>
                  </a:lnTo>
                  <a:lnTo>
                    <a:pt x="164" y="754"/>
                  </a:lnTo>
                  <a:lnTo>
                    <a:pt x="164" y="758"/>
                  </a:lnTo>
                  <a:lnTo>
                    <a:pt x="160" y="758"/>
                  </a:lnTo>
                  <a:lnTo>
                    <a:pt x="160" y="758"/>
                  </a:lnTo>
                  <a:lnTo>
                    <a:pt x="160" y="758"/>
                  </a:lnTo>
                  <a:close/>
                  <a:moveTo>
                    <a:pt x="168" y="766"/>
                  </a:moveTo>
                  <a:lnTo>
                    <a:pt x="168" y="762"/>
                  </a:lnTo>
                  <a:lnTo>
                    <a:pt x="172" y="762"/>
                  </a:lnTo>
                  <a:lnTo>
                    <a:pt x="172" y="758"/>
                  </a:lnTo>
                  <a:lnTo>
                    <a:pt x="168" y="758"/>
                  </a:lnTo>
                  <a:lnTo>
                    <a:pt x="172" y="758"/>
                  </a:lnTo>
                  <a:lnTo>
                    <a:pt x="172" y="762"/>
                  </a:lnTo>
                  <a:lnTo>
                    <a:pt x="168" y="762"/>
                  </a:lnTo>
                  <a:lnTo>
                    <a:pt x="168" y="758"/>
                  </a:lnTo>
                  <a:lnTo>
                    <a:pt x="168" y="754"/>
                  </a:lnTo>
                  <a:lnTo>
                    <a:pt x="172" y="754"/>
                  </a:lnTo>
                  <a:lnTo>
                    <a:pt x="172" y="758"/>
                  </a:lnTo>
                  <a:lnTo>
                    <a:pt x="176" y="758"/>
                  </a:lnTo>
                  <a:lnTo>
                    <a:pt x="176" y="762"/>
                  </a:lnTo>
                  <a:lnTo>
                    <a:pt x="176" y="768"/>
                  </a:lnTo>
                  <a:lnTo>
                    <a:pt x="172" y="768"/>
                  </a:lnTo>
                  <a:lnTo>
                    <a:pt x="172" y="766"/>
                  </a:lnTo>
                  <a:lnTo>
                    <a:pt x="176" y="766"/>
                  </a:lnTo>
                  <a:lnTo>
                    <a:pt x="176" y="762"/>
                  </a:lnTo>
                  <a:lnTo>
                    <a:pt x="172" y="766"/>
                  </a:lnTo>
                  <a:lnTo>
                    <a:pt x="172" y="768"/>
                  </a:lnTo>
                  <a:lnTo>
                    <a:pt x="168" y="768"/>
                  </a:lnTo>
                  <a:lnTo>
                    <a:pt x="168" y="766"/>
                  </a:lnTo>
                  <a:lnTo>
                    <a:pt x="168" y="766"/>
                  </a:lnTo>
                  <a:lnTo>
                    <a:pt x="168" y="766"/>
                  </a:lnTo>
                  <a:close/>
                  <a:moveTo>
                    <a:pt x="138" y="780"/>
                  </a:moveTo>
                  <a:lnTo>
                    <a:pt x="134" y="776"/>
                  </a:lnTo>
                  <a:lnTo>
                    <a:pt x="134" y="772"/>
                  </a:lnTo>
                  <a:lnTo>
                    <a:pt x="130" y="772"/>
                  </a:lnTo>
                  <a:lnTo>
                    <a:pt x="126" y="768"/>
                  </a:lnTo>
                  <a:lnTo>
                    <a:pt x="126" y="766"/>
                  </a:lnTo>
                  <a:lnTo>
                    <a:pt x="124" y="766"/>
                  </a:lnTo>
                  <a:lnTo>
                    <a:pt x="124" y="762"/>
                  </a:lnTo>
                  <a:lnTo>
                    <a:pt x="126" y="762"/>
                  </a:lnTo>
                  <a:lnTo>
                    <a:pt x="124" y="762"/>
                  </a:lnTo>
                  <a:lnTo>
                    <a:pt x="120" y="762"/>
                  </a:lnTo>
                  <a:lnTo>
                    <a:pt x="120" y="758"/>
                  </a:lnTo>
                  <a:lnTo>
                    <a:pt x="124" y="758"/>
                  </a:lnTo>
                  <a:lnTo>
                    <a:pt x="126" y="758"/>
                  </a:lnTo>
                  <a:lnTo>
                    <a:pt x="126" y="754"/>
                  </a:lnTo>
                  <a:lnTo>
                    <a:pt x="130" y="754"/>
                  </a:lnTo>
                  <a:lnTo>
                    <a:pt x="130" y="758"/>
                  </a:lnTo>
                  <a:lnTo>
                    <a:pt x="134" y="762"/>
                  </a:lnTo>
                  <a:lnTo>
                    <a:pt x="130" y="762"/>
                  </a:lnTo>
                  <a:lnTo>
                    <a:pt x="130" y="758"/>
                  </a:lnTo>
                  <a:lnTo>
                    <a:pt x="126" y="758"/>
                  </a:lnTo>
                  <a:lnTo>
                    <a:pt x="126" y="762"/>
                  </a:lnTo>
                  <a:lnTo>
                    <a:pt x="130" y="762"/>
                  </a:lnTo>
                  <a:lnTo>
                    <a:pt x="134" y="762"/>
                  </a:lnTo>
                  <a:lnTo>
                    <a:pt x="130" y="762"/>
                  </a:lnTo>
                  <a:lnTo>
                    <a:pt x="130" y="766"/>
                  </a:lnTo>
                  <a:lnTo>
                    <a:pt x="130" y="762"/>
                  </a:lnTo>
                  <a:lnTo>
                    <a:pt x="126" y="762"/>
                  </a:lnTo>
                  <a:lnTo>
                    <a:pt x="130" y="766"/>
                  </a:lnTo>
                  <a:lnTo>
                    <a:pt x="130" y="768"/>
                  </a:lnTo>
                  <a:lnTo>
                    <a:pt x="134" y="768"/>
                  </a:lnTo>
                  <a:lnTo>
                    <a:pt x="134" y="772"/>
                  </a:lnTo>
                  <a:lnTo>
                    <a:pt x="138" y="772"/>
                  </a:lnTo>
                  <a:lnTo>
                    <a:pt x="138" y="776"/>
                  </a:lnTo>
                  <a:lnTo>
                    <a:pt x="142" y="776"/>
                  </a:lnTo>
                  <a:lnTo>
                    <a:pt x="138" y="780"/>
                  </a:lnTo>
                  <a:lnTo>
                    <a:pt x="138" y="780"/>
                  </a:lnTo>
                  <a:lnTo>
                    <a:pt x="138" y="780"/>
                  </a:lnTo>
                  <a:close/>
                  <a:moveTo>
                    <a:pt x="182" y="776"/>
                  </a:moveTo>
                  <a:lnTo>
                    <a:pt x="182" y="780"/>
                  </a:lnTo>
                  <a:lnTo>
                    <a:pt x="180" y="780"/>
                  </a:lnTo>
                  <a:lnTo>
                    <a:pt x="180" y="776"/>
                  </a:lnTo>
                  <a:lnTo>
                    <a:pt x="182" y="776"/>
                  </a:lnTo>
                  <a:lnTo>
                    <a:pt x="182" y="776"/>
                  </a:lnTo>
                  <a:lnTo>
                    <a:pt x="182" y="776"/>
                  </a:lnTo>
                  <a:close/>
                  <a:moveTo>
                    <a:pt x="182" y="780"/>
                  </a:moveTo>
                  <a:lnTo>
                    <a:pt x="182" y="784"/>
                  </a:lnTo>
                  <a:lnTo>
                    <a:pt x="182" y="788"/>
                  </a:lnTo>
                  <a:lnTo>
                    <a:pt x="180" y="784"/>
                  </a:lnTo>
                  <a:lnTo>
                    <a:pt x="182" y="780"/>
                  </a:lnTo>
                  <a:lnTo>
                    <a:pt x="182" y="780"/>
                  </a:lnTo>
                  <a:lnTo>
                    <a:pt x="182" y="780"/>
                  </a:lnTo>
                  <a:close/>
                  <a:moveTo>
                    <a:pt x="884" y="8"/>
                  </a:moveTo>
                  <a:lnTo>
                    <a:pt x="888" y="4"/>
                  </a:lnTo>
                  <a:lnTo>
                    <a:pt x="890" y="8"/>
                  </a:lnTo>
                  <a:lnTo>
                    <a:pt x="888" y="8"/>
                  </a:lnTo>
                  <a:lnTo>
                    <a:pt x="884" y="8"/>
                  </a:lnTo>
                  <a:lnTo>
                    <a:pt x="884" y="8"/>
                  </a:lnTo>
                  <a:lnTo>
                    <a:pt x="884" y="8"/>
                  </a:lnTo>
                  <a:close/>
                  <a:moveTo>
                    <a:pt x="698" y="50"/>
                  </a:moveTo>
                  <a:lnTo>
                    <a:pt x="694" y="50"/>
                  </a:lnTo>
                  <a:lnTo>
                    <a:pt x="694" y="46"/>
                  </a:lnTo>
                  <a:lnTo>
                    <a:pt x="698" y="46"/>
                  </a:lnTo>
                  <a:lnTo>
                    <a:pt x="698" y="50"/>
                  </a:lnTo>
                  <a:lnTo>
                    <a:pt x="698" y="50"/>
                  </a:lnTo>
                  <a:lnTo>
                    <a:pt x="698" y="50"/>
                  </a:lnTo>
                  <a:close/>
                  <a:moveTo>
                    <a:pt x="1052" y="50"/>
                  </a:moveTo>
                  <a:lnTo>
                    <a:pt x="1048" y="50"/>
                  </a:lnTo>
                  <a:lnTo>
                    <a:pt x="1048" y="46"/>
                  </a:lnTo>
                  <a:lnTo>
                    <a:pt x="1052" y="46"/>
                  </a:lnTo>
                  <a:lnTo>
                    <a:pt x="1056" y="46"/>
                  </a:lnTo>
                  <a:lnTo>
                    <a:pt x="1056" y="50"/>
                  </a:lnTo>
                  <a:lnTo>
                    <a:pt x="1052" y="50"/>
                  </a:lnTo>
                  <a:lnTo>
                    <a:pt x="1052" y="50"/>
                  </a:lnTo>
                  <a:lnTo>
                    <a:pt x="1052" y="50"/>
                  </a:lnTo>
                  <a:close/>
                  <a:moveTo>
                    <a:pt x="650" y="76"/>
                  </a:moveTo>
                  <a:lnTo>
                    <a:pt x="652" y="76"/>
                  </a:lnTo>
                  <a:lnTo>
                    <a:pt x="650" y="76"/>
                  </a:lnTo>
                  <a:lnTo>
                    <a:pt x="646" y="76"/>
                  </a:lnTo>
                  <a:lnTo>
                    <a:pt x="642" y="76"/>
                  </a:lnTo>
                  <a:lnTo>
                    <a:pt x="638" y="76"/>
                  </a:lnTo>
                  <a:lnTo>
                    <a:pt x="634" y="76"/>
                  </a:lnTo>
                  <a:lnTo>
                    <a:pt x="638" y="76"/>
                  </a:lnTo>
                  <a:lnTo>
                    <a:pt x="646" y="76"/>
                  </a:lnTo>
                  <a:lnTo>
                    <a:pt x="650" y="76"/>
                  </a:lnTo>
                  <a:lnTo>
                    <a:pt x="650" y="76"/>
                  </a:lnTo>
                  <a:lnTo>
                    <a:pt x="650" y="76"/>
                  </a:lnTo>
                  <a:close/>
                  <a:moveTo>
                    <a:pt x="778" y="120"/>
                  </a:moveTo>
                  <a:lnTo>
                    <a:pt x="782" y="120"/>
                  </a:lnTo>
                  <a:lnTo>
                    <a:pt x="786" y="120"/>
                  </a:lnTo>
                  <a:lnTo>
                    <a:pt x="790" y="120"/>
                  </a:lnTo>
                  <a:lnTo>
                    <a:pt x="790" y="124"/>
                  </a:lnTo>
                  <a:lnTo>
                    <a:pt x="786" y="124"/>
                  </a:lnTo>
                  <a:lnTo>
                    <a:pt x="782" y="124"/>
                  </a:lnTo>
                  <a:lnTo>
                    <a:pt x="778" y="124"/>
                  </a:lnTo>
                  <a:lnTo>
                    <a:pt x="776" y="128"/>
                  </a:lnTo>
                  <a:lnTo>
                    <a:pt x="772" y="128"/>
                  </a:lnTo>
                  <a:lnTo>
                    <a:pt x="772" y="124"/>
                  </a:lnTo>
                  <a:lnTo>
                    <a:pt x="776" y="124"/>
                  </a:lnTo>
                  <a:lnTo>
                    <a:pt x="776" y="120"/>
                  </a:lnTo>
                  <a:lnTo>
                    <a:pt x="778" y="120"/>
                  </a:lnTo>
                  <a:lnTo>
                    <a:pt x="778" y="120"/>
                  </a:lnTo>
                  <a:lnTo>
                    <a:pt x="778" y="120"/>
                  </a:lnTo>
                  <a:close/>
                  <a:moveTo>
                    <a:pt x="944" y="132"/>
                  </a:moveTo>
                  <a:lnTo>
                    <a:pt x="940" y="132"/>
                  </a:lnTo>
                  <a:lnTo>
                    <a:pt x="936" y="132"/>
                  </a:lnTo>
                  <a:lnTo>
                    <a:pt x="940" y="132"/>
                  </a:lnTo>
                  <a:lnTo>
                    <a:pt x="940" y="128"/>
                  </a:lnTo>
                  <a:lnTo>
                    <a:pt x="940" y="132"/>
                  </a:lnTo>
                  <a:lnTo>
                    <a:pt x="944" y="132"/>
                  </a:lnTo>
                  <a:lnTo>
                    <a:pt x="948" y="132"/>
                  </a:lnTo>
                  <a:lnTo>
                    <a:pt x="944" y="132"/>
                  </a:lnTo>
                  <a:lnTo>
                    <a:pt x="944" y="132"/>
                  </a:lnTo>
                  <a:lnTo>
                    <a:pt x="944" y="132"/>
                  </a:lnTo>
                  <a:close/>
                  <a:moveTo>
                    <a:pt x="748" y="138"/>
                  </a:moveTo>
                  <a:lnTo>
                    <a:pt x="746" y="142"/>
                  </a:lnTo>
                  <a:lnTo>
                    <a:pt x="746" y="146"/>
                  </a:lnTo>
                  <a:lnTo>
                    <a:pt x="746" y="142"/>
                  </a:lnTo>
                  <a:lnTo>
                    <a:pt x="742" y="142"/>
                  </a:lnTo>
                  <a:lnTo>
                    <a:pt x="746" y="142"/>
                  </a:lnTo>
                  <a:lnTo>
                    <a:pt x="746" y="138"/>
                  </a:lnTo>
                  <a:lnTo>
                    <a:pt x="748" y="138"/>
                  </a:lnTo>
                  <a:lnTo>
                    <a:pt x="748" y="138"/>
                  </a:lnTo>
                  <a:lnTo>
                    <a:pt x="748" y="138"/>
                  </a:lnTo>
                  <a:close/>
                  <a:moveTo>
                    <a:pt x="556" y="146"/>
                  </a:moveTo>
                  <a:lnTo>
                    <a:pt x="552" y="146"/>
                  </a:lnTo>
                  <a:lnTo>
                    <a:pt x="556" y="146"/>
                  </a:lnTo>
                  <a:lnTo>
                    <a:pt x="556" y="146"/>
                  </a:lnTo>
                  <a:lnTo>
                    <a:pt x="556" y="146"/>
                  </a:lnTo>
                  <a:close/>
                  <a:moveTo>
                    <a:pt x="894" y="154"/>
                  </a:moveTo>
                  <a:lnTo>
                    <a:pt x="898" y="154"/>
                  </a:lnTo>
                  <a:lnTo>
                    <a:pt x="898" y="158"/>
                  </a:lnTo>
                  <a:lnTo>
                    <a:pt x="894" y="158"/>
                  </a:lnTo>
                  <a:lnTo>
                    <a:pt x="890" y="158"/>
                  </a:lnTo>
                  <a:lnTo>
                    <a:pt x="894" y="158"/>
                  </a:lnTo>
                  <a:lnTo>
                    <a:pt x="894" y="154"/>
                  </a:lnTo>
                  <a:lnTo>
                    <a:pt x="894" y="154"/>
                  </a:lnTo>
                  <a:lnTo>
                    <a:pt x="894" y="154"/>
                  </a:lnTo>
                  <a:close/>
                  <a:moveTo>
                    <a:pt x="786" y="164"/>
                  </a:moveTo>
                  <a:lnTo>
                    <a:pt x="790" y="164"/>
                  </a:lnTo>
                  <a:lnTo>
                    <a:pt x="794" y="164"/>
                  </a:lnTo>
                  <a:lnTo>
                    <a:pt x="790" y="168"/>
                  </a:lnTo>
                  <a:lnTo>
                    <a:pt x="790" y="164"/>
                  </a:lnTo>
                  <a:lnTo>
                    <a:pt x="786" y="164"/>
                  </a:lnTo>
                  <a:lnTo>
                    <a:pt x="782" y="164"/>
                  </a:lnTo>
                  <a:lnTo>
                    <a:pt x="786" y="164"/>
                  </a:lnTo>
                  <a:lnTo>
                    <a:pt x="786" y="164"/>
                  </a:lnTo>
                  <a:lnTo>
                    <a:pt x="786" y="164"/>
                  </a:lnTo>
                  <a:close/>
                  <a:moveTo>
                    <a:pt x="806" y="194"/>
                  </a:moveTo>
                  <a:lnTo>
                    <a:pt x="808" y="194"/>
                  </a:lnTo>
                  <a:lnTo>
                    <a:pt x="806" y="194"/>
                  </a:lnTo>
                  <a:lnTo>
                    <a:pt x="806" y="194"/>
                  </a:lnTo>
                  <a:lnTo>
                    <a:pt x="806" y="194"/>
                  </a:lnTo>
                  <a:close/>
                  <a:moveTo>
                    <a:pt x="540" y="198"/>
                  </a:moveTo>
                  <a:lnTo>
                    <a:pt x="544" y="202"/>
                  </a:lnTo>
                  <a:lnTo>
                    <a:pt x="540" y="206"/>
                  </a:lnTo>
                  <a:lnTo>
                    <a:pt x="536" y="206"/>
                  </a:lnTo>
                  <a:lnTo>
                    <a:pt x="534" y="206"/>
                  </a:lnTo>
                  <a:lnTo>
                    <a:pt x="530" y="206"/>
                  </a:lnTo>
                  <a:lnTo>
                    <a:pt x="526" y="206"/>
                  </a:lnTo>
                  <a:lnTo>
                    <a:pt x="522" y="206"/>
                  </a:lnTo>
                  <a:lnTo>
                    <a:pt x="526" y="206"/>
                  </a:lnTo>
                  <a:lnTo>
                    <a:pt x="522" y="206"/>
                  </a:lnTo>
                  <a:lnTo>
                    <a:pt x="518" y="206"/>
                  </a:lnTo>
                  <a:lnTo>
                    <a:pt x="518" y="202"/>
                  </a:lnTo>
                  <a:lnTo>
                    <a:pt x="522" y="202"/>
                  </a:lnTo>
                  <a:lnTo>
                    <a:pt x="526" y="202"/>
                  </a:lnTo>
                  <a:lnTo>
                    <a:pt x="530" y="198"/>
                  </a:lnTo>
                  <a:lnTo>
                    <a:pt x="534" y="198"/>
                  </a:lnTo>
                  <a:lnTo>
                    <a:pt x="536" y="198"/>
                  </a:lnTo>
                  <a:lnTo>
                    <a:pt x="540" y="198"/>
                  </a:lnTo>
                  <a:lnTo>
                    <a:pt x="540" y="198"/>
                  </a:lnTo>
                  <a:lnTo>
                    <a:pt x="540" y="198"/>
                  </a:lnTo>
                  <a:close/>
                  <a:moveTo>
                    <a:pt x="880" y="206"/>
                  </a:moveTo>
                  <a:lnTo>
                    <a:pt x="876" y="206"/>
                  </a:lnTo>
                  <a:lnTo>
                    <a:pt x="876" y="208"/>
                  </a:lnTo>
                  <a:lnTo>
                    <a:pt x="880" y="208"/>
                  </a:lnTo>
                  <a:lnTo>
                    <a:pt x="880" y="212"/>
                  </a:lnTo>
                  <a:lnTo>
                    <a:pt x="876" y="212"/>
                  </a:lnTo>
                  <a:lnTo>
                    <a:pt x="876" y="208"/>
                  </a:lnTo>
                  <a:lnTo>
                    <a:pt x="872" y="208"/>
                  </a:lnTo>
                  <a:lnTo>
                    <a:pt x="872" y="212"/>
                  </a:lnTo>
                  <a:lnTo>
                    <a:pt x="868" y="212"/>
                  </a:lnTo>
                  <a:lnTo>
                    <a:pt x="868" y="208"/>
                  </a:lnTo>
                  <a:lnTo>
                    <a:pt x="864" y="208"/>
                  </a:lnTo>
                  <a:lnTo>
                    <a:pt x="868" y="208"/>
                  </a:lnTo>
                  <a:lnTo>
                    <a:pt x="872" y="206"/>
                  </a:lnTo>
                  <a:lnTo>
                    <a:pt x="876" y="206"/>
                  </a:lnTo>
                  <a:lnTo>
                    <a:pt x="876" y="202"/>
                  </a:lnTo>
                  <a:lnTo>
                    <a:pt x="880" y="206"/>
                  </a:lnTo>
                  <a:lnTo>
                    <a:pt x="880" y="206"/>
                  </a:lnTo>
                  <a:lnTo>
                    <a:pt x="880" y="206"/>
                  </a:lnTo>
                  <a:close/>
                  <a:moveTo>
                    <a:pt x="284" y="208"/>
                  </a:moveTo>
                  <a:lnTo>
                    <a:pt x="284" y="212"/>
                  </a:lnTo>
                  <a:lnTo>
                    <a:pt x="280" y="212"/>
                  </a:lnTo>
                  <a:lnTo>
                    <a:pt x="284" y="212"/>
                  </a:lnTo>
                  <a:lnTo>
                    <a:pt x="284" y="208"/>
                  </a:lnTo>
                  <a:lnTo>
                    <a:pt x="284" y="208"/>
                  </a:lnTo>
                  <a:lnTo>
                    <a:pt x="284" y="208"/>
                  </a:lnTo>
                  <a:close/>
                  <a:moveTo>
                    <a:pt x="262" y="208"/>
                  </a:moveTo>
                  <a:lnTo>
                    <a:pt x="266" y="208"/>
                  </a:lnTo>
                  <a:lnTo>
                    <a:pt x="262" y="208"/>
                  </a:lnTo>
                  <a:lnTo>
                    <a:pt x="258" y="208"/>
                  </a:lnTo>
                  <a:lnTo>
                    <a:pt x="262" y="208"/>
                  </a:lnTo>
                  <a:lnTo>
                    <a:pt x="262" y="208"/>
                  </a:lnTo>
                  <a:lnTo>
                    <a:pt x="262" y="208"/>
                  </a:lnTo>
                  <a:close/>
                  <a:moveTo>
                    <a:pt x="534" y="208"/>
                  </a:moveTo>
                  <a:lnTo>
                    <a:pt x="530" y="212"/>
                  </a:lnTo>
                  <a:lnTo>
                    <a:pt x="526" y="212"/>
                  </a:lnTo>
                  <a:lnTo>
                    <a:pt x="526" y="208"/>
                  </a:lnTo>
                  <a:lnTo>
                    <a:pt x="530" y="208"/>
                  </a:lnTo>
                  <a:lnTo>
                    <a:pt x="534" y="208"/>
                  </a:lnTo>
                  <a:lnTo>
                    <a:pt x="534" y="208"/>
                  </a:lnTo>
                  <a:lnTo>
                    <a:pt x="534" y="208"/>
                  </a:lnTo>
                  <a:close/>
                  <a:moveTo>
                    <a:pt x="574" y="220"/>
                  </a:moveTo>
                  <a:lnTo>
                    <a:pt x="574" y="216"/>
                  </a:lnTo>
                  <a:lnTo>
                    <a:pt x="570" y="220"/>
                  </a:lnTo>
                  <a:lnTo>
                    <a:pt x="566" y="220"/>
                  </a:lnTo>
                  <a:lnTo>
                    <a:pt x="566" y="216"/>
                  </a:lnTo>
                  <a:lnTo>
                    <a:pt x="570" y="216"/>
                  </a:lnTo>
                  <a:lnTo>
                    <a:pt x="574" y="216"/>
                  </a:lnTo>
                  <a:lnTo>
                    <a:pt x="578" y="216"/>
                  </a:lnTo>
                  <a:lnTo>
                    <a:pt x="578" y="220"/>
                  </a:lnTo>
                  <a:lnTo>
                    <a:pt x="574" y="220"/>
                  </a:lnTo>
                  <a:lnTo>
                    <a:pt x="574" y="220"/>
                  </a:lnTo>
                  <a:lnTo>
                    <a:pt x="574" y="220"/>
                  </a:lnTo>
                  <a:close/>
                  <a:moveTo>
                    <a:pt x="862" y="298"/>
                  </a:moveTo>
                  <a:lnTo>
                    <a:pt x="864" y="302"/>
                  </a:lnTo>
                  <a:lnTo>
                    <a:pt x="862" y="302"/>
                  </a:lnTo>
                  <a:lnTo>
                    <a:pt x="862" y="298"/>
                  </a:lnTo>
                  <a:lnTo>
                    <a:pt x="862" y="298"/>
                  </a:lnTo>
                  <a:lnTo>
                    <a:pt x="862" y="298"/>
                  </a:lnTo>
                  <a:close/>
                  <a:moveTo>
                    <a:pt x="868" y="302"/>
                  </a:moveTo>
                  <a:lnTo>
                    <a:pt x="872" y="302"/>
                  </a:lnTo>
                  <a:lnTo>
                    <a:pt x="872" y="306"/>
                  </a:lnTo>
                  <a:lnTo>
                    <a:pt x="868" y="306"/>
                  </a:lnTo>
                  <a:lnTo>
                    <a:pt x="868" y="302"/>
                  </a:lnTo>
                  <a:lnTo>
                    <a:pt x="868" y="302"/>
                  </a:lnTo>
                  <a:lnTo>
                    <a:pt x="868" y="302"/>
                  </a:lnTo>
                  <a:close/>
                  <a:moveTo>
                    <a:pt x="876" y="302"/>
                  </a:moveTo>
                  <a:lnTo>
                    <a:pt x="880" y="302"/>
                  </a:lnTo>
                  <a:lnTo>
                    <a:pt x="880" y="306"/>
                  </a:lnTo>
                  <a:lnTo>
                    <a:pt x="876" y="306"/>
                  </a:lnTo>
                  <a:lnTo>
                    <a:pt x="876" y="302"/>
                  </a:lnTo>
                  <a:lnTo>
                    <a:pt x="876" y="302"/>
                  </a:lnTo>
                  <a:lnTo>
                    <a:pt x="876" y="302"/>
                  </a:lnTo>
                  <a:close/>
                  <a:moveTo>
                    <a:pt x="776" y="306"/>
                  </a:moveTo>
                  <a:lnTo>
                    <a:pt x="778" y="306"/>
                  </a:lnTo>
                  <a:lnTo>
                    <a:pt x="778" y="310"/>
                  </a:lnTo>
                  <a:lnTo>
                    <a:pt x="778" y="306"/>
                  </a:lnTo>
                  <a:lnTo>
                    <a:pt x="776" y="306"/>
                  </a:lnTo>
                  <a:lnTo>
                    <a:pt x="776" y="306"/>
                  </a:lnTo>
                  <a:lnTo>
                    <a:pt x="776" y="306"/>
                  </a:lnTo>
                  <a:close/>
                  <a:moveTo>
                    <a:pt x="646" y="318"/>
                  </a:moveTo>
                  <a:lnTo>
                    <a:pt x="646" y="322"/>
                  </a:lnTo>
                  <a:lnTo>
                    <a:pt x="646" y="318"/>
                  </a:lnTo>
                  <a:lnTo>
                    <a:pt x="646" y="318"/>
                  </a:lnTo>
                  <a:lnTo>
                    <a:pt x="646" y="318"/>
                  </a:lnTo>
                  <a:close/>
                  <a:moveTo>
                    <a:pt x="626" y="332"/>
                  </a:moveTo>
                  <a:lnTo>
                    <a:pt x="630" y="332"/>
                  </a:lnTo>
                  <a:lnTo>
                    <a:pt x="630" y="336"/>
                  </a:lnTo>
                  <a:lnTo>
                    <a:pt x="626" y="336"/>
                  </a:lnTo>
                  <a:lnTo>
                    <a:pt x="626" y="332"/>
                  </a:lnTo>
                  <a:lnTo>
                    <a:pt x="626" y="332"/>
                  </a:lnTo>
                  <a:lnTo>
                    <a:pt x="626" y="332"/>
                  </a:lnTo>
                  <a:close/>
                  <a:moveTo>
                    <a:pt x="336" y="350"/>
                  </a:moveTo>
                  <a:lnTo>
                    <a:pt x="340" y="350"/>
                  </a:lnTo>
                  <a:lnTo>
                    <a:pt x="336" y="350"/>
                  </a:lnTo>
                  <a:lnTo>
                    <a:pt x="336" y="350"/>
                  </a:lnTo>
                  <a:lnTo>
                    <a:pt x="336" y="350"/>
                  </a:lnTo>
                  <a:close/>
                  <a:moveTo>
                    <a:pt x="352" y="350"/>
                  </a:moveTo>
                  <a:lnTo>
                    <a:pt x="348" y="350"/>
                  </a:lnTo>
                  <a:lnTo>
                    <a:pt x="352" y="350"/>
                  </a:lnTo>
                  <a:lnTo>
                    <a:pt x="352" y="350"/>
                  </a:lnTo>
                  <a:lnTo>
                    <a:pt x="352" y="350"/>
                  </a:lnTo>
                  <a:close/>
                  <a:moveTo>
                    <a:pt x="620" y="366"/>
                  </a:moveTo>
                  <a:lnTo>
                    <a:pt x="620" y="370"/>
                  </a:lnTo>
                  <a:lnTo>
                    <a:pt x="616" y="370"/>
                  </a:lnTo>
                  <a:lnTo>
                    <a:pt x="616" y="366"/>
                  </a:lnTo>
                  <a:lnTo>
                    <a:pt x="620" y="366"/>
                  </a:lnTo>
                  <a:lnTo>
                    <a:pt x="620" y="366"/>
                  </a:lnTo>
                  <a:lnTo>
                    <a:pt x="620" y="366"/>
                  </a:lnTo>
                  <a:close/>
                  <a:moveTo>
                    <a:pt x="702" y="374"/>
                  </a:moveTo>
                  <a:lnTo>
                    <a:pt x="698" y="370"/>
                  </a:lnTo>
                  <a:lnTo>
                    <a:pt x="702" y="370"/>
                  </a:lnTo>
                  <a:lnTo>
                    <a:pt x="702" y="374"/>
                  </a:lnTo>
                  <a:lnTo>
                    <a:pt x="702" y="374"/>
                  </a:lnTo>
                  <a:lnTo>
                    <a:pt x="702" y="374"/>
                  </a:lnTo>
                  <a:close/>
                  <a:moveTo>
                    <a:pt x="634" y="378"/>
                  </a:moveTo>
                  <a:lnTo>
                    <a:pt x="634" y="380"/>
                  </a:lnTo>
                  <a:lnTo>
                    <a:pt x="630" y="380"/>
                  </a:lnTo>
                  <a:lnTo>
                    <a:pt x="626" y="378"/>
                  </a:lnTo>
                  <a:lnTo>
                    <a:pt x="630" y="378"/>
                  </a:lnTo>
                  <a:lnTo>
                    <a:pt x="634" y="378"/>
                  </a:lnTo>
                  <a:lnTo>
                    <a:pt x="634" y="378"/>
                  </a:lnTo>
                  <a:lnTo>
                    <a:pt x="634" y="378"/>
                  </a:lnTo>
                  <a:close/>
                  <a:moveTo>
                    <a:pt x="720" y="380"/>
                  </a:moveTo>
                  <a:lnTo>
                    <a:pt x="716" y="384"/>
                  </a:lnTo>
                  <a:lnTo>
                    <a:pt x="716" y="380"/>
                  </a:lnTo>
                  <a:lnTo>
                    <a:pt x="720" y="380"/>
                  </a:lnTo>
                  <a:lnTo>
                    <a:pt x="720" y="380"/>
                  </a:lnTo>
                  <a:lnTo>
                    <a:pt x="720" y="380"/>
                  </a:lnTo>
                  <a:close/>
                  <a:moveTo>
                    <a:pt x="82" y="384"/>
                  </a:moveTo>
                  <a:lnTo>
                    <a:pt x="80" y="384"/>
                  </a:lnTo>
                  <a:lnTo>
                    <a:pt x="80" y="380"/>
                  </a:lnTo>
                  <a:lnTo>
                    <a:pt x="82" y="380"/>
                  </a:lnTo>
                  <a:lnTo>
                    <a:pt x="82" y="384"/>
                  </a:lnTo>
                  <a:lnTo>
                    <a:pt x="82" y="384"/>
                  </a:lnTo>
                  <a:lnTo>
                    <a:pt x="82" y="384"/>
                  </a:lnTo>
                  <a:close/>
                  <a:moveTo>
                    <a:pt x="712" y="384"/>
                  </a:moveTo>
                  <a:lnTo>
                    <a:pt x="712" y="380"/>
                  </a:lnTo>
                  <a:lnTo>
                    <a:pt x="716" y="384"/>
                  </a:lnTo>
                  <a:lnTo>
                    <a:pt x="712" y="384"/>
                  </a:lnTo>
                  <a:lnTo>
                    <a:pt x="712" y="384"/>
                  </a:lnTo>
                  <a:lnTo>
                    <a:pt x="712" y="384"/>
                  </a:lnTo>
                  <a:close/>
                  <a:moveTo>
                    <a:pt x="578" y="388"/>
                  </a:moveTo>
                  <a:lnTo>
                    <a:pt x="582" y="392"/>
                  </a:lnTo>
                  <a:lnTo>
                    <a:pt x="578" y="392"/>
                  </a:lnTo>
                  <a:lnTo>
                    <a:pt x="578" y="388"/>
                  </a:lnTo>
                  <a:lnTo>
                    <a:pt x="578" y="388"/>
                  </a:lnTo>
                  <a:lnTo>
                    <a:pt x="578" y="388"/>
                  </a:lnTo>
                  <a:close/>
                  <a:moveTo>
                    <a:pt x="574" y="392"/>
                  </a:moveTo>
                  <a:lnTo>
                    <a:pt x="578" y="392"/>
                  </a:lnTo>
                  <a:lnTo>
                    <a:pt x="578" y="396"/>
                  </a:lnTo>
                  <a:lnTo>
                    <a:pt x="574" y="396"/>
                  </a:lnTo>
                  <a:lnTo>
                    <a:pt x="574" y="400"/>
                  </a:lnTo>
                  <a:lnTo>
                    <a:pt x="570" y="396"/>
                  </a:lnTo>
                  <a:lnTo>
                    <a:pt x="570" y="392"/>
                  </a:lnTo>
                  <a:lnTo>
                    <a:pt x="570" y="388"/>
                  </a:lnTo>
                  <a:lnTo>
                    <a:pt x="574" y="388"/>
                  </a:lnTo>
                  <a:lnTo>
                    <a:pt x="574" y="392"/>
                  </a:lnTo>
                  <a:lnTo>
                    <a:pt x="574" y="392"/>
                  </a:lnTo>
                  <a:lnTo>
                    <a:pt x="574" y="392"/>
                  </a:lnTo>
                  <a:close/>
                  <a:moveTo>
                    <a:pt x="724" y="392"/>
                  </a:moveTo>
                  <a:lnTo>
                    <a:pt x="720" y="392"/>
                  </a:lnTo>
                  <a:lnTo>
                    <a:pt x="724" y="392"/>
                  </a:lnTo>
                  <a:lnTo>
                    <a:pt x="724" y="392"/>
                  </a:lnTo>
                  <a:lnTo>
                    <a:pt x="724" y="392"/>
                  </a:lnTo>
                  <a:close/>
                  <a:moveTo>
                    <a:pt x="724" y="400"/>
                  </a:moveTo>
                  <a:lnTo>
                    <a:pt x="720" y="400"/>
                  </a:lnTo>
                  <a:lnTo>
                    <a:pt x="720" y="396"/>
                  </a:lnTo>
                  <a:lnTo>
                    <a:pt x="724" y="396"/>
                  </a:lnTo>
                  <a:lnTo>
                    <a:pt x="724" y="400"/>
                  </a:lnTo>
                  <a:lnTo>
                    <a:pt x="724" y="400"/>
                  </a:lnTo>
                  <a:lnTo>
                    <a:pt x="724" y="400"/>
                  </a:lnTo>
                  <a:close/>
                  <a:moveTo>
                    <a:pt x="1026" y="396"/>
                  </a:moveTo>
                  <a:lnTo>
                    <a:pt x="1030" y="396"/>
                  </a:lnTo>
                  <a:lnTo>
                    <a:pt x="1032" y="396"/>
                  </a:lnTo>
                  <a:lnTo>
                    <a:pt x="1036" y="400"/>
                  </a:lnTo>
                  <a:lnTo>
                    <a:pt x="1032" y="400"/>
                  </a:lnTo>
                  <a:lnTo>
                    <a:pt x="1032" y="396"/>
                  </a:lnTo>
                  <a:lnTo>
                    <a:pt x="1030" y="396"/>
                  </a:lnTo>
                  <a:lnTo>
                    <a:pt x="1026" y="396"/>
                  </a:lnTo>
                  <a:lnTo>
                    <a:pt x="1026" y="396"/>
                  </a:lnTo>
                  <a:lnTo>
                    <a:pt x="1026" y="396"/>
                  </a:lnTo>
                  <a:close/>
                  <a:moveTo>
                    <a:pt x="428" y="404"/>
                  </a:moveTo>
                  <a:lnTo>
                    <a:pt x="424" y="404"/>
                  </a:lnTo>
                  <a:lnTo>
                    <a:pt x="422" y="404"/>
                  </a:lnTo>
                  <a:lnTo>
                    <a:pt x="424" y="404"/>
                  </a:lnTo>
                  <a:lnTo>
                    <a:pt x="428" y="404"/>
                  </a:lnTo>
                  <a:lnTo>
                    <a:pt x="428" y="404"/>
                  </a:lnTo>
                  <a:lnTo>
                    <a:pt x="428" y="404"/>
                  </a:lnTo>
                  <a:close/>
                  <a:moveTo>
                    <a:pt x="834" y="408"/>
                  </a:moveTo>
                  <a:lnTo>
                    <a:pt x="832" y="408"/>
                  </a:lnTo>
                  <a:lnTo>
                    <a:pt x="834" y="408"/>
                  </a:lnTo>
                  <a:lnTo>
                    <a:pt x="834" y="408"/>
                  </a:lnTo>
                  <a:lnTo>
                    <a:pt x="834" y="408"/>
                  </a:lnTo>
                  <a:close/>
                  <a:moveTo>
                    <a:pt x="418" y="408"/>
                  </a:moveTo>
                  <a:lnTo>
                    <a:pt x="418" y="410"/>
                  </a:lnTo>
                  <a:lnTo>
                    <a:pt x="414" y="410"/>
                  </a:lnTo>
                  <a:lnTo>
                    <a:pt x="414" y="408"/>
                  </a:lnTo>
                  <a:lnTo>
                    <a:pt x="418" y="408"/>
                  </a:lnTo>
                  <a:lnTo>
                    <a:pt x="418" y="408"/>
                  </a:lnTo>
                  <a:lnTo>
                    <a:pt x="418" y="408"/>
                  </a:lnTo>
                  <a:close/>
                  <a:moveTo>
                    <a:pt x="444" y="410"/>
                  </a:moveTo>
                  <a:lnTo>
                    <a:pt x="440" y="410"/>
                  </a:lnTo>
                  <a:lnTo>
                    <a:pt x="440" y="414"/>
                  </a:lnTo>
                  <a:lnTo>
                    <a:pt x="440" y="410"/>
                  </a:lnTo>
                  <a:lnTo>
                    <a:pt x="444" y="410"/>
                  </a:lnTo>
                  <a:lnTo>
                    <a:pt x="444" y="410"/>
                  </a:lnTo>
                  <a:lnTo>
                    <a:pt x="444" y="410"/>
                  </a:lnTo>
                  <a:close/>
                  <a:moveTo>
                    <a:pt x="518" y="410"/>
                  </a:moveTo>
                  <a:lnTo>
                    <a:pt x="518" y="414"/>
                  </a:lnTo>
                  <a:lnTo>
                    <a:pt x="514" y="414"/>
                  </a:lnTo>
                  <a:lnTo>
                    <a:pt x="514" y="410"/>
                  </a:lnTo>
                  <a:lnTo>
                    <a:pt x="518" y="410"/>
                  </a:lnTo>
                  <a:lnTo>
                    <a:pt x="518" y="410"/>
                  </a:lnTo>
                  <a:lnTo>
                    <a:pt x="518" y="410"/>
                  </a:lnTo>
                  <a:close/>
                  <a:moveTo>
                    <a:pt x="440" y="414"/>
                  </a:moveTo>
                  <a:lnTo>
                    <a:pt x="436" y="414"/>
                  </a:lnTo>
                  <a:lnTo>
                    <a:pt x="440" y="414"/>
                  </a:lnTo>
                  <a:lnTo>
                    <a:pt x="440" y="414"/>
                  </a:lnTo>
                  <a:lnTo>
                    <a:pt x="440" y="414"/>
                  </a:lnTo>
                  <a:close/>
                  <a:moveTo>
                    <a:pt x="448" y="414"/>
                  </a:moveTo>
                  <a:lnTo>
                    <a:pt x="448" y="418"/>
                  </a:lnTo>
                  <a:lnTo>
                    <a:pt x="448" y="414"/>
                  </a:lnTo>
                  <a:lnTo>
                    <a:pt x="444" y="414"/>
                  </a:lnTo>
                  <a:lnTo>
                    <a:pt x="448" y="414"/>
                  </a:lnTo>
                  <a:lnTo>
                    <a:pt x="448" y="414"/>
                  </a:lnTo>
                  <a:lnTo>
                    <a:pt x="448" y="414"/>
                  </a:lnTo>
                  <a:close/>
                  <a:moveTo>
                    <a:pt x="462" y="418"/>
                  </a:moveTo>
                  <a:lnTo>
                    <a:pt x="458" y="418"/>
                  </a:lnTo>
                  <a:lnTo>
                    <a:pt x="462" y="418"/>
                  </a:lnTo>
                  <a:lnTo>
                    <a:pt x="462" y="418"/>
                  </a:lnTo>
                  <a:lnTo>
                    <a:pt x="462" y="418"/>
                  </a:lnTo>
                  <a:close/>
                  <a:moveTo>
                    <a:pt x="620" y="422"/>
                  </a:moveTo>
                  <a:lnTo>
                    <a:pt x="620" y="426"/>
                  </a:lnTo>
                  <a:lnTo>
                    <a:pt x="616" y="426"/>
                  </a:lnTo>
                  <a:lnTo>
                    <a:pt x="616" y="422"/>
                  </a:lnTo>
                  <a:lnTo>
                    <a:pt x="620" y="422"/>
                  </a:lnTo>
                  <a:lnTo>
                    <a:pt x="620" y="422"/>
                  </a:lnTo>
                  <a:lnTo>
                    <a:pt x="620" y="422"/>
                  </a:lnTo>
                  <a:close/>
                  <a:moveTo>
                    <a:pt x="466" y="430"/>
                  </a:moveTo>
                  <a:lnTo>
                    <a:pt x="466" y="426"/>
                  </a:lnTo>
                  <a:lnTo>
                    <a:pt x="466" y="430"/>
                  </a:lnTo>
                  <a:lnTo>
                    <a:pt x="466" y="430"/>
                  </a:lnTo>
                  <a:lnTo>
                    <a:pt x="466" y="430"/>
                  </a:lnTo>
                  <a:close/>
                  <a:moveTo>
                    <a:pt x="466" y="430"/>
                  </a:moveTo>
                  <a:lnTo>
                    <a:pt x="462" y="430"/>
                  </a:lnTo>
                  <a:lnTo>
                    <a:pt x="462" y="426"/>
                  </a:lnTo>
                  <a:lnTo>
                    <a:pt x="466" y="426"/>
                  </a:lnTo>
                  <a:lnTo>
                    <a:pt x="466" y="430"/>
                  </a:lnTo>
                  <a:lnTo>
                    <a:pt x="466" y="430"/>
                  </a:lnTo>
                  <a:lnTo>
                    <a:pt x="466" y="430"/>
                  </a:lnTo>
                  <a:close/>
                  <a:moveTo>
                    <a:pt x="1096" y="434"/>
                  </a:moveTo>
                  <a:lnTo>
                    <a:pt x="1092" y="434"/>
                  </a:lnTo>
                  <a:lnTo>
                    <a:pt x="1096" y="434"/>
                  </a:lnTo>
                  <a:lnTo>
                    <a:pt x="1100" y="434"/>
                  </a:lnTo>
                  <a:lnTo>
                    <a:pt x="1096" y="434"/>
                  </a:lnTo>
                  <a:lnTo>
                    <a:pt x="1096" y="434"/>
                  </a:lnTo>
                  <a:lnTo>
                    <a:pt x="1096" y="434"/>
                  </a:lnTo>
                  <a:close/>
                  <a:moveTo>
                    <a:pt x="646" y="434"/>
                  </a:moveTo>
                  <a:lnTo>
                    <a:pt x="646" y="436"/>
                  </a:lnTo>
                  <a:lnTo>
                    <a:pt x="642" y="436"/>
                  </a:lnTo>
                  <a:lnTo>
                    <a:pt x="642" y="434"/>
                  </a:lnTo>
                  <a:lnTo>
                    <a:pt x="646" y="434"/>
                  </a:lnTo>
                  <a:lnTo>
                    <a:pt x="646" y="434"/>
                  </a:lnTo>
                  <a:lnTo>
                    <a:pt x="646" y="434"/>
                  </a:lnTo>
                  <a:close/>
                  <a:moveTo>
                    <a:pt x="474" y="436"/>
                  </a:moveTo>
                  <a:lnTo>
                    <a:pt x="474" y="440"/>
                  </a:lnTo>
                  <a:lnTo>
                    <a:pt x="474" y="436"/>
                  </a:lnTo>
                  <a:lnTo>
                    <a:pt x="474" y="436"/>
                  </a:lnTo>
                  <a:lnTo>
                    <a:pt x="474" y="436"/>
                  </a:lnTo>
                  <a:close/>
                  <a:moveTo>
                    <a:pt x="1104" y="440"/>
                  </a:moveTo>
                  <a:lnTo>
                    <a:pt x="1100" y="440"/>
                  </a:lnTo>
                  <a:lnTo>
                    <a:pt x="1104" y="440"/>
                  </a:lnTo>
                  <a:lnTo>
                    <a:pt x="1104" y="440"/>
                  </a:lnTo>
                  <a:lnTo>
                    <a:pt x="1104" y="440"/>
                  </a:lnTo>
                  <a:close/>
                  <a:moveTo>
                    <a:pt x="470" y="440"/>
                  </a:moveTo>
                  <a:lnTo>
                    <a:pt x="470" y="444"/>
                  </a:lnTo>
                  <a:lnTo>
                    <a:pt x="466" y="444"/>
                  </a:lnTo>
                  <a:lnTo>
                    <a:pt x="470" y="440"/>
                  </a:lnTo>
                  <a:lnTo>
                    <a:pt x="470" y="440"/>
                  </a:lnTo>
                  <a:lnTo>
                    <a:pt x="470" y="440"/>
                  </a:lnTo>
                  <a:close/>
                  <a:moveTo>
                    <a:pt x="1114" y="460"/>
                  </a:moveTo>
                  <a:lnTo>
                    <a:pt x="1110" y="460"/>
                  </a:lnTo>
                  <a:lnTo>
                    <a:pt x="1114" y="460"/>
                  </a:lnTo>
                  <a:lnTo>
                    <a:pt x="1114" y="460"/>
                  </a:lnTo>
                  <a:lnTo>
                    <a:pt x="1114" y="460"/>
                  </a:lnTo>
                  <a:close/>
                  <a:moveTo>
                    <a:pt x="954" y="500"/>
                  </a:moveTo>
                  <a:lnTo>
                    <a:pt x="954" y="504"/>
                  </a:lnTo>
                  <a:lnTo>
                    <a:pt x="954" y="508"/>
                  </a:lnTo>
                  <a:lnTo>
                    <a:pt x="954" y="504"/>
                  </a:lnTo>
                  <a:lnTo>
                    <a:pt x="950" y="504"/>
                  </a:lnTo>
                  <a:lnTo>
                    <a:pt x="954" y="500"/>
                  </a:lnTo>
                  <a:lnTo>
                    <a:pt x="950" y="500"/>
                  </a:lnTo>
                  <a:lnTo>
                    <a:pt x="954" y="500"/>
                  </a:lnTo>
                  <a:lnTo>
                    <a:pt x="954" y="500"/>
                  </a:lnTo>
                  <a:lnTo>
                    <a:pt x="954" y="500"/>
                  </a:lnTo>
                  <a:close/>
                  <a:moveTo>
                    <a:pt x="944" y="500"/>
                  </a:moveTo>
                  <a:lnTo>
                    <a:pt x="944" y="504"/>
                  </a:lnTo>
                  <a:lnTo>
                    <a:pt x="948" y="504"/>
                  </a:lnTo>
                  <a:lnTo>
                    <a:pt x="944" y="504"/>
                  </a:lnTo>
                  <a:lnTo>
                    <a:pt x="944" y="500"/>
                  </a:lnTo>
                  <a:lnTo>
                    <a:pt x="944" y="500"/>
                  </a:lnTo>
                  <a:lnTo>
                    <a:pt x="944" y="500"/>
                  </a:lnTo>
                  <a:close/>
                  <a:moveTo>
                    <a:pt x="1076" y="504"/>
                  </a:moveTo>
                  <a:lnTo>
                    <a:pt x="1076" y="508"/>
                  </a:lnTo>
                  <a:lnTo>
                    <a:pt x="1076" y="504"/>
                  </a:lnTo>
                  <a:lnTo>
                    <a:pt x="1074" y="504"/>
                  </a:lnTo>
                  <a:lnTo>
                    <a:pt x="1076" y="504"/>
                  </a:lnTo>
                  <a:lnTo>
                    <a:pt x="1076" y="504"/>
                  </a:lnTo>
                  <a:lnTo>
                    <a:pt x="1076" y="504"/>
                  </a:lnTo>
                  <a:close/>
                  <a:moveTo>
                    <a:pt x="950" y="504"/>
                  </a:moveTo>
                  <a:lnTo>
                    <a:pt x="950" y="508"/>
                  </a:lnTo>
                  <a:lnTo>
                    <a:pt x="950" y="504"/>
                  </a:lnTo>
                  <a:lnTo>
                    <a:pt x="950" y="504"/>
                  </a:lnTo>
                  <a:lnTo>
                    <a:pt x="950" y="504"/>
                  </a:lnTo>
                  <a:close/>
                  <a:moveTo>
                    <a:pt x="1074" y="504"/>
                  </a:moveTo>
                  <a:lnTo>
                    <a:pt x="1076" y="508"/>
                  </a:lnTo>
                  <a:lnTo>
                    <a:pt x="1074" y="508"/>
                  </a:lnTo>
                  <a:lnTo>
                    <a:pt x="1074" y="504"/>
                  </a:lnTo>
                  <a:lnTo>
                    <a:pt x="1074" y="504"/>
                  </a:lnTo>
                  <a:lnTo>
                    <a:pt x="1074" y="504"/>
                  </a:lnTo>
                  <a:close/>
                  <a:moveTo>
                    <a:pt x="1080" y="516"/>
                  </a:moveTo>
                  <a:lnTo>
                    <a:pt x="1080" y="520"/>
                  </a:lnTo>
                  <a:lnTo>
                    <a:pt x="1084" y="520"/>
                  </a:lnTo>
                  <a:lnTo>
                    <a:pt x="1084" y="522"/>
                  </a:lnTo>
                  <a:lnTo>
                    <a:pt x="1080" y="522"/>
                  </a:lnTo>
                  <a:lnTo>
                    <a:pt x="1080" y="520"/>
                  </a:lnTo>
                  <a:lnTo>
                    <a:pt x="1076" y="520"/>
                  </a:lnTo>
                  <a:lnTo>
                    <a:pt x="1076" y="516"/>
                  </a:lnTo>
                  <a:lnTo>
                    <a:pt x="1080" y="516"/>
                  </a:lnTo>
                  <a:lnTo>
                    <a:pt x="1080" y="516"/>
                  </a:lnTo>
                  <a:lnTo>
                    <a:pt x="1080" y="516"/>
                  </a:lnTo>
                  <a:close/>
                  <a:moveTo>
                    <a:pt x="1084" y="516"/>
                  </a:moveTo>
                  <a:lnTo>
                    <a:pt x="1084" y="520"/>
                  </a:lnTo>
                  <a:lnTo>
                    <a:pt x="1084" y="516"/>
                  </a:lnTo>
                  <a:lnTo>
                    <a:pt x="1084" y="516"/>
                  </a:lnTo>
                  <a:lnTo>
                    <a:pt x="1084" y="516"/>
                  </a:lnTo>
                  <a:close/>
                  <a:moveTo>
                    <a:pt x="1088" y="520"/>
                  </a:moveTo>
                  <a:lnTo>
                    <a:pt x="1088" y="522"/>
                  </a:lnTo>
                  <a:lnTo>
                    <a:pt x="1084" y="522"/>
                  </a:lnTo>
                  <a:lnTo>
                    <a:pt x="1084" y="520"/>
                  </a:lnTo>
                  <a:lnTo>
                    <a:pt x="1088" y="520"/>
                  </a:lnTo>
                  <a:lnTo>
                    <a:pt x="1088" y="520"/>
                  </a:lnTo>
                  <a:lnTo>
                    <a:pt x="1088" y="520"/>
                  </a:lnTo>
                  <a:close/>
                  <a:moveTo>
                    <a:pt x="1084" y="522"/>
                  </a:moveTo>
                  <a:lnTo>
                    <a:pt x="1088" y="522"/>
                  </a:lnTo>
                  <a:lnTo>
                    <a:pt x="1088" y="526"/>
                  </a:lnTo>
                  <a:lnTo>
                    <a:pt x="1084" y="526"/>
                  </a:lnTo>
                  <a:lnTo>
                    <a:pt x="1084" y="522"/>
                  </a:lnTo>
                  <a:lnTo>
                    <a:pt x="1084" y="522"/>
                  </a:lnTo>
                  <a:lnTo>
                    <a:pt x="1084" y="522"/>
                  </a:lnTo>
                  <a:close/>
                  <a:moveTo>
                    <a:pt x="712" y="522"/>
                  </a:moveTo>
                  <a:lnTo>
                    <a:pt x="712" y="526"/>
                  </a:lnTo>
                  <a:lnTo>
                    <a:pt x="708" y="526"/>
                  </a:lnTo>
                  <a:lnTo>
                    <a:pt x="708" y="522"/>
                  </a:lnTo>
                  <a:lnTo>
                    <a:pt x="712" y="522"/>
                  </a:lnTo>
                  <a:lnTo>
                    <a:pt x="712" y="522"/>
                  </a:lnTo>
                  <a:lnTo>
                    <a:pt x="712" y="522"/>
                  </a:lnTo>
                  <a:close/>
                  <a:moveTo>
                    <a:pt x="890" y="546"/>
                  </a:moveTo>
                  <a:lnTo>
                    <a:pt x="894" y="546"/>
                  </a:lnTo>
                  <a:lnTo>
                    <a:pt x="894" y="550"/>
                  </a:lnTo>
                  <a:lnTo>
                    <a:pt x="890" y="550"/>
                  </a:lnTo>
                  <a:lnTo>
                    <a:pt x="890" y="546"/>
                  </a:lnTo>
                  <a:lnTo>
                    <a:pt x="890" y="546"/>
                  </a:lnTo>
                  <a:lnTo>
                    <a:pt x="890" y="546"/>
                  </a:lnTo>
                  <a:close/>
                  <a:moveTo>
                    <a:pt x="690" y="552"/>
                  </a:moveTo>
                  <a:lnTo>
                    <a:pt x="686" y="552"/>
                  </a:lnTo>
                  <a:lnTo>
                    <a:pt x="690" y="552"/>
                  </a:lnTo>
                  <a:lnTo>
                    <a:pt x="690" y="552"/>
                  </a:lnTo>
                  <a:lnTo>
                    <a:pt x="690" y="552"/>
                  </a:lnTo>
                  <a:close/>
                  <a:moveTo>
                    <a:pt x="1066" y="564"/>
                  </a:moveTo>
                  <a:lnTo>
                    <a:pt x="1066" y="566"/>
                  </a:lnTo>
                  <a:lnTo>
                    <a:pt x="1062" y="566"/>
                  </a:lnTo>
                  <a:lnTo>
                    <a:pt x="1062" y="564"/>
                  </a:lnTo>
                  <a:lnTo>
                    <a:pt x="1066" y="564"/>
                  </a:lnTo>
                  <a:lnTo>
                    <a:pt x="1066" y="564"/>
                  </a:lnTo>
                  <a:lnTo>
                    <a:pt x="1066" y="564"/>
                  </a:lnTo>
                  <a:close/>
                  <a:moveTo>
                    <a:pt x="1088" y="608"/>
                  </a:moveTo>
                  <a:lnTo>
                    <a:pt x="1088" y="612"/>
                  </a:lnTo>
                  <a:lnTo>
                    <a:pt x="1084" y="612"/>
                  </a:lnTo>
                  <a:lnTo>
                    <a:pt x="1088" y="608"/>
                  </a:lnTo>
                  <a:lnTo>
                    <a:pt x="1088" y="608"/>
                  </a:lnTo>
                  <a:lnTo>
                    <a:pt x="1088" y="608"/>
                  </a:lnTo>
                  <a:close/>
                  <a:moveTo>
                    <a:pt x="1118" y="664"/>
                  </a:moveTo>
                  <a:lnTo>
                    <a:pt x="1118" y="660"/>
                  </a:lnTo>
                  <a:lnTo>
                    <a:pt x="1122" y="660"/>
                  </a:lnTo>
                  <a:lnTo>
                    <a:pt x="1118" y="664"/>
                  </a:lnTo>
                  <a:lnTo>
                    <a:pt x="1118" y="664"/>
                  </a:lnTo>
                  <a:lnTo>
                    <a:pt x="1118" y="664"/>
                  </a:lnTo>
                  <a:close/>
                  <a:moveTo>
                    <a:pt x="1122" y="660"/>
                  </a:moveTo>
                  <a:lnTo>
                    <a:pt x="1122" y="664"/>
                  </a:lnTo>
                  <a:lnTo>
                    <a:pt x="1118" y="664"/>
                  </a:lnTo>
                  <a:lnTo>
                    <a:pt x="1122" y="664"/>
                  </a:lnTo>
                  <a:lnTo>
                    <a:pt x="1122" y="660"/>
                  </a:lnTo>
                  <a:lnTo>
                    <a:pt x="1122" y="660"/>
                  </a:lnTo>
                  <a:lnTo>
                    <a:pt x="1122" y="660"/>
                  </a:lnTo>
                  <a:close/>
                  <a:moveTo>
                    <a:pt x="864" y="676"/>
                  </a:moveTo>
                  <a:lnTo>
                    <a:pt x="864" y="680"/>
                  </a:lnTo>
                  <a:lnTo>
                    <a:pt x="864" y="676"/>
                  </a:lnTo>
                  <a:lnTo>
                    <a:pt x="864" y="676"/>
                  </a:lnTo>
                  <a:lnTo>
                    <a:pt x="864" y="676"/>
                  </a:lnTo>
                  <a:close/>
                  <a:moveTo>
                    <a:pt x="1132" y="698"/>
                  </a:moveTo>
                  <a:lnTo>
                    <a:pt x="1136" y="698"/>
                  </a:lnTo>
                  <a:lnTo>
                    <a:pt x="1132" y="698"/>
                  </a:lnTo>
                  <a:lnTo>
                    <a:pt x="1132" y="698"/>
                  </a:lnTo>
                  <a:lnTo>
                    <a:pt x="1132" y="698"/>
                  </a:lnTo>
                  <a:close/>
                  <a:moveTo>
                    <a:pt x="1174" y="720"/>
                  </a:moveTo>
                  <a:lnTo>
                    <a:pt x="1174" y="724"/>
                  </a:lnTo>
                  <a:lnTo>
                    <a:pt x="1170" y="724"/>
                  </a:lnTo>
                  <a:lnTo>
                    <a:pt x="1170" y="720"/>
                  </a:lnTo>
                  <a:lnTo>
                    <a:pt x="1174" y="720"/>
                  </a:lnTo>
                  <a:lnTo>
                    <a:pt x="1174" y="720"/>
                  </a:lnTo>
                  <a:lnTo>
                    <a:pt x="1174" y="720"/>
                  </a:lnTo>
                  <a:close/>
                  <a:moveTo>
                    <a:pt x="150" y="720"/>
                  </a:moveTo>
                  <a:lnTo>
                    <a:pt x="150" y="724"/>
                  </a:lnTo>
                  <a:lnTo>
                    <a:pt x="146" y="724"/>
                  </a:lnTo>
                  <a:lnTo>
                    <a:pt x="150" y="720"/>
                  </a:lnTo>
                  <a:lnTo>
                    <a:pt x="150" y="720"/>
                  </a:lnTo>
                  <a:lnTo>
                    <a:pt x="150" y="720"/>
                  </a:lnTo>
                  <a:close/>
                  <a:moveTo>
                    <a:pt x="1204" y="750"/>
                  </a:moveTo>
                  <a:lnTo>
                    <a:pt x="1208" y="750"/>
                  </a:lnTo>
                  <a:lnTo>
                    <a:pt x="1204" y="754"/>
                  </a:lnTo>
                  <a:lnTo>
                    <a:pt x="1204" y="750"/>
                  </a:lnTo>
                  <a:lnTo>
                    <a:pt x="1204" y="750"/>
                  </a:lnTo>
                  <a:lnTo>
                    <a:pt x="1204" y="750"/>
                  </a:lnTo>
                  <a:close/>
                  <a:moveTo>
                    <a:pt x="176" y="766"/>
                  </a:moveTo>
                  <a:lnTo>
                    <a:pt x="180" y="766"/>
                  </a:lnTo>
                  <a:lnTo>
                    <a:pt x="176" y="768"/>
                  </a:lnTo>
                  <a:lnTo>
                    <a:pt x="176" y="766"/>
                  </a:lnTo>
                  <a:lnTo>
                    <a:pt x="176" y="766"/>
                  </a:lnTo>
                  <a:lnTo>
                    <a:pt x="176" y="766"/>
                  </a:lnTo>
                  <a:close/>
                  <a:moveTo>
                    <a:pt x="182" y="776"/>
                  </a:moveTo>
                  <a:lnTo>
                    <a:pt x="186" y="776"/>
                  </a:lnTo>
                  <a:lnTo>
                    <a:pt x="182" y="776"/>
                  </a:lnTo>
                  <a:lnTo>
                    <a:pt x="182" y="776"/>
                  </a:lnTo>
                  <a:lnTo>
                    <a:pt x="182" y="776"/>
                  </a:lnTo>
                  <a:close/>
                  <a:moveTo>
                    <a:pt x="180" y="780"/>
                  </a:moveTo>
                  <a:lnTo>
                    <a:pt x="180" y="776"/>
                  </a:lnTo>
                  <a:lnTo>
                    <a:pt x="180" y="780"/>
                  </a:lnTo>
                  <a:lnTo>
                    <a:pt x="180" y="780"/>
                  </a:lnTo>
                  <a:lnTo>
                    <a:pt x="180" y="780"/>
                  </a:lnTo>
                  <a:close/>
                  <a:moveTo>
                    <a:pt x="182" y="780"/>
                  </a:moveTo>
                  <a:lnTo>
                    <a:pt x="186" y="780"/>
                  </a:lnTo>
                  <a:lnTo>
                    <a:pt x="182" y="780"/>
                  </a:lnTo>
                  <a:lnTo>
                    <a:pt x="182" y="780"/>
                  </a:lnTo>
                  <a:lnTo>
                    <a:pt x="182" y="780"/>
                  </a:lnTo>
                  <a:close/>
                  <a:moveTo>
                    <a:pt x="202" y="806"/>
                  </a:moveTo>
                  <a:lnTo>
                    <a:pt x="198" y="806"/>
                  </a:lnTo>
                  <a:lnTo>
                    <a:pt x="202" y="806"/>
                  </a:lnTo>
                  <a:lnTo>
                    <a:pt x="206" y="806"/>
                  </a:lnTo>
                  <a:lnTo>
                    <a:pt x="202" y="806"/>
                  </a:lnTo>
                  <a:lnTo>
                    <a:pt x="202" y="806"/>
                  </a:lnTo>
                  <a:lnTo>
                    <a:pt x="202" y="806"/>
                  </a:lnTo>
                  <a:close/>
                  <a:moveTo>
                    <a:pt x="1212" y="806"/>
                  </a:moveTo>
                  <a:lnTo>
                    <a:pt x="1208" y="810"/>
                  </a:lnTo>
                  <a:lnTo>
                    <a:pt x="1208" y="806"/>
                  </a:lnTo>
                  <a:lnTo>
                    <a:pt x="1212" y="806"/>
                  </a:lnTo>
                  <a:lnTo>
                    <a:pt x="1212" y="806"/>
                  </a:lnTo>
                  <a:lnTo>
                    <a:pt x="1212" y="806"/>
                  </a:lnTo>
                  <a:close/>
                  <a:moveTo>
                    <a:pt x="198" y="810"/>
                  </a:moveTo>
                  <a:lnTo>
                    <a:pt x="202" y="810"/>
                  </a:lnTo>
                  <a:lnTo>
                    <a:pt x="198" y="810"/>
                  </a:lnTo>
                  <a:lnTo>
                    <a:pt x="198" y="810"/>
                  </a:lnTo>
                  <a:lnTo>
                    <a:pt x="198" y="810"/>
                  </a:lnTo>
                  <a:close/>
                  <a:moveTo>
                    <a:pt x="210" y="810"/>
                  </a:moveTo>
                  <a:lnTo>
                    <a:pt x="210" y="814"/>
                  </a:lnTo>
                  <a:lnTo>
                    <a:pt x="206" y="814"/>
                  </a:lnTo>
                  <a:lnTo>
                    <a:pt x="202" y="814"/>
                  </a:lnTo>
                  <a:lnTo>
                    <a:pt x="206" y="814"/>
                  </a:lnTo>
                  <a:lnTo>
                    <a:pt x="210" y="810"/>
                  </a:lnTo>
                  <a:lnTo>
                    <a:pt x="210" y="810"/>
                  </a:lnTo>
                  <a:lnTo>
                    <a:pt x="210" y="810"/>
                  </a:lnTo>
                  <a:close/>
                  <a:moveTo>
                    <a:pt x="220" y="814"/>
                  </a:moveTo>
                  <a:lnTo>
                    <a:pt x="220" y="818"/>
                  </a:lnTo>
                  <a:lnTo>
                    <a:pt x="220" y="814"/>
                  </a:lnTo>
                  <a:lnTo>
                    <a:pt x="220" y="814"/>
                  </a:lnTo>
                  <a:lnTo>
                    <a:pt x="220" y="814"/>
                  </a:lnTo>
                  <a:close/>
                  <a:moveTo>
                    <a:pt x="224" y="814"/>
                  </a:moveTo>
                  <a:lnTo>
                    <a:pt x="224" y="818"/>
                  </a:lnTo>
                  <a:lnTo>
                    <a:pt x="224" y="822"/>
                  </a:lnTo>
                  <a:lnTo>
                    <a:pt x="224" y="818"/>
                  </a:lnTo>
                  <a:lnTo>
                    <a:pt x="220" y="818"/>
                  </a:lnTo>
                  <a:lnTo>
                    <a:pt x="224" y="814"/>
                  </a:lnTo>
                  <a:lnTo>
                    <a:pt x="224" y="814"/>
                  </a:lnTo>
                  <a:lnTo>
                    <a:pt x="224" y="814"/>
                  </a:lnTo>
                  <a:close/>
                  <a:moveTo>
                    <a:pt x="232" y="818"/>
                  </a:moveTo>
                  <a:lnTo>
                    <a:pt x="232" y="822"/>
                  </a:lnTo>
                  <a:lnTo>
                    <a:pt x="228" y="818"/>
                  </a:lnTo>
                  <a:lnTo>
                    <a:pt x="232" y="818"/>
                  </a:lnTo>
                  <a:lnTo>
                    <a:pt x="232" y="818"/>
                  </a:lnTo>
                  <a:lnTo>
                    <a:pt x="232" y="818"/>
                  </a:lnTo>
                  <a:close/>
                  <a:moveTo>
                    <a:pt x="228" y="818"/>
                  </a:moveTo>
                  <a:lnTo>
                    <a:pt x="232" y="822"/>
                  </a:lnTo>
                  <a:lnTo>
                    <a:pt x="228" y="822"/>
                  </a:lnTo>
                  <a:lnTo>
                    <a:pt x="228" y="818"/>
                  </a:lnTo>
                  <a:lnTo>
                    <a:pt x="228" y="818"/>
                  </a:lnTo>
                  <a:lnTo>
                    <a:pt x="228" y="818"/>
                  </a:lnTo>
                  <a:close/>
                  <a:moveTo>
                    <a:pt x="228" y="818"/>
                  </a:moveTo>
                  <a:lnTo>
                    <a:pt x="228" y="822"/>
                  </a:lnTo>
                  <a:lnTo>
                    <a:pt x="228" y="824"/>
                  </a:lnTo>
                  <a:lnTo>
                    <a:pt x="228" y="822"/>
                  </a:lnTo>
                  <a:lnTo>
                    <a:pt x="224" y="822"/>
                  </a:lnTo>
                  <a:lnTo>
                    <a:pt x="228" y="822"/>
                  </a:lnTo>
                  <a:lnTo>
                    <a:pt x="228" y="818"/>
                  </a:lnTo>
                  <a:lnTo>
                    <a:pt x="228" y="818"/>
                  </a:lnTo>
                  <a:lnTo>
                    <a:pt x="228" y="818"/>
                  </a:lnTo>
                  <a:close/>
                  <a:moveTo>
                    <a:pt x="238" y="828"/>
                  </a:moveTo>
                  <a:lnTo>
                    <a:pt x="238" y="832"/>
                  </a:lnTo>
                  <a:lnTo>
                    <a:pt x="238" y="828"/>
                  </a:lnTo>
                  <a:lnTo>
                    <a:pt x="238" y="828"/>
                  </a:lnTo>
                  <a:lnTo>
                    <a:pt x="238" y="828"/>
                  </a:lnTo>
                  <a:close/>
                  <a:moveTo>
                    <a:pt x="1230" y="828"/>
                  </a:moveTo>
                  <a:lnTo>
                    <a:pt x="1230" y="832"/>
                  </a:lnTo>
                  <a:lnTo>
                    <a:pt x="1226" y="832"/>
                  </a:lnTo>
                  <a:lnTo>
                    <a:pt x="1226" y="828"/>
                  </a:lnTo>
                  <a:lnTo>
                    <a:pt x="1230" y="828"/>
                  </a:lnTo>
                  <a:lnTo>
                    <a:pt x="1230" y="828"/>
                  </a:lnTo>
                  <a:lnTo>
                    <a:pt x="1230" y="828"/>
                  </a:lnTo>
                  <a:close/>
                  <a:moveTo>
                    <a:pt x="1222" y="832"/>
                  </a:moveTo>
                  <a:lnTo>
                    <a:pt x="1218" y="836"/>
                  </a:lnTo>
                  <a:lnTo>
                    <a:pt x="1218" y="832"/>
                  </a:lnTo>
                  <a:lnTo>
                    <a:pt x="1222" y="832"/>
                  </a:lnTo>
                  <a:lnTo>
                    <a:pt x="1222" y="832"/>
                  </a:lnTo>
                  <a:lnTo>
                    <a:pt x="1222" y="832"/>
                  </a:lnTo>
                  <a:close/>
                  <a:moveTo>
                    <a:pt x="250" y="832"/>
                  </a:moveTo>
                  <a:lnTo>
                    <a:pt x="250" y="836"/>
                  </a:lnTo>
                  <a:lnTo>
                    <a:pt x="246" y="836"/>
                  </a:lnTo>
                  <a:lnTo>
                    <a:pt x="250" y="836"/>
                  </a:lnTo>
                  <a:lnTo>
                    <a:pt x="250" y="832"/>
                  </a:lnTo>
                  <a:lnTo>
                    <a:pt x="250" y="832"/>
                  </a:lnTo>
                  <a:lnTo>
                    <a:pt x="250" y="832"/>
                  </a:lnTo>
                  <a:close/>
                  <a:moveTo>
                    <a:pt x="212" y="840"/>
                  </a:moveTo>
                  <a:lnTo>
                    <a:pt x="216" y="840"/>
                  </a:lnTo>
                  <a:lnTo>
                    <a:pt x="216" y="844"/>
                  </a:lnTo>
                  <a:lnTo>
                    <a:pt x="212" y="844"/>
                  </a:lnTo>
                  <a:lnTo>
                    <a:pt x="212" y="840"/>
                  </a:lnTo>
                  <a:lnTo>
                    <a:pt x="212" y="840"/>
                  </a:lnTo>
                  <a:lnTo>
                    <a:pt x="212" y="840"/>
                  </a:lnTo>
                  <a:close/>
                  <a:moveTo>
                    <a:pt x="1238" y="862"/>
                  </a:moveTo>
                  <a:lnTo>
                    <a:pt x="1234" y="862"/>
                  </a:lnTo>
                  <a:lnTo>
                    <a:pt x="1230" y="862"/>
                  </a:lnTo>
                  <a:lnTo>
                    <a:pt x="1234" y="862"/>
                  </a:lnTo>
                  <a:lnTo>
                    <a:pt x="1238" y="862"/>
                  </a:lnTo>
                  <a:lnTo>
                    <a:pt x="1238" y="862"/>
                  </a:lnTo>
                  <a:lnTo>
                    <a:pt x="1238" y="862"/>
                  </a:lnTo>
                  <a:close/>
                  <a:moveTo>
                    <a:pt x="1204" y="874"/>
                  </a:moveTo>
                  <a:lnTo>
                    <a:pt x="1200" y="874"/>
                  </a:lnTo>
                  <a:lnTo>
                    <a:pt x="1204" y="874"/>
                  </a:lnTo>
                  <a:lnTo>
                    <a:pt x="1204" y="874"/>
                  </a:lnTo>
                  <a:lnTo>
                    <a:pt x="1204" y="874"/>
                  </a:lnTo>
                  <a:close/>
                  <a:moveTo>
                    <a:pt x="1230" y="874"/>
                  </a:moveTo>
                  <a:lnTo>
                    <a:pt x="1226" y="874"/>
                  </a:lnTo>
                  <a:lnTo>
                    <a:pt x="1226" y="878"/>
                  </a:lnTo>
                  <a:lnTo>
                    <a:pt x="1226" y="874"/>
                  </a:lnTo>
                  <a:lnTo>
                    <a:pt x="1230" y="874"/>
                  </a:lnTo>
                  <a:lnTo>
                    <a:pt x="1230" y="874"/>
                  </a:lnTo>
                  <a:lnTo>
                    <a:pt x="1230" y="874"/>
                  </a:lnTo>
                  <a:close/>
                  <a:moveTo>
                    <a:pt x="738" y="146"/>
                  </a:moveTo>
                  <a:lnTo>
                    <a:pt x="734" y="146"/>
                  </a:lnTo>
                  <a:lnTo>
                    <a:pt x="732" y="146"/>
                  </a:lnTo>
                  <a:lnTo>
                    <a:pt x="732" y="142"/>
                  </a:lnTo>
                  <a:lnTo>
                    <a:pt x="728" y="138"/>
                  </a:lnTo>
                  <a:lnTo>
                    <a:pt x="724" y="138"/>
                  </a:lnTo>
                  <a:lnTo>
                    <a:pt x="724" y="136"/>
                  </a:lnTo>
                  <a:lnTo>
                    <a:pt x="720" y="136"/>
                  </a:lnTo>
                  <a:lnTo>
                    <a:pt x="720" y="138"/>
                  </a:lnTo>
                  <a:lnTo>
                    <a:pt x="724" y="138"/>
                  </a:lnTo>
                  <a:lnTo>
                    <a:pt x="724" y="142"/>
                  </a:lnTo>
                  <a:lnTo>
                    <a:pt x="728" y="142"/>
                  </a:lnTo>
                  <a:lnTo>
                    <a:pt x="732" y="146"/>
                  </a:lnTo>
                  <a:lnTo>
                    <a:pt x="728" y="146"/>
                  </a:lnTo>
                  <a:lnTo>
                    <a:pt x="724" y="146"/>
                  </a:lnTo>
                  <a:lnTo>
                    <a:pt x="724" y="142"/>
                  </a:lnTo>
                  <a:lnTo>
                    <a:pt x="720" y="142"/>
                  </a:lnTo>
                  <a:lnTo>
                    <a:pt x="716" y="142"/>
                  </a:lnTo>
                  <a:lnTo>
                    <a:pt x="712" y="142"/>
                  </a:lnTo>
                  <a:lnTo>
                    <a:pt x="716" y="142"/>
                  </a:lnTo>
                  <a:lnTo>
                    <a:pt x="716" y="146"/>
                  </a:lnTo>
                  <a:lnTo>
                    <a:pt x="712" y="146"/>
                  </a:lnTo>
                  <a:lnTo>
                    <a:pt x="708" y="146"/>
                  </a:lnTo>
                  <a:lnTo>
                    <a:pt x="706" y="146"/>
                  </a:lnTo>
                  <a:lnTo>
                    <a:pt x="702" y="146"/>
                  </a:lnTo>
                  <a:lnTo>
                    <a:pt x="698" y="146"/>
                  </a:lnTo>
                  <a:lnTo>
                    <a:pt x="694" y="146"/>
                  </a:lnTo>
                  <a:lnTo>
                    <a:pt x="690" y="146"/>
                  </a:lnTo>
                  <a:lnTo>
                    <a:pt x="690" y="142"/>
                  </a:lnTo>
                  <a:lnTo>
                    <a:pt x="686" y="142"/>
                  </a:lnTo>
                  <a:lnTo>
                    <a:pt x="678" y="138"/>
                  </a:lnTo>
                  <a:lnTo>
                    <a:pt x="682" y="138"/>
                  </a:lnTo>
                  <a:lnTo>
                    <a:pt x="686" y="138"/>
                  </a:lnTo>
                  <a:lnTo>
                    <a:pt x="686" y="136"/>
                  </a:lnTo>
                  <a:lnTo>
                    <a:pt x="690" y="136"/>
                  </a:lnTo>
                  <a:lnTo>
                    <a:pt x="694" y="136"/>
                  </a:lnTo>
                  <a:lnTo>
                    <a:pt x="698" y="136"/>
                  </a:lnTo>
                  <a:lnTo>
                    <a:pt x="694" y="136"/>
                  </a:lnTo>
                  <a:lnTo>
                    <a:pt x="690" y="136"/>
                  </a:lnTo>
                  <a:lnTo>
                    <a:pt x="686" y="136"/>
                  </a:lnTo>
                  <a:lnTo>
                    <a:pt x="682" y="136"/>
                  </a:lnTo>
                  <a:lnTo>
                    <a:pt x="678" y="136"/>
                  </a:lnTo>
                  <a:lnTo>
                    <a:pt x="676" y="136"/>
                  </a:lnTo>
                  <a:lnTo>
                    <a:pt x="672" y="136"/>
                  </a:lnTo>
                  <a:lnTo>
                    <a:pt x="668" y="132"/>
                  </a:lnTo>
                  <a:lnTo>
                    <a:pt x="668" y="128"/>
                  </a:lnTo>
                  <a:lnTo>
                    <a:pt x="672" y="128"/>
                  </a:lnTo>
                  <a:lnTo>
                    <a:pt x="672" y="132"/>
                  </a:lnTo>
                  <a:lnTo>
                    <a:pt x="676" y="132"/>
                  </a:lnTo>
                  <a:lnTo>
                    <a:pt x="678" y="132"/>
                  </a:lnTo>
                  <a:lnTo>
                    <a:pt x="676" y="128"/>
                  </a:lnTo>
                  <a:lnTo>
                    <a:pt x="672" y="128"/>
                  </a:lnTo>
                  <a:lnTo>
                    <a:pt x="668" y="128"/>
                  </a:lnTo>
                  <a:lnTo>
                    <a:pt x="664" y="128"/>
                  </a:lnTo>
                  <a:lnTo>
                    <a:pt x="664" y="124"/>
                  </a:lnTo>
                  <a:lnTo>
                    <a:pt x="660" y="124"/>
                  </a:lnTo>
                  <a:lnTo>
                    <a:pt x="664" y="124"/>
                  </a:lnTo>
                  <a:lnTo>
                    <a:pt x="668" y="120"/>
                  </a:lnTo>
                  <a:lnTo>
                    <a:pt x="668" y="124"/>
                  </a:lnTo>
                  <a:lnTo>
                    <a:pt x="668" y="120"/>
                  </a:lnTo>
                  <a:lnTo>
                    <a:pt x="672" y="120"/>
                  </a:lnTo>
                  <a:lnTo>
                    <a:pt x="676" y="120"/>
                  </a:lnTo>
                  <a:lnTo>
                    <a:pt x="676" y="116"/>
                  </a:lnTo>
                  <a:lnTo>
                    <a:pt x="676" y="120"/>
                  </a:lnTo>
                  <a:lnTo>
                    <a:pt x="678" y="120"/>
                  </a:lnTo>
                  <a:lnTo>
                    <a:pt x="682" y="120"/>
                  </a:lnTo>
                  <a:lnTo>
                    <a:pt x="686" y="120"/>
                  </a:lnTo>
                  <a:lnTo>
                    <a:pt x="690" y="120"/>
                  </a:lnTo>
                  <a:lnTo>
                    <a:pt x="694" y="120"/>
                  </a:lnTo>
                  <a:lnTo>
                    <a:pt x="698" y="116"/>
                  </a:lnTo>
                  <a:lnTo>
                    <a:pt x="702" y="116"/>
                  </a:lnTo>
                  <a:lnTo>
                    <a:pt x="706" y="116"/>
                  </a:lnTo>
                  <a:lnTo>
                    <a:pt x="708" y="116"/>
                  </a:lnTo>
                  <a:lnTo>
                    <a:pt x="712" y="116"/>
                  </a:lnTo>
                  <a:lnTo>
                    <a:pt x="716" y="116"/>
                  </a:lnTo>
                  <a:lnTo>
                    <a:pt x="712" y="116"/>
                  </a:lnTo>
                  <a:lnTo>
                    <a:pt x="708" y="116"/>
                  </a:lnTo>
                  <a:lnTo>
                    <a:pt x="706" y="116"/>
                  </a:lnTo>
                  <a:lnTo>
                    <a:pt x="702" y="116"/>
                  </a:lnTo>
                  <a:lnTo>
                    <a:pt x="694" y="116"/>
                  </a:lnTo>
                  <a:lnTo>
                    <a:pt x="690" y="116"/>
                  </a:lnTo>
                  <a:lnTo>
                    <a:pt x="686" y="116"/>
                  </a:lnTo>
                  <a:lnTo>
                    <a:pt x="682" y="116"/>
                  </a:lnTo>
                  <a:lnTo>
                    <a:pt x="686" y="116"/>
                  </a:lnTo>
                  <a:lnTo>
                    <a:pt x="686" y="112"/>
                  </a:lnTo>
                  <a:lnTo>
                    <a:pt x="690" y="112"/>
                  </a:lnTo>
                  <a:lnTo>
                    <a:pt x="694" y="116"/>
                  </a:lnTo>
                  <a:lnTo>
                    <a:pt x="694" y="112"/>
                  </a:lnTo>
                  <a:lnTo>
                    <a:pt x="698" y="112"/>
                  </a:lnTo>
                  <a:lnTo>
                    <a:pt x="702" y="112"/>
                  </a:lnTo>
                  <a:lnTo>
                    <a:pt x="706" y="112"/>
                  </a:lnTo>
                  <a:lnTo>
                    <a:pt x="702" y="112"/>
                  </a:lnTo>
                  <a:lnTo>
                    <a:pt x="698" y="112"/>
                  </a:lnTo>
                  <a:lnTo>
                    <a:pt x="694" y="112"/>
                  </a:lnTo>
                  <a:lnTo>
                    <a:pt x="690" y="112"/>
                  </a:lnTo>
                  <a:lnTo>
                    <a:pt x="686" y="112"/>
                  </a:lnTo>
                  <a:lnTo>
                    <a:pt x="690" y="112"/>
                  </a:lnTo>
                  <a:lnTo>
                    <a:pt x="690" y="108"/>
                  </a:lnTo>
                  <a:lnTo>
                    <a:pt x="686" y="108"/>
                  </a:lnTo>
                  <a:lnTo>
                    <a:pt x="682" y="108"/>
                  </a:lnTo>
                  <a:lnTo>
                    <a:pt x="682" y="112"/>
                  </a:lnTo>
                  <a:lnTo>
                    <a:pt x="678" y="112"/>
                  </a:lnTo>
                  <a:lnTo>
                    <a:pt x="678" y="108"/>
                  </a:lnTo>
                  <a:lnTo>
                    <a:pt x="678" y="112"/>
                  </a:lnTo>
                  <a:lnTo>
                    <a:pt x="676" y="112"/>
                  </a:lnTo>
                  <a:lnTo>
                    <a:pt x="676" y="108"/>
                  </a:lnTo>
                  <a:lnTo>
                    <a:pt x="672" y="112"/>
                  </a:lnTo>
                  <a:lnTo>
                    <a:pt x="668" y="116"/>
                  </a:lnTo>
                  <a:lnTo>
                    <a:pt x="664" y="116"/>
                  </a:lnTo>
                  <a:lnTo>
                    <a:pt x="660" y="116"/>
                  </a:lnTo>
                  <a:lnTo>
                    <a:pt x="664" y="112"/>
                  </a:lnTo>
                  <a:lnTo>
                    <a:pt x="660" y="112"/>
                  </a:lnTo>
                  <a:lnTo>
                    <a:pt x="656" y="112"/>
                  </a:lnTo>
                  <a:lnTo>
                    <a:pt x="660" y="112"/>
                  </a:lnTo>
                  <a:lnTo>
                    <a:pt x="656" y="112"/>
                  </a:lnTo>
                  <a:lnTo>
                    <a:pt x="652" y="112"/>
                  </a:lnTo>
                  <a:lnTo>
                    <a:pt x="652" y="116"/>
                  </a:lnTo>
                  <a:lnTo>
                    <a:pt x="650" y="116"/>
                  </a:lnTo>
                  <a:lnTo>
                    <a:pt x="646" y="112"/>
                  </a:lnTo>
                  <a:lnTo>
                    <a:pt x="642" y="112"/>
                  </a:lnTo>
                  <a:lnTo>
                    <a:pt x="642" y="108"/>
                  </a:lnTo>
                  <a:lnTo>
                    <a:pt x="642" y="106"/>
                  </a:lnTo>
                  <a:lnTo>
                    <a:pt x="646" y="106"/>
                  </a:lnTo>
                  <a:lnTo>
                    <a:pt x="650" y="106"/>
                  </a:lnTo>
                  <a:lnTo>
                    <a:pt x="652" y="106"/>
                  </a:lnTo>
                  <a:lnTo>
                    <a:pt x="656" y="106"/>
                  </a:lnTo>
                  <a:lnTo>
                    <a:pt x="660" y="106"/>
                  </a:lnTo>
                  <a:lnTo>
                    <a:pt x="660" y="102"/>
                  </a:lnTo>
                  <a:lnTo>
                    <a:pt x="656" y="102"/>
                  </a:lnTo>
                  <a:lnTo>
                    <a:pt x="652" y="106"/>
                  </a:lnTo>
                  <a:lnTo>
                    <a:pt x="650" y="106"/>
                  </a:lnTo>
                  <a:lnTo>
                    <a:pt x="646" y="106"/>
                  </a:lnTo>
                  <a:lnTo>
                    <a:pt x="642" y="106"/>
                  </a:lnTo>
                  <a:lnTo>
                    <a:pt x="638" y="106"/>
                  </a:lnTo>
                  <a:lnTo>
                    <a:pt x="638" y="102"/>
                  </a:lnTo>
                  <a:lnTo>
                    <a:pt x="634" y="102"/>
                  </a:lnTo>
                  <a:lnTo>
                    <a:pt x="630" y="98"/>
                  </a:lnTo>
                  <a:lnTo>
                    <a:pt x="626" y="98"/>
                  </a:lnTo>
                  <a:lnTo>
                    <a:pt x="630" y="98"/>
                  </a:lnTo>
                  <a:lnTo>
                    <a:pt x="634" y="98"/>
                  </a:lnTo>
                  <a:lnTo>
                    <a:pt x="630" y="94"/>
                  </a:lnTo>
                  <a:lnTo>
                    <a:pt x="626" y="94"/>
                  </a:lnTo>
                  <a:lnTo>
                    <a:pt x="630" y="94"/>
                  </a:lnTo>
                  <a:lnTo>
                    <a:pt x="626" y="94"/>
                  </a:lnTo>
                  <a:lnTo>
                    <a:pt x="626" y="90"/>
                  </a:lnTo>
                  <a:lnTo>
                    <a:pt x="630" y="90"/>
                  </a:lnTo>
                  <a:lnTo>
                    <a:pt x="634" y="90"/>
                  </a:lnTo>
                  <a:lnTo>
                    <a:pt x="638" y="90"/>
                  </a:lnTo>
                  <a:lnTo>
                    <a:pt x="638" y="94"/>
                  </a:lnTo>
                  <a:lnTo>
                    <a:pt x="642" y="94"/>
                  </a:lnTo>
                  <a:lnTo>
                    <a:pt x="646" y="94"/>
                  </a:lnTo>
                  <a:lnTo>
                    <a:pt x="650" y="94"/>
                  </a:lnTo>
                  <a:lnTo>
                    <a:pt x="652" y="94"/>
                  </a:lnTo>
                  <a:lnTo>
                    <a:pt x="656" y="94"/>
                  </a:lnTo>
                  <a:lnTo>
                    <a:pt x="660" y="94"/>
                  </a:lnTo>
                  <a:lnTo>
                    <a:pt x="656" y="94"/>
                  </a:lnTo>
                  <a:lnTo>
                    <a:pt x="652" y="90"/>
                  </a:lnTo>
                  <a:lnTo>
                    <a:pt x="656" y="90"/>
                  </a:lnTo>
                  <a:lnTo>
                    <a:pt x="660" y="90"/>
                  </a:lnTo>
                  <a:lnTo>
                    <a:pt x="664" y="90"/>
                  </a:lnTo>
                  <a:lnTo>
                    <a:pt x="660" y="90"/>
                  </a:lnTo>
                  <a:lnTo>
                    <a:pt x="656" y="86"/>
                  </a:lnTo>
                  <a:lnTo>
                    <a:pt x="656" y="90"/>
                  </a:lnTo>
                  <a:lnTo>
                    <a:pt x="652" y="90"/>
                  </a:lnTo>
                  <a:lnTo>
                    <a:pt x="650" y="90"/>
                  </a:lnTo>
                  <a:lnTo>
                    <a:pt x="646" y="90"/>
                  </a:lnTo>
                  <a:lnTo>
                    <a:pt x="642" y="90"/>
                  </a:lnTo>
                  <a:lnTo>
                    <a:pt x="642" y="86"/>
                  </a:lnTo>
                  <a:lnTo>
                    <a:pt x="646" y="86"/>
                  </a:lnTo>
                  <a:lnTo>
                    <a:pt x="650" y="86"/>
                  </a:lnTo>
                  <a:lnTo>
                    <a:pt x="646" y="86"/>
                  </a:lnTo>
                  <a:lnTo>
                    <a:pt x="642" y="86"/>
                  </a:lnTo>
                  <a:lnTo>
                    <a:pt x="638" y="86"/>
                  </a:lnTo>
                  <a:lnTo>
                    <a:pt x="638" y="90"/>
                  </a:lnTo>
                  <a:lnTo>
                    <a:pt x="638" y="86"/>
                  </a:lnTo>
                  <a:lnTo>
                    <a:pt x="634" y="86"/>
                  </a:lnTo>
                  <a:lnTo>
                    <a:pt x="630" y="86"/>
                  </a:lnTo>
                  <a:lnTo>
                    <a:pt x="626" y="82"/>
                  </a:lnTo>
                  <a:lnTo>
                    <a:pt x="630" y="82"/>
                  </a:lnTo>
                  <a:lnTo>
                    <a:pt x="634" y="82"/>
                  </a:lnTo>
                  <a:lnTo>
                    <a:pt x="638" y="82"/>
                  </a:lnTo>
                  <a:lnTo>
                    <a:pt x="642" y="82"/>
                  </a:lnTo>
                  <a:lnTo>
                    <a:pt x="646" y="82"/>
                  </a:lnTo>
                  <a:lnTo>
                    <a:pt x="642" y="82"/>
                  </a:lnTo>
                  <a:lnTo>
                    <a:pt x="638" y="78"/>
                  </a:lnTo>
                  <a:lnTo>
                    <a:pt x="638" y="76"/>
                  </a:lnTo>
                  <a:lnTo>
                    <a:pt x="642" y="76"/>
                  </a:lnTo>
                  <a:lnTo>
                    <a:pt x="646" y="76"/>
                  </a:lnTo>
                  <a:lnTo>
                    <a:pt x="650" y="76"/>
                  </a:lnTo>
                  <a:lnTo>
                    <a:pt x="652" y="76"/>
                  </a:lnTo>
                  <a:lnTo>
                    <a:pt x="652" y="78"/>
                  </a:lnTo>
                  <a:lnTo>
                    <a:pt x="656" y="78"/>
                  </a:lnTo>
                  <a:lnTo>
                    <a:pt x="660" y="78"/>
                  </a:lnTo>
                  <a:lnTo>
                    <a:pt x="664" y="78"/>
                  </a:lnTo>
                  <a:lnTo>
                    <a:pt x="668" y="78"/>
                  </a:lnTo>
                  <a:lnTo>
                    <a:pt x="664" y="78"/>
                  </a:lnTo>
                  <a:lnTo>
                    <a:pt x="664" y="76"/>
                  </a:lnTo>
                  <a:lnTo>
                    <a:pt x="660" y="76"/>
                  </a:lnTo>
                  <a:lnTo>
                    <a:pt x="656" y="76"/>
                  </a:lnTo>
                  <a:lnTo>
                    <a:pt x="660" y="76"/>
                  </a:lnTo>
                  <a:lnTo>
                    <a:pt x="664" y="76"/>
                  </a:lnTo>
                  <a:lnTo>
                    <a:pt x="664" y="72"/>
                  </a:lnTo>
                  <a:lnTo>
                    <a:pt x="660" y="72"/>
                  </a:lnTo>
                  <a:lnTo>
                    <a:pt x="656" y="72"/>
                  </a:lnTo>
                  <a:lnTo>
                    <a:pt x="652" y="72"/>
                  </a:lnTo>
                  <a:lnTo>
                    <a:pt x="650" y="72"/>
                  </a:lnTo>
                  <a:lnTo>
                    <a:pt x="646" y="72"/>
                  </a:lnTo>
                  <a:lnTo>
                    <a:pt x="642" y="72"/>
                  </a:lnTo>
                  <a:lnTo>
                    <a:pt x="646" y="68"/>
                  </a:lnTo>
                  <a:lnTo>
                    <a:pt x="650" y="68"/>
                  </a:lnTo>
                  <a:lnTo>
                    <a:pt x="646" y="68"/>
                  </a:lnTo>
                  <a:lnTo>
                    <a:pt x="650" y="64"/>
                  </a:lnTo>
                  <a:lnTo>
                    <a:pt x="652" y="64"/>
                  </a:lnTo>
                  <a:lnTo>
                    <a:pt x="656" y="64"/>
                  </a:lnTo>
                  <a:lnTo>
                    <a:pt x="660" y="64"/>
                  </a:lnTo>
                  <a:lnTo>
                    <a:pt x="664" y="64"/>
                  </a:lnTo>
                  <a:lnTo>
                    <a:pt x="668" y="64"/>
                  </a:lnTo>
                  <a:lnTo>
                    <a:pt x="664" y="64"/>
                  </a:lnTo>
                  <a:lnTo>
                    <a:pt x="660" y="60"/>
                  </a:lnTo>
                  <a:lnTo>
                    <a:pt x="664" y="60"/>
                  </a:lnTo>
                  <a:lnTo>
                    <a:pt x="668" y="60"/>
                  </a:lnTo>
                  <a:lnTo>
                    <a:pt x="672" y="64"/>
                  </a:lnTo>
                  <a:lnTo>
                    <a:pt x="676" y="64"/>
                  </a:lnTo>
                  <a:lnTo>
                    <a:pt x="676" y="60"/>
                  </a:lnTo>
                  <a:lnTo>
                    <a:pt x="678" y="60"/>
                  </a:lnTo>
                  <a:lnTo>
                    <a:pt x="676" y="56"/>
                  </a:lnTo>
                  <a:lnTo>
                    <a:pt x="672" y="56"/>
                  </a:lnTo>
                  <a:lnTo>
                    <a:pt x="668" y="60"/>
                  </a:lnTo>
                  <a:lnTo>
                    <a:pt x="664" y="60"/>
                  </a:lnTo>
                  <a:lnTo>
                    <a:pt x="664" y="56"/>
                  </a:lnTo>
                  <a:lnTo>
                    <a:pt x="660" y="56"/>
                  </a:lnTo>
                  <a:lnTo>
                    <a:pt x="660" y="52"/>
                  </a:lnTo>
                  <a:lnTo>
                    <a:pt x="664" y="52"/>
                  </a:lnTo>
                  <a:lnTo>
                    <a:pt x="668" y="52"/>
                  </a:lnTo>
                  <a:lnTo>
                    <a:pt x="672" y="56"/>
                  </a:lnTo>
                  <a:lnTo>
                    <a:pt x="672" y="52"/>
                  </a:lnTo>
                  <a:lnTo>
                    <a:pt x="676" y="52"/>
                  </a:lnTo>
                  <a:lnTo>
                    <a:pt x="678" y="52"/>
                  </a:lnTo>
                  <a:lnTo>
                    <a:pt x="678" y="56"/>
                  </a:lnTo>
                  <a:lnTo>
                    <a:pt x="682" y="56"/>
                  </a:lnTo>
                  <a:lnTo>
                    <a:pt x="686" y="56"/>
                  </a:lnTo>
                  <a:lnTo>
                    <a:pt x="690" y="56"/>
                  </a:lnTo>
                  <a:lnTo>
                    <a:pt x="694" y="56"/>
                  </a:lnTo>
                  <a:lnTo>
                    <a:pt x="694" y="60"/>
                  </a:lnTo>
                  <a:lnTo>
                    <a:pt x="698" y="60"/>
                  </a:lnTo>
                  <a:lnTo>
                    <a:pt x="698" y="64"/>
                  </a:lnTo>
                  <a:lnTo>
                    <a:pt x="694" y="64"/>
                  </a:lnTo>
                  <a:lnTo>
                    <a:pt x="698" y="64"/>
                  </a:lnTo>
                  <a:lnTo>
                    <a:pt x="702" y="64"/>
                  </a:lnTo>
                  <a:lnTo>
                    <a:pt x="702" y="68"/>
                  </a:lnTo>
                  <a:lnTo>
                    <a:pt x="706" y="72"/>
                  </a:lnTo>
                  <a:lnTo>
                    <a:pt x="708" y="72"/>
                  </a:lnTo>
                  <a:lnTo>
                    <a:pt x="712" y="72"/>
                  </a:lnTo>
                  <a:lnTo>
                    <a:pt x="712" y="76"/>
                  </a:lnTo>
                  <a:lnTo>
                    <a:pt x="712" y="78"/>
                  </a:lnTo>
                  <a:lnTo>
                    <a:pt x="716" y="78"/>
                  </a:lnTo>
                  <a:lnTo>
                    <a:pt x="720" y="78"/>
                  </a:lnTo>
                  <a:lnTo>
                    <a:pt x="724" y="78"/>
                  </a:lnTo>
                  <a:lnTo>
                    <a:pt x="728" y="78"/>
                  </a:lnTo>
                  <a:lnTo>
                    <a:pt x="732" y="78"/>
                  </a:lnTo>
                  <a:lnTo>
                    <a:pt x="734" y="78"/>
                  </a:lnTo>
                  <a:lnTo>
                    <a:pt x="734" y="82"/>
                  </a:lnTo>
                  <a:lnTo>
                    <a:pt x="732" y="82"/>
                  </a:lnTo>
                  <a:lnTo>
                    <a:pt x="734" y="82"/>
                  </a:lnTo>
                  <a:lnTo>
                    <a:pt x="734" y="86"/>
                  </a:lnTo>
                  <a:lnTo>
                    <a:pt x="732" y="86"/>
                  </a:lnTo>
                  <a:lnTo>
                    <a:pt x="734" y="86"/>
                  </a:lnTo>
                  <a:lnTo>
                    <a:pt x="734" y="90"/>
                  </a:lnTo>
                  <a:lnTo>
                    <a:pt x="738" y="90"/>
                  </a:lnTo>
                  <a:lnTo>
                    <a:pt x="742" y="90"/>
                  </a:lnTo>
                  <a:lnTo>
                    <a:pt x="746" y="90"/>
                  </a:lnTo>
                  <a:lnTo>
                    <a:pt x="746" y="86"/>
                  </a:lnTo>
                  <a:lnTo>
                    <a:pt x="742" y="86"/>
                  </a:lnTo>
                  <a:lnTo>
                    <a:pt x="738" y="82"/>
                  </a:lnTo>
                  <a:lnTo>
                    <a:pt x="742" y="82"/>
                  </a:lnTo>
                  <a:lnTo>
                    <a:pt x="746" y="82"/>
                  </a:lnTo>
                  <a:lnTo>
                    <a:pt x="748" y="82"/>
                  </a:lnTo>
                  <a:lnTo>
                    <a:pt x="752" y="82"/>
                  </a:lnTo>
                  <a:lnTo>
                    <a:pt x="756" y="86"/>
                  </a:lnTo>
                  <a:lnTo>
                    <a:pt x="756" y="90"/>
                  </a:lnTo>
                  <a:lnTo>
                    <a:pt x="752" y="90"/>
                  </a:lnTo>
                  <a:lnTo>
                    <a:pt x="748" y="90"/>
                  </a:lnTo>
                  <a:lnTo>
                    <a:pt x="748" y="94"/>
                  </a:lnTo>
                  <a:lnTo>
                    <a:pt x="752" y="94"/>
                  </a:lnTo>
                  <a:lnTo>
                    <a:pt x="752" y="90"/>
                  </a:lnTo>
                  <a:lnTo>
                    <a:pt x="756" y="90"/>
                  </a:lnTo>
                  <a:lnTo>
                    <a:pt x="760" y="90"/>
                  </a:lnTo>
                  <a:lnTo>
                    <a:pt x="760" y="94"/>
                  </a:lnTo>
                  <a:lnTo>
                    <a:pt x="764" y="94"/>
                  </a:lnTo>
                  <a:lnTo>
                    <a:pt x="760" y="98"/>
                  </a:lnTo>
                  <a:lnTo>
                    <a:pt x="756" y="98"/>
                  </a:lnTo>
                  <a:lnTo>
                    <a:pt x="760" y="98"/>
                  </a:lnTo>
                  <a:lnTo>
                    <a:pt x="764" y="98"/>
                  </a:lnTo>
                  <a:lnTo>
                    <a:pt x="764" y="102"/>
                  </a:lnTo>
                  <a:lnTo>
                    <a:pt x="760" y="106"/>
                  </a:lnTo>
                  <a:lnTo>
                    <a:pt x="756" y="106"/>
                  </a:lnTo>
                  <a:lnTo>
                    <a:pt x="756" y="108"/>
                  </a:lnTo>
                  <a:lnTo>
                    <a:pt x="760" y="108"/>
                  </a:lnTo>
                  <a:lnTo>
                    <a:pt x="760" y="106"/>
                  </a:lnTo>
                  <a:lnTo>
                    <a:pt x="764" y="106"/>
                  </a:lnTo>
                  <a:lnTo>
                    <a:pt x="768" y="106"/>
                  </a:lnTo>
                  <a:lnTo>
                    <a:pt x="764" y="108"/>
                  </a:lnTo>
                  <a:lnTo>
                    <a:pt x="768" y="108"/>
                  </a:lnTo>
                  <a:lnTo>
                    <a:pt x="768" y="106"/>
                  </a:lnTo>
                  <a:lnTo>
                    <a:pt x="772" y="106"/>
                  </a:lnTo>
                  <a:lnTo>
                    <a:pt x="776" y="106"/>
                  </a:lnTo>
                  <a:lnTo>
                    <a:pt x="778" y="108"/>
                  </a:lnTo>
                  <a:lnTo>
                    <a:pt x="776" y="108"/>
                  </a:lnTo>
                  <a:lnTo>
                    <a:pt x="778" y="108"/>
                  </a:lnTo>
                  <a:lnTo>
                    <a:pt x="778" y="106"/>
                  </a:lnTo>
                  <a:lnTo>
                    <a:pt x="782" y="106"/>
                  </a:lnTo>
                  <a:lnTo>
                    <a:pt x="786" y="108"/>
                  </a:lnTo>
                  <a:lnTo>
                    <a:pt x="786" y="112"/>
                  </a:lnTo>
                  <a:lnTo>
                    <a:pt x="790" y="112"/>
                  </a:lnTo>
                  <a:lnTo>
                    <a:pt x="794" y="112"/>
                  </a:lnTo>
                  <a:lnTo>
                    <a:pt x="794" y="116"/>
                  </a:lnTo>
                  <a:lnTo>
                    <a:pt x="790" y="116"/>
                  </a:lnTo>
                  <a:lnTo>
                    <a:pt x="786" y="116"/>
                  </a:lnTo>
                  <a:lnTo>
                    <a:pt x="782" y="120"/>
                  </a:lnTo>
                  <a:lnTo>
                    <a:pt x="778" y="120"/>
                  </a:lnTo>
                  <a:lnTo>
                    <a:pt x="776" y="120"/>
                  </a:lnTo>
                  <a:lnTo>
                    <a:pt x="772" y="120"/>
                  </a:lnTo>
                  <a:lnTo>
                    <a:pt x="768" y="124"/>
                  </a:lnTo>
                  <a:lnTo>
                    <a:pt x="764" y="124"/>
                  </a:lnTo>
                  <a:lnTo>
                    <a:pt x="764" y="120"/>
                  </a:lnTo>
                  <a:lnTo>
                    <a:pt x="764" y="124"/>
                  </a:lnTo>
                  <a:lnTo>
                    <a:pt x="764" y="128"/>
                  </a:lnTo>
                  <a:lnTo>
                    <a:pt x="760" y="128"/>
                  </a:lnTo>
                  <a:lnTo>
                    <a:pt x="756" y="132"/>
                  </a:lnTo>
                  <a:lnTo>
                    <a:pt x="756" y="136"/>
                  </a:lnTo>
                  <a:lnTo>
                    <a:pt x="752" y="136"/>
                  </a:lnTo>
                  <a:lnTo>
                    <a:pt x="752" y="132"/>
                  </a:lnTo>
                  <a:lnTo>
                    <a:pt x="748" y="132"/>
                  </a:lnTo>
                  <a:lnTo>
                    <a:pt x="748" y="128"/>
                  </a:lnTo>
                  <a:lnTo>
                    <a:pt x="748" y="124"/>
                  </a:lnTo>
                  <a:lnTo>
                    <a:pt x="752" y="124"/>
                  </a:lnTo>
                  <a:lnTo>
                    <a:pt x="752" y="120"/>
                  </a:lnTo>
                  <a:lnTo>
                    <a:pt x="748" y="124"/>
                  </a:lnTo>
                  <a:lnTo>
                    <a:pt x="746" y="124"/>
                  </a:lnTo>
                  <a:lnTo>
                    <a:pt x="746" y="128"/>
                  </a:lnTo>
                  <a:lnTo>
                    <a:pt x="746" y="132"/>
                  </a:lnTo>
                  <a:lnTo>
                    <a:pt x="748" y="132"/>
                  </a:lnTo>
                  <a:lnTo>
                    <a:pt x="748" y="136"/>
                  </a:lnTo>
                  <a:lnTo>
                    <a:pt x="748" y="138"/>
                  </a:lnTo>
                  <a:lnTo>
                    <a:pt x="746" y="138"/>
                  </a:lnTo>
                  <a:lnTo>
                    <a:pt x="746" y="136"/>
                  </a:lnTo>
                  <a:lnTo>
                    <a:pt x="742" y="136"/>
                  </a:lnTo>
                  <a:lnTo>
                    <a:pt x="738" y="136"/>
                  </a:lnTo>
                  <a:lnTo>
                    <a:pt x="742" y="138"/>
                  </a:lnTo>
                  <a:lnTo>
                    <a:pt x="742" y="142"/>
                  </a:lnTo>
                  <a:lnTo>
                    <a:pt x="738" y="142"/>
                  </a:lnTo>
                  <a:lnTo>
                    <a:pt x="738" y="146"/>
                  </a:lnTo>
                  <a:lnTo>
                    <a:pt x="738" y="146"/>
                  </a:lnTo>
                  <a:lnTo>
                    <a:pt x="738" y="146"/>
                  </a:lnTo>
                  <a:close/>
                  <a:moveTo>
                    <a:pt x="596" y="106"/>
                  </a:moveTo>
                  <a:lnTo>
                    <a:pt x="596" y="102"/>
                  </a:lnTo>
                  <a:lnTo>
                    <a:pt x="592" y="102"/>
                  </a:lnTo>
                  <a:lnTo>
                    <a:pt x="590" y="102"/>
                  </a:lnTo>
                  <a:lnTo>
                    <a:pt x="590" y="98"/>
                  </a:lnTo>
                  <a:lnTo>
                    <a:pt x="586" y="98"/>
                  </a:lnTo>
                  <a:lnTo>
                    <a:pt x="582" y="98"/>
                  </a:lnTo>
                  <a:lnTo>
                    <a:pt x="578" y="98"/>
                  </a:lnTo>
                  <a:lnTo>
                    <a:pt x="578" y="94"/>
                  </a:lnTo>
                  <a:lnTo>
                    <a:pt x="578" y="90"/>
                  </a:lnTo>
                  <a:lnTo>
                    <a:pt x="582" y="90"/>
                  </a:lnTo>
                  <a:lnTo>
                    <a:pt x="586" y="90"/>
                  </a:lnTo>
                  <a:lnTo>
                    <a:pt x="590" y="90"/>
                  </a:lnTo>
                  <a:lnTo>
                    <a:pt x="592" y="90"/>
                  </a:lnTo>
                  <a:lnTo>
                    <a:pt x="596" y="90"/>
                  </a:lnTo>
                  <a:lnTo>
                    <a:pt x="596" y="94"/>
                  </a:lnTo>
                  <a:lnTo>
                    <a:pt x="600" y="102"/>
                  </a:lnTo>
                  <a:lnTo>
                    <a:pt x="596" y="102"/>
                  </a:lnTo>
                  <a:lnTo>
                    <a:pt x="596" y="106"/>
                  </a:lnTo>
                  <a:lnTo>
                    <a:pt x="596" y="106"/>
                  </a:lnTo>
                  <a:lnTo>
                    <a:pt x="596" y="106"/>
                  </a:lnTo>
                  <a:close/>
                  <a:moveTo>
                    <a:pt x="526" y="132"/>
                  </a:moveTo>
                  <a:lnTo>
                    <a:pt x="526" y="128"/>
                  </a:lnTo>
                  <a:lnTo>
                    <a:pt x="526" y="132"/>
                  </a:lnTo>
                  <a:lnTo>
                    <a:pt x="522" y="132"/>
                  </a:lnTo>
                  <a:lnTo>
                    <a:pt x="522" y="128"/>
                  </a:lnTo>
                  <a:lnTo>
                    <a:pt x="526" y="128"/>
                  </a:lnTo>
                  <a:lnTo>
                    <a:pt x="526" y="124"/>
                  </a:lnTo>
                  <a:lnTo>
                    <a:pt x="522" y="124"/>
                  </a:lnTo>
                  <a:lnTo>
                    <a:pt x="518" y="124"/>
                  </a:lnTo>
                  <a:lnTo>
                    <a:pt x="514" y="124"/>
                  </a:lnTo>
                  <a:lnTo>
                    <a:pt x="514" y="128"/>
                  </a:lnTo>
                  <a:lnTo>
                    <a:pt x="510" y="128"/>
                  </a:lnTo>
                  <a:lnTo>
                    <a:pt x="508" y="128"/>
                  </a:lnTo>
                  <a:lnTo>
                    <a:pt x="510" y="124"/>
                  </a:lnTo>
                  <a:lnTo>
                    <a:pt x="514" y="124"/>
                  </a:lnTo>
                  <a:lnTo>
                    <a:pt x="510" y="120"/>
                  </a:lnTo>
                  <a:lnTo>
                    <a:pt x="508" y="120"/>
                  </a:lnTo>
                  <a:lnTo>
                    <a:pt x="508" y="124"/>
                  </a:lnTo>
                  <a:lnTo>
                    <a:pt x="504" y="124"/>
                  </a:lnTo>
                  <a:lnTo>
                    <a:pt x="500" y="124"/>
                  </a:lnTo>
                  <a:lnTo>
                    <a:pt x="500" y="120"/>
                  </a:lnTo>
                  <a:lnTo>
                    <a:pt x="504" y="112"/>
                  </a:lnTo>
                  <a:lnTo>
                    <a:pt x="508" y="112"/>
                  </a:lnTo>
                  <a:lnTo>
                    <a:pt x="510" y="112"/>
                  </a:lnTo>
                  <a:lnTo>
                    <a:pt x="514" y="112"/>
                  </a:lnTo>
                  <a:lnTo>
                    <a:pt x="518" y="112"/>
                  </a:lnTo>
                  <a:lnTo>
                    <a:pt x="522" y="112"/>
                  </a:lnTo>
                  <a:lnTo>
                    <a:pt x="526" y="112"/>
                  </a:lnTo>
                  <a:lnTo>
                    <a:pt x="530" y="112"/>
                  </a:lnTo>
                  <a:lnTo>
                    <a:pt x="534" y="112"/>
                  </a:lnTo>
                  <a:lnTo>
                    <a:pt x="536" y="116"/>
                  </a:lnTo>
                  <a:lnTo>
                    <a:pt x="540" y="116"/>
                  </a:lnTo>
                  <a:lnTo>
                    <a:pt x="540" y="120"/>
                  </a:lnTo>
                  <a:lnTo>
                    <a:pt x="544" y="120"/>
                  </a:lnTo>
                  <a:lnTo>
                    <a:pt x="540" y="124"/>
                  </a:lnTo>
                  <a:lnTo>
                    <a:pt x="544" y="128"/>
                  </a:lnTo>
                  <a:lnTo>
                    <a:pt x="544" y="124"/>
                  </a:lnTo>
                  <a:lnTo>
                    <a:pt x="548" y="124"/>
                  </a:lnTo>
                  <a:lnTo>
                    <a:pt x="552" y="120"/>
                  </a:lnTo>
                  <a:lnTo>
                    <a:pt x="556" y="120"/>
                  </a:lnTo>
                  <a:lnTo>
                    <a:pt x="560" y="120"/>
                  </a:lnTo>
                  <a:lnTo>
                    <a:pt x="564" y="124"/>
                  </a:lnTo>
                  <a:lnTo>
                    <a:pt x="566" y="124"/>
                  </a:lnTo>
                  <a:lnTo>
                    <a:pt x="564" y="128"/>
                  </a:lnTo>
                  <a:lnTo>
                    <a:pt x="566" y="128"/>
                  </a:lnTo>
                  <a:lnTo>
                    <a:pt x="570" y="128"/>
                  </a:lnTo>
                  <a:lnTo>
                    <a:pt x="574" y="128"/>
                  </a:lnTo>
                  <a:lnTo>
                    <a:pt x="574" y="132"/>
                  </a:lnTo>
                  <a:lnTo>
                    <a:pt x="578" y="132"/>
                  </a:lnTo>
                  <a:lnTo>
                    <a:pt x="582" y="132"/>
                  </a:lnTo>
                  <a:lnTo>
                    <a:pt x="578" y="136"/>
                  </a:lnTo>
                  <a:lnTo>
                    <a:pt x="582" y="136"/>
                  </a:lnTo>
                  <a:lnTo>
                    <a:pt x="586" y="136"/>
                  </a:lnTo>
                  <a:lnTo>
                    <a:pt x="586" y="138"/>
                  </a:lnTo>
                  <a:lnTo>
                    <a:pt x="582" y="138"/>
                  </a:lnTo>
                  <a:lnTo>
                    <a:pt x="582" y="142"/>
                  </a:lnTo>
                  <a:lnTo>
                    <a:pt x="586" y="142"/>
                  </a:lnTo>
                  <a:lnTo>
                    <a:pt x="586" y="146"/>
                  </a:lnTo>
                  <a:lnTo>
                    <a:pt x="590" y="146"/>
                  </a:lnTo>
                  <a:lnTo>
                    <a:pt x="592" y="146"/>
                  </a:lnTo>
                  <a:lnTo>
                    <a:pt x="592" y="150"/>
                  </a:lnTo>
                  <a:lnTo>
                    <a:pt x="596" y="150"/>
                  </a:lnTo>
                  <a:lnTo>
                    <a:pt x="592" y="150"/>
                  </a:lnTo>
                  <a:lnTo>
                    <a:pt x="592" y="154"/>
                  </a:lnTo>
                  <a:lnTo>
                    <a:pt x="590" y="158"/>
                  </a:lnTo>
                  <a:lnTo>
                    <a:pt x="586" y="158"/>
                  </a:lnTo>
                  <a:lnTo>
                    <a:pt x="582" y="158"/>
                  </a:lnTo>
                  <a:lnTo>
                    <a:pt x="578" y="158"/>
                  </a:lnTo>
                  <a:lnTo>
                    <a:pt x="574" y="158"/>
                  </a:lnTo>
                  <a:lnTo>
                    <a:pt x="570" y="154"/>
                  </a:lnTo>
                  <a:lnTo>
                    <a:pt x="566" y="150"/>
                  </a:lnTo>
                  <a:lnTo>
                    <a:pt x="566" y="146"/>
                  </a:lnTo>
                  <a:lnTo>
                    <a:pt x="564" y="146"/>
                  </a:lnTo>
                  <a:lnTo>
                    <a:pt x="560" y="146"/>
                  </a:lnTo>
                  <a:lnTo>
                    <a:pt x="556" y="142"/>
                  </a:lnTo>
                  <a:lnTo>
                    <a:pt x="548" y="142"/>
                  </a:lnTo>
                  <a:lnTo>
                    <a:pt x="544" y="142"/>
                  </a:lnTo>
                  <a:lnTo>
                    <a:pt x="544" y="146"/>
                  </a:lnTo>
                  <a:lnTo>
                    <a:pt x="540" y="146"/>
                  </a:lnTo>
                  <a:lnTo>
                    <a:pt x="540" y="142"/>
                  </a:lnTo>
                  <a:lnTo>
                    <a:pt x="536" y="142"/>
                  </a:lnTo>
                  <a:lnTo>
                    <a:pt x="534" y="142"/>
                  </a:lnTo>
                  <a:lnTo>
                    <a:pt x="530" y="142"/>
                  </a:lnTo>
                  <a:lnTo>
                    <a:pt x="526" y="142"/>
                  </a:lnTo>
                  <a:lnTo>
                    <a:pt x="526" y="146"/>
                  </a:lnTo>
                  <a:lnTo>
                    <a:pt x="522" y="146"/>
                  </a:lnTo>
                  <a:lnTo>
                    <a:pt x="518" y="146"/>
                  </a:lnTo>
                  <a:lnTo>
                    <a:pt x="518" y="142"/>
                  </a:lnTo>
                  <a:lnTo>
                    <a:pt x="514" y="142"/>
                  </a:lnTo>
                  <a:lnTo>
                    <a:pt x="510" y="142"/>
                  </a:lnTo>
                  <a:lnTo>
                    <a:pt x="510" y="138"/>
                  </a:lnTo>
                  <a:lnTo>
                    <a:pt x="508" y="138"/>
                  </a:lnTo>
                  <a:lnTo>
                    <a:pt x="508" y="136"/>
                  </a:lnTo>
                  <a:lnTo>
                    <a:pt x="510" y="136"/>
                  </a:lnTo>
                  <a:lnTo>
                    <a:pt x="514" y="136"/>
                  </a:lnTo>
                  <a:lnTo>
                    <a:pt x="518" y="136"/>
                  </a:lnTo>
                  <a:lnTo>
                    <a:pt x="522" y="136"/>
                  </a:lnTo>
                  <a:lnTo>
                    <a:pt x="526" y="136"/>
                  </a:lnTo>
                  <a:lnTo>
                    <a:pt x="530" y="138"/>
                  </a:lnTo>
                  <a:lnTo>
                    <a:pt x="530" y="136"/>
                  </a:lnTo>
                  <a:lnTo>
                    <a:pt x="534" y="136"/>
                  </a:lnTo>
                  <a:lnTo>
                    <a:pt x="530" y="136"/>
                  </a:lnTo>
                  <a:lnTo>
                    <a:pt x="526" y="136"/>
                  </a:lnTo>
                  <a:lnTo>
                    <a:pt x="522" y="136"/>
                  </a:lnTo>
                  <a:lnTo>
                    <a:pt x="526" y="132"/>
                  </a:lnTo>
                  <a:lnTo>
                    <a:pt x="530" y="132"/>
                  </a:lnTo>
                  <a:lnTo>
                    <a:pt x="534" y="132"/>
                  </a:lnTo>
                  <a:lnTo>
                    <a:pt x="534" y="128"/>
                  </a:lnTo>
                  <a:lnTo>
                    <a:pt x="530" y="128"/>
                  </a:lnTo>
                  <a:lnTo>
                    <a:pt x="530" y="132"/>
                  </a:lnTo>
                  <a:lnTo>
                    <a:pt x="526" y="132"/>
                  </a:lnTo>
                  <a:lnTo>
                    <a:pt x="526" y="132"/>
                  </a:lnTo>
                  <a:lnTo>
                    <a:pt x="526" y="132"/>
                  </a:lnTo>
                  <a:close/>
                  <a:moveTo>
                    <a:pt x="622" y="158"/>
                  </a:moveTo>
                  <a:lnTo>
                    <a:pt x="620" y="154"/>
                  </a:lnTo>
                  <a:lnTo>
                    <a:pt x="622" y="154"/>
                  </a:lnTo>
                  <a:lnTo>
                    <a:pt x="620" y="154"/>
                  </a:lnTo>
                  <a:lnTo>
                    <a:pt x="616" y="154"/>
                  </a:lnTo>
                  <a:lnTo>
                    <a:pt x="616" y="150"/>
                  </a:lnTo>
                  <a:lnTo>
                    <a:pt x="612" y="150"/>
                  </a:lnTo>
                  <a:lnTo>
                    <a:pt x="616" y="150"/>
                  </a:lnTo>
                  <a:lnTo>
                    <a:pt x="620" y="150"/>
                  </a:lnTo>
                  <a:lnTo>
                    <a:pt x="622" y="150"/>
                  </a:lnTo>
                  <a:lnTo>
                    <a:pt x="622" y="146"/>
                  </a:lnTo>
                  <a:lnTo>
                    <a:pt x="620" y="146"/>
                  </a:lnTo>
                  <a:lnTo>
                    <a:pt x="616" y="146"/>
                  </a:lnTo>
                  <a:lnTo>
                    <a:pt x="612" y="146"/>
                  </a:lnTo>
                  <a:lnTo>
                    <a:pt x="612" y="142"/>
                  </a:lnTo>
                  <a:lnTo>
                    <a:pt x="608" y="142"/>
                  </a:lnTo>
                  <a:lnTo>
                    <a:pt x="608" y="138"/>
                  </a:lnTo>
                  <a:lnTo>
                    <a:pt x="604" y="138"/>
                  </a:lnTo>
                  <a:lnTo>
                    <a:pt x="604" y="136"/>
                  </a:lnTo>
                  <a:lnTo>
                    <a:pt x="608" y="136"/>
                  </a:lnTo>
                  <a:lnTo>
                    <a:pt x="604" y="136"/>
                  </a:lnTo>
                  <a:lnTo>
                    <a:pt x="604" y="132"/>
                  </a:lnTo>
                  <a:lnTo>
                    <a:pt x="604" y="128"/>
                  </a:lnTo>
                  <a:lnTo>
                    <a:pt x="608" y="128"/>
                  </a:lnTo>
                  <a:lnTo>
                    <a:pt x="612" y="128"/>
                  </a:lnTo>
                  <a:lnTo>
                    <a:pt x="616" y="128"/>
                  </a:lnTo>
                  <a:lnTo>
                    <a:pt x="616" y="132"/>
                  </a:lnTo>
                  <a:lnTo>
                    <a:pt x="620" y="132"/>
                  </a:lnTo>
                  <a:lnTo>
                    <a:pt x="622" y="132"/>
                  </a:lnTo>
                  <a:lnTo>
                    <a:pt x="626" y="132"/>
                  </a:lnTo>
                  <a:lnTo>
                    <a:pt x="630" y="132"/>
                  </a:lnTo>
                  <a:lnTo>
                    <a:pt x="630" y="136"/>
                  </a:lnTo>
                  <a:lnTo>
                    <a:pt x="634" y="136"/>
                  </a:lnTo>
                  <a:lnTo>
                    <a:pt x="638" y="138"/>
                  </a:lnTo>
                  <a:lnTo>
                    <a:pt x="642" y="138"/>
                  </a:lnTo>
                  <a:lnTo>
                    <a:pt x="642" y="136"/>
                  </a:lnTo>
                  <a:lnTo>
                    <a:pt x="642" y="138"/>
                  </a:lnTo>
                  <a:lnTo>
                    <a:pt x="646" y="138"/>
                  </a:lnTo>
                  <a:lnTo>
                    <a:pt x="650" y="138"/>
                  </a:lnTo>
                  <a:lnTo>
                    <a:pt x="652" y="138"/>
                  </a:lnTo>
                  <a:lnTo>
                    <a:pt x="652" y="142"/>
                  </a:lnTo>
                  <a:lnTo>
                    <a:pt x="650" y="142"/>
                  </a:lnTo>
                  <a:lnTo>
                    <a:pt x="646" y="146"/>
                  </a:lnTo>
                  <a:lnTo>
                    <a:pt x="650" y="146"/>
                  </a:lnTo>
                  <a:lnTo>
                    <a:pt x="652" y="146"/>
                  </a:lnTo>
                  <a:lnTo>
                    <a:pt x="652" y="150"/>
                  </a:lnTo>
                  <a:lnTo>
                    <a:pt x="650" y="150"/>
                  </a:lnTo>
                  <a:lnTo>
                    <a:pt x="650" y="154"/>
                  </a:lnTo>
                  <a:lnTo>
                    <a:pt x="646" y="154"/>
                  </a:lnTo>
                  <a:lnTo>
                    <a:pt x="642" y="154"/>
                  </a:lnTo>
                  <a:lnTo>
                    <a:pt x="638" y="154"/>
                  </a:lnTo>
                  <a:lnTo>
                    <a:pt x="634" y="154"/>
                  </a:lnTo>
                  <a:lnTo>
                    <a:pt x="630" y="158"/>
                  </a:lnTo>
                  <a:lnTo>
                    <a:pt x="630" y="154"/>
                  </a:lnTo>
                  <a:lnTo>
                    <a:pt x="626" y="154"/>
                  </a:lnTo>
                  <a:lnTo>
                    <a:pt x="626" y="158"/>
                  </a:lnTo>
                  <a:lnTo>
                    <a:pt x="630" y="154"/>
                  </a:lnTo>
                  <a:lnTo>
                    <a:pt x="630" y="158"/>
                  </a:lnTo>
                  <a:lnTo>
                    <a:pt x="626" y="158"/>
                  </a:lnTo>
                  <a:lnTo>
                    <a:pt x="622" y="158"/>
                  </a:lnTo>
                  <a:lnTo>
                    <a:pt x="622" y="158"/>
                  </a:lnTo>
                  <a:lnTo>
                    <a:pt x="622" y="158"/>
                  </a:lnTo>
                  <a:close/>
                  <a:moveTo>
                    <a:pt x="440" y="142"/>
                  </a:moveTo>
                  <a:lnTo>
                    <a:pt x="436" y="142"/>
                  </a:lnTo>
                  <a:lnTo>
                    <a:pt x="432" y="142"/>
                  </a:lnTo>
                  <a:lnTo>
                    <a:pt x="428" y="142"/>
                  </a:lnTo>
                  <a:lnTo>
                    <a:pt x="424" y="142"/>
                  </a:lnTo>
                  <a:lnTo>
                    <a:pt x="422" y="138"/>
                  </a:lnTo>
                  <a:lnTo>
                    <a:pt x="422" y="142"/>
                  </a:lnTo>
                  <a:lnTo>
                    <a:pt x="418" y="142"/>
                  </a:lnTo>
                  <a:lnTo>
                    <a:pt x="414" y="142"/>
                  </a:lnTo>
                  <a:lnTo>
                    <a:pt x="410" y="142"/>
                  </a:lnTo>
                  <a:lnTo>
                    <a:pt x="408" y="142"/>
                  </a:lnTo>
                  <a:lnTo>
                    <a:pt x="404" y="142"/>
                  </a:lnTo>
                  <a:lnTo>
                    <a:pt x="400" y="142"/>
                  </a:lnTo>
                  <a:lnTo>
                    <a:pt x="396" y="142"/>
                  </a:lnTo>
                  <a:lnTo>
                    <a:pt x="392" y="142"/>
                  </a:lnTo>
                  <a:lnTo>
                    <a:pt x="392" y="138"/>
                  </a:lnTo>
                  <a:lnTo>
                    <a:pt x="396" y="138"/>
                  </a:lnTo>
                  <a:lnTo>
                    <a:pt x="400" y="138"/>
                  </a:lnTo>
                  <a:lnTo>
                    <a:pt x="404" y="138"/>
                  </a:lnTo>
                  <a:lnTo>
                    <a:pt x="408" y="136"/>
                  </a:lnTo>
                  <a:lnTo>
                    <a:pt x="410" y="136"/>
                  </a:lnTo>
                  <a:lnTo>
                    <a:pt x="414" y="136"/>
                  </a:lnTo>
                  <a:lnTo>
                    <a:pt x="418" y="136"/>
                  </a:lnTo>
                  <a:lnTo>
                    <a:pt x="422" y="132"/>
                  </a:lnTo>
                  <a:lnTo>
                    <a:pt x="424" y="132"/>
                  </a:lnTo>
                  <a:lnTo>
                    <a:pt x="428" y="132"/>
                  </a:lnTo>
                  <a:lnTo>
                    <a:pt x="432" y="132"/>
                  </a:lnTo>
                  <a:lnTo>
                    <a:pt x="436" y="132"/>
                  </a:lnTo>
                  <a:lnTo>
                    <a:pt x="440" y="132"/>
                  </a:lnTo>
                  <a:lnTo>
                    <a:pt x="444" y="136"/>
                  </a:lnTo>
                  <a:lnTo>
                    <a:pt x="448" y="136"/>
                  </a:lnTo>
                  <a:lnTo>
                    <a:pt x="448" y="138"/>
                  </a:lnTo>
                  <a:lnTo>
                    <a:pt x="448" y="142"/>
                  </a:lnTo>
                  <a:lnTo>
                    <a:pt x="444" y="142"/>
                  </a:lnTo>
                  <a:lnTo>
                    <a:pt x="440" y="142"/>
                  </a:lnTo>
                  <a:lnTo>
                    <a:pt x="440" y="142"/>
                  </a:lnTo>
                  <a:lnTo>
                    <a:pt x="440" y="142"/>
                  </a:lnTo>
                  <a:close/>
                  <a:moveTo>
                    <a:pt x="656" y="142"/>
                  </a:moveTo>
                  <a:lnTo>
                    <a:pt x="660" y="146"/>
                  </a:lnTo>
                  <a:lnTo>
                    <a:pt x="656" y="146"/>
                  </a:lnTo>
                  <a:lnTo>
                    <a:pt x="656" y="142"/>
                  </a:lnTo>
                  <a:lnTo>
                    <a:pt x="656" y="142"/>
                  </a:lnTo>
                  <a:lnTo>
                    <a:pt x="656" y="142"/>
                  </a:lnTo>
                  <a:close/>
                  <a:moveTo>
                    <a:pt x="540" y="142"/>
                  </a:moveTo>
                  <a:lnTo>
                    <a:pt x="540" y="146"/>
                  </a:lnTo>
                  <a:lnTo>
                    <a:pt x="536" y="146"/>
                  </a:lnTo>
                  <a:lnTo>
                    <a:pt x="536" y="150"/>
                  </a:lnTo>
                  <a:lnTo>
                    <a:pt x="534" y="150"/>
                  </a:lnTo>
                  <a:lnTo>
                    <a:pt x="534" y="146"/>
                  </a:lnTo>
                  <a:lnTo>
                    <a:pt x="536" y="146"/>
                  </a:lnTo>
                  <a:lnTo>
                    <a:pt x="536" y="142"/>
                  </a:lnTo>
                  <a:lnTo>
                    <a:pt x="540" y="142"/>
                  </a:lnTo>
                  <a:lnTo>
                    <a:pt x="540" y="142"/>
                  </a:lnTo>
                  <a:lnTo>
                    <a:pt x="540" y="142"/>
                  </a:lnTo>
                  <a:close/>
                  <a:moveTo>
                    <a:pt x="440" y="150"/>
                  </a:moveTo>
                  <a:lnTo>
                    <a:pt x="444" y="150"/>
                  </a:lnTo>
                  <a:lnTo>
                    <a:pt x="444" y="154"/>
                  </a:lnTo>
                  <a:lnTo>
                    <a:pt x="440" y="154"/>
                  </a:lnTo>
                  <a:lnTo>
                    <a:pt x="436" y="154"/>
                  </a:lnTo>
                  <a:lnTo>
                    <a:pt x="432" y="154"/>
                  </a:lnTo>
                  <a:lnTo>
                    <a:pt x="428" y="154"/>
                  </a:lnTo>
                  <a:lnTo>
                    <a:pt x="424" y="154"/>
                  </a:lnTo>
                  <a:lnTo>
                    <a:pt x="424" y="158"/>
                  </a:lnTo>
                  <a:lnTo>
                    <a:pt x="428" y="158"/>
                  </a:lnTo>
                  <a:lnTo>
                    <a:pt x="432" y="158"/>
                  </a:lnTo>
                  <a:lnTo>
                    <a:pt x="436" y="158"/>
                  </a:lnTo>
                  <a:lnTo>
                    <a:pt x="436" y="160"/>
                  </a:lnTo>
                  <a:lnTo>
                    <a:pt x="436" y="164"/>
                  </a:lnTo>
                  <a:lnTo>
                    <a:pt x="432" y="164"/>
                  </a:lnTo>
                  <a:lnTo>
                    <a:pt x="432" y="168"/>
                  </a:lnTo>
                  <a:lnTo>
                    <a:pt x="424" y="168"/>
                  </a:lnTo>
                  <a:lnTo>
                    <a:pt x="422" y="168"/>
                  </a:lnTo>
                  <a:lnTo>
                    <a:pt x="418" y="168"/>
                  </a:lnTo>
                  <a:lnTo>
                    <a:pt x="414" y="168"/>
                  </a:lnTo>
                  <a:lnTo>
                    <a:pt x="410" y="172"/>
                  </a:lnTo>
                  <a:lnTo>
                    <a:pt x="408" y="172"/>
                  </a:lnTo>
                  <a:lnTo>
                    <a:pt x="404" y="168"/>
                  </a:lnTo>
                  <a:lnTo>
                    <a:pt x="400" y="168"/>
                  </a:lnTo>
                  <a:lnTo>
                    <a:pt x="396" y="164"/>
                  </a:lnTo>
                  <a:lnTo>
                    <a:pt x="392" y="164"/>
                  </a:lnTo>
                  <a:lnTo>
                    <a:pt x="396" y="160"/>
                  </a:lnTo>
                  <a:lnTo>
                    <a:pt x="392" y="158"/>
                  </a:lnTo>
                  <a:lnTo>
                    <a:pt x="392" y="154"/>
                  </a:lnTo>
                  <a:lnTo>
                    <a:pt x="396" y="154"/>
                  </a:lnTo>
                  <a:lnTo>
                    <a:pt x="400" y="154"/>
                  </a:lnTo>
                  <a:lnTo>
                    <a:pt x="404" y="154"/>
                  </a:lnTo>
                  <a:lnTo>
                    <a:pt x="404" y="150"/>
                  </a:lnTo>
                  <a:lnTo>
                    <a:pt x="408" y="150"/>
                  </a:lnTo>
                  <a:lnTo>
                    <a:pt x="410" y="150"/>
                  </a:lnTo>
                  <a:lnTo>
                    <a:pt x="414" y="150"/>
                  </a:lnTo>
                  <a:lnTo>
                    <a:pt x="418" y="150"/>
                  </a:lnTo>
                  <a:lnTo>
                    <a:pt x="422" y="150"/>
                  </a:lnTo>
                  <a:lnTo>
                    <a:pt x="424" y="150"/>
                  </a:lnTo>
                  <a:lnTo>
                    <a:pt x="428" y="150"/>
                  </a:lnTo>
                  <a:lnTo>
                    <a:pt x="432" y="150"/>
                  </a:lnTo>
                  <a:lnTo>
                    <a:pt x="436" y="150"/>
                  </a:lnTo>
                  <a:lnTo>
                    <a:pt x="440" y="150"/>
                  </a:lnTo>
                  <a:lnTo>
                    <a:pt x="440" y="150"/>
                  </a:lnTo>
                  <a:lnTo>
                    <a:pt x="440" y="150"/>
                  </a:lnTo>
                  <a:close/>
                  <a:moveTo>
                    <a:pt x="380" y="160"/>
                  </a:moveTo>
                  <a:lnTo>
                    <a:pt x="378" y="160"/>
                  </a:lnTo>
                  <a:lnTo>
                    <a:pt x="378" y="158"/>
                  </a:lnTo>
                  <a:lnTo>
                    <a:pt x="374" y="158"/>
                  </a:lnTo>
                  <a:lnTo>
                    <a:pt x="370" y="158"/>
                  </a:lnTo>
                  <a:lnTo>
                    <a:pt x="366" y="154"/>
                  </a:lnTo>
                  <a:lnTo>
                    <a:pt x="370" y="154"/>
                  </a:lnTo>
                  <a:lnTo>
                    <a:pt x="374" y="150"/>
                  </a:lnTo>
                  <a:lnTo>
                    <a:pt x="378" y="150"/>
                  </a:lnTo>
                  <a:lnTo>
                    <a:pt x="380" y="154"/>
                  </a:lnTo>
                  <a:lnTo>
                    <a:pt x="384" y="154"/>
                  </a:lnTo>
                  <a:lnTo>
                    <a:pt x="388" y="154"/>
                  </a:lnTo>
                  <a:lnTo>
                    <a:pt x="388" y="158"/>
                  </a:lnTo>
                  <a:lnTo>
                    <a:pt x="384" y="158"/>
                  </a:lnTo>
                  <a:lnTo>
                    <a:pt x="384" y="160"/>
                  </a:lnTo>
                  <a:lnTo>
                    <a:pt x="380" y="160"/>
                  </a:lnTo>
                  <a:lnTo>
                    <a:pt x="380" y="160"/>
                  </a:lnTo>
                  <a:lnTo>
                    <a:pt x="380" y="160"/>
                  </a:lnTo>
                  <a:close/>
                  <a:moveTo>
                    <a:pt x="556" y="154"/>
                  </a:moveTo>
                  <a:lnTo>
                    <a:pt x="560" y="154"/>
                  </a:lnTo>
                  <a:lnTo>
                    <a:pt x="560" y="158"/>
                  </a:lnTo>
                  <a:lnTo>
                    <a:pt x="564" y="158"/>
                  </a:lnTo>
                  <a:lnTo>
                    <a:pt x="566" y="158"/>
                  </a:lnTo>
                  <a:lnTo>
                    <a:pt x="566" y="160"/>
                  </a:lnTo>
                  <a:lnTo>
                    <a:pt x="564" y="160"/>
                  </a:lnTo>
                  <a:lnTo>
                    <a:pt x="560" y="160"/>
                  </a:lnTo>
                  <a:lnTo>
                    <a:pt x="556" y="160"/>
                  </a:lnTo>
                  <a:lnTo>
                    <a:pt x="552" y="160"/>
                  </a:lnTo>
                  <a:lnTo>
                    <a:pt x="548" y="160"/>
                  </a:lnTo>
                  <a:lnTo>
                    <a:pt x="544" y="158"/>
                  </a:lnTo>
                  <a:lnTo>
                    <a:pt x="544" y="154"/>
                  </a:lnTo>
                  <a:lnTo>
                    <a:pt x="548" y="154"/>
                  </a:lnTo>
                  <a:lnTo>
                    <a:pt x="552" y="154"/>
                  </a:lnTo>
                  <a:lnTo>
                    <a:pt x="556" y="154"/>
                  </a:lnTo>
                  <a:lnTo>
                    <a:pt x="556" y="154"/>
                  </a:lnTo>
                  <a:lnTo>
                    <a:pt x="556" y="154"/>
                  </a:lnTo>
                  <a:close/>
                  <a:moveTo>
                    <a:pt x="676" y="160"/>
                  </a:moveTo>
                  <a:lnTo>
                    <a:pt x="678" y="160"/>
                  </a:lnTo>
                  <a:lnTo>
                    <a:pt x="676" y="160"/>
                  </a:lnTo>
                  <a:lnTo>
                    <a:pt x="672" y="164"/>
                  </a:lnTo>
                  <a:lnTo>
                    <a:pt x="672" y="168"/>
                  </a:lnTo>
                  <a:lnTo>
                    <a:pt x="668" y="168"/>
                  </a:lnTo>
                  <a:lnTo>
                    <a:pt x="660" y="168"/>
                  </a:lnTo>
                  <a:lnTo>
                    <a:pt x="660" y="164"/>
                  </a:lnTo>
                  <a:lnTo>
                    <a:pt x="652" y="164"/>
                  </a:lnTo>
                  <a:lnTo>
                    <a:pt x="650" y="164"/>
                  </a:lnTo>
                  <a:lnTo>
                    <a:pt x="650" y="168"/>
                  </a:lnTo>
                  <a:lnTo>
                    <a:pt x="646" y="164"/>
                  </a:lnTo>
                  <a:lnTo>
                    <a:pt x="642" y="164"/>
                  </a:lnTo>
                  <a:lnTo>
                    <a:pt x="638" y="164"/>
                  </a:lnTo>
                  <a:lnTo>
                    <a:pt x="634" y="164"/>
                  </a:lnTo>
                  <a:lnTo>
                    <a:pt x="630" y="160"/>
                  </a:lnTo>
                  <a:lnTo>
                    <a:pt x="634" y="160"/>
                  </a:lnTo>
                  <a:lnTo>
                    <a:pt x="634" y="158"/>
                  </a:lnTo>
                  <a:lnTo>
                    <a:pt x="638" y="158"/>
                  </a:lnTo>
                  <a:lnTo>
                    <a:pt x="642" y="158"/>
                  </a:lnTo>
                  <a:lnTo>
                    <a:pt x="646" y="158"/>
                  </a:lnTo>
                  <a:lnTo>
                    <a:pt x="650" y="158"/>
                  </a:lnTo>
                  <a:lnTo>
                    <a:pt x="652" y="158"/>
                  </a:lnTo>
                  <a:lnTo>
                    <a:pt x="656" y="158"/>
                  </a:lnTo>
                  <a:lnTo>
                    <a:pt x="660" y="158"/>
                  </a:lnTo>
                  <a:lnTo>
                    <a:pt x="664" y="158"/>
                  </a:lnTo>
                  <a:lnTo>
                    <a:pt x="668" y="158"/>
                  </a:lnTo>
                  <a:lnTo>
                    <a:pt x="672" y="158"/>
                  </a:lnTo>
                  <a:lnTo>
                    <a:pt x="676" y="158"/>
                  </a:lnTo>
                  <a:lnTo>
                    <a:pt x="676" y="160"/>
                  </a:lnTo>
                  <a:lnTo>
                    <a:pt x="676" y="160"/>
                  </a:lnTo>
                  <a:lnTo>
                    <a:pt x="676" y="160"/>
                  </a:lnTo>
                  <a:close/>
                  <a:moveTo>
                    <a:pt x="500" y="158"/>
                  </a:moveTo>
                  <a:lnTo>
                    <a:pt x="504" y="160"/>
                  </a:lnTo>
                  <a:lnTo>
                    <a:pt x="508" y="160"/>
                  </a:lnTo>
                  <a:lnTo>
                    <a:pt x="508" y="164"/>
                  </a:lnTo>
                  <a:lnTo>
                    <a:pt x="510" y="164"/>
                  </a:lnTo>
                  <a:lnTo>
                    <a:pt x="510" y="168"/>
                  </a:lnTo>
                  <a:lnTo>
                    <a:pt x="508" y="168"/>
                  </a:lnTo>
                  <a:lnTo>
                    <a:pt x="510" y="168"/>
                  </a:lnTo>
                  <a:lnTo>
                    <a:pt x="514" y="168"/>
                  </a:lnTo>
                  <a:lnTo>
                    <a:pt x="514" y="172"/>
                  </a:lnTo>
                  <a:lnTo>
                    <a:pt x="518" y="172"/>
                  </a:lnTo>
                  <a:lnTo>
                    <a:pt x="518" y="176"/>
                  </a:lnTo>
                  <a:lnTo>
                    <a:pt x="514" y="176"/>
                  </a:lnTo>
                  <a:lnTo>
                    <a:pt x="510" y="176"/>
                  </a:lnTo>
                  <a:lnTo>
                    <a:pt x="508" y="176"/>
                  </a:lnTo>
                  <a:lnTo>
                    <a:pt x="504" y="172"/>
                  </a:lnTo>
                  <a:lnTo>
                    <a:pt x="500" y="172"/>
                  </a:lnTo>
                  <a:lnTo>
                    <a:pt x="500" y="168"/>
                  </a:lnTo>
                  <a:lnTo>
                    <a:pt x="500" y="164"/>
                  </a:lnTo>
                  <a:lnTo>
                    <a:pt x="496" y="160"/>
                  </a:lnTo>
                  <a:lnTo>
                    <a:pt x="492" y="160"/>
                  </a:lnTo>
                  <a:lnTo>
                    <a:pt x="492" y="158"/>
                  </a:lnTo>
                  <a:lnTo>
                    <a:pt x="496" y="158"/>
                  </a:lnTo>
                  <a:lnTo>
                    <a:pt x="500" y="158"/>
                  </a:lnTo>
                  <a:lnTo>
                    <a:pt x="500" y="158"/>
                  </a:lnTo>
                  <a:lnTo>
                    <a:pt x="500" y="158"/>
                  </a:lnTo>
                  <a:close/>
                  <a:moveTo>
                    <a:pt x="716" y="172"/>
                  </a:moveTo>
                  <a:lnTo>
                    <a:pt x="712" y="172"/>
                  </a:lnTo>
                  <a:lnTo>
                    <a:pt x="708" y="172"/>
                  </a:lnTo>
                  <a:lnTo>
                    <a:pt x="706" y="168"/>
                  </a:lnTo>
                  <a:lnTo>
                    <a:pt x="706" y="164"/>
                  </a:lnTo>
                  <a:lnTo>
                    <a:pt x="706" y="160"/>
                  </a:lnTo>
                  <a:lnTo>
                    <a:pt x="708" y="160"/>
                  </a:lnTo>
                  <a:lnTo>
                    <a:pt x="712" y="160"/>
                  </a:lnTo>
                  <a:lnTo>
                    <a:pt x="716" y="160"/>
                  </a:lnTo>
                  <a:lnTo>
                    <a:pt x="720" y="160"/>
                  </a:lnTo>
                  <a:lnTo>
                    <a:pt x="720" y="164"/>
                  </a:lnTo>
                  <a:lnTo>
                    <a:pt x="724" y="164"/>
                  </a:lnTo>
                  <a:lnTo>
                    <a:pt x="728" y="168"/>
                  </a:lnTo>
                  <a:lnTo>
                    <a:pt x="728" y="172"/>
                  </a:lnTo>
                  <a:lnTo>
                    <a:pt x="724" y="172"/>
                  </a:lnTo>
                  <a:lnTo>
                    <a:pt x="720" y="172"/>
                  </a:lnTo>
                  <a:lnTo>
                    <a:pt x="716" y="172"/>
                  </a:lnTo>
                  <a:lnTo>
                    <a:pt x="716" y="172"/>
                  </a:lnTo>
                  <a:lnTo>
                    <a:pt x="716" y="172"/>
                  </a:lnTo>
                  <a:close/>
                  <a:moveTo>
                    <a:pt x="294" y="212"/>
                  </a:moveTo>
                  <a:lnTo>
                    <a:pt x="294" y="208"/>
                  </a:lnTo>
                  <a:lnTo>
                    <a:pt x="294" y="212"/>
                  </a:lnTo>
                  <a:lnTo>
                    <a:pt x="292" y="212"/>
                  </a:lnTo>
                  <a:lnTo>
                    <a:pt x="292" y="208"/>
                  </a:lnTo>
                  <a:lnTo>
                    <a:pt x="292" y="206"/>
                  </a:lnTo>
                  <a:lnTo>
                    <a:pt x="288" y="206"/>
                  </a:lnTo>
                  <a:lnTo>
                    <a:pt x="288" y="208"/>
                  </a:lnTo>
                  <a:lnTo>
                    <a:pt x="288" y="206"/>
                  </a:lnTo>
                  <a:lnTo>
                    <a:pt x="288" y="202"/>
                  </a:lnTo>
                  <a:lnTo>
                    <a:pt x="284" y="202"/>
                  </a:lnTo>
                  <a:lnTo>
                    <a:pt x="284" y="206"/>
                  </a:lnTo>
                  <a:lnTo>
                    <a:pt x="284" y="208"/>
                  </a:lnTo>
                  <a:lnTo>
                    <a:pt x="284" y="206"/>
                  </a:lnTo>
                  <a:lnTo>
                    <a:pt x="280" y="206"/>
                  </a:lnTo>
                  <a:lnTo>
                    <a:pt x="280" y="208"/>
                  </a:lnTo>
                  <a:lnTo>
                    <a:pt x="276" y="208"/>
                  </a:lnTo>
                  <a:lnTo>
                    <a:pt x="276" y="206"/>
                  </a:lnTo>
                  <a:lnTo>
                    <a:pt x="272" y="206"/>
                  </a:lnTo>
                  <a:lnTo>
                    <a:pt x="266" y="206"/>
                  </a:lnTo>
                  <a:lnTo>
                    <a:pt x="266" y="208"/>
                  </a:lnTo>
                  <a:lnTo>
                    <a:pt x="262" y="208"/>
                  </a:lnTo>
                  <a:lnTo>
                    <a:pt x="258" y="208"/>
                  </a:lnTo>
                  <a:lnTo>
                    <a:pt x="262" y="208"/>
                  </a:lnTo>
                  <a:lnTo>
                    <a:pt x="262" y="206"/>
                  </a:lnTo>
                  <a:lnTo>
                    <a:pt x="262" y="202"/>
                  </a:lnTo>
                  <a:lnTo>
                    <a:pt x="262" y="206"/>
                  </a:lnTo>
                  <a:lnTo>
                    <a:pt x="258" y="206"/>
                  </a:lnTo>
                  <a:lnTo>
                    <a:pt x="262" y="202"/>
                  </a:lnTo>
                  <a:lnTo>
                    <a:pt x="258" y="202"/>
                  </a:lnTo>
                  <a:lnTo>
                    <a:pt x="258" y="206"/>
                  </a:lnTo>
                  <a:lnTo>
                    <a:pt x="254" y="206"/>
                  </a:lnTo>
                  <a:lnTo>
                    <a:pt x="254" y="202"/>
                  </a:lnTo>
                  <a:lnTo>
                    <a:pt x="258" y="202"/>
                  </a:lnTo>
                  <a:lnTo>
                    <a:pt x="262" y="198"/>
                  </a:lnTo>
                  <a:lnTo>
                    <a:pt x="266" y="194"/>
                  </a:lnTo>
                  <a:lnTo>
                    <a:pt x="268" y="194"/>
                  </a:lnTo>
                  <a:lnTo>
                    <a:pt x="272" y="194"/>
                  </a:lnTo>
                  <a:lnTo>
                    <a:pt x="276" y="194"/>
                  </a:lnTo>
                  <a:lnTo>
                    <a:pt x="280" y="190"/>
                  </a:lnTo>
                  <a:lnTo>
                    <a:pt x="280" y="186"/>
                  </a:lnTo>
                  <a:lnTo>
                    <a:pt x="284" y="186"/>
                  </a:lnTo>
                  <a:lnTo>
                    <a:pt x="288" y="186"/>
                  </a:lnTo>
                  <a:lnTo>
                    <a:pt x="292" y="182"/>
                  </a:lnTo>
                  <a:lnTo>
                    <a:pt x="294" y="180"/>
                  </a:lnTo>
                  <a:lnTo>
                    <a:pt x="298" y="180"/>
                  </a:lnTo>
                  <a:lnTo>
                    <a:pt x="298" y="176"/>
                  </a:lnTo>
                  <a:lnTo>
                    <a:pt x="302" y="176"/>
                  </a:lnTo>
                  <a:lnTo>
                    <a:pt x="306" y="176"/>
                  </a:lnTo>
                  <a:lnTo>
                    <a:pt x="306" y="172"/>
                  </a:lnTo>
                  <a:lnTo>
                    <a:pt x="310" y="172"/>
                  </a:lnTo>
                  <a:lnTo>
                    <a:pt x="314" y="172"/>
                  </a:lnTo>
                  <a:lnTo>
                    <a:pt x="314" y="168"/>
                  </a:lnTo>
                  <a:lnTo>
                    <a:pt x="318" y="168"/>
                  </a:lnTo>
                  <a:lnTo>
                    <a:pt x="322" y="168"/>
                  </a:lnTo>
                  <a:lnTo>
                    <a:pt x="324" y="168"/>
                  </a:lnTo>
                  <a:lnTo>
                    <a:pt x="328" y="168"/>
                  </a:lnTo>
                  <a:lnTo>
                    <a:pt x="332" y="172"/>
                  </a:lnTo>
                  <a:lnTo>
                    <a:pt x="336" y="172"/>
                  </a:lnTo>
                  <a:lnTo>
                    <a:pt x="340" y="172"/>
                  </a:lnTo>
                  <a:lnTo>
                    <a:pt x="340" y="168"/>
                  </a:lnTo>
                  <a:lnTo>
                    <a:pt x="336" y="168"/>
                  </a:lnTo>
                  <a:lnTo>
                    <a:pt x="340" y="168"/>
                  </a:lnTo>
                  <a:lnTo>
                    <a:pt x="340" y="172"/>
                  </a:lnTo>
                  <a:lnTo>
                    <a:pt x="344" y="172"/>
                  </a:lnTo>
                  <a:lnTo>
                    <a:pt x="344" y="168"/>
                  </a:lnTo>
                  <a:lnTo>
                    <a:pt x="340" y="168"/>
                  </a:lnTo>
                  <a:lnTo>
                    <a:pt x="336" y="168"/>
                  </a:lnTo>
                  <a:lnTo>
                    <a:pt x="340" y="164"/>
                  </a:lnTo>
                  <a:lnTo>
                    <a:pt x="344" y="164"/>
                  </a:lnTo>
                  <a:lnTo>
                    <a:pt x="340" y="164"/>
                  </a:lnTo>
                  <a:lnTo>
                    <a:pt x="344" y="164"/>
                  </a:lnTo>
                  <a:lnTo>
                    <a:pt x="348" y="164"/>
                  </a:lnTo>
                  <a:lnTo>
                    <a:pt x="352" y="164"/>
                  </a:lnTo>
                  <a:lnTo>
                    <a:pt x="354" y="168"/>
                  </a:lnTo>
                  <a:lnTo>
                    <a:pt x="362" y="168"/>
                  </a:lnTo>
                  <a:lnTo>
                    <a:pt x="362" y="172"/>
                  </a:lnTo>
                  <a:lnTo>
                    <a:pt x="358" y="172"/>
                  </a:lnTo>
                  <a:lnTo>
                    <a:pt x="354" y="172"/>
                  </a:lnTo>
                  <a:lnTo>
                    <a:pt x="352" y="176"/>
                  </a:lnTo>
                  <a:lnTo>
                    <a:pt x="352" y="180"/>
                  </a:lnTo>
                  <a:lnTo>
                    <a:pt x="354" y="180"/>
                  </a:lnTo>
                  <a:lnTo>
                    <a:pt x="358" y="180"/>
                  </a:lnTo>
                  <a:lnTo>
                    <a:pt x="358" y="182"/>
                  </a:lnTo>
                  <a:lnTo>
                    <a:pt x="354" y="182"/>
                  </a:lnTo>
                  <a:lnTo>
                    <a:pt x="352" y="182"/>
                  </a:lnTo>
                  <a:lnTo>
                    <a:pt x="352" y="180"/>
                  </a:lnTo>
                  <a:lnTo>
                    <a:pt x="348" y="180"/>
                  </a:lnTo>
                  <a:lnTo>
                    <a:pt x="348" y="182"/>
                  </a:lnTo>
                  <a:lnTo>
                    <a:pt x="352" y="182"/>
                  </a:lnTo>
                  <a:lnTo>
                    <a:pt x="354" y="182"/>
                  </a:lnTo>
                  <a:lnTo>
                    <a:pt x="354" y="186"/>
                  </a:lnTo>
                  <a:lnTo>
                    <a:pt x="354" y="190"/>
                  </a:lnTo>
                  <a:lnTo>
                    <a:pt x="352" y="190"/>
                  </a:lnTo>
                  <a:lnTo>
                    <a:pt x="348" y="190"/>
                  </a:lnTo>
                  <a:lnTo>
                    <a:pt x="344" y="190"/>
                  </a:lnTo>
                  <a:lnTo>
                    <a:pt x="340" y="190"/>
                  </a:lnTo>
                  <a:lnTo>
                    <a:pt x="340" y="194"/>
                  </a:lnTo>
                  <a:lnTo>
                    <a:pt x="340" y="198"/>
                  </a:lnTo>
                  <a:lnTo>
                    <a:pt x="336" y="198"/>
                  </a:lnTo>
                  <a:lnTo>
                    <a:pt x="332" y="198"/>
                  </a:lnTo>
                  <a:lnTo>
                    <a:pt x="328" y="198"/>
                  </a:lnTo>
                  <a:lnTo>
                    <a:pt x="324" y="194"/>
                  </a:lnTo>
                  <a:lnTo>
                    <a:pt x="324" y="190"/>
                  </a:lnTo>
                  <a:lnTo>
                    <a:pt x="324" y="186"/>
                  </a:lnTo>
                  <a:lnTo>
                    <a:pt x="328" y="186"/>
                  </a:lnTo>
                  <a:lnTo>
                    <a:pt x="328" y="182"/>
                  </a:lnTo>
                  <a:lnTo>
                    <a:pt x="324" y="186"/>
                  </a:lnTo>
                  <a:lnTo>
                    <a:pt x="322" y="186"/>
                  </a:lnTo>
                  <a:lnTo>
                    <a:pt x="318" y="186"/>
                  </a:lnTo>
                  <a:lnTo>
                    <a:pt x="322" y="186"/>
                  </a:lnTo>
                  <a:lnTo>
                    <a:pt x="322" y="190"/>
                  </a:lnTo>
                  <a:lnTo>
                    <a:pt x="318" y="194"/>
                  </a:lnTo>
                  <a:lnTo>
                    <a:pt x="314" y="190"/>
                  </a:lnTo>
                  <a:lnTo>
                    <a:pt x="314" y="194"/>
                  </a:lnTo>
                  <a:lnTo>
                    <a:pt x="318" y="194"/>
                  </a:lnTo>
                  <a:lnTo>
                    <a:pt x="318" y="198"/>
                  </a:lnTo>
                  <a:lnTo>
                    <a:pt x="314" y="198"/>
                  </a:lnTo>
                  <a:lnTo>
                    <a:pt x="314" y="202"/>
                  </a:lnTo>
                  <a:lnTo>
                    <a:pt x="310" y="206"/>
                  </a:lnTo>
                  <a:lnTo>
                    <a:pt x="306" y="206"/>
                  </a:lnTo>
                  <a:lnTo>
                    <a:pt x="306" y="202"/>
                  </a:lnTo>
                  <a:lnTo>
                    <a:pt x="302" y="198"/>
                  </a:lnTo>
                  <a:lnTo>
                    <a:pt x="302" y="202"/>
                  </a:lnTo>
                  <a:lnTo>
                    <a:pt x="302" y="206"/>
                  </a:lnTo>
                  <a:lnTo>
                    <a:pt x="298" y="206"/>
                  </a:lnTo>
                  <a:lnTo>
                    <a:pt x="302" y="206"/>
                  </a:lnTo>
                  <a:lnTo>
                    <a:pt x="306" y="206"/>
                  </a:lnTo>
                  <a:lnTo>
                    <a:pt x="306" y="208"/>
                  </a:lnTo>
                  <a:lnTo>
                    <a:pt x="302" y="208"/>
                  </a:lnTo>
                  <a:lnTo>
                    <a:pt x="302" y="206"/>
                  </a:lnTo>
                  <a:lnTo>
                    <a:pt x="302" y="208"/>
                  </a:lnTo>
                  <a:lnTo>
                    <a:pt x="298" y="208"/>
                  </a:lnTo>
                  <a:lnTo>
                    <a:pt x="298" y="212"/>
                  </a:lnTo>
                  <a:lnTo>
                    <a:pt x="294" y="212"/>
                  </a:lnTo>
                  <a:lnTo>
                    <a:pt x="294" y="212"/>
                  </a:lnTo>
                  <a:lnTo>
                    <a:pt x="294" y="212"/>
                  </a:lnTo>
                  <a:close/>
                  <a:moveTo>
                    <a:pt x="706" y="172"/>
                  </a:moveTo>
                  <a:lnTo>
                    <a:pt x="708" y="172"/>
                  </a:lnTo>
                  <a:lnTo>
                    <a:pt x="712" y="172"/>
                  </a:lnTo>
                  <a:lnTo>
                    <a:pt x="712" y="176"/>
                  </a:lnTo>
                  <a:lnTo>
                    <a:pt x="708" y="176"/>
                  </a:lnTo>
                  <a:lnTo>
                    <a:pt x="706" y="176"/>
                  </a:lnTo>
                  <a:lnTo>
                    <a:pt x="706" y="172"/>
                  </a:lnTo>
                  <a:lnTo>
                    <a:pt x="706" y="172"/>
                  </a:lnTo>
                  <a:lnTo>
                    <a:pt x="706" y="172"/>
                  </a:lnTo>
                  <a:close/>
                  <a:moveTo>
                    <a:pt x="646" y="172"/>
                  </a:moveTo>
                  <a:lnTo>
                    <a:pt x="650" y="172"/>
                  </a:lnTo>
                  <a:lnTo>
                    <a:pt x="650" y="176"/>
                  </a:lnTo>
                  <a:lnTo>
                    <a:pt x="646" y="176"/>
                  </a:lnTo>
                  <a:lnTo>
                    <a:pt x="642" y="172"/>
                  </a:lnTo>
                  <a:lnTo>
                    <a:pt x="646" y="172"/>
                  </a:lnTo>
                  <a:lnTo>
                    <a:pt x="646" y="172"/>
                  </a:lnTo>
                  <a:lnTo>
                    <a:pt x="646" y="172"/>
                  </a:lnTo>
                  <a:close/>
                  <a:moveTo>
                    <a:pt x="522" y="176"/>
                  </a:moveTo>
                  <a:lnTo>
                    <a:pt x="518" y="176"/>
                  </a:lnTo>
                  <a:lnTo>
                    <a:pt x="522" y="176"/>
                  </a:lnTo>
                  <a:lnTo>
                    <a:pt x="522" y="176"/>
                  </a:lnTo>
                  <a:lnTo>
                    <a:pt x="522" y="176"/>
                  </a:lnTo>
                  <a:close/>
                  <a:moveTo>
                    <a:pt x="384" y="176"/>
                  </a:moveTo>
                  <a:lnTo>
                    <a:pt x="388" y="176"/>
                  </a:lnTo>
                  <a:lnTo>
                    <a:pt x="384" y="176"/>
                  </a:lnTo>
                  <a:lnTo>
                    <a:pt x="384" y="176"/>
                  </a:lnTo>
                  <a:lnTo>
                    <a:pt x="384" y="176"/>
                  </a:lnTo>
                  <a:close/>
                  <a:moveTo>
                    <a:pt x="858" y="236"/>
                  </a:moveTo>
                  <a:lnTo>
                    <a:pt x="862" y="236"/>
                  </a:lnTo>
                  <a:lnTo>
                    <a:pt x="858" y="236"/>
                  </a:lnTo>
                  <a:lnTo>
                    <a:pt x="862" y="236"/>
                  </a:lnTo>
                  <a:lnTo>
                    <a:pt x="864" y="236"/>
                  </a:lnTo>
                  <a:lnTo>
                    <a:pt x="868" y="236"/>
                  </a:lnTo>
                  <a:lnTo>
                    <a:pt x="872" y="236"/>
                  </a:lnTo>
                  <a:lnTo>
                    <a:pt x="872" y="238"/>
                  </a:lnTo>
                  <a:lnTo>
                    <a:pt x="868" y="238"/>
                  </a:lnTo>
                  <a:lnTo>
                    <a:pt x="864" y="238"/>
                  </a:lnTo>
                  <a:lnTo>
                    <a:pt x="862" y="238"/>
                  </a:lnTo>
                  <a:lnTo>
                    <a:pt x="858" y="238"/>
                  </a:lnTo>
                  <a:lnTo>
                    <a:pt x="858" y="236"/>
                  </a:lnTo>
                  <a:lnTo>
                    <a:pt x="858" y="238"/>
                  </a:lnTo>
                  <a:lnTo>
                    <a:pt x="862" y="238"/>
                  </a:lnTo>
                  <a:lnTo>
                    <a:pt x="862" y="242"/>
                  </a:lnTo>
                  <a:lnTo>
                    <a:pt x="862" y="246"/>
                  </a:lnTo>
                  <a:lnTo>
                    <a:pt x="858" y="246"/>
                  </a:lnTo>
                  <a:lnTo>
                    <a:pt x="854" y="246"/>
                  </a:lnTo>
                  <a:lnTo>
                    <a:pt x="850" y="246"/>
                  </a:lnTo>
                  <a:lnTo>
                    <a:pt x="846" y="246"/>
                  </a:lnTo>
                  <a:lnTo>
                    <a:pt x="842" y="246"/>
                  </a:lnTo>
                  <a:lnTo>
                    <a:pt x="838" y="246"/>
                  </a:lnTo>
                  <a:lnTo>
                    <a:pt x="838" y="250"/>
                  </a:lnTo>
                  <a:lnTo>
                    <a:pt x="834" y="250"/>
                  </a:lnTo>
                  <a:lnTo>
                    <a:pt x="832" y="246"/>
                  </a:lnTo>
                  <a:lnTo>
                    <a:pt x="828" y="246"/>
                  </a:lnTo>
                  <a:lnTo>
                    <a:pt x="824" y="246"/>
                  </a:lnTo>
                  <a:lnTo>
                    <a:pt x="820" y="246"/>
                  </a:lnTo>
                  <a:lnTo>
                    <a:pt x="820" y="242"/>
                  </a:lnTo>
                  <a:lnTo>
                    <a:pt x="820" y="238"/>
                  </a:lnTo>
                  <a:lnTo>
                    <a:pt x="816" y="238"/>
                  </a:lnTo>
                  <a:lnTo>
                    <a:pt x="812" y="236"/>
                  </a:lnTo>
                  <a:lnTo>
                    <a:pt x="812" y="238"/>
                  </a:lnTo>
                  <a:lnTo>
                    <a:pt x="816" y="238"/>
                  </a:lnTo>
                  <a:lnTo>
                    <a:pt x="816" y="242"/>
                  </a:lnTo>
                  <a:lnTo>
                    <a:pt x="812" y="246"/>
                  </a:lnTo>
                  <a:lnTo>
                    <a:pt x="808" y="246"/>
                  </a:lnTo>
                  <a:lnTo>
                    <a:pt x="806" y="246"/>
                  </a:lnTo>
                  <a:lnTo>
                    <a:pt x="802" y="246"/>
                  </a:lnTo>
                  <a:lnTo>
                    <a:pt x="798" y="246"/>
                  </a:lnTo>
                  <a:lnTo>
                    <a:pt x="794" y="246"/>
                  </a:lnTo>
                  <a:lnTo>
                    <a:pt x="790" y="246"/>
                  </a:lnTo>
                  <a:lnTo>
                    <a:pt x="794" y="242"/>
                  </a:lnTo>
                  <a:lnTo>
                    <a:pt x="790" y="242"/>
                  </a:lnTo>
                  <a:lnTo>
                    <a:pt x="790" y="246"/>
                  </a:lnTo>
                  <a:lnTo>
                    <a:pt x="786" y="246"/>
                  </a:lnTo>
                  <a:lnTo>
                    <a:pt x="786" y="242"/>
                  </a:lnTo>
                  <a:lnTo>
                    <a:pt x="782" y="242"/>
                  </a:lnTo>
                  <a:lnTo>
                    <a:pt x="782" y="246"/>
                  </a:lnTo>
                  <a:lnTo>
                    <a:pt x="786" y="246"/>
                  </a:lnTo>
                  <a:lnTo>
                    <a:pt x="782" y="246"/>
                  </a:lnTo>
                  <a:lnTo>
                    <a:pt x="778" y="246"/>
                  </a:lnTo>
                  <a:lnTo>
                    <a:pt x="776" y="246"/>
                  </a:lnTo>
                  <a:lnTo>
                    <a:pt x="772" y="246"/>
                  </a:lnTo>
                  <a:lnTo>
                    <a:pt x="768" y="246"/>
                  </a:lnTo>
                  <a:lnTo>
                    <a:pt x="768" y="242"/>
                  </a:lnTo>
                  <a:lnTo>
                    <a:pt x="768" y="246"/>
                  </a:lnTo>
                  <a:lnTo>
                    <a:pt x="768" y="250"/>
                  </a:lnTo>
                  <a:lnTo>
                    <a:pt x="764" y="250"/>
                  </a:lnTo>
                  <a:lnTo>
                    <a:pt x="760" y="250"/>
                  </a:lnTo>
                  <a:lnTo>
                    <a:pt x="760" y="246"/>
                  </a:lnTo>
                  <a:lnTo>
                    <a:pt x="756" y="250"/>
                  </a:lnTo>
                  <a:lnTo>
                    <a:pt x="752" y="250"/>
                  </a:lnTo>
                  <a:lnTo>
                    <a:pt x="752" y="246"/>
                  </a:lnTo>
                  <a:lnTo>
                    <a:pt x="752" y="250"/>
                  </a:lnTo>
                  <a:lnTo>
                    <a:pt x="748" y="250"/>
                  </a:lnTo>
                  <a:lnTo>
                    <a:pt x="746" y="246"/>
                  </a:lnTo>
                  <a:lnTo>
                    <a:pt x="742" y="246"/>
                  </a:lnTo>
                  <a:lnTo>
                    <a:pt x="746" y="242"/>
                  </a:lnTo>
                  <a:lnTo>
                    <a:pt x="746" y="238"/>
                  </a:lnTo>
                  <a:lnTo>
                    <a:pt x="742" y="238"/>
                  </a:lnTo>
                  <a:lnTo>
                    <a:pt x="742" y="236"/>
                  </a:lnTo>
                  <a:lnTo>
                    <a:pt x="742" y="238"/>
                  </a:lnTo>
                  <a:lnTo>
                    <a:pt x="738" y="238"/>
                  </a:lnTo>
                  <a:lnTo>
                    <a:pt x="738" y="242"/>
                  </a:lnTo>
                  <a:lnTo>
                    <a:pt x="738" y="238"/>
                  </a:lnTo>
                  <a:lnTo>
                    <a:pt x="734" y="238"/>
                  </a:lnTo>
                  <a:lnTo>
                    <a:pt x="734" y="242"/>
                  </a:lnTo>
                  <a:lnTo>
                    <a:pt x="732" y="242"/>
                  </a:lnTo>
                  <a:lnTo>
                    <a:pt x="732" y="238"/>
                  </a:lnTo>
                  <a:lnTo>
                    <a:pt x="732" y="242"/>
                  </a:lnTo>
                  <a:lnTo>
                    <a:pt x="734" y="242"/>
                  </a:lnTo>
                  <a:lnTo>
                    <a:pt x="734" y="246"/>
                  </a:lnTo>
                  <a:lnTo>
                    <a:pt x="732" y="246"/>
                  </a:lnTo>
                  <a:lnTo>
                    <a:pt x="728" y="246"/>
                  </a:lnTo>
                  <a:lnTo>
                    <a:pt x="724" y="246"/>
                  </a:lnTo>
                  <a:lnTo>
                    <a:pt x="720" y="246"/>
                  </a:lnTo>
                  <a:lnTo>
                    <a:pt x="716" y="246"/>
                  </a:lnTo>
                  <a:lnTo>
                    <a:pt x="712" y="246"/>
                  </a:lnTo>
                  <a:lnTo>
                    <a:pt x="712" y="242"/>
                  </a:lnTo>
                  <a:lnTo>
                    <a:pt x="708" y="242"/>
                  </a:lnTo>
                  <a:lnTo>
                    <a:pt x="708" y="238"/>
                  </a:lnTo>
                  <a:lnTo>
                    <a:pt x="712" y="238"/>
                  </a:lnTo>
                  <a:lnTo>
                    <a:pt x="708" y="238"/>
                  </a:lnTo>
                  <a:lnTo>
                    <a:pt x="706" y="238"/>
                  </a:lnTo>
                  <a:lnTo>
                    <a:pt x="706" y="242"/>
                  </a:lnTo>
                  <a:lnTo>
                    <a:pt x="706" y="238"/>
                  </a:lnTo>
                  <a:lnTo>
                    <a:pt x="706" y="242"/>
                  </a:lnTo>
                  <a:lnTo>
                    <a:pt x="702" y="242"/>
                  </a:lnTo>
                  <a:lnTo>
                    <a:pt x="698" y="242"/>
                  </a:lnTo>
                  <a:lnTo>
                    <a:pt x="694" y="242"/>
                  </a:lnTo>
                  <a:lnTo>
                    <a:pt x="694" y="238"/>
                  </a:lnTo>
                  <a:lnTo>
                    <a:pt x="694" y="236"/>
                  </a:lnTo>
                  <a:lnTo>
                    <a:pt x="690" y="236"/>
                  </a:lnTo>
                  <a:lnTo>
                    <a:pt x="690" y="232"/>
                  </a:lnTo>
                  <a:lnTo>
                    <a:pt x="694" y="232"/>
                  </a:lnTo>
                  <a:lnTo>
                    <a:pt x="690" y="232"/>
                  </a:lnTo>
                  <a:lnTo>
                    <a:pt x="686" y="228"/>
                  </a:lnTo>
                  <a:lnTo>
                    <a:pt x="686" y="224"/>
                  </a:lnTo>
                  <a:lnTo>
                    <a:pt x="686" y="220"/>
                  </a:lnTo>
                  <a:lnTo>
                    <a:pt x="690" y="220"/>
                  </a:lnTo>
                  <a:lnTo>
                    <a:pt x="694" y="220"/>
                  </a:lnTo>
                  <a:lnTo>
                    <a:pt x="694" y="216"/>
                  </a:lnTo>
                  <a:lnTo>
                    <a:pt x="690" y="212"/>
                  </a:lnTo>
                  <a:lnTo>
                    <a:pt x="690" y="208"/>
                  </a:lnTo>
                  <a:lnTo>
                    <a:pt x="686" y="208"/>
                  </a:lnTo>
                  <a:lnTo>
                    <a:pt x="686" y="206"/>
                  </a:lnTo>
                  <a:lnTo>
                    <a:pt x="682" y="206"/>
                  </a:lnTo>
                  <a:lnTo>
                    <a:pt x="682" y="202"/>
                  </a:lnTo>
                  <a:lnTo>
                    <a:pt x="678" y="202"/>
                  </a:lnTo>
                  <a:lnTo>
                    <a:pt x="678" y="198"/>
                  </a:lnTo>
                  <a:lnTo>
                    <a:pt x="676" y="198"/>
                  </a:lnTo>
                  <a:lnTo>
                    <a:pt x="672" y="198"/>
                  </a:lnTo>
                  <a:lnTo>
                    <a:pt x="668" y="198"/>
                  </a:lnTo>
                  <a:lnTo>
                    <a:pt x="668" y="202"/>
                  </a:lnTo>
                  <a:lnTo>
                    <a:pt x="664" y="198"/>
                  </a:lnTo>
                  <a:lnTo>
                    <a:pt x="660" y="198"/>
                  </a:lnTo>
                  <a:lnTo>
                    <a:pt x="656" y="198"/>
                  </a:lnTo>
                  <a:lnTo>
                    <a:pt x="652" y="198"/>
                  </a:lnTo>
                  <a:lnTo>
                    <a:pt x="650" y="202"/>
                  </a:lnTo>
                  <a:lnTo>
                    <a:pt x="646" y="202"/>
                  </a:lnTo>
                  <a:lnTo>
                    <a:pt x="646" y="198"/>
                  </a:lnTo>
                  <a:lnTo>
                    <a:pt x="650" y="198"/>
                  </a:lnTo>
                  <a:lnTo>
                    <a:pt x="652" y="198"/>
                  </a:lnTo>
                  <a:lnTo>
                    <a:pt x="650" y="198"/>
                  </a:lnTo>
                  <a:lnTo>
                    <a:pt x="646" y="198"/>
                  </a:lnTo>
                  <a:lnTo>
                    <a:pt x="642" y="198"/>
                  </a:lnTo>
                  <a:lnTo>
                    <a:pt x="642" y="194"/>
                  </a:lnTo>
                  <a:lnTo>
                    <a:pt x="638" y="194"/>
                  </a:lnTo>
                  <a:lnTo>
                    <a:pt x="634" y="194"/>
                  </a:lnTo>
                  <a:lnTo>
                    <a:pt x="638" y="194"/>
                  </a:lnTo>
                  <a:lnTo>
                    <a:pt x="642" y="194"/>
                  </a:lnTo>
                  <a:lnTo>
                    <a:pt x="642" y="190"/>
                  </a:lnTo>
                  <a:lnTo>
                    <a:pt x="638" y="190"/>
                  </a:lnTo>
                  <a:lnTo>
                    <a:pt x="634" y="190"/>
                  </a:lnTo>
                  <a:lnTo>
                    <a:pt x="630" y="190"/>
                  </a:lnTo>
                  <a:lnTo>
                    <a:pt x="630" y="186"/>
                  </a:lnTo>
                  <a:lnTo>
                    <a:pt x="626" y="186"/>
                  </a:lnTo>
                  <a:lnTo>
                    <a:pt x="622" y="186"/>
                  </a:lnTo>
                  <a:lnTo>
                    <a:pt x="622" y="182"/>
                  </a:lnTo>
                  <a:lnTo>
                    <a:pt x="626" y="186"/>
                  </a:lnTo>
                  <a:lnTo>
                    <a:pt x="630" y="186"/>
                  </a:lnTo>
                  <a:lnTo>
                    <a:pt x="634" y="186"/>
                  </a:lnTo>
                  <a:lnTo>
                    <a:pt x="630" y="182"/>
                  </a:lnTo>
                  <a:lnTo>
                    <a:pt x="626" y="182"/>
                  </a:lnTo>
                  <a:lnTo>
                    <a:pt x="622" y="182"/>
                  </a:lnTo>
                  <a:lnTo>
                    <a:pt x="626" y="180"/>
                  </a:lnTo>
                  <a:lnTo>
                    <a:pt x="630" y="180"/>
                  </a:lnTo>
                  <a:lnTo>
                    <a:pt x="634" y="180"/>
                  </a:lnTo>
                  <a:lnTo>
                    <a:pt x="638" y="180"/>
                  </a:lnTo>
                  <a:lnTo>
                    <a:pt x="642" y="176"/>
                  </a:lnTo>
                  <a:lnTo>
                    <a:pt x="642" y="180"/>
                  </a:lnTo>
                  <a:lnTo>
                    <a:pt x="646" y="180"/>
                  </a:lnTo>
                  <a:lnTo>
                    <a:pt x="650" y="180"/>
                  </a:lnTo>
                  <a:lnTo>
                    <a:pt x="652" y="180"/>
                  </a:lnTo>
                  <a:lnTo>
                    <a:pt x="656" y="180"/>
                  </a:lnTo>
                  <a:lnTo>
                    <a:pt x="660" y="182"/>
                  </a:lnTo>
                  <a:lnTo>
                    <a:pt x="664" y="182"/>
                  </a:lnTo>
                  <a:lnTo>
                    <a:pt x="664" y="180"/>
                  </a:lnTo>
                  <a:lnTo>
                    <a:pt x="668" y="180"/>
                  </a:lnTo>
                  <a:lnTo>
                    <a:pt x="668" y="182"/>
                  </a:lnTo>
                  <a:lnTo>
                    <a:pt x="672" y="182"/>
                  </a:lnTo>
                  <a:lnTo>
                    <a:pt x="676" y="186"/>
                  </a:lnTo>
                  <a:lnTo>
                    <a:pt x="676" y="190"/>
                  </a:lnTo>
                  <a:lnTo>
                    <a:pt x="672" y="194"/>
                  </a:lnTo>
                  <a:lnTo>
                    <a:pt x="672" y="198"/>
                  </a:lnTo>
                  <a:lnTo>
                    <a:pt x="672" y="194"/>
                  </a:lnTo>
                  <a:lnTo>
                    <a:pt x="676" y="194"/>
                  </a:lnTo>
                  <a:lnTo>
                    <a:pt x="678" y="190"/>
                  </a:lnTo>
                  <a:lnTo>
                    <a:pt x="682" y="190"/>
                  </a:lnTo>
                  <a:lnTo>
                    <a:pt x="686" y="190"/>
                  </a:lnTo>
                  <a:lnTo>
                    <a:pt x="690" y="190"/>
                  </a:lnTo>
                  <a:lnTo>
                    <a:pt x="694" y="190"/>
                  </a:lnTo>
                  <a:lnTo>
                    <a:pt x="694" y="186"/>
                  </a:lnTo>
                  <a:lnTo>
                    <a:pt x="698" y="186"/>
                  </a:lnTo>
                  <a:lnTo>
                    <a:pt x="702" y="186"/>
                  </a:lnTo>
                  <a:lnTo>
                    <a:pt x="706" y="186"/>
                  </a:lnTo>
                  <a:lnTo>
                    <a:pt x="708" y="190"/>
                  </a:lnTo>
                  <a:lnTo>
                    <a:pt x="712" y="190"/>
                  </a:lnTo>
                  <a:lnTo>
                    <a:pt x="716" y="190"/>
                  </a:lnTo>
                  <a:lnTo>
                    <a:pt x="716" y="194"/>
                  </a:lnTo>
                  <a:lnTo>
                    <a:pt x="712" y="194"/>
                  </a:lnTo>
                  <a:lnTo>
                    <a:pt x="708" y="194"/>
                  </a:lnTo>
                  <a:lnTo>
                    <a:pt x="706" y="194"/>
                  </a:lnTo>
                  <a:lnTo>
                    <a:pt x="702" y="194"/>
                  </a:lnTo>
                  <a:lnTo>
                    <a:pt x="706" y="194"/>
                  </a:lnTo>
                  <a:lnTo>
                    <a:pt x="708" y="194"/>
                  </a:lnTo>
                  <a:lnTo>
                    <a:pt x="712" y="194"/>
                  </a:lnTo>
                  <a:lnTo>
                    <a:pt x="716" y="194"/>
                  </a:lnTo>
                  <a:lnTo>
                    <a:pt x="716" y="198"/>
                  </a:lnTo>
                  <a:lnTo>
                    <a:pt x="720" y="198"/>
                  </a:lnTo>
                  <a:lnTo>
                    <a:pt x="724" y="198"/>
                  </a:lnTo>
                  <a:lnTo>
                    <a:pt x="728" y="198"/>
                  </a:lnTo>
                  <a:lnTo>
                    <a:pt x="732" y="198"/>
                  </a:lnTo>
                  <a:lnTo>
                    <a:pt x="734" y="202"/>
                  </a:lnTo>
                  <a:lnTo>
                    <a:pt x="732" y="202"/>
                  </a:lnTo>
                  <a:lnTo>
                    <a:pt x="728" y="202"/>
                  </a:lnTo>
                  <a:lnTo>
                    <a:pt x="724" y="202"/>
                  </a:lnTo>
                  <a:lnTo>
                    <a:pt x="716" y="202"/>
                  </a:lnTo>
                  <a:lnTo>
                    <a:pt x="720" y="202"/>
                  </a:lnTo>
                  <a:lnTo>
                    <a:pt x="716" y="202"/>
                  </a:lnTo>
                  <a:lnTo>
                    <a:pt x="712" y="202"/>
                  </a:lnTo>
                  <a:lnTo>
                    <a:pt x="708" y="202"/>
                  </a:lnTo>
                  <a:lnTo>
                    <a:pt x="706" y="202"/>
                  </a:lnTo>
                  <a:lnTo>
                    <a:pt x="702" y="202"/>
                  </a:lnTo>
                  <a:lnTo>
                    <a:pt x="702" y="198"/>
                  </a:lnTo>
                  <a:lnTo>
                    <a:pt x="698" y="198"/>
                  </a:lnTo>
                  <a:lnTo>
                    <a:pt x="698" y="202"/>
                  </a:lnTo>
                  <a:lnTo>
                    <a:pt x="702" y="202"/>
                  </a:lnTo>
                  <a:lnTo>
                    <a:pt x="706" y="202"/>
                  </a:lnTo>
                  <a:lnTo>
                    <a:pt x="708" y="202"/>
                  </a:lnTo>
                  <a:lnTo>
                    <a:pt x="712" y="206"/>
                  </a:lnTo>
                  <a:lnTo>
                    <a:pt x="708" y="206"/>
                  </a:lnTo>
                  <a:lnTo>
                    <a:pt x="712" y="206"/>
                  </a:lnTo>
                  <a:lnTo>
                    <a:pt x="716" y="206"/>
                  </a:lnTo>
                  <a:lnTo>
                    <a:pt x="720" y="206"/>
                  </a:lnTo>
                  <a:lnTo>
                    <a:pt x="716" y="206"/>
                  </a:lnTo>
                  <a:lnTo>
                    <a:pt x="712" y="206"/>
                  </a:lnTo>
                  <a:lnTo>
                    <a:pt x="708" y="206"/>
                  </a:lnTo>
                  <a:lnTo>
                    <a:pt x="706" y="206"/>
                  </a:lnTo>
                  <a:lnTo>
                    <a:pt x="708" y="208"/>
                  </a:lnTo>
                  <a:lnTo>
                    <a:pt x="706" y="208"/>
                  </a:lnTo>
                  <a:lnTo>
                    <a:pt x="706" y="212"/>
                  </a:lnTo>
                  <a:lnTo>
                    <a:pt x="706" y="208"/>
                  </a:lnTo>
                  <a:lnTo>
                    <a:pt x="708" y="208"/>
                  </a:lnTo>
                  <a:lnTo>
                    <a:pt x="708" y="206"/>
                  </a:lnTo>
                  <a:lnTo>
                    <a:pt x="712" y="206"/>
                  </a:lnTo>
                  <a:lnTo>
                    <a:pt x="712" y="208"/>
                  </a:lnTo>
                  <a:lnTo>
                    <a:pt x="716" y="208"/>
                  </a:lnTo>
                  <a:lnTo>
                    <a:pt x="712" y="208"/>
                  </a:lnTo>
                  <a:lnTo>
                    <a:pt x="716" y="208"/>
                  </a:lnTo>
                  <a:lnTo>
                    <a:pt x="720" y="208"/>
                  </a:lnTo>
                  <a:lnTo>
                    <a:pt x="720" y="206"/>
                  </a:lnTo>
                  <a:lnTo>
                    <a:pt x="724" y="206"/>
                  </a:lnTo>
                  <a:lnTo>
                    <a:pt x="724" y="208"/>
                  </a:lnTo>
                  <a:lnTo>
                    <a:pt x="728" y="208"/>
                  </a:lnTo>
                  <a:lnTo>
                    <a:pt x="724" y="212"/>
                  </a:lnTo>
                  <a:lnTo>
                    <a:pt x="728" y="212"/>
                  </a:lnTo>
                  <a:lnTo>
                    <a:pt x="728" y="208"/>
                  </a:lnTo>
                  <a:lnTo>
                    <a:pt x="732" y="212"/>
                  </a:lnTo>
                  <a:lnTo>
                    <a:pt x="734" y="212"/>
                  </a:lnTo>
                  <a:lnTo>
                    <a:pt x="732" y="216"/>
                  </a:lnTo>
                  <a:lnTo>
                    <a:pt x="728" y="216"/>
                  </a:lnTo>
                  <a:lnTo>
                    <a:pt x="724" y="220"/>
                  </a:lnTo>
                  <a:lnTo>
                    <a:pt x="728" y="216"/>
                  </a:lnTo>
                  <a:lnTo>
                    <a:pt x="728" y="220"/>
                  </a:lnTo>
                  <a:lnTo>
                    <a:pt x="728" y="216"/>
                  </a:lnTo>
                  <a:lnTo>
                    <a:pt x="732" y="216"/>
                  </a:lnTo>
                  <a:lnTo>
                    <a:pt x="734" y="220"/>
                  </a:lnTo>
                  <a:lnTo>
                    <a:pt x="734" y="224"/>
                  </a:lnTo>
                  <a:lnTo>
                    <a:pt x="738" y="224"/>
                  </a:lnTo>
                  <a:lnTo>
                    <a:pt x="738" y="220"/>
                  </a:lnTo>
                  <a:lnTo>
                    <a:pt x="738" y="216"/>
                  </a:lnTo>
                  <a:lnTo>
                    <a:pt x="742" y="216"/>
                  </a:lnTo>
                  <a:lnTo>
                    <a:pt x="746" y="216"/>
                  </a:lnTo>
                  <a:lnTo>
                    <a:pt x="746" y="220"/>
                  </a:lnTo>
                  <a:lnTo>
                    <a:pt x="748" y="220"/>
                  </a:lnTo>
                  <a:lnTo>
                    <a:pt x="752" y="220"/>
                  </a:lnTo>
                  <a:lnTo>
                    <a:pt x="756" y="220"/>
                  </a:lnTo>
                  <a:lnTo>
                    <a:pt x="756" y="216"/>
                  </a:lnTo>
                  <a:lnTo>
                    <a:pt x="760" y="216"/>
                  </a:lnTo>
                  <a:lnTo>
                    <a:pt x="764" y="216"/>
                  </a:lnTo>
                  <a:lnTo>
                    <a:pt x="764" y="220"/>
                  </a:lnTo>
                  <a:lnTo>
                    <a:pt x="768" y="220"/>
                  </a:lnTo>
                  <a:lnTo>
                    <a:pt x="772" y="220"/>
                  </a:lnTo>
                  <a:lnTo>
                    <a:pt x="772" y="224"/>
                  </a:lnTo>
                  <a:lnTo>
                    <a:pt x="768" y="224"/>
                  </a:lnTo>
                  <a:lnTo>
                    <a:pt x="772" y="224"/>
                  </a:lnTo>
                  <a:lnTo>
                    <a:pt x="776" y="224"/>
                  </a:lnTo>
                  <a:lnTo>
                    <a:pt x="778" y="224"/>
                  </a:lnTo>
                  <a:lnTo>
                    <a:pt x="782" y="224"/>
                  </a:lnTo>
                  <a:lnTo>
                    <a:pt x="778" y="220"/>
                  </a:lnTo>
                  <a:lnTo>
                    <a:pt x="776" y="220"/>
                  </a:lnTo>
                  <a:lnTo>
                    <a:pt x="778" y="220"/>
                  </a:lnTo>
                  <a:lnTo>
                    <a:pt x="782" y="220"/>
                  </a:lnTo>
                  <a:lnTo>
                    <a:pt x="786" y="220"/>
                  </a:lnTo>
                  <a:lnTo>
                    <a:pt x="790" y="216"/>
                  </a:lnTo>
                  <a:lnTo>
                    <a:pt x="794" y="216"/>
                  </a:lnTo>
                  <a:lnTo>
                    <a:pt x="798" y="216"/>
                  </a:lnTo>
                  <a:lnTo>
                    <a:pt x="802" y="216"/>
                  </a:lnTo>
                  <a:lnTo>
                    <a:pt x="806" y="212"/>
                  </a:lnTo>
                  <a:lnTo>
                    <a:pt x="808" y="212"/>
                  </a:lnTo>
                  <a:lnTo>
                    <a:pt x="812" y="212"/>
                  </a:lnTo>
                  <a:lnTo>
                    <a:pt x="816" y="212"/>
                  </a:lnTo>
                  <a:lnTo>
                    <a:pt x="820" y="212"/>
                  </a:lnTo>
                  <a:lnTo>
                    <a:pt x="824" y="212"/>
                  </a:lnTo>
                  <a:lnTo>
                    <a:pt x="828" y="212"/>
                  </a:lnTo>
                  <a:lnTo>
                    <a:pt x="832" y="212"/>
                  </a:lnTo>
                  <a:lnTo>
                    <a:pt x="834" y="212"/>
                  </a:lnTo>
                  <a:lnTo>
                    <a:pt x="838" y="212"/>
                  </a:lnTo>
                  <a:lnTo>
                    <a:pt x="842" y="212"/>
                  </a:lnTo>
                  <a:lnTo>
                    <a:pt x="846" y="212"/>
                  </a:lnTo>
                  <a:lnTo>
                    <a:pt x="846" y="216"/>
                  </a:lnTo>
                  <a:lnTo>
                    <a:pt x="850" y="216"/>
                  </a:lnTo>
                  <a:lnTo>
                    <a:pt x="854" y="216"/>
                  </a:lnTo>
                  <a:lnTo>
                    <a:pt x="858" y="216"/>
                  </a:lnTo>
                  <a:lnTo>
                    <a:pt x="862" y="216"/>
                  </a:lnTo>
                  <a:lnTo>
                    <a:pt x="864" y="220"/>
                  </a:lnTo>
                  <a:lnTo>
                    <a:pt x="862" y="220"/>
                  </a:lnTo>
                  <a:lnTo>
                    <a:pt x="858" y="220"/>
                  </a:lnTo>
                  <a:lnTo>
                    <a:pt x="862" y="220"/>
                  </a:lnTo>
                  <a:lnTo>
                    <a:pt x="864" y="220"/>
                  </a:lnTo>
                  <a:lnTo>
                    <a:pt x="868" y="220"/>
                  </a:lnTo>
                  <a:lnTo>
                    <a:pt x="868" y="224"/>
                  </a:lnTo>
                  <a:lnTo>
                    <a:pt x="868" y="228"/>
                  </a:lnTo>
                  <a:lnTo>
                    <a:pt x="872" y="228"/>
                  </a:lnTo>
                  <a:lnTo>
                    <a:pt x="868" y="228"/>
                  </a:lnTo>
                  <a:lnTo>
                    <a:pt x="864" y="232"/>
                  </a:lnTo>
                  <a:lnTo>
                    <a:pt x="864" y="228"/>
                  </a:lnTo>
                  <a:lnTo>
                    <a:pt x="864" y="232"/>
                  </a:lnTo>
                  <a:lnTo>
                    <a:pt x="862" y="232"/>
                  </a:lnTo>
                  <a:lnTo>
                    <a:pt x="858" y="232"/>
                  </a:lnTo>
                  <a:lnTo>
                    <a:pt x="858" y="236"/>
                  </a:lnTo>
                  <a:lnTo>
                    <a:pt x="858" y="236"/>
                  </a:lnTo>
                  <a:lnTo>
                    <a:pt x="858" y="236"/>
                  </a:lnTo>
                  <a:close/>
                  <a:moveTo>
                    <a:pt x="620" y="180"/>
                  </a:moveTo>
                  <a:lnTo>
                    <a:pt x="622" y="180"/>
                  </a:lnTo>
                  <a:lnTo>
                    <a:pt x="620" y="180"/>
                  </a:lnTo>
                  <a:lnTo>
                    <a:pt x="616" y="180"/>
                  </a:lnTo>
                  <a:lnTo>
                    <a:pt x="620" y="180"/>
                  </a:lnTo>
                  <a:lnTo>
                    <a:pt x="620" y="180"/>
                  </a:lnTo>
                  <a:lnTo>
                    <a:pt x="620" y="180"/>
                  </a:lnTo>
                  <a:close/>
                  <a:moveTo>
                    <a:pt x="380" y="186"/>
                  </a:moveTo>
                  <a:lnTo>
                    <a:pt x="374" y="186"/>
                  </a:lnTo>
                  <a:lnTo>
                    <a:pt x="370" y="186"/>
                  </a:lnTo>
                  <a:lnTo>
                    <a:pt x="370" y="182"/>
                  </a:lnTo>
                  <a:lnTo>
                    <a:pt x="374" y="182"/>
                  </a:lnTo>
                  <a:lnTo>
                    <a:pt x="378" y="182"/>
                  </a:lnTo>
                  <a:lnTo>
                    <a:pt x="380" y="182"/>
                  </a:lnTo>
                  <a:lnTo>
                    <a:pt x="384" y="182"/>
                  </a:lnTo>
                  <a:lnTo>
                    <a:pt x="388" y="182"/>
                  </a:lnTo>
                  <a:lnTo>
                    <a:pt x="388" y="186"/>
                  </a:lnTo>
                  <a:lnTo>
                    <a:pt x="384" y="186"/>
                  </a:lnTo>
                  <a:lnTo>
                    <a:pt x="380" y="186"/>
                  </a:lnTo>
                  <a:lnTo>
                    <a:pt x="380" y="186"/>
                  </a:lnTo>
                  <a:lnTo>
                    <a:pt x="380" y="186"/>
                  </a:lnTo>
                  <a:close/>
                  <a:moveTo>
                    <a:pt x="370" y="236"/>
                  </a:moveTo>
                  <a:lnTo>
                    <a:pt x="366" y="236"/>
                  </a:lnTo>
                  <a:lnTo>
                    <a:pt x="366" y="232"/>
                  </a:lnTo>
                  <a:lnTo>
                    <a:pt x="366" y="228"/>
                  </a:lnTo>
                  <a:lnTo>
                    <a:pt x="366" y="232"/>
                  </a:lnTo>
                  <a:lnTo>
                    <a:pt x="362" y="232"/>
                  </a:lnTo>
                  <a:lnTo>
                    <a:pt x="358" y="232"/>
                  </a:lnTo>
                  <a:lnTo>
                    <a:pt x="362" y="232"/>
                  </a:lnTo>
                  <a:lnTo>
                    <a:pt x="362" y="236"/>
                  </a:lnTo>
                  <a:lnTo>
                    <a:pt x="358" y="236"/>
                  </a:lnTo>
                  <a:lnTo>
                    <a:pt x="354" y="236"/>
                  </a:lnTo>
                  <a:lnTo>
                    <a:pt x="352" y="232"/>
                  </a:lnTo>
                  <a:lnTo>
                    <a:pt x="352" y="228"/>
                  </a:lnTo>
                  <a:lnTo>
                    <a:pt x="348" y="228"/>
                  </a:lnTo>
                  <a:lnTo>
                    <a:pt x="344" y="232"/>
                  </a:lnTo>
                  <a:lnTo>
                    <a:pt x="336" y="232"/>
                  </a:lnTo>
                  <a:lnTo>
                    <a:pt x="336" y="228"/>
                  </a:lnTo>
                  <a:lnTo>
                    <a:pt x="332" y="228"/>
                  </a:lnTo>
                  <a:lnTo>
                    <a:pt x="328" y="228"/>
                  </a:lnTo>
                  <a:lnTo>
                    <a:pt x="332" y="224"/>
                  </a:lnTo>
                  <a:lnTo>
                    <a:pt x="336" y="224"/>
                  </a:lnTo>
                  <a:lnTo>
                    <a:pt x="336" y="220"/>
                  </a:lnTo>
                  <a:lnTo>
                    <a:pt x="340" y="220"/>
                  </a:lnTo>
                  <a:lnTo>
                    <a:pt x="344" y="220"/>
                  </a:lnTo>
                  <a:lnTo>
                    <a:pt x="352" y="220"/>
                  </a:lnTo>
                  <a:lnTo>
                    <a:pt x="354" y="220"/>
                  </a:lnTo>
                  <a:lnTo>
                    <a:pt x="358" y="220"/>
                  </a:lnTo>
                  <a:lnTo>
                    <a:pt x="358" y="216"/>
                  </a:lnTo>
                  <a:lnTo>
                    <a:pt x="362" y="216"/>
                  </a:lnTo>
                  <a:lnTo>
                    <a:pt x="366" y="216"/>
                  </a:lnTo>
                  <a:lnTo>
                    <a:pt x="370" y="216"/>
                  </a:lnTo>
                  <a:lnTo>
                    <a:pt x="366" y="216"/>
                  </a:lnTo>
                  <a:lnTo>
                    <a:pt x="362" y="216"/>
                  </a:lnTo>
                  <a:lnTo>
                    <a:pt x="358" y="216"/>
                  </a:lnTo>
                  <a:lnTo>
                    <a:pt x="354" y="216"/>
                  </a:lnTo>
                  <a:lnTo>
                    <a:pt x="352" y="216"/>
                  </a:lnTo>
                  <a:lnTo>
                    <a:pt x="352" y="220"/>
                  </a:lnTo>
                  <a:lnTo>
                    <a:pt x="348" y="220"/>
                  </a:lnTo>
                  <a:lnTo>
                    <a:pt x="344" y="220"/>
                  </a:lnTo>
                  <a:lnTo>
                    <a:pt x="336" y="220"/>
                  </a:lnTo>
                  <a:lnTo>
                    <a:pt x="336" y="216"/>
                  </a:lnTo>
                  <a:lnTo>
                    <a:pt x="340" y="216"/>
                  </a:lnTo>
                  <a:lnTo>
                    <a:pt x="340" y="212"/>
                  </a:lnTo>
                  <a:lnTo>
                    <a:pt x="344" y="212"/>
                  </a:lnTo>
                  <a:lnTo>
                    <a:pt x="348" y="212"/>
                  </a:lnTo>
                  <a:lnTo>
                    <a:pt x="352" y="212"/>
                  </a:lnTo>
                  <a:lnTo>
                    <a:pt x="354" y="212"/>
                  </a:lnTo>
                  <a:lnTo>
                    <a:pt x="358" y="212"/>
                  </a:lnTo>
                  <a:lnTo>
                    <a:pt x="358" y="208"/>
                  </a:lnTo>
                  <a:lnTo>
                    <a:pt x="358" y="212"/>
                  </a:lnTo>
                  <a:lnTo>
                    <a:pt x="362" y="212"/>
                  </a:lnTo>
                  <a:lnTo>
                    <a:pt x="362" y="208"/>
                  </a:lnTo>
                  <a:lnTo>
                    <a:pt x="366" y="208"/>
                  </a:lnTo>
                  <a:lnTo>
                    <a:pt x="370" y="208"/>
                  </a:lnTo>
                  <a:lnTo>
                    <a:pt x="366" y="208"/>
                  </a:lnTo>
                  <a:lnTo>
                    <a:pt x="362" y="208"/>
                  </a:lnTo>
                  <a:lnTo>
                    <a:pt x="358" y="208"/>
                  </a:lnTo>
                  <a:lnTo>
                    <a:pt x="354" y="208"/>
                  </a:lnTo>
                  <a:lnTo>
                    <a:pt x="352" y="208"/>
                  </a:lnTo>
                  <a:lnTo>
                    <a:pt x="348" y="208"/>
                  </a:lnTo>
                  <a:lnTo>
                    <a:pt x="344" y="208"/>
                  </a:lnTo>
                  <a:lnTo>
                    <a:pt x="348" y="208"/>
                  </a:lnTo>
                  <a:lnTo>
                    <a:pt x="348" y="206"/>
                  </a:lnTo>
                  <a:lnTo>
                    <a:pt x="344" y="206"/>
                  </a:lnTo>
                  <a:lnTo>
                    <a:pt x="348" y="202"/>
                  </a:lnTo>
                  <a:lnTo>
                    <a:pt x="352" y="202"/>
                  </a:lnTo>
                  <a:lnTo>
                    <a:pt x="354" y="202"/>
                  </a:lnTo>
                  <a:lnTo>
                    <a:pt x="358" y="202"/>
                  </a:lnTo>
                  <a:lnTo>
                    <a:pt x="362" y="202"/>
                  </a:lnTo>
                  <a:lnTo>
                    <a:pt x="366" y="202"/>
                  </a:lnTo>
                  <a:lnTo>
                    <a:pt x="370" y="202"/>
                  </a:lnTo>
                  <a:lnTo>
                    <a:pt x="374" y="202"/>
                  </a:lnTo>
                  <a:lnTo>
                    <a:pt x="370" y="202"/>
                  </a:lnTo>
                  <a:lnTo>
                    <a:pt x="366" y="202"/>
                  </a:lnTo>
                  <a:lnTo>
                    <a:pt x="362" y="202"/>
                  </a:lnTo>
                  <a:lnTo>
                    <a:pt x="358" y="202"/>
                  </a:lnTo>
                  <a:lnTo>
                    <a:pt x="354" y="202"/>
                  </a:lnTo>
                  <a:lnTo>
                    <a:pt x="354" y="198"/>
                  </a:lnTo>
                  <a:lnTo>
                    <a:pt x="358" y="194"/>
                  </a:lnTo>
                  <a:lnTo>
                    <a:pt x="362" y="194"/>
                  </a:lnTo>
                  <a:lnTo>
                    <a:pt x="366" y="194"/>
                  </a:lnTo>
                  <a:lnTo>
                    <a:pt x="370" y="194"/>
                  </a:lnTo>
                  <a:lnTo>
                    <a:pt x="374" y="194"/>
                  </a:lnTo>
                  <a:lnTo>
                    <a:pt x="378" y="194"/>
                  </a:lnTo>
                  <a:lnTo>
                    <a:pt x="380" y="194"/>
                  </a:lnTo>
                  <a:lnTo>
                    <a:pt x="380" y="198"/>
                  </a:lnTo>
                  <a:lnTo>
                    <a:pt x="380" y="202"/>
                  </a:lnTo>
                  <a:lnTo>
                    <a:pt x="384" y="202"/>
                  </a:lnTo>
                  <a:lnTo>
                    <a:pt x="388" y="202"/>
                  </a:lnTo>
                  <a:lnTo>
                    <a:pt x="392" y="198"/>
                  </a:lnTo>
                  <a:lnTo>
                    <a:pt x="396" y="198"/>
                  </a:lnTo>
                  <a:lnTo>
                    <a:pt x="400" y="198"/>
                  </a:lnTo>
                  <a:lnTo>
                    <a:pt x="400" y="202"/>
                  </a:lnTo>
                  <a:lnTo>
                    <a:pt x="404" y="202"/>
                  </a:lnTo>
                  <a:lnTo>
                    <a:pt x="404" y="206"/>
                  </a:lnTo>
                  <a:lnTo>
                    <a:pt x="408" y="206"/>
                  </a:lnTo>
                  <a:lnTo>
                    <a:pt x="410" y="206"/>
                  </a:lnTo>
                  <a:lnTo>
                    <a:pt x="410" y="208"/>
                  </a:lnTo>
                  <a:lnTo>
                    <a:pt x="414" y="208"/>
                  </a:lnTo>
                  <a:lnTo>
                    <a:pt x="410" y="208"/>
                  </a:lnTo>
                  <a:lnTo>
                    <a:pt x="408" y="208"/>
                  </a:lnTo>
                  <a:lnTo>
                    <a:pt x="408" y="212"/>
                  </a:lnTo>
                  <a:lnTo>
                    <a:pt x="410" y="212"/>
                  </a:lnTo>
                  <a:lnTo>
                    <a:pt x="414" y="212"/>
                  </a:lnTo>
                  <a:lnTo>
                    <a:pt x="418" y="212"/>
                  </a:lnTo>
                  <a:lnTo>
                    <a:pt x="418" y="216"/>
                  </a:lnTo>
                  <a:lnTo>
                    <a:pt x="418" y="220"/>
                  </a:lnTo>
                  <a:lnTo>
                    <a:pt x="422" y="220"/>
                  </a:lnTo>
                  <a:lnTo>
                    <a:pt x="424" y="220"/>
                  </a:lnTo>
                  <a:lnTo>
                    <a:pt x="428" y="220"/>
                  </a:lnTo>
                  <a:lnTo>
                    <a:pt x="432" y="220"/>
                  </a:lnTo>
                  <a:lnTo>
                    <a:pt x="436" y="220"/>
                  </a:lnTo>
                  <a:lnTo>
                    <a:pt x="440" y="220"/>
                  </a:lnTo>
                  <a:lnTo>
                    <a:pt x="444" y="220"/>
                  </a:lnTo>
                  <a:lnTo>
                    <a:pt x="448" y="220"/>
                  </a:lnTo>
                  <a:lnTo>
                    <a:pt x="450" y="220"/>
                  </a:lnTo>
                  <a:lnTo>
                    <a:pt x="454" y="220"/>
                  </a:lnTo>
                  <a:lnTo>
                    <a:pt x="454" y="216"/>
                  </a:lnTo>
                  <a:lnTo>
                    <a:pt x="450" y="212"/>
                  </a:lnTo>
                  <a:lnTo>
                    <a:pt x="448" y="212"/>
                  </a:lnTo>
                  <a:lnTo>
                    <a:pt x="444" y="212"/>
                  </a:lnTo>
                  <a:lnTo>
                    <a:pt x="444" y="208"/>
                  </a:lnTo>
                  <a:lnTo>
                    <a:pt x="440" y="208"/>
                  </a:lnTo>
                  <a:lnTo>
                    <a:pt x="436" y="208"/>
                  </a:lnTo>
                  <a:lnTo>
                    <a:pt x="440" y="208"/>
                  </a:lnTo>
                  <a:lnTo>
                    <a:pt x="444" y="208"/>
                  </a:lnTo>
                  <a:lnTo>
                    <a:pt x="448" y="206"/>
                  </a:lnTo>
                  <a:lnTo>
                    <a:pt x="448" y="202"/>
                  </a:lnTo>
                  <a:lnTo>
                    <a:pt x="444" y="202"/>
                  </a:lnTo>
                  <a:lnTo>
                    <a:pt x="440" y="202"/>
                  </a:lnTo>
                  <a:lnTo>
                    <a:pt x="436" y="202"/>
                  </a:lnTo>
                  <a:lnTo>
                    <a:pt x="436" y="198"/>
                  </a:lnTo>
                  <a:lnTo>
                    <a:pt x="432" y="198"/>
                  </a:lnTo>
                  <a:lnTo>
                    <a:pt x="432" y="194"/>
                  </a:lnTo>
                  <a:lnTo>
                    <a:pt x="436" y="194"/>
                  </a:lnTo>
                  <a:lnTo>
                    <a:pt x="440" y="194"/>
                  </a:lnTo>
                  <a:lnTo>
                    <a:pt x="444" y="194"/>
                  </a:lnTo>
                  <a:lnTo>
                    <a:pt x="444" y="190"/>
                  </a:lnTo>
                  <a:lnTo>
                    <a:pt x="440" y="190"/>
                  </a:lnTo>
                  <a:lnTo>
                    <a:pt x="444" y="190"/>
                  </a:lnTo>
                  <a:lnTo>
                    <a:pt x="444" y="186"/>
                  </a:lnTo>
                  <a:lnTo>
                    <a:pt x="448" y="182"/>
                  </a:lnTo>
                  <a:lnTo>
                    <a:pt x="450" y="182"/>
                  </a:lnTo>
                  <a:lnTo>
                    <a:pt x="454" y="182"/>
                  </a:lnTo>
                  <a:lnTo>
                    <a:pt x="458" y="182"/>
                  </a:lnTo>
                  <a:lnTo>
                    <a:pt x="458" y="186"/>
                  </a:lnTo>
                  <a:lnTo>
                    <a:pt x="458" y="190"/>
                  </a:lnTo>
                  <a:lnTo>
                    <a:pt x="454" y="190"/>
                  </a:lnTo>
                  <a:lnTo>
                    <a:pt x="458" y="190"/>
                  </a:lnTo>
                  <a:lnTo>
                    <a:pt x="458" y="194"/>
                  </a:lnTo>
                  <a:lnTo>
                    <a:pt x="462" y="194"/>
                  </a:lnTo>
                  <a:lnTo>
                    <a:pt x="462" y="198"/>
                  </a:lnTo>
                  <a:lnTo>
                    <a:pt x="466" y="198"/>
                  </a:lnTo>
                  <a:lnTo>
                    <a:pt x="462" y="202"/>
                  </a:lnTo>
                  <a:lnTo>
                    <a:pt x="462" y="206"/>
                  </a:lnTo>
                  <a:lnTo>
                    <a:pt x="466" y="206"/>
                  </a:lnTo>
                  <a:lnTo>
                    <a:pt x="470" y="206"/>
                  </a:lnTo>
                  <a:lnTo>
                    <a:pt x="474" y="206"/>
                  </a:lnTo>
                  <a:lnTo>
                    <a:pt x="470" y="208"/>
                  </a:lnTo>
                  <a:lnTo>
                    <a:pt x="466" y="208"/>
                  </a:lnTo>
                  <a:lnTo>
                    <a:pt x="466" y="212"/>
                  </a:lnTo>
                  <a:lnTo>
                    <a:pt x="470" y="212"/>
                  </a:lnTo>
                  <a:lnTo>
                    <a:pt x="470" y="208"/>
                  </a:lnTo>
                  <a:lnTo>
                    <a:pt x="474" y="208"/>
                  </a:lnTo>
                  <a:lnTo>
                    <a:pt x="478" y="208"/>
                  </a:lnTo>
                  <a:lnTo>
                    <a:pt x="480" y="208"/>
                  </a:lnTo>
                  <a:lnTo>
                    <a:pt x="480" y="212"/>
                  </a:lnTo>
                  <a:lnTo>
                    <a:pt x="484" y="212"/>
                  </a:lnTo>
                  <a:lnTo>
                    <a:pt x="480" y="212"/>
                  </a:lnTo>
                  <a:lnTo>
                    <a:pt x="480" y="208"/>
                  </a:lnTo>
                  <a:lnTo>
                    <a:pt x="484" y="206"/>
                  </a:lnTo>
                  <a:lnTo>
                    <a:pt x="488" y="206"/>
                  </a:lnTo>
                  <a:lnTo>
                    <a:pt x="492" y="206"/>
                  </a:lnTo>
                  <a:lnTo>
                    <a:pt x="496" y="206"/>
                  </a:lnTo>
                  <a:lnTo>
                    <a:pt x="500" y="208"/>
                  </a:lnTo>
                  <a:lnTo>
                    <a:pt x="504" y="208"/>
                  </a:lnTo>
                  <a:lnTo>
                    <a:pt x="504" y="212"/>
                  </a:lnTo>
                  <a:lnTo>
                    <a:pt x="504" y="216"/>
                  </a:lnTo>
                  <a:lnTo>
                    <a:pt x="504" y="220"/>
                  </a:lnTo>
                  <a:lnTo>
                    <a:pt x="500" y="220"/>
                  </a:lnTo>
                  <a:lnTo>
                    <a:pt x="500" y="224"/>
                  </a:lnTo>
                  <a:lnTo>
                    <a:pt x="500" y="228"/>
                  </a:lnTo>
                  <a:lnTo>
                    <a:pt x="496" y="228"/>
                  </a:lnTo>
                  <a:lnTo>
                    <a:pt x="496" y="232"/>
                  </a:lnTo>
                  <a:lnTo>
                    <a:pt x="492" y="232"/>
                  </a:lnTo>
                  <a:lnTo>
                    <a:pt x="496" y="232"/>
                  </a:lnTo>
                  <a:lnTo>
                    <a:pt x="492" y="236"/>
                  </a:lnTo>
                  <a:lnTo>
                    <a:pt x="488" y="236"/>
                  </a:lnTo>
                  <a:lnTo>
                    <a:pt x="484" y="236"/>
                  </a:lnTo>
                  <a:lnTo>
                    <a:pt x="480" y="236"/>
                  </a:lnTo>
                  <a:lnTo>
                    <a:pt x="478" y="236"/>
                  </a:lnTo>
                  <a:lnTo>
                    <a:pt x="474" y="236"/>
                  </a:lnTo>
                  <a:lnTo>
                    <a:pt x="470" y="236"/>
                  </a:lnTo>
                  <a:lnTo>
                    <a:pt x="470" y="232"/>
                  </a:lnTo>
                  <a:lnTo>
                    <a:pt x="470" y="236"/>
                  </a:lnTo>
                  <a:lnTo>
                    <a:pt x="466" y="236"/>
                  </a:lnTo>
                  <a:lnTo>
                    <a:pt x="462" y="236"/>
                  </a:lnTo>
                  <a:lnTo>
                    <a:pt x="458" y="236"/>
                  </a:lnTo>
                  <a:lnTo>
                    <a:pt x="454" y="236"/>
                  </a:lnTo>
                  <a:lnTo>
                    <a:pt x="458" y="236"/>
                  </a:lnTo>
                  <a:lnTo>
                    <a:pt x="458" y="232"/>
                  </a:lnTo>
                  <a:lnTo>
                    <a:pt x="454" y="232"/>
                  </a:lnTo>
                  <a:lnTo>
                    <a:pt x="450" y="236"/>
                  </a:lnTo>
                  <a:lnTo>
                    <a:pt x="448" y="236"/>
                  </a:lnTo>
                  <a:lnTo>
                    <a:pt x="444" y="238"/>
                  </a:lnTo>
                  <a:lnTo>
                    <a:pt x="440" y="238"/>
                  </a:lnTo>
                  <a:lnTo>
                    <a:pt x="436" y="238"/>
                  </a:lnTo>
                  <a:lnTo>
                    <a:pt x="432" y="238"/>
                  </a:lnTo>
                  <a:lnTo>
                    <a:pt x="428" y="238"/>
                  </a:lnTo>
                  <a:lnTo>
                    <a:pt x="428" y="242"/>
                  </a:lnTo>
                  <a:lnTo>
                    <a:pt x="424" y="242"/>
                  </a:lnTo>
                  <a:lnTo>
                    <a:pt x="422" y="246"/>
                  </a:lnTo>
                  <a:lnTo>
                    <a:pt x="418" y="246"/>
                  </a:lnTo>
                  <a:lnTo>
                    <a:pt x="414" y="246"/>
                  </a:lnTo>
                  <a:lnTo>
                    <a:pt x="410" y="250"/>
                  </a:lnTo>
                  <a:lnTo>
                    <a:pt x="408" y="250"/>
                  </a:lnTo>
                  <a:lnTo>
                    <a:pt x="404" y="250"/>
                  </a:lnTo>
                  <a:lnTo>
                    <a:pt x="400" y="250"/>
                  </a:lnTo>
                  <a:lnTo>
                    <a:pt x="396" y="250"/>
                  </a:lnTo>
                  <a:lnTo>
                    <a:pt x="392" y="250"/>
                  </a:lnTo>
                  <a:lnTo>
                    <a:pt x="388" y="250"/>
                  </a:lnTo>
                  <a:lnTo>
                    <a:pt x="384" y="246"/>
                  </a:lnTo>
                  <a:lnTo>
                    <a:pt x="380" y="246"/>
                  </a:lnTo>
                  <a:lnTo>
                    <a:pt x="378" y="246"/>
                  </a:lnTo>
                  <a:lnTo>
                    <a:pt x="378" y="242"/>
                  </a:lnTo>
                  <a:lnTo>
                    <a:pt x="380" y="238"/>
                  </a:lnTo>
                  <a:lnTo>
                    <a:pt x="384" y="238"/>
                  </a:lnTo>
                  <a:lnTo>
                    <a:pt x="388" y="238"/>
                  </a:lnTo>
                  <a:lnTo>
                    <a:pt x="392" y="238"/>
                  </a:lnTo>
                  <a:lnTo>
                    <a:pt x="392" y="236"/>
                  </a:lnTo>
                  <a:lnTo>
                    <a:pt x="396" y="236"/>
                  </a:lnTo>
                  <a:lnTo>
                    <a:pt x="400" y="236"/>
                  </a:lnTo>
                  <a:lnTo>
                    <a:pt x="404" y="236"/>
                  </a:lnTo>
                  <a:lnTo>
                    <a:pt x="408" y="236"/>
                  </a:lnTo>
                  <a:lnTo>
                    <a:pt x="410" y="236"/>
                  </a:lnTo>
                  <a:lnTo>
                    <a:pt x="414" y="236"/>
                  </a:lnTo>
                  <a:lnTo>
                    <a:pt x="418" y="236"/>
                  </a:lnTo>
                  <a:lnTo>
                    <a:pt x="422" y="232"/>
                  </a:lnTo>
                  <a:lnTo>
                    <a:pt x="424" y="228"/>
                  </a:lnTo>
                  <a:lnTo>
                    <a:pt x="422" y="228"/>
                  </a:lnTo>
                  <a:lnTo>
                    <a:pt x="418" y="228"/>
                  </a:lnTo>
                  <a:lnTo>
                    <a:pt x="418" y="232"/>
                  </a:lnTo>
                  <a:lnTo>
                    <a:pt x="414" y="232"/>
                  </a:lnTo>
                  <a:lnTo>
                    <a:pt x="414" y="228"/>
                  </a:lnTo>
                  <a:lnTo>
                    <a:pt x="410" y="232"/>
                  </a:lnTo>
                  <a:lnTo>
                    <a:pt x="408" y="232"/>
                  </a:lnTo>
                  <a:lnTo>
                    <a:pt x="404" y="232"/>
                  </a:lnTo>
                  <a:lnTo>
                    <a:pt x="408" y="228"/>
                  </a:lnTo>
                  <a:lnTo>
                    <a:pt x="404" y="228"/>
                  </a:lnTo>
                  <a:lnTo>
                    <a:pt x="400" y="228"/>
                  </a:lnTo>
                  <a:lnTo>
                    <a:pt x="400" y="232"/>
                  </a:lnTo>
                  <a:lnTo>
                    <a:pt x="396" y="232"/>
                  </a:lnTo>
                  <a:lnTo>
                    <a:pt x="392" y="232"/>
                  </a:lnTo>
                  <a:lnTo>
                    <a:pt x="388" y="232"/>
                  </a:lnTo>
                  <a:lnTo>
                    <a:pt x="384" y="232"/>
                  </a:lnTo>
                  <a:lnTo>
                    <a:pt x="380" y="232"/>
                  </a:lnTo>
                  <a:lnTo>
                    <a:pt x="384" y="228"/>
                  </a:lnTo>
                  <a:lnTo>
                    <a:pt x="384" y="224"/>
                  </a:lnTo>
                  <a:lnTo>
                    <a:pt x="388" y="224"/>
                  </a:lnTo>
                  <a:lnTo>
                    <a:pt x="392" y="224"/>
                  </a:lnTo>
                  <a:lnTo>
                    <a:pt x="388" y="224"/>
                  </a:lnTo>
                  <a:lnTo>
                    <a:pt x="384" y="224"/>
                  </a:lnTo>
                  <a:lnTo>
                    <a:pt x="380" y="224"/>
                  </a:lnTo>
                  <a:lnTo>
                    <a:pt x="380" y="220"/>
                  </a:lnTo>
                  <a:lnTo>
                    <a:pt x="380" y="224"/>
                  </a:lnTo>
                  <a:lnTo>
                    <a:pt x="380" y="228"/>
                  </a:lnTo>
                  <a:lnTo>
                    <a:pt x="378" y="228"/>
                  </a:lnTo>
                  <a:lnTo>
                    <a:pt x="374" y="224"/>
                  </a:lnTo>
                  <a:lnTo>
                    <a:pt x="374" y="228"/>
                  </a:lnTo>
                  <a:lnTo>
                    <a:pt x="378" y="228"/>
                  </a:lnTo>
                  <a:lnTo>
                    <a:pt x="378" y="232"/>
                  </a:lnTo>
                  <a:lnTo>
                    <a:pt x="374" y="232"/>
                  </a:lnTo>
                  <a:lnTo>
                    <a:pt x="374" y="236"/>
                  </a:lnTo>
                  <a:lnTo>
                    <a:pt x="370" y="236"/>
                  </a:lnTo>
                  <a:lnTo>
                    <a:pt x="370" y="236"/>
                  </a:lnTo>
                  <a:lnTo>
                    <a:pt x="370" y="236"/>
                  </a:lnTo>
                  <a:close/>
                  <a:moveTo>
                    <a:pt x="724" y="194"/>
                  </a:moveTo>
                  <a:lnTo>
                    <a:pt x="720" y="194"/>
                  </a:lnTo>
                  <a:lnTo>
                    <a:pt x="720" y="190"/>
                  </a:lnTo>
                  <a:lnTo>
                    <a:pt x="716" y="190"/>
                  </a:lnTo>
                  <a:lnTo>
                    <a:pt x="716" y="186"/>
                  </a:lnTo>
                  <a:lnTo>
                    <a:pt x="712" y="186"/>
                  </a:lnTo>
                  <a:lnTo>
                    <a:pt x="716" y="186"/>
                  </a:lnTo>
                  <a:lnTo>
                    <a:pt x="716" y="182"/>
                  </a:lnTo>
                  <a:lnTo>
                    <a:pt x="720" y="182"/>
                  </a:lnTo>
                  <a:lnTo>
                    <a:pt x="724" y="182"/>
                  </a:lnTo>
                  <a:lnTo>
                    <a:pt x="724" y="186"/>
                  </a:lnTo>
                  <a:lnTo>
                    <a:pt x="728" y="186"/>
                  </a:lnTo>
                  <a:lnTo>
                    <a:pt x="724" y="186"/>
                  </a:lnTo>
                  <a:lnTo>
                    <a:pt x="724" y="190"/>
                  </a:lnTo>
                  <a:lnTo>
                    <a:pt x="724" y="194"/>
                  </a:lnTo>
                  <a:lnTo>
                    <a:pt x="728" y="194"/>
                  </a:lnTo>
                  <a:lnTo>
                    <a:pt x="724" y="194"/>
                  </a:lnTo>
                  <a:lnTo>
                    <a:pt x="724" y="194"/>
                  </a:lnTo>
                  <a:lnTo>
                    <a:pt x="724" y="194"/>
                  </a:lnTo>
                  <a:close/>
                  <a:moveTo>
                    <a:pt x="574" y="186"/>
                  </a:moveTo>
                  <a:lnTo>
                    <a:pt x="570" y="190"/>
                  </a:lnTo>
                  <a:lnTo>
                    <a:pt x="566" y="190"/>
                  </a:lnTo>
                  <a:lnTo>
                    <a:pt x="564" y="190"/>
                  </a:lnTo>
                  <a:lnTo>
                    <a:pt x="560" y="190"/>
                  </a:lnTo>
                  <a:lnTo>
                    <a:pt x="556" y="190"/>
                  </a:lnTo>
                  <a:lnTo>
                    <a:pt x="560" y="190"/>
                  </a:lnTo>
                  <a:lnTo>
                    <a:pt x="564" y="190"/>
                  </a:lnTo>
                  <a:lnTo>
                    <a:pt x="564" y="186"/>
                  </a:lnTo>
                  <a:lnTo>
                    <a:pt x="566" y="186"/>
                  </a:lnTo>
                  <a:lnTo>
                    <a:pt x="570" y="186"/>
                  </a:lnTo>
                  <a:lnTo>
                    <a:pt x="574" y="186"/>
                  </a:lnTo>
                  <a:lnTo>
                    <a:pt x="578" y="186"/>
                  </a:lnTo>
                  <a:lnTo>
                    <a:pt x="574" y="186"/>
                  </a:lnTo>
                  <a:lnTo>
                    <a:pt x="574" y="186"/>
                  </a:lnTo>
                  <a:lnTo>
                    <a:pt x="574" y="186"/>
                  </a:lnTo>
                  <a:close/>
                  <a:moveTo>
                    <a:pt x="586" y="186"/>
                  </a:moveTo>
                  <a:lnTo>
                    <a:pt x="590" y="186"/>
                  </a:lnTo>
                  <a:lnTo>
                    <a:pt x="586" y="186"/>
                  </a:lnTo>
                  <a:lnTo>
                    <a:pt x="582" y="186"/>
                  </a:lnTo>
                  <a:lnTo>
                    <a:pt x="578" y="186"/>
                  </a:lnTo>
                  <a:lnTo>
                    <a:pt x="582" y="186"/>
                  </a:lnTo>
                  <a:lnTo>
                    <a:pt x="586" y="186"/>
                  </a:lnTo>
                  <a:lnTo>
                    <a:pt x="586" y="186"/>
                  </a:lnTo>
                  <a:lnTo>
                    <a:pt x="586" y="186"/>
                  </a:lnTo>
                  <a:close/>
                  <a:moveTo>
                    <a:pt x="586" y="236"/>
                  </a:moveTo>
                  <a:lnTo>
                    <a:pt x="582" y="236"/>
                  </a:lnTo>
                  <a:lnTo>
                    <a:pt x="578" y="236"/>
                  </a:lnTo>
                  <a:lnTo>
                    <a:pt x="574" y="236"/>
                  </a:lnTo>
                  <a:lnTo>
                    <a:pt x="574" y="232"/>
                  </a:lnTo>
                  <a:lnTo>
                    <a:pt x="574" y="228"/>
                  </a:lnTo>
                  <a:lnTo>
                    <a:pt x="570" y="228"/>
                  </a:lnTo>
                  <a:lnTo>
                    <a:pt x="574" y="228"/>
                  </a:lnTo>
                  <a:lnTo>
                    <a:pt x="578" y="228"/>
                  </a:lnTo>
                  <a:lnTo>
                    <a:pt x="582" y="228"/>
                  </a:lnTo>
                  <a:lnTo>
                    <a:pt x="578" y="228"/>
                  </a:lnTo>
                  <a:lnTo>
                    <a:pt x="574" y="228"/>
                  </a:lnTo>
                  <a:lnTo>
                    <a:pt x="578" y="224"/>
                  </a:lnTo>
                  <a:lnTo>
                    <a:pt x="574" y="224"/>
                  </a:lnTo>
                  <a:lnTo>
                    <a:pt x="574" y="228"/>
                  </a:lnTo>
                  <a:lnTo>
                    <a:pt x="570" y="224"/>
                  </a:lnTo>
                  <a:lnTo>
                    <a:pt x="574" y="224"/>
                  </a:lnTo>
                  <a:lnTo>
                    <a:pt x="570" y="224"/>
                  </a:lnTo>
                  <a:lnTo>
                    <a:pt x="574" y="220"/>
                  </a:lnTo>
                  <a:lnTo>
                    <a:pt x="578" y="220"/>
                  </a:lnTo>
                  <a:lnTo>
                    <a:pt x="574" y="220"/>
                  </a:lnTo>
                  <a:lnTo>
                    <a:pt x="578" y="220"/>
                  </a:lnTo>
                  <a:lnTo>
                    <a:pt x="582" y="220"/>
                  </a:lnTo>
                  <a:lnTo>
                    <a:pt x="578" y="220"/>
                  </a:lnTo>
                  <a:lnTo>
                    <a:pt x="582" y="216"/>
                  </a:lnTo>
                  <a:lnTo>
                    <a:pt x="586" y="216"/>
                  </a:lnTo>
                  <a:lnTo>
                    <a:pt x="582" y="216"/>
                  </a:lnTo>
                  <a:lnTo>
                    <a:pt x="590" y="216"/>
                  </a:lnTo>
                  <a:lnTo>
                    <a:pt x="592" y="216"/>
                  </a:lnTo>
                  <a:lnTo>
                    <a:pt x="596" y="216"/>
                  </a:lnTo>
                  <a:lnTo>
                    <a:pt x="592" y="216"/>
                  </a:lnTo>
                  <a:lnTo>
                    <a:pt x="590" y="216"/>
                  </a:lnTo>
                  <a:lnTo>
                    <a:pt x="586" y="216"/>
                  </a:lnTo>
                  <a:lnTo>
                    <a:pt x="582" y="216"/>
                  </a:lnTo>
                  <a:lnTo>
                    <a:pt x="578" y="216"/>
                  </a:lnTo>
                  <a:lnTo>
                    <a:pt x="574" y="216"/>
                  </a:lnTo>
                  <a:lnTo>
                    <a:pt x="570" y="216"/>
                  </a:lnTo>
                  <a:lnTo>
                    <a:pt x="566" y="216"/>
                  </a:lnTo>
                  <a:lnTo>
                    <a:pt x="564" y="216"/>
                  </a:lnTo>
                  <a:lnTo>
                    <a:pt x="560" y="216"/>
                  </a:lnTo>
                  <a:lnTo>
                    <a:pt x="556" y="220"/>
                  </a:lnTo>
                  <a:lnTo>
                    <a:pt x="552" y="220"/>
                  </a:lnTo>
                  <a:lnTo>
                    <a:pt x="548" y="220"/>
                  </a:lnTo>
                  <a:lnTo>
                    <a:pt x="544" y="220"/>
                  </a:lnTo>
                  <a:lnTo>
                    <a:pt x="540" y="220"/>
                  </a:lnTo>
                  <a:lnTo>
                    <a:pt x="540" y="216"/>
                  </a:lnTo>
                  <a:lnTo>
                    <a:pt x="544" y="212"/>
                  </a:lnTo>
                  <a:lnTo>
                    <a:pt x="548" y="212"/>
                  </a:lnTo>
                  <a:lnTo>
                    <a:pt x="548" y="216"/>
                  </a:lnTo>
                  <a:lnTo>
                    <a:pt x="552" y="216"/>
                  </a:lnTo>
                  <a:lnTo>
                    <a:pt x="552" y="212"/>
                  </a:lnTo>
                  <a:lnTo>
                    <a:pt x="548" y="212"/>
                  </a:lnTo>
                  <a:lnTo>
                    <a:pt x="548" y="208"/>
                  </a:lnTo>
                  <a:lnTo>
                    <a:pt x="552" y="208"/>
                  </a:lnTo>
                  <a:lnTo>
                    <a:pt x="556" y="208"/>
                  </a:lnTo>
                  <a:lnTo>
                    <a:pt x="560" y="212"/>
                  </a:lnTo>
                  <a:lnTo>
                    <a:pt x="564" y="212"/>
                  </a:lnTo>
                  <a:lnTo>
                    <a:pt x="560" y="212"/>
                  </a:lnTo>
                  <a:lnTo>
                    <a:pt x="560" y="208"/>
                  </a:lnTo>
                  <a:lnTo>
                    <a:pt x="564" y="206"/>
                  </a:lnTo>
                  <a:lnTo>
                    <a:pt x="560" y="206"/>
                  </a:lnTo>
                  <a:lnTo>
                    <a:pt x="556" y="208"/>
                  </a:lnTo>
                  <a:lnTo>
                    <a:pt x="556" y="206"/>
                  </a:lnTo>
                  <a:lnTo>
                    <a:pt x="552" y="206"/>
                  </a:lnTo>
                  <a:lnTo>
                    <a:pt x="556" y="202"/>
                  </a:lnTo>
                  <a:lnTo>
                    <a:pt x="560" y="202"/>
                  </a:lnTo>
                  <a:lnTo>
                    <a:pt x="556" y="202"/>
                  </a:lnTo>
                  <a:lnTo>
                    <a:pt x="552" y="202"/>
                  </a:lnTo>
                  <a:lnTo>
                    <a:pt x="548" y="202"/>
                  </a:lnTo>
                  <a:lnTo>
                    <a:pt x="552" y="202"/>
                  </a:lnTo>
                  <a:lnTo>
                    <a:pt x="552" y="198"/>
                  </a:lnTo>
                  <a:lnTo>
                    <a:pt x="552" y="194"/>
                  </a:lnTo>
                  <a:lnTo>
                    <a:pt x="556" y="194"/>
                  </a:lnTo>
                  <a:lnTo>
                    <a:pt x="560" y="194"/>
                  </a:lnTo>
                  <a:lnTo>
                    <a:pt x="564" y="194"/>
                  </a:lnTo>
                  <a:lnTo>
                    <a:pt x="564" y="198"/>
                  </a:lnTo>
                  <a:lnTo>
                    <a:pt x="566" y="202"/>
                  </a:lnTo>
                  <a:lnTo>
                    <a:pt x="570" y="202"/>
                  </a:lnTo>
                  <a:lnTo>
                    <a:pt x="574" y="206"/>
                  </a:lnTo>
                  <a:lnTo>
                    <a:pt x="578" y="208"/>
                  </a:lnTo>
                  <a:lnTo>
                    <a:pt x="582" y="208"/>
                  </a:lnTo>
                  <a:lnTo>
                    <a:pt x="586" y="208"/>
                  </a:lnTo>
                  <a:lnTo>
                    <a:pt x="590" y="208"/>
                  </a:lnTo>
                  <a:lnTo>
                    <a:pt x="586" y="208"/>
                  </a:lnTo>
                  <a:lnTo>
                    <a:pt x="582" y="208"/>
                  </a:lnTo>
                  <a:lnTo>
                    <a:pt x="578" y="206"/>
                  </a:lnTo>
                  <a:lnTo>
                    <a:pt x="578" y="202"/>
                  </a:lnTo>
                  <a:lnTo>
                    <a:pt x="582" y="202"/>
                  </a:lnTo>
                  <a:lnTo>
                    <a:pt x="586" y="206"/>
                  </a:lnTo>
                  <a:lnTo>
                    <a:pt x="586" y="202"/>
                  </a:lnTo>
                  <a:lnTo>
                    <a:pt x="590" y="202"/>
                  </a:lnTo>
                  <a:lnTo>
                    <a:pt x="586" y="202"/>
                  </a:lnTo>
                  <a:lnTo>
                    <a:pt x="582" y="202"/>
                  </a:lnTo>
                  <a:lnTo>
                    <a:pt x="578" y="202"/>
                  </a:lnTo>
                  <a:lnTo>
                    <a:pt x="574" y="202"/>
                  </a:lnTo>
                  <a:lnTo>
                    <a:pt x="574" y="198"/>
                  </a:lnTo>
                  <a:lnTo>
                    <a:pt x="578" y="198"/>
                  </a:lnTo>
                  <a:lnTo>
                    <a:pt x="582" y="198"/>
                  </a:lnTo>
                  <a:lnTo>
                    <a:pt x="578" y="198"/>
                  </a:lnTo>
                  <a:lnTo>
                    <a:pt x="574" y="198"/>
                  </a:lnTo>
                  <a:lnTo>
                    <a:pt x="570" y="198"/>
                  </a:lnTo>
                  <a:lnTo>
                    <a:pt x="566" y="194"/>
                  </a:lnTo>
                  <a:lnTo>
                    <a:pt x="570" y="190"/>
                  </a:lnTo>
                  <a:lnTo>
                    <a:pt x="574" y="190"/>
                  </a:lnTo>
                  <a:lnTo>
                    <a:pt x="578" y="190"/>
                  </a:lnTo>
                  <a:lnTo>
                    <a:pt x="582" y="190"/>
                  </a:lnTo>
                  <a:lnTo>
                    <a:pt x="586" y="190"/>
                  </a:lnTo>
                  <a:lnTo>
                    <a:pt x="590" y="190"/>
                  </a:lnTo>
                  <a:lnTo>
                    <a:pt x="590" y="194"/>
                  </a:lnTo>
                  <a:lnTo>
                    <a:pt x="592" y="194"/>
                  </a:lnTo>
                  <a:lnTo>
                    <a:pt x="596" y="194"/>
                  </a:lnTo>
                  <a:lnTo>
                    <a:pt x="592" y="194"/>
                  </a:lnTo>
                  <a:lnTo>
                    <a:pt x="592" y="190"/>
                  </a:lnTo>
                  <a:lnTo>
                    <a:pt x="596" y="190"/>
                  </a:lnTo>
                  <a:lnTo>
                    <a:pt x="600" y="190"/>
                  </a:lnTo>
                  <a:lnTo>
                    <a:pt x="596" y="190"/>
                  </a:lnTo>
                  <a:lnTo>
                    <a:pt x="596" y="186"/>
                  </a:lnTo>
                  <a:lnTo>
                    <a:pt x="600" y="186"/>
                  </a:lnTo>
                  <a:lnTo>
                    <a:pt x="604" y="186"/>
                  </a:lnTo>
                  <a:lnTo>
                    <a:pt x="604" y="190"/>
                  </a:lnTo>
                  <a:lnTo>
                    <a:pt x="608" y="190"/>
                  </a:lnTo>
                  <a:lnTo>
                    <a:pt x="608" y="194"/>
                  </a:lnTo>
                  <a:lnTo>
                    <a:pt x="612" y="194"/>
                  </a:lnTo>
                  <a:lnTo>
                    <a:pt x="612" y="198"/>
                  </a:lnTo>
                  <a:lnTo>
                    <a:pt x="612" y="202"/>
                  </a:lnTo>
                  <a:lnTo>
                    <a:pt x="616" y="202"/>
                  </a:lnTo>
                  <a:lnTo>
                    <a:pt x="616" y="206"/>
                  </a:lnTo>
                  <a:lnTo>
                    <a:pt x="612" y="208"/>
                  </a:lnTo>
                  <a:lnTo>
                    <a:pt x="616" y="208"/>
                  </a:lnTo>
                  <a:lnTo>
                    <a:pt x="616" y="212"/>
                  </a:lnTo>
                  <a:lnTo>
                    <a:pt x="612" y="212"/>
                  </a:lnTo>
                  <a:lnTo>
                    <a:pt x="608" y="212"/>
                  </a:lnTo>
                  <a:lnTo>
                    <a:pt x="612" y="212"/>
                  </a:lnTo>
                  <a:lnTo>
                    <a:pt x="616" y="216"/>
                  </a:lnTo>
                  <a:lnTo>
                    <a:pt x="616" y="220"/>
                  </a:lnTo>
                  <a:lnTo>
                    <a:pt x="616" y="224"/>
                  </a:lnTo>
                  <a:lnTo>
                    <a:pt x="620" y="224"/>
                  </a:lnTo>
                  <a:lnTo>
                    <a:pt x="616" y="224"/>
                  </a:lnTo>
                  <a:lnTo>
                    <a:pt x="616" y="220"/>
                  </a:lnTo>
                  <a:lnTo>
                    <a:pt x="612" y="220"/>
                  </a:lnTo>
                  <a:lnTo>
                    <a:pt x="608" y="220"/>
                  </a:lnTo>
                  <a:lnTo>
                    <a:pt x="612" y="224"/>
                  </a:lnTo>
                  <a:lnTo>
                    <a:pt x="608" y="224"/>
                  </a:lnTo>
                  <a:lnTo>
                    <a:pt x="612" y="224"/>
                  </a:lnTo>
                  <a:lnTo>
                    <a:pt x="608" y="224"/>
                  </a:lnTo>
                  <a:lnTo>
                    <a:pt x="604" y="224"/>
                  </a:lnTo>
                  <a:lnTo>
                    <a:pt x="608" y="228"/>
                  </a:lnTo>
                  <a:lnTo>
                    <a:pt x="612" y="228"/>
                  </a:lnTo>
                  <a:lnTo>
                    <a:pt x="612" y="232"/>
                  </a:lnTo>
                  <a:lnTo>
                    <a:pt x="616" y="232"/>
                  </a:lnTo>
                  <a:lnTo>
                    <a:pt x="612" y="232"/>
                  </a:lnTo>
                  <a:lnTo>
                    <a:pt x="608" y="228"/>
                  </a:lnTo>
                  <a:lnTo>
                    <a:pt x="608" y="232"/>
                  </a:lnTo>
                  <a:lnTo>
                    <a:pt x="608" y="236"/>
                  </a:lnTo>
                  <a:lnTo>
                    <a:pt x="604" y="236"/>
                  </a:lnTo>
                  <a:lnTo>
                    <a:pt x="600" y="236"/>
                  </a:lnTo>
                  <a:lnTo>
                    <a:pt x="596" y="236"/>
                  </a:lnTo>
                  <a:lnTo>
                    <a:pt x="592" y="236"/>
                  </a:lnTo>
                  <a:lnTo>
                    <a:pt x="590" y="236"/>
                  </a:lnTo>
                  <a:lnTo>
                    <a:pt x="590" y="232"/>
                  </a:lnTo>
                  <a:lnTo>
                    <a:pt x="586" y="232"/>
                  </a:lnTo>
                  <a:lnTo>
                    <a:pt x="586" y="236"/>
                  </a:lnTo>
                  <a:lnTo>
                    <a:pt x="590" y="236"/>
                  </a:lnTo>
                  <a:lnTo>
                    <a:pt x="586" y="236"/>
                  </a:lnTo>
                  <a:lnTo>
                    <a:pt x="586" y="236"/>
                  </a:lnTo>
                  <a:lnTo>
                    <a:pt x="586" y="236"/>
                  </a:lnTo>
                  <a:close/>
                  <a:moveTo>
                    <a:pt x="522" y="186"/>
                  </a:moveTo>
                  <a:lnTo>
                    <a:pt x="522" y="190"/>
                  </a:lnTo>
                  <a:lnTo>
                    <a:pt x="526" y="190"/>
                  </a:lnTo>
                  <a:lnTo>
                    <a:pt x="522" y="190"/>
                  </a:lnTo>
                  <a:lnTo>
                    <a:pt x="526" y="190"/>
                  </a:lnTo>
                  <a:lnTo>
                    <a:pt x="530" y="190"/>
                  </a:lnTo>
                  <a:lnTo>
                    <a:pt x="530" y="194"/>
                  </a:lnTo>
                  <a:lnTo>
                    <a:pt x="534" y="194"/>
                  </a:lnTo>
                  <a:lnTo>
                    <a:pt x="536" y="194"/>
                  </a:lnTo>
                  <a:lnTo>
                    <a:pt x="536" y="198"/>
                  </a:lnTo>
                  <a:lnTo>
                    <a:pt x="534" y="198"/>
                  </a:lnTo>
                  <a:lnTo>
                    <a:pt x="530" y="198"/>
                  </a:lnTo>
                  <a:lnTo>
                    <a:pt x="526" y="198"/>
                  </a:lnTo>
                  <a:lnTo>
                    <a:pt x="522" y="198"/>
                  </a:lnTo>
                  <a:lnTo>
                    <a:pt x="518" y="198"/>
                  </a:lnTo>
                  <a:lnTo>
                    <a:pt x="518" y="194"/>
                  </a:lnTo>
                  <a:lnTo>
                    <a:pt x="514" y="194"/>
                  </a:lnTo>
                  <a:lnTo>
                    <a:pt x="514" y="190"/>
                  </a:lnTo>
                  <a:lnTo>
                    <a:pt x="518" y="190"/>
                  </a:lnTo>
                  <a:lnTo>
                    <a:pt x="518" y="186"/>
                  </a:lnTo>
                  <a:lnTo>
                    <a:pt x="522" y="186"/>
                  </a:lnTo>
                  <a:lnTo>
                    <a:pt x="522" y="186"/>
                  </a:lnTo>
                  <a:lnTo>
                    <a:pt x="522" y="186"/>
                  </a:lnTo>
                  <a:close/>
                  <a:moveTo>
                    <a:pt x="652" y="202"/>
                  </a:moveTo>
                  <a:lnTo>
                    <a:pt x="652" y="206"/>
                  </a:lnTo>
                  <a:lnTo>
                    <a:pt x="650" y="206"/>
                  </a:lnTo>
                  <a:lnTo>
                    <a:pt x="652" y="206"/>
                  </a:lnTo>
                  <a:lnTo>
                    <a:pt x="652" y="202"/>
                  </a:lnTo>
                  <a:lnTo>
                    <a:pt x="652" y="202"/>
                  </a:lnTo>
                  <a:lnTo>
                    <a:pt x="652" y="202"/>
                  </a:lnTo>
                  <a:close/>
                  <a:moveTo>
                    <a:pt x="332" y="206"/>
                  </a:moveTo>
                  <a:lnTo>
                    <a:pt x="332" y="208"/>
                  </a:lnTo>
                  <a:lnTo>
                    <a:pt x="328" y="208"/>
                  </a:lnTo>
                  <a:lnTo>
                    <a:pt x="324" y="212"/>
                  </a:lnTo>
                  <a:lnTo>
                    <a:pt x="324" y="216"/>
                  </a:lnTo>
                  <a:lnTo>
                    <a:pt x="322" y="216"/>
                  </a:lnTo>
                  <a:lnTo>
                    <a:pt x="322" y="220"/>
                  </a:lnTo>
                  <a:lnTo>
                    <a:pt x="318" y="220"/>
                  </a:lnTo>
                  <a:lnTo>
                    <a:pt x="314" y="220"/>
                  </a:lnTo>
                  <a:lnTo>
                    <a:pt x="310" y="220"/>
                  </a:lnTo>
                  <a:lnTo>
                    <a:pt x="306" y="216"/>
                  </a:lnTo>
                  <a:lnTo>
                    <a:pt x="310" y="216"/>
                  </a:lnTo>
                  <a:lnTo>
                    <a:pt x="310" y="212"/>
                  </a:lnTo>
                  <a:lnTo>
                    <a:pt x="314" y="212"/>
                  </a:lnTo>
                  <a:lnTo>
                    <a:pt x="314" y="208"/>
                  </a:lnTo>
                  <a:lnTo>
                    <a:pt x="318" y="208"/>
                  </a:lnTo>
                  <a:lnTo>
                    <a:pt x="322" y="208"/>
                  </a:lnTo>
                  <a:lnTo>
                    <a:pt x="324" y="208"/>
                  </a:lnTo>
                  <a:lnTo>
                    <a:pt x="324" y="206"/>
                  </a:lnTo>
                  <a:lnTo>
                    <a:pt x="328" y="206"/>
                  </a:lnTo>
                  <a:lnTo>
                    <a:pt x="332" y="206"/>
                  </a:lnTo>
                  <a:lnTo>
                    <a:pt x="332" y="206"/>
                  </a:lnTo>
                  <a:lnTo>
                    <a:pt x="332" y="206"/>
                  </a:lnTo>
                  <a:close/>
                  <a:moveTo>
                    <a:pt x="548" y="206"/>
                  </a:moveTo>
                  <a:lnTo>
                    <a:pt x="544" y="206"/>
                  </a:lnTo>
                  <a:lnTo>
                    <a:pt x="540" y="208"/>
                  </a:lnTo>
                  <a:lnTo>
                    <a:pt x="536" y="208"/>
                  </a:lnTo>
                  <a:lnTo>
                    <a:pt x="534" y="208"/>
                  </a:lnTo>
                  <a:lnTo>
                    <a:pt x="530" y="208"/>
                  </a:lnTo>
                  <a:lnTo>
                    <a:pt x="526" y="208"/>
                  </a:lnTo>
                  <a:lnTo>
                    <a:pt x="522" y="208"/>
                  </a:lnTo>
                  <a:lnTo>
                    <a:pt x="526" y="208"/>
                  </a:lnTo>
                  <a:lnTo>
                    <a:pt x="530" y="208"/>
                  </a:lnTo>
                  <a:lnTo>
                    <a:pt x="530" y="206"/>
                  </a:lnTo>
                  <a:lnTo>
                    <a:pt x="534" y="206"/>
                  </a:lnTo>
                  <a:lnTo>
                    <a:pt x="536" y="206"/>
                  </a:lnTo>
                  <a:lnTo>
                    <a:pt x="540" y="206"/>
                  </a:lnTo>
                  <a:lnTo>
                    <a:pt x="544" y="206"/>
                  </a:lnTo>
                  <a:lnTo>
                    <a:pt x="548" y="206"/>
                  </a:lnTo>
                  <a:lnTo>
                    <a:pt x="548" y="206"/>
                  </a:lnTo>
                  <a:lnTo>
                    <a:pt x="548" y="206"/>
                  </a:lnTo>
                  <a:close/>
                  <a:moveTo>
                    <a:pt x="552" y="208"/>
                  </a:moveTo>
                  <a:lnTo>
                    <a:pt x="548" y="208"/>
                  </a:lnTo>
                  <a:lnTo>
                    <a:pt x="544" y="208"/>
                  </a:lnTo>
                  <a:lnTo>
                    <a:pt x="544" y="212"/>
                  </a:lnTo>
                  <a:lnTo>
                    <a:pt x="540" y="212"/>
                  </a:lnTo>
                  <a:lnTo>
                    <a:pt x="536" y="212"/>
                  </a:lnTo>
                  <a:lnTo>
                    <a:pt x="534" y="212"/>
                  </a:lnTo>
                  <a:lnTo>
                    <a:pt x="536" y="208"/>
                  </a:lnTo>
                  <a:lnTo>
                    <a:pt x="540" y="208"/>
                  </a:lnTo>
                  <a:lnTo>
                    <a:pt x="544" y="208"/>
                  </a:lnTo>
                  <a:lnTo>
                    <a:pt x="548" y="208"/>
                  </a:lnTo>
                  <a:lnTo>
                    <a:pt x="548" y="206"/>
                  </a:lnTo>
                  <a:lnTo>
                    <a:pt x="552" y="208"/>
                  </a:lnTo>
                  <a:lnTo>
                    <a:pt x="552" y="208"/>
                  </a:lnTo>
                  <a:lnTo>
                    <a:pt x="552" y="208"/>
                  </a:lnTo>
                  <a:close/>
                  <a:moveTo>
                    <a:pt x="656" y="208"/>
                  </a:moveTo>
                  <a:lnTo>
                    <a:pt x="660" y="208"/>
                  </a:lnTo>
                  <a:lnTo>
                    <a:pt x="660" y="212"/>
                  </a:lnTo>
                  <a:lnTo>
                    <a:pt x="656" y="212"/>
                  </a:lnTo>
                  <a:lnTo>
                    <a:pt x="652" y="212"/>
                  </a:lnTo>
                  <a:lnTo>
                    <a:pt x="652" y="208"/>
                  </a:lnTo>
                  <a:lnTo>
                    <a:pt x="656" y="208"/>
                  </a:lnTo>
                  <a:lnTo>
                    <a:pt x="656" y="206"/>
                  </a:lnTo>
                  <a:lnTo>
                    <a:pt x="656" y="208"/>
                  </a:lnTo>
                  <a:lnTo>
                    <a:pt x="656" y="208"/>
                  </a:lnTo>
                  <a:lnTo>
                    <a:pt x="656" y="208"/>
                  </a:lnTo>
                  <a:close/>
                  <a:moveTo>
                    <a:pt x="630" y="212"/>
                  </a:moveTo>
                  <a:lnTo>
                    <a:pt x="626" y="212"/>
                  </a:lnTo>
                  <a:lnTo>
                    <a:pt x="630" y="212"/>
                  </a:lnTo>
                  <a:lnTo>
                    <a:pt x="630" y="212"/>
                  </a:lnTo>
                  <a:lnTo>
                    <a:pt x="630" y="212"/>
                  </a:lnTo>
                  <a:close/>
                  <a:moveTo>
                    <a:pt x="638" y="216"/>
                  </a:moveTo>
                  <a:lnTo>
                    <a:pt x="638" y="220"/>
                  </a:lnTo>
                  <a:lnTo>
                    <a:pt x="634" y="220"/>
                  </a:lnTo>
                  <a:lnTo>
                    <a:pt x="630" y="220"/>
                  </a:lnTo>
                  <a:lnTo>
                    <a:pt x="626" y="224"/>
                  </a:lnTo>
                  <a:lnTo>
                    <a:pt x="622" y="224"/>
                  </a:lnTo>
                  <a:lnTo>
                    <a:pt x="622" y="220"/>
                  </a:lnTo>
                  <a:lnTo>
                    <a:pt x="626" y="220"/>
                  </a:lnTo>
                  <a:lnTo>
                    <a:pt x="630" y="216"/>
                  </a:lnTo>
                  <a:lnTo>
                    <a:pt x="634" y="216"/>
                  </a:lnTo>
                  <a:lnTo>
                    <a:pt x="638" y="216"/>
                  </a:lnTo>
                  <a:lnTo>
                    <a:pt x="638" y="216"/>
                  </a:lnTo>
                  <a:lnTo>
                    <a:pt x="638" y="216"/>
                  </a:lnTo>
                  <a:close/>
                  <a:moveTo>
                    <a:pt x="638" y="238"/>
                  </a:moveTo>
                  <a:lnTo>
                    <a:pt x="634" y="236"/>
                  </a:lnTo>
                  <a:lnTo>
                    <a:pt x="630" y="236"/>
                  </a:lnTo>
                  <a:lnTo>
                    <a:pt x="626" y="236"/>
                  </a:lnTo>
                  <a:lnTo>
                    <a:pt x="626" y="232"/>
                  </a:lnTo>
                  <a:lnTo>
                    <a:pt x="630" y="232"/>
                  </a:lnTo>
                  <a:lnTo>
                    <a:pt x="630" y="228"/>
                  </a:lnTo>
                  <a:lnTo>
                    <a:pt x="634" y="228"/>
                  </a:lnTo>
                  <a:lnTo>
                    <a:pt x="638" y="228"/>
                  </a:lnTo>
                  <a:lnTo>
                    <a:pt x="634" y="224"/>
                  </a:lnTo>
                  <a:lnTo>
                    <a:pt x="638" y="224"/>
                  </a:lnTo>
                  <a:lnTo>
                    <a:pt x="634" y="224"/>
                  </a:lnTo>
                  <a:lnTo>
                    <a:pt x="638" y="224"/>
                  </a:lnTo>
                  <a:lnTo>
                    <a:pt x="642" y="224"/>
                  </a:lnTo>
                  <a:lnTo>
                    <a:pt x="638" y="224"/>
                  </a:lnTo>
                  <a:lnTo>
                    <a:pt x="638" y="220"/>
                  </a:lnTo>
                  <a:lnTo>
                    <a:pt x="642" y="220"/>
                  </a:lnTo>
                  <a:lnTo>
                    <a:pt x="646" y="220"/>
                  </a:lnTo>
                  <a:lnTo>
                    <a:pt x="646" y="216"/>
                  </a:lnTo>
                  <a:lnTo>
                    <a:pt x="650" y="216"/>
                  </a:lnTo>
                  <a:lnTo>
                    <a:pt x="652" y="216"/>
                  </a:lnTo>
                  <a:lnTo>
                    <a:pt x="656" y="216"/>
                  </a:lnTo>
                  <a:lnTo>
                    <a:pt x="660" y="216"/>
                  </a:lnTo>
                  <a:lnTo>
                    <a:pt x="660" y="220"/>
                  </a:lnTo>
                  <a:lnTo>
                    <a:pt x="664" y="220"/>
                  </a:lnTo>
                  <a:lnTo>
                    <a:pt x="664" y="224"/>
                  </a:lnTo>
                  <a:lnTo>
                    <a:pt x="668" y="224"/>
                  </a:lnTo>
                  <a:lnTo>
                    <a:pt x="672" y="228"/>
                  </a:lnTo>
                  <a:lnTo>
                    <a:pt x="672" y="232"/>
                  </a:lnTo>
                  <a:lnTo>
                    <a:pt x="672" y="236"/>
                  </a:lnTo>
                  <a:lnTo>
                    <a:pt x="676" y="238"/>
                  </a:lnTo>
                  <a:lnTo>
                    <a:pt x="672" y="242"/>
                  </a:lnTo>
                  <a:lnTo>
                    <a:pt x="668" y="242"/>
                  </a:lnTo>
                  <a:lnTo>
                    <a:pt x="664" y="242"/>
                  </a:lnTo>
                  <a:lnTo>
                    <a:pt x="660" y="242"/>
                  </a:lnTo>
                  <a:lnTo>
                    <a:pt x="656" y="242"/>
                  </a:lnTo>
                  <a:lnTo>
                    <a:pt x="650" y="242"/>
                  </a:lnTo>
                  <a:lnTo>
                    <a:pt x="646" y="238"/>
                  </a:lnTo>
                  <a:lnTo>
                    <a:pt x="642" y="238"/>
                  </a:lnTo>
                  <a:lnTo>
                    <a:pt x="638" y="238"/>
                  </a:lnTo>
                  <a:lnTo>
                    <a:pt x="638" y="238"/>
                  </a:lnTo>
                  <a:lnTo>
                    <a:pt x="638" y="238"/>
                  </a:lnTo>
                  <a:close/>
                  <a:moveTo>
                    <a:pt x="522" y="224"/>
                  </a:moveTo>
                  <a:lnTo>
                    <a:pt x="526" y="224"/>
                  </a:lnTo>
                  <a:lnTo>
                    <a:pt x="526" y="228"/>
                  </a:lnTo>
                  <a:lnTo>
                    <a:pt x="530" y="232"/>
                  </a:lnTo>
                  <a:lnTo>
                    <a:pt x="526" y="232"/>
                  </a:lnTo>
                  <a:lnTo>
                    <a:pt x="518" y="236"/>
                  </a:lnTo>
                  <a:lnTo>
                    <a:pt x="514" y="232"/>
                  </a:lnTo>
                  <a:lnTo>
                    <a:pt x="510" y="232"/>
                  </a:lnTo>
                  <a:lnTo>
                    <a:pt x="510" y="228"/>
                  </a:lnTo>
                  <a:lnTo>
                    <a:pt x="514" y="228"/>
                  </a:lnTo>
                  <a:lnTo>
                    <a:pt x="510" y="228"/>
                  </a:lnTo>
                  <a:lnTo>
                    <a:pt x="514" y="224"/>
                  </a:lnTo>
                  <a:lnTo>
                    <a:pt x="518" y="224"/>
                  </a:lnTo>
                  <a:lnTo>
                    <a:pt x="522" y="224"/>
                  </a:lnTo>
                  <a:lnTo>
                    <a:pt x="522" y="224"/>
                  </a:lnTo>
                  <a:lnTo>
                    <a:pt x="522" y="224"/>
                  </a:lnTo>
                  <a:close/>
                  <a:moveTo>
                    <a:pt x="642" y="242"/>
                  </a:moveTo>
                  <a:lnTo>
                    <a:pt x="646" y="242"/>
                  </a:lnTo>
                  <a:lnTo>
                    <a:pt x="646" y="246"/>
                  </a:lnTo>
                  <a:lnTo>
                    <a:pt x="650" y="246"/>
                  </a:lnTo>
                  <a:lnTo>
                    <a:pt x="646" y="246"/>
                  </a:lnTo>
                  <a:lnTo>
                    <a:pt x="642" y="246"/>
                  </a:lnTo>
                  <a:lnTo>
                    <a:pt x="638" y="246"/>
                  </a:lnTo>
                  <a:lnTo>
                    <a:pt x="642" y="242"/>
                  </a:lnTo>
                  <a:lnTo>
                    <a:pt x="642" y="242"/>
                  </a:lnTo>
                  <a:lnTo>
                    <a:pt x="642" y="242"/>
                  </a:lnTo>
                  <a:close/>
                  <a:moveTo>
                    <a:pt x="620" y="242"/>
                  </a:moveTo>
                  <a:lnTo>
                    <a:pt x="620" y="246"/>
                  </a:lnTo>
                  <a:lnTo>
                    <a:pt x="616" y="246"/>
                  </a:lnTo>
                  <a:lnTo>
                    <a:pt x="616" y="250"/>
                  </a:lnTo>
                  <a:lnTo>
                    <a:pt x="612" y="250"/>
                  </a:lnTo>
                  <a:lnTo>
                    <a:pt x="612" y="246"/>
                  </a:lnTo>
                  <a:lnTo>
                    <a:pt x="616" y="246"/>
                  </a:lnTo>
                  <a:lnTo>
                    <a:pt x="616" y="242"/>
                  </a:lnTo>
                  <a:lnTo>
                    <a:pt x="620" y="242"/>
                  </a:lnTo>
                  <a:lnTo>
                    <a:pt x="620" y="242"/>
                  </a:lnTo>
                  <a:lnTo>
                    <a:pt x="620" y="242"/>
                  </a:lnTo>
                  <a:close/>
                  <a:moveTo>
                    <a:pt x="250" y="332"/>
                  </a:moveTo>
                  <a:lnTo>
                    <a:pt x="246" y="332"/>
                  </a:lnTo>
                  <a:lnTo>
                    <a:pt x="246" y="328"/>
                  </a:lnTo>
                  <a:lnTo>
                    <a:pt x="242" y="324"/>
                  </a:lnTo>
                  <a:lnTo>
                    <a:pt x="242" y="322"/>
                  </a:lnTo>
                  <a:lnTo>
                    <a:pt x="238" y="322"/>
                  </a:lnTo>
                  <a:lnTo>
                    <a:pt x="236" y="322"/>
                  </a:lnTo>
                  <a:lnTo>
                    <a:pt x="232" y="322"/>
                  </a:lnTo>
                  <a:lnTo>
                    <a:pt x="232" y="318"/>
                  </a:lnTo>
                  <a:lnTo>
                    <a:pt x="228" y="318"/>
                  </a:lnTo>
                  <a:lnTo>
                    <a:pt x="224" y="318"/>
                  </a:lnTo>
                  <a:lnTo>
                    <a:pt x="224" y="314"/>
                  </a:lnTo>
                  <a:lnTo>
                    <a:pt x="228" y="318"/>
                  </a:lnTo>
                  <a:lnTo>
                    <a:pt x="228" y="314"/>
                  </a:lnTo>
                  <a:lnTo>
                    <a:pt x="224" y="314"/>
                  </a:lnTo>
                  <a:lnTo>
                    <a:pt x="220" y="314"/>
                  </a:lnTo>
                  <a:lnTo>
                    <a:pt x="216" y="314"/>
                  </a:lnTo>
                  <a:lnTo>
                    <a:pt x="212" y="314"/>
                  </a:lnTo>
                  <a:lnTo>
                    <a:pt x="216" y="314"/>
                  </a:lnTo>
                  <a:lnTo>
                    <a:pt x="216" y="310"/>
                  </a:lnTo>
                  <a:lnTo>
                    <a:pt x="216" y="306"/>
                  </a:lnTo>
                  <a:lnTo>
                    <a:pt x="220" y="306"/>
                  </a:lnTo>
                  <a:lnTo>
                    <a:pt x="220" y="302"/>
                  </a:lnTo>
                  <a:lnTo>
                    <a:pt x="224" y="302"/>
                  </a:lnTo>
                  <a:lnTo>
                    <a:pt x="224" y="298"/>
                  </a:lnTo>
                  <a:lnTo>
                    <a:pt x="228" y="298"/>
                  </a:lnTo>
                  <a:lnTo>
                    <a:pt x="228" y="294"/>
                  </a:lnTo>
                  <a:lnTo>
                    <a:pt x="228" y="292"/>
                  </a:lnTo>
                  <a:lnTo>
                    <a:pt x="232" y="292"/>
                  </a:lnTo>
                  <a:lnTo>
                    <a:pt x="236" y="292"/>
                  </a:lnTo>
                  <a:lnTo>
                    <a:pt x="236" y="288"/>
                  </a:lnTo>
                  <a:lnTo>
                    <a:pt x="232" y="288"/>
                  </a:lnTo>
                  <a:lnTo>
                    <a:pt x="228" y="288"/>
                  </a:lnTo>
                  <a:lnTo>
                    <a:pt x="228" y="284"/>
                  </a:lnTo>
                  <a:lnTo>
                    <a:pt x="232" y="284"/>
                  </a:lnTo>
                  <a:lnTo>
                    <a:pt x="232" y="280"/>
                  </a:lnTo>
                  <a:lnTo>
                    <a:pt x="236" y="280"/>
                  </a:lnTo>
                  <a:lnTo>
                    <a:pt x="236" y="276"/>
                  </a:lnTo>
                  <a:lnTo>
                    <a:pt x="238" y="276"/>
                  </a:lnTo>
                  <a:lnTo>
                    <a:pt x="238" y="272"/>
                  </a:lnTo>
                  <a:lnTo>
                    <a:pt x="238" y="268"/>
                  </a:lnTo>
                  <a:lnTo>
                    <a:pt x="242" y="268"/>
                  </a:lnTo>
                  <a:lnTo>
                    <a:pt x="242" y="264"/>
                  </a:lnTo>
                  <a:lnTo>
                    <a:pt x="238" y="264"/>
                  </a:lnTo>
                  <a:lnTo>
                    <a:pt x="236" y="262"/>
                  </a:lnTo>
                  <a:lnTo>
                    <a:pt x="236" y="258"/>
                  </a:lnTo>
                  <a:lnTo>
                    <a:pt x="232" y="254"/>
                  </a:lnTo>
                  <a:lnTo>
                    <a:pt x="228" y="254"/>
                  </a:lnTo>
                  <a:lnTo>
                    <a:pt x="232" y="250"/>
                  </a:lnTo>
                  <a:lnTo>
                    <a:pt x="236" y="250"/>
                  </a:lnTo>
                  <a:lnTo>
                    <a:pt x="238" y="250"/>
                  </a:lnTo>
                  <a:lnTo>
                    <a:pt x="242" y="250"/>
                  </a:lnTo>
                  <a:lnTo>
                    <a:pt x="246" y="250"/>
                  </a:lnTo>
                  <a:lnTo>
                    <a:pt x="250" y="250"/>
                  </a:lnTo>
                  <a:lnTo>
                    <a:pt x="254" y="250"/>
                  </a:lnTo>
                  <a:lnTo>
                    <a:pt x="258" y="250"/>
                  </a:lnTo>
                  <a:lnTo>
                    <a:pt x="262" y="250"/>
                  </a:lnTo>
                  <a:lnTo>
                    <a:pt x="266" y="250"/>
                  </a:lnTo>
                  <a:lnTo>
                    <a:pt x="268" y="246"/>
                  </a:lnTo>
                  <a:lnTo>
                    <a:pt x="272" y="246"/>
                  </a:lnTo>
                  <a:lnTo>
                    <a:pt x="276" y="246"/>
                  </a:lnTo>
                  <a:lnTo>
                    <a:pt x="280" y="246"/>
                  </a:lnTo>
                  <a:lnTo>
                    <a:pt x="284" y="246"/>
                  </a:lnTo>
                  <a:lnTo>
                    <a:pt x="284" y="250"/>
                  </a:lnTo>
                  <a:lnTo>
                    <a:pt x="288" y="250"/>
                  </a:lnTo>
                  <a:lnTo>
                    <a:pt x="292" y="254"/>
                  </a:lnTo>
                  <a:lnTo>
                    <a:pt x="294" y="254"/>
                  </a:lnTo>
                  <a:lnTo>
                    <a:pt x="298" y="254"/>
                  </a:lnTo>
                  <a:lnTo>
                    <a:pt x="302" y="254"/>
                  </a:lnTo>
                  <a:lnTo>
                    <a:pt x="302" y="258"/>
                  </a:lnTo>
                  <a:lnTo>
                    <a:pt x="298" y="258"/>
                  </a:lnTo>
                  <a:lnTo>
                    <a:pt x="298" y="262"/>
                  </a:lnTo>
                  <a:lnTo>
                    <a:pt x="302" y="262"/>
                  </a:lnTo>
                  <a:lnTo>
                    <a:pt x="302" y="258"/>
                  </a:lnTo>
                  <a:lnTo>
                    <a:pt x="306" y="254"/>
                  </a:lnTo>
                  <a:lnTo>
                    <a:pt x="310" y="254"/>
                  </a:lnTo>
                  <a:lnTo>
                    <a:pt x="310" y="258"/>
                  </a:lnTo>
                  <a:lnTo>
                    <a:pt x="310" y="262"/>
                  </a:lnTo>
                  <a:lnTo>
                    <a:pt x="314" y="262"/>
                  </a:lnTo>
                  <a:lnTo>
                    <a:pt x="314" y="258"/>
                  </a:lnTo>
                  <a:lnTo>
                    <a:pt x="314" y="254"/>
                  </a:lnTo>
                  <a:lnTo>
                    <a:pt x="318" y="254"/>
                  </a:lnTo>
                  <a:lnTo>
                    <a:pt x="324" y="254"/>
                  </a:lnTo>
                  <a:lnTo>
                    <a:pt x="328" y="254"/>
                  </a:lnTo>
                  <a:lnTo>
                    <a:pt x="332" y="254"/>
                  </a:lnTo>
                  <a:lnTo>
                    <a:pt x="336" y="254"/>
                  </a:lnTo>
                  <a:lnTo>
                    <a:pt x="336" y="258"/>
                  </a:lnTo>
                  <a:lnTo>
                    <a:pt x="344" y="258"/>
                  </a:lnTo>
                  <a:lnTo>
                    <a:pt x="344" y="262"/>
                  </a:lnTo>
                  <a:lnTo>
                    <a:pt x="348" y="262"/>
                  </a:lnTo>
                  <a:lnTo>
                    <a:pt x="348" y="264"/>
                  </a:lnTo>
                  <a:lnTo>
                    <a:pt x="352" y="264"/>
                  </a:lnTo>
                  <a:lnTo>
                    <a:pt x="354" y="264"/>
                  </a:lnTo>
                  <a:lnTo>
                    <a:pt x="354" y="268"/>
                  </a:lnTo>
                  <a:lnTo>
                    <a:pt x="358" y="268"/>
                  </a:lnTo>
                  <a:lnTo>
                    <a:pt x="362" y="272"/>
                  </a:lnTo>
                  <a:lnTo>
                    <a:pt x="362" y="276"/>
                  </a:lnTo>
                  <a:lnTo>
                    <a:pt x="358" y="276"/>
                  </a:lnTo>
                  <a:lnTo>
                    <a:pt x="354" y="280"/>
                  </a:lnTo>
                  <a:lnTo>
                    <a:pt x="352" y="280"/>
                  </a:lnTo>
                  <a:lnTo>
                    <a:pt x="348" y="280"/>
                  </a:lnTo>
                  <a:lnTo>
                    <a:pt x="344" y="284"/>
                  </a:lnTo>
                  <a:lnTo>
                    <a:pt x="340" y="284"/>
                  </a:lnTo>
                  <a:lnTo>
                    <a:pt x="336" y="284"/>
                  </a:lnTo>
                  <a:lnTo>
                    <a:pt x="336" y="288"/>
                  </a:lnTo>
                  <a:lnTo>
                    <a:pt x="332" y="288"/>
                  </a:lnTo>
                  <a:lnTo>
                    <a:pt x="328" y="288"/>
                  </a:lnTo>
                  <a:lnTo>
                    <a:pt x="328" y="292"/>
                  </a:lnTo>
                  <a:lnTo>
                    <a:pt x="324" y="292"/>
                  </a:lnTo>
                  <a:lnTo>
                    <a:pt x="322" y="292"/>
                  </a:lnTo>
                  <a:lnTo>
                    <a:pt x="318" y="294"/>
                  </a:lnTo>
                  <a:lnTo>
                    <a:pt x="314" y="294"/>
                  </a:lnTo>
                  <a:lnTo>
                    <a:pt x="310" y="298"/>
                  </a:lnTo>
                  <a:lnTo>
                    <a:pt x="306" y="302"/>
                  </a:lnTo>
                  <a:lnTo>
                    <a:pt x="306" y="306"/>
                  </a:lnTo>
                  <a:lnTo>
                    <a:pt x="302" y="306"/>
                  </a:lnTo>
                  <a:lnTo>
                    <a:pt x="302" y="310"/>
                  </a:lnTo>
                  <a:lnTo>
                    <a:pt x="298" y="310"/>
                  </a:lnTo>
                  <a:lnTo>
                    <a:pt x="294" y="306"/>
                  </a:lnTo>
                  <a:lnTo>
                    <a:pt x="294" y="310"/>
                  </a:lnTo>
                  <a:lnTo>
                    <a:pt x="294" y="314"/>
                  </a:lnTo>
                  <a:lnTo>
                    <a:pt x="292" y="314"/>
                  </a:lnTo>
                  <a:lnTo>
                    <a:pt x="292" y="318"/>
                  </a:lnTo>
                  <a:lnTo>
                    <a:pt x="292" y="322"/>
                  </a:lnTo>
                  <a:lnTo>
                    <a:pt x="292" y="324"/>
                  </a:lnTo>
                  <a:lnTo>
                    <a:pt x="288" y="328"/>
                  </a:lnTo>
                  <a:lnTo>
                    <a:pt x="284" y="328"/>
                  </a:lnTo>
                  <a:lnTo>
                    <a:pt x="280" y="328"/>
                  </a:lnTo>
                  <a:lnTo>
                    <a:pt x="276" y="328"/>
                  </a:lnTo>
                  <a:lnTo>
                    <a:pt x="272" y="328"/>
                  </a:lnTo>
                  <a:lnTo>
                    <a:pt x="268" y="328"/>
                  </a:lnTo>
                  <a:lnTo>
                    <a:pt x="268" y="332"/>
                  </a:lnTo>
                  <a:lnTo>
                    <a:pt x="266" y="332"/>
                  </a:lnTo>
                  <a:lnTo>
                    <a:pt x="266" y="336"/>
                  </a:lnTo>
                  <a:lnTo>
                    <a:pt x="262" y="336"/>
                  </a:lnTo>
                  <a:lnTo>
                    <a:pt x="258" y="336"/>
                  </a:lnTo>
                  <a:lnTo>
                    <a:pt x="258" y="340"/>
                  </a:lnTo>
                  <a:lnTo>
                    <a:pt x="254" y="340"/>
                  </a:lnTo>
                  <a:lnTo>
                    <a:pt x="254" y="336"/>
                  </a:lnTo>
                  <a:lnTo>
                    <a:pt x="250" y="336"/>
                  </a:lnTo>
                  <a:lnTo>
                    <a:pt x="250" y="332"/>
                  </a:lnTo>
                  <a:lnTo>
                    <a:pt x="250" y="332"/>
                  </a:lnTo>
                  <a:lnTo>
                    <a:pt x="250" y="332"/>
                  </a:lnTo>
                  <a:close/>
                  <a:moveTo>
                    <a:pt x="706" y="280"/>
                  </a:moveTo>
                  <a:lnTo>
                    <a:pt x="702" y="284"/>
                  </a:lnTo>
                  <a:lnTo>
                    <a:pt x="702" y="288"/>
                  </a:lnTo>
                  <a:lnTo>
                    <a:pt x="698" y="288"/>
                  </a:lnTo>
                  <a:lnTo>
                    <a:pt x="698" y="292"/>
                  </a:lnTo>
                  <a:lnTo>
                    <a:pt x="694" y="292"/>
                  </a:lnTo>
                  <a:lnTo>
                    <a:pt x="694" y="294"/>
                  </a:lnTo>
                  <a:lnTo>
                    <a:pt x="690" y="294"/>
                  </a:lnTo>
                  <a:lnTo>
                    <a:pt x="686" y="294"/>
                  </a:lnTo>
                  <a:lnTo>
                    <a:pt x="682" y="294"/>
                  </a:lnTo>
                  <a:lnTo>
                    <a:pt x="678" y="294"/>
                  </a:lnTo>
                  <a:lnTo>
                    <a:pt x="676" y="294"/>
                  </a:lnTo>
                  <a:lnTo>
                    <a:pt x="676" y="292"/>
                  </a:lnTo>
                  <a:lnTo>
                    <a:pt x="676" y="294"/>
                  </a:lnTo>
                  <a:lnTo>
                    <a:pt x="672" y="294"/>
                  </a:lnTo>
                  <a:lnTo>
                    <a:pt x="668" y="294"/>
                  </a:lnTo>
                  <a:lnTo>
                    <a:pt x="664" y="294"/>
                  </a:lnTo>
                  <a:lnTo>
                    <a:pt x="660" y="294"/>
                  </a:lnTo>
                  <a:lnTo>
                    <a:pt x="664" y="294"/>
                  </a:lnTo>
                  <a:lnTo>
                    <a:pt x="668" y="294"/>
                  </a:lnTo>
                  <a:lnTo>
                    <a:pt x="668" y="298"/>
                  </a:lnTo>
                  <a:lnTo>
                    <a:pt x="672" y="298"/>
                  </a:lnTo>
                  <a:lnTo>
                    <a:pt x="672" y="302"/>
                  </a:lnTo>
                  <a:lnTo>
                    <a:pt x="672" y="306"/>
                  </a:lnTo>
                  <a:lnTo>
                    <a:pt x="668" y="306"/>
                  </a:lnTo>
                  <a:lnTo>
                    <a:pt x="664" y="310"/>
                  </a:lnTo>
                  <a:lnTo>
                    <a:pt x="664" y="314"/>
                  </a:lnTo>
                  <a:lnTo>
                    <a:pt x="660" y="314"/>
                  </a:lnTo>
                  <a:lnTo>
                    <a:pt x="652" y="314"/>
                  </a:lnTo>
                  <a:lnTo>
                    <a:pt x="650" y="314"/>
                  </a:lnTo>
                  <a:lnTo>
                    <a:pt x="650" y="310"/>
                  </a:lnTo>
                  <a:lnTo>
                    <a:pt x="652" y="310"/>
                  </a:lnTo>
                  <a:lnTo>
                    <a:pt x="650" y="310"/>
                  </a:lnTo>
                  <a:lnTo>
                    <a:pt x="650" y="306"/>
                  </a:lnTo>
                  <a:lnTo>
                    <a:pt x="650" y="302"/>
                  </a:lnTo>
                  <a:lnTo>
                    <a:pt x="650" y="298"/>
                  </a:lnTo>
                  <a:lnTo>
                    <a:pt x="646" y="298"/>
                  </a:lnTo>
                  <a:lnTo>
                    <a:pt x="646" y="294"/>
                  </a:lnTo>
                  <a:lnTo>
                    <a:pt x="642" y="294"/>
                  </a:lnTo>
                  <a:lnTo>
                    <a:pt x="642" y="292"/>
                  </a:lnTo>
                  <a:lnTo>
                    <a:pt x="642" y="288"/>
                  </a:lnTo>
                  <a:lnTo>
                    <a:pt x="642" y="284"/>
                  </a:lnTo>
                  <a:lnTo>
                    <a:pt x="642" y="280"/>
                  </a:lnTo>
                  <a:lnTo>
                    <a:pt x="642" y="276"/>
                  </a:lnTo>
                  <a:lnTo>
                    <a:pt x="642" y="272"/>
                  </a:lnTo>
                  <a:lnTo>
                    <a:pt x="642" y="268"/>
                  </a:lnTo>
                  <a:lnTo>
                    <a:pt x="646" y="268"/>
                  </a:lnTo>
                  <a:lnTo>
                    <a:pt x="650" y="268"/>
                  </a:lnTo>
                  <a:lnTo>
                    <a:pt x="652" y="268"/>
                  </a:lnTo>
                  <a:lnTo>
                    <a:pt x="656" y="268"/>
                  </a:lnTo>
                  <a:lnTo>
                    <a:pt x="652" y="268"/>
                  </a:lnTo>
                  <a:lnTo>
                    <a:pt x="650" y="268"/>
                  </a:lnTo>
                  <a:lnTo>
                    <a:pt x="650" y="264"/>
                  </a:lnTo>
                  <a:lnTo>
                    <a:pt x="652" y="264"/>
                  </a:lnTo>
                  <a:lnTo>
                    <a:pt x="650" y="264"/>
                  </a:lnTo>
                  <a:lnTo>
                    <a:pt x="646" y="264"/>
                  </a:lnTo>
                  <a:lnTo>
                    <a:pt x="646" y="262"/>
                  </a:lnTo>
                  <a:lnTo>
                    <a:pt x="650" y="262"/>
                  </a:lnTo>
                  <a:lnTo>
                    <a:pt x="652" y="262"/>
                  </a:lnTo>
                  <a:lnTo>
                    <a:pt x="652" y="258"/>
                  </a:lnTo>
                  <a:lnTo>
                    <a:pt x="656" y="258"/>
                  </a:lnTo>
                  <a:lnTo>
                    <a:pt x="660" y="258"/>
                  </a:lnTo>
                  <a:lnTo>
                    <a:pt x="664" y="258"/>
                  </a:lnTo>
                  <a:lnTo>
                    <a:pt x="668" y="258"/>
                  </a:lnTo>
                  <a:lnTo>
                    <a:pt x="672" y="258"/>
                  </a:lnTo>
                  <a:lnTo>
                    <a:pt x="676" y="258"/>
                  </a:lnTo>
                  <a:lnTo>
                    <a:pt x="678" y="258"/>
                  </a:lnTo>
                  <a:lnTo>
                    <a:pt x="682" y="258"/>
                  </a:lnTo>
                  <a:lnTo>
                    <a:pt x="686" y="262"/>
                  </a:lnTo>
                  <a:lnTo>
                    <a:pt x="690" y="262"/>
                  </a:lnTo>
                  <a:lnTo>
                    <a:pt x="694" y="262"/>
                  </a:lnTo>
                  <a:lnTo>
                    <a:pt x="702" y="262"/>
                  </a:lnTo>
                  <a:lnTo>
                    <a:pt x="706" y="262"/>
                  </a:lnTo>
                  <a:lnTo>
                    <a:pt x="712" y="262"/>
                  </a:lnTo>
                  <a:lnTo>
                    <a:pt x="716" y="264"/>
                  </a:lnTo>
                  <a:lnTo>
                    <a:pt x="716" y="262"/>
                  </a:lnTo>
                  <a:lnTo>
                    <a:pt x="720" y="264"/>
                  </a:lnTo>
                  <a:lnTo>
                    <a:pt x="716" y="264"/>
                  </a:lnTo>
                  <a:lnTo>
                    <a:pt x="716" y="268"/>
                  </a:lnTo>
                  <a:lnTo>
                    <a:pt x="712" y="268"/>
                  </a:lnTo>
                  <a:lnTo>
                    <a:pt x="712" y="272"/>
                  </a:lnTo>
                  <a:lnTo>
                    <a:pt x="708" y="272"/>
                  </a:lnTo>
                  <a:lnTo>
                    <a:pt x="708" y="276"/>
                  </a:lnTo>
                  <a:lnTo>
                    <a:pt x="706" y="276"/>
                  </a:lnTo>
                  <a:lnTo>
                    <a:pt x="706" y="280"/>
                  </a:lnTo>
                  <a:lnTo>
                    <a:pt x="706" y="280"/>
                  </a:lnTo>
                  <a:lnTo>
                    <a:pt x="706" y="280"/>
                  </a:lnTo>
                  <a:close/>
                  <a:moveTo>
                    <a:pt x="720" y="262"/>
                  </a:moveTo>
                  <a:lnTo>
                    <a:pt x="716" y="262"/>
                  </a:lnTo>
                  <a:lnTo>
                    <a:pt x="720" y="262"/>
                  </a:lnTo>
                  <a:lnTo>
                    <a:pt x="720" y="258"/>
                  </a:lnTo>
                  <a:lnTo>
                    <a:pt x="724" y="258"/>
                  </a:lnTo>
                  <a:lnTo>
                    <a:pt x="724" y="262"/>
                  </a:lnTo>
                  <a:lnTo>
                    <a:pt x="720" y="262"/>
                  </a:lnTo>
                  <a:lnTo>
                    <a:pt x="720" y="262"/>
                  </a:lnTo>
                  <a:lnTo>
                    <a:pt x="720" y="262"/>
                  </a:lnTo>
                  <a:close/>
                  <a:moveTo>
                    <a:pt x="620" y="276"/>
                  </a:moveTo>
                  <a:lnTo>
                    <a:pt x="620" y="280"/>
                  </a:lnTo>
                  <a:lnTo>
                    <a:pt x="616" y="280"/>
                  </a:lnTo>
                  <a:lnTo>
                    <a:pt x="612" y="280"/>
                  </a:lnTo>
                  <a:lnTo>
                    <a:pt x="608" y="284"/>
                  </a:lnTo>
                  <a:lnTo>
                    <a:pt x="604" y="284"/>
                  </a:lnTo>
                  <a:lnTo>
                    <a:pt x="604" y="288"/>
                  </a:lnTo>
                  <a:lnTo>
                    <a:pt x="600" y="288"/>
                  </a:lnTo>
                  <a:lnTo>
                    <a:pt x="600" y="292"/>
                  </a:lnTo>
                  <a:lnTo>
                    <a:pt x="604" y="292"/>
                  </a:lnTo>
                  <a:lnTo>
                    <a:pt x="604" y="288"/>
                  </a:lnTo>
                  <a:lnTo>
                    <a:pt x="608" y="288"/>
                  </a:lnTo>
                  <a:lnTo>
                    <a:pt x="612" y="288"/>
                  </a:lnTo>
                  <a:lnTo>
                    <a:pt x="616" y="288"/>
                  </a:lnTo>
                  <a:lnTo>
                    <a:pt x="620" y="288"/>
                  </a:lnTo>
                  <a:lnTo>
                    <a:pt x="620" y="292"/>
                  </a:lnTo>
                  <a:lnTo>
                    <a:pt x="622" y="294"/>
                  </a:lnTo>
                  <a:lnTo>
                    <a:pt x="620" y="294"/>
                  </a:lnTo>
                  <a:lnTo>
                    <a:pt x="620" y="298"/>
                  </a:lnTo>
                  <a:lnTo>
                    <a:pt x="622" y="298"/>
                  </a:lnTo>
                  <a:lnTo>
                    <a:pt x="622" y="294"/>
                  </a:lnTo>
                  <a:lnTo>
                    <a:pt x="626" y="294"/>
                  </a:lnTo>
                  <a:lnTo>
                    <a:pt x="630" y="294"/>
                  </a:lnTo>
                  <a:lnTo>
                    <a:pt x="630" y="298"/>
                  </a:lnTo>
                  <a:lnTo>
                    <a:pt x="630" y="302"/>
                  </a:lnTo>
                  <a:lnTo>
                    <a:pt x="634" y="302"/>
                  </a:lnTo>
                  <a:lnTo>
                    <a:pt x="630" y="306"/>
                  </a:lnTo>
                  <a:lnTo>
                    <a:pt x="626" y="306"/>
                  </a:lnTo>
                  <a:lnTo>
                    <a:pt x="622" y="306"/>
                  </a:lnTo>
                  <a:lnTo>
                    <a:pt x="626" y="306"/>
                  </a:lnTo>
                  <a:lnTo>
                    <a:pt x="630" y="306"/>
                  </a:lnTo>
                  <a:lnTo>
                    <a:pt x="630" y="310"/>
                  </a:lnTo>
                  <a:lnTo>
                    <a:pt x="630" y="314"/>
                  </a:lnTo>
                  <a:lnTo>
                    <a:pt x="626" y="314"/>
                  </a:lnTo>
                  <a:lnTo>
                    <a:pt x="622" y="314"/>
                  </a:lnTo>
                  <a:lnTo>
                    <a:pt x="626" y="314"/>
                  </a:lnTo>
                  <a:lnTo>
                    <a:pt x="630" y="314"/>
                  </a:lnTo>
                  <a:lnTo>
                    <a:pt x="626" y="314"/>
                  </a:lnTo>
                  <a:lnTo>
                    <a:pt x="626" y="318"/>
                  </a:lnTo>
                  <a:lnTo>
                    <a:pt x="630" y="318"/>
                  </a:lnTo>
                  <a:lnTo>
                    <a:pt x="626" y="318"/>
                  </a:lnTo>
                  <a:lnTo>
                    <a:pt x="626" y="322"/>
                  </a:lnTo>
                  <a:lnTo>
                    <a:pt x="626" y="318"/>
                  </a:lnTo>
                  <a:lnTo>
                    <a:pt x="622" y="322"/>
                  </a:lnTo>
                  <a:lnTo>
                    <a:pt x="620" y="322"/>
                  </a:lnTo>
                  <a:lnTo>
                    <a:pt x="616" y="324"/>
                  </a:lnTo>
                  <a:lnTo>
                    <a:pt x="612" y="324"/>
                  </a:lnTo>
                  <a:lnTo>
                    <a:pt x="608" y="322"/>
                  </a:lnTo>
                  <a:lnTo>
                    <a:pt x="608" y="324"/>
                  </a:lnTo>
                  <a:lnTo>
                    <a:pt x="604" y="324"/>
                  </a:lnTo>
                  <a:lnTo>
                    <a:pt x="604" y="322"/>
                  </a:lnTo>
                  <a:lnTo>
                    <a:pt x="604" y="318"/>
                  </a:lnTo>
                  <a:lnTo>
                    <a:pt x="600" y="322"/>
                  </a:lnTo>
                  <a:lnTo>
                    <a:pt x="604" y="324"/>
                  </a:lnTo>
                  <a:lnTo>
                    <a:pt x="608" y="324"/>
                  </a:lnTo>
                  <a:lnTo>
                    <a:pt x="608" y="328"/>
                  </a:lnTo>
                  <a:lnTo>
                    <a:pt x="604" y="328"/>
                  </a:lnTo>
                  <a:lnTo>
                    <a:pt x="600" y="332"/>
                  </a:lnTo>
                  <a:lnTo>
                    <a:pt x="596" y="332"/>
                  </a:lnTo>
                  <a:lnTo>
                    <a:pt x="592" y="328"/>
                  </a:lnTo>
                  <a:lnTo>
                    <a:pt x="592" y="332"/>
                  </a:lnTo>
                  <a:lnTo>
                    <a:pt x="590" y="332"/>
                  </a:lnTo>
                  <a:lnTo>
                    <a:pt x="590" y="328"/>
                  </a:lnTo>
                  <a:lnTo>
                    <a:pt x="590" y="324"/>
                  </a:lnTo>
                  <a:lnTo>
                    <a:pt x="586" y="324"/>
                  </a:lnTo>
                  <a:lnTo>
                    <a:pt x="586" y="322"/>
                  </a:lnTo>
                  <a:lnTo>
                    <a:pt x="582" y="318"/>
                  </a:lnTo>
                  <a:lnTo>
                    <a:pt x="578" y="318"/>
                  </a:lnTo>
                  <a:lnTo>
                    <a:pt x="574" y="314"/>
                  </a:lnTo>
                  <a:lnTo>
                    <a:pt x="570" y="310"/>
                  </a:lnTo>
                  <a:lnTo>
                    <a:pt x="566" y="310"/>
                  </a:lnTo>
                  <a:lnTo>
                    <a:pt x="566" y="306"/>
                  </a:lnTo>
                  <a:lnTo>
                    <a:pt x="564" y="306"/>
                  </a:lnTo>
                  <a:lnTo>
                    <a:pt x="560" y="306"/>
                  </a:lnTo>
                  <a:lnTo>
                    <a:pt x="556" y="306"/>
                  </a:lnTo>
                  <a:lnTo>
                    <a:pt x="552" y="306"/>
                  </a:lnTo>
                  <a:lnTo>
                    <a:pt x="552" y="302"/>
                  </a:lnTo>
                  <a:lnTo>
                    <a:pt x="552" y="298"/>
                  </a:lnTo>
                  <a:lnTo>
                    <a:pt x="548" y="298"/>
                  </a:lnTo>
                  <a:lnTo>
                    <a:pt x="544" y="298"/>
                  </a:lnTo>
                  <a:lnTo>
                    <a:pt x="544" y="294"/>
                  </a:lnTo>
                  <a:lnTo>
                    <a:pt x="540" y="294"/>
                  </a:lnTo>
                  <a:lnTo>
                    <a:pt x="540" y="292"/>
                  </a:lnTo>
                  <a:lnTo>
                    <a:pt x="544" y="292"/>
                  </a:lnTo>
                  <a:lnTo>
                    <a:pt x="544" y="288"/>
                  </a:lnTo>
                  <a:lnTo>
                    <a:pt x="548" y="288"/>
                  </a:lnTo>
                  <a:lnTo>
                    <a:pt x="548" y="284"/>
                  </a:lnTo>
                  <a:lnTo>
                    <a:pt x="552" y="284"/>
                  </a:lnTo>
                  <a:lnTo>
                    <a:pt x="552" y="288"/>
                  </a:lnTo>
                  <a:lnTo>
                    <a:pt x="556" y="288"/>
                  </a:lnTo>
                  <a:lnTo>
                    <a:pt x="556" y="292"/>
                  </a:lnTo>
                  <a:lnTo>
                    <a:pt x="560" y="292"/>
                  </a:lnTo>
                  <a:lnTo>
                    <a:pt x="560" y="294"/>
                  </a:lnTo>
                  <a:lnTo>
                    <a:pt x="564" y="294"/>
                  </a:lnTo>
                  <a:lnTo>
                    <a:pt x="566" y="294"/>
                  </a:lnTo>
                  <a:lnTo>
                    <a:pt x="570" y="294"/>
                  </a:lnTo>
                  <a:lnTo>
                    <a:pt x="574" y="294"/>
                  </a:lnTo>
                  <a:lnTo>
                    <a:pt x="574" y="292"/>
                  </a:lnTo>
                  <a:lnTo>
                    <a:pt x="574" y="288"/>
                  </a:lnTo>
                  <a:lnTo>
                    <a:pt x="574" y="292"/>
                  </a:lnTo>
                  <a:lnTo>
                    <a:pt x="578" y="292"/>
                  </a:lnTo>
                  <a:lnTo>
                    <a:pt x="578" y="288"/>
                  </a:lnTo>
                  <a:lnTo>
                    <a:pt x="578" y="284"/>
                  </a:lnTo>
                  <a:lnTo>
                    <a:pt x="574" y="284"/>
                  </a:lnTo>
                  <a:lnTo>
                    <a:pt x="570" y="284"/>
                  </a:lnTo>
                  <a:lnTo>
                    <a:pt x="574" y="280"/>
                  </a:lnTo>
                  <a:lnTo>
                    <a:pt x="578" y="284"/>
                  </a:lnTo>
                  <a:lnTo>
                    <a:pt x="582" y="284"/>
                  </a:lnTo>
                  <a:lnTo>
                    <a:pt x="578" y="280"/>
                  </a:lnTo>
                  <a:lnTo>
                    <a:pt x="574" y="280"/>
                  </a:lnTo>
                  <a:lnTo>
                    <a:pt x="574" y="276"/>
                  </a:lnTo>
                  <a:lnTo>
                    <a:pt x="574" y="280"/>
                  </a:lnTo>
                  <a:lnTo>
                    <a:pt x="570" y="280"/>
                  </a:lnTo>
                  <a:lnTo>
                    <a:pt x="566" y="280"/>
                  </a:lnTo>
                  <a:lnTo>
                    <a:pt x="564" y="276"/>
                  </a:lnTo>
                  <a:lnTo>
                    <a:pt x="560" y="276"/>
                  </a:lnTo>
                  <a:lnTo>
                    <a:pt x="556" y="276"/>
                  </a:lnTo>
                  <a:lnTo>
                    <a:pt x="560" y="272"/>
                  </a:lnTo>
                  <a:lnTo>
                    <a:pt x="564" y="272"/>
                  </a:lnTo>
                  <a:lnTo>
                    <a:pt x="566" y="272"/>
                  </a:lnTo>
                  <a:lnTo>
                    <a:pt x="570" y="272"/>
                  </a:lnTo>
                  <a:lnTo>
                    <a:pt x="570" y="276"/>
                  </a:lnTo>
                  <a:lnTo>
                    <a:pt x="574" y="276"/>
                  </a:lnTo>
                  <a:lnTo>
                    <a:pt x="570" y="276"/>
                  </a:lnTo>
                  <a:lnTo>
                    <a:pt x="570" y="272"/>
                  </a:lnTo>
                  <a:lnTo>
                    <a:pt x="566" y="272"/>
                  </a:lnTo>
                  <a:lnTo>
                    <a:pt x="566" y="268"/>
                  </a:lnTo>
                  <a:lnTo>
                    <a:pt x="564" y="268"/>
                  </a:lnTo>
                  <a:lnTo>
                    <a:pt x="566" y="264"/>
                  </a:lnTo>
                  <a:lnTo>
                    <a:pt x="570" y="264"/>
                  </a:lnTo>
                  <a:lnTo>
                    <a:pt x="574" y="264"/>
                  </a:lnTo>
                  <a:lnTo>
                    <a:pt x="578" y="268"/>
                  </a:lnTo>
                  <a:lnTo>
                    <a:pt x="582" y="264"/>
                  </a:lnTo>
                  <a:lnTo>
                    <a:pt x="578" y="264"/>
                  </a:lnTo>
                  <a:lnTo>
                    <a:pt x="574" y="264"/>
                  </a:lnTo>
                  <a:lnTo>
                    <a:pt x="578" y="264"/>
                  </a:lnTo>
                  <a:lnTo>
                    <a:pt x="578" y="262"/>
                  </a:lnTo>
                  <a:lnTo>
                    <a:pt x="582" y="262"/>
                  </a:lnTo>
                  <a:lnTo>
                    <a:pt x="582" y="264"/>
                  </a:lnTo>
                  <a:lnTo>
                    <a:pt x="586" y="264"/>
                  </a:lnTo>
                  <a:lnTo>
                    <a:pt x="590" y="268"/>
                  </a:lnTo>
                  <a:lnTo>
                    <a:pt x="592" y="268"/>
                  </a:lnTo>
                  <a:lnTo>
                    <a:pt x="596" y="268"/>
                  </a:lnTo>
                  <a:lnTo>
                    <a:pt x="600" y="268"/>
                  </a:lnTo>
                  <a:lnTo>
                    <a:pt x="600" y="264"/>
                  </a:lnTo>
                  <a:lnTo>
                    <a:pt x="604" y="264"/>
                  </a:lnTo>
                  <a:lnTo>
                    <a:pt x="608" y="264"/>
                  </a:lnTo>
                  <a:lnTo>
                    <a:pt x="612" y="264"/>
                  </a:lnTo>
                  <a:lnTo>
                    <a:pt x="616" y="264"/>
                  </a:lnTo>
                  <a:lnTo>
                    <a:pt x="620" y="264"/>
                  </a:lnTo>
                  <a:lnTo>
                    <a:pt x="622" y="268"/>
                  </a:lnTo>
                  <a:lnTo>
                    <a:pt x="622" y="272"/>
                  </a:lnTo>
                  <a:lnTo>
                    <a:pt x="620" y="272"/>
                  </a:lnTo>
                  <a:lnTo>
                    <a:pt x="616" y="272"/>
                  </a:lnTo>
                  <a:lnTo>
                    <a:pt x="612" y="276"/>
                  </a:lnTo>
                  <a:lnTo>
                    <a:pt x="616" y="276"/>
                  </a:lnTo>
                  <a:lnTo>
                    <a:pt x="620" y="276"/>
                  </a:lnTo>
                  <a:lnTo>
                    <a:pt x="620" y="276"/>
                  </a:lnTo>
                  <a:lnTo>
                    <a:pt x="620" y="276"/>
                  </a:lnTo>
                  <a:close/>
                  <a:moveTo>
                    <a:pt x="1004" y="542"/>
                  </a:moveTo>
                  <a:lnTo>
                    <a:pt x="1000" y="542"/>
                  </a:lnTo>
                  <a:lnTo>
                    <a:pt x="996" y="542"/>
                  </a:lnTo>
                  <a:lnTo>
                    <a:pt x="992" y="538"/>
                  </a:lnTo>
                  <a:lnTo>
                    <a:pt x="988" y="538"/>
                  </a:lnTo>
                  <a:lnTo>
                    <a:pt x="992" y="538"/>
                  </a:lnTo>
                  <a:lnTo>
                    <a:pt x="992" y="534"/>
                  </a:lnTo>
                  <a:lnTo>
                    <a:pt x="988" y="534"/>
                  </a:lnTo>
                  <a:lnTo>
                    <a:pt x="988" y="538"/>
                  </a:lnTo>
                  <a:lnTo>
                    <a:pt x="984" y="534"/>
                  </a:lnTo>
                  <a:lnTo>
                    <a:pt x="980" y="534"/>
                  </a:lnTo>
                  <a:lnTo>
                    <a:pt x="980" y="530"/>
                  </a:lnTo>
                  <a:lnTo>
                    <a:pt x="980" y="526"/>
                  </a:lnTo>
                  <a:lnTo>
                    <a:pt x="976" y="526"/>
                  </a:lnTo>
                  <a:lnTo>
                    <a:pt x="974" y="526"/>
                  </a:lnTo>
                  <a:lnTo>
                    <a:pt x="976" y="526"/>
                  </a:lnTo>
                  <a:lnTo>
                    <a:pt x="980" y="526"/>
                  </a:lnTo>
                  <a:lnTo>
                    <a:pt x="984" y="526"/>
                  </a:lnTo>
                  <a:lnTo>
                    <a:pt x="984" y="522"/>
                  </a:lnTo>
                  <a:lnTo>
                    <a:pt x="988" y="522"/>
                  </a:lnTo>
                  <a:lnTo>
                    <a:pt x="984" y="522"/>
                  </a:lnTo>
                  <a:lnTo>
                    <a:pt x="980" y="522"/>
                  </a:lnTo>
                  <a:lnTo>
                    <a:pt x="980" y="520"/>
                  </a:lnTo>
                  <a:lnTo>
                    <a:pt x="976" y="520"/>
                  </a:lnTo>
                  <a:lnTo>
                    <a:pt x="976" y="522"/>
                  </a:lnTo>
                  <a:lnTo>
                    <a:pt x="974" y="520"/>
                  </a:lnTo>
                  <a:lnTo>
                    <a:pt x="974" y="522"/>
                  </a:lnTo>
                  <a:lnTo>
                    <a:pt x="970" y="520"/>
                  </a:lnTo>
                  <a:lnTo>
                    <a:pt x="974" y="520"/>
                  </a:lnTo>
                  <a:lnTo>
                    <a:pt x="974" y="516"/>
                  </a:lnTo>
                  <a:lnTo>
                    <a:pt x="970" y="516"/>
                  </a:lnTo>
                  <a:lnTo>
                    <a:pt x="970" y="520"/>
                  </a:lnTo>
                  <a:lnTo>
                    <a:pt x="970" y="516"/>
                  </a:lnTo>
                  <a:lnTo>
                    <a:pt x="966" y="516"/>
                  </a:lnTo>
                  <a:lnTo>
                    <a:pt x="970" y="512"/>
                  </a:lnTo>
                  <a:lnTo>
                    <a:pt x="966" y="512"/>
                  </a:lnTo>
                  <a:lnTo>
                    <a:pt x="966" y="516"/>
                  </a:lnTo>
                  <a:lnTo>
                    <a:pt x="966" y="512"/>
                  </a:lnTo>
                  <a:lnTo>
                    <a:pt x="962" y="512"/>
                  </a:lnTo>
                  <a:lnTo>
                    <a:pt x="962" y="508"/>
                  </a:lnTo>
                  <a:lnTo>
                    <a:pt x="958" y="508"/>
                  </a:lnTo>
                  <a:lnTo>
                    <a:pt x="954" y="504"/>
                  </a:lnTo>
                  <a:lnTo>
                    <a:pt x="958" y="500"/>
                  </a:lnTo>
                  <a:lnTo>
                    <a:pt x="958" y="496"/>
                  </a:lnTo>
                  <a:lnTo>
                    <a:pt x="958" y="500"/>
                  </a:lnTo>
                  <a:lnTo>
                    <a:pt x="954" y="500"/>
                  </a:lnTo>
                  <a:lnTo>
                    <a:pt x="954" y="496"/>
                  </a:lnTo>
                  <a:lnTo>
                    <a:pt x="950" y="496"/>
                  </a:lnTo>
                  <a:lnTo>
                    <a:pt x="950" y="500"/>
                  </a:lnTo>
                  <a:lnTo>
                    <a:pt x="948" y="500"/>
                  </a:lnTo>
                  <a:lnTo>
                    <a:pt x="950" y="500"/>
                  </a:lnTo>
                  <a:lnTo>
                    <a:pt x="948" y="504"/>
                  </a:lnTo>
                  <a:lnTo>
                    <a:pt x="948" y="500"/>
                  </a:lnTo>
                  <a:lnTo>
                    <a:pt x="948" y="496"/>
                  </a:lnTo>
                  <a:lnTo>
                    <a:pt x="944" y="496"/>
                  </a:lnTo>
                  <a:lnTo>
                    <a:pt x="944" y="500"/>
                  </a:lnTo>
                  <a:lnTo>
                    <a:pt x="940" y="500"/>
                  </a:lnTo>
                  <a:lnTo>
                    <a:pt x="940" y="496"/>
                  </a:lnTo>
                  <a:lnTo>
                    <a:pt x="940" y="494"/>
                  </a:lnTo>
                  <a:lnTo>
                    <a:pt x="936" y="494"/>
                  </a:lnTo>
                  <a:lnTo>
                    <a:pt x="936" y="496"/>
                  </a:lnTo>
                  <a:lnTo>
                    <a:pt x="936" y="494"/>
                  </a:lnTo>
                  <a:lnTo>
                    <a:pt x="932" y="494"/>
                  </a:lnTo>
                  <a:lnTo>
                    <a:pt x="936" y="496"/>
                  </a:lnTo>
                  <a:lnTo>
                    <a:pt x="940" y="496"/>
                  </a:lnTo>
                  <a:lnTo>
                    <a:pt x="940" y="500"/>
                  </a:lnTo>
                  <a:lnTo>
                    <a:pt x="940" y="504"/>
                  </a:lnTo>
                  <a:lnTo>
                    <a:pt x="936" y="504"/>
                  </a:lnTo>
                  <a:lnTo>
                    <a:pt x="932" y="504"/>
                  </a:lnTo>
                  <a:lnTo>
                    <a:pt x="932" y="500"/>
                  </a:lnTo>
                  <a:lnTo>
                    <a:pt x="932" y="504"/>
                  </a:lnTo>
                  <a:lnTo>
                    <a:pt x="928" y="504"/>
                  </a:lnTo>
                  <a:lnTo>
                    <a:pt x="928" y="500"/>
                  </a:lnTo>
                  <a:lnTo>
                    <a:pt x="924" y="500"/>
                  </a:lnTo>
                  <a:lnTo>
                    <a:pt x="920" y="500"/>
                  </a:lnTo>
                  <a:lnTo>
                    <a:pt x="924" y="500"/>
                  </a:lnTo>
                  <a:lnTo>
                    <a:pt x="924" y="504"/>
                  </a:lnTo>
                  <a:lnTo>
                    <a:pt x="920" y="504"/>
                  </a:lnTo>
                  <a:lnTo>
                    <a:pt x="920" y="500"/>
                  </a:lnTo>
                  <a:lnTo>
                    <a:pt x="924" y="504"/>
                  </a:lnTo>
                  <a:lnTo>
                    <a:pt x="920" y="504"/>
                  </a:lnTo>
                  <a:lnTo>
                    <a:pt x="918" y="504"/>
                  </a:lnTo>
                  <a:lnTo>
                    <a:pt x="918" y="508"/>
                  </a:lnTo>
                  <a:lnTo>
                    <a:pt x="914" y="508"/>
                  </a:lnTo>
                  <a:lnTo>
                    <a:pt x="910" y="508"/>
                  </a:lnTo>
                  <a:lnTo>
                    <a:pt x="906" y="508"/>
                  </a:lnTo>
                  <a:lnTo>
                    <a:pt x="902" y="508"/>
                  </a:lnTo>
                  <a:lnTo>
                    <a:pt x="898" y="508"/>
                  </a:lnTo>
                  <a:lnTo>
                    <a:pt x="898" y="504"/>
                  </a:lnTo>
                  <a:lnTo>
                    <a:pt x="894" y="504"/>
                  </a:lnTo>
                  <a:lnTo>
                    <a:pt x="890" y="504"/>
                  </a:lnTo>
                  <a:lnTo>
                    <a:pt x="888" y="500"/>
                  </a:lnTo>
                  <a:lnTo>
                    <a:pt x="888" y="496"/>
                  </a:lnTo>
                  <a:lnTo>
                    <a:pt x="890" y="494"/>
                  </a:lnTo>
                  <a:lnTo>
                    <a:pt x="888" y="490"/>
                  </a:lnTo>
                  <a:lnTo>
                    <a:pt x="890" y="490"/>
                  </a:lnTo>
                  <a:lnTo>
                    <a:pt x="894" y="486"/>
                  </a:lnTo>
                  <a:lnTo>
                    <a:pt x="898" y="486"/>
                  </a:lnTo>
                  <a:lnTo>
                    <a:pt x="902" y="486"/>
                  </a:lnTo>
                  <a:lnTo>
                    <a:pt x="898" y="482"/>
                  </a:lnTo>
                  <a:lnTo>
                    <a:pt x="902" y="482"/>
                  </a:lnTo>
                  <a:lnTo>
                    <a:pt x="898" y="478"/>
                  </a:lnTo>
                  <a:lnTo>
                    <a:pt x="902" y="478"/>
                  </a:lnTo>
                  <a:lnTo>
                    <a:pt x="906" y="478"/>
                  </a:lnTo>
                  <a:lnTo>
                    <a:pt x="910" y="482"/>
                  </a:lnTo>
                  <a:lnTo>
                    <a:pt x="914" y="482"/>
                  </a:lnTo>
                  <a:lnTo>
                    <a:pt x="918" y="482"/>
                  </a:lnTo>
                  <a:lnTo>
                    <a:pt x="920" y="482"/>
                  </a:lnTo>
                  <a:lnTo>
                    <a:pt x="920" y="486"/>
                  </a:lnTo>
                  <a:lnTo>
                    <a:pt x="924" y="486"/>
                  </a:lnTo>
                  <a:lnTo>
                    <a:pt x="928" y="490"/>
                  </a:lnTo>
                  <a:lnTo>
                    <a:pt x="924" y="490"/>
                  </a:lnTo>
                  <a:lnTo>
                    <a:pt x="924" y="494"/>
                  </a:lnTo>
                  <a:lnTo>
                    <a:pt x="928" y="494"/>
                  </a:lnTo>
                  <a:lnTo>
                    <a:pt x="928" y="496"/>
                  </a:lnTo>
                  <a:lnTo>
                    <a:pt x="928" y="494"/>
                  </a:lnTo>
                  <a:lnTo>
                    <a:pt x="924" y="494"/>
                  </a:lnTo>
                  <a:lnTo>
                    <a:pt x="928" y="494"/>
                  </a:lnTo>
                  <a:lnTo>
                    <a:pt x="928" y="490"/>
                  </a:lnTo>
                  <a:lnTo>
                    <a:pt x="932" y="490"/>
                  </a:lnTo>
                  <a:lnTo>
                    <a:pt x="932" y="486"/>
                  </a:lnTo>
                  <a:lnTo>
                    <a:pt x="928" y="486"/>
                  </a:lnTo>
                  <a:lnTo>
                    <a:pt x="928" y="490"/>
                  </a:lnTo>
                  <a:lnTo>
                    <a:pt x="928" y="486"/>
                  </a:lnTo>
                  <a:lnTo>
                    <a:pt x="924" y="486"/>
                  </a:lnTo>
                  <a:lnTo>
                    <a:pt x="920" y="486"/>
                  </a:lnTo>
                  <a:lnTo>
                    <a:pt x="920" y="482"/>
                  </a:lnTo>
                  <a:lnTo>
                    <a:pt x="924" y="482"/>
                  </a:lnTo>
                  <a:lnTo>
                    <a:pt x="928" y="482"/>
                  </a:lnTo>
                  <a:lnTo>
                    <a:pt x="932" y="482"/>
                  </a:lnTo>
                  <a:lnTo>
                    <a:pt x="936" y="482"/>
                  </a:lnTo>
                  <a:lnTo>
                    <a:pt x="940" y="482"/>
                  </a:lnTo>
                  <a:lnTo>
                    <a:pt x="944" y="478"/>
                  </a:lnTo>
                  <a:lnTo>
                    <a:pt x="948" y="478"/>
                  </a:lnTo>
                  <a:lnTo>
                    <a:pt x="950" y="478"/>
                  </a:lnTo>
                  <a:lnTo>
                    <a:pt x="954" y="478"/>
                  </a:lnTo>
                  <a:lnTo>
                    <a:pt x="954" y="474"/>
                  </a:lnTo>
                  <a:lnTo>
                    <a:pt x="950" y="474"/>
                  </a:lnTo>
                  <a:lnTo>
                    <a:pt x="950" y="470"/>
                  </a:lnTo>
                  <a:lnTo>
                    <a:pt x="948" y="470"/>
                  </a:lnTo>
                  <a:lnTo>
                    <a:pt x="948" y="466"/>
                  </a:lnTo>
                  <a:lnTo>
                    <a:pt x="944" y="466"/>
                  </a:lnTo>
                  <a:lnTo>
                    <a:pt x="944" y="464"/>
                  </a:lnTo>
                  <a:lnTo>
                    <a:pt x="940" y="464"/>
                  </a:lnTo>
                  <a:lnTo>
                    <a:pt x="944" y="460"/>
                  </a:lnTo>
                  <a:lnTo>
                    <a:pt x="948" y="460"/>
                  </a:lnTo>
                  <a:lnTo>
                    <a:pt x="950" y="456"/>
                  </a:lnTo>
                  <a:lnTo>
                    <a:pt x="954" y="452"/>
                  </a:lnTo>
                  <a:lnTo>
                    <a:pt x="958" y="448"/>
                  </a:lnTo>
                  <a:lnTo>
                    <a:pt x="962" y="448"/>
                  </a:lnTo>
                  <a:lnTo>
                    <a:pt x="962" y="444"/>
                  </a:lnTo>
                  <a:lnTo>
                    <a:pt x="966" y="440"/>
                  </a:lnTo>
                  <a:lnTo>
                    <a:pt x="970" y="440"/>
                  </a:lnTo>
                  <a:lnTo>
                    <a:pt x="970" y="436"/>
                  </a:lnTo>
                  <a:lnTo>
                    <a:pt x="974" y="436"/>
                  </a:lnTo>
                  <a:lnTo>
                    <a:pt x="974" y="434"/>
                  </a:lnTo>
                  <a:lnTo>
                    <a:pt x="970" y="434"/>
                  </a:lnTo>
                  <a:lnTo>
                    <a:pt x="970" y="430"/>
                  </a:lnTo>
                  <a:lnTo>
                    <a:pt x="970" y="426"/>
                  </a:lnTo>
                  <a:lnTo>
                    <a:pt x="966" y="426"/>
                  </a:lnTo>
                  <a:lnTo>
                    <a:pt x="966" y="422"/>
                  </a:lnTo>
                  <a:lnTo>
                    <a:pt x="970" y="422"/>
                  </a:lnTo>
                  <a:lnTo>
                    <a:pt x="966" y="422"/>
                  </a:lnTo>
                  <a:lnTo>
                    <a:pt x="966" y="418"/>
                  </a:lnTo>
                  <a:lnTo>
                    <a:pt x="962" y="418"/>
                  </a:lnTo>
                  <a:lnTo>
                    <a:pt x="962" y="414"/>
                  </a:lnTo>
                  <a:lnTo>
                    <a:pt x="962" y="410"/>
                  </a:lnTo>
                  <a:lnTo>
                    <a:pt x="958" y="410"/>
                  </a:lnTo>
                  <a:lnTo>
                    <a:pt x="954" y="410"/>
                  </a:lnTo>
                  <a:lnTo>
                    <a:pt x="954" y="408"/>
                  </a:lnTo>
                  <a:lnTo>
                    <a:pt x="958" y="408"/>
                  </a:lnTo>
                  <a:lnTo>
                    <a:pt x="954" y="408"/>
                  </a:lnTo>
                  <a:lnTo>
                    <a:pt x="954" y="410"/>
                  </a:lnTo>
                  <a:lnTo>
                    <a:pt x="950" y="408"/>
                  </a:lnTo>
                  <a:lnTo>
                    <a:pt x="950" y="404"/>
                  </a:lnTo>
                  <a:lnTo>
                    <a:pt x="950" y="400"/>
                  </a:lnTo>
                  <a:lnTo>
                    <a:pt x="948" y="400"/>
                  </a:lnTo>
                  <a:lnTo>
                    <a:pt x="950" y="404"/>
                  </a:lnTo>
                  <a:lnTo>
                    <a:pt x="948" y="404"/>
                  </a:lnTo>
                  <a:lnTo>
                    <a:pt x="944" y="404"/>
                  </a:lnTo>
                  <a:lnTo>
                    <a:pt x="940" y="400"/>
                  </a:lnTo>
                  <a:lnTo>
                    <a:pt x="936" y="400"/>
                  </a:lnTo>
                  <a:lnTo>
                    <a:pt x="936" y="396"/>
                  </a:lnTo>
                  <a:lnTo>
                    <a:pt x="940" y="396"/>
                  </a:lnTo>
                  <a:lnTo>
                    <a:pt x="936" y="396"/>
                  </a:lnTo>
                  <a:lnTo>
                    <a:pt x="940" y="396"/>
                  </a:lnTo>
                  <a:lnTo>
                    <a:pt x="936" y="396"/>
                  </a:lnTo>
                  <a:lnTo>
                    <a:pt x="936" y="392"/>
                  </a:lnTo>
                  <a:lnTo>
                    <a:pt x="932" y="392"/>
                  </a:lnTo>
                  <a:lnTo>
                    <a:pt x="936" y="392"/>
                  </a:lnTo>
                  <a:lnTo>
                    <a:pt x="940" y="392"/>
                  </a:lnTo>
                  <a:lnTo>
                    <a:pt x="940" y="388"/>
                  </a:lnTo>
                  <a:lnTo>
                    <a:pt x="936" y="388"/>
                  </a:lnTo>
                  <a:lnTo>
                    <a:pt x="932" y="392"/>
                  </a:lnTo>
                  <a:lnTo>
                    <a:pt x="928" y="392"/>
                  </a:lnTo>
                  <a:lnTo>
                    <a:pt x="924" y="392"/>
                  </a:lnTo>
                  <a:lnTo>
                    <a:pt x="924" y="396"/>
                  </a:lnTo>
                  <a:lnTo>
                    <a:pt x="920" y="396"/>
                  </a:lnTo>
                  <a:lnTo>
                    <a:pt x="918" y="396"/>
                  </a:lnTo>
                  <a:lnTo>
                    <a:pt x="918" y="400"/>
                  </a:lnTo>
                  <a:lnTo>
                    <a:pt x="914" y="400"/>
                  </a:lnTo>
                  <a:lnTo>
                    <a:pt x="910" y="400"/>
                  </a:lnTo>
                  <a:lnTo>
                    <a:pt x="910" y="396"/>
                  </a:lnTo>
                  <a:lnTo>
                    <a:pt x="914" y="396"/>
                  </a:lnTo>
                  <a:lnTo>
                    <a:pt x="910" y="396"/>
                  </a:lnTo>
                  <a:lnTo>
                    <a:pt x="910" y="392"/>
                  </a:lnTo>
                  <a:lnTo>
                    <a:pt x="914" y="388"/>
                  </a:lnTo>
                  <a:lnTo>
                    <a:pt x="918" y="388"/>
                  </a:lnTo>
                  <a:lnTo>
                    <a:pt x="918" y="392"/>
                  </a:lnTo>
                  <a:lnTo>
                    <a:pt x="920" y="392"/>
                  </a:lnTo>
                  <a:lnTo>
                    <a:pt x="920" y="388"/>
                  </a:lnTo>
                  <a:lnTo>
                    <a:pt x="924" y="388"/>
                  </a:lnTo>
                  <a:lnTo>
                    <a:pt x="924" y="384"/>
                  </a:lnTo>
                  <a:lnTo>
                    <a:pt x="920" y="384"/>
                  </a:lnTo>
                  <a:lnTo>
                    <a:pt x="920" y="380"/>
                  </a:lnTo>
                  <a:lnTo>
                    <a:pt x="918" y="380"/>
                  </a:lnTo>
                  <a:lnTo>
                    <a:pt x="914" y="380"/>
                  </a:lnTo>
                  <a:lnTo>
                    <a:pt x="910" y="378"/>
                  </a:lnTo>
                  <a:lnTo>
                    <a:pt x="914" y="374"/>
                  </a:lnTo>
                  <a:lnTo>
                    <a:pt x="918" y="374"/>
                  </a:lnTo>
                  <a:lnTo>
                    <a:pt x="914" y="374"/>
                  </a:lnTo>
                  <a:lnTo>
                    <a:pt x="910" y="374"/>
                  </a:lnTo>
                  <a:lnTo>
                    <a:pt x="914" y="374"/>
                  </a:lnTo>
                  <a:lnTo>
                    <a:pt x="910" y="378"/>
                  </a:lnTo>
                  <a:lnTo>
                    <a:pt x="906" y="378"/>
                  </a:lnTo>
                  <a:lnTo>
                    <a:pt x="902" y="374"/>
                  </a:lnTo>
                  <a:lnTo>
                    <a:pt x="906" y="374"/>
                  </a:lnTo>
                  <a:lnTo>
                    <a:pt x="910" y="374"/>
                  </a:lnTo>
                  <a:lnTo>
                    <a:pt x="906" y="370"/>
                  </a:lnTo>
                  <a:lnTo>
                    <a:pt x="902" y="370"/>
                  </a:lnTo>
                  <a:lnTo>
                    <a:pt x="906" y="366"/>
                  </a:lnTo>
                  <a:lnTo>
                    <a:pt x="902" y="366"/>
                  </a:lnTo>
                  <a:lnTo>
                    <a:pt x="902" y="370"/>
                  </a:lnTo>
                  <a:lnTo>
                    <a:pt x="898" y="370"/>
                  </a:lnTo>
                  <a:lnTo>
                    <a:pt x="898" y="374"/>
                  </a:lnTo>
                  <a:lnTo>
                    <a:pt x="894" y="374"/>
                  </a:lnTo>
                  <a:lnTo>
                    <a:pt x="894" y="370"/>
                  </a:lnTo>
                  <a:lnTo>
                    <a:pt x="894" y="366"/>
                  </a:lnTo>
                  <a:lnTo>
                    <a:pt x="894" y="362"/>
                  </a:lnTo>
                  <a:lnTo>
                    <a:pt x="894" y="358"/>
                  </a:lnTo>
                  <a:lnTo>
                    <a:pt x="890" y="358"/>
                  </a:lnTo>
                  <a:lnTo>
                    <a:pt x="888" y="358"/>
                  </a:lnTo>
                  <a:lnTo>
                    <a:pt x="888" y="362"/>
                  </a:lnTo>
                  <a:lnTo>
                    <a:pt x="884" y="358"/>
                  </a:lnTo>
                  <a:lnTo>
                    <a:pt x="884" y="354"/>
                  </a:lnTo>
                  <a:lnTo>
                    <a:pt x="884" y="358"/>
                  </a:lnTo>
                  <a:lnTo>
                    <a:pt x="880" y="354"/>
                  </a:lnTo>
                  <a:lnTo>
                    <a:pt x="876" y="354"/>
                  </a:lnTo>
                  <a:lnTo>
                    <a:pt x="876" y="350"/>
                  </a:lnTo>
                  <a:lnTo>
                    <a:pt x="880" y="350"/>
                  </a:lnTo>
                  <a:lnTo>
                    <a:pt x="876" y="350"/>
                  </a:lnTo>
                  <a:lnTo>
                    <a:pt x="876" y="348"/>
                  </a:lnTo>
                  <a:lnTo>
                    <a:pt x="876" y="350"/>
                  </a:lnTo>
                  <a:lnTo>
                    <a:pt x="876" y="354"/>
                  </a:lnTo>
                  <a:lnTo>
                    <a:pt x="872" y="354"/>
                  </a:lnTo>
                  <a:lnTo>
                    <a:pt x="868" y="354"/>
                  </a:lnTo>
                  <a:lnTo>
                    <a:pt x="872" y="354"/>
                  </a:lnTo>
                  <a:lnTo>
                    <a:pt x="872" y="358"/>
                  </a:lnTo>
                  <a:lnTo>
                    <a:pt x="876" y="358"/>
                  </a:lnTo>
                  <a:lnTo>
                    <a:pt x="880" y="358"/>
                  </a:lnTo>
                  <a:lnTo>
                    <a:pt x="880" y="362"/>
                  </a:lnTo>
                  <a:lnTo>
                    <a:pt x="880" y="366"/>
                  </a:lnTo>
                  <a:lnTo>
                    <a:pt x="880" y="370"/>
                  </a:lnTo>
                  <a:lnTo>
                    <a:pt x="876" y="370"/>
                  </a:lnTo>
                  <a:lnTo>
                    <a:pt x="872" y="370"/>
                  </a:lnTo>
                  <a:lnTo>
                    <a:pt x="868" y="370"/>
                  </a:lnTo>
                  <a:lnTo>
                    <a:pt x="864" y="370"/>
                  </a:lnTo>
                  <a:lnTo>
                    <a:pt x="864" y="366"/>
                  </a:lnTo>
                  <a:lnTo>
                    <a:pt x="862" y="366"/>
                  </a:lnTo>
                  <a:lnTo>
                    <a:pt x="858" y="366"/>
                  </a:lnTo>
                  <a:lnTo>
                    <a:pt x="854" y="366"/>
                  </a:lnTo>
                  <a:lnTo>
                    <a:pt x="850" y="366"/>
                  </a:lnTo>
                  <a:lnTo>
                    <a:pt x="850" y="362"/>
                  </a:lnTo>
                  <a:lnTo>
                    <a:pt x="846" y="362"/>
                  </a:lnTo>
                  <a:lnTo>
                    <a:pt x="842" y="362"/>
                  </a:lnTo>
                  <a:lnTo>
                    <a:pt x="838" y="362"/>
                  </a:lnTo>
                  <a:lnTo>
                    <a:pt x="838" y="366"/>
                  </a:lnTo>
                  <a:lnTo>
                    <a:pt x="842" y="366"/>
                  </a:lnTo>
                  <a:lnTo>
                    <a:pt x="846" y="366"/>
                  </a:lnTo>
                  <a:lnTo>
                    <a:pt x="846" y="370"/>
                  </a:lnTo>
                  <a:lnTo>
                    <a:pt x="850" y="370"/>
                  </a:lnTo>
                  <a:lnTo>
                    <a:pt x="854" y="374"/>
                  </a:lnTo>
                  <a:lnTo>
                    <a:pt x="850" y="374"/>
                  </a:lnTo>
                  <a:lnTo>
                    <a:pt x="846" y="374"/>
                  </a:lnTo>
                  <a:lnTo>
                    <a:pt x="846" y="370"/>
                  </a:lnTo>
                  <a:lnTo>
                    <a:pt x="842" y="370"/>
                  </a:lnTo>
                  <a:lnTo>
                    <a:pt x="842" y="366"/>
                  </a:lnTo>
                  <a:lnTo>
                    <a:pt x="838" y="366"/>
                  </a:lnTo>
                  <a:lnTo>
                    <a:pt x="834" y="366"/>
                  </a:lnTo>
                  <a:lnTo>
                    <a:pt x="834" y="362"/>
                  </a:lnTo>
                  <a:lnTo>
                    <a:pt x="832" y="362"/>
                  </a:lnTo>
                  <a:lnTo>
                    <a:pt x="828" y="362"/>
                  </a:lnTo>
                  <a:lnTo>
                    <a:pt x="824" y="358"/>
                  </a:lnTo>
                  <a:lnTo>
                    <a:pt x="820" y="358"/>
                  </a:lnTo>
                  <a:lnTo>
                    <a:pt x="824" y="358"/>
                  </a:lnTo>
                  <a:lnTo>
                    <a:pt x="824" y="362"/>
                  </a:lnTo>
                  <a:lnTo>
                    <a:pt x="828" y="362"/>
                  </a:lnTo>
                  <a:lnTo>
                    <a:pt x="832" y="362"/>
                  </a:lnTo>
                  <a:lnTo>
                    <a:pt x="834" y="366"/>
                  </a:lnTo>
                  <a:lnTo>
                    <a:pt x="838" y="366"/>
                  </a:lnTo>
                  <a:lnTo>
                    <a:pt x="838" y="370"/>
                  </a:lnTo>
                  <a:lnTo>
                    <a:pt x="834" y="370"/>
                  </a:lnTo>
                  <a:lnTo>
                    <a:pt x="832" y="370"/>
                  </a:lnTo>
                  <a:lnTo>
                    <a:pt x="828" y="370"/>
                  </a:lnTo>
                  <a:lnTo>
                    <a:pt x="824" y="370"/>
                  </a:lnTo>
                  <a:lnTo>
                    <a:pt x="820" y="366"/>
                  </a:lnTo>
                  <a:lnTo>
                    <a:pt x="816" y="366"/>
                  </a:lnTo>
                  <a:lnTo>
                    <a:pt x="812" y="366"/>
                  </a:lnTo>
                  <a:lnTo>
                    <a:pt x="808" y="366"/>
                  </a:lnTo>
                  <a:lnTo>
                    <a:pt x="806" y="366"/>
                  </a:lnTo>
                  <a:lnTo>
                    <a:pt x="802" y="366"/>
                  </a:lnTo>
                  <a:lnTo>
                    <a:pt x="798" y="366"/>
                  </a:lnTo>
                  <a:lnTo>
                    <a:pt x="794" y="366"/>
                  </a:lnTo>
                  <a:lnTo>
                    <a:pt x="790" y="362"/>
                  </a:lnTo>
                  <a:lnTo>
                    <a:pt x="786" y="362"/>
                  </a:lnTo>
                  <a:lnTo>
                    <a:pt x="782" y="362"/>
                  </a:lnTo>
                  <a:lnTo>
                    <a:pt x="778" y="362"/>
                  </a:lnTo>
                  <a:lnTo>
                    <a:pt x="778" y="366"/>
                  </a:lnTo>
                  <a:lnTo>
                    <a:pt x="782" y="362"/>
                  </a:lnTo>
                  <a:lnTo>
                    <a:pt x="786" y="366"/>
                  </a:lnTo>
                  <a:lnTo>
                    <a:pt x="790" y="366"/>
                  </a:lnTo>
                  <a:lnTo>
                    <a:pt x="786" y="366"/>
                  </a:lnTo>
                  <a:lnTo>
                    <a:pt x="782" y="366"/>
                  </a:lnTo>
                  <a:lnTo>
                    <a:pt x="778" y="366"/>
                  </a:lnTo>
                  <a:lnTo>
                    <a:pt x="776" y="366"/>
                  </a:lnTo>
                  <a:lnTo>
                    <a:pt x="776" y="362"/>
                  </a:lnTo>
                  <a:lnTo>
                    <a:pt x="772" y="362"/>
                  </a:lnTo>
                  <a:lnTo>
                    <a:pt x="772" y="358"/>
                  </a:lnTo>
                  <a:lnTo>
                    <a:pt x="768" y="354"/>
                  </a:lnTo>
                  <a:lnTo>
                    <a:pt x="772" y="354"/>
                  </a:lnTo>
                  <a:lnTo>
                    <a:pt x="776" y="354"/>
                  </a:lnTo>
                  <a:lnTo>
                    <a:pt x="772" y="354"/>
                  </a:lnTo>
                  <a:lnTo>
                    <a:pt x="772" y="350"/>
                  </a:lnTo>
                  <a:lnTo>
                    <a:pt x="772" y="354"/>
                  </a:lnTo>
                  <a:lnTo>
                    <a:pt x="768" y="354"/>
                  </a:lnTo>
                  <a:lnTo>
                    <a:pt x="768" y="358"/>
                  </a:lnTo>
                  <a:lnTo>
                    <a:pt x="764" y="358"/>
                  </a:lnTo>
                  <a:lnTo>
                    <a:pt x="764" y="354"/>
                  </a:lnTo>
                  <a:lnTo>
                    <a:pt x="760" y="354"/>
                  </a:lnTo>
                  <a:lnTo>
                    <a:pt x="764" y="354"/>
                  </a:lnTo>
                  <a:lnTo>
                    <a:pt x="764" y="358"/>
                  </a:lnTo>
                  <a:lnTo>
                    <a:pt x="760" y="358"/>
                  </a:lnTo>
                  <a:lnTo>
                    <a:pt x="756" y="358"/>
                  </a:lnTo>
                  <a:lnTo>
                    <a:pt x="752" y="358"/>
                  </a:lnTo>
                  <a:lnTo>
                    <a:pt x="756" y="358"/>
                  </a:lnTo>
                  <a:lnTo>
                    <a:pt x="752" y="358"/>
                  </a:lnTo>
                  <a:lnTo>
                    <a:pt x="748" y="358"/>
                  </a:lnTo>
                  <a:lnTo>
                    <a:pt x="746" y="358"/>
                  </a:lnTo>
                  <a:lnTo>
                    <a:pt x="748" y="358"/>
                  </a:lnTo>
                  <a:lnTo>
                    <a:pt x="748" y="354"/>
                  </a:lnTo>
                  <a:lnTo>
                    <a:pt x="746" y="354"/>
                  </a:lnTo>
                  <a:lnTo>
                    <a:pt x="742" y="354"/>
                  </a:lnTo>
                  <a:lnTo>
                    <a:pt x="738" y="354"/>
                  </a:lnTo>
                  <a:lnTo>
                    <a:pt x="738" y="350"/>
                  </a:lnTo>
                  <a:lnTo>
                    <a:pt x="734" y="350"/>
                  </a:lnTo>
                  <a:lnTo>
                    <a:pt x="734" y="348"/>
                  </a:lnTo>
                  <a:lnTo>
                    <a:pt x="732" y="348"/>
                  </a:lnTo>
                  <a:lnTo>
                    <a:pt x="732" y="344"/>
                  </a:lnTo>
                  <a:lnTo>
                    <a:pt x="734" y="340"/>
                  </a:lnTo>
                  <a:lnTo>
                    <a:pt x="732" y="340"/>
                  </a:lnTo>
                  <a:lnTo>
                    <a:pt x="728" y="340"/>
                  </a:lnTo>
                  <a:lnTo>
                    <a:pt x="728" y="336"/>
                  </a:lnTo>
                  <a:lnTo>
                    <a:pt x="732" y="340"/>
                  </a:lnTo>
                  <a:lnTo>
                    <a:pt x="734" y="340"/>
                  </a:lnTo>
                  <a:lnTo>
                    <a:pt x="738" y="340"/>
                  </a:lnTo>
                  <a:lnTo>
                    <a:pt x="742" y="340"/>
                  </a:lnTo>
                  <a:lnTo>
                    <a:pt x="746" y="340"/>
                  </a:lnTo>
                  <a:lnTo>
                    <a:pt x="748" y="344"/>
                  </a:lnTo>
                  <a:lnTo>
                    <a:pt x="752" y="340"/>
                  </a:lnTo>
                  <a:lnTo>
                    <a:pt x="756" y="340"/>
                  </a:lnTo>
                  <a:lnTo>
                    <a:pt x="760" y="340"/>
                  </a:lnTo>
                  <a:lnTo>
                    <a:pt x="764" y="340"/>
                  </a:lnTo>
                  <a:lnTo>
                    <a:pt x="760" y="340"/>
                  </a:lnTo>
                  <a:lnTo>
                    <a:pt x="756" y="340"/>
                  </a:lnTo>
                  <a:lnTo>
                    <a:pt x="756" y="336"/>
                  </a:lnTo>
                  <a:lnTo>
                    <a:pt x="752" y="336"/>
                  </a:lnTo>
                  <a:lnTo>
                    <a:pt x="752" y="332"/>
                  </a:lnTo>
                  <a:lnTo>
                    <a:pt x="748" y="332"/>
                  </a:lnTo>
                  <a:lnTo>
                    <a:pt x="748" y="336"/>
                  </a:lnTo>
                  <a:lnTo>
                    <a:pt x="746" y="332"/>
                  </a:lnTo>
                  <a:lnTo>
                    <a:pt x="742" y="332"/>
                  </a:lnTo>
                  <a:lnTo>
                    <a:pt x="738" y="332"/>
                  </a:lnTo>
                  <a:lnTo>
                    <a:pt x="734" y="332"/>
                  </a:lnTo>
                  <a:lnTo>
                    <a:pt x="732" y="332"/>
                  </a:lnTo>
                  <a:lnTo>
                    <a:pt x="728" y="332"/>
                  </a:lnTo>
                  <a:lnTo>
                    <a:pt x="724" y="332"/>
                  </a:lnTo>
                  <a:lnTo>
                    <a:pt x="724" y="328"/>
                  </a:lnTo>
                  <a:lnTo>
                    <a:pt x="720" y="324"/>
                  </a:lnTo>
                  <a:lnTo>
                    <a:pt x="724" y="324"/>
                  </a:lnTo>
                  <a:lnTo>
                    <a:pt x="724" y="322"/>
                  </a:lnTo>
                  <a:lnTo>
                    <a:pt x="724" y="318"/>
                  </a:lnTo>
                  <a:lnTo>
                    <a:pt x="720" y="318"/>
                  </a:lnTo>
                  <a:lnTo>
                    <a:pt x="720" y="314"/>
                  </a:lnTo>
                  <a:lnTo>
                    <a:pt x="724" y="314"/>
                  </a:lnTo>
                  <a:lnTo>
                    <a:pt x="724" y="310"/>
                  </a:lnTo>
                  <a:lnTo>
                    <a:pt x="728" y="310"/>
                  </a:lnTo>
                  <a:lnTo>
                    <a:pt x="724" y="310"/>
                  </a:lnTo>
                  <a:lnTo>
                    <a:pt x="724" y="306"/>
                  </a:lnTo>
                  <a:lnTo>
                    <a:pt x="724" y="302"/>
                  </a:lnTo>
                  <a:lnTo>
                    <a:pt x="724" y="298"/>
                  </a:lnTo>
                  <a:lnTo>
                    <a:pt x="728" y="298"/>
                  </a:lnTo>
                  <a:lnTo>
                    <a:pt x="728" y="294"/>
                  </a:lnTo>
                  <a:lnTo>
                    <a:pt x="732" y="294"/>
                  </a:lnTo>
                  <a:lnTo>
                    <a:pt x="732" y="288"/>
                  </a:lnTo>
                  <a:lnTo>
                    <a:pt x="732" y="284"/>
                  </a:lnTo>
                  <a:lnTo>
                    <a:pt x="734" y="280"/>
                  </a:lnTo>
                  <a:lnTo>
                    <a:pt x="738" y="280"/>
                  </a:lnTo>
                  <a:lnTo>
                    <a:pt x="738" y="276"/>
                  </a:lnTo>
                  <a:lnTo>
                    <a:pt x="742" y="276"/>
                  </a:lnTo>
                  <a:lnTo>
                    <a:pt x="742" y="272"/>
                  </a:lnTo>
                  <a:lnTo>
                    <a:pt x="746" y="272"/>
                  </a:lnTo>
                  <a:lnTo>
                    <a:pt x="748" y="272"/>
                  </a:lnTo>
                  <a:lnTo>
                    <a:pt x="748" y="268"/>
                  </a:lnTo>
                  <a:lnTo>
                    <a:pt x="752" y="268"/>
                  </a:lnTo>
                  <a:lnTo>
                    <a:pt x="756" y="268"/>
                  </a:lnTo>
                  <a:lnTo>
                    <a:pt x="760" y="264"/>
                  </a:lnTo>
                  <a:lnTo>
                    <a:pt x="764" y="264"/>
                  </a:lnTo>
                  <a:lnTo>
                    <a:pt x="768" y="264"/>
                  </a:lnTo>
                  <a:lnTo>
                    <a:pt x="772" y="264"/>
                  </a:lnTo>
                  <a:lnTo>
                    <a:pt x="776" y="264"/>
                  </a:lnTo>
                  <a:lnTo>
                    <a:pt x="782" y="264"/>
                  </a:lnTo>
                  <a:lnTo>
                    <a:pt x="786" y="264"/>
                  </a:lnTo>
                  <a:lnTo>
                    <a:pt x="790" y="264"/>
                  </a:lnTo>
                  <a:lnTo>
                    <a:pt x="794" y="268"/>
                  </a:lnTo>
                  <a:lnTo>
                    <a:pt x="790" y="268"/>
                  </a:lnTo>
                  <a:lnTo>
                    <a:pt x="786" y="272"/>
                  </a:lnTo>
                  <a:lnTo>
                    <a:pt x="782" y="276"/>
                  </a:lnTo>
                  <a:lnTo>
                    <a:pt x="778" y="276"/>
                  </a:lnTo>
                  <a:lnTo>
                    <a:pt x="778" y="280"/>
                  </a:lnTo>
                  <a:lnTo>
                    <a:pt x="776" y="280"/>
                  </a:lnTo>
                  <a:lnTo>
                    <a:pt x="776" y="284"/>
                  </a:lnTo>
                  <a:lnTo>
                    <a:pt x="776" y="288"/>
                  </a:lnTo>
                  <a:lnTo>
                    <a:pt x="772" y="288"/>
                  </a:lnTo>
                  <a:lnTo>
                    <a:pt x="768" y="292"/>
                  </a:lnTo>
                  <a:lnTo>
                    <a:pt x="768" y="294"/>
                  </a:lnTo>
                  <a:lnTo>
                    <a:pt x="768" y="298"/>
                  </a:lnTo>
                  <a:lnTo>
                    <a:pt x="772" y="298"/>
                  </a:lnTo>
                  <a:lnTo>
                    <a:pt x="772" y="302"/>
                  </a:lnTo>
                  <a:lnTo>
                    <a:pt x="776" y="302"/>
                  </a:lnTo>
                  <a:lnTo>
                    <a:pt x="772" y="306"/>
                  </a:lnTo>
                  <a:lnTo>
                    <a:pt x="772" y="310"/>
                  </a:lnTo>
                  <a:lnTo>
                    <a:pt x="772" y="314"/>
                  </a:lnTo>
                  <a:lnTo>
                    <a:pt x="776" y="318"/>
                  </a:lnTo>
                  <a:lnTo>
                    <a:pt x="776" y="322"/>
                  </a:lnTo>
                  <a:lnTo>
                    <a:pt x="778" y="322"/>
                  </a:lnTo>
                  <a:lnTo>
                    <a:pt x="786" y="328"/>
                  </a:lnTo>
                  <a:lnTo>
                    <a:pt x="790" y="328"/>
                  </a:lnTo>
                  <a:lnTo>
                    <a:pt x="794" y="328"/>
                  </a:lnTo>
                  <a:lnTo>
                    <a:pt x="794" y="332"/>
                  </a:lnTo>
                  <a:lnTo>
                    <a:pt x="790" y="332"/>
                  </a:lnTo>
                  <a:lnTo>
                    <a:pt x="786" y="336"/>
                  </a:lnTo>
                  <a:lnTo>
                    <a:pt x="782" y="336"/>
                  </a:lnTo>
                  <a:lnTo>
                    <a:pt x="778" y="336"/>
                  </a:lnTo>
                  <a:lnTo>
                    <a:pt x="776" y="336"/>
                  </a:lnTo>
                  <a:lnTo>
                    <a:pt x="776" y="340"/>
                  </a:lnTo>
                  <a:lnTo>
                    <a:pt x="772" y="340"/>
                  </a:lnTo>
                  <a:lnTo>
                    <a:pt x="768" y="340"/>
                  </a:lnTo>
                  <a:lnTo>
                    <a:pt x="772" y="340"/>
                  </a:lnTo>
                  <a:lnTo>
                    <a:pt x="776" y="340"/>
                  </a:lnTo>
                  <a:lnTo>
                    <a:pt x="778" y="340"/>
                  </a:lnTo>
                  <a:lnTo>
                    <a:pt x="778" y="336"/>
                  </a:lnTo>
                  <a:lnTo>
                    <a:pt x="782" y="336"/>
                  </a:lnTo>
                  <a:lnTo>
                    <a:pt x="786" y="336"/>
                  </a:lnTo>
                  <a:lnTo>
                    <a:pt x="790" y="336"/>
                  </a:lnTo>
                  <a:lnTo>
                    <a:pt x="794" y="336"/>
                  </a:lnTo>
                  <a:lnTo>
                    <a:pt x="794" y="340"/>
                  </a:lnTo>
                  <a:lnTo>
                    <a:pt x="794" y="336"/>
                  </a:lnTo>
                  <a:lnTo>
                    <a:pt x="790" y="336"/>
                  </a:lnTo>
                  <a:lnTo>
                    <a:pt x="790" y="340"/>
                  </a:lnTo>
                  <a:lnTo>
                    <a:pt x="794" y="340"/>
                  </a:lnTo>
                  <a:lnTo>
                    <a:pt x="794" y="344"/>
                  </a:lnTo>
                  <a:lnTo>
                    <a:pt x="794" y="340"/>
                  </a:lnTo>
                  <a:lnTo>
                    <a:pt x="794" y="336"/>
                  </a:lnTo>
                  <a:lnTo>
                    <a:pt x="794" y="332"/>
                  </a:lnTo>
                  <a:lnTo>
                    <a:pt x="794" y="328"/>
                  </a:lnTo>
                  <a:lnTo>
                    <a:pt x="798" y="328"/>
                  </a:lnTo>
                  <a:lnTo>
                    <a:pt x="798" y="324"/>
                  </a:lnTo>
                  <a:lnTo>
                    <a:pt x="798" y="322"/>
                  </a:lnTo>
                  <a:lnTo>
                    <a:pt x="794" y="322"/>
                  </a:lnTo>
                  <a:lnTo>
                    <a:pt x="794" y="324"/>
                  </a:lnTo>
                  <a:lnTo>
                    <a:pt x="790" y="324"/>
                  </a:lnTo>
                  <a:lnTo>
                    <a:pt x="790" y="322"/>
                  </a:lnTo>
                  <a:lnTo>
                    <a:pt x="786" y="322"/>
                  </a:lnTo>
                  <a:lnTo>
                    <a:pt x="782" y="322"/>
                  </a:lnTo>
                  <a:lnTo>
                    <a:pt x="786" y="322"/>
                  </a:lnTo>
                  <a:lnTo>
                    <a:pt x="786" y="318"/>
                  </a:lnTo>
                  <a:lnTo>
                    <a:pt x="782" y="318"/>
                  </a:lnTo>
                  <a:lnTo>
                    <a:pt x="778" y="314"/>
                  </a:lnTo>
                  <a:lnTo>
                    <a:pt x="776" y="314"/>
                  </a:lnTo>
                  <a:lnTo>
                    <a:pt x="778" y="314"/>
                  </a:lnTo>
                  <a:lnTo>
                    <a:pt x="782" y="314"/>
                  </a:lnTo>
                  <a:lnTo>
                    <a:pt x="786" y="314"/>
                  </a:lnTo>
                  <a:lnTo>
                    <a:pt x="786" y="310"/>
                  </a:lnTo>
                  <a:lnTo>
                    <a:pt x="786" y="306"/>
                  </a:lnTo>
                  <a:lnTo>
                    <a:pt x="790" y="306"/>
                  </a:lnTo>
                  <a:lnTo>
                    <a:pt x="794" y="306"/>
                  </a:lnTo>
                  <a:lnTo>
                    <a:pt x="794" y="310"/>
                  </a:lnTo>
                  <a:lnTo>
                    <a:pt x="798" y="310"/>
                  </a:lnTo>
                  <a:lnTo>
                    <a:pt x="802" y="314"/>
                  </a:lnTo>
                  <a:lnTo>
                    <a:pt x="802" y="318"/>
                  </a:lnTo>
                  <a:lnTo>
                    <a:pt x="806" y="318"/>
                  </a:lnTo>
                  <a:lnTo>
                    <a:pt x="806" y="314"/>
                  </a:lnTo>
                  <a:lnTo>
                    <a:pt x="802" y="314"/>
                  </a:lnTo>
                  <a:lnTo>
                    <a:pt x="802" y="310"/>
                  </a:lnTo>
                  <a:lnTo>
                    <a:pt x="798" y="310"/>
                  </a:lnTo>
                  <a:lnTo>
                    <a:pt x="794" y="310"/>
                  </a:lnTo>
                  <a:lnTo>
                    <a:pt x="794" y="306"/>
                  </a:lnTo>
                  <a:lnTo>
                    <a:pt x="798" y="306"/>
                  </a:lnTo>
                  <a:lnTo>
                    <a:pt x="802" y="302"/>
                  </a:lnTo>
                  <a:lnTo>
                    <a:pt x="798" y="302"/>
                  </a:lnTo>
                  <a:lnTo>
                    <a:pt x="798" y="306"/>
                  </a:lnTo>
                  <a:lnTo>
                    <a:pt x="794" y="306"/>
                  </a:lnTo>
                  <a:lnTo>
                    <a:pt x="794" y="302"/>
                  </a:lnTo>
                  <a:lnTo>
                    <a:pt x="790" y="302"/>
                  </a:lnTo>
                  <a:lnTo>
                    <a:pt x="790" y="306"/>
                  </a:lnTo>
                  <a:lnTo>
                    <a:pt x="786" y="302"/>
                  </a:lnTo>
                  <a:lnTo>
                    <a:pt x="782" y="302"/>
                  </a:lnTo>
                  <a:lnTo>
                    <a:pt x="782" y="298"/>
                  </a:lnTo>
                  <a:lnTo>
                    <a:pt x="786" y="298"/>
                  </a:lnTo>
                  <a:lnTo>
                    <a:pt x="782" y="298"/>
                  </a:lnTo>
                  <a:lnTo>
                    <a:pt x="782" y="294"/>
                  </a:lnTo>
                  <a:lnTo>
                    <a:pt x="782" y="292"/>
                  </a:lnTo>
                  <a:lnTo>
                    <a:pt x="782" y="288"/>
                  </a:lnTo>
                  <a:lnTo>
                    <a:pt x="786" y="288"/>
                  </a:lnTo>
                  <a:lnTo>
                    <a:pt x="790" y="292"/>
                  </a:lnTo>
                  <a:lnTo>
                    <a:pt x="794" y="292"/>
                  </a:lnTo>
                  <a:lnTo>
                    <a:pt x="798" y="292"/>
                  </a:lnTo>
                  <a:lnTo>
                    <a:pt x="802" y="292"/>
                  </a:lnTo>
                  <a:lnTo>
                    <a:pt x="802" y="294"/>
                  </a:lnTo>
                  <a:lnTo>
                    <a:pt x="806" y="294"/>
                  </a:lnTo>
                  <a:lnTo>
                    <a:pt x="802" y="294"/>
                  </a:lnTo>
                  <a:lnTo>
                    <a:pt x="802" y="292"/>
                  </a:lnTo>
                  <a:lnTo>
                    <a:pt x="798" y="292"/>
                  </a:lnTo>
                  <a:lnTo>
                    <a:pt x="794" y="292"/>
                  </a:lnTo>
                  <a:lnTo>
                    <a:pt x="794" y="288"/>
                  </a:lnTo>
                  <a:lnTo>
                    <a:pt x="790" y="288"/>
                  </a:lnTo>
                  <a:lnTo>
                    <a:pt x="782" y="288"/>
                  </a:lnTo>
                  <a:lnTo>
                    <a:pt x="786" y="284"/>
                  </a:lnTo>
                  <a:lnTo>
                    <a:pt x="786" y="288"/>
                  </a:lnTo>
                  <a:lnTo>
                    <a:pt x="790" y="288"/>
                  </a:lnTo>
                  <a:lnTo>
                    <a:pt x="790" y="284"/>
                  </a:lnTo>
                  <a:lnTo>
                    <a:pt x="794" y="284"/>
                  </a:lnTo>
                  <a:lnTo>
                    <a:pt x="794" y="288"/>
                  </a:lnTo>
                  <a:lnTo>
                    <a:pt x="798" y="288"/>
                  </a:lnTo>
                  <a:lnTo>
                    <a:pt x="802" y="288"/>
                  </a:lnTo>
                  <a:lnTo>
                    <a:pt x="806" y="288"/>
                  </a:lnTo>
                  <a:lnTo>
                    <a:pt x="808" y="288"/>
                  </a:lnTo>
                  <a:lnTo>
                    <a:pt x="812" y="288"/>
                  </a:lnTo>
                  <a:lnTo>
                    <a:pt x="808" y="288"/>
                  </a:lnTo>
                  <a:lnTo>
                    <a:pt x="806" y="288"/>
                  </a:lnTo>
                  <a:lnTo>
                    <a:pt x="802" y="288"/>
                  </a:lnTo>
                  <a:lnTo>
                    <a:pt x="802" y="284"/>
                  </a:lnTo>
                  <a:lnTo>
                    <a:pt x="798" y="284"/>
                  </a:lnTo>
                  <a:lnTo>
                    <a:pt x="794" y="284"/>
                  </a:lnTo>
                  <a:lnTo>
                    <a:pt x="790" y="284"/>
                  </a:lnTo>
                  <a:lnTo>
                    <a:pt x="790" y="280"/>
                  </a:lnTo>
                  <a:lnTo>
                    <a:pt x="794" y="280"/>
                  </a:lnTo>
                  <a:lnTo>
                    <a:pt x="794" y="276"/>
                  </a:lnTo>
                  <a:lnTo>
                    <a:pt x="798" y="280"/>
                  </a:lnTo>
                  <a:lnTo>
                    <a:pt x="802" y="280"/>
                  </a:lnTo>
                  <a:lnTo>
                    <a:pt x="798" y="280"/>
                  </a:lnTo>
                  <a:lnTo>
                    <a:pt x="798" y="276"/>
                  </a:lnTo>
                  <a:lnTo>
                    <a:pt x="802" y="276"/>
                  </a:lnTo>
                  <a:lnTo>
                    <a:pt x="806" y="276"/>
                  </a:lnTo>
                  <a:lnTo>
                    <a:pt x="808" y="276"/>
                  </a:lnTo>
                  <a:lnTo>
                    <a:pt x="808" y="280"/>
                  </a:lnTo>
                  <a:lnTo>
                    <a:pt x="812" y="280"/>
                  </a:lnTo>
                  <a:lnTo>
                    <a:pt x="812" y="276"/>
                  </a:lnTo>
                  <a:lnTo>
                    <a:pt x="808" y="276"/>
                  </a:lnTo>
                  <a:lnTo>
                    <a:pt x="806" y="276"/>
                  </a:lnTo>
                  <a:lnTo>
                    <a:pt x="806" y="272"/>
                  </a:lnTo>
                  <a:lnTo>
                    <a:pt x="808" y="272"/>
                  </a:lnTo>
                  <a:lnTo>
                    <a:pt x="812" y="272"/>
                  </a:lnTo>
                  <a:lnTo>
                    <a:pt x="816" y="268"/>
                  </a:lnTo>
                  <a:lnTo>
                    <a:pt x="820" y="268"/>
                  </a:lnTo>
                  <a:lnTo>
                    <a:pt x="824" y="268"/>
                  </a:lnTo>
                  <a:lnTo>
                    <a:pt x="828" y="268"/>
                  </a:lnTo>
                  <a:lnTo>
                    <a:pt x="832" y="268"/>
                  </a:lnTo>
                  <a:lnTo>
                    <a:pt x="834" y="268"/>
                  </a:lnTo>
                  <a:lnTo>
                    <a:pt x="838" y="268"/>
                  </a:lnTo>
                  <a:lnTo>
                    <a:pt x="842" y="268"/>
                  </a:lnTo>
                  <a:lnTo>
                    <a:pt x="846" y="272"/>
                  </a:lnTo>
                  <a:lnTo>
                    <a:pt x="846" y="276"/>
                  </a:lnTo>
                  <a:lnTo>
                    <a:pt x="846" y="280"/>
                  </a:lnTo>
                  <a:lnTo>
                    <a:pt x="850" y="284"/>
                  </a:lnTo>
                  <a:lnTo>
                    <a:pt x="854" y="284"/>
                  </a:lnTo>
                  <a:lnTo>
                    <a:pt x="854" y="288"/>
                  </a:lnTo>
                  <a:lnTo>
                    <a:pt x="854" y="292"/>
                  </a:lnTo>
                  <a:lnTo>
                    <a:pt x="858" y="292"/>
                  </a:lnTo>
                  <a:lnTo>
                    <a:pt x="858" y="294"/>
                  </a:lnTo>
                  <a:lnTo>
                    <a:pt x="854" y="298"/>
                  </a:lnTo>
                  <a:lnTo>
                    <a:pt x="850" y="302"/>
                  </a:lnTo>
                  <a:lnTo>
                    <a:pt x="846" y="306"/>
                  </a:lnTo>
                  <a:lnTo>
                    <a:pt x="842" y="306"/>
                  </a:lnTo>
                  <a:lnTo>
                    <a:pt x="846" y="306"/>
                  </a:lnTo>
                  <a:lnTo>
                    <a:pt x="850" y="302"/>
                  </a:lnTo>
                  <a:lnTo>
                    <a:pt x="854" y="302"/>
                  </a:lnTo>
                  <a:lnTo>
                    <a:pt x="858" y="302"/>
                  </a:lnTo>
                  <a:lnTo>
                    <a:pt x="854" y="302"/>
                  </a:lnTo>
                  <a:lnTo>
                    <a:pt x="854" y="306"/>
                  </a:lnTo>
                  <a:lnTo>
                    <a:pt x="850" y="306"/>
                  </a:lnTo>
                  <a:lnTo>
                    <a:pt x="850" y="310"/>
                  </a:lnTo>
                  <a:lnTo>
                    <a:pt x="854" y="310"/>
                  </a:lnTo>
                  <a:lnTo>
                    <a:pt x="854" y="314"/>
                  </a:lnTo>
                  <a:lnTo>
                    <a:pt x="854" y="310"/>
                  </a:lnTo>
                  <a:lnTo>
                    <a:pt x="850" y="314"/>
                  </a:lnTo>
                  <a:lnTo>
                    <a:pt x="846" y="314"/>
                  </a:lnTo>
                  <a:lnTo>
                    <a:pt x="850" y="314"/>
                  </a:lnTo>
                  <a:lnTo>
                    <a:pt x="850" y="318"/>
                  </a:lnTo>
                  <a:lnTo>
                    <a:pt x="854" y="318"/>
                  </a:lnTo>
                  <a:lnTo>
                    <a:pt x="854" y="314"/>
                  </a:lnTo>
                  <a:lnTo>
                    <a:pt x="858" y="314"/>
                  </a:lnTo>
                  <a:lnTo>
                    <a:pt x="858" y="310"/>
                  </a:lnTo>
                  <a:lnTo>
                    <a:pt x="862" y="310"/>
                  </a:lnTo>
                  <a:lnTo>
                    <a:pt x="858" y="310"/>
                  </a:lnTo>
                  <a:lnTo>
                    <a:pt x="858" y="306"/>
                  </a:lnTo>
                  <a:lnTo>
                    <a:pt x="862" y="306"/>
                  </a:lnTo>
                  <a:lnTo>
                    <a:pt x="862" y="310"/>
                  </a:lnTo>
                  <a:lnTo>
                    <a:pt x="864" y="310"/>
                  </a:lnTo>
                  <a:lnTo>
                    <a:pt x="868" y="310"/>
                  </a:lnTo>
                  <a:lnTo>
                    <a:pt x="864" y="310"/>
                  </a:lnTo>
                  <a:lnTo>
                    <a:pt x="862" y="306"/>
                  </a:lnTo>
                  <a:lnTo>
                    <a:pt x="862" y="302"/>
                  </a:lnTo>
                  <a:lnTo>
                    <a:pt x="864" y="302"/>
                  </a:lnTo>
                  <a:lnTo>
                    <a:pt x="868" y="302"/>
                  </a:lnTo>
                  <a:lnTo>
                    <a:pt x="864" y="302"/>
                  </a:lnTo>
                  <a:lnTo>
                    <a:pt x="868" y="302"/>
                  </a:lnTo>
                  <a:lnTo>
                    <a:pt x="868" y="306"/>
                  </a:lnTo>
                  <a:lnTo>
                    <a:pt x="864" y="306"/>
                  </a:lnTo>
                  <a:lnTo>
                    <a:pt x="864" y="310"/>
                  </a:lnTo>
                  <a:lnTo>
                    <a:pt x="868" y="310"/>
                  </a:lnTo>
                  <a:lnTo>
                    <a:pt x="868" y="306"/>
                  </a:lnTo>
                  <a:lnTo>
                    <a:pt x="872" y="302"/>
                  </a:lnTo>
                  <a:lnTo>
                    <a:pt x="876" y="306"/>
                  </a:lnTo>
                  <a:lnTo>
                    <a:pt x="876" y="310"/>
                  </a:lnTo>
                  <a:lnTo>
                    <a:pt x="876" y="314"/>
                  </a:lnTo>
                  <a:lnTo>
                    <a:pt x="872" y="314"/>
                  </a:lnTo>
                  <a:lnTo>
                    <a:pt x="876" y="314"/>
                  </a:lnTo>
                  <a:lnTo>
                    <a:pt x="880" y="318"/>
                  </a:lnTo>
                  <a:lnTo>
                    <a:pt x="884" y="318"/>
                  </a:lnTo>
                  <a:lnTo>
                    <a:pt x="880" y="314"/>
                  </a:lnTo>
                  <a:lnTo>
                    <a:pt x="880" y="310"/>
                  </a:lnTo>
                  <a:lnTo>
                    <a:pt x="884" y="310"/>
                  </a:lnTo>
                  <a:lnTo>
                    <a:pt x="884" y="314"/>
                  </a:lnTo>
                  <a:lnTo>
                    <a:pt x="888" y="314"/>
                  </a:lnTo>
                  <a:lnTo>
                    <a:pt x="888" y="318"/>
                  </a:lnTo>
                  <a:lnTo>
                    <a:pt x="890" y="318"/>
                  </a:lnTo>
                  <a:lnTo>
                    <a:pt x="890" y="322"/>
                  </a:lnTo>
                  <a:lnTo>
                    <a:pt x="890" y="318"/>
                  </a:lnTo>
                  <a:lnTo>
                    <a:pt x="888" y="318"/>
                  </a:lnTo>
                  <a:lnTo>
                    <a:pt x="888" y="314"/>
                  </a:lnTo>
                  <a:lnTo>
                    <a:pt x="890" y="318"/>
                  </a:lnTo>
                  <a:lnTo>
                    <a:pt x="894" y="322"/>
                  </a:lnTo>
                  <a:lnTo>
                    <a:pt x="894" y="318"/>
                  </a:lnTo>
                  <a:lnTo>
                    <a:pt x="890" y="318"/>
                  </a:lnTo>
                  <a:lnTo>
                    <a:pt x="890" y="314"/>
                  </a:lnTo>
                  <a:lnTo>
                    <a:pt x="888" y="314"/>
                  </a:lnTo>
                  <a:lnTo>
                    <a:pt x="888" y="310"/>
                  </a:lnTo>
                  <a:lnTo>
                    <a:pt x="884" y="310"/>
                  </a:lnTo>
                  <a:lnTo>
                    <a:pt x="880" y="310"/>
                  </a:lnTo>
                  <a:lnTo>
                    <a:pt x="880" y="306"/>
                  </a:lnTo>
                  <a:lnTo>
                    <a:pt x="884" y="306"/>
                  </a:lnTo>
                  <a:lnTo>
                    <a:pt x="884" y="310"/>
                  </a:lnTo>
                  <a:lnTo>
                    <a:pt x="888" y="310"/>
                  </a:lnTo>
                  <a:lnTo>
                    <a:pt x="884" y="310"/>
                  </a:lnTo>
                  <a:lnTo>
                    <a:pt x="884" y="306"/>
                  </a:lnTo>
                  <a:lnTo>
                    <a:pt x="888" y="306"/>
                  </a:lnTo>
                  <a:lnTo>
                    <a:pt x="890" y="306"/>
                  </a:lnTo>
                  <a:lnTo>
                    <a:pt x="894" y="306"/>
                  </a:lnTo>
                  <a:lnTo>
                    <a:pt x="894" y="310"/>
                  </a:lnTo>
                  <a:lnTo>
                    <a:pt x="898" y="310"/>
                  </a:lnTo>
                  <a:lnTo>
                    <a:pt x="902" y="310"/>
                  </a:lnTo>
                  <a:lnTo>
                    <a:pt x="906" y="310"/>
                  </a:lnTo>
                  <a:lnTo>
                    <a:pt x="902" y="310"/>
                  </a:lnTo>
                  <a:lnTo>
                    <a:pt x="898" y="310"/>
                  </a:lnTo>
                  <a:lnTo>
                    <a:pt x="894" y="310"/>
                  </a:lnTo>
                  <a:lnTo>
                    <a:pt x="894" y="306"/>
                  </a:lnTo>
                  <a:lnTo>
                    <a:pt x="890" y="306"/>
                  </a:lnTo>
                  <a:lnTo>
                    <a:pt x="888" y="306"/>
                  </a:lnTo>
                  <a:lnTo>
                    <a:pt x="884" y="302"/>
                  </a:lnTo>
                  <a:lnTo>
                    <a:pt x="884" y="298"/>
                  </a:lnTo>
                  <a:lnTo>
                    <a:pt x="888" y="298"/>
                  </a:lnTo>
                  <a:lnTo>
                    <a:pt x="890" y="294"/>
                  </a:lnTo>
                  <a:lnTo>
                    <a:pt x="894" y="294"/>
                  </a:lnTo>
                  <a:lnTo>
                    <a:pt x="898" y="294"/>
                  </a:lnTo>
                  <a:lnTo>
                    <a:pt x="902" y="294"/>
                  </a:lnTo>
                  <a:lnTo>
                    <a:pt x="906" y="294"/>
                  </a:lnTo>
                  <a:lnTo>
                    <a:pt x="910" y="294"/>
                  </a:lnTo>
                  <a:lnTo>
                    <a:pt x="910" y="298"/>
                  </a:lnTo>
                  <a:lnTo>
                    <a:pt x="914" y="298"/>
                  </a:lnTo>
                  <a:lnTo>
                    <a:pt x="918" y="298"/>
                  </a:lnTo>
                  <a:lnTo>
                    <a:pt x="918" y="302"/>
                  </a:lnTo>
                  <a:lnTo>
                    <a:pt x="918" y="298"/>
                  </a:lnTo>
                  <a:lnTo>
                    <a:pt x="920" y="298"/>
                  </a:lnTo>
                  <a:lnTo>
                    <a:pt x="924" y="298"/>
                  </a:lnTo>
                  <a:lnTo>
                    <a:pt x="928" y="298"/>
                  </a:lnTo>
                  <a:lnTo>
                    <a:pt x="928" y="302"/>
                  </a:lnTo>
                  <a:lnTo>
                    <a:pt x="932" y="302"/>
                  </a:lnTo>
                  <a:lnTo>
                    <a:pt x="932" y="306"/>
                  </a:lnTo>
                  <a:lnTo>
                    <a:pt x="936" y="306"/>
                  </a:lnTo>
                  <a:lnTo>
                    <a:pt x="932" y="310"/>
                  </a:lnTo>
                  <a:lnTo>
                    <a:pt x="928" y="310"/>
                  </a:lnTo>
                  <a:lnTo>
                    <a:pt x="924" y="310"/>
                  </a:lnTo>
                  <a:lnTo>
                    <a:pt x="920" y="310"/>
                  </a:lnTo>
                  <a:lnTo>
                    <a:pt x="920" y="314"/>
                  </a:lnTo>
                  <a:lnTo>
                    <a:pt x="918" y="314"/>
                  </a:lnTo>
                  <a:lnTo>
                    <a:pt x="914" y="318"/>
                  </a:lnTo>
                  <a:lnTo>
                    <a:pt x="918" y="314"/>
                  </a:lnTo>
                  <a:lnTo>
                    <a:pt x="920" y="314"/>
                  </a:lnTo>
                  <a:lnTo>
                    <a:pt x="920" y="310"/>
                  </a:lnTo>
                  <a:lnTo>
                    <a:pt x="924" y="310"/>
                  </a:lnTo>
                  <a:lnTo>
                    <a:pt x="928" y="310"/>
                  </a:lnTo>
                  <a:lnTo>
                    <a:pt x="932" y="314"/>
                  </a:lnTo>
                  <a:lnTo>
                    <a:pt x="928" y="314"/>
                  </a:lnTo>
                  <a:lnTo>
                    <a:pt x="924" y="314"/>
                  </a:lnTo>
                  <a:lnTo>
                    <a:pt x="924" y="318"/>
                  </a:lnTo>
                  <a:lnTo>
                    <a:pt x="920" y="322"/>
                  </a:lnTo>
                  <a:lnTo>
                    <a:pt x="918" y="322"/>
                  </a:lnTo>
                  <a:lnTo>
                    <a:pt x="920" y="322"/>
                  </a:lnTo>
                  <a:lnTo>
                    <a:pt x="924" y="318"/>
                  </a:lnTo>
                  <a:lnTo>
                    <a:pt x="924" y="314"/>
                  </a:lnTo>
                  <a:lnTo>
                    <a:pt x="928" y="314"/>
                  </a:lnTo>
                  <a:lnTo>
                    <a:pt x="932" y="314"/>
                  </a:lnTo>
                  <a:lnTo>
                    <a:pt x="932" y="310"/>
                  </a:lnTo>
                  <a:lnTo>
                    <a:pt x="936" y="310"/>
                  </a:lnTo>
                  <a:lnTo>
                    <a:pt x="940" y="310"/>
                  </a:lnTo>
                  <a:lnTo>
                    <a:pt x="944" y="314"/>
                  </a:lnTo>
                  <a:lnTo>
                    <a:pt x="948" y="314"/>
                  </a:lnTo>
                  <a:lnTo>
                    <a:pt x="948" y="318"/>
                  </a:lnTo>
                  <a:lnTo>
                    <a:pt x="944" y="318"/>
                  </a:lnTo>
                  <a:lnTo>
                    <a:pt x="944" y="322"/>
                  </a:lnTo>
                  <a:lnTo>
                    <a:pt x="940" y="318"/>
                  </a:lnTo>
                  <a:lnTo>
                    <a:pt x="940" y="322"/>
                  </a:lnTo>
                  <a:lnTo>
                    <a:pt x="936" y="322"/>
                  </a:lnTo>
                  <a:lnTo>
                    <a:pt x="932" y="322"/>
                  </a:lnTo>
                  <a:lnTo>
                    <a:pt x="928" y="322"/>
                  </a:lnTo>
                  <a:lnTo>
                    <a:pt x="932" y="322"/>
                  </a:lnTo>
                  <a:lnTo>
                    <a:pt x="936" y="322"/>
                  </a:lnTo>
                  <a:lnTo>
                    <a:pt x="932" y="324"/>
                  </a:lnTo>
                  <a:lnTo>
                    <a:pt x="928" y="324"/>
                  </a:lnTo>
                  <a:lnTo>
                    <a:pt x="932" y="324"/>
                  </a:lnTo>
                  <a:lnTo>
                    <a:pt x="936" y="324"/>
                  </a:lnTo>
                  <a:lnTo>
                    <a:pt x="936" y="322"/>
                  </a:lnTo>
                  <a:lnTo>
                    <a:pt x="940" y="322"/>
                  </a:lnTo>
                  <a:lnTo>
                    <a:pt x="940" y="324"/>
                  </a:lnTo>
                  <a:lnTo>
                    <a:pt x="936" y="324"/>
                  </a:lnTo>
                  <a:lnTo>
                    <a:pt x="932" y="324"/>
                  </a:lnTo>
                  <a:lnTo>
                    <a:pt x="932" y="328"/>
                  </a:lnTo>
                  <a:lnTo>
                    <a:pt x="932" y="324"/>
                  </a:lnTo>
                  <a:lnTo>
                    <a:pt x="936" y="324"/>
                  </a:lnTo>
                  <a:lnTo>
                    <a:pt x="936" y="328"/>
                  </a:lnTo>
                  <a:lnTo>
                    <a:pt x="940" y="328"/>
                  </a:lnTo>
                  <a:lnTo>
                    <a:pt x="936" y="332"/>
                  </a:lnTo>
                  <a:lnTo>
                    <a:pt x="932" y="336"/>
                  </a:lnTo>
                  <a:lnTo>
                    <a:pt x="936" y="332"/>
                  </a:lnTo>
                  <a:lnTo>
                    <a:pt x="940" y="332"/>
                  </a:lnTo>
                  <a:lnTo>
                    <a:pt x="940" y="328"/>
                  </a:lnTo>
                  <a:lnTo>
                    <a:pt x="936" y="328"/>
                  </a:lnTo>
                  <a:lnTo>
                    <a:pt x="936" y="324"/>
                  </a:lnTo>
                  <a:lnTo>
                    <a:pt x="940" y="324"/>
                  </a:lnTo>
                  <a:lnTo>
                    <a:pt x="944" y="322"/>
                  </a:lnTo>
                  <a:lnTo>
                    <a:pt x="948" y="322"/>
                  </a:lnTo>
                  <a:lnTo>
                    <a:pt x="948" y="324"/>
                  </a:lnTo>
                  <a:lnTo>
                    <a:pt x="944" y="324"/>
                  </a:lnTo>
                  <a:lnTo>
                    <a:pt x="948" y="324"/>
                  </a:lnTo>
                  <a:lnTo>
                    <a:pt x="948" y="322"/>
                  </a:lnTo>
                  <a:lnTo>
                    <a:pt x="950" y="322"/>
                  </a:lnTo>
                  <a:lnTo>
                    <a:pt x="954" y="322"/>
                  </a:lnTo>
                  <a:lnTo>
                    <a:pt x="950" y="322"/>
                  </a:lnTo>
                  <a:lnTo>
                    <a:pt x="950" y="324"/>
                  </a:lnTo>
                  <a:lnTo>
                    <a:pt x="948" y="324"/>
                  </a:lnTo>
                  <a:lnTo>
                    <a:pt x="948" y="328"/>
                  </a:lnTo>
                  <a:lnTo>
                    <a:pt x="944" y="328"/>
                  </a:lnTo>
                  <a:lnTo>
                    <a:pt x="948" y="328"/>
                  </a:lnTo>
                  <a:lnTo>
                    <a:pt x="948" y="332"/>
                  </a:lnTo>
                  <a:lnTo>
                    <a:pt x="944" y="332"/>
                  </a:lnTo>
                  <a:lnTo>
                    <a:pt x="944" y="336"/>
                  </a:lnTo>
                  <a:lnTo>
                    <a:pt x="948" y="336"/>
                  </a:lnTo>
                  <a:lnTo>
                    <a:pt x="948" y="332"/>
                  </a:lnTo>
                  <a:lnTo>
                    <a:pt x="948" y="328"/>
                  </a:lnTo>
                  <a:lnTo>
                    <a:pt x="950" y="324"/>
                  </a:lnTo>
                  <a:lnTo>
                    <a:pt x="954" y="324"/>
                  </a:lnTo>
                  <a:lnTo>
                    <a:pt x="954" y="328"/>
                  </a:lnTo>
                  <a:lnTo>
                    <a:pt x="954" y="332"/>
                  </a:lnTo>
                  <a:lnTo>
                    <a:pt x="954" y="328"/>
                  </a:lnTo>
                  <a:lnTo>
                    <a:pt x="958" y="328"/>
                  </a:lnTo>
                  <a:lnTo>
                    <a:pt x="954" y="332"/>
                  </a:lnTo>
                  <a:lnTo>
                    <a:pt x="950" y="332"/>
                  </a:lnTo>
                  <a:lnTo>
                    <a:pt x="950" y="336"/>
                  </a:lnTo>
                  <a:lnTo>
                    <a:pt x="950" y="340"/>
                  </a:lnTo>
                  <a:lnTo>
                    <a:pt x="950" y="336"/>
                  </a:lnTo>
                  <a:lnTo>
                    <a:pt x="954" y="332"/>
                  </a:lnTo>
                  <a:lnTo>
                    <a:pt x="958" y="332"/>
                  </a:lnTo>
                  <a:lnTo>
                    <a:pt x="962" y="332"/>
                  </a:lnTo>
                  <a:lnTo>
                    <a:pt x="958" y="332"/>
                  </a:lnTo>
                  <a:lnTo>
                    <a:pt x="958" y="336"/>
                  </a:lnTo>
                  <a:lnTo>
                    <a:pt x="958" y="340"/>
                  </a:lnTo>
                  <a:lnTo>
                    <a:pt x="954" y="340"/>
                  </a:lnTo>
                  <a:lnTo>
                    <a:pt x="958" y="340"/>
                  </a:lnTo>
                  <a:lnTo>
                    <a:pt x="958" y="336"/>
                  </a:lnTo>
                  <a:lnTo>
                    <a:pt x="962" y="332"/>
                  </a:lnTo>
                  <a:lnTo>
                    <a:pt x="962" y="336"/>
                  </a:lnTo>
                  <a:lnTo>
                    <a:pt x="962" y="332"/>
                  </a:lnTo>
                  <a:lnTo>
                    <a:pt x="962" y="328"/>
                  </a:lnTo>
                  <a:lnTo>
                    <a:pt x="966" y="328"/>
                  </a:lnTo>
                  <a:lnTo>
                    <a:pt x="966" y="324"/>
                  </a:lnTo>
                  <a:lnTo>
                    <a:pt x="970" y="324"/>
                  </a:lnTo>
                  <a:lnTo>
                    <a:pt x="970" y="322"/>
                  </a:lnTo>
                  <a:lnTo>
                    <a:pt x="970" y="324"/>
                  </a:lnTo>
                  <a:lnTo>
                    <a:pt x="974" y="324"/>
                  </a:lnTo>
                  <a:lnTo>
                    <a:pt x="976" y="324"/>
                  </a:lnTo>
                  <a:lnTo>
                    <a:pt x="980" y="324"/>
                  </a:lnTo>
                  <a:lnTo>
                    <a:pt x="980" y="328"/>
                  </a:lnTo>
                  <a:lnTo>
                    <a:pt x="984" y="328"/>
                  </a:lnTo>
                  <a:lnTo>
                    <a:pt x="988" y="332"/>
                  </a:lnTo>
                  <a:lnTo>
                    <a:pt x="988" y="336"/>
                  </a:lnTo>
                  <a:lnTo>
                    <a:pt x="984" y="336"/>
                  </a:lnTo>
                  <a:lnTo>
                    <a:pt x="984" y="340"/>
                  </a:lnTo>
                  <a:lnTo>
                    <a:pt x="980" y="340"/>
                  </a:lnTo>
                  <a:lnTo>
                    <a:pt x="980" y="336"/>
                  </a:lnTo>
                  <a:lnTo>
                    <a:pt x="976" y="336"/>
                  </a:lnTo>
                  <a:lnTo>
                    <a:pt x="974" y="340"/>
                  </a:lnTo>
                  <a:lnTo>
                    <a:pt x="974" y="344"/>
                  </a:lnTo>
                  <a:lnTo>
                    <a:pt x="970" y="344"/>
                  </a:lnTo>
                  <a:lnTo>
                    <a:pt x="966" y="344"/>
                  </a:lnTo>
                  <a:lnTo>
                    <a:pt x="970" y="344"/>
                  </a:lnTo>
                  <a:lnTo>
                    <a:pt x="974" y="344"/>
                  </a:lnTo>
                  <a:lnTo>
                    <a:pt x="970" y="348"/>
                  </a:lnTo>
                  <a:lnTo>
                    <a:pt x="970" y="350"/>
                  </a:lnTo>
                  <a:lnTo>
                    <a:pt x="966" y="350"/>
                  </a:lnTo>
                  <a:lnTo>
                    <a:pt x="970" y="350"/>
                  </a:lnTo>
                  <a:lnTo>
                    <a:pt x="970" y="348"/>
                  </a:lnTo>
                  <a:lnTo>
                    <a:pt x="974" y="348"/>
                  </a:lnTo>
                  <a:lnTo>
                    <a:pt x="976" y="348"/>
                  </a:lnTo>
                  <a:lnTo>
                    <a:pt x="976" y="344"/>
                  </a:lnTo>
                  <a:lnTo>
                    <a:pt x="980" y="344"/>
                  </a:lnTo>
                  <a:lnTo>
                    <a:pt x="984" y="344"/>
                  </a:lnTo>
                  <a:lnTo>
                    <a:pt x="988" y="340"/>
                  </a:lnTo>
                  <a:lnTo>
                    <a:pt x="992" y="336"/>
                  </a:lnTo>
                  <a:lnTo>
                    <a:pt x="996" y="336"/>
                  </a:lnTo>
                  <a:lnTo>
                    <a:pt x="996" y="340"/>
                  </a:lnTo>
                  <a:lnTo>
                    <a:pt x="996" y="344"/>
                  </a:lnTo>
                  <a:lnTo>
                    <a:pt x="996" y="348"/>
                  </a:lnTo>
                  <a:lnTo>
                    <a:pt x="992" y="348"/>
                  </a:lnTo>
                  <a:lnTo>
                    <a:pt x="988" y="348"/>
                  </a:lnTo>
                  <a:lnTo>
                    <a:pt x="988" y="350"/>
                  </a:lnTo>
                  <a:lnTo>
                    <a:pt x="984" y="350"/>
                  </a:lnTo>
                  <a:lnTo>
                    <a:pt x="980" y="350"/>
                  </a:lnTo>
                  <a:lnTo>
                    <a:pt x="980" y="354"/>
                  </a:lnTo>
                  <a:lnTo>
                    <a:pt x="980" y="358"/>
                  </a:lnTo>
                  <a:lnTo>
                    <a:pt x="976" y="358"/>
                  </a:lnTo>
                  <a:lnTo>
                    <a:pt x="980" y="358"/>
                  </a:lnTo>
                  <a:lnTo>
                    <a:pt x="980" y="354"/>
                  </a:lnTo>
                  <a:lnTo>
                    <a:pt x="984" y="350"/>
                  </a:lnTo>
                  <a:lnTo>
                    <a:pt x="988" y="350"/>
                  </a:lnTo>
                  <a:lnTo>
                    <a:pt x="988" y="354"/>
                  </a:lnTo>
                  <a:lnTo>
                    <a:pt x="984" y="358"/>
                  </a:lnTo>
                  <a:lnTo>
                    <a:pt x="984" y="362"/>
                  </a:lnTo>
                  <a:lnTo>
                    <a:pt x="984" y="366"/>
                  </a:lnTo>
                  <a:lnTo>
                    <a:pt x="984" y="362"/>
                  </a:lnTo>
                  <a:lnTo>
                    <a:pt x="988" y="358"/>
                  </a:lnTo>
                  <a:lnTo>
                    <a:pt x="988" y="354"/>
                  </a:lnTo>
                  <a:lnTo>
                    <a:pt x="988" y="350"/>
                  </a:lnTo>
                  <a:lnTo>
                    <a:pt x="992" y="350"/>
                  </a:lnTo>
                  <a:lnTo>
                    <a:pt x="992" y="348"/>
                  </a:lnTo>
                  <a:lnTo>
                    <a:pt x="996" y="348"/>
                  </a:lnTo>
                  <a:lnTo>
                    <a:pt x="1000" y="348"/>
                  </a:lnTo>
                  <a:lnTo>
                    <a:pt x="1000" y="344"/>
                  </a:lnTo>
                  <a:lnTo>
                    <a:pt x="1004" y="344"/>
                  </a:lnTo>
                  <a:lnTo>
                    <a:pt x="1006" y="344"/>
                  </a:lnTo>
                  <a:lnTo>
                    <a:pt x="1006" y="348"/>
                  </a:lnTo>
                  <a:lnTo>
                    <a:pt x="1004" y="348"/>
                  </a:lnTo>
                  <a:lnTo>
                    <a:pt x="1004" y="350"/>
                  </a:lnTo>
                  <a:lnTo>
                    <a:pt x="1000" y="350"/>
                  </a:lnTo>
                  <a:lnTo>
                    <a:pt x="1000" y="354"/>
                  </a:lnTo>
                  <a:lnTo>
                    <a:pt x="1000" y="350"/>
                  </a:lnTo>
                  <a:lnTo>
                    <a:pt x="1004" y="350"/>
                  </a:lnTo>
                  <a:lnTo>
                    <a:pt x="1004" y="348"/>
                  </a:lnTo>
                  <a:lnTo>
                    <a:pt x="1006" y="348"/>
                  </a:lnTo>
                  <a:lnTo>
                    <a:pt x="1010" y="348"/>
                  </a:lnTo>
                  <a:lnTo>
                    <a:pt x="1014" y="348"/>
                  </a:lnTo>
                  <a:lnTo>
                    <a:pt x="1018" y="348"/>
                  </a:lnTo>
                  <a:lnTo>
                    <a:pt x="1022" y="350"/>
                  </a:lnTo>
                  <a:lnTo>
                    <a:pt x="1026" y="350"/>
                  </a:lnTo>
                  <a:lnTo>
                    <a:pt x="1030" y="350"/>
                  </a:lnTo>
                  <a:lnTo>
                    <a:pt x="1030" y="354"/>
                  </a:lnTo>
                  <a:lnTo>
                    <a:pt x="1026" y="354"/>
                  </a:lnTo>
                  <a:lnTo>
                    <a:pt x="1022" y="354"/>
                  </a:lnTo>
                  <a:lnTo>
                    <a:pt x="1022" y="358"/>
                  </a:lnTo>
                  <a:lnTo>
                    <a:pt x="1018" y="358"/>
                  </a:lnTo>
                  <a:lnTo>
                    <a:pt x="1014" y="358"/>
                  </a:lnTo>
                  <a:lnTo>
                    <a:pt x="1010" y="358"/>
                  </a:lnTo>
                  <a:lnTo>
                    <a:pt x="1010" y="362"/>
                  </a:lnTo>
                  <a:lnTo>
                    <a:pt x="1006" y="362"/>
                  </a:lnTo>
                  <a:lnTo>
                    <a:pt x="1004" y="362"/>
                  </a:lnTo>
                  <a:lnTo>
                    <a:pt x="1004" y="366"/>
                  </a:lnTo>
                  <a:lnTo>
                    <a:pt x="1006" y="366"/>
                  </a:lnTo>
                  <a:lnTo>
                    <a:pt x="1004" y="366"/>
                  </a:lnTo>
                  <a:lnTo>
                    <a:pt x="1000" y="370"/>
                  </a:lnTo>
                  <a:lnTo>
                    <a:pt x="1004" y="370"/>
                  </a:lnTo>
                  <a:lnTo>
                    <a:pt x="1004" y="366"/>
                  </a:lnTo>
                  <a:lnTo>
                    <a:pt x="1006" y="366"/>
                  </a:lnTo>
                  <a:lnTo>
                    <a:pt x="1006" y="362"/>
                  </a:lnTo>
                  <a:lnTo>
                    <a:pt x="1010" y="362"/>
                  </a:lnTo>
                  <a:lnTo>
                    <a:pt x="1014" y="362"/>
                  </a:lnTo>
                  <a:lnTo>
                    <a:pt x="1018" y="362"/>
                  </a:lnTo>
                  <a:lnTo>
                    <a:pt x="1022" y="362"/>
                  </a:lnTo>
                  <a:lnTo>
                    <a:pt x="1026" y="362"/>
                  </a:lnTo>
                  <a:lnTo>
                    <a:pt x="1022" y="366"/>
                  </a:lnTo>
                  <a:lnTo>
                    <a:pt x="1018" y="366"/>
                  </a:lnTo>
                  <a:lnTo>
                    <a:pt x="1014" y="370"/>
                  </a:lnTo>
                  <a:lnTo>
                    <a:pt x="1010" y="370"/>
                  </a:lnTo>
                  <a:lnTo>
                    <a:pt x="1006" y="370"/>
                  </a:lnTo>
                  <a:lnTo>
                    <a:pt x="1004" y="374"/>
                  </a:lnTo>
                  <a:lnTo>
                    <a:pt x="1004" y="378"/>
                  </a:lnTo>
                  <a:lnTo>
                    <a:pt x="1006" y="374"/>
                  </a:lnTo>
                  <a:lnTo>
                    <a:pt x="1006" y="370"/>
                  </a:lnTo>
                  <a:lnTo>
                    <a:pt x="1010" y="370"/>
                  </a:lnTo>
                  <a:lnTo>
                    <a:pt x="1014" y="370"/>
                  </a:lnTo>
                  <a:lnTo>
                    <a:pt x="1018" y="370"/>
                  </a:lnTo>
                  <a:lnTo>
                    <a:pt x="1018" y="366"/>
                  </a:lnTo>
                  <a:lnTo>
                    <a:pt x="1022" y="366"/>
                  </a:lnTo>
                  <a:lnTo>
                    <a:pt x="1026" y="366"/>
                  </a:lnTo>
                  <a:lnTo>
                    <a:pt x="1030" y="366"/>
                  </a:lnTo>
                  <a:lnTo>
                    <a:pt x="1030" y="362"/>
                  </a:lnTo>
                  <a:lnTo>
                    <a:pt x="1030" y="358"/>
                  </a:lnTo>
                  <a:lnTo>
                    <a:pt x="1032" y="358"/>
                  </a:lnTo>
                  <a:lnTo>
                    <a:pt x="1036" y="358"/>
                  </a:lnTo>
                  <a:lnTo>
                    <a:pt x="1036" y="362"/>
                  </a:lnTo>
                  <a:lnTo>
                    <a:pt x="1040" y="362"/>
                  </a:lnTo>
                  <a:lnTo>
                    <a:pt x="1040" y="366"/>
                  </a:lnTo>
                  <a:lnTo>
                    <a:pt x="1044" y="366"/>
                  </a:lnTo>
                  <a:lnTo>
                    <a:pt x="1044" y="370"/>
                  </a:lnTo>
                  <a:lnTo>
                    <a:pt x="1044" y="374"/>
                  </a:lnTo>
                  <a:lnTo>
                    <a:pt x="1040" y="374"/>
                  </a:lnTo>
                  <a:lnTo>
                    <a:pt x="1036" y="374"/>
                  </a:lnTo>
                  <a:lnTo>
                    <a:pt x="1036" y="370"/>
                  </a:lnTo>
                  <a:lnTo>
                    <a:pt x="1032" y="370"/>
                  </a:lnTo>
                  <a:lnTo>
                    <a:pt x="1032" y="374"/>
                  </a:lnTo>
                  <a:lnTo>
                    <a:pt x="1030" y="374"/>
                  </a:lnTo>
                  <a:lnTo>
                    <a:pt x="1026" y="374"/>
                  </a:lnTo>
                  <a:lnTo>
                    <a:pt x="1022" y="378"/>
                  </a:lnTo>
                  <a:lnTo>
                    <a:pt x="1018" y="378"/>
                  </a:lnTo>
                  <a:lnTo>
                    <a:pt x="1014" y="378"/>
                  </a:lnTo>
                  <a:lnTo>
                    <a:pt x="1010" y="378"/>
                  </a:lnTo>
                  <a:lnTo>
                    <a:pt x="1006" y="378"/>
                  </a:lnTo>
                  <a:lnTo>
                    <a:pt x="1004" y="378"/>
                  </a:lnTo>
                  <a:lnTo>
                    <a:pt x="1006" y="378"/>
                  </a:lnTo>
                  <a:lnTo>
                    <a:pt x="1010" y="378"/>
                  </a:lnTo>
                  <a:lnTo>
                    <a:pt x="1014" y="378"/>
                  </a:lnTo>
                  <a:lnTo>
                    <a:pt x="1018" y="378"/>
                  </a:lnTo>
                  <a:lnTo>
                    <a:pt x="1022" y="378"/>
                  </a:lnTo>
                  <a:lnTo>
                    <a:pt x="1026" y="378"/>
                  </a:lnTo>
                  <a:lnTo>
                    <a:pt x="1030" y="378"/>
                  </a:lnTo>
                  <a:lnTo>
                    <a:pt x="1032" y="380"/>
                  </a:lnTo>
                  <a:lnTo>
                    <a:pt x="1036" y="380"/>
                  </a:lnTo>
                  <a:lnTo>
                    <a:pt x="1036" y="378"/>
                  </a:lnTo>
                  <a:lnTo>
                    <a:pt x="1040" y="380"/>
                  </a:lnTo>
                  <a:lnTo>
                    <a:pt x="1044" y="380"/>
                  </a:lnTo>
                  <a:lnTo>
                    <a:pt x="1048" y="380"/>
                  </a:lnTo>
                  <a:lnTo>
                    <a:pt x="1052" y="380"/>
                  </a:lnTo>
                  <a:lnTo>
                    <a:pt x="1052" y="384"/>
                  </a:lnTo>
                  <a:lnTo>
                    <a:pt x="1052" y="388"/>
                  </a:lnTo>
                  <a:lnTo>
                    <a:pt x="1048" y="388"/>
                  </a:lnTo>
                  <a:lnTo>
                    <a:pt x="1044" y="384"/>
                  </a:lnTo>
                  <a:lnTo>
                    <a:pt x="1040" y="384"/>
                  </a:lnTo>
                  <a:lnTo>
                    <a:pt x="1040" y="388"/>
                  </a:lnTo>
                  <a:lnTo>
                    <a:pt x="1036" y="388"/>
                  </a:lnTo>
                  <a:lnTo>
                    <a:pt x="1032" y="384"/>
                  </a:lnTo>
                  <a:lnTo>
                    <a:pt x="1030" y="384"/>
                  </a:lnTo>
                  <a:lnTo>
                    <a:pt x="1026" y="384"/>
                  </a:lnTo>
                  <a:lnTo>
                    <a:pt x="1022" y="384"/>
                  </a:lnTo>
                  <a:lnTo>
                    <a:pt x="1022" y="380"/>
                  </a:lnTo>
                  <a:lnTo>
                    <a:pt x="1018" y="380"/>
                  </a:lnTo>
                  <a:lnTo>
                    <a:pt x="1014" y="384"/>
                  </a:lnTo>
                  <a:lnTo>
                    <a:pt x="1018" y="384"/>
                  </a:lnTo>
                  <a:lnTo>
                    <a:pt x="1018" y="380"/>
                  </a:lnTo>
                  <a:lnTo>
                    <a:pt x="1022" y="384"/>
                  </a:lnTo>
                  <a:lnTo>
                    <a:pt x="1026" y="384"/>
                  </a:lnTo>
                  <a:lnTo>
                    <a:pt x="1030" y="384"/>
                  </a:lnTo>
                  <a:lnTo>
                    <a:pt x="1032" y="384"/>
                  </a:lnTo>
                  <a:lnTo>
                    <a:pt x="1030" y="384"/>
                  </a:lnTo>
                  <a:lnTo>
                    <a:pt x="1026" y="384"/>
                  </a:lnTo>
                  <a:lnTo>
                    <a:pt x="1022" y="384"/>
                  </a:lnTo>
                  <a:lnTo>
                    <a:pt x="1018" y="384"/>
                  </a:lnTo>
                  <a:lnTo>
                    <a:pt x="1022" y="384"/>
                  </a:lnTo>
                  <a:lnTo>
                    <a:pt x="1026" y="384"/>
                  </a:lnTo>
                  <a:lnTo>
                    <a:pt x="1022" y="388"/>
                  </a:lnTo>
                  <a:lnTo>
                    <a:pt x="1018" y="388"/>
                  </a:lnTo>
                  <a:lnTo>
                    <a:pt x="1018" y="392"/>
                  </a:lnTo>
                  <a:lnTo>
                    <a:pt x="1022" y="388"/>
                  </a:lnTo>
                  <a:lnTo>
                    <a:pt x="1026" y="388"/>
                  </a:lnTo>
                  <a:lnTo>
                    <a:pt x="1030" y="388"/>
                  </a:lnTo>
                  <a:lnTo>
                    <a:pt x="1032" y="388"/>
                  </a:lnTo>
                  <a:lnTo>
                    <a:pt x="1036" y="392"/>
                  </a:lnTo>
                  <a:lnTo>
                    <a:pt x="1032" y="392"/>
                  </a:lnTo>
                  <a:lnTo>
                    <a:pt x="1030" y="392"/>
                  </a:lnTo>
                  <a:lnTo>
                    <a:pt x="1026" y="392"/>
                  </a:lnTo>
                  <a:lnTo>
                    <a:pt x="1030" y="392"/>
                  </a:lnTo>
                  <a:lnTo>
                    <a:pt x="1032" y="392"/>
                  </a:lnTo>
                  <a:lnTo>
                    <a:pt x="1032" y="396"/>
                  </a:lnTo>
                  <a:lnTo>
                    <a:pt x="1030" y="396"/>
                  </a:lnTo>
                  <a:lnTo>
                    <a:pt x="1030" y="392"/>
                  </a:lnTo>
                  <a:lnTo>
                    <a:pt x="1026" y="392"/>
                  </a:lnTo>
                  <a:lnTo>
                    <a:pt x="1026" y="396"/>
                  </a:lnTo>
                  <a:lnTo>
                    <a:pt x="1030" y="396"/>
                  </a:lnTo>
                  <a:lnTo>
                    <a:pt x="1032" y="396"/>
                  </a:lnTo>
                  <a:lnTo>
                    <a:pt x="1036" y="396"/>
                  </a:lnTo>
                  <a:lnTo>
                    <a:pt x="1032" y="396"/>
                  </a:lnTo>
                  <a:lnTo>
                    <a:pt x="1030" y="396"/>
                  </a:lnTo>
                  <a:lnTo>
                    <a:pt x="1026" y="396"/>
                  </a:lnTo>
                  <a:lnTo>
                    <a:pt x="1022" y="396"/>
                  </a:lnTo>
                  <a:lnTo>
                    <a:pt x="1018" y="396"/>
                  </a:lnTo>
                  <a:lnTo>
                    <a:pt x="1014" y="396"/>
                  </a:lnTo>
                  <a:lnTo>
                    <a:pt x="1018" y="396"/>
                  </a:lnTo>
                  <a:lnTo>
                    <a:pt x="1014" y="396"/>
                  </a:lnTo>
                  <a:lnTo>
                    <a:pt x="1018" y="396"/>
                  </a:lnTo>
                  <a:lnTo>
                    <a:pt x="1030" y="400"/>
                  </a:lnTo>
                  <a:lnTo>
                    <a:pt x="1032" y="400"/>
                  </a:lnTo>
                  <a:lnTo>
                    <a:pt x="1030" y="400"/>
                  </a:lnTo>
                  <a:lnTo>
                    <a:pt x="1026" y="400"/>
                  </a:lnTo>
                  <a:lnTo>
                    <a:pt x="1022" y="400"/>
                  </a:lnTo>
                  <a:lnTo>
                    <a:pt x="1026" y="400"/>
                  </a:lnTo>
                  <a:lnTo>
                    <a:pt x="1026" y="404"/>
                  </a:lnTo>
                  <a:lnTo>
                    <a:pt x="1022" y="404"/>
                  </a:lnTo>
                  <a:lnTo>
                    <a:pt x="1026" y="404"/>
                  </a:lnTo>
                  <a:lnTo>
                    <a:pt x="1026" y="400"/>
                  </a:lnTo>
                  <a:lnTo>
                    <a:pt x="1030" y="400"/>
                  </a:lnTo>
                  <a:lnTo>
                    <a:pt x="1030" y="404"/>
                  </a:lnTo>
                  <a:lnTo>
                    <a:pt x="1032" y="404"/>
                  </a:lnTo>
                  <a:lnTo>
                    <a:pt x="1036" y="404"/>
                  </a:lnTo>
                  <a:lnTo>
                    <a:pt x="1040" y="404"/>
                  </a:lnTo>
                  <a:lnTo>
                    <a:pt x="1036" y="404"/>
                  </a:lnTo>
                  <a:lnTo>
                    <a:pt x="1036" y="408"/>
                  </a:lnTo>
                  <a:lnTo>
                    <a:pt x="1040" y="408"/>
                  </a:lnTo>
                  <a:lnTo>
                    <a:pt x="1040" y="404"/>
                  </a:lnTo>
                  <a:lnTo>
                    <a:pt x="1044" y="404"/>
                  </a:lnTo>
                  <a:lnTo>
                    <a:pt x="1044" y="408"/>
                  </a:lnTo>
                  <a:lnTo>
                    <a:pt x="1040" y="408"/>
                  </a:lnTo>
                  <a:lnTo>
                    <a:pt x="1044" y="408"/>
                  </a:lnTo>
                  <a:lnTo>
                    <a:pt x="1044" y="404"/>
                  </a:lnTo>
                  <a:lnTo>
                    <a:pt x="1048" y="404"/>
                  </a:lnTo>
                  <a:lnTo>
                    <a:pt x="1052" y="404"/>
                  </a:lnTo>
                  <a:lnTo>
                    <a:pt x="1052" y="408"/>
                  </a:lnTo>
                  <a:lnTo>
                    <a:pt x="1048" y="408"/>
                  </a:lnTo>
                  <a:lnTo>
                    <a:pt x="1044" y="408"/>
                  </a:lnTo>
                  <a:lnTo>
                    <a:pt x="1040" y="408"/>
                  </a:lnTo>
                  <a:lnTo>
                    <a:pt x="1036" y="408"/>
                  </a:lnTo>
                  <a:lnTo>
                    <a:pt x="1032" y="408"/>
                  </a:lnTo>
                  <a:lnTo>
                    <a:pt x="1032" y="410"/>
                  </a:lnTo>
                  <a:lnTo>
                    <a:pt x="1036" y="410"/>
                  </a:lnTo>
                  <a:lnTo>
                    <a:pt x="1036" y="408"/>
                  </a:lnTo>
                  <a:lnTo>
                    <a:pt x="1040" y="408"/>
                  </a:lnTo>
                  <a:lnTo>
                    <a:pt x="1040" y="410"/>
                  </a:lnTo>
                  <a:lnTo>
                    <a:pt x="1036" y="410"/>
                  </a:lnTo>
                  <a:lnTo>
                    <a:pt x="1040" y="410"/>
                  </a:lnTo>
                  <a:lnTo>
                    <a:pt x="1040" y="408"/>
                  </a:lnTo>
                  <a:lnTo>
                    <a:pt x="1044" y="408"/>
                  </a:lnTo>
                  <a:lnTo>
                    <a:pt x="1048" y="408"/>
                  </a:lnTo>
                  <a:lnTo>
                    <a:pt x="1044" y="408"/>
                  </a:lnTo>
                  <a:lnTo>
                    <a:pt x="1044" y="410"/>
                  </a:lnTo>
                  <a:lnTo>
                    <a:pt x="1040" y="410"/>
                  </a:lnTo>
                  <a:lnTo>
                    <a:pt x="1044" y="410"/>
                  </a:lnTo>
                  <a:lnTo>
                    <a:pt x="1040" y="410"/>
                  </a:lnTo>
                  <a:lnTo>
                    <a:pt x="1036" y="410"/>
                  </a:lnTo>
                  <a:lnTo>
                    <a:pt x="1040" y="410"/>
                  </a:lnTo>
                  <a:lnTo>
                    <a:pt x="1040" y="414"/>
                  </a:lnTo>
                  <a:lnTo>
                    <a:pt x="1044" y="410"/>
                  </a:lnTo>
                  <a:lnTo>
                    <a:pt x="1048" y="408"/>
                  </a:lnTo>
                  <a:lnTo>
                    <a:pt x="1048" y="410"/>
                  </a:lnTo>
                  <a:lnTo>
                    <a:pt x="1052" y="410"/>
                  </a:lnTo>
                  <a:lnTo>
                    <a:pt x="1048" y="414"/>
                  </a:lnTo>
                  <a:lnTo>
                    <a:pt x="1052" y="414"/>
                  </a:lnTo>
                  <a:lnTo>
                    <a:pt x="1052" y="410"/>
                  </a:lnTo>
                  <a:lnTo>
                    <a:pt x="1052" y="414"/>
                  </a:lnTo>
                  <a:lnTo>
                    <a:pt x="1052" y="418"/>
                  </a:lnTo>
                  <a:lnTo>
                    <a:pt x="1052" y="414"/>
                  </a:lnTo>
                  <a:lnTo>
                    <a:pt x="1052" y="410"/>
                  </a:lnTo>
                  <a:lnTo>
                    <a:pt x="1056" y="410"/>
                  </a:lnTo>
                  <a:lnTo>
                    <a:pt x="1056" y="414"/>
                  </a:lnTo>
                  <a:lnTo>
                    <a:pt x="1060" y="414"/>
                  </a:lnTo>
                  <a:lnTo>
                    <a:pt x="1056" y="414"/>
                  </a:lnTo>
                  <a:lnTo>
                    <a:pt x="1056" y="418"/>
                  </a:lnTo>
                  <a:lnTo>
                    <a:pt x="1052" y="418"/>
                  </a:lnTo>
                  <a:lnTo>
                    <a:pt x="1056" y="422"/>
                  </a:lnTo>
                  <a:lnTo>
                    <a:pt x="1056" y="418"/>
                  </a:lnTo>
                  <a:lnTo>
                    <a:pt x="1060" y="418"/>
                  </a:lnTo>
                  <a:lnTo>
                    <a:pt x="1062" y="414"/>
                  </a:lnTo>
                  <a:lnTo>
                    <a:pt x="1062" y="410"/>
                  </a:lnTo>
                  <a:lnTo>
                    <a:pt x="1062" y="414"/>
                  </a:lnTo>
                  <a:lnTo>
                    <a:pt x="1062" y="418"/>
                  </a:lnTo>
                  <a:lnTo>
                    <a:pt x="1060" y="418"/>
                  </a:lnTo>
                  <a:lnTo>
                    <a:pt x="1062" y="418"/>
                  </a:lnTo>
                  <a:lnTo>
                    <a:pt x="1062" y="422"/>
                  </a:lnTo>
                  <a:lnTo>
                    <a:pt x="1060" y="422"/>
                  </a:lnTo>
                  <a:lnTo>
                    <a:pt x="1060" y="426"/>
                  </a:lnTo>
                  <a:lnTo>
                    <a:pt x="1062" y="426"/>
                  </a:lnTo>
                  <a:lnTo>
                    <a:pt x="1062" y="422"/>
                  </a:lnTo>
                  <a:lnTo>
                    <a:pt x="1062" y="418"/>
                  </a:lnTo>
                  <a:lnTo>
                    <a:pt x="1066" y="414"/>
                  </a:lnTo>
                  <a:lnTo>
                    <a:pt x="1070" y="414"/>
                  </a:lnTo>
                  <a:lnTo>
                    <a:pt x="1070" y="418"/>
                  </a:lnTo>
                  <a:lnTo>
                    <a:pt x="1066" y="418"/>
                  </a:lnTo>
                  <a:lnTo>
                    <a:pt x="1066" y="422"/>
                  </a:lnTo>
                  <a:lnTo>
                    <a:pt x="1070" y="422"/>
                  </a:lnTo>
                  <a:lnTo>
                    <a:pt x="1070" y="426"/>
                  </a:lnTo>
                  <a:lnTo>
                    <a:pt x="1070" y="422"/>
                  </a:lnTo>
                  <a:lnTo>
                    <a:pt x="1066" y="422"/>
                  </a:lnTo>
                  <a:lnTo>
                    <a:pt x="1070" y="418"/>
                  </a:lnTo>
                  <a:lnTo>
                    <a:pt x="1074" y="418"/>
                  </a:lnTo>
                  <a:lnTo>
                    <a:pt x="1074" y="414"/>
                  </a:lnTo>
                  <a:lnTo>
                    <a:pt x="1076" y="418"/>
                  </a:lnTo>
                  <a:lnTo>
                    <a:pt x="1074" y="418"/>
                  </a:lnTo>
                  <a:lnTo>
                    <a:pt x="1074" y="422"/>
                  </a:lnTo>
                  <a:lnTo>
                    <a:pt x="1074" y="426"/>
                  </a:lnTo>
                  <a:lnTo>
                    <a:pt x="1074" y="422"/>
                  </a:lnTo>
                  <a:lnTo>
                    <a:pt x="1076" y="422"/>
                  </a:lnTo>
                  <a:lnTo>
                    <a:pt x="1076" y="426"/>
                  </a:lnTo>
                  <a:lnTo>
                    <a:pt x="1076" y="422"/>
                  </a:lnTo>
                  <a:lnTo>
                    <a:pt x="1080" y="422"/>
                  </a:lnTo>
                  <a:lnTo>
                    <a:pt x="1084" y="422"/>
                  </a:lnTo>
                  <a:lnTo>
                    <a:pt x="1080" y="422"/>
                  </a:lnTo>
                  <a:lnTo>
                    <a:pt x="1080" y="426"/>
                  </a:lnTo>
                  <a:lnTo>
                    <a:pt x="1080" y="422"/>
                  </a:lnTo>
                  <a:lnTo>
                    <a:pt x="1084" y="422"/>
                  </a:lnTo>
                  <a:lnTo>
                    <a:pt x="1088" y="426"/>
                  </a:lnTo>
                  <a:lnTo>
                    <a:pt x="1088" y="430"/>
                  </a:lnTo>
                  <a:lnTo>
                    <a:pt x="1084" y="430"/>
                  </a:lnTo>
                  <a:lnTo>
                    <a:pt x="1080" y="430"/>
                  </a:lnTo>
                  <a:lnTo>
                    <a:pt x="1084" y="430"/>
                  </a:lnTo>
                  <a:lnTo>
                    <a:pt x="1088" y="430"/>
                  </a:lnTo>
                  <a:lnTo>
                    <a:pt x="1088" y="434"/>
                  </a:lnTo>
                  <a:lnTo>
                    <a:pt x="1084" y="434"/>
                  </a:lnTo>
                  <a:lnTo>
                    <a:pt x="1080" y="434"/>
                  </a:lnTo>
                  <a:lnTo>
                    <a:pt x="1076" y="434"/>
                  </a:lnTo>
                  <a:lnTo>
                    <a:pt x="1080" y="434"/>
                  </a:lnTo>
                  <a:lnTo>
                    <a:pt x="1084" y="434"/>
                  </a:lnTo>
                  <a:lnTo>
                    <a:pt x="1080" y="434"/>
                  </a:lnTo>
                  <a:lnTo>
                    <a:pt x="1076" y="436"/>
                  </a:lnTo>
                  <a:lnTo>
                    <a:pt x="1080" y="436"/>
                  </a:lnTo>
                  <a:lnTo>
                    <a:pt x="1084" y="436"/>
                  </a:lnTo>
                  <a:lnTo>
                    <a:pt x="1084" y="434"/>
                  </a:lnTo>
                  <a:lnTo>
                    <a:pt x="1088" y="434"/>
                  </a:lnTo>
                  <a:lnTo>
                    <a:pt x="1088" y="436"/>
                  </a:lnTo>
                  <a:lnTo>
                    <a:pt x="1084" y="436"/>
                  </a:lnTo>
                  <a:lnTo>
                    <a:pt x="1080" y="436"/>
                  </a:lnTo>
                  <a:lnTo>
                    <a:pt x="1076" y="440"/>
                  </a:lnTo>
                  <a:lnTo>
                    <a:pt x="1080" y="440"/>
                  </a:lnTo>
                  <a:lnTo>
                    <a:pt x="1080" y="436"/>
                  </a:lnTo>
                  <a:lnTo>
                    <a:pt x="1084" y="436"/>
                  </a:lnTo>
                  <a:lnTo>
                    <a:pt x="1088" y="436"/>
                  </a:lnTo>
                  <a:lnTo>
                    <a:pt x="1092" y="436"/>
                  </a:lnTo>
                  <a:lnTo>
                    <a:pt x="1092" y="434"/>
                  </a:lnTo>
                  <a:lnTo>
                    <a:pt x="1096" y="436"/>
                  </a:lnTo>
                  <a:lnTo>
                    <a:pt x="1096" y="440"/>
                  </a:lnTo>
                  <a:lnTo>
                    <a:pt x="1092" y="440"/>
                  </a:lnTo>
                  <a:lnTo>
                    <a:pt x="1096" y="440"/>
                  </a:lnTo>
                  <a:lnTo>
                    <a:pt x="1096" y="436"/>
                  </a:lnTo>
                  <a:lnTo>
                    <a:pt x="1100" y="434"/>
                  </a:lnTo>
                  <a:lnTo>
                    <a:pt x="1104" y="434"/>
                  </a:lnTo>
                  <a:lnTo>
                    <a:pt x="1104" y="436"/>
                  </a:lnTo>
                  <a:lnTo>
                    <a:pt x="1100" y="436"/>
                  </a:lnTo>
                  <a:lnTo>
                    <a:pt x="1100" y="440"/>
                  </a:lnTo>
                  <a:lnTo>
                    <a:pt x="1096" y="444"/>
                  </a:lnTo>
                  <a:lnTo>
                    <a:pt x="1092" y="444"/>
                  </a:lnTo>
                  <a:lnTo>
                    <a:pt x="1096" y="444"/>
                  </a:lnTo>
                  <a:lnTo>
                    <a:pt x="1096" y="448"/>
                  </a:lnTo>
                  <a:lnTo>
                    <a:pt x="1100" y="444"/>
                  </a:lnTo>
                  <a:lnTo>
                    <a:pt x="1104" y="440"/>
                  </a:lnTo>
                  <a:lnTo>
                    <a:pt x="1106" y="440"/>
                  </a:lnTo>
                  <a:lnTo>
                    <a:pt x="1106" y="444"/>
                  </a:lnTo>
                  <a:lnTo>
                    <a:pt x="1106" y="448"/>
                  </a:lnTo>
                  <a:lnTo>
                    <a:pt x="1104" y="448"/>
                  </a:lnTo>
                  <a:lnTo>
                    <a:pt x="1106" y="448"/>
                  </a:lnTo>
                  <a:lnTo>
                    <a:pt x="1106" y="444"/>
                  </a:lnTo>
                  <a:lnTo>
                    <a:pt x="1106" y="440"/>
                  </a:lnTo>
                  <a:lnTo>
                    <a:pt x="1110" y="440"/>
                  </a:lnTo>
                  <a:lnTo>
                    <a:pt x="1110" y="444"/>
                  </a:lnTo>
                  <a:lnTo>
                    <a:pt x="1114" y="448"/>
                  </a:lnTo>
                  <a:lnTo>
                    <a:pt x="1110" y="444"/>
                  </a:lnTo>
                  <a:lnTo>
                    <a:pt x="1110" y="440"/>
                  </a:lnTo>
                  <a:lnTo>
                    <a:pt x="1114" y="440"/>
                  </a:lnTo>
                  <a:lnTo>
                    <a:pt x="1118" y="440"/>
                  </a:lnTo>
                  <a:lnTo>
                    <a:pt x="1114" y="444"/>
                  </a:lnTo>
                  <a:lnTo>
                    <a:pt x="1118" y="444"/>
                  </a:lnTo>
                  <a:lnTo>
                    <a:pt x="1118" y="440"/>
                  </a:lnTo>
                  <a:lnTo>
                    <a:pt x="1122" y="440"/>
                  </a:lnTo>
                  <a:lnTo>
                    <a:pt x="1122" y="444"/>
                  </a:lnTo>
                  <a:lnTo>
                    <a:pt x="1126" y="448"/>
                  </a:lnTo>
                  <a:lnTo>
                    <a:pt x="1130" y="452"/>
                  </a:lnTo>
                  <a:lnTo>
                    <a:pt x="1126" y="452"/>
                  </a:lnTo>
                  <a:lnTo>
                    <a:pt x="1122" y="452"/>
                  </a:lnTo>
                  <a:lnTo>
                    <a:pt x="1122" y="448"/>
                  </a:lnTo>
                  <a:lnTo>
                    <a:pt x="1118" y="448"/>
                  </a:lnTo>
                  <a:lnTo>
                    <a:pt x="1114" y="452"/>
                  </a:lnTo>
                  <a:lnTo>
                    <a:pt x="1118" y="452"/>
                  </a:lnTo>
                  <a:lnTo>
                    <a:pt x="1118" y="448"/>
                  </a:lnTo>
                  <a:lnTo>
                    <a:pt x="1118" y="452"/>
                  </a:lnTo>
                  <a:lnTo>
                    <a:pt x="1122" y="452"/>
                  </a:lnTo>
                  <a:lnTo>
                    <a:pt x="1122" y="456"/>
                  </a:lnTo>
                  <a:lnTo>
                    <a:pt x="1118" y="456"/>
                  </a:lnTo>
                  <a:lnTo>
                    <a:pt x="1122" y="456"/>
                  </a:lnTo>
                  <a:lnTo>
                    <a:pt x="1126" y="456"/>
                  </a:lnTo>
                  <a:lnTo>
                    <a:pt x="1122" y="456"/>
                  </a:lnTo>
                  <a:lnTo>
                    <a:pt x="1118" y="460"/>
                  </a:lnTo>
                  <a:lnTo>
                    <a:pt x="1114" y="460"/>
                  </a:lnTo>
                  <a:lnTo>
                    <a:pt x="1114" y="456"/>
                  </a:lnTo>
                  <a:lnTo>
                    <a:pt x="1110" y="456"/>
                  </a:lnTo>
                  <a:lnTo>
                    <a:pt x="1106" y="456"/>
                  </a:lnTo>
                  <a:lnTo>
                    <a:pt x="1110" y="456"/>
                  </a:lnTo>
                  <a:lnTo>
                    <a:pt x="1110" y="460"/>
                  </a:lnTo>
                  <a:lnTo>
                    <a:pt x="1114" y="460"/>
                  </a:lnTo>
                  <a:lnTo>
                    <a:pt x="1110" y="460"/>
                  </a:lnTo>
                  <a:lnTo>
                    <a:pt x="1106" y="460"/>
                  </a:lnTo>
                  <a:lnTo>
                    <a:pt x="1104" y="456"/>
                  </a:lnTo>
                  <a:lnTo>
                    <a:pt x="1106" y="460"/>
                  </a:lnTo>
                  <a:lnTo>
                    <a:pt x="1110" y="460"/>
                  </a:lnTo>
                  <a:lnTo>
                    <a:pt x="1114" y="464"/>
                  </a:lnTo>
                  <a:lnTo>
                    <a:pt x="1118" y="464"/>
                  </a:lnTo>
                  <a:lnTo>
                    <a:pt x="1114" y="466"/>
                  </a:lnTo>
                  <a:lnTo>
                    <a:pt x="1110" y="466"/>
                  </a:lnTo>
                  <a:lnTo>
                    <a:pt x="1110" y="464"/>
                  </a:lnTo>
                  <a:lnTo>
                    <a:pt x="1106" y="464"/>
                  </a:lnTo>
                  <a:lnTo>
                    <a:pt x="1104" y="464"/>
                  </a:lnTo>
                  <a:lnTo>
                    <a:pt x="1106" y="464"/>
                  </a:lnTo>
                  <a:lnTo>
                    <a:pt x="1106" y="466"/>
                  </a:lnTo>
                  <a:lnTo>
                    <a:pt x="1110" y="466"/>
                  </a:lnTo>
                  <a:lnTo>
                    <a:pt x="1114" y="470"/>
                  </a:lnTo>
                  <a:lnTo>
                    <a:pt x="1110" y="470"/>
                  </a:lnTo>
                  <a:lnTo>
                    <a:pt x="1106" y="470"/>
                  </a:lnTo>
                  <a:lnTo>
                    <a:pt x="1106" y="466"/>
                  </a:lnTo>
                  <a:lnTo>
                    <a:pt x="1104" y="466"/>
                  </a:lnTo>
                  <a:lnTo>
                    <a:pt x="1106" y="470"/>
                  </a:lnTo>
                  <a:lnTo>
                    <a:pt x="1110" y="470"/>
                  </a:lnTo>
                  <a:lnTo>
                    <a:pt x="1106" y="470"/>
                  </a:lnTo>
                  <a:lnTo>
                    <a:pt x="1106" y="474"/>
                  </a:lnTo>
                  <a:lnTo>
                    <a:pt x="1104" y="474"/>
                  </a:lnTo>
                  <a:lnTo>
                    <a:pt x="1104" y="470"/>
                  </a:lnTo>
                  <a:lnTo>
                    <a:pt x="1104" y="474"/>
                  </a:lnTo>
                  <a:lnTo>
                    <a:pt x="1100" y="474"/>
                  </a:lnTo>
                  <a:lnTo>
                    <a:pt x="1096" y="470"/>
                  </a:lnTo>
                  <a:lnTo>
                    <a:pt x="1100" y="474"/>
                  </a:lnTo>
                  <a:lnTo>
                    <a:pt x="1096" y="474"/>
                  </a:lnTo>
                  <a:lnTo>
                    <a:pt x="1092" y="474"/>
                  </a:lnTo>
                  <a:lnTo>
                    <a:pt x="1096" y="474"/>
                  </a:lnTo>
                  <a:lnTo>
                    <a:pt x="1100" y="474"/>
                  </a:lnTo>
                  <a:lnTo>
                    <a:pt x="1100" y="478"/>
                  </a:lnTo>
                  <a:lnTo>
                    <a:pt x="1096" y="478"/>
                  </a:lnTo>
                  <a:lnTo>
                    <a:pt x="1096" y="474"/>
                  </a:lnTo>
                  <a:lnTo>
                    <a:pt x="1096" y="478"/>
                  </a:lnTo>
                  <a:lnTo>
                    <a:pt x="1100" y="478"/>
                  </a:lnTo>
                  <a:lnTo>
                    <a:pt x="1096" y="478"/>
                  </a:lnTo>
                  <a:lnTo>
                    <a:pt x="1092" y="478"/>
                  </a:lnTo>
                  <a:lnTo>
                    <a:pt x="1096" y="478"/>
                  </a:lnTo>
                  <a:lnTo>
                    <a:pt x="1100" y="482"/>
                  </a:lnTo>
                  <a:lnTo>
                    <a:pt x="1096" y="486"/>
                  </a:lnTo>
                  <a:lnTo>
                    <a:pt x="1096" y="490"/>
                  </a:lnTo>
                  <a:lnTo>
                    <a:pt x="1096" y="494"/>
                  </a:lnTo>
                  <a:lnTo>
                    <a:pt x="1092" y="494"/>
                  </a:lnTo>
                  <a:lnTo>
                    <a:pt x="1092" y="490"/>
                  </a:lnTo>
                  <a:lnTo>
                    <a:pt x="1088" y="486"/>
                  </a:lnTo>
                  <a:lnTo>
                    <a:pt x="1088" y="490"/>
                  </a:lnTo>
                  <a:lnTo>
                    <a:pt x="1084" y="486"/>
                  </a:lnTo>
                  <a:lnTo>
                    <a:pt x="1088" y="486"/>
                  </a:lnTo>
                  <a:lnTo>
                    <a:pt x="1084" y="486"/>
                  </a:lnTo>
                  <a:lnTo>
                    <a:pt x="1084" y="482"/>
                  </a:lnTo>
                  <a:lnTo>
                    <a:pt x="1084" y="478"/>
                  </a:lnTo>
                  <a:lnTo>
                    <a:pt x="1080" y="482"/>
                  </a:lnTo>
                  <a:lnTo>
                    <a:pt x="1080" y="486"/>
                  </a:lnTo>
                  <a:lnTo>
                    <a:pt x="1076" y="486"/>
                  </a:lnTo>
                  <a:lnTo>
                    <a:pt x="1076" y="482"/>
                  </a:lnTo>
                  <a:lnTo>
                    <a:pt x="1076" y="486"/>
                  </a:lnTo>
                  <a:lnTo>
                    <a:pt x="1076" y="482"/>
                  </a:lnTo>
                  <a:lnTo>
                    <a:pt x="1080" y="482"/>
                  </a:lnTo>
                  <a:lnTo>
                    <a:pt x="1076" y="482"/>
                  </a:lnTo>
                  <a:lnTo>
                    <a:pt x="1080" y="478"/>
                  </a:lnTo>
                  <a:lnTo>
                    <a:pt x="1084" y="478"/>
                  </a:lnTo>
                  <a:lnTo>
                    <a:pt x="1080" y="478"/>
                  </a:lnTo>
                  <a:lnTo>
                    <a:pt x="1076" y="478"/>
                  </a:lnTo>
                  <a:lnTo>
                    <a:pt x="1074" y="478"/>
                  </a:lnTo>
                  <a:lnTo>
                    <a:pt x="1074" y="482"/>
                  </a:lnTo>
                  <a:lnTo>
                    <a:pt x="1074" y="478"/>
                  </a:lnTo>
                  <a:lnTo>
                    <a:pt x="1076" y="478"/>
                  </a:lnTo>
                  <a:lnTo>
                    <a:pt x="1076" y="474"/>
                  </a:lnTo>
                  <a:lnTo>
                    <a:pt x="1074" y="478"/>
                  </a:lnTo>
                  <a:lnTo>
                    <a:pt x="1070" y="478"/>
                  </a:lnTo>
                  <a:lnTo>
                    <a:pt x="1070" y="474"/>
                  </a:lnTo>
                  <a:lnTo>
                    <a:pt x="1074" y="474"/>
                  </a:lnTo>
                  <a:lnTo>
                    <a:pt x="1076" y="474"/>
                  </a:lnTo>
                  <a:lnTo>
                    <a:pt x="1076" y="470"/>
                  </a:lnTo>
                  <a:lnTo>
                    <a:pt x="1074" y="470"/>
                  </a:lnTo>
                  <a:lnTo>
                    <a:pt x="1074" y="474"/>
                  </a:lnTo>
                  <a:lnTo>
                    <a:pt x="1070" y="474"/>
                  </a:lnTo>
                  <a:lnTo>
                    <a:pt x="1070" y="470"/>
                  </a:lnTo>
                  <a:lnTo>
                    <a:pt x="1066" y="470"/>
                  </a:lnTo>
                  <a:lnTo>
                    <a:pt x="1070" y="470"/>
                  </a:lnTo>
                  <a:lnTo>
                    <a:pt x="1070" y="466"/>
                  </a:lnTo>
                  <a:lnTo>
                    <a:pt x="1074" y="466"/>
                  </a:lnTo>
                  <a:lnTo>
                    <a:pt x="1076" y="466"/>
                  </a:lnTo>
                  <a:lnTo>
                    <a:pt x="1076" y="464"/>
                  </a:lnTo>
                  <a:lnTo>
                    <a:pt x="1076" y="460"/>
                  </a:lnTo>
                  <a:lnTo>
                    <a:pt x="1080" y="460"/>
                  </a:lnTo>
                  <a:lnTo>
                    <a:pt x="1084" y="460"/>
                  </a:lnTo>
                  <a:lnTo>
                    <a:pt x="1084" y="456"/>
                  </a:lnTo>
                  <a:lnTo>
                    <a:pt x="1080" y="456"/>
                  </a:lnTo>
                  <a:lnTo>
                    <a:pt x="1076" y="460"/>
                  </a:lnTo>
                  <a:lnTo>
                    <a:pt x="1076" y="464"/>
                  </a:lnTo>
                  <a:lnTo>
                    <a:pt x="1074" y="464"/>
                  </a:lnTo>
                  <a:lnTo>
                    <a:pt x="1070" y="466"/>
                  </a:lnTo>
                  <a:lnTo>
                    <a:pt x="1062" y="466"/>
                  </a:lnTo>
                  <a:lnTo>
                    <a:pt x="1062" y="464"/>
                  </a:lnTo>
                  <a:lnTo>
                    <a:pt x="1066" y="464"/>
                  </a:lnTo>
                  <a:lnTo>
                    <a:pt x="1066" y="460"/>
                  </a:lnTo>
                  <a:lnTo>
                    <a:pt x="1070" y="456"/>
                  </a:lnTo>
                  <a:lnTo>
                    <a:pt x="1066" y="460"/>
                  </a:lnTo>
                  <a:lnTo>
                    <a:pt x="1062" y="464"/>
                  </a:lnTo>
                  <a:lnTo>
                    <a:pt x="1060" y="464"/>
                  </a:lnTo>
                  <a:lnTo>
                    <a:pt x="1060" y="460"/>
                  </a:lnTo>
                  <a:lnTo>
                    <a:pt x="1056" y="460"/>
                  </a:lnTo>
                  <a:lnTo>
                    <a:pt x="1052" y="456"/>
                  </a:lnTo>
                  <a:lnTo>
                    <a:pt x="1056" y="456"/>
                  </a:lnTo>
                  <a:lnTo>
                    <a:pt x="1052" y="456"/>
                  </a:lnTo>
                  <a:lnTo>
                    <a:pt x="1048" y="456"/>
                  </a:lnTo>
                  <a:lnTo>
                    <a:pt x="1048" y="452"/>
                  </a:lnTo>
                  <a:lnTo>
                    <a:pt x="1048" y="448"/>
                  </a:lnTo>
                  <a:lnTo>
                    <a:pt x="1048" y="452"/>
                  </a:lnTo>
                  <a:lnTo>
                    <a:pt x="1044" y="452"/>
                  </a:lnTo>
                  <a:lnTo>
                    <a:pt x="1040" y="452"/>
                  </a:lnTo>
                  <a:lnTo>
                    <a:pt x="1036" y="452"/>
                  </a:lnTo>
                  <a:lnTo>
                    <a:pt x="1040" y="452"/>
                  </a:lnTo>
                  <a:lnTo>
                    <a:pt x="1044" y="452"/>
                  </a:lnTo>
                  <a:lnTo>
                    <a:pt x="1044" y="456"/>
                  </a:lnTo>
                  <a:lnTo>
                    <a:pt x="1040" y="456"/>
                  </a:lnTo>
                  <a:lnTo>
                    <a:pt x="1044" y="456"/>
                  </a:lnTo>
                  <a:lnTo>
                    <a:pt x="1044" y="460"/>
                  </a:lnTo>
                  <a:lnTo>
                    <a:pt x="1040" y="460"/>
                  </a:lnTo>
                  <a:lnTo>
                    <a:pt x="1040" y="456"/>
                  </a:lnTo>
                  <a:lnTo>
                    <a:pt x="1036" y="456"/>
                  </a:lnTo>
                  <a:lnTo>
                    <a:pt x="1036" y="452"/>
                  </a:lnTo>
                  <a:lnTo>
                    <a:pt x="1032" y="452"/>
                  </a:lnTo>
                  <a:lnTo>
                    <a:pt x="1032" y="456"/>
                  </a:lnTo>
                  <a:lnTo>
                    <a:pt x="1036" y="456"/>
                  </a:lnTo>
                  <a:lnTo>
                    <a:pt x="1036" y="460"/>
                  </a:lnTo>
                  <a:lnTo>
                    <a:pt x="1040" y="460"/>
                  </a:lnTo>
                  <a:lnTo>
                    <a:pt x="1040" y="464"/>
                  </a:lnTo>
                  <a:lnTo>
                    <a:pt x="1044" y="464"/>
                  </a:lnTo>
                  <a:lnTo>
                    <a:pt x="1044" y="466"/>
                  </a:lnTo>
                  <a:lnTo>
                    <a:pt x="1040" y="466"/>
                  </a:lnTo>
                  <a:lnTo>
                    <a:pt x="1036" y="466"/>
                  </a:lnTo>
                  <a:lnTo>
                    <a:pt x="1032" y="466"/>
                  </a:lnTo>
                  <a:lnTo>
                    <a:pt x="1032" y="464"/>
                  </a:lnTo>
                  <a:lnTo>
                    <a:pt x="1030" y="464"/>
                  </a:lnTo>
                  <a:lnTo>
                    <a:pt x="1030" y="460"/>
                  </a:lnTo>
                  <a:lnTo>
                    <a:pt x="1026" y="460"/>
                  </a:lnTo>
                  <a:lnTo>
                    <a:pt x="1022" y="460"/>
                  </a:lnTo>
                  <a:lnTo>
                    <a:pt x="1026" y="460"/>
                  </a:lnTo>
                  <a:lnTo>
                    <a:pt x="1026" y="464"/>
                  </a:lnTo>
                  <a:lnTo>
                    <a:pt x="1030" y="464"/>
                  </a:lnTo>
                  <a:lnTo>
                    <a:pt x="1032" y="464"/>
                  </a:lnTo>
                  <a:lnTo>
                    <a:pt x="1032" y="466"/>
                  </a:lnTo>
                  <a:lnTo>
                    <a:pt x="1030" y="466"/>
                  </a:lnTo>
                  <a:lnTo>
                    <a:pt x="1030" y="464"/>
                  </a:lnTo>
                  <a:lnTo>
                    <a:pt x="1030" y="466"/>
                  </a:lnTo>
                  <a:lnTo>
                    <a:pt x="1030" y="470"/>
                  </a:lnTo>
                  <a:lnTo>
                    <a:pt x="1032" y="470"/>
                  </a:lnTo>
                  <a:lnTo>
                    <a:pt x="1036" y="470"/>
                  </a:lnTo>
                  <a:lnTo>
                    <a:pt x="1032" y="474"/>
                  </a:lnTo>
                  <a:lnTo>
                    <a:pt x="1032" y="478"/>
                  </a:lnTo>
                  <a:lnTo>
                    <a:pt x="1032" y="474"/>
                  </a:lnTo>
                  <a:lnTo>
                    <a:pt x="1036" y="474"/>
                  </a:lnTo>
                  <a:lnTo>
                    <a:pt x="1040" y="474"/>
                  </a:lnTo>
                  <a:lnTo>
                    <a:pt x="1044" y="474"/>
                  </a:lnTo>
                  <a:lnTo>
                    <a:pt x="1040" y="478"/>
                  </a:lnTo>
                  <a:lnTo>
                    <a:pt x="1044" y="478"/>
                  </a:lnTo>
                  <a:lnTo>
                    <a:pt x="1048" y="478"/>
                  </a:lnTo>
                  <a:lnTo>
                    <a:pt x="1044" y="482"/>
                  </a:lnTo>
                  <a:lnTo>
                    <a:pt x="1040" y="482"/>
                  </a:lnTo>
                  <a:lnTo>
                    <a:pt x="1044" y="482"/>
                  </a:lnTo>
                  <a:lnTo>
                    <a:pt x="1048" y="486"/>
                  </a:lnTo>
                  <a:lnTo>
                    <a:pt x="1044" y="486"/>
                  </a:lnTo>
                  <a:lnTo>
                    <a:pt x="1044" y="490"/>
                  </a:lnTo>
                  <a:lnTo>
                    <a:pt x="1048" y="486"/>
                  </a:lnTo>
                  <a:lnTo>
                    <a:pt x="1052" y="486"/>
                  </a:lnTo>
                  <a:lnTo>
                    <a:pt x="1048" y="490"/>
                  </a:lnTo>
                  <a:lnTo>
                    <a:pt x="1052" y="490"/>
                  </a:lnTo>
                  <a:lnTo>
                    <a:pt x="1052" y="494"/>
                  </a:lnTo>
                  <a:lnTo>
                    <a:pt x="1052" y="496"/>
                  </a:lnTo>
                  <a:lnTo>
                    <a:pt x="1052" y="494"/>
                  </a:lnTo>
                  <a:lnTo>
                    <a:pt x="1052" y="490"/>
                  </a:lnTo>
                  <a:lnTo>
                    <a:pt x="1056" y="490"/>
                  </a:lnTo>
                  <a:lnTo>
                    <a:pt x="1056" y="494"/>
                  </a:lnTo>
                  <a:lnTo>
                    <a:pt x="1060" y="494"/>
                  </a:lnTo>
                  <a:lnTo>
                    <a:pt x="1060" y="496"/>
                  </a:lnTo>
                  <a:lnTo>
                    <a:pt x="1060" y="494"/>
                  </a:lnTo>
                  <a:lnTo>
                    <a:pt x="1062" y="494"/>
                  </a:lnTo>
                  <a:lnTo>
                    <a:pt x="1060" y="496"/>
                  </a:lnTo>
                  <a:lnTo>
                    <a:pt x="1062" y="496"/>
                  </a:lnTo>
                  <a:lnTo>
                    <a:pt x="1062" y="494"/>
                  </a:lnTo>
                  <a:lnTo>
                    <a:pt x="1066" y="494"/>
                  </a:lnTo>
                  <a:lnTo>
                    <a:pt x="1066" y="496"/>
                  </a:lnTo>
                  <a:lnTo>
                    <a:pt x="1066" y="500"/>
                  </a:lnTo>
                  <a:lnTo>
                    <a:pt x="1070" y="500"/>
                  </a:lnTo>
                  <a:lnTo>
                    <a:pt x="1074" y="500"/>
                  </a:lnTo>
                  <a:lnTo>
                    <a:pt x="1074" y="504"/>
                  </a:lnTo>
                  <a:lnTo>
                    <a:pt x="1074" y="508"/>
                  </a:lnTo>
                  <a:lnTo>
                    <a:pt x="1070" y="508"/>
                  </a:lnTo>
                  <a:lnTo>
                    <a:pt x="1070" y="504"/>
                  </a:lnTo>
                  <a:lnTo>
                    <a:pt x="1066" y="504"/>
                  </a:lnTo>
                  <a:lnTo>
                    <a:pt x="1066" y="508"/>
                  </a:lnTo>
                  <a:lnTo>
                    <a:pt x="1070" y="508"/>
                  </a:lnTo>
                  <a:lnTo>
                    <a:pt x="1074" y="512"/>
                  </a:lnTo>
                  <a:lnTo>
                    <a:pt x="1076" y="512"/>
                  </a:lnTo>
                  <a:lnTo>
                    <a:pt x="1080" y="512"/>
                  </a:lnTo>
                  <a:lnTo>
                    <a:pt x="1080" y="516"/>
                  </a:lnTo>
                  <a:lnTo>
                    <a:pt x="1076" y="516"/>
                  </a:lnTo>
                  <a:lnTo>
                    <a:pt x="1074" y="516"/>
                  </a:lnTo>
                  <a:lnTo>
                    <a:pt x="1074" y="520"/>
                  </a:lnTo>
                  <a:lnTo>
                    <a:pt x="1076" y="520"/>
                  </a:lnTo>
                  <a:lnTo>
                    <a:pt x="1080" y="520"/>
                  </a:lnTo>
                  <a:lnTo>
                    <a:pt x="1080" y="522"/>
                  </a:lnTo>
                  <a:lnTo>
                    <a:pt x="1080" y="526"/>
                  </a:lnTo>
                  <a:lnTo>
                    <a:pt x="1080" y="530"/>
                  </a:lnTo>
                  <a:lnTo>
                    <a:pt x="1076" y="530"/>
                  </a:lnTo>
                  <a:lnTo>
                    <a:pt x="1076" y="526"/>
                  </a:lnTo>
                  <a:lnTo>
                    <a:pt x="1076" y="522"/>
                  </a:lnTo>
                  <a:lnTo>
                    <a:pt x="1074" y="522"/>
                  </a:lnTo>
                  <a:lnTo>
                    <a:pt x="1074" y="520"/>
                  </a:lnTo>
                  <a:lnTo>
                    <a:pt x="1070" y="520"/>
                  </a:lnTo>
                  <a:lnTo>
                    <a:pt x="1074" y="520"/>
                  </a:lnTo>
                  <a:lnTo>
                    <a:pt x="1074" y="522"/>
                  </a:lnTo>
                  <a:lnTo>
                    <a:pt x="1074" y="526"/>
                  </a:lnTo>
                  <a:lnTo>
                    <a:pt x="1076" y="530"/>
                  </a:lnTo>
                  <a:lnTo>
                    <a:pt x="1074" y="530"/>
                  </a:lnTo>
                  <a:lnTo>
                    <a:pt x="1074" y="534"/>
                  </a:lnTo>
                  <a:lnTo>
                    <a:pt x="1076" y="534"/>
                  </a:lnTo>
                  <a:lnTo>
                    <a:pt x="1076" y="538"/>
                  </a:lnTo>
                  <a:lnTo>
                    <a:pt x="1080" y="538"/>
                  </a:lnTo>
                  <a:lnTo>
                    <a:pt x="1076" y="542"/>
                  </a:lnTo>
                  <a:lnTo>
                    <a:pt x="1074" y="538"/>
                  </a:lnTo>
                  <a:lnTo>
                    <a:pt x="1070" y="538"/>
                  </a:lnTo>
                  <a:lnTo>
                    <a:pt x="1074" y="542"/>
                  </a:lnTo>
                  <a:lnTo>
                    <a:pt x="1074" y="546"/>
                  </a:lnTo>
                  <a:lnTo>
                    <a:pt x="1076" y="546"/>
                  </a:lnTo>
                  <a:lnTo>
                    <a:pt x="1074" y="546"/>
                  </a:lnTo>
                  <a:lnTo>
                    <a:pt x="1074" y="550"/>
                  </a:lnTo>
                  <a:lnTo>
                    <a:pt x="1070" y="546"/>
                  </a:lnTo>
                  <a:lnTo>
                    <a:pt x="1070" y="542"/>
                  </a:lnTo>
                  <a:lnTo>
                    <a:pt x="1066" y="542"/>
                  </a:lnTo>
                  <a:lnTo>
                    <a:pt x="1066" y="538"/>
                  </a:lnTo>
                  <a:lnTo>
                    <a:pt x="1062" y="538"/>
                  </a:lnTo>
                  <a:lnTo>
                    <a:pt x="1060" y="538"/>
                  </a:lnTo>
                  <a:lnTo>
                    <a:pt x="1060" y="534"/>
                  </a:lnTo>
                  <a:lnTo>
                    <a:pt x="1056" y="534"/>
                  </a:lnTo>
                  <a:lnTo>
                    <a:pt x="1060" y="538"/>
                  </a:lnTo>
                  <a:lnTo>
                    <a:pt x="1056" y="538"/>
                  </a:lnTo>
                  <a:lnTo>
                    <a:pt x="1056" y="534"/>
                  </a:lnTo>
                  <a:lnTo>
                    <a:pt x="1052" y="534"/>
                  </a:lnTo>
                  <a:lnTo>
                    <a:pt x="1052" y="530"/>
                  </a:lnTo>
                  <a:lnTo>
                    <a:pt x="1052" y="526"/>
                  </a:lnTo>
                  <a:lnTo>
                    <a:pt x="1052" y="530"/>
                  </a:lnTo>
                  <a:lnTo>
                    <a:pt x="1052" y="534"/>
                  </a:lnTo>
                  <a:lnTo>
                    <a:pt x="1052" y="538"/>
                  </a:lnTo>
                  <a:lnTo>
                    <a:pt x="1052" y="534"/>
                  </a:lnTo>
                  <a:lnTo>
                    <a:pt x="1052" y="530"/>
                  </a:lnTo>
                  <a:lnTo>
                    <a:pt x="1048" y="530"/>
                  </a:lnTo>
                  <a:lnTo>
                    <a:pt x="1048" y="534"/>
                  </a:lnTo>
                  <a:lnTo>
                    <a:pt x="1048" y="530"/>
                  </a:lnTo>
                  <a:lnTo>
                    <a:pt x="1048" y="526"/>
                  </a:lnTo>
                  <a:lnTo>
                    <a:pt x="1048" y="530"/>
                  </a:lnTo>
                  <a:lnTo>
                    <a:pt x="1044" y="530"/>
                  </a:lnTo>
                  <a:lnTo>
                    <a:pt x="1040" y="526"/>
                  </a:lnTo>
                  <a:lnTo>
                    <a:pt x="1036" y="522"/>
                  </a:lnTo>
                  <a:lnTo>
                    <a:pt x="1036" y="520"/>
                  </a:lnTo>
                  <a:lnTo>
                    <a:pt x="1032" y="520"/>
                  </a:lnTo>
                  <a:lnTo>
                    <a:pt x="1036" y="522"/>
                  </a:lnTo>
                  <a:lnTo>
                    <a:pt x="1036" y="526"/>
                  </a:lnTo>
                  <a:lnTo>
                    <a:pt x="1036" y="530"/>
                  </a:lnTo>
                  <a:lnTo>
                    <a:pt x="1036" y="526"/>
                  </a:lnTo>
                  <a:lnTo>
                    <a:pt x="1032" y="526"/>
                  </a:lnTo>
                  <a:lnTo>
                    <a:pt x="1032" y="522"/>
                  </a:lnTo>
                  <a:lnTo>
                    <a:pt x="1030" y="522"/>
                  </a:lnTo>
                  <a:lnTo>
                    <a:pt x="1026" y="522"/>
                  </a:lnTo>
                  <a:lnTo>
                    <a:pt x="1026" y="520"/>
                  </a:lnTo>
                  <a:lnTo>
                    <a:pt x="1022" y="520"/>
                  </a:lnTo>
                  <a:lnTo>
                    <a:pt x="1018" y="520"/>
                  </a:lnTo>
                  <a:lnTo>
                    <a:pt x="1022" y="522"/>
                  </a:lnTo>
                  <a:lnTo>
                    <a:pt x="1026" y="526"/>
                  </a:lnTo>
                  <a:lnTo>
                    <a:pt x="1030" y="530"/>
                  </a:lnTo>
                  <a:lnTo>
                    <a:pt x="1030" y="534"/>
                  </a:lnTo>
                  <a:lnTo>
                    <a:pt x="1032" y="534"/>
                  </a:lnTo>
                  <a:lnTo>
                    <a:pt x="1036" y="534"/>
                  </a:lnTo>
                  <a:lnTo>
                    <a:pt x="1036" y="538"/>
                  </a:lnTo>
                  <a:lnTo>
                    <a:pt x="1040" y="538"/>
                  </a:lnTo>
                  <a:lnTo>
                    <a:pt x="1036" y="538"/>
                  </a:lnTo>
                  <a:lnTo>
                    <a:pt x="1040" y="538"/>
                  </a:lnTo>
                  <a:lnTo>
                    <a:pt x="1044" y="542"/>
                  </a:lnTo>
                  <a:lnTo>
                    <a:pt x="1048" y="542"/>
                  </a:lnTo>
                  <a:lnTo>
                    <a:pt x="1048" y="546"/>
                  </a:lnTo>
                  <a:lnTo>
                    <a:pt x="1052" y="546"/>
                  </a:lnTo>
                  <a:lnTo>
                    <a:pt x="1056" y="550"/>
                  </a:lnTo>
                  <a:lnTo>
                    <a:pt x="1056" y="552"/>
                  </a:lnTo>
                  <a:lnTo>
                    <a:pt x="1060" y="552"/>
                  </a:lnTo>
                  <a:lnTo>
                    <a:pt x="1060" y="556"/>
                  </a:lnTo>
                  <a:lnTo>
                    <a:pt x="1062" y="556"/>
                  </a:lnTo>
                  <a:lnTo>
                    <a:pt x="1060" y="556"/>
                  </a:lnTo>
                  <a:lnTo>
                    <a:pt x="1060" y="560"/>
                  </a:lnTo>
                  <a:lnTo>
                    <a:pt x="1062" y="560"/>
                  </a:lnTo>
                  <a:lnTo>
                    <a:pt x="1062" y="564"/>
                  </a:lnTo>
                  <a:lnTo>
                    <a:pt x="1060" y="564"/>
                  </a:lnTo>
                  <a:lnTo>
                    <a:pt x="1056" y="564"/>
                  </a:lnTo>
                  <a:lnTo>
                    <a:pt x="1052" y="564"/>
                  </a:lnTo>
                  <a:lnTo>
                    <a:pt x="1052" y="560"/>
                  </a:lnTo>
                  <a:lnTo>
                    <a:pt x="1048" y="560"/>
                  </a:lnTo>
                  <a:lnTo>
                    <a:pt x="1044" y="560"/>
                  </a:lnTo>
                  <a:lnTo>
                    <a:pt x="1040" y="556"/>
                  </a:lnTo>
                  <a:lnTo>
                    <a:pt x="1036" y="556"/>
                  </a:lnTo>
                  <a:lnTo>
                    <a:pt x="1032" y="556"/>
                  </a:lnTo>
                  <a:lnTo>
                    <a:pt x="1030" y="556"/>
                  </a:lnTo>
                  <a:lnTo>
                    <a:pt x="1026" y="556"/>
                  </a:lnTo>
                  <a:lnTo>
                    <a:pt x="1026" y="552"/>
                  </a:lnTo>
                  <a:lnTo>
                    <a:pt x="1022" y="552"/>
                  </a:lnTo>
                  <a:lnTo>
                    <a:pt x="1018" y="552"/>
                  </a:lnTo>
                  <a:lnTo>
                    <a:pt x="1018" y="550"/>
                  </a:lnTo>
                  <a:lnTo>
                    <a:pt x="1014" y="550"/>
                  </a:lnTo>
                  <a:lnTo>
                    <a:pt x="1014" y="546"/>
                  </a:lnTo>
                  <a:lnTo>
                    <a:pt x="1014" y="550"/>
                  </a:lnTo>
                  <a:lnTo>
                    <a:pt x="1010" y="546"/>
                  </a:lnTo>
                  <a:lnTo>
                    <a:pt x="1010" y="542"/>
                  </a:lnTo>
                  <a:lnTo>
                    <a:pt x="1006" y="542"/>
                  </a:lnTo>
                  <a:lnTo>
                    <a:pt x="1004" y="542"/>
                  </a:lnTo>
                  <a:lnTo>
                    <a:pt x="1004" y="542"/>
                  </a:lnTo>
                  <a:lnTo>
                    <a:pt x="1004" y="542"/>
                  </a:lnTo>
                  <a:close/>
                  <a:moveTo>
                    <a:pt x="902" y="292"/>
                  </a:moveTo>
                  <a:lnTo>
                    <a:pt x="898" y="292"/>
                  </a:lnTo>
                  <a:lnTo>
                    <a:pt x="894" y="292"/>
                  </a:lnTo>
                  <a:lnTo>
                    <a:pt x="890" y="292"/>
                  </a:lnTo>
                  <a:lnTo>
                    <a:pt x="888" y="292"/>
                  </a:lnTo>
                  <a:lnTo>
                    <a:pt x="884" y="292"/>
                  </a:lnTo>
                  <a:lnTo>
                    <a:pt x="880" y="292"/>
                  </a:lnTo>
                  <a:lnTo>
                    <a:pt x="876" y="294"/>
                  </a:lnTo>
                  <a:lnTo>
                    <a:pt x="872" y="294"/>
                  </a:lnTo>
                  <a:lnTo>
                    <a:pt x="868" y="294"/>
                  </a:lnTo>
                  <a:lnTo>
                    <a:pt x="864" y="292"/>
                  </a:lnTo>
                  <a:lnTo>
                    <a:pt x="862" y="292"/>
                  </a:lnTo>
                  <a:lnTo>
                    <a:pt x="862" y="288"/>
                  </a:lnTo>
                  <a:lnTo>
                    <a:pt x="862" y="284"/>
                  </a:lnTo>
                  <a:lnTo>
                    <a:pt x="862" y="280"/>
                  </a:lnTo>
                  <a:lnTo>
                    <a:pt x="858" y="280"/>
                  </a:lnTo>
                  <a:lnTo>
                    <a:pt x="854" y="280"/>
                  </a:lnTo>
                  <a:lnTo>
                    <a:pt x="850" y="280"/>
                  </a:lnTo>
                  <a:lnTo>
                    <a:pt x="850" y="276"/>
                  </a:lnTo>
                  <a:lnTo>
                    <a:pt x="850" y="268"/>
                  </a:lnTo>
                  <a:lnTo>
                    <a:pt x="854" y="268"/>
                  </a:lnTo>
                  <a:lnTo>
                    <a:pt x="858" y="268"/>
                  </a:lnTo>
                  <a:lnTo>
                    <a:pt x="862" y="268"/>
                  </a:lnTo>
                  <a:lnTo>
                    <a:pt x="864" y="268"/>
                  </a:lnTo>
                  <a:lnTo>
                    <a:pt x="868" y="268"/>
                  </a:lnTo>
                  <a:lnTo>
                    <a:pt x="868" y="272"/>
                  </a:lnTo>
                  <a:lnTo>
                    <a:pt x="872" y="272"/>
                  </a:lnTo>
                  <a:lnTo>
                    <a:pt x="876" y="272"/>
                  </a:lnTo>
                  <a:lnTo>
                    <a:pt x="876" y="268"/>
                  </a:lnTo>
                  <a:lnTo>
                    <a:pt x="880" y="268"/>
                  </a:lnTo>
                  <a:lnTo>
                    <a:pt x="884" y="268"/>
                  </a:lnTo>
                  <a:lnTo>
                    <a:pt x="888" y="268"/>
                  </a:lnTo>
                  <a:lnTo>
                    <a:pt x="890" y="268"/>
                  </a:lnTo>
                  <a:lnTo>
                    <a:pt x="890" y="272"/>
                  </a:lnTo>
                  <a:lnTo>
                    <a:pt x="894" y="272"/>
                  </a:lnTo>
                  <a:lnTo>
                    <a:pt x="898" y="272"/>
                  </a:lnTo>
                  <a:lnTo>
                    <a:pt x="902" y="272"/>
                  </a:lnTo>
                  <a:lnTo>
                    <a:pt x="902" y="276"/>
                  </a:lnTo>
                  <a:lnTo>
                    <a:pt x="906" y="276"/>
                  </a:lnTo>
                  <a:lnTo>
                    <a:pt x="906" y="280"/>
                  </a:lnTo>
                  <a:lnTo>
                    <a:pt x="910" y="280"/>
                  </a:lnTo>
                  <a:lnTo>
                    <a:pt x="910" y="284"/>
                  </a:lnTo>
                  <a:lnTo>
                    <a:pt x="914" y="284"/>
                  </a:lnTo>
                  <a:lnTo>
                    <a:pt x="914" y="288"/>
                  </a:lnTo>
                  <a:lnTo>
                    <a:pt x="918" y="288"/>
                  </a:lnTo>
                  <a:lnTo>
                    <a:pt x="918" y="292"/>
                  </a:lnTo>
                  <a:lnTo>
                    <a:pt x="914" y="292"/>
                  </a:lnTo>
                  <a:lnTo>
                    <a:pt x="910" y="292"/>
                  </a:lnTo>
                  <a:lnTo>
                    <a:pt x="906" y="292"/>
                  </a:lnTo>
                  <a:lnTo>
                    <a:pt x="902" y="292"/>
                  </a:lnTo>
                  <a:lnTo>
                    <a:pt x="902" y="292"/>
                  </a:lnTo>
                  <a:lnTo>
                    <a:pt x="902" y="292"/>
                  </a:lnTo>
                  <a:close/>
                  <a:moveTo>
                    <a:pt x="508" y="292"/>
                  </a:moveTo>
                  <a:lnTo>
                    <a:pt x="504" y="288"/>
                  </a:lnTo>
                  <a:lnTo>
                    <a:pt x="504" y="292"/>
                  </a:lnTo>
                  <a:lnTo>
                    <a:pt x="508" y="292"/>
                  </a:lnTo>
                  <a:lnTo>
                    <a:pt x="504" y="292"/>
                  </a:lnTo>
                  <a:lnTo>
                    <a:pt x="500" y="288"/>
                  </a:lnTo>
                  <a:lnTo>
                    <a:pt x="496" y="284"/>
                  </a:lnTo>
                  <a:lnTo>
                    <a:pt x="492" y="284"/>
                  </a:lnTo>
                  <a:lnTo>
                    <a:pt x="492" y="280"/>
                  </a:lnTo>
                  <a:lnTo>
                    <a:pt x="488" y="276"/>
                  </a:lnTo>
                  <a:lnTo>
                    <a:pt x="484" y="276"/>
                  </a:lnTo>
                  <a:lnTo>
                    <a:pt x="480" y="276"/>
                  </a:lnTo>
                  <a:lnTo>
                    <a:pt x="480" y="272"/>
                  </a:lnTo>
                  <a:lnTo>
                    <a:pt x="484" y="268"/>
                  </a:lnTo>
                  <a:lnTo>
                    <a:pt x="488" y="268"/>
                  </a:lnTo>
                  <a:lnTo>
                    <a:pt x="492" y="268"/>
                  </a:lnTo>
                  <a:lnTo>
                    <a:pt x="496" y="268"/>
                  </a:lnTo>
                  <a:lnTo>
                    <a:pt x="500" y="268"/>
                  </a:lnTo>
                  <a:lnTo>
                    <a:pt x="504" y="268"/>
                  </a:lnTo>
                  <a:lnTo>
                    <a:pt x="508" y="268"/>
                  </a:lnTo>
                  <a:lnTo>
                    <a:pt x="510" y="268"/>
                  </a:lnTo>
                  <a:lnTo>
                    <a:pt x="514" y="272"/>
                  </a:lnTo>
                  <a:lnTo>
                    <a:pt x="514" y="276"/>
                  </a:lnTo>
                  <a:lnTo>
                    <a:pt x="514" y="280"/>
                  </a:lnTo>
                  <a:lnTo>
                    <a:pt x="510" y="284"/>
                  </a:lnTo>
                  <a:lnTo>
                    <a:pt x="510" y="288"/>
                  </a:lnTo>
                  <a:lnTo>
                    <a:pt x="508" y="288"/>
                  </a:lnTo>
                  <a:lnTo>
                    <a:pt x="508" y="292"/>
                  </a:lnTo>
                  <a:lnTo>
                    <a:pt x="508" y="292"/>
                  </a:lnTo>
                  <a:lnTo>
                    <a:pt x="508" y="292"/>
                  </a:lnTo>
                  <a:close/>
                  <a:moveTo>
                    <a:pt x="236" y="272"/>
                  </a:moveTo>
                  <a:lnTo>
                    <a:pt x="238" y="272"/>
                  </a:lnTo>
                  <a:lnTo>
                    <a:pt x="236" y="272"/>
                  </a:lnTo>
                  <a:lnTo>
                    <a:pt x="236" y="272"/>
                  </a:lnTo>
                  <a:lnTo>
                    <a:pt x="236" y="272"/>
                  </a:lnTo>
                  <a:close/>
                  <a:moveTo>
                    <a:pt x="474" y="272"/>
                  </a:moveTo>
                  <a:lnTo>
                    <a:pt x="470" y="272"/>
                  </a:lnTo>
                  <a:lnTo>
                    <a:pt x="466" y="272"/>
                  </a:lnTo>
                  <a:lnTo>
                    <a:pt x="470" y="272"/>
                  </a:lnTo>
                  <a:lnTo>
                    <a:pt x="474" y="272"/>
                  </a:lnTo>
                  <a:lnTo>
                    <a:pt x="474" y="272"/>
                  </a:lnTo>
                  <a:lnTo>
                    <a:pt x="474" y="272"/>
                  </a:lnTo>
                  <a:close/>
                  <a:moveTo>
                    <a:pt x="354" y="350"/>
                  </a:moveTo>
                  <a:lnTo>
                    <a:pt x="352" y="350"/>
                  </a:lnTo>
                  <a:lnTo>
                    <a:pt x="348" y="350"/>
                  </a:lnTo>
                  <a:lnTo>
                    <a:pt x="344" y="350"/>
                  </a:lnTo>
                  <a:lnTo>
                    <a:pt x="340" y="350"/>
                  </a:lnTo>
                  <a:lnTo>
                    <a:pt x="336" y="350"/>
                  </a:lnTo>
                  <a:lnTo>
                    <a:pt x="332" y="350"/>
                  </a:lnTo>
                  <a:lnTo>
                    <a:pt x="328" y="350"/>
                  </a:lnTo>
                  <a:lnTo>
                    <a:pt x="328" y="348"/>
                  </a:lnTo>
                  <a:lnTo>
                    <a:pt x="324" y="348"/>
                  </a:lnTo>
                  <a:lnTo>
                    <a:pt x="324" y="344"/>
                  </a:lnTo>
                  <a:lnTo>
                    <a:pt x="322" y="344"/>
                  </a:lnTo>
                  <a:lnTo>
                    <a:pt x="322" y="340"/>
                  </a:lnTo>
                  <a:lnTo>
                    <a:pt x="324" y="336"/>
                  </a:lnTo>
                  <a:lnTo>
                    <a:pt x="328" y="336"/>
                  </a:lnTo>
                  <a:lnTo>
                    <a:pt x="332" y="336"/>
                  </a:lnTo>
                  <a:lnTo>
                    <a:pt x="336" y="336"/>
                  </a:lnTo>
                  <a:lnTo>
                    <a:pt x="340" y="332"/>
                  </a:lnTo>
                  <a:lnTo>
                    <a:pt x="344" y="332"/>
                  </a:lnTo>
                  <a:lnTo>
                    <a:pt x="348" y="332"/>
                  </a:lnTo>
                  <a:lnTo>
                    <a:pt x="352" y="332"/>
                  </a:lnTo>
                  <a:lnTo>
                    <a:pt x="354" y="332"/>
                  </a:lnTo>
                  <a:lnTo>
                    <a:pt x="358" y="332"/>
                  </a:lnTo>
                  <a:lnTo>
                    <a:pt x="358" y="328"/>
                  </a:lnTo>
                  <a:lnTo>
                    <a:pt x="354" y="328"/>
                  </a:lnTo>
                  <a:lnTo>
                    <a:pt x="358" y="328"/>
                  </a:lnTo>
                  <a:lnTo>
                    <a:pt x="362" y="328"/>
                  </a:lnTo>
                  <a:lnTo>
                    <a:pt x="366" y="328"/>
                  </a:lnTo>
                  <a:lnTo>
                    <a:pt x="366" y="324"/>
                  </a:lnTo>
                  <a:lnTo>
                    <a:pt x="366" y="328"/>
                  </a:lnTo>
                  <a:lnTo>
                    <a:pt x="362" y="328"/>
                  </a:lnTo>
                  <a:lnTo>
                    <a:pt x="362" y="324"/>
                  </a:lnTo>
                  <a:lnTo>
                    <a:pt x="358" y="324"/>
                  </a:lnTo>
                  <a:lnTo>
                    <a:pt x="354" y="324"/>
                  </a:lnTo>
                  <a:lnTo>
                    <a:pt x="352" y="328"/>
                  </a:lnTo>
                  <a:lnTo>
                    <a:pt x="348" y="328"/>
                  </a:lnTo>
                  <a:lnTo>
                    <a:pt x="344" y="328"/>
                  </a:lnTo>
                  <a:lnTo>
                    <a:pt x="340" y="328"/>
                  </a:lnTo>
                  <a:lnTo>
                    <a:pt x="336" y="328"/>
                  </a:lnTo>
                  <a:lnTo>
                    <a:pt x="332" y="328"/>
                  </a:lnTo>
                  <a:lnTo>
                    <a:pt x="336" y="328"/>
                  </a:lnTo>
                  <a:lnTo>
                    <a:pt x="332" y="328"/>
                  </a:lnTo>
                  <a:lnTo>
                    <a:pt x="332" y="332"/>
                  </a:lnTo>
                  <a:lnTo>
                    <a:pt x="328" y="328"/>
                  </a:lnTo>
                  <a:lnTo>
                    <a:pt x="328" y="332"/>
                  </a:lnTo>
                  <a:lnTo>
                    <a:pt x="328" y="328"/>
                  </a:lnTo>
                  <a:lnTo>
                    <a:pt x="324" y="328"/>
                  </a:lnTo>
                  <a:lnTo>
                    <a:pt x="322" y="328"/>
                  </a:lnTo>
                  <a:lnTo>
                    <a:pt x="324" y="324"/>
                  </a:lnTo>
                  <a:lnTo>
                    <a:pt x="328" y="324"/>
                  </a:lnTo>
                  <a:lnTo>
                    <a:pt x="332" y="324"/>
                  </a:lnTo>
                  <a:lnTo>
                    <a:pt x="328" y="324"/>
                  </a:lnTo>
                  <a:lnTo>
                    <a:pt x="328" y="322"/>
                  </a:lnTo>
                  <a:lnTo>
                    <a:pt x="324" y="322"/>
                  </a:lnTo>
                  <a:lnTo>
                    <a:pt x="324" y="324"/>
                  </a:lnTo>
                  <a:lnTo>
                    <a:pt x="322" y="324"/>
                  </a:lnTo>
                  <a:lnTo>
                    <a:pt x="318" y="324"/>
                  </a:lnTo>
                  <a:lnTo>
                    <a:pt x="318" y="322"/>
                  </a:lnTo>
                  <a:lnTo>
                    <a:pt x="314" y="322"/>
                  </a:lnTo>
                  <a:lnTo>
                    <a:pt x="314" y="324"/>
                  </a:lnTo>
                  <a:lnTo>
                    <a:pt x="310" y="324"/>
                  </a:lnTo>
                  <a:lnTo>
                    <a:pt x="310" y="322"/>
                  </a:lnTo>
                  <a:lnTo>
                    <a:pt x="310" y="318"/>
                  </a:lnTo>
                  <a:lnTo>
                    <a:pt x="314" y="314"/>
                  </a:lnTo>
                  <a:lnTo>
                    <a:pt x="318" y="314"/>
                  </a:lnTo>
                  <a:lnTo>
                    <a:pt x="314" y="310"/>
                  </a:lnTo>
                  <a:lnTo>
                    <a:pt x="318" y="310"/>
                  </a:lnTo>
                  <a:lnTo>
                    <a:pt x="322" y="310"/>
                  </a:lnTo>
                  <a:lnTo>
                    <a:pt x="324" y="310"/>
                  </a:lnTo>
                  <a:lnTo>
                    <a:pt x="324" y="306"/>
                  </a:lnTo>
                  <a:lnTo>
                    <a:pt x="322" y="306"/>
                  </a:lnTo>
                  <a:lnTo>
                    <a:pt x="318" y="306"/>
                  </a:lnTo>
                  <a:lnTo>
                    <a:pt x="318" y="302"/>
                  </a:lnTo>
                  <a:lnTo>
                    <a:pt x="322" y="298"/>
                  </a:lnTo>
                  <a:lnTo>
                    <a:pt x="324" y="298"/>
                  </a:lnTo>
                  <a:lnTo>
                    <a:pt x="328" y="294"/>
                  </a:lnTo>
                  <a:lnTo>
                    <a:pt x="332" y="294"/>
                  </a:lnTo>
                  <a:lnTo>
                    <a:pt x="332" y="292"/>
                  </a:lnTo>
                  <a:lnTo>
                    <a:pt x="336" y="292"/>
                  </a:lnTo>
                  <a:lnTo>
                    <a:pt x="340" y="292"/>
                  </a:lnTo>
                  <a:lnTo>
                    <a:pt x="340" y="288"/>
                  </a:lnTo>
                  <a:lnTo>
                    <a:pt x="344" y="288"/>
                  </a:lnTo>
                  <a:lnTo>
                    <a:pt x="348" y="288"/>
                  </a:lnTo>
                  <a:lnTo>
                    <a:pt x="352" y="284"/>
                  </a:lnTo>
                  <a:lnTo>
                    <a:pt x="354" y="284"/>
                  </a:lnTo>
                  <a:lnTo>
                    <a:pt x="358" y="284"/>
                  </a:lnTo>
                  <a:lnTo>
                    <a:pt x="362" y="280"/>
                  </a:lnTo>
                  <a:lnTo>
                    <a:pt x="366" y="280"/>
                  </a:lnTo>
                  <a:lnTo>
                    <a:pt x="370" y="280"/>
                  </a:lnTo>
                  <a:lnTo>
                    <a:pt x="374" y="276"/>
                  </a:lnTo>
                  <a:lnTo>
                    <a:pt x="378" y="280"/>
                  </a:lnTo>
                  <a:lnTo>
                    <a:pt x="380" y="280"/>
                  </a:lnTo>
                  <a:lnTo>
                    <a:pt x="380" y="284"/>
                  </a:lnTo>
                  <a:lnTo>
                    <a:pt x="384" y="284"/>
                  </a:lnTo>
                  <a:lnTo>
                    <a:pt x="380" y="288"/>
                  </a:lnTo>
                  <a:lnTo>
                    <a:pt x="380" y="292"/>
                  </a:lnTo>
                  <a:lnTo>
                    <a:pt x="380" y="294"/>
                  </a:lnTo>
                  <a:lnTo>
                    <a:pt x="378" y="294"/>
                  </a:lnTo>
                  <a:lnTo>
                    <a:pt x="378" y="298"/>
                  </a:lnTo>
                  <a:lnTo>
                    <a:pt x="374" y="298"/>
                  </a:lnTo>
                  <a:lnTo>
                    <a:pt x="378" y="298"/>
                  </a:lnTo>
                  <a:lnTo>
                    <a:pt x="380" y="298"/>
                  </a:lnTo>
                  <a:lnTo>
                    <a:pt x="384" y="294"/>
                  </a:lnTo>
                  <a:lnTo>
                    <a:pt x="384" y="298"/>
                  </a:lnTo>
                  <a:lnTo>
                    <a:pt x="388" y="294"/>
                  </a:lnTo>
                  <a:lnTo>
                    <a:pt x="388" y="298"/>
                  </a:lnTo>
                  <a:lnTo>
                    <a:pt x="384" y="298"/>
                  </a:lnTo>
                  <a:lnTo>
                    <a:pt x="388" y="298"/>
                  </a:lnTo>
                  <a:lnTo>
                    <a:pt x="388" y="294"/>
                  </a:lnTo>
                  <a:lnTo>
                    <a:pt x="392" y="294"/>
                  </a:lnTo>
                  <a:lnTo>
                    <a:pt x="388" y="294"/>
                  </a:lnTo>
                  <a:lnTo>
                    <a:pt x="392" y="292"/>
                  </a:lnTo>
                  <a:lnTo>
                    <a:pt x="392" y="288"/>
                  </a:lnTo>
                  <a:lnTo>
                    <a:pt x="396" y="288"/>
                  </a:lnTo>
                  <a:lnTo>
                    <a:pt x="400" y="288"/>
                  </a:lnTo>
                  <a:lnTo>
                    <a:pt x="404" y="288"/>
                  </a:lnTo>
                  <a:lnTo>
                    <a:pt x="404" y="292"/>
                  </a:lnTo>
                  <a:lnTo>
                    <a:pt x="408" y="292"/>
                  </a:lnTo>
                  <a:lnTo>
                    <a:pt x="410" y="292"/>
                  </a:lnTo>
                  <a:lnTo>
                    <a:pt x="414" y="292"/>
                  </a:lnTo>
                  <a:lnTo>
                    <a:pt x="418" y="292"/>
                  </a:lnTo>
                  <a:lnTo>
                    <a:pt x="418" y="294"/>
                  </a:lnTo>
                  <a:lnTo>
                    <a:pt x="422" y="294"/>
                  </a:lnTo>
                  <a:lnTo>
                    <a:pt x="422" y="298"/>
                  </a:lnTo>
                  <a:lnTo>
                    <a:pt x="418" y="302"/>
                  </a:lnTo>
                  <a:lnTo>
                    <a:pt x="414" y="302"/>
                  </a:lnTo>
                  <a:lnTo>
                    <a:pt x="414" y="306"/>
                  </a:lnTo>
                  <a:lnTo>
                    <a:pt x="410" y="306"/>
                  </a:lnTo>
                  <a:lnTo>
                    <a:pt x="414" y="306"/>
                  </a:lnTo>
                  <a:lnTo>
                    <a:pt x="418" y="306"/>
                  </a:lnTo>
                  <a:lnTo>
                    <a:pt x="414" y="306"/>
                  </a:lnTo>
                  <a:lnTo>
                    <a:pt x="418" y="302"/>
                  </a:lnTo>
                  <a:lnTo>
                    <a:pt x="422" y="302"/>
                  </a:lnTo>
                  <a:lnTo>
                    <a:pt x="422" y="306"/>
                  </a:lnTo>
                  <a:lnTo>
                    <a:pt x="422" y="302"/>
                  </a:lnTo>
                  <a:lnTo>
                    <a:pt x="424" y="302"/>
                  </a:lnTo>
                  <a:lnTo>
                    <a:pt x="428" y="302"/>
                  </a:lnTo>
                  <a:lnTo>
                    <a:pt x="424" y="302"/>
                  </a:lnTo>
                  <a:lnTo>
                    <a:pt x="428" y="298"/>
                  </a:lnTo>
                  <a:lnTo>
                    <a:pt x="432" y="298"/>
                  </a:lnTo>
                  <a:lnTo>
                    <a:pt x="428" y="302"/>
                  </a:lnTo>
                  <a:lnTo>
                    <a:pt x="432" y="302"/>
                  </a:lnTo>
                  <a:lnTo>
                    <a:pt x="432" y="298"/>
                  </a:lnTo>
                  <a:lnTo>
                    <a:pt x="436" y="302"/>
                  </a:lnTo>
                  <a:lnTo>
                    <a:pt x="440" y="302"/>
                  </a:lnTo>
                  <a:lnTo>
                    <a:pt x="436" y="302"/>
                  </a:lnTo>
                  <a:lnTo>
                    <a:pt x="436" y="298"/>
                  </a:lnTo>
                  <a:lnTo>
                    <a:pt x="440" y="298"/>
                  </a:lnTo>
                  <a:lnTo>
                    <a:pt x="440" y="302"/>
                  </a:lnTo>
                  <a:lnTo>
                    <a:pt x="440" y="298"/>
                  </a:lnTo>
                  <a:lnTo>
                    <a:pt x="436" y="298"/>
                  </a:lnTo>
                  <a:lnTo>
                    <a:pt x="432" y="294"/>
                  </a:lnTo>
                  <a:lnTo>
                    <a:pt x="436" y="294"/>
                  </a:lnTo>
                  <a:lnTo>
                    <a:pt x="440" y="294"/>
                  </a:lnTo>
                  <a:lnTo>
                    <a:pt x="436" y="294"/>
                  </a:lnTo>
                  <a:lnTo>
                    <a:pt x="436" y="292"/>
                  </a:lnTo>
                  <a:lnTo>
                    <a:pt x="432" y="292"/>
                  </a:lnTo>
                  <a:lnTo>
                    <a:pt x="428" y="292"/>
                  </a:lnTo>
                  <a:lnTo>
                    <a:pt x="428" y="288"/>
                  </a:lnTo>
                  <a:lnTo>
                    <a:pt x="432" y="288"/>
                  </a:lnTo>
                  <a:lnTo>
                    <a:pt x="436" y="288"/>
                  </a:lnTo>
                  <a:lnTo>
                    <a:pt x="440" y="288"/>
                  </a:lnTo>
                  <a:lnTo>
                    <a:pt x="444" y="292"/>
                  </a:lnTo>
                  <a:lnTo>
                    <a:pt x="448" y="294"/>
                  </a:lnTo>
                  <a:lnTo>
                    <a:pt x="450" y="294"/>
                  </a:lnTo>
                  <a:lnTo>
                    <a:pt x="450" y="298"/>
                  </a:lnTo>
                  <a:lnTo>
                    <a:pt x="454" y="298"/>
                  </a:lnTo>
                  <a:lnTo>
                    <a:pt x="458" y="298"/>
                  </a:lnTo>
                  <a:lnTo>
                    <a:pt x="458" y="302"/>
                  </a:lnTo>
                  <a:lnTo>
                    <a:pt x="458" y="306"/>
                  </a:lnTo>
                  <a:lnTo>
                    <a:pt x="458" y="310"/>
                  </a:lnTo>
                  <a:lnTo>
                    <a:pt x="462" y="310"/>
                  </a:lnTo>
                  <a:lnTo>
                    <a:pt x="462" y="314"/>
                  </a:lnTo>
                  <a:lnTo>
                    <a:pt x="462" y="318"/>
                  </a:lnTo>
                  <a:lnTo>
                    <a:pt x="462" y="322"/>
                  </a:lnTo>
                  <a:lnTo>
                    <a:pt x="466" y="322"/>
                  </a:lnTo>
                  <a:lnTo>
                    <a:pt x="466" y="324"/>
                  </a:lnTo>
                  <a:lnTo>
                    <a:pt x="470" y="324"/>
                  </a:lnTo>
                  <a:lnTo>
                    <a:pt x="470" y="322"/>
                  </a:lnTo>
                  <a:lnTo>
                    <a:pt x="474" y="322"/>
                  </a:lnTo>
                  <a:lnTo>
                    <a:pt x="474" y="318"/>
                  </a:lnTo>
                  <a:lnTo>
                    <a:pt x="478" y="318"/>
                  </a:lnTo>
                  <a:lnTo>
                    <a:pt x="474" y="314"/>
                  </a:lnTo>
                  <a:lnTo>
                    <a:pt x="470" y="314"/>
                  </a:lnTo>
                  <a:lnTo>
                    <a:pt x="474" y="314"/>
                  </a:lnTo>
                  <a:lnTo>
                    <a:pt x="474" y="310"/>
                  </a:lnTo>
                  <a:lnTo>
                    <a:pt x="470" y="310"/>
                  </a:lnTo>
                  <a:lnTo>
                    <a:pt x="470" y="306"/>
                  </a:lnTo>
                  <a:lnTo>
                    <a:pt x="470" y="302"/>
                  </a:lnTo>
                  <a:lnTo>
                    <a:pt x="470" y="298"/>
                  </a:lnTo>
                  <a:lnTo>
                    <a:pt x="466" y="298"/>
                  </a:lnTo>
                  <a:lnTo>
                    <a:pt x="466" y="294"/>
                  </a:lnTo>
                  <a:lnTo>
                    <a:pt x="466" y="292"/>
                  </a:lnTo>
                  <a:lnTo>
                    <a:pt x="466" y="288"/>
                  </a:lnTo>
                  <a:lnTo>
                    <a:pt x="462" y="284"/>
                  </a:lnTo>
                  <a:lnTo>
                    <a:pt x="466" y="284"/>
                  </a:lnTo>
                  <a:lnTo>
                    <a:pt x="470" y="284"/>
                  </a:lnTo>
                  <a:lnTo>
                    <a:pt x="466" y="284"/>
                  </a:lnTo>
                  <a:lnTo>
                    <a:pt x="466" y="280"/>
                  </a:lnTo>
                  <a:lnTo>
                    <a:pt x="470" y="280"/>
                  </a:lnTo>
                  <a:lnTo>
                    <a:pt x="474" y="280"/>
                  </a:lnTo>
                  <a:lnTo>
                    <a:pt x="478" y="280"/>
                  </a:lnTo>
                  <a:lnTo>
                    <a:pt x="478" y="284"/>
                  </a:lnTo>
                  <a:lnTo>
                    <a:pt x="480" y="284"/>
                  </a:lnTo>
                  <a:lnTo>
                    <a:pt x="480" y="280"/>
                  </a:lnTo>
                  <a:lnTo>
                    <a:pt x="484" y="280"/>
                  </a:lnTo>
                  <a:lnTo>
                    <a:pt x="484" y="284"/>
                  </a:lnTo>
                  <a:lnTo>
                    <a:pt x="488" y="284"/>
                  </a:lnTo>
                  <a:lnTo>
                    <a:pt x="492" y="284"/>
                  </a:lnTo>
                  <a:lnTo>
                    <a:pt x="496" y="288"/>
                  </a:lnTo>
                  <a:lnTo>
                    <a:pt x="500" y="288"/>
                  </a:lnTo>
                  <a:lnTo>
                    <a:pt x="500" y="292"/>
                  </a:lnTo>
                  <a:lnTo>
                    <a:pt x="504" y="292"/>
                  </a:lnTo>
                  <a:lnTo>
                    <a:pt x="504" y="294"/>
                  </a:lnTo>
                  <a:lnTo>
                    <a:pt x="504" y="298"/>
                  </a:lnTo>
                  <a:lnTo>
                    <a:pt x="508" y="298"/>
                  </a:lnTo>
                  <a:lnTo>
                    <a:pt x="508" y="302"/>
                  </a:lnTo>
                  <a:lnTo>
                    <a:pt x="504" y="302"/>
                  </a:lnTo>
                  <a:lnTo>
                    <a:pt x="508" y="302"/>
                  </a:lnTo>
                  <a:lnTo>
                    <a:pt x="508" y="306"/>
                  </a:lnTo>
                  <a:lnTo>
                    <a:pt x="508" y="310"/>
                  </a:lnTo>
                  <a:lnTo>
                    <a:pt x="510" y="310"/>
                  </a:lnTo>
                  <a:lnTo>
                    <a:pt x="508" y="310"/>
                  </a:lnTo>
                  <a:lnTo>
                    <a:pt x="508" y="314"/>
                  </a:lnTo>
                  <a:lnTo>
                    <a:pt x="510" y="314"/>
                  </a:lnTo>
                  <a:lnTo>
                    <a:pt x="510" y="318"/>
                  </a:lnTo>
                  <a:lnTo>
                    <a:pt x="514" y="318"/>
                  </a:lnTo>
                  <a:lnTo>
                    <a:pt x="514" y="322"/>
                  </a:lnTo>
                  <a:lnTo>
                    <a:pt x="518" y="324"/>
                  </a:lnTo>
                  <a:lnTo>
                    <a:pt x="518" y="328"/>
                  </a:lnTo>
                  <a:lnTo>
                    <a:pt x="518" y="332"/>
                  </a:lnTo>
                  <a:lnTo>
                    <a:pt x="514" y="332"/>
                  </a:lnTo>
                  <a:lnTo>
                    <a:pt x="518" y="332"/>
                  </a:lnTo>
                  <a:lnTo>
                    <a:pt x="518" y="336"/>
                  </a:lnTo>
                  <a:lnTo>
                    <a:pt x="514" y="336"/>
                  </a:lnTo>
                  <a:lnTo>
                    <a:pt x="514" y="340"/>
                  </a:lnTo>
                  <a:lnTo>
                    <a:pt x="518" y="340"/>
                  </a:lnTo>
                  <a:lnTo>
                    <a:pt x="522" y="344"/>
                  </a:lnTo>
                  <a:lnTo>
                    <a:pt x="522" y="348"/>
                  </a:lnTo>
                  <a:lnTo>
                    <a:pt x="526" y="348"/>
                  </a:lnTo>
                  <a:lnTo>
                    <a:pt x="530" y="350"/>
                  </a:lnTo>
                  <a:lnTo>
                    <a:pt x="534" y="350"/>
                  </a:lnTo>
                  <a:lnTo>
                    <a:pt x="536" y="350"/>
                  </a:lnTo>
                  <a:lnTo>
                    <a:pt x="536" y="354"/>
                  </a:lnTo>
                  <a:lnTo>
                    <a:pt x="536" y="350"/>
                  </a:lnTo>
                  <a:lnTo>
                    <a:pt x="536" y="348"/>
                  </a:lnTo>
                  <a:lnTo>
                    <a:pt x="540" y="350"/>
                  </a:lnTo>
                  <a:lnTo>
                    <a:pt x="540" y="354"/>
                  </a:lnTo>
                  <a:lnTo>
                    <a:pt x="544" y="354"/>
                  </a:lnTo>
                  <a:lnTo>
                    <a:pt x="548" y="354"/>
                  </a:lnTo>
                  <a:lnTo>
                    <a:pt x="548" y="358"/>
                  </a:lnTo>
                  <a:lnTo>
                    <a:pt x="552" y="358"/>
                  </a:lnTo>
                  <a:lnTo>
                    <a:pt x="556" y="358"/>
                  </a:lnTo>
                  <a:lnTo>
                    <a:pt x="556" y="362"/>
                  </a:lnTo>
                  <a:lnTo>
                    <a:pt x="560" y="362"/>
                  </a:lnTo>
                  <a:lnTo>
                    <a:pt x="564" y="362"/>
                  </a:lnTo>
                  <a:lnTo>
                    <a:pt x="566" y="362"/>
                  </a:lnTo>
                  <a:lnTo>
                    <a:pt x="566" y="366"/>
                  </a:lnTo>
                  <a:lnTo>
                    <a:pt x="566" y="370"/>
                  </a:lnTo>
                  <a:lnTo>
                    <a:pt x="566" y="374"/>
                  </a:lnTo>
                  <a:lnTo>
                    <a:pt x="564" y="374"/>
                  </a:lnTo>
                  <a:lnTo>
                    <a:pt x="560" y="374"/>
                  </a:lnTo>
                  <a:lnTo>
                    <a:pt x="560" y="370"/>
                  </a:lnTo>
                  <a:lnTo>
                    <a:pt x="560" y="374"/>
                  </a:lnTo>
                  <a:lnTo>
                    <a:pt x="556" y="374"/>
                  </a:lnTo>
                  <a:lnTo>
                    <a:pt x="552" y="374"/>
                  </a:lnTo>
                  <a:lnTo>
                    <a:pt x="552" y="370"/>
                  </a:lnTo>
                  <a:lnTo>
                    <a:pt x="548" y="370"/>
                  </a:lnTo>
                  <a:lnTo>
                    <a:pt x="544" y="374"/>
                  </a:lnTo>
                  <a:lnTo>
                    <a:pt x="540" y="374"/>
                  </a:lnTo>
                  <a:lnTo>
                    <a:pt x="544" y="374"/>
                  </a:lnTo>
                  <a:lnTo>
                    <a:pt x="544" y="378"/>
                  </a:lnTo>
                  <a:lnTo>
                    <a:pt x="540" y="378"/>
                  </a:lnTo>
                  <a:lnTo>
                    <a:pt x="536" y="378"/>
                  </a:lnTo>
                  <a:lnTo>
                    <a:pt x="534" y="374"/>
                  </a:lnTo>
                  <a:lnTo>
                    <a:pt x="530" y="374"/>
                  </a:lnTo>
                  <a:lnTo>
                    <a:pt x="530" y="378"/>
                  </a:lnTo>
                  <a:lnTo>
                    <a:pt x="534" y="378"/>
                  </a:lnTo>
                  <a:lnTo>
                    <a:pt x="536" y="378"/>
                  </a:lnTo>
                  <a:lnTo>
                    <a:pt x="536" y="380"/>
                  </a:lnTo>
                  <a:lnTo>
                    <a:pt x="536" y="384"/>
                  </a:lnTo>
                  <a:lnTo>
                    <a:pt x="534" y="384"/>
                  </a:lnTo>
                  <a:lnTo>
                    <a:pt x="534" y="388"/>
                  </a:lnTo>
                  <a:lnTo>
                    <a:pt x="536" y="388"/>
                  </a:lnTo>
                  <a:lnTo>
                    <a:pt x="536" y="384"/>
                  </a:lnTo>
                  <a:lnTo>
                    <a:pt x="540" y="380"/>
                  </a:lnTo>
                  <a:lnTo>
                    <a:pt x="544" y="380"/>
                  </a:lnTo>
                  <a:lnTo>
                    <a:pt x="544" y="378"/>
                  </a:lnTo>
                  <a:lnTo>
                    <a:pt x="548" y="378"/>
                  </a:lnTo>
                  <a:lnTo>
                    <a:pt x="552" y="378"/>
                  </a:lnTo>
                  <a:lnTo>
                    <a:pt x="552" y="380"/>
                  </a:lnTo>
                  <a:lnTo>
                    <a:pt x="552" y="384"/>
                  </a:lnTo>
                  <a:lnTo>
                    <a:pt x="548" y="384"/>
                  </a:lnTo>
                  <a:lnTo>
                    <a:pt x="548" y="388"/>
                  </a:lnTo>
                  <a:lnTo>
                    <a:pt x="552" y="388"/>
                  </a:lnTo>
                  <a:lnTo>
                    <a:pt x="552" y="384"/>
                  </a:lnTo>
                  <a:lnTo>
                    <a:pt x="556" y="384"/>
                  </a:lnTo>
                  <a:lnTo>
                    <a:pt x="556" y="388"/>
                  </a:lnTo>
                  <a:lnTo>
                    <a:pt x="556" y="392"/>
                  </a:lnTo>
                  <a:lnTo>
                    <a:pt x="552" y="392"/>
                  </a:lnTo>
                  <a:lnTo>
                    <a:pt x="548" y="392"/>
                  </a:lnTo>
                  <a:lnTo>
                    <a:pt x="544" y="392"/>
                  </a:lnTo>
                  <a:lnTo>
                    <a:pt x="544" y="396"/>
                  </a:lnTo>
                  <a:lnTo>
                    <a:pt x="540" y="396"/>
                  </a:lnTo>
                  <a:lnTo>
                    <a:pt x="536" y="396"/>
                  </a:lnTo>
                  <a:lnTo>
                    <a:pt x="534" y="396"/>
                  </a:lnTo>
                  <a:lnTo>
                    <a:pt x="530" y="396"/>
                  </a:lnTo>
                  <a:lnTo>
                    <a:pt x="526" y="396"/>
                  </a:lnTo>
                  <a:lnTo>
                    <a:pt x="522" y="396"/>
                  </a:lnTo>
                  <a:lnTo>
                    <a:pt x="518" y="392"/>
                  </a:lnTo>
                  <a:lnTo>
                    <a:pt x="514" y="396"/>
                  </a:lnTo>
                  <a:lnTo>
                    <a:pt x="510" y="396"/>
                  </a:lnTo>
                  <a:lnTo>
                    <a:pt x="508" y="392"/>
                  </a:lnTo>
                  <a:lnTo>
                    <a:pt x="510" y="388"/>
                  </a:lnTo>
                  <a:lnTo>
                    <a:pt x="508" y="388"/>
                  </a:lnTo>
                  <a:lnTo>
                    <a:pt x="504" y="388"/>
                  </a:lnTo>
                  <a:lnTo>
                    <a:pt x="500" y="388"/>
                  </a:lnTo>
                  <a:lnTo>
                    <a:pt x="496" y="388"/>
                  </a:lnTo>
                  <a:lnTo>
                    <a:pt x="492" y="388"/>
                  </a:lnTo>
                  <a:lnTo>
                    <a:pt x="488" y="384"/>
                  </a:lnTo>
                  <a:lnTo>
                    <a:pt x="492" y="384"/>
                  </a:lnTo>
                  <a:lnTo>
                    <a:pt x="492" y="380"/>
                  </a:lnTo>
                  <a:lnTo>
                    <a:pt x="488" y="380"/>
                  </a:lnTo>
                  <a:lnTo>
                    <a:pt x="488" y="378"/>
                  </a:lnTo>
                  <a:lnTo>
                    <a:pt x="484" y="378"/>
                  </a:lnTo>
                  <a:lnTo>
                    <a:pt x="484" y="380"/>
                  </a:lnTo>
                  <a:lnTo>
                    <a:pt x="480" y="380"/>
                  </a:lnTo>
                  <a:lnTo>
                    <a:pt x="480" y="384"/>
                  </a:lnTo>
                  <a:lnTo>
                    <a:pt x="480" y="388"/>
                  </a:lnTo>
                  <a:lnTo>
                    <a:pt x="478" y="388"/>
                  </a:lnTo>
                  <a:lnTo>
                    <a:pt x="478" y="392"/>
                  </a:lnTo>
                  <a:lnTo>
                    <a:pt x="474" y="392"/>
                  </a:lnTo>
                  <a:lnTo>
                    <a:pt x="470" y="392"/>
                  </a:lnTo>
                  <a:lnTo>
                    <a:pt x="466" y="392"/>
                  </a:lnTo>
                  <a:lnTo>
                    <a:pt x="462" y="392"/>
                  </a:lnTo>
                  <a:lnTo>
                    <a:pt x="458" y="392"/>
                  </a:lnTo>
                  <a:lnTo>
                    <a:pt x="458" y="396"/>
                  </a:lnTo>
                  <a:lnTo>
                    <a:pt x="454" y="396"/>
                  </a:lnTo>
                  <a:lnTo>
                    <a:pt x="450" y="400"/>
                  </a:lnTo>
                  <a:lnTo>
                    <a:pt x="448" y="400"/>
                  </a:lnTo>
                  <a:lnTo>
                    <a:pt x="444" y="400"/>
                  </a:lnTo>
                  <a:lnTo>
                    <a:pt x="440" y="400"/>
                  </a:lnTo>
                  <a:lnTo>
                    <a:pt x="436" y="400"/>
                  </a:lnTo>
                  <a:lnTo>
                    <a:pt x="432" y="400"/>
                  </a:lnTo>
                  <a:lnTo>
                    <a:pt x="432" y="404"/>
                  </a:lnTo>
                  <a:lnTo>
                    <a:pt x="432" y="400"/>
                  </a:lnTo>
                  <a:lnTo>
                    <a:pt x="428" y="400"/>
                  </a:lnTo>
                  <a:lnTo>
                    <a:pt x="428" y="404"/>
                  </a:lnTo>
                  <a:lnTo>
                    <a:pt x="424" y="404"/>
                  </a:lnTo>
                  <a:lnTo>
                    <a:pt x="424" y="400"/>
                  </a:lnTo>
                  <a:lnTo>
                    <a:pt x="424" y="404"/>
                  </a:lnTo>
                  <a:lnTo>
                    <a:pt x="422" y="404"/>
                  </a:lnTo>
                  <a:lnTo>
                    <a:pt x="418" y="404"/>
                  </a:lnTo>
                  <a:lnTo>
                    <a:pt x="422" y="404"/>
                  </a:lnTo>
                  <a:lnTo>
                    <a:pt x="418" y="404"/>
                  </a:lnTo>
                  <a:lnTo>
                    <a:pt x="414" y="404"/>
                  </a:lnTo>
                  <a:lnTo>
                    <a:pt x="410" y="404"/>
                  </a:lnTo>
                  <a:lnTo>
                    <a:pt x="408" y="404"/>
                  </a:lnTo>
                  <a:lnTo>
                    <a:pt x="404" y="404"/>
                  </a:lnTo>
                  <a:lnTo>
                    <a:pt x="400" y="404"/>
                  </a:lnTo>
                  <a:lnTo>
                    <a:pt x="396" y="404"/>
                  </a:lnTo>
                  <a:lnTo>
                    <a:pt x="392" y="404"/>
                  </a:lnTo>
                  <a:lnTo>
                    <a:pt x="396" y="404"/>
                  </a:lnTo>
                  <a:lnTo>
                    <a:pt x="392" y="404"/>
                  </a:lnTo>
                  <a:lnTo>
                    <a:pt x="392" y="400"/>
                  </a:lnTo>
                  <a:lnTo>
                    <a:pt x="388" y="400"/>
                  </a:lnTo>
                  <a:lnTo>
                    <a:pt x="388" y="396"/>
                  </a:lnTo>
                  <a:lnTo>
                    <a:pt x="388" y="392"/>
                  </a:lnTo>
                  <a:lnTo>
                    <a:pt x="388" y="388"/>
                  </a:lnTo>
                  <a:lnTo>
                    <a:pt x="388" y="384"/>
                  </a:lnTo>
                  <a:lnTo>
                    <a:pt x="388" y="388"/>
                  </a:lnTo>
                  <a:lnTo>
                    <a:pt x="388" y="384"/>
                  </a:lnTo>
                  <a:lnTo>
                    <a:pt x="384" y="384"/>
                  </a:lnTo>
                  <a:lnTo>
                    <a:pt x="378" y="384"/>
                  </a:lnTo>
                  <a:lnTo>
                    <a:pt x="374" y="384"/>
                  </a:lnTo>
                  <a:lnTo>
                    <a:pt x="370" y="384"/>
                  </a:lnTo>
                  <a:lnTo>
                    <a:pt x="366" y="384"/>
                  </a:lnTo>
                  <a:lnTo>
                    <a:pt x="362" y="384"/>
                  </a:lnTo>
                  <a:lnTo>
                    <a:pt x="358" y="384"/>
                  </a:lnTo>
                  <a:lnTo>
                    <a:pt x="354" y="384"/>
                  </a:lnTo>
                  <a:lnTo>
                    <a:pt x="352" y="380"/>
                  </a:lnTo>
                  <a:lnTo>
                    <a:pt x="348" y="380"/>
                  </a:lnTo>
                  <a:lnTo>
                    <a:pt x="344" y="380"/>
                  </a:lnTo>
                  <a:lnTo>
                    <a:pt x="348" y="378"/>
                  </a:lnTo>
                  <a:lnTo>
                    <a:pt x="344" y="378"/>
                  </a:lnTo>
                  <a:lnTo>
                    <a:pt x="340" y="378"/>
                  </a:lnTo>
                  <a:lnTo>
                    <a:pt x="344" y="378"/>
                  </a:lnTo>
                  <a:lnTo>
                    <a:pt x="344" y="374"/>
                  </a:lnTo>
                  <a:lnTo>
                    <a:pt x="340" y="374"/>
                  </a:lnTo>
                  <a:lnTo>
                    <a:pt x="336" y="374"/>
                  </a:lnTo>
                  <a:lnTo>
                    <a:pt x="336" y="370"/>
                  </a:lnTo>
                  <a:lnTo>
                    <a:pt x="336" y="366"/>
                  </a:lnTo>
                  <a:lnTo>
                    <a:pt x="332" y="366"/>
                  </a:lnTo>
                  <a:lnTo>
                    <a:pt x="336" y="366"/>
                  </a:lnTo>
                  <a:lnTo>
                    <a:pt x="336" y="362"/>
                  </a:lnTo>
                  <a:lnTo>
                    <a:pt x="340" y="362"/>
                  </a:lnTo>
                  <a:lnTo>
                    <a:pt x="348" y="362"/>
                  </a:lnTo>
                  <a:lnTo>
                    <a:pt x="352" y="362"/>
                  </a:lnTo>
                  <a:lnTo>
                    <a:pt x="354" y="358"/>
                  </a:lnTo>
                  <a:lnTo>
                    <a:pt x="358" y="358"/>
                  </a:lnTo>
                  <a:lnTo>
                    <a:pt x="362" y="358"/>
                  </a:lnTo>
                  <a:lnTo>
                    <a:pt x="366" y="358"/>
                  </a:lnTo>
                  <a:lnTo>
                    <a:pt x="370" y="358"/>
                  </a:lnTo>
                  <a:lnTo>
                    <a:pt x="374" y="358"/>
                  </a:lnTo>
                  <a:lnTo>
                    <a:pt x="378" y="358"/>
                  </a:lnTo>
                  <a:lnTo>
                    <a:pt x="380" y="358"/>
                  </a:lnTo>
                  <a:lnTo>
                    <a:pt x="384" y="358"/>
                  </a:lnTo>
                  <a:lnTo>
                    <a:pt x="388" y="358"/>
                  </a:lnTo>
                  <a:lnTo>
                    <a:pt x="392" y="358"/>
                  </a:lnTo>
                  <a:lnTo>
                    <a:pt x="396" y="358"/>
                  </a:lnTo>
                  <a:lnTo>
                    <a:pt x="400" y="362"/>
                  </a:lnTo>
                  <a:lnTo>
                    <a:pt x="404" y="362"/>
                  </a:lnTo>
                  <a:lnTo>
                    <a:pt x="404" y="358"/>
                  </a:lnTo>
                  <a:lnTo>
                    <a:pt x="408" y="358"/>
                  </a:lnTo>
                  <a:lnTo>
                    <a:pt x="410" y="358"/>
                  </a:lnTo>
                  <a:lnTo>
                    <a:pt x="414" y="358"/>
                  </a:lnTo>
                  <a:lnTo>
                    <a:pt x="418" y="358"/>
                  </a:lnTo>
                  <a:lnTo>
                    <a:pt x="414" y="354"/>
                  </a:lnTo>
                  <a:lnTo>
                    <a:pt x="414" y="358"/>
                  </a:lnTo>
                  <a:lnTo>
                    <a:pt x="410" y="354"/>
                  </a:lnTo>
                  <a:lnTo>
                    <a:pt x="408" y="354"/>
                  </a:lnTo>
                  <a:lnTo>
                    <a:pt x="404" y="350"/>
                  </a:lnTo>
                  <a:lnTo>
                    <a:pt x="400" y="350"/>
                  </a:lnTo>
                  <a:lnTo>
                    <a:pt x="396" y="350"/>
                  </a:lnTo>
                  <a:lnTo>
                    <a:pt x="392" y="350"/>
                  </a:lnTo>
                  <a:lnTo>
                    <a:pt x="388" y="348"/>
                  </a:lnTo>
                  <a:lnTo>
                    <a:pt x="388" y="350"/>
                  </a:lnTo>
                  <a:lnTo>
                    <a:pt x="388" y="348"/>
                  </a:lnTo>
                  <a:lnTo>
                    <a:pt x="384" y="348"/>
                  </a:lnTo>
                  <a:lnTo>
                    <a:pt x="380" y="348"/>
                  </a:lnTo>
                  <a:lnTo>
                    <a:pt x="378" y="348"/>
                  </a:lnTo>
                  <a:lnTo>
                    <a:pt x="378" y="350"/>
                  </a:lnTo>
                  <a:lnTo>
                    <a:pt x="374" y="350"/>
                  </a:lnTo>
                  <a:lnTo>
                    <a:pt x="370" y="350"/>
                  </a:lnTo>
                  <a:lnTo>
                    <a:pt x="366" y="350"/>
                  </a:lnTo>
                  <a:lnTo>
                    <a:pt x="362" y="350"/>
                  </a:lnTo>
                  <a:lnTo>
                    <a:pt x="354" y="350"/>
                  </a:lnTo>
                  <a:lnTo>
                    <a:pt x="354" y="350"/>
                  </a:lnTo>
                  <a:lnTo>
                    <a:pt x="354" y="350"/>
                  </a:lnTo>
                  <a:close/>
                  <a:moveTo>
                    <a:pt x="626" y="284"/>
                  </a:moveTo>
                  <a:lnTo>
                    <a:pt x="630" y="288"/>
                  </a:lnTo>
                  <a:lnTo>
                    <a:pt x="626" y="288"/>
                  </a:lnTo>
                  <a:lnTo>
                    <a:pt x="626" y="292"/>
                  </a:lnTo>
                  <a:lnTo>
                    <a:pt x="622" y="292"/>
                  </a:lnTo>
                  <a:lnTo>
                    <a:pt x="622" y="288"/>
                  </a:lnTo>
                  <a:lnTo>
                    <a:pt x="620" y="288"/>
                  </a:lnTo>
                  <a:lnTo>
                    <a:pt x="620" y="284"/>
                  </a:lnTo>
                  <a:lnTo>
                    <a:pt x="622" y="284"/>
                  </a:lnTo>
                  <a:lnTo>
                    <a:pt x="626" y="284"/>
                  </a:lnTo>
                  <a:lnTo>
                    <a:pt x="626" y="284"/>
                  </a:lnTo>
                  <a:lnTo>
                    <a:pt x="626" y="284"/>
                  </a:lnTo>
                  <a:close/>
                  <a:moveTo>
                    <a:pt x="626" y="292"/>
                  </a:moveTo>
                  <a:lnTo>
                    <a:pt x="626" y="294"/>
                  </a:lnTo>
                  <a:lnTo>
                    <a:pt x="622" y="294"/>
                  </a:lnTo>
                  <a:lnTo>
                    <a:pt x="622" y="292"/>
                  </a:lnTo>
                  <a:lnTo>
                    <a:pt x="626" y="292"/>
                  </a:lnTo>
                  <a:lnTo>
                    <a:pt x="626" y="292"/>
                  </a:lnTo>
                  <a:lnTo>
                    <a:pt x="626" y="292"/>
                  </a:lnTo>
                  <a:close/>
                  <a:moveTo>
                    <a:pt x="936" y="310"/>
                  </a:moveTo>
                  <a:lnTo>
                    <a:pt x="940" y="310"/>
                  </a:lnTo>
                  <a:lnTo>
                    <a:pt x="936" y="310"/>
                  </a:lnTo>
                  <a:lnTo>
                    <a:pt x="936" y="310"/>
                  </a:lnTo>
                  <a:lnTo>
                    <a:pt x="936" y="310"/>
                  </a:lnTo>
                  <a:close/>
                  <a:moveTo>
                    <a:pt x="958" y="322"/>
                  </a:moveTo>
                  <a:lnTo>
                    <a:pt x="958" y="324"/>
                  </a:lnTo>
                  <a:lnTo>
                    <a:pt x="954" y="324"/>
                  </a:lnTo>
                  <a:lnTo>
                    <a:pt x="958" y="324"/>
                  </a:lnTo>
                  <a:lnTo>
                    <a:pt x="958" y="322"/>
                  </a:lnTo>
                  <a:lnTo>
                    <a:pt x="958" y="322"/>
                  </a:lnTo>
                  <a:lnTo>
                    <a:pt x="958" y="322"/>
                  </a:lnTo>
                  <a:close/>
                  <a:moveTo>
                    <a:pt x="962" y="324"/>
                  </a:moveTo>
                  <a:lnTo>
                    <a:pt x="966" y="324"/>
                  </a:lnTo>
                  <a:lnTo>
                    <a:pt x="966" y="322"/>
                  </a:lnTo>
                  <a:lnTo>
                    <a:pt x="966" y="324"/>
                  </a:lnTo>
                  <a:lnTo>
                    <a:pt x="962" y="324"/>
                  </a:lnTo>
                  <a:lnTo>
                    <a:pt x="962" y="324"/>
                  </a:lnTo>
                  <a:lnTo>
                    <a:pt x="962" y="324"/>
                  </a:lnTo>
                  <a:close/>
                  <a:moveTo>
                    <a:pt x="962" y="332"/>
                  </a:moveTo>
                  <a:lnTo>
                    <a:pt x="958" y="332"/>
                  </a:lnTo>
                  <a:lnTo>
                    <a:pt x="958" y="328"/>
                  </a:lnTo>
                  <a:lnTo>
                    <a:pt x="958" y="324"/>
                  </a:lnTo>
                  <a:lnTo>
                    <a:pt x="962" y="324"/>
                  </a:lnTo>
                  <a:lnTo>
                    <a:pt x="962" y="328"/>
                  </a:lnTo>
                  <a:lnTo>
                    <a:pt x="958" y="328"/>
                  </a:lnTo>
                  <a:lnTo>
                    <a:pt x="962" y="328"/>
                  </a:lnTo>
                  <a:lnTo>
                    <a:pt x="962" y="324"/>
                  </a:lnTo>
                  <a:lnTo>
                    <a:pt x="962" y="328"/>
                  </a:lnTo>
                  <a:lnTo>
                    <a:pt x="966" y="328"/>
                  </a:lnTo>
                  <a:lnTo>
                    <a:pt x="962" y="328"/>
                  </a:lnTo>
                  <a:lnTo>
                    <a:pt x="962" y="332"/>
                  </a:lnTo>
                  <a:lnTo>
                    <a:pt x="962" y="332"/>
                  </a:lnTo>
                  <a:lnTo>
                    <a:pt x="962" y="332"/>
                  </a:lnTo>
                  <a:close/>
                  <a:moveTo>
                    <a:pt x="988" y="336"/>
                  </a:moveTo>
                  <a:lnTo>
                    <a:pt x="988" y="340"/>
                  </a:lnTo>
                  <a:lnTo>
                    <a:pt x="988" y="336"/>
                  </a:lnTo>
                  <a:lnTo>
                    <a:pt x="988" y="336"/>
                  </a:lnTo>
                  <a:lnTo>
                    <a:pt x="988" y="336"/>
                  </a:lnTo>
                  <a:close/>
                  <a:moveTo>
                    <a:pt x="980" y="340"/>
                  </a:moveTo>
                  <a:lnTo>
                    <a:pt x="984" y="340"/>
                  </a:lnTo>
                  <a:lnTo>
                    <a:pt x="984" y="344"/>
                  </a:lnTo>
                  <a:lnTo>
                    <a:pt x="980" y="344"/>
                  </a:lnTo>
                  <a:lnTo>
                    <a:pt x="976" y="344"/>
                  </a:lnTo>
                  <a:lnTo>
                    <a:pt x="974" y="344"/>
                  </a:lnTo>
                  <a:lnTo>
                    <a:pt x="976" y="344"/>
                  </a:lnTo>
                  <a:lnTo>
                    <a:pt x="976" y="340"/>
                  </a:lnTo>
                  <a:lnTo>
                    <a:pt x="980" y="340"/>
                  </a:lnTo>
                  <a:lnTo>
                    <a:pt x="980" y="340"/>
                  </a:lnTo>
                  <a:lnTo>
                    <a:pt x="980" y="340"/>
                  </a:lnTo>
                  <a:close/>
                  <a:moveTo>
                    <a:pt x="574" y="348"/>
                  </a:moveTo>
                  <a:lnTo>
                    <a:pt x="574" y="350"/>
                  </a:lnTo>
                  <a:lnTo>
                    <a:pt x="578" y="350"/>
                  </a:lnTo>
                  <a:lnTo>
                    <a:pt x="578" y="354"/>
                  </a:lnTo>
                  <a:lnTo>
                    <a:pt x="574" y="354"/>
                  </a:lnTo>
                  <a:lnTo>
                    <a:pt x="574" y="350"/>
                  </a:lnTo>
                  <a:lnTo>
                    <a:pt x="570" y="350"/>
                  </a:lnTo>
                  <a:lnTo>
                    <a:pt x="570" y="348"/>
                  </a:lnTo>
                  <a:lnTo>
                    <a:pt x="574" y="348"/>
                  </a:lnTo>
                  <a:lnTo>
                    <a:pt x="574" y="348"/>
                  </a:lnTo>
                  <a:lnTo>
                    <a:pt x="574" y="348"/>
                  </a:lnTo>
                  <a:close/>
                  <a:moveTo>
                    <a:pt x="182" y="350"/>
                  </a:moveTo>
                  <a:lnTo>
                    <a:pt x="180" y="350"/>
                  </a:lnTo>
                  <a:lnTo>
                    <a:pt x="180" y="348"/>
                  </a:lnTo>
                  <a:lnTo>
                    <a:pt x="182" y="350"/>
                  </a:lnTo>
                  <a:lnTo>
                    <a:pt x="182" y="350"/>
                  </a:lnTo>
                  <a:lnTo>
                    <a:pt x="182" y="350"/>
                  </a:lnTo>
                  <a:close/>
                  <a:moveTo>
                    <a:pt x="760" y="362"/>
                  </a:moveTo>
                  <a:lnTo>
                    <a:pt x="764" y="362"/>
                  </a:lnTo>
                  <a:lnTo>
                    <a:pt x="768" y="362"/>
                  </a:lnTo>
                  <a:lnTo>
                    <a:pt x="772" y="362"/>
                  </a:lnTo>
                  <a:lnTo>
                    <a:pt x="772" y="366"/>
                  </a:lnTo>
                  <a:lnTo>
                    <a:pt x="768" y="366"/>
                  </a:lnTo>
                  <a:lnTo>
                    <a:pt x="764" y="366"/>
                  </a:lnTo>
                  <a:lnTo>
                    <a:pt x="760" y="366"/>
                  </a:lnTo>
                  <a:lnTo>
                    <a:pt x="760" y="362"/>
                  </a:lnTo>
                  <a:lnTo>
                    <a:pt x="756" y="362"/>
                  </a:lnTo>
                  <a:lnTo>
                    <a:pt x="760" y="362"/>
                  </a:lnTo>
                  <a:lnTo>
                    <a:pt x="760" y="362"/>
                  </a:lnTo>
                  <a:lnTo>
                    <a:pt x="760" y="362"/>
                  </a:lnTo>
                  <a:close/>
                  <a:moveTo>
                    <a:pt x="638" y="396"/>
                  </a:moveTo>
                  <a:lnTo>
                    <a:pt x="642" y="392"/>
                  </a:lnTo>
                  <a:lnTo>
                    <a:pt x="642" y="396"/>
                  </a:lnTo>
                  <a:lnTo>
                    <a:pt x="646" y="396"/>
                  </a:lnTo>
                  <a:lnTo>
                    <a:pt x="646" y="392"/>
                  </a:lnTo>
                  <a:lnTo>
                    <a:pt x="650" y="396"/>
                  </a:lnTo>
                  <a:lnTo>
                    <a:pt x="646" y="396"/>
                  </a:lnTo>
                  <a:lnTo>
                    <a:pt x="646" y="400"/>
                  </a:lnTo>
                  <a:lnTo>
                    <a:pt x="642" y="400"/>
                  </a:lnTo>
                  <a:lnTo>
                    <a:pt x="642" y="396"/>
                  </a:lnTo>
                  <a:lnTo>
                    <a:pt x="638" y="400"/>
                  </a:lnTo>
                  <a:lnTo>
                    <a:pt x="634" y="404"/>
                  </a:lnTo>
                  <a:lnTo>
                    <a:pt x="630" y="404"/>
                  </a:lnTo>
                  <a:lnTo>
                    <a:pt x="626" y="404"/>
                  </a:lnTo>
                  <a:lnTo>
                    <a:pt x="622" y="404"/>
                  </a:lnTo>
                  <a:lnTo>
                    <a:pt x="620" y="404"/>
                  </a:lnTo>
                  <a:lnTo>
                    <a:pt x="616" y="404"/>
                  </a:lnTo>
                  <a:lnTo>
                    <a:pt x="612" y="400"/>
                  </a:lnTo>
                  <a:lnTo>
                    <a:pt x="608" y="400"/>
                  </a:lnTo>
                  <a:lnTo>
                    <a:pt x="604" y="400"/>
                  </a:lnTo>
                  <a:lnTo>
                    <a:pt x="604" y="396"/>
                  </a:lnTo>
                  <a:lnTo>
                    <a:pt x="600" y="396"/>
                  </a:lnTo>
                  <a:lnTo>
                    <a:pt x="596" y="396"/>
                  </a:lnTo>
                  <a:lnTo>
                    <a:pt x="596" y="392"/>
                  </a:lnTo>
                  <a:lnTo>
                    <a:pt x="592" y="392"/>
                  </a:lnTo>
                  <a:lnTo>
                    <a:pt x="592" y="396"/>
                  </a:lnTo>
                  <a:lnTo>
                    <a:pt x="590" y="396"/>
                  </a:lnTo>
                  <a:lnTo>
                    <a:pt x="590" y="392"/>
                  </a:lnTo>
                  <a:lnTo>
                    <a:pt x="586" y="392"/>
                  </a:lnTo>
                  <a:lnTo>
                    <a:pt x="586" y="388"/>
                  </a:lnTo>
                  <a:lnTo>
                    <a:pt x="590" y="388"/>
                  </a:lnTo>
                  <a:lnTo>
                    <a:pt x="592" y="388"/>
                  </a:lnTo>
                  <a:lnTo>
                    <a:pt x="596" y="388"/>
                  </a:lnTo>
                  <a:lnTo>
                    <a:pt x="596" y="384"/>
                  </a:lnTo>
                  <a:lnTo>
                    <a:pt x="600" y="384"/>
                  </a:lnTo>
                  <a:lnTo>
                    <a:pt x="604" y="384"/>
                  </a:lnTo>
                  <a:lnTo>
                    <a:pt x="600" y="380"/>
                  </a:lnTo>
                  <a:lnTo>
                    <a:pt x="604" y="380"/>
                  </a:lnTo>
                  <a:lnTo>
                    <a:pt x="600" y="378"/>
                  </a:lnTo>
                  <a:lnTo>
                    <a:pt x="604" y="378"/>
                  </a:lnTo>
                  <a:lnTo>
                    <a:pt x="608" y="380"/>
                  </a:lnTo>
                  <a:lnTo>
                    <a:pt x="604" y="378"/>
                  </a:lnTo>
                  <a:lnTo>
                    <a:pt x="604" y="374"/>
                  </a:lnTo>
                  <a:lnTo>
                    <a:pt x="604" y="370"/>
                  </a:lnTo>
                  <a:lnTo>
                    <a:pt x="608" y="370"/>
                  </a:lnTo>
                  <a:lnTo>
                    <a:pt x="612" y="370"/>
                  </a:lnTo>
                  <a:lnTo>
                    <a:pt x="616" y="370"/>
                  </a:lnTo>
                  <a:lnTo>
                    <a:pt x="616" y="374"/>
                  </a:lnTo>
                  <a:lnTo>
                    <a:pt x="620" y="374"/>
                  </a:lnTo>
                  <a:lnTo>
                    <a:pt x="616" y="374"/>
                  </a:lnTo>
                  <a:lnTo>
                    <a:pt x="616" y="378"/>
                  </a:lnTo>
                  <a:lnTo>
                    <a:pt x="620" y="374"/>
                  </a:lnTo>
                  <a:lnTo>
                    <a:pt x="620" y="378"/>
                  </a:lnTo>
                  <a:lnTo>
                    <a:pt x="622" y="378"/>
                  </a:lnTo>
                  <a:lnTo>
                    <a:pt x="626" y="380"/>
                  </a:lnTo>
                  <a:lnTo>
                    <a:pt x="630" y="380"/>
                  </a:lnTo>
                  <a:lnTo>
                    <a:pt x="634" y="380"/>
                  </a:lnTo>
                  <a:lnTo>
                    <a:pt x="634" y="384"/>
                  </a:lnTo>
                  <a:lnTo>
                    <a:pt x="634" y="388"/>
                  </a:lnTo>
                  <a:lnTo>
                    <a:pt x="634" y="392"/>
                  </a:lnTo>
                  <a:lnTo>
                    <a:pt x="634" y="388"/>
                  </a:lnTo>
                  <a:lnTo>
                    <a:pt x="634" y="384"/>
                  </a:lnTo>
                  <a:lnTo>
                    <a:pt x="638" y="384"/>
                  </a:lnTo>
                  <a:lnTo>
                    <a:pt x="638" y="388"/>
                  </a:lnTo>
                  <a:lnTo>
                    <a:pt x="638" y="392"/>
                  </a:lnTo>
                  <a:lnTo>
                    <a:pt x="638" y="396"/>
                  </a:lnTo>
                  <a:lnTo>
                    <a:pt x="638" y="396"/>
                  </a:lnTo>
                  <a:lnTo>
                    <a:pt x="638" y="396"/>
                  </a:lnTo>
                  <a:close/>
                  <a:moveTo>
                    <a:pt x="824" y="370"/>
                  </a:moveTo>
                  <a:lnTo>
                    <a:pt x="828" y="370"/>
                  </a:lnTo>
                  <a:lnTo>
                    <a:pt x="824" y="370"/>
                  </a:lnTo>
                  <a:lnTo>
                    <a:pt x="824" y="370"/>
                  </a:lnTo>
                  <a:lnTo>
                    <a:pt x="824" y="370"/>
                  </a:lnTo>
                  <a:close/>
                  <a:moveTo>
                    <a:pt x="812" y="370"/>
                  </a:moveTo>
                  <a:lnTo>
                    <a:pt x="808" y="374"/>
                  </a:lnTo>
                  <a:lnTo>
                    <a:pt x="812" y="374"/>
                  </a:lnTo>
                  <a:lnTo>
                    <a:pt x="808" y="374"/>
                  </a:lnTo>
                  <a:lnTo>
                    <a:pt x="808" y="370"/>
                  </a:lnTo>
                  <a:lnTo>
                    <a:pt x="812" y="370"/>
                  </a:lnTo>
                  <a:lnTo>
                    <a:pt x="812" y="370"/>
                  </a:lnTo>
                  <a:lnTo>
                    <a:pt x="812" y="370"/>
                  </a:lnTo>
                  <a:close/>
                  <a:moveTo>
                    <a:pt x="864" y="374"/>
                  </a:moveTo>
                  <a:lnTo>
                    <a:pt x="864" y="370"/>
                  </a:lnTo>
                  <a:lnTo>
                    <a:pt x="868" y="370"/>
                  </a:lnTo>
                  <a:lnTo>
                    <a:pt x="872" y="370"/>
                  </a:lnTo>
                  <a:lnTo>
                    <a:pt x="872" y="374"/>
                  </a:lnTo>
                  <a:lnTo>
                    <a:pt x="868" y="374"/>
                  </a:lnTo>
                  <a:lnTo>
                    <a:pt x="868" y="378"/>
                  </a:lnTo>
                  <a:lnTo>
                    <a:pt x="864" y="378"/>
                  </a:lnTo>
                  <a:lnTo>
                    <a:pt x="864" y="374"/>
                  </a:lnTo>
                  <a:lnTo>
                    <a:pt x="862" y="374"/>
                  </a:lnTo>
                  <a:lnTo>
                    <a:pt x="862" y="378"/>
                  </a:lnTo>
                  <a:lnTo>
                    <a:pt x="864" y="378"/>
                  </a:lnTo>
                  <a:lnTo>
                    <a:pt x="862" y="378"/>
                  </a:lnTo>
                  <a:lnTo>
                    <a:pt x="858" y="378"/>
                  </a:lnTo>
                  <a:lnTo>
                    <a:pt x="858" y="374"/>
                  </a:lnTo>
                  <a:lnTo>
                    <a:pt x="854" y="374"/>
                  </a:lnTo>
                  <a:lnTo>
                    <a:pt x="850" y="374"/>
                  </a:lnTo>
                  <a:lnTo>
                    <a:pt x="854" y="374"/>
                  </a:lnTo>
                  <a:lnTo>
                    <a:pt x="858" y="374"/>
                  </a:lnTo>
                  <a:lnTo>
                    <a:pt x="858" y="370"/>
                  </a:lnTo>
                  <a:lnTo>
                    <a:pt x="862" y="370"/>
                  </a:lnTo>
                  <a:lnTo>
                    <a:pt x="862" y="374"/>
                  </a:lnTo>
                  <a:lnTo>
                    <a:pt x="864" y="374"/>
                  </a:lnTo>
                  <a:lnTo>
                    <a:pt x="864" y="374"/>
                  </a:lnTo>
                  <a:lnTo>
                    <a:pt x="864" y="374"/>
                  </a:lnTo>
                  <a:close/>
                  <a:moveTo>
                    <a:pt x="824" y="370"/>
                  </a:moveTo>
                  <a:lnTo>
                    <a:pt x="828" y="370"/>
                  </a:lnTo>
                  <a:lnTo>
                    <a:pt x="828" y="374"/>
                  </a:lnTo>
                  <a:lnTo>
                    <a:pt x="824" y="374"/>
                  </a:lnTo>
                  <a:lnTo>
                    <a:pt x="820" y="370"/>
                  </a:lnTo>
                  <a:lnTo>
                    <a:pt x="824" y="370"/>
                  </a:lnTo>
                  <a:lnTo>
                    <a:pt x="824" y="370"/>
                  </a:lnTo>
                  <a:lnTo>
                    <a:pt x="824" y="370"/>
                  </a:lnTo>
                  <a:close/>
                  <a:moveTo>
                    <a:pt x="888" y="374"/>
                  </a:moveTo>
                  <a:lnTo>
                    <a:pt x="890" y="374"/>
                  </a:lnTo>
                  <a:lnTo>
                    <a:pt x="890" y="378"/>
                  </a:lnTo>
                  <a:lnTo>
                    <a:pt x="888" y="378"/>
                  </a:lnTo>
                  <a:lnTo>
                    <a:pt x="884" y="378"/>
                  </a:lnTo>
                  <a:lnTo>
                    <a:pt x="880" y="378"/>
                  </a:lnTo>
                  <a:lnTo>
                    <a:pt x="880" y="380"/>
                  </a:lnTo>
                  <a:lnTo>
                    <a:pt x="880" y="378"/>
                  </a:lnTo>
                  <a:lnTo>
                    <a:pt x="884" y="378"/>
                  </a:lnTo>
                  <a:lnTo>
                    <a:pt x="884" y="374"/>
                  </a:lnTo>
                  <a:lnTo>
                    <a:pt x="888" y="374"/>
                  </a:lnTo>
                  <a:lnTo>
                    <a:pt x="888" y="374"/>
                  </a:lnTo>
                  <a:lnTo>
                    <a:pt x="888" y="374"/>
                  </a:lnTo>
                  <a:close/>
                  <a:moveTo>
                    <a:pt x="76" y="392"/>
                  </a:moveTo>
                  <a:lnTo>
                    <a:pt x="80" y="392"/>
                  </a:lnTo>
                  <a:lnTo>
                    <a:pt x="76" y="388"/>
                  </a:lnTo>
                  <a:lnTo>
                    <a:pt x="72" y="388"/>
                  </a:lnTo>
                  <a:lnTo>
                    <a:pt x="72" y="384"/>
                  </a:lnTo>
                  <a:lnTo>
                    <a:pt x="76" y="384"/>
                  </a:lnTo>
                  <a:lnTo>
                    <a:pt x="76" y="388"/>
                  </a:lnTo>
                  <a:lnTo>
                    <a:pt x="80" y="388"/>
                  </a:lnTo>
                  <a:lnTo>
                    <a:pt x="76" y="388"/>
                  </a:lnTo>
                  <a:lnTo>
                    <a:pt x="76" y="384"/>
                  </a:lnTo>
                  <a:lnTo>
                    <a:pt x="72" y="384"/>
                  </a:lnTo>
                  <a:lnTo>
                    <a:pt x="76" y="384"/>
                  </a:lnTo>
                  <a:lnTo>
                    <a:pt x="80" y="380"/>
                  </a:lnTo>
                  <a:lnTo>
                    <a:pt x="80" y="384"/>
                  </a:lnTo>
                  <a:lnTo>
                    <a:pt x="82" y="384"/>
                  </a:lnTo>
                  <a:lnTo>
                    <a:pt x="82" y="380"/>
                  </a:lnTo>
                  <a:lnTo>
                    <a:pt x="86" y="378"/>
                  </a:lnTo>
                  <a:lnTo>
                    <a:pt x="90" y="378"/>
                  </a:lnTo>
                  <a:lnTo>
                    <a:pt x="90" y="380"/>
                  </a:lnTo>
                  <a:lnTo>
                    <a:pt x="94" y="380"/>
                  </a:lnTo>
                  <a:lnTo>
                    <a:pt x="94" y="378"/>
                  </a:lnTo>
                  <a:lnTo>
                    <a:pt x="94" y="374"/>
                  </a:lnTo>
                  <a:lnTo>
                    <a:pt x="96" y="374"/>
                  </a:lnTo>
                  <a:lnTo>
                    <a:pt x="96" y="378"/>
                  </a:lnTo>
                  <a:lnTo>
                    <a:pt x="100" y="378"/>
                  </a:lnTo>
                  <a:lnTo>
                    <a:pt x="100" y="380"/>
                  </a:lnTo>
                  <a:lnTo>
                    <a:pt x="96" y="380"/>
                  </a:lnTo>
                  <a:lnTo>
                    <a:pt x="96" y="384"/>
                  </a:lnTo>
                  <a:lnTo>
                    <a:pt x="94" y="384"/>
                  </a:lnTo>
                  <a:lnTo>
                    <a:pt x="94" y="388"/>
                  </a:lnTo>
                  <a:lnTo>
                    <a:pt x="90" y="388"/>
                  </a:lnTo>
                  <a:lnTo>
                    <a:pt x="90" y="392"/>
                  </a:lnTo>
                  <a:lnTo>
                    <a:pt x="94" y="396"/>
                  </a:lnTo>
                  <a:lnTo>
                    <a:pt x="96" y="400"/>
                  </a:lnTo>
                  <a:lnTo>
                    <a:pt x="94" y="400"/>
                  </a:lnTo>
                  <a:lnTo>
                    <a:pt x="90" y="396"/>
                  </a:lnTo>
                  <a:lnTo>
                    <a:pt x="90" y="392"/>
                  </a:lnTo>
                  <a:lnTo>
                    <a:pt x="86" y="392"/>
                  </a:lnTo>
                  <a:lnTo>
                    <a:pt x="82" y="392"/>
                  </a:lnTo>
                  <a:lnTo>
                    <a:pt x="80" y="392"/>
                  </a:lnTo>
                  <a:lnTo>
                    <a:pt x="76" y="392"/>
                  </a:lnTo>
                  <a:lnTo>
                    <a:pt x="72" y="392"/>
                  </a:lnTo>
                  <a:lnTo>
                    <a:pt x="72" y="388"/>
                  </a:lnTo>
                  <a:lnTo>
                    <a:pt x="72" y="392"/>
                  </a:lnTo>
                  <a:lnTo>
                    <a:pt x="76" y="392"/>
                  </a:lnTo>
                  <a:lnTo>
                    <a:pt x="76" y="392"/>
                  </a:lnTo>
                  <a:lnTo>
                    <a:pt x="76" y="392"/>
                  </a:lnTo>
                  <a:close/>
                  <a:moveTo>
                    <a:pt x="1032" y="374"/>
                  </a:moveTo>
                  <a:lnTo>
                    <a:pt x="1036" y="374"/>
                  </a:lnTo>
                  <a:lnTo>
                    <a:pt x="1036" y="378"/>
                  </a:lnTo>
                  <a:lnTo>
                    <a:pt x="1032" y="378"/>
                  </a:lnTo>
                  <a:lnTo>
                    <a:pt x="1030" y="378"/>
                  </a:lnTo>
                  <a:lnTo>
                    <a:pt x="1032" y="374"/>
                  </a:lnTo>
                  <a:lnTo>
                    <a:pt x="1032" y="374"/>
                  </a:lnTo>
                  <a:lnTo>
                    <a:pt x="1032" y="374"/>
                  </a:lnTo>
                  <a:close/>
                  <a:moveTo>
                    <a:pt x="26" y="378"/>
                  </a:moveTo>
                  <a:lnTo>
                    <a:pt x="24" y="378"/>
                  </a:lnTo>
                  <a:lnTo>
                    <a:pt x="26" y="378"/>
                  </a:lnTo>
                  <a:lnTo>
                    <a:pt x="26" y="374"/>
                  </a:lnTo>
                  <a:lnTo>
                    <a:pt x="30" y="378"/>
                  </a:lnTo>
                  <a:lnTo>
                    <a:pt x="26" y="378"/>
                  </a:lnTo>
                  <a:lnTo>
                    <a:pt x="26" y="378"/>
                  </a:lnTo>
                  <a:lnTo>
                    <a:pt x="26" y="378"/>
                  </a:lnTo>
                  <a:close/>
                  <a:moveTo>
                    <a:pt x="646" y="378"/>
                  </a:moveTo>
                  <a:lnTo>
                    <a:pt x="646" y="380"/>
                  </a:lnTo>
                  <a:lnTo>
                    <a:pt x="642" y="384"/>
                  </a:lnTo>
                  <a:lnTo>
                    <a:pt x="642" y="380"/>
                  </a:lnTo>
                  <a:lnTo>
                    <a:pt x="642" y="378"/>
                  </a:lnTo>
                  <a:lnTo>
                    <a:pt x="638" y="378"/>
                  </a:lnTo>
                  <a:lnTo>
                    <a:pt x="638" y="380"/>
                  </a:lnTo>
                  <a:lnTo>
                    <a:pt x="638" y="378"/>
                  </a:lnTo>
                  <a:lnTo>
                    <a:pt x="638" y="374"/>
                  </a:lnTo>
                  <a:lnTo>
                    <a:pt x="642" y="374"/>
                  </a:lnTo>
                  <a:lnTo>
                    <a:pt x="642" y="378"/>
                  </a:lnTo>
                  <a:lnTo>
                    <a:pt x="646" y="378"/>
                  </a:lnTo>
                  <a:lnTo>
                    <a:pt x="646" y="378"/>
                  </a:lnTo>
                  <a:lnTo>
                    <a:pt x="646" y="378"/>
                  </a:lnTo>
                  <a:close/>
                  <a:moveTo>
                    <a:pt x="1040" y="378"/>
                  </a:moveTo>
                  <a:lnTo>
                    <a:pt x="1036" y="378"/>
                  </a:lnTo>
                  <a:lnTo>
                    <a:pt x="1040" y="378"/>
                  </a:lnTo>
                  <a:lnTo>
                    <a:pt x="1044" y="378"/>
                  </a:lnTo>
                  <a:lnTo>
                    <a:pt x="1040" y="378"/>
                  </a:lnTo>
                  <a:lnTo>
                    <a:pt x="1040" y="378"/>
                  </a:lnTo>
                  <a:lnTo>
                    <a:pt x="1040" y="378"/>
                  </a:lnTo>
                  <a:close/>
                  <a:moveTo>
                    <a:pt x="566" y="378"/>
                  </a:moveTo>
                  <a:lnTo>
                    <a:pt x="566" y="380"/>
                  </a:lnTo>
                  <a:lnTo>
                    <a:pt x="564" y="380"/>
                  </a:lnTo>
                  <a:lnTo>
                    <a:pt x="564" y="378"/>
                  </a:lnTo>
                  <a:lnTo>
                    <a:pt x="560" y="378"/>
                  </a:lnTo>
                  <a:lnTo>
                    <a:pt x="564" y="378"/>
                  </a:lnTo>
                  <a:lnTo>
                    <a:pt x="566" y="378"/>
                  </a:lnTo>
                  <a:lnTo>
                    <a:pt x="566" y="378"/>
                  </a:lnTo>
                  <a:lnTo>
                    <a:pt x="566" y="378"/>
                  </a:lnTo>
                  <a:close/>
                  <a:moveTo>
                    <a:pt x="902" y="380"/>
                  </a:moveTo>
                  <a:lnTo>
                    <a:pt x="906" y="380"/>
                  </a:lnTo>
                  <a:lnTo>
                    <a:pt x="910" y="380"/>
                  </a:lnTo>
                  <a:lnTo>
                    <a:pt x="910" y="384"/>
                  </a:lnTo>
                  <a:lnTo>
                    <a:pt x="906" y="384"/>
                  </a:lnTo>
                  <a:lnTo>
                    <a:pt x="906" y="388"/>
                  </a:lnTo>
                  <a:lnTo>
                    <a:pt x="902" y="388"/>
                  </a:lnTo>
                  <a:lnTo>
                    <a:pt x="898" y="384"/>
                  </a:lnTo>
                  <a:lnTo>
                    <a:pt x="898" y="380"/>
                  </a:lnTo>
                  <a:lnTo>
                    <a:pt x="902" y="380"/>
                  </a:lnTo>
                  <a:lnTo>
                    <a:pt x="902" y="380"/>
                  </a:lnTo>
                  <a:lnTo>
                    <a:pt x="902" y="380"/>
                  </a:lnTo>
                  <a:close/>
                  <a:moveTo>
                    <a:pt x="884" y="380"/>
                  </a:moveTo>
                  <a:lnTo>
                    <a:pt x="888" y="380"/>
                  </a:lnTo>
                  <a:lnTo>
                    <a:pt x="888" y="384"/>
                  </a:lnTo>
                  <a:lnTo>
                    <a:pt x="884" y="384"/>
                  </a:lnTo>
                  <a:lnTo>
                    <a:pt x="884" y="388"/>
                  </a:lnTo>
                  <a:lnTo>
                    <a:pt x="880" y="392"/>
                  </a:lnTo>
                  <a:lnTo>
                    <a:pt x="876" y="392"/>
                  </a:lnTo>
                  <a:lnTo>
                    <a:pt x="876" y="396"/>
                  </a:lnTo>
                  <a:lnTo>
                    <a:pt x="872" y="396"/>
                  </a:lnTo>
                  <a:lnTo>
                    <a:pt x="872" y="392"/>
                  </a:lnTo>
                  <a:lnTo>
                    <a:pt x="872" y="388"/>
                  </a:lnTo>
                  <a:lnTo>
                    <a:pt x="876" y="388"/>
                  </a:lnTo>
                  <a:lnTo>
                    <a:pt x="880" y="388"/>
                  </a:lnTo>
                  <a:lnTo>
                    <a:pt x="880" y="384"/>
                  </a:lnTo>
                  <a:lnTo>
                    <a:pt x="880" y="380"/>
                  </a:lnTo>
                  <a:lnTo>
                    <a:pt x="884" y="380"/>
                  </a:lnTo>
                  <a:lnTo>
                    <a:pt x="884" y="380"/>
                  </a:lnTo>
                  <a:lnTo>
                    <a:pt x="884" y="380"/>
                  </a:lnTo>
                  <a:close/>
                  <a:moveTo>
                    <a:pt x="556" y="396"/>
                  </a:moveTo>
                  <a:lnTo>
                    <a:pt x="556" y="400"/>
                  </a:lnTo>
                  <a:lnTo>
                    <a:pt x="556" y="404"/>
                  </a:lnTo>
                  <a:lnTo>
                    <a:pt x="552" y="404"/>
                  </a:lnTo>
                  <a:lnTo>
                    <a:pt x="552" y="400"/>
                  </a:lnTo>
                  <a:lnTo>
                    <a:pt x="548" y="400"/>
                  </a:lnTo>
                  <a:lnTo>
                    <a:pt x="548" y="396"/>
                  </a:lnTo>
                  <a:lnTo>
                    <a:pt x="552" y="396"/>
                  </a:lnTo>
                  <a:lnTo>
                    <a:pt x="556" y="396"/>
                  </a:lnTo>
                  <a:lnTo>
                    <a:pt x="556" y="396"/>
                  </a:lnTo>
                  <a:lnTo>
                    <a:pt x="556" y="396"/>
                  </a:lnTo>
                  <a:close/>
                  <a:moveTo>
                    <a:pt x="932" y="400"/>
                  </a:moveTo>
                  <a:lnTo>
                    <a:pt x="936" y="404"/>
                  </a:lnTo>
                  <a:lnTo>
                    <a:pt x="936" y="408"/>
                  </a:lnTo>
                  <a:lnTo>
                    <a:pt x="932" y="408"/>
                  </a:lnTo>
                  <a:lnTo>
                    <a:pt x="928" y="408"/>
                  </a:lnTo>
                  <a:lnTo>
                    <a:pt x="928" y="404"/>
                  </a:lnTo>
                  <a:lnTo>
                    <a:pt x="928" y="400"/>
                  </a:lnTo>
                  <a:lnTo>
                    <a:pt x="932" y="400"/>
                  </a:lnTo>
                  <a:lnTo>
                    <a:pt x="932" y="400"/>
                  </a:lnTo>
                  <a:lnTo>
                    <a:pt x="932" y="400"/>
                  </a:lnTo>
                  <a:close/>
                  <a:moveTo>
                    <a:pt x="936" y="400"/>
                  </a:moveTo>
                  <a:lnTo>
                    <a:pt x="940" y="400"/>
                  </a:lnTo>
                  <a:lnTo>
                    <a:pt x="940" y="404"/>
                  </a:lnTo>
                  <a:lnTo>
                    <a:pt x="936" y="404"/>
                  </a:lnTo>
                  <a:lnTo>
                    <a:pt x="936" y="400"/>
                  </a:lnTo>
                  <a:lnTo>
                    <a:pt x="936" y="400"/>
                  </a:lnTo>
                  <a:lnTo>
                    <a:pt x="936" y="400"/>
                  </a:lnTo>
                  <a:close/>
                  <a:moveTo>
                    <a:pt x="880" y="408"/>
                  </a:moveTo>
                  <a:lnTo>
                    <a:pt x="880" y="404"/>
                  </a:lnTo>
                  <a:lnTo>
                    <a:pt x="876" y="404"/>
                  </a:lnTo>
                  <a:lnTo>
                    <a:pt x="880" y="404"/>
                  </a:lnTo>
                  <a:lnTo>
                    <a:pt x="880" y="400"/>
                  </a:lnTo>
                  <a:lnTo>
                    <a:pt x="884" y="400"/>
                  </a:lnTo>
                  <a:lnTo>
                    <a:pt x="884" y="404"/>
                  </a:lnTo>
                  <a:lnTo>
                    <a:pt x="880" y="404"/>
                  </a:lnTo>
                  <a:lnTo>
                    <a:pt x="884" y="404"/>
                  </a:lnTo>
                  <a:lnTo>
                    <a:pt x="880" y="404"/>
                  </a:lnTo>
                  <a:lnTo>
                    <a:pt x="880" y="408"/>
                  </a:lnTo>
                  <a:lnTo>
                    <a:pt x="880" y="408"/>
                  </a:lnTo>
                  <a:lnTo>
                    <a:pt x="880" y="408"/>
                  </a:lnTo>
                  <a:close/>
                  <a:moveTo>
                    <a:pt x="514" y="404"/>
                  </a:moveTo>
                  <a:lnTo>
                    <a:pt x="518" y="404"/>
                  </a:lnTo>
                  <a:lnTo>
                    <a:pt x="518" y="408"/>
                  </a:lnTo>
                  <a:lnTo>
                    <a:pt x="514" y="408"/>
                  </a:lnTo>
                  <a:lnTo>
                    <a:pt x="510" y="408"/>
                  </a:lnTo>
                  <a:lnTo>
                    <a:pt x="510" y="404"/>
                  </a:lnTo>
                  <a:lnTo>
                    <a:pt x="508" y="404"/>
                  </a:lnTo>
                  <a:lnTo>
                    <a:pt x="510" y="404"/>
                  </a:lnTo>
                  <a:lnTo>
                    <a:pt x="514" y="404"/>
                  </a:lnTo>
                  <a:lnTo>
                    <a:pt x="514" y="404"/>
                  </a:lnTo>
                  <a:lnTo>
                    <a:pt x="514" y="404"/>
                  </a:lnTo>
                  <a:close/>
                  <a:moveTo>
                    <a:pt x="944" y="404"/>
                  </a:moveTo>
                  <a:lnTo>
                    <a:pt x="944" y="408"/>
                  </a:lnTo>
                  <a:lnTo>
                    <a:pt x="948" y="408"/>
                  </a:lnTo>
                  <a:lnTo>
                    <a:pt x="948" y="410"/>
                  </a:lnTo>
                  <a:lnTo>
                    <a:pt x="944" y="410"/>
                  </a:lnTo>
                  <a:lnTo>
                    <a:pt x="944" y="408"/>
                  </a:lnTo>
                  <a:lnTo>
                    <a:pt x="944" y="404"/>
                  </a:lnTo>
                  <a:lnTo>
                    <a:pt x="944" y="404"/>
                  </a:lnTo>
                  <a:lnTo>
                    <a:pt x="944" y="404"/>
                  </a:lnTo>
                  <a:close/>
                  <a:moveTo>
                    <a:pt x="876" y="408"/>
                  </a:moveTo>
                  <a:lnTo>
                    <a:pt x="880" y="408"/>
                  </a:lnTo>
                  <a:lnTo>
                    <a:pt x="880" y="410"/>
                  </a:lnTo>
                  <a:lnTo>
                    <a:pt x="876" y="410"/>
                  </a:lnTo>
                  <a:lnTo>
                    <a:pt x="872" y="410"/>
                  </a:lnTo>
                  <a:lnTo>
                    <a:pt x="872" y="408"/>
                  </a:lnTo>
                  <a:lnTo>
                    <a:pt x="876" y="408"/>
                  </a:lnTo>
                  <a:lnTo>
                    <a:pt x="876" y="408"/>
                  </a:lnTo>
                  <a:lnTo>
                    <a:pt x="876" y="408"/>
                  </a:lnTo>
                  <a:close/>
                  <a:moveTo>
                    <a:pt x="910" y="436"/>
                  </a:moveTo>
                  <a:lnTo>
                    <a:pt x="906" y="434"/>
                  </a:lnTo>
                  <a:lnTo>
                    <a:pt x="902" y="434"/>
                  </a:lnTo>
                  <a:lnTo>
                    <a:pt x="902" y="430"/>
                  </a:lnTo>
                  <a:lnTo>
                    <a:pt x="902" y="426"/>
                  </a:lnTo>
                  <a:lnTo>
                    <a:pt x="902" y="422"/>
                  </a:lnTo>
                  <a:lnTo>
                    <a:pt x="902" y="418"/>
                  </a:lnTo>
                  <a:lnTo>
                    <a:pt x="906" y="410"/>
                  </a:lnTo>
                  <a:lnTo>
                    <a:pt x="910" y="410"/>
                  </a:lnTo>
                  <a:lnTo>
                    <a:pt x="918" y="408"/>
                  </a:lnTo>
                  <a:lnTo>
                    <a:pt x="920" y="408"/>
                  </a:lnTo>
                  <a:lnTo>
                    <a:pt x="924" y="408"/>
                  </a:lnTo>
                  <a:lnTo>
                    <a:pt x="928" y="410"/>
                  </a:lnTo>
                  <a:lnTo>
                    <a:pt x="932" y="410"/>
                  </a:lnTo>
                  <a:lnTo>
                    <a:pt x="932" y="414"/>
                  </a:lnTo>
                  <a:lnTo>
                    <a:pt x="932" y="418"/>
                  </a:lnTo>
                  <a:lnTo>
                    <a:pt x="932" y="422"/>
                  </a:lnTo>
                  <a:lnTo>
                    <a:pt x="932" y="426"/>
                  </a:lnTo>
                  <a:lnTo>
                    <a:pt x="932" y="430"/>
                  </a:lnTo>
                  <a:lnTo>
                    <a:pt x="928" y="434"/>
                  </a:lnTo>
                  <a:lnTo>
                    <a:pt x="924" y="434"/>
                  </a:lnTo>
                  <a:lnTo>
                    <a:pt x="920" y="434"/>
                  </a:lnTo>
                  <a:lnTo>
                    <a:pt x="918" y="434"/>
                  </a:lnTo>
                  <a:lnTo>
                    <a:pt x="914" y="434"/>
                  </a:lnTo>
                  <a:lnTo>
                    <a:pt x="914" y="436"/>
                  </a:lnTo>
                  <a:lnTo>
                    <a:pt x="910" y="436"/>
                  </a:lnTo>
                  <a:lnTo>
                    <a:pt x="910" y="436"/>
                  </a:lnTo>
                  <a:lnTo>
                    <a:pt x="910" y="436"/>
                  </a:lnTo>
                  <a:close/>
                  <a:moveTo>
                    <a:pt x="772" y="410"/>
                  </a:moveTo>
                  <a:lnTo>
                    <a:pt x="772" y="414"/>
                  </a:lnTo>
                  <a:lnTo>
                    <a:pt x="772" y="418"/>
                  </a:lnTo>
                  <a:lnTo>
                    <a:pt x="772" y="422"/>
                  </a:lnTo>
                  <a:lnTo>
                    <a:pt x="768" y="422"/>
                  </a:lnTo>
                  <a:lnTo>
                    <a:pt x="764" y="422"/>
                  </a:lnTo>
                  <a:lnTo>
                    <a:pt x="764" y="418"/>
                  </a:lnTo>
                  <a:lnTo>
                    <a:pt x="764" y="414"/>
                  </a:lnTo>
                  <a:lnTo>
                    <a:pt x="764" y="410"/>
                  </a:lnTo>
                  <a:lnTo>
                    <a:pt x="768" y="410"/>
                  </a:lnTo>
                  <a:lnTo>
                    <a:pt x="768" y="408"/>
                  </a:lnTo>
                  <a:lnTo>
                    <a:pt x="772" y="410"/>
                  </a:lnTo>
                  <a:lnTo>
                    <a:pt x="772" y="410"/>
                  </a:lnTo>
                  <a:lnTo>
                    <a:pt x="772" y="410"/>
                  </a:lnTo>
                  <a:close/>
                  <a:moveTo>
                    <a:pt x="1066" y="410"/>
                  </a:moveTo>
                  <a:lnTo>
                    <a:pt x="1066" y="414"/>
                  </a:lnTo>
                  <a:lnTo>
                    <a:pt x="1066" y="410"/>
                  </a:lnTo>
                  <a:lnTo>
                    <a:pt x="1066" y="410"/>
                  </a:lnTo>
                  <a:lnTo>
                    <a:pt x="1066" y="410"/>
                  </a:lnTo>
                  <a:close/>
                  <a:moveTo>
                    <a:pt x="950" y="414"/>
                  </a:moveTo>
                  <a:lnTo>
                    <a:pt x="954" y="414"/>
                  </a:lnTo>
                  <a:lnTo>
                    <a:pt x="954" y="418"/>
                  </a:lnTo>
                  <a:lnTo>
                    <a:pt x="958" y="422"/>
                  </a:lnTo>
                  <a:lnTo>
                    <a:pt x="954" y="422"/>
                  </a:lnTo>
                  <a:lnTo>
                    <a:pt x="950" y="422"/>
                  </a:lnTo>
                  <a:lnTo>
                    <a:pt x="948" y="422"/>
                  </a:lnTo>
                  <a:lnTo>
                    <a:pt x="944" y="422"/>
                  </a:lnTo>
                  <a:lnTo>
                    <a:pt x="940" y="422"/>
                  </a:lnTo>
                  <a:lnTo>
                    <a:pt x="940" y="418"/>
                  </a:lnTo>
                  <a:lnTo>
                    <a:pt x="936" y="418"/>
                  </a:lnTo>
                  <a:lnTo>
                    <a:pt x="936" y="414"/>
                  </a:lnTo>
                  <a:lnTo>
                    <a:pt x="940" y="414"/>
                  </a:lnTo>
                  <a:lnTo>
                    <a:pt x="944" y="414"/>
                  </a:lnTo>
                  <a:lnTo>
                    <a:pt x="944" y="410"/>
                  </a:lnTo>
                  <a:lnTo>
                    <a:pt x="944" y="414"/>
                  </a:lnTo>
                  <a:lnTo>
                    <a:pt x="948" y="414"/>
                  </a:lnTo>
                  <a:lnTo>
                    <a:pt x="950" y="414"/>
                  </a:lnTo>
                  <a:lnTo>
                    <a:pt x="950" y="414"/>
                  </a:lnTo>
                  <a:lnTo>
                    <a:pt x="950" y="414"/>
                  </a:lnTo>
                  <a:close/>
                  <a:moveTo>
                    <a:pt x="454" y="418"/>
                  </a:moveTo>
                  <a:lnTo>
                    <a:pt x="450" y="418"/>
                  </a:lnTo>
                  <a:lnTo>
                    <a:pt x="454" y="418"/>
                  </a:lnTo>
                  <a:lnTo>
                    <a:pt x="454" y="418"/>
                  </a:lnTo>
                  <a:lnTo>
                    <a:pt x="454" y="418"/>
                  </a:lnTo>
                  <a:close/>
                  <a:moveTo>
                    <a:pt x="424" y="418"/>
                  </a:moveTo>
                  <a:lnTo>
                    <a:pt x="422" y="418"/>
                  </a:lnTo>
                  <a:lnTo>
                    <a:pt x="424" y="418"/>
                  </a:lnTo>
                  <a:lnTo>
                    <a:pt x="424" y="418"/>
                  </a:lnTo>
                  <a:lnTo>
                    <a:pt x="424" y="418"/>
                  </a:lnTo>
                  <a:close/>
                  <a:moveTo>
                    <a:pt x="462" y="430"/>
                  </a:moveTo>
                  <a:lnTo>
                    <a:pt x="458" y="430"/>
                  </a:lnTo>
                  <a:lnTo>
                    <a:pt x="458" y="426"/>
                  </a:lnTo>
                  <a:lnTo>
                    <a:pt x="462" y="426"/>
                  </a:lnTo>
                  <a:lnTo>
                    <a:pt x="462" y="430"/>
                  </a:lnTo>
                  <a:lnTo>
                    <a:pt x="462" y="430"/>
                  </a:lnTo>
                  <a:lnTo>
                    <a:pt x="462" y="430"/>
                  </a:lnTo>
                  <a:close/>
                  <a:moveTo>
                    <a:pt x="470" y="430"/>
                  </a:moveTo>
                  <a:lnTo>
                    <a:pt x="470" y="434"/>
                  </a:lnTo>
                  <a:lnTo>
                    <a:pt x="466" y="434"/>
                  </a:lnTo>
                  <a:lnTo>
                    <a:pt x="466" y="430"/>
                  </a:lnTo>
                  <a:lnTo>
                    <a:pt x="470" y="430"/>
                  </a:lnTo>
                  <a:lnTo>
                    <a:pt x="470" y="430"/>
                  </a:lnTo>
                  <a:lnTo>
                    <a:pt x="470" y="430"/>
                  </a:lnTo>
                  <a:close/>
                  <a:moveTo>
                    <a:pt x="1104" y="440"/>
                  </a:moveTo>
                  <a:lnTo>
                    <a:pt x="1106" y="440"/>
                  </a:lnTo>
                  <a:lnTo>
                    <a:pt x="1106" y="436"/>
                  </a:lnTo>
                  <a:lnTo>
                    <a:pt x="1110" y="436"/>
                  </a:lnTo>
                  <a:lnTo>
                    <a:pt x="1106" y="436"/>
                  </a:lnTo>
                  <a:lnTo>
                    <a:pt x="1106" y="440"/>
                  </a:lnTo>
                  <a:lnTo>
                    <a:pt x="1104" y="440"/>
                  </a:lnTo>
                  <a:lnTo>
                    <a:pt x="1104" y="440"/>
                  </a:lnTo>
                  <a:lnTo>
                    <a:pt x="1104" y="440"/>
                  </a:lnTo>
                  <a:close/>
                  <a:moveTo>
                    <a:pt x="1048" y="456"/>
                  </a:moveTo>
                  <a:lnTo>
                    <a:pt x="1052" y="456"/>
                  </a:lnTo>
                  <a:lnTo>
                    <a:pt x="1052" y="460"/>
                  </a:lnTo>
                  <a:lnTo>
                    <a:pt x="1048" y="456"/>
                  </a:lnTo>
                  <a:lnTo>
                    <a:pt x="1048" y="456"/>
                  </a:lnTo>
                  <a:lnTo>
                    <a:pt x="1048" y="456"/>
                  </a:lnTo>
                  <a:close/>
                  <a:moveTo>
                    <a:pt x="820" y="460"/>
                  </a:moveTo>
                  <a:lnTo>
                    <a:pt x="816" y="460"/>
                  </a:lnTo>
                  <a:lnTo>
                    <a:pt x="816" y="456"/>
                  </a:lnTo>
                  <a:lnTo>
                    <a:pt x="816" y="460"/>
                  </a:lnTo>
                  <a:lnTo>
                    <a:pt x="820" y="460"/>
                  </a:lnTo>
                  <a:lnTo>
                    <a:pt x="820" y="460"/>
                  </a:lnTo>
                  <a:lnTo>
                    <a:pt x="820" y="460"/>
                  </a:lnTo>
                  <a:close/>
                  <a:moveTo>
                    <a:pt x="808" y="466"/>
                  </a:moveTo>
                  <a:lnTo>
                    <a:pt x="808" y="470"/>
                  </a:lnTo>
                  <a:lnTo>
                    <a:pt x="812" y="470"/>
                  </a:lnTo>
                  <a:lnTo>
                    <a:pt x="816" y="470"/>
                  </a:lnTo>
                  <a:lnTo>
                    <a:pt x="816" y="474"/>
                  </a:lnTo>
                  <a:lnTo>
                    <a:pt x="812" y="474"/>
                  </a:lnTo>
                  <a:lnTo>
                    <a:pt x="808" y="474"/>
                  </a:lnTo>
                  <a:lnTo>
                    <a:pt x="808" y="470"/>
                  </a:lnTo>
                  <a:lnTo>
                    <a:pt x="806" y="470"/>
                  </a:lnTo>
                  <a:lnTo>
                    <a:pt x="806" y="466"/>
                  </a:lnTo>
                  <a:lnTo>
                    <a:pt x="802" y="466"/>
                  </a:lnTo>
                  <a:lnTo>
                    <a:pt x="802" y="464"/>
                  </a:lnTo>
                  <a:lnTo>
                    <a:pt x="798" y="464"/>
                  </a:lnTo>
                  <a:lnTo>
                    <a:pt x="802" y="464"/>
                  </a:lnTo>
                  <a:lnTo>
                    <a:pt x="806" y="464"/>
                  </a:lnTo>
                  <a:lnTo>
                    <a:pt x="808" y="466"/>
                  </a:lnTo>
                  <a:lnTo>
                    <a:pt x="808" y="466"/>
                  </a:lnTo>
                  <a:lnTo>
                    <a:pt x="808" y="466"/>
                  </a:lnTo>
                  <a:close/>
                  <a:moveTo>
                    <a:pt x="794" y="466"/>
                  </a:moveTo>
                  <a:lnTo>
                    <a:pt x="794" y="470"/>
                  </a:lnTo>
                  <a:lnTo>
                    <a:pt x="798" y="470"/>
                  </a:lnTo>
                  <a:lnTo>
                    <a:pt x="798" y="474"/>
                  </a:lnTo>
                  <a:lnTo>
                    <a:pt x="794" y="478"/>
                  </a:lnTo>
                  <a:lnTo>
                    <a:pt x="794" y="474"/>
                  </a:lnTo>
                  <a:lnTo>
                    <a:pt x="790" y="470"/>
                  </a:lnTo>
                  <a:lnTo>
                    <a:pt x="790" y="466"/>
                  </a:lnTo>
                  <a:lnTo>
                    <a:pt x="790" y="464"/>
                  </a:lnTo>
                  <a:lnTo>
                    <a:pt x="794" y="466"/>
                  </a:lnTo>
                  <a:lnTo>
                    <a:pt x="794" y="466"/>
                  </a:lnTo>
                  <a:lnTo>
                    <a:pt x="794" y="466"/>
                  </a:lnTo>
                  <a:close/>
                  <a:moveTo>
                    <a:pt x="772" y="496"/>
                  </a:moveTo>
                  <a:lnTo>
                    <a:pt x="776" y="496"/>
                  </a:lnTo>
                  <a:lnTo>
                    <a:pt x="776" y="494"/>
                  </a:lnTo>
                  <a:lnTo>
                    <a:pt x="776" y="490"/>
                  </a:lnTo>
                  <a:lnTo>
                    <a:pt x="776" y="486"/>
                  </a:lnTo>
                  <a:lnTo>
                    <a:pt x="776" y="482"/>
                  </a:lnTo>
                  <a:lnTo>
                    <a:pt x="776" y="478"/>
                  </a:lnTo>
                  <a:lnTo>
                    <a:pt x="778" y="470"/>
                  </a:lnTo>
                  <a:lnTo>
                    <a:pt x="782" y="470"/>
                  </a:lnTo>
                  <a:lnTo>
                    <a:pt x="782" y="466"/>
                  </a:lnTo>
                  <a:lnTo>
                    <a:pt x="786" y="466"/>
                  </a:lnTo>
                  <a:lnTo>
                    <a:pt x="786" y="470"/>
                  </a:lnTo>
                  <a:lnTo>
                    <a:pt x="782" y="470"/>
                  </a:lnTo>
                  <a:lnTo>
                    <a:pt x="786" y="470"/>
                  </a:lnTo>
                  <a:lnTo>
                    <a:pt x="790" y="470"/>
                  </a:lnTo>
                  <a:lnTo>
                    <a:pt x="790" y="474"/>
                  </a:lnTo>
                  <a:lnTo>
                    <a:pt x="790" y="478"/>
                  </a:lnTo>
                  <a:lnTo>
                    <a:pt x="786" y="474"/>
                  </a:lnTo>
                  <a:lnTo>
                    <a:pt x="786" y="478"/>
                  </a:lnTo>
                  <a:lnTo>
                    <a:pt x="790" y="478"/>
                  </a:lnTo>
                  <a:lnTo>
                    <a:pt x="790" y="482"/>
                  </a:lnTo>
                  <a:lnTo>
                    <a:pt x="794" y="486"/>
                  </a:lnTo>
                  <a:lnTo>
                    <a:pt x="794" y="482"/>
                  </a:lnTo>
                  <a:lnTo>
                    <a:pt x="798" y="478"/>
                  </a:lnTo>
                  <a:lnTo>
                    <a:pt x="802" y="478"/>
                  </a:lnTo>
                  <a:lnTo>
                    <a:pt x="802" y="482"/>
                  </a:lnTo>
                  <a:lnTo>
                    <a:pt x="806" y="482"/>
                  </a:lnTo>
                  <a:lnTo>
                    <a:pt x="802" y="482"/>
                  </a:lnTo>
                  <a:lnTo>
                    <a:pt x="806" y="486"/>
                  </a:lnTo>
                  <a:lnTo>
                    <a:pt x="808" y="486"/>
                  </a:lnTo>
                  <a:lnTo>
                    <a:pt x="812" y="486"/>
                  </a:lnTo>
                  <a:lnTo>
                    <a:pt x="816" y="486"/>
                  </a:lnTo>
                  <a:lnTo>
                    <a:pt x="816" y="490"/>
                  </a:lnTo>
                  <a:lnTo>
                    <a:pt x="820" y="494"/>
                  </a:lnTo>
                  <a:lnTo>
                    <a:pt x="824" y="494"/>
                  </a:lnTo>
                  <a:lnTo>
                    <a:pt x="824" y="496"/>
                  </a:lnTo>
                  <a:lnTo>
                    <a:pt x="828" y="496"/>
                  </a:lnTo>
                  <a:lnTo>
                    <a:pt x="832" y="496"/>
                  </a:lnTo>
                  <a:lnTo>
                    <a:pt x="834" y="496"/>
                  </a:lnTo>
                  <a:lnTo>
                    <a:pt x="834" y="500"/>
                  </a:lnTo>
                  <a:lnTo>
                    <a:pt x="838" y="500"/>
                  </a:lnTo>
                  <a:lnTo>
                    <a:pt x="838" y="504"/>
                  </a:lnTo>
                  <a:lnTo>
                    <a:pt x="838" y="508"/>
                  </a:lnTo>
                  <a:lnTo>
                    <a:pt x="838" y="512"/>
                  </a:lnTo>
                  <a:lnTo>
                    <a:pt x="834" y="512"/>
                  </a:lnTo>
                  <a:lnTo>
                    <a:pt x="834" y="516"/>
                  </a:lnTo>
                  <a:lnTo>
                    <a:pt x="838" y="512"/>
                  </a:lnTo>
                  <a:lnTo>
                    <a:pt x="842" y="512"/>
                  </a:lnTo>
                  <a:lnTo>
                    <a:pt x="846" y="512"/>
                  </a:lnTo>
                  <a:lnTo>
                    <a:pt x="850" y="516"/>
                  </a:lnTo>
                  <a:lnTo>
                    <a:pt x="850" y="512"/>
                  </a:lnTo>
                  <a:lnTo>
                    <a:pt x="854" y="512"/>
                  </a:lnTo>
                  <a:lnTo>
                    <a:pt x="854" y="516"/>
                  </a:lnTo>
                  <a:lnTo>
                    <a:pt x="858" y="516"/>
                  </a:lnTo>
                  <a:lnTo>
                    <a:pt x="854" y="516"/>
                  </a:lnTo>
                  <a:lnTo>
                    <a:pt x="858" y="516"/>
                  </a:lnTo>
                  <a:lnTo>
                    <a:pt x="858" y="520"/>
                  </a:lnTo>
                  <a:lnTo>
                    <a:pt x="862" y="520"/>
                  </a:lnTo>
                  <a:lnTo>
                    <a:pt x="858" y="520"/>
                  </a:lnTo>
                  <a:lnTo>
                    <a:pt x="854" y="522"/>
                  </a:lnTo>
                  <a:lnTo>
                    <a:pt x="850" y="522"/>
                  </a:lnTo>
                  <a:lnTo>
                    <a:pt x="850" y="526"/>
                  </a:lnTo>
                  <a:lnTo>
                    <a:pt x="846" y="526"/>
                  </a:lnTo>
                  <a:lnTo>
                    <a:pt x="842" y="526"/>
                  </a:lnTo>
                  <a:lnTo>
                    <a:pt x="838" y="522"/>
                  </a:lnTo>
                  <a:lnTo>
                    <a:pt x="834" y="522"/>
                  </a:lnTo>
                  <a:lnTo>
                    <a:pt x="834" y="520"/>
                  </a:lnTo>
                  <a:lnTo>
                    <a:pt x="832" y="520"/>
                  </a:lnTo>
                  <a:lnTo>
                    <a:pt x="832" y="522"/>
                  </a:lnTo>
                  <a:lnTo>
                    <a:pt x="828" y="522"/>
                  </a:lnTo>
                  <a:lnTo>
                    <a:pt x="828" y="520"/>
                  </a:lnTo>
                  <a:lnTo>
                    <a:pt x="828" y="516"/>
                  </a:lnTo>
                  <a:lnTo>
                    <a:pt x="824" y="516"/>
                  </a:lnTo>
                  <a:lnTo>
                    <a:pt x="820" y="516"/>
                  </a:lnTo>
                  <a:lnTo>
                    <a:pt x="816" y="512"/>
                  </a:lnTo>
                  <a:lnTo>
                    <a:pt x="820" y="512"/>
                  </a:lnTo>
                  <a:lnTo>
                    <a:pt x="820" y="508"/>
                  </a:lnTo>
                  <a:lnTo>
                    <a:pt x="816" y="508"/>
                  </a:lnTo>
                  <a:lnTo>
                    <a:pt x="816" y="512"/>
                  </a:lnTo>
                  <a:lnTo>
                    <a:pt x="812" y="512"/>
                  </a:lnTo>
                  <a:lnTo>
                    <a:pt x="808" y="512"/>
                  </a:lnTo>
                  <a:lnTo>
                    <a:pt x="808" y="516"/>
                  </a:lnTo>
                  <a:lnTo>
                    <a:pt x="812" y="516"/>
                  </a:lnTo>
                  <a:lnTo>
                    <a:pt x="812" y="520"/>
                  </a:lnTo>
                  <a:lnTo>
                    <a:pt x="808" y="520"/>
                  </a:lnTo>
                  <a:lnTo>
                    <a:pt x="806" y="522"/>
                  </a:lnTo>
                  <a:lnTo>
                    <a:pt x="802" y="522"/>
                  </a:lnTo>
                  <a:lnTo>
                    <a:pt x="802" y="526"/>
                  </a:lnTo>
                  <a:lnTo>
                    <a:pt x="798" y="526"/>
                  </a:lnTo>
                  <a:lnTo>
                    <a:pt x="798" y="530"/>
                  </a:lnTo>
                  <a:lnTo>
                    <a:pt x="794" y="530"/>
                  </a:lnTo>
                  <a:lnTo>
                    <a:pt x="794" y="534"/>
                  </a:lnTo>
                  <a:lnTo>
                    <a:pt x="790" y="534"/>
                  </a:lnTo>
                  <a:lnTo>
                    <a:pt x="786" y="534"/>
                  </a:lnTo>
                  <a:lnTo>
                    <a:pt x="782" y="534"/>
                  </a:lnTo>
                  <a:lnTo>
                    <a:pt x="782" y="530"/>
                  </a:lnTo>
                  <a:lnTo>
                    <a:pt x="782" y="526"/>
                  </a:lnTo>
                  <a:lnTo>
                    <a:pt x="782" y="522"/>
                  </a:lnTo>
                  <a:lnTo>
                    <a:pt x="782" y="520"/>
                  </a:lnTo>
                  <a:lnTo>
                    <a:pt x="778" y="520"/>
                  </a:lnTo>
                  <a:lnTo>
                    <a:pt x="776" y="522"/>
                  </a:lnTo>
                  <a:lnTo>
                    <a:pt x="772" y="522"/>
                  </a:lnTo>
                  <a:lnTo>
                    <a:pt x="768" y="522"/>
                  </a:lnTo>
                  <a:lnTo>
                    <a:pt x="764" y="522"/>
                  </a:lnTo>
                  <a:lnTo>
                    <a:pt x="760" y="522"/>
                  </a:lnTo>
                  <a:lnTo>
                    <a:pt x="760" y="520"/>
                  </a:lnTo>
                  <a:lnTo>
                    <a:pt x="764" y="516"/>
                  </a:lnTo>
                  <a:lnTo>
                    <a:pt x="768" y="516"/>
                  </a:lnTo>
                  <a:lnTo>
                    <a:pt x="772" y="512"/>
                  </a:lnTo>
                  <a:lnTo>
                    <a:pt x="776" y="512"/>
                  </a:lnTo>
                  <a:lnTo>
                    <a:pt x="776" y="508"/>
                  </a:lnTo>
                  <a:lnTo>
                    <a:pt x="772" y="508"/>
                  </a:lnTo>
                  <a:lnTo>
                    <a:pt x="772" y="504"/>
                  </a:lnTo>
                  <a:lnTo>
                    <a:pt x="772" y="500"/>
                  </a:lnTo>
                  <a:lnTo>
                    <a:pt x="772" y="496"/>
                  </a:lnTo>
                  <a:lnTo>
                    <a:pt x="772" y="496"/>
                  </a:lnTo>
                  <a:lnTo>
                    <a:pt x="772" y="496"/>
                  </a:lnTo>
                  <a:close/>
                  <a:moveTo>
                    <a:pt x="816" y="470"/>
                  </a:moveTo>
                  <a:lnTo>
                    <a:pt x="812" y="470"/>
                  </a:lnTo>
                  <a:lnTo>
                    <a:pt x="812" y="466"/>
                  </a:lnTo>
                  <a:lnTo>
                    <a:pt x="816" y="466"/>
                  </a:lnTo>
                  <a:lnTo>
                    <a:pt x="816" y="470"/>
                  </a:lnTo>
                  <a:lnTo>
                    <a:pt x="816" y="470"/>
                  </a:lnTo>
                  <a:lnTo>
                    <a:pt x="816" y="470"/>
                  </a:lnTo>
                  <a:close/>
                  <a:moveTo>
                    <a:pt x="1114" y="470"/>
                  </a:moveTo>
                  <a:lnTo>
                    <a:pt x="1114" y="474"/>
                  </a:lnTo>
                  <a:lnTo>
                    <a:pt x="1114" y="470"/>
                  </a:lnTo>
                  <a:lnTo>
                    <a:pt x="1114" y="474"/>
                  </a:lnTo>
                  <a:lnTo>
                    <a:pt x="1110" y="474"/>
                  </a:lnTo>
                  <a:lnTo>
                    <a:pt x="1110" y="470"/>
                  </a:lnTo>
                  <a:lnTo>
                    <a:pt x="1114" y="470"/>
                  </a:lnTo>
                  <a:lnTo>
                    <a:pt x="1114" y="470"/>
                  </a:lnTo>
                  <a:lnTo>
                    <a:pt x="1114" y="470"/>
                  </a:lnTo>
                  <a:close/>
                  <a:moveTo>
                    <a:pt x="1070" y="496"/>
                  </a:moveTo>
                  <a:lnTo>
                    <a:pt x="1074" y="496"/>
                  </a:lnTo>
                  <a:lnTo>
                    <a:pt x="1070" y="500"/>
                  </a:lnTo>
                  <a:lnTo>
                    <a:pt x="1066" y="500"/>
                  </a:lnTo>
                  <a:lnTo>
                    <a:pt x="1070" y="496"/>
                  </a:lnTo>
                  <a:lnTo>
                    <a:pt x="1070" y="496"/>
                  </a:lnTo>
                  <a:lnTo>
                    <a:pt x="1070" y="496"/>
                  </a:lnTo>
                  <a:close/>
                  <a:moveTo>
                    <a:pt x="894" y="516"/>
                  </a:moveTo>
                  <a:lnTo>
                    <a:pt x="890" y="516"/>
                  </a:lnTo>
                  <a:lnTo>
                    <a:pt x="890" y="512"/>
                  </a:lnTo>
                  <a:lnTo>
                    <a:pt x="894" y="512"/>
                  </a:lnTo>
                  <a:lnTo>
                    <a:pt x="898" y="512"/>
                  </a:lnTo>
                  <a:lnTo>
                    <a:pt x="894" y="516"/>
                  </a:lnTo>
                  <a:lnTo>
                    <a:pt x="894" y="516"/>
                  </a:lnTo>
                  <a:lnTo>
                    <a:pt x="894" y="516"/>
                  </a:lnTo>
                  <a:close/>
                  <a:moveTo>
                    <a:pt x="970" y="520"/>
                  </a:moveTo>
                  <a:lnTo>
                    <a:pt x="970" y="522"/>
                  </a:lnTo>
                  <a:lnTo>
                    <a:pt x="966" y="522"/>
                  </a:lnTo>
                  <a:lnTo>
                    <a:pt x="970" y="520"/>
                  </a:lnTo>
                  <a:lnTo>
                    <a:pt x="970" y="520"/>
                  </a:lnTo>
                  <a:lnTo>
                    <a:pt x="970" y="520"/>
                  </a:lnTo>
                  <a:close/>
                  <a:moveTo>
                    <a:pt x="910" y="526"/>
                  </a:moveTo>
                  <a:lnTo>
                    <a:pt x="914" y="526"/>
                  </a:lnTo>
                  <a:lnTo>
                    <a:pt x="910" y="526"/>
                  </a:lnTo>
                  <a:lnTo>
                    <a:pt x="910" y="530"/>
                  </a:lnTo>
                  <a:lnTo>
                    <a:pt x="906" y="526"/>
                  </a:lnTo>
                  <a:lnTo>
                    <a:pt x="902" y="526"/>
                  </a:lnTo>
                  <a:lnTo>
                    <a:pt x="902" y="522"/>
                  </a:lnTo>
                  <a:lnTo>
                    <a:pt x="898" y="522"/>
                  </a:lnTo>
                  <a:lnTo>
                    <a:pt x="898" y="520"/>
                  </a:lnTo>
                  <a:lnTo>
                    <a:pt x="902" y="522"/>
                  </a:lnTo>
                  <a:lnTo>
                    <a:pt x="906" y="522"/>
                  </a:lnTo>
                  <a:lnTo>
                    <a:pt x="910" y="522"/>
                  </a:lnTo>
                  <a:lnTo>
                    <a:pt x="910" y="526"/>
                  </a:lnTo>
                  <a:lnTo>
                    <a:pt x="910" y="526"/>
                  </a:lnTo>
                  <a:lnTo>
                    <a:pt x="910" y="526"/>
                  </a:lnTo>
                  <a:close/>
                  <a:moveTo>
                    <a:pt x="1084" y="522"/>
                  </a:moveTo>
                  <a:lnTo>
                    <a:pt x="1084" y="526"/>
                  </a:lnTo>
                  <a:lnTo>
                    <a:pt x="1088" y="530"/>
                  </a:lnTo>
                  <a:lnTo>
                    <a:pt x="1084" y="530"/>
                  </a:lnTo>
                  <a:lnTo>
                    <a:pt x="1084" y="526"/>
                  </a:lnTo>
                  <a:lnTo>
                    <a:pt x="1080" y="522"/>
                  </a:lnTo>
                  <a:lnTo>
                    <a:pt x="1084" y="522"/>
                  </a:lnTo>
                  <a:lnTo>
                    <a:pt x="1084" y="522"/>
                  </a:lnTo>
                  <a:lnTo>
                    <a:pt x="1084" y="522"/>
                  </a:lnTo>
                  <a:close/>
                  <a:moveTo>
                    <a:pt x="1076" y="522"/>
                  </a:moveTo>
                  <a:lnTo>
                    <a:pt x="1076" y="526"/>
                  </a:lnTo>
                  <a:lnTo>
                    <a:pt x="1074" y="526"/>
                  </a:lnTo>
                  <a:lnTo>
                    <a:pt x="1074" y="522"/>
                  </a:lnTo>
                  <a:lnTo>
                    <a:pt x="1076" y="522"/>
                  </a:lnTo>
                  <a:lnTo>
                    <a:pt x="1076" y="522"/>
                  </a:lnTo>
                  <a:lnTo>
                    <a:pt x="1076" y="522"/>
                  </a:lnTo>
                  <a:close/>
                  <a:moveTo>
                    <a:pt x="888" y="526"/>
                  </a:moveTo>
                  <a:lnTo>
                    <a:pt x="890" y="526"/>
                  </a:lnTo>
                  <a:lnTo>
                    <a:pt x="894" y="526"/>
                  </a:lnTo>
                  <a:lnTo>
                    <a:pt x="898" y="530"/>
                  </a:lnTo>
                  <a:lnTo>
                    <a:pt x="898" y="534"/>
                  </a:lnTo>
                  <a:lnTo>
                    <a:pt x="894" y="534"/>
                  </a:lnTo>
                  <a:lnTo>
                    <a:pt x="890" y="534"/>
                  </a:lnTo>
                  <a:lnTo>
                    <a:pt x="888" y="530"/>
                  </a:lnTo>
                  <a:lnTo>
                    <a:pt x="884" y="530"/>
                  </a:lnTo>
                  <a:lnTo>
                    <a:pt x="884" y="526"/>
                  </a:lnTo>
                  <a:lnTo>
                    <a:pt x="888" y="526"/>
                  </a:lnTo>
                  <a:lnTo>
                    <a:pt x="888" y="526"/>
                  </a:lnTo>
                  <a:lnTo>
                    <a:pt x="888" y="526"/>
                  </a:lnTo>
                  <a:close/>
                  <a:moveTo>
                    <a:pt x="832" y="538"/>
                  </a:moveTo>
                  <a:lnTo>
                    <a:pt x="834" y="538"/>
                  </a:lnTo>
                  <a:lnTo>
                    <a:pt x="834" y="542"/>
                  </a:lnTo>
                  <a:lnTo>
                    <a:pt x="834" y="546"/>
                  </a:lnTo>
                  <a:lnTo>
                    <a:pt x="832" y="546"/>
                  </a:lnTo>
                  <a:lnTo>
                    <a:pt x="832" y="550"/>
                  </a:lnTo>
                  <a:lnTo>
                    <a:pt x="828" y="550"/>
                  </a:lnTo>
                  <a:lnTo>
                    <a:pt x="828" y="552"/>
                  </a:lnTo>
                  <a:lnTo>
                    <a:pt x="824" y="552"/>
                  </a:lnTo>
                  <a:lnTo>
                    <a:pt x="820" y="556"/>
                  </a:lnTo>
                  <a:lnTo>
                    <a:pt x="816" y="556"/>
                  </a:lnTo>
                  <a:lnTo>
                    <a:pt x="812" y="556"/>
                  </a:lnTo>
                  <a:lnTo>
                    <a:pt x="808" y="556"/>
                  </a:lnTo>
                  <a:lnTo>
                    <a:pt x="808" y="552"/>
                  </a:lnTo>
                  <a:lnTo>
                    <a:pt x="806" y="550"/>
                  </a:lnTo>
                  <a:lnTo>
                    <a:pt x="808" y="550"/>
                  </a:lnTo>
                  <a:lnTo>
                    <a:pt x="812" y="546"/>
                  </a:lnTo>
                  <a:lnTo>
                    <a:pt x="812" y="542"/>
                  </a:lnTo>
                  <a:lnTo>
                    <a:pt x="816" y="538"/>
                  </a:lnTo>
                  <a:lnTo>
                    <a:pt x="816" y="542"/>
                  </a:lnTo>
                  <a:lnTo>
                    <a:pt x="820" y="542"/>
                  </a:lnTo>
                  <a:lnTo>
                    <a:pt x="824" y="542"/>
                  </a:lnTo>
                  <a:lnTo>
                    <a:pt x="824" y="538"/>
                  </a:lnTo>
                  <a:lnTo>
                    <a:pt x="828" y="538"/>
                  </a:lnTo>
                  <a:lnTo>
                    <a:pt x="832" y="538"/>
                  </a:lnTo>
                  <a:lnTo>
                    <a:pt x="832" y="538"/>
                  </a:lnTo>
                  <a:lnTo>
                    <a:pt x="832" y="538"/>
                  </a:lnTo>
                  <a:close/>
                  <a:moveTo>
                    <a:pt x="940" y="542"/>
                  </a:moveTo>
                  <a:lnTo>
                    <a:pt x="944" y="546"/>
                  </a:lnTo>
                  <a:lnTo>
                    <a:pt x="948" y="546"/>
                  </a:lnTo>
                  <a:lnTo>
                    <a:pt x="944" y="546"/>
                  </a:lnTo>
                  <a:lnTo>
                    <a:pt x="940" y="546"/>
                  </a:lnTo>
                  <a:lnTo>
                    <a:pt x="940" y="542"/>
                  </a:lnTo>
                  <a:lnTo>
                    <a:pt x="940" y="542"/>
                  </a:lnTo>
                  <a:lnTo>
                    <a:pt x="940" y="542"/>
                  </a:lnTo>
                  <a:close/>
                  <a:moveTo>
                    <a:pt x="1076" y="546"/>
                  </a:moveTo>
                  <a:lnTo>
                    <a:pt x="1076" y="550"/>
                  </a:lnTo>
                  <a:lnTo>
                    <a:pt x="1074" y="550"/>
                  </a:lnTo>
                  <a:lnTo>
                    <a:pt x="1074" y="546"/>
                  </a:lnTo>
                  <a:lnTo>
                    <a:pt x="1076" y="546"/>
                  </a:lnTo>
                  <a:lnTo>
                    <a:pt x="1076" y="546"/>
                  </a:lnTo>
                  <a:lnTo>
                    <a:pt x="1076" y="546"/>
                  </a:lnTo>
                  <a:close/>
                  <a:moveTo>
                    <a:pt x="1084" y="550"/>
                  </a:moveTo>
                  <a:lnTo>
                    <a:pt x="1080" y="552"/>
                  </a:lnTo>
                  <a:lnTo>
                    <a:pt x="1076" y="552"/>
                  </a:lnTo>
                  <a:lnTo>
                    <a:pt x="1076" y="550"/>
                  </a:lnTo>
                  <a:lnTo>
                    <a:pt x="1074" y="550"/>
                  </a:lnTo>
                  <a:lnTo>
                    <a:pt x="1076" y="550"/>
                  </a:lnTo>
                  <a:lnTo>
                    <a:pt x="1080" y="550"/>
                  </a:lnTo>
                  <a:lnTo>
                    <a:pt x="1084" y="550"/>
                  </a:lnTo>
                  <a:lnTo>
                    <a:pt x="1084" y="550"/>
                  </a:lnTo>
                  <a:lnTo>
                    <a:pt x="1084" y="550"/>
                  </a:lnTo>
                  <a:close/>
                  <a:moveTo>
                    <a:pt x="868" y="564"/>
                  </a:moveTo>
                  <a:lnTo>
                    <a:pt x="868" y="566"/>
                  </a:lnTo>
                  <a:lnTo>
                    <a:pt x="864" y="570"/>
                  </a:lnTo>
                  <a:lnTo>
                    <a:pt x="864" y="566"/>
                  </a:lnTo>
                  <a:lnTo>
                    <a:pt x="862" y="566"/>
                  </a:lnTo>
                  <a:lnTo>
                    <a:pt x="858" y="564"/>
                  </a:lnTo>
                  <a:lnTo>
                    <a:pt x="858" y="560"/>
                  </a:lnTo>
                  <a:lnTo>
                    <a:pt x="858" y="556"/>
                  </a:lnTo>
                  <a:lnTo>
                    <a:pt x="862" y="556"/>
                  </a:lnTo>
                  <a:lnTo>
                    <a:pt x="862" y="552"/>
                  </a:lnTo>
                  <a:lnTo>
                    <a:pt x="864" y="552"/>
                  </a:lnTo>
                  <a:lnTo>
                    <a:pt x="868" y="552"/>
                  </a:lnTo>
                  <a:lnTo>
                    <a:pt x="868" y="550"/>
                  </a:lnTo>
                  <a:lnTo>
                    <a:pt x="868" y="552"/>
                  </a:lnTo>
                  <a:lnTo>
                    <a:pt x="872" y="552"/>
                  </a:lnTo>
                  <a:lnTo>
                    <a:pt x="872" y="556"/>
                  </a:lnTo>
                  <a:lnTo>
                    <a:pt x="872" y="560"/>
                  </a:lnTo>
                  <a:lnTo>
                    <a:pt x="868" y="564"/>
                  </a:lnTo>
                  <a:lnTo>
                    <a:pt x="868" y="564"/>
                  </a:lnTo>
                  <a:lnTo>
                    <a:pt x="868" y="564"/>
                  </a:lnTo>
                  <a:close/>
                  <a:moveTo>
                    <a:pt x="1074" y="564"/>
                  </a:moveTo>
                  <a:lnTo>
                    <a:pt x="1076" y="564"/>
                  </a:lnTo>
                  <a:lnTo>
                    <a:pt x="1076" y="566"/>
                  </a:lnTo>
                  <a:lnTo>
                    <a:pt x="1074" y="564"/>
                  </a:lnTo>
                  <a:lnTo>
                    <a:pt x="1070" y="564"/>
                  </a:lnTo>
                  <a:lnTo>
                    <a:pt x="1074" y="560"/>
                  </a:lnTo>
                  <a:lnTo>
                    <a:pt x="1074" y="564"/>
                  </a:lnTo>
                  <a:lnTo>
                    <a:pt x="1074" y="564"/>
                  </a:lnTo>
                  <a:lnTo>
                    <a:pt x="1074" y="564"/>
                  </a:lnTo>
                  <a:close/>
                  <a:moveTo>
                    <a:pt x="678" y="564"/>
                  </a:moveTo>
                  <a:lnTo>
                    <a:pt x="676" y="564"/>
                  </a:lnTo>
                  <a:lnTo>
                    <a:pt x="678" y="564"/>
                  </a:lnTo>
                  <a:lnTo>
                    <a:pt x="678" y="564"/>
                  </a:lnTo>
                  <a:lnTo>
                    <a:pt x="678" y="564"/>
                  </a:lnTo>
                  <a:close/>
                  <a:moveTo>
                    <a:pt x="1080" y="570"/>
                  </a:moveTo>
                  <a:lnTo>
                    <a:pt x="1076" y="570"/>
                  </a:lnTo>
                  <a:lnTo>
                    <a:pt x="1080" y="570"/>
                  </a:lnTo>
                  <a:lnTo>
                    <a:pt x="1076" y="574"/>
                  </a:lnTo>
                  <a:lnTo>
                    <a:pt x="1074" y="574"/>
                  </a:lnTo>
                  <a:lnTo>
                    <a:pt x="1074" y="570"/>
                  </a:lnTo>
                  <a:lnTo>
                    <a:pt x="1070" y="570"/>
                  </a:lnTo>
                  <a:lnTo>
                    <a:pt x="1066" y="570"/>
                  </a:lnTo>
                  <a:lnTo>
                    <a:pt x="1070" y="566"/>
                  </a:lnTo>
                  <a:lnTo>
                    <a:pt x="1074" y="566"/>
                  </a:lnTo>
                  <a:lnTo>
                    <a:pt x="1076" y="566"/>
                  </a:lnTo>
                  <a:lnTo>
                    <a:pt x="1080" y="570"/>
                  </a:lnTo>
                  <a:lnTo>
                    <a:pt x="1080" y="570"/>
                  </a:lnTo>
                  <a:lnTo>
                    <a:pt x="1080" y="570"/>
                  </a:lnTo>
                  <a:close/>
                  <a:moveTo>
                    <a:pt x="888" y="586"/>
                  </a:moveTo>
                  <a:lnTo>
                    <a:pt x="888" y="590"/>
                  </a:lnTo>
                  <a:lnTo>
                    <a:pt x="884" y="590"/>
                  </a:lnTo>
                  <a:lnTo>
                    <a:pt x="880" y="590"/>
                  </a:lnTo>
                  <a:lnTo>
                    <a:pt x="884" y="590"/>
                  </a:lnTo>
                  <a:lnTo>
                    <a:pt x="884" y="586"/>
                  </a:lnTo>
                  <a:lnTo>
                    <a:pt x="888" y="586"/>
                  </a:lnTo>
                  <a:lnTo>
                    <a:pt x="888" y="586"/>
                  </a:lnTo>
                  <a:lnTo>
                    <a:pt x="888" y="586"/>
                  </a:lnTo>
                  <a:close/>
                  <a:moveTo>
                    <a:pt x="1032" y="594"/>
                  </a:moveTo>
                  <a:lnTo>
                    <a:pt x="1036" y="596"/>
                  </a:lnTo>
                  <a:lnTo>
                    <a:pt x="1032" y="596"/>
                  </a:lnTo>
                  <a:lnTo>
                    <a:pt x="1032" y="600"/>
                  </a:lnTo>
                  <a:lnTo>
                    <a:pt x="1030" y="600"/>
                  </a:lnTo>
                  <a:lnTo>
                    <a:pt x="1026" y="600"/>
                  </a:lnTo>
                  <a:lnTo>
                    <a:pt x="1030" y="600"/>
                  </a:lnTo>
                  <a:lnTo>
                    <a:pt x="1030" y="596"/>
                  </a:lnTo>
                  <a:lnTo>
                    <a:pt x="1030" y="594"/>
                  </a:lnTo>
                  <a:lnTo>
                    <a:pt x="1032" y="594"/>
                  </a:lnTo>
                  <a:lnTo>
                    <a:pt x="1032" y="594"/>
                  </a:lnTo>
                  <a:lnTo>
                    <a:pt x="1032" y="594"/>
                  </a:lnTo>
                  <a:close/>
                  <a:moveTo>
                    <a:pt x="864" y="608"/>
                  </a:moveTo>
                  <a:lnTo>
                    <a:pt x="864" y="612"/>
                  </a:lnTo>
                  <a:lnTo>
                    <a:pt x="862" y="612"/>
                  </a:lnTo>
                  <a:lnTo>
                    <a:pt x="862" y="608"/>
                  </a:lnTo>
                  <a:lnTo>
                    <a:pt x="864" y="608"/>
                  </a:lnTo>
                  <a:lnTo>
                    <a:pt x="864" y="608"/>
                  </a:lnTo>
                  <a:lnTo>
                    <a:pt x="864" y="608"/>
                  </a:lnTo>
                  <a:close/>
                  <a:moveTo>
                    <a:pt x="1014" y="626"/>
                  </a:moveTo>
                  <a:lnTo>
                    <a:pt x="1014" y="630"/>
                  </a:lnTo>
                  <a:lnTo>
                    <a:pt x="1014" y="626"/>
                  </a:lnTo>
                  <a:lnTo>
                    <a:pt x="1014" y="626"/>
                  </a:lnTo>
                  <a:lnTo>
                    <a:pt x="1014" y="626"/>
                  </a:lnTo>
                  <a:close/>
                  <a:moveTo>
                    <a:pt x="1118" y="652"/>
                  </a:moveTo>
                  <a:lnTo>
                    <a:pt x="1118" y="656"/>
                  </a:lnTo>
                  <a:lnTo>
                    <a:pt x="1114" y="656"/>
                  </a:lnTo>
                  <a:lnTo>
                    <a:pt x="1114" y="652"/>
                  </a:lnTo>
                  <a:lnTo>
                    <a:pt x="1118" y="652"/>
                  </a:lnTo>
                  <a:lnTo>
                    <a:pt x="1118" y="652"/>
                  </a:lnTo>
                  <a:lnTo>
                    <a:pt x="1118" y="652"/>
                  </a:lnTo>
                  <a:close/>
                  <a:moveTo>
                    <a:pt x="1122" y="656"/>
                  </a:moveTo>
                  <a:lnTo>
                    <a:pt x="1118" y="656"/>
                  </a:lnTo>
                  <a:lnTo>
                    <a:pt x="1118" y="652"/>
                  </a:lnTo>
                  <a:lnTo>
                    <a:pt x="1122" y="652"/>
                  </a:lnTo>
                  <a:lnTo>
                    <a:pt x="1122" y="656"/>
                  </a:lnTo>
                  <a:lnTo>
                    <a:pt x="1122" y="656"/>
                  </a:lnTo>
                  <a:lnTo>
                    <a:pt x="1122" y="656"/>
                  </a:lnTo>
                  <a:close/>
                  <a:moveTo>
                    <a:pt x="868" y="660"/>
                  </a:moveTo>
                  <a:lnTo>
                    <a:pt x="868" y="664"/>
                  </a:lnTo>
                  <a:lnTo>
                    <a:pt x="864" y="664"/>
                  </a:lnTo>
                  <a:lnTo>
                    <a:pt x="864" y="660"/>
                  </a:lnTo>
                  <a:lnTo>
                    <a:pt x="868" y="660"/>
                  </a:lnTo>
                  <a:lnTo>
                    <a:pt x="868" y="660"/>
                  </a:lnTo>
                  <a:lnTo>
                    <a:pt x="868" y="660"/>
                  </a:lnTo>
                  <a:close/>
                  <a:moveTo>
                    <a:pt x="1122" y="664"/>
                  </a:moveTo>
                  <a:lnTo>
                    <a:pt x="1122" y="668"/>
                  </a:lnTo>
                  <a:lnTo>
                    <a:pt x="1122" y="664"/>
                  </a:lnTo>
                  <a:lnTo>
                    <a:pt x="1122" y="664"/>
                  </a:lnTo>
                  <a:lnTo>
                    <a:pt x="1122" y="664"/>
                  </a:lnTo>
                  <a:close/>
                  <a:moveTo>
                    <a:pt x="1126" y="676"/>
                  </a:moveTo>
                  <a:lnTo>
                    <a:pt x="1126" y="680"/>
                  </a:lnTo>
                  <a:lnTo>
                    <a:pt x="1122" y="680"/>
                  </a:lnTo>
                  <a:lnTo>
                    <a:pt x="1126" y="680"/>
                  </a:lnTo>
                  <a:lnTo>
                    <a:pt x="1126" y="682"/>
                  </a:lnTo>
                  <a:lnTo>
                    <a:pt x="1126" y="680"/>
                  </a:lnTo>
                  <a:lnTo>
                    <a:pt x="1122" y="680"/>
                  </a:lnTo>
                  <a:lnTo>
                    <a:pt x="1122" y="676"/>
                  </a:lnTo>
                  <a:lnTo>
                    <a:pt x="1126" y="676"/>
                  </a:lnTo>
                  <a:lnTo>
                    <a:pt x="1126" y="676"/>
                  </a:lnTo>
                  <a:lnTo>
                    <a:pt x="1126" y="676"/>
                  </a:lnTo>
                  <a:close/>
                  <a:moveTo>
                    <a:pt x="864" y="676"/>
                  </a:moveTo>
                  <a:lnTo>
                    <a:pt x="864" y="680"/>
                  </a:lnTo>
                  <a:lnTo>
                    <a:pt x="864" y="676"/>
                  </a:lnTo>
                  <a:lnTo>
                    <a:pt x="864" y="676"/>
                  </a:lnTo>
                  <a:lnTo>
                    <a:pt x="864" y="676"/>
                  </a:lnTo>
                  <a:close/>
                  <a:moveTo>
                    <a:pt x="868" y="680"/>
                  </a:moveTo>
                  <a:lnTo>
                    <a:pt x="868" y="682"/>
                  </a:lnTo>
                  <a:lnTo>
                    <a:pt x="868" y="680"/>
                  </a:lnTo>
                  <a:lnTo>
                    <a:pt x="868" y="680"/>
                  </a:lnTo>
                  <a:lnTo>
                    <a:pt x="868" y="680"/>
                  </a:lnTo>
                  <a:close/>
                  <a:moveTo>
                    <a:pt x="864" y="702"/>
                  </a:moveTo>
                  <a:lnTo>
                    <a:pt x="864" y="698"/>
                  </a:lnTo>
                  <a:lnTo>
                    <a:pt x="868" y="698"/>
                  </a:lnTo>
                  <a:lnTo>
                    <a:pt x="868" y="694"/>
                  </a:lnTo>
                  <a:lnTo>
                    <a:pt x="864" y="698"/>
                  </a:lnTo>
                  <a:lnTo>
                    <a:pt x="862" y="698"/>
                  </a:lnTo>
                  <a:lnTo>
                    <a:pt x="864" y="698"/>
                  </a:lnTo>
                  <a:lnTo>
                    <a:pt x="864" y="694"/>
                  </a:lnTo>
                  <a:lnTo>
                    <a:pt x="868" y="690"/>
                  </a:lnTo>
                  <a:lnTo>
                    <a:pt x="868" y="686"/>
                  </a:lnTo>
                  <a:lnTo>
                    <a:pt x="868" y="682"/>
                  </a:lnTo>
                  <a:lnTo>
                    <a:pt x="872" y="682"/>
                  </a:lnTo>
                  <a:lnTo>
                    <a:pt x="872" y="686"/>
                  </a:lnTo>
                  <a:lnTo>
                    <a:pt x="868" y="690"/>
                  </a:lnTo>
                  <a:lnTo>
                    <a:pt x="872" y="690"/>
                  </a:lnTo>
                  <a:lnTo>
                    <a:pt x="872" y="686"/>
                  </a:lnTo>
                  <a:lnTo>
                    <a:pt x="872" y="682"/>
                  </a:lnTo>
                  <a:lnTo>
                    <a:pt x="876" y="682"/>
                  </a:lnTo>
                  <a:lnTo>
                    <a:pt x="876" y="686"/>
                  </a:lnTo>
                  <a:lnTo>
                    <a:pt x="880" y="686"/>
                  </a:lnTo>
                  <a:lnTo>
                    <a:pt x="876" y="690"/>
                  </a:lnTo>
                  <a:lnTo>
                    <a:pt x="876" y="694"/>
                  </a:lnTo>
                  <a:lnTo>
                    <a:pt x="876" y="698"/>
                  </a:lnTo>
                  <a:lnTo>
                    <a:pt x="872" y="698"/>
                  </a:lnTo>
                  <a:lnTo>
                    <a:pt x="876" y="698"/>
                  </a:lnTo>
                  <a:lnTo>
                    <a:pt x="876" y="694"/>
                  </a:lnTo>
                  <a:lnTo>
                    <a:pt x="876" y="690"/>
                  </a:lnTo>
                  <a:lnTo>
                    <a:pt x="876" y="686"/>
                  </a:lnTo>
                  <a:lnTo>
                    <a:pt x="876" y="690"/>
                  </a:lnTo>
                  <a:lnTo>
                    <a:pt x="872" y="698"/>
                  </a:lnTo>
                  <a:lnTo>
                    <a:pt x="876" y="694"/>
                  </a:lnTo>
                  <a:lnTo>
                    <a:pt x="876" y="690"/>
                  </a:lnTo>
                  <a:lnTo>
                    <a:pt x="872" y="690"/>
                  </a:lnTo>
                  <a:lnTo>
                    <a:pt x="872" y="694"/>
                  </a:lnTo>
                  <a:lnTo>
                    <a:pt x="872" y="698"/>
                  </a:lnTo>
                  <a:lnTo>
                    <a:pt x="868" y="698"/>
                  </a:lnTo>
                  <a:lnTo>
                    <a:pt x="864" y="702"/>
                  </a:lnTo>
                  <a:lnTo>
                    <a:pt x="864" y="702"/>
                  </a:lnTo>
                  <a:lnTo>
                    <a:pt x="864" y="702"/>
                  </a:lnTo>
                  <a:close/>
                  <a:moveTo>
                    <a:pt x="862" y="690"/>
                  </a:moveTo>
                  <a:lnTo>
                    <a:pt x="864" y="686"/>
                  </a:lnTo>
                  <a:lnTo>
                    <a:pt x="868" y="686"/>
                  </a:lnTo>
                  <a:lnTo>
                    <a:pt x="868" y="682"/>
                  </a:lnTo>
                  <a:lnTo>
                    <a:pt x="868" y="686"/>
                  </a:lnTo>
                  <a:lnTo>
                    <a:pt x="868" y="690"/>
                  </a:lnTo>
                  <a:lnTo>
                    <a:pt x="864" y="690"/>
                  </a:lnTo>
                  <a:lnTo>
                    <a:pt x="862" y="690"/>
                  </a:lnTo>
                  <a:lnTo>
                    <a:pt x="862" y="690"/>
                  </a:lnTo>
                  <a:lnTo>
                    <a:pt x="862" y="690"/>
                  </a:lnTo>
                  <a:close/>
                  <a:moveTo>
                    <a:pt x="876" y="694"/>
                  </a:moveTo>
                  <a:lnTo>
                    <a:pt x="880" y="690"/>
                  </a:lnTo>
                  <a:lnTo>
                    <a:pt x="880" y="686"/>
                  </a:lnTo>
                  <a:lnTo>
                    <a:pt x="884" y="690"/>
                  </a:lnTo>
                  <a:lnTo>
                    <a:pt x="880" y="690"/>
                  </a:lnTo>
                  <a:lnTo>
                    <a:pt x="880" y="694"/>
                  </a:lnTo>
                  <a:lnTo>
                    <a:pt x="876" y="694"/>
                  </a:lnTo>
                  <a:lnTo>
                    <a:pt x="876" y="694"/>
                  </a:lnTo>
                  <a:lnTo>
                    <a:pt x="876" y="694"/>
                  </a:lnTo>
                  <a:close/>
                  <a:moveTo>
                    <a:pt x="1122" y="686"/>
                  </a:moveTo>
                  <a:lnTo>
                    <a:pt x="1126" y="686"/>
                  </a:lnTo>
                  <a:lnTo>
                    <a:pt x="1126" y="690"/>
                  </a:lnTo>
                  <a:lnTo>
                    <a:pt x="1122" y="690"/>
                  </a:lnTo>
                  <a:lnTo>
                    <a:pt x="1122" y="686"/>
                  </a:lnTo>
                  <a:lnTo>
                    <a:pt x="1122" y="686"/>
                  </a:lnTo>
                  <a:lnTo>
                    <a:pt x="1122" y="686"/>
                  </a:lnTo>
                  <a:close/>
                  <a:moveTo>
                    <a:pt x="1130" y="690"/>
                  </a:moveTo>
                  <a:lnTo>
                    <a:pt x="1132" y="694"/>
                  </a:lnTo>
                  <a:lnTo>
                    <a:pt x="1130" y="694"/>
                  </a:lnTo>
                  <a:lnTo>
                    <a:pt x="1130" y="690"/>
                  </a:lnTo>
                  <a:lnTo>
                    <a:pt x="1130" y="690"/>
                  </a:lnTo>
                  <a:lnTo>
                    <a:pt x="1130" y="690"/>
                  </a:lnTo>
                  <a:close/>
                  <a:moveTo>
                    <a:pt x="876" y="694"/>
                  </a:moveTo>
                  <a:lnTo>
                    <a:pt x="876" y="698"/>
                  </a:lnTo>
                  <a:lnTo>
                    <a:pt x="876" y="702"/>
                  </a:lnTo>
                  <a:lnTo>
                    <a:pt x="876" y="698"/>
                  </a:lnTo>
                  <a:lnTo>
                    <a:pt x="876" y="694"/>
                  </a:lnTo>
                  <a:lnTo>
                    <a:pt x="876" y="694"/>
                  </a:lnTo>
                  <a:lnTo>
                    <a:pt x="876" y="694"/>
                  </a:lnTo>
                  <a:close/>
                  <a:moveTo>
                    <a:pt x="152" y="716"/>
                  </a:moveTo>
                  <a:lnTo>
                    <a:pt x="152" y="720"/>
                  </a:lnTo>
                  <a:lnTo>
                    <a:pt x="150" y="724"/>
                  </a:lnTo>
                  <a:lnTo>
                    <a:pt x="150" y="720"/>
                  </a:lnTo>
                  <a:lnTo>
                    <a:pt x="152" y="720"/>
                  </a:lnTo>
                  <a:lnTo>
                    <a:pt x="152" y="716"/>
                  </a:lnTo>
                  <a:lnTo>
                    <a:pt x="152" y="716"/>
                  </a:lnTo>
                  <a:lnTo>
                    <a:pt x="152" y="716"/>
                  </a:lnTo>
                  <a:close/>
                  <a:moveTo>
                    <a:pt x="876" y="720"/>
                  </a:moveTo>
                  <a:lnTo>
                    <a:pt x="872" y="720"/>
                  </a:lnTo>
                  <a:lnTo>
                    <a:pt x="868" y="720"/>
                  </a:lnTo>
                  <a:lnTo>
                    <a:pt x="864" y="724"/>
                  </a:lnTo>
                  <a:lnTo>
                    <a:pt x="864" y="720"/>
                  </a:lnTo>
                  <a:lnTo>
                    <a:pt x="868" y="720"/>
                  </a:lnTo>
                  <a:lnTo>
                    <a:pt x="872" y="720"/>
                  </a:lnTo>
                  <a:lnTo>
                    <a:pt x="876" y="720"/>
                  </a:lnTo>
                  <a:lnTo>
                    <a:pt x="876" y="720"/>
                  </a:lnTo>
                  <a:lnTo>
                    <a:pt x="876" y="720"/>
                  </a:lnTo>
                  <a:close/>
                  <a:moveTo>
                    <a:pt x="146" y="724"/>
                  </a:moveTo>
                  <a:lnTo>
                    <a:pt x="146" y="728"/>
                  </a:lnTo>
                  <a:lnTo>
                    <a:pt x="142" y="728"/>
                  </a:lnTo>
                  <a:lnTo>
                    <a:pt x="142" y="724"/>
                  </a:lnTo>
                  <a:lnTo>
                    <a:pt x="146" y="724"/>
                  </a:lnTo>
                  <a:lnTo>
                    <a:pt x="146" y="724"/>
                  </a:lnTo>
                  <a:lnTo>
                    <a:pt x="146" y="724"/>
                  </a:lnTo>
                  <a:close/>
                  <a:moveTo>
                    <a:pt x="112" y="746"/>
                  </a:moveTo>
                  <a:lnTo>
                    <a:pt x="112" y="742"/>
                  </a:lnTo>
                  <a:lnTo>
                    <a:pt x="112" y="738"/>
                  </a:lnTo>
                  <a:lnTo>
                    <a:pt x="112" y="736"/>
                  </a:lnTo>
                  <a:lnTo>
                    <a:pt x="116" y="736"/>
                  </a:lnTo>
                  <a:lnTo>
                    <a:pt x="120" y="736"/>
                  </a:lnTo>
                  <a:lnTo>
                    <a:pt x="120" y="738"/>
                  </a:lnTo>
                  <a:lnTo>
                    <a:pt x="116" y="738"/>
                  </a:lnTo>
                  <a:lnTo>
                    <a:pt x="120" y="738"/>
                  </a:lnTo>
                  <a:lnTo>
                    <a:pt x="124" y="736"/>
                  </a:lnTo>
                  <a:lnTo>
                    <a:pt x="124" y="738"/>
                  </a:lnTo>
                  <a:lnTo>
                    <a:pt x="126" y="738"/>
                  </a:lnTo>
                  <a:lnTo>
                    <a:pt x="126" y="742"/>
                  </a:lnTo>
                  <a:lnTo>
                    <a:pt x="124" y="742"/>
                  </a:lnTo>
                  <a:lnTo>
                    <a:pt x="120" y="746"/>
                  </a:lnTo>
                  <a:lnTo>
                    <a:pt x="124" y="746"/>
                  </a:lnTo>
                  <a:lnTo>
                    <a:pt x="126" y="742"/>
                  </a:lnTo>
                  <a:lnTo>
                    <a:pt x="126" y="738"/>
                  </a:lnTo>
                  <a:lnTo>
                    <a:pt x="130" y="738"/>
                  </a:lnTo>
                  <a:lnTo>
                    <a:pt x="130" y="736"/>
                  </a:lnTo>
                  <a:lnTo>
                    <a:pt x="130" y="738"/>
                  </a:lnTo>
                  <a:lnTo>
                    <a:pt x="130" y="742"/>
                  </a:lnTo>
                  <a:lnTo>
                    <a:pt x="126" y="746"/>
                  </a:lnTo>
                  <a:lnTo>
                    <a:pt x="126" y="750"/>
                  </a:lnTo>
                  <a:lnTo>
                    <a:pt x="126" y="754"/>
                  </a:lnTo>
                  <a:lnTo>
                    <a:pt x="124" y="754"/>
                  </a:lnTo>
                  <a:lnTo>
                    <a:pt x="124" y="758"/>
                  </a:lnTo>
                  <a:lnTo>
                    <a:pt x="126" y="758"/>
                  </a:lnTo>
                  <a:lnTo>
                    <a:pt x="124" y="758"/>
                  </a:lnTo>
                  <a:lnTo>
                    <a:pt x="120" y="758"/>
                  </a:lnTo>
                  <a:lnTo>
                    <a:pt x="120" y="754"/>
                  </a:lnTo>
                  <a:lnTo>
                    <a:pt x="116" y="754"/>
                  </a:lnTo>
                  <a:lnTo>
                    <a:pt x="120" y="754"/>
                  </a:lnTo>
                  <a:lnTo>
                    <a:pt x="124" y="754"/>
                  </a:lnTo>
                  <a:lnTo>
                    <a:pt x="120" y="750"/>
                  </a:lnTo>
                  <a:lnTo>
                    <a:pt x="116" y="750"/>
                  </a:lnTo>
                  <a:lnTo>
                    <a:pt x="112" y="750"/>
                  </a:lnTo>
                  <a:lnTo>
                    <a:pt x="112" y="746"/>
                  </a:lnTo>
                  <a:lnTo>
                    <a:pt x="116" y="746"/>
                  </a:lnTo>
                  <a:lnTo>
                    <a:pt x="112" y="746"/>
                  </a:lnTo>
                  <a:lnTo>
                    <a:pt x="112" y="746"/>
                  </a:lnTo>
                  <a:lnTo>
                    <a:pt x="112" y="746"/>
                  </a:lnTo>
                  <a:close/>
                  <a:moveTo>
                    <a:pt x="150" y="738"/>
                  </a:moveTo>
                  <a:lnTo>
                    <a:pt x="152" y="738"/>
                  </a:lnTo>
                  <a:lnTo>
                    <a:pt x="150" y="742"/>
                  </a:lnTo>
                  <a:lnTo>
                    <a:pt x="150" y="738"/>
                  </a:lnTo>
                  <a:lnTo>
                    <a:pt x="150" y="742"/>
                  </a:lnTo>
                  <a:lnTo>
                    <a:pt x="150" y="738"/>
                  </a:lnTo>
                  <a:lnTo>
                    <a:pt x="146" y="738"/>
                  </a:lnTo>
                  <a:lnTo>
                    <a:pt x="146" y="742"/>
                  </a:lnTo>
                  <a:lnTo>
                    <a:pt x="146" y="738"/>
                  </a:lnTo>
                  <a:lnTo>
                    <a:pt x="150" y="738"/>
                  </a:lnTo>
                  <a:lnTo>
                    <a:pt x="150" y="736"/>
                  </a:lnTo>
                  <a:lnTo>
                    <a:pt x="150" y="738"/>
                  </a:lnTo>
                  <a:lnTo>
                    <a:pt x="150" y="738"/>
                  </a:lnTo>
                  <a:lnTo>
                    <a:pt x="150" y="738"/>
                  </a:lnTo>
                  <a:close/>
                  <a:moveTo>
                    <a:pt x="152" y="742"/>
                  </a:moveTo>
                  <a:lnTo>
                    <a:pt x="152" y="746"/>
                  </a:lnTo>
                  <a:lnTo>
                    <a:pt x="152" y="750"/>
                  </a:lnTo>
                  <a:lnTo>
                    <a:pt x="152" y="746"/>
                  </a:lnTo>
                  <a:lnTo>
                    <a:pt x="150" y="746"/>
                  </a:lnTo>
                  <a:lnTo>
                    <a:pt x="152" y="742"/>
                  </a:lnTo>
                  <a:lnTo>
                    <a:pt x="152" y="742"/>
                  </a:lnTo>
                  <a:lnTo>
                    <a:pt x="152" y="742"/>
                  </a:lnTo>
                  <a:close/>
                  <a:moveTo>
                    <a:pt x="172" y="746"/>
                  </a:moveTo>
                  <a:lnTo>
                    <a:pt x="168" y="746"/>
                  </a:lnTo>
                  <a:lnTo>
                    <a:pt x="168" y="750"/>
                  </a:lnTo>
                  <a:lnTo>
                    <a:pt x="168" y="754"/>
                  </a:lnTo>
                  <a:lnTo>
                    <a:pt x="168" y="746"/>
                  </a:lnTo>
                  <a:lnTo>
                    <a:pt x="172" y="746"/>
                  </a:lnTo>
                  <a:lnTo>
                    <a:pt x="172" y="746"/>
                  </a:lnTo>
                  <a:lnTo>
                    <a:pt x="172" y="746"/>
                  </a:lnTo>
                  <a:close/>
                  <a:moveTo>
                    <a:pt x="150" y="746"/>
                  </a:moveTo>
                  <a:lnTo>
                    <a:pt x="152" y="746"/>
                  </a:lnTo>
                  <a:lnTo>
                    <a:pt x="152" y="750"/>
                  </a:lnTo>
                  <a:lnTo>
                    <a:pt x="156" y="750"/>
                  </a:lnTo>
                  <a:lnTo>
                    <a:pt x="156" y="754"/>
                  </a:lnTo>
                  <a:lnTo>
                    <a:pt x="160" y="758"/>
                  </a:lnTo>
                  <a:lnTo>
                    <a:pt x="156" y="758"/>
                  </a:lnTo>
                  <a:lnTo>
                    <a:pt x="152" y="754"/>
                  </a:lnTo>
                  <a:lnTo>
                    <a:pt x="150" y="754"/>
                  </a:lnTo>
                  <a:lnTo>
                    <a:pt x="150" y="750"/>
                  </a:lnTo>
                  <a:lnTo>
                    <a:pt x="150" y="746"/>
                  </a:lnTo>
                  <a:lnTo>
                    <a:pt x="150" y="746"/>
                  </a:lnTo>
                  <a:lnTo>
                    <a:pt x="150" y="746"/>
                  </a:lnTo>
                  <a:close/>
                  <a:moveTo>
                    <a:pt x="172" y="750"/>
                  </a:moveTo>
                  <a:lnTo>
                    <a:pt x="172" y="754"/>
                  </a:lnTo>
                  <a:lnTo>
                    <a:pt x="168" y="754"/>
                  </a:lnTo>
                  <a:lnTo>
                    <a:pt x="168" y="750"/>
                  </a:lnTo>
                  <a:lnTo>
                    <a:pt x="172" y="750"/>
                  </a:lnTo>
                  <a:lnTo>
                    <a:pt x="172" y="750"/>
                  </a:lnTo>
                  <a:lnTo>
                    <a:pt x="172" y="750"/>
                  </a:lnTo>
                  <a:close/>
                  <a:moveTo>
                    <a:pt x="864" y="754"/>
                  </a:moveTo>
                  <a:lnTo>
                    <a:pt x="862" y="754"/>
                  </a:lnTo>
                  <a:lnTo>
                    <a:pt x="864" y="754"/>
                  </a:lnTo>
                  <a:lnTo>
                    <a:pt x="864" y="754"/>
                  </a:lnTo>
                  <a:lnTo>
                    <a:pt x="864" y="754"/>
                  </a:lnTo>
                  <a:close/>
                  <a:moveTo>
                    <a:pt x="168" y="754"/>
                  </a:moveTo>
                  <a:lnTo>
                    <a:pt x="168" y="758"/>
                  </a:lnTo>
                  <a:lnTo>
                    <a:pt x="164" y="758"/>
                  </a:lnTo>
                  <a:lnTo>
                    <a:pt x="164" y="754"/>
                  </a:lnTo>
                  <a:lnTo>
                    <a:pt x="168" y="754"/>
                  </a:lnTo>
                  <a:lnTo>
                    <a:pt x="168" y="754"/>
                  </a:lnTo>
                  <a:lnTo>
                    <a:pt x="168" y="754"/>
                  </a:lnTo>
                  <a:close/>
                  <a:moveTo>
                    <a:pt x="846" y="758"/>
                  </a:moveTo>
                  <a:lnTo>
                    <a:pt x="850" y="758"/>
                  </a:lnTo>
                  <a:lnTo>
                    <a:pt x="850" y="762"/>
                  </a:lnTo>
                  <a:lnTo>
                    <a:pt x="854" y="766"/>
                  </a:lnTo>
                  <a:lnTo>
                    <a:pt x="854" y="768"/>
                  </a:lnTo>
                  <a:lnTo>
                    <a:pt x="854" y="766"/>
                  </a:lnTo>
                  <a:lnTo>
                    <a:pt x="850" y="766"/>
                  </a:lnTo>
                  <a:lnTo>
                    <a:pt x="846" y="766"/>
                  </a:lnTo>
                  <a:lnTo>
                    <a:pt x="842" y="766"/>
                  </a:lnTo>
                  <a:lnTo>
                    <a:pt x="838" y="762"/>
                  </a:lnTo>
                  <a:lnTo>
                    <a:pt x="834" y="762"/>
                  </a:lnTo>
                  <a:lnTo>
                    <a:pt x="834" y="758"/>
                  </a:lnTo>
                  <a:lnTo>
                    <a:pt x="838" y="758"/>
                  </a:lnTo>
                  <a:lnTo>
                    <a:pt x="842" y="758"/>
                  </a:lnTo>
                  <a:lnTo>
                    <a:pt x="842" y="754"/>
                  </a:lnTo>
                  <a:lnTo>
                    <a:pt x="842" y="758"/>
                  </a:lnTo>
                  <a:lnTo>
                    <a:pt x="846" y="758"/>
                  </a:lnTo>
                  <a:lnTo>
                    <a:pt x="846" y="758"/>
                  </a:lnTo>
                  <a:lnTo>
                    <a:pt x="846" y="758"/>
                  </a:lnTo>
                  <a:close/>
                  <a:moveTo>
                    <a:pt x="164" y="758"/>
                  </a:moveTo>
                  <a:lnTo>
                    <a:pt x="164" y="762"/>
                  </a:lnTo>
                  <a:lnTo>
                    <a:pt x="164" y="758"/>
                  </a:lnTo>
                  <a:lnTo>
                    <a:pt x="160" y="758"/>
                  </a:lnTo>
                  <a:lnTo>
                    <a:pt x="164" y="758"/>
                  </a:lnTo>
                  <a:lnTo>
                    <a:pt x="164" y="758"/>
                  </a:lnTo>
                  <a:lnTo>
                    <a:pt x="164" y="758"/>
                  </a:lnTo>
                  <a:close/>
                  <a:moveTo>
                    <a:pt x="168" y="766"/>
                  </a:moveTo>
                  <a:lnTo>
                    <a:pt x="172" y="768"/>
                  </a:lnTo>
                  <a:lnTo>
                    <a:pt x="172" y="772"/>
                  </a:lnTo>
                  <a:lnTo>
                    <a:pt x="168" y="768"/>
                  </a:lnTo>
                  <a:lnTo>
                    <a:pt x="164" y="766"/>
                  </a:lnTo>
                  <a:lnTo>
                    <a:pt x="168" y="766"/>
                  </a:lnTo>
                  <a:lnTo>
                    <a:pt x="168" y="766"/>
                  </a:lnTo>
                  <a:lnTo>
                    <a:pt x="168" y="766"/>
                  </a:lnTo>
                  <a:close/>
                  <a:moveTo>
                    <a:pt x="182" y="766"/>
                  </a:moveTo>
                  <a:lnTo>
                    <a:pt x="180" y="766"/>
                  </a:lnTo>
                  <a:lnTo>
                    <a:pt x="180" y="768"/>
                  </a:lnTo>
                  <a:lnTo>
                    <a:pt x="180" y="766"/>
                  </a:lnTo>
                  <a:lnTo>
                    <a:pt x="182" y="766"/>
                  </a:lnTo>
                  <a:lnTo>
                    <a:pt x="182" y="766"/>
                  </a:lnTo>
                  <a:lnTo>
                    <a:pt x="182" y="766"/>
                  </a:lnTo>
                  <a:close/>
                  <a:moveTo>
                    <a:pt x="180" y="766"/>
                  </a:moveTo>
                  <a:lnTo>
                    <a:pt x="180" y="768"/>
                  </a:lnTo>
                  <a:lnTo>
                    <a:pt x="180" y="772"/>
                  </a:lnTo>
                  <a:lnTo>
                    <a:pt x="176" y="772"/>
                  </a:lnTo>
                  <a:lnTo>
                    <a:pt x="180" y="768"/>
                  </a:lnTo>
                  <a:lnTo>
                    <a:pt x="180" y="766"/>
                  </a:lnTo>
                  <a:lnTo>
                    <a:pt x="180" y="766"/>
                  </a:lnTo>
                  <a:lnTo>
                    <a:pt x="180" y="766"/>
                  </a:lnTo>
                  <a:close/>
                  <a:moveTo>
                    <a:pt x="134" y="766"/>
                  </a:moveTo>
                  <a:lnTo>
                    <a:pt x="134" y="768"/>
                  </a:lnTo>
                  <a:lnTo>
                    <a:pt x="130" y="766"/>
                  </a:lnTo>
                  <a:lnTo>
                    <a:pt x="134" y="766"/>
                  </a:lnTo>
                  <a:lnTo>
                    <a:pt x="134" y="766"/>
                  </a:lnTo>
                  <a:lnTo>
                    <a:pt x="134" y="766"/>
                  </a:lnTo>
                  <a:close/>
                  <a:moveTo>
                    <a:pt x="176" y="768"/>
                  </a:moveTo>
                  <a:lnTo>
                    <a:pt x="176" y="772"/>
                  </a:lnTo>
                  <a:lnTo>
                    <a:pt x="172" y="772"/>
                  </a:lnTo>
                  <a:lnTo>
                    <a:pt x="172" y="768"/>
                  </a:lnTo>
                  <a:lnTo>
                    <a:pt x="176" y="768"/>
                  </a:lnTo>
                  <a:lnTo>
                    <a:pt x="176" y="768"/>
                  </a:lnTo>
                  <a:lnTo>
                    <a:pt x="176" y="768"/>
                  </a:lnTo>
                  <a:close/>
                  <a:moveTo>
                    <a:pt x="176" y="772"/>
                  </a:moveTo>
                  <a:lnTo>
                    <a:pt x="176" y="776"/>
                  </a:lnTo>
                  <a:lnTo>
                    <a:pt x="172" y="772"/>
                  </a:lnTo>
                  <a:lnTo>
                    <a:pt x="176" y="772"/>
                  </a:lnTo>
                  <a:lnTo>
                    <a:pt x="176" y="772"/>
                  </a:lnTo>
                  <a:lnTo>
                    <a:pt x="176" y="772"/>
                  </a:lnTo>
                  <a:close/>
                  <a:moveTo>
                    <a:pt x="190" y="780"/>
                  </a:moveTo>
                  <a:lnTo>
                    <a:pt x="186" y="780"/>
                  </a:lnTo>
                  <a:lnTo>
                    <a:pt x="186" y="784"/>
                  </a:lnTo>
                  <a:lnTo>
                    <a:pt x="186" y="780"/>
                  </a:lnTo>
                  <a:lnTo>
                    <a:pt x="186" y="776"/>
                  </a:lnTo>
                  <a:lnTo>
                    <a:pt x="190" y="776"/>
                  </a:lnTo>
                  <a:lnTo>
                    <a:pt x="190" y="772"/>
                  </a:lnTo>
                  <a:lnTo>
                    <a:pt x="194" y="772"/>
                  </a:lnTo>
                  <a:lnTo>
                    <a:pt x="194" y="776"/>
                  </a:lnTo>
                  <a:lnTo>
                    <a:pt x="190" y="776"/>
                  </a:lnTo>
                  <a:lnTo>
                    <a:pt x="190" y="780"/>
                  </a:lnTo>
                  <a:lnTo>
                    <a:pt x="190" y="780"/>
                  </a:lnTo>
                  <a:lnTo>
                    <a:pt x="190" y="780"/>
                  </a:lnTo>
                  <a:close/>
                  <a:moveTo>
                    <a:pt x="182" y="772"/>
                  </a:moveTo>
                  <a:lnTo>
                    <a:pt x="182" y="776"/>
                  </a:lnTo>
                  <a:lnTo>
                    <a:pt x="180" y="776"/>
                  </a:lnTo>
                  <a:lnTo>
                    <a:pt x="182" y="776"/>
                  </a:lnTo>
                  <a:lnTo>
                    <a:pt x="182" y="772"/>
                  </a:lnTo>
                  <a:lnTo>
                    <a:pt x="182" y="772"/>
                  </a:lnTo>
                  <a:lnTo>
                    <a:pt x="182" y="772"/>
                  </a:lnTo>
                  <a:close/>
                  <a:moveTo>
                    <a:pt x="142" y="780"/>
                  </a:moveTo>
                  <a:lnTo>
                    <a:pt x="142" y="784"/>
                  </a:lnTo>
                  <a:lnTo>
                    <a:pt x="138" y="780"/>
                  </a:lnTo>
                  <a:lnTo>
                    <a:pt x="142" y="780"/>
                  </a:lnTo>
                  <a:lnTo>
                    <a:pt x="142" y="780"/>
                  </a:lnTo>
                  <a:lnTo>
                    <a:pt x="142" y="780"/>
                  </a:lnTo>
                  <a:close/>
                  <a:moveTo>
                    <a:pt x="872" y="780"/>
                  </a:moveTo>
                  <a:lnTo>
                    <a:pt x="872" y="784"/>
                  </a:lnTo>
                  <a:lnTo>
                    <a:pt x="868" y="784"/>
                  </a:lnTo>
                  <a:lnTo>
                    <a:pt x="868" y="780"/>
                  </a:lnTo>
                  <a:lnTo>
                    <a:pt x="872" y="780"/>
                  </a:lnTo>
                  <a:lnTo>
                    <a:pt x="872" y="780"/>
                  </a:lnTo>
                  <a:lnTo>
                    <a:pt x="872" y="780"/>
                  </a:lnTo>
                  <a:close/>
                  <a:moveTo>
                    <a:pt x="182" y="788"/>
                  </a:moveTo>
                  <a:lnTo>
                    <a:pt x="182" y="792"/>
                  </a:lnTo>
                  <a:lnTo>
                    <a:pt x="186" y="792"/>
                  </a:lnTo>
                  <a:lnTo>
                    <a:pt x="186" y="794"/>
                  </a:lnTo>
                  <a:lnTo>
                    <a:pt x="182" y="794"/>
                  </a:lnTo>
                  <a:lnTo>
                    <a:pt x="182" y="792"/>
                  </a:lnTo>
                  <a:lnTo>
                    <a:pt x="182" y="788"/>
                  </a:lnTo>
                  <a:lnTo>
                    <a:pt x="182" y="788"/>
                  </a:lnTo>
                  <a:lnTo>
                    <a:pt x="182" y="788"/>
                  </a:lnTo>
                  <a:close/>
                  <a:moveTo>
                    <a:pt x="1188" y="874"/>
                  </a:moveTo>
                  <a:lnTo>
                    <a:pt x="1186" y="874"/>
                  </a:lnTo>
                  <a:lnTo>
                    <a:pt x="1182" y="874"/>
                  </a:lnTo>
                  <a:lnTo>
                    <a:pt x="1178" y="874"/>
                  </a:lnTo>
                  <a:lnTo>
                    <a:pt x="1174" y="874"/>
                  </a:lnTo>
                  <a:lnTo>
                    <a:pt x="1174" y="870"/>
                  </a:lnTo>
                  <a:lnTo>
                    <a:pt x="1170" y="874"/>
                  </a:lnTo>
                  <a:lnTo>
                    <a:pt x="1162" y="874"/>
                  </a:lnTo>
                  <a:lnTo>
                    <a:pt x="1160" y="874"/>
                  </a:lnTo>
                  <a:lnTo>
                    <a:pt x="1156" y="874"/>
                  </a:lnTo>
                  <a:lnTo>
                    <a:pt x="1156" y="870"/>
                  </a:lnTo>
                  <a:lnTo>
                    <a:pt x="1156" y="866"/>
                  </a:lnTo>
                  <a:lnTo>
                    <a:pt x="1160" y="862"/>
                  </a:lnTo>
                  <a:lnTo>
                    <a:pt x="1162" y="858"/>
                  </a:lnTo>
                  <a:lnTo>
                    <a:pt x="1166" y="854"/>
                  </a:lnTo>
                  <a:lnTo>
                    <a:pt x="1166" y="858"/>
                  </a:lnTo>
                  <a:lnTo>
                    <a:pt x="1166" y="854"/>
                  </a:lnTo>
                  <a:lnTo>
                    <a:pt x="1162" y="854"/>
                  </a:lnTo>
                  <a:lnTo>
                    <a:pt x="1160" y="854"/>
                  </a:lnTo>
                  <a:lnTo>
                    <a:pt x="1156" y="854"/>
                  </a:lnTo>
                  <a:lnTo>
                    <a:pt x="1160" y="852"/>
                  </a:lnTo>
                  <a:lnTo>
                    <a:pt x="1162" y="852"/>
                  </a:lnTo>
                  <a:lnTo>
                    <a:pt x="1160" y="852"/>
                  </a:lnTo>
                  <a:lnTo>
                    <a:pt x="1162" y="854"/>
                  </a:lnTo>
                  <a:lnTo>
                    <a:pt x="1162" y="852"/>
                  </a:lnTo>
                  <a:lnTo>
                    <a:pt x="1166" y="848"/>
                  </a:lnTo>
                  <a:lnTo>
                    <a:pt x="1166" y="844"/>
                  </a:lnTo>
                  <a:lnTo>
                    <a:pt x="1170" y="840"/>
                  </a:lnTo>
                  <a:lnTo>
                    <a:pt x="1170" y="844"/>
                  </a:lnTo>
                  <a:lnTo>
                    <a:pt x="1174" y="844"/>
                  </a:lnTo>
                  <a:lnTo>
                    <a:pt x="1174" y="848"/>
                  </a:lnTo>
                  <a:lnTo>
                    <a:pt x="1174" y="844"/>
                  </a:lnTo>
                  <a:lnTo>
                    <a:pt x="1170" y="844"/>
                  </a:lnTo>
                  <a:lnTo>
                    <a:pt x="1174" y="844"/>
                  </a:lnTo>
                  <a:lnTo>
                    <a:pt x="1174" y="840"/>
                  </a:lnTo>
                  <a:lnTo>
                    <a:pt x="1170" y="840"/>
                  </a:lnTo>
                  <a:lnTo>
                    <a:pt x="1170" y="836"/>
                  </a:lnTo>
                  <a:lnTo>
                    <a:pt x="1174" y="832"/>
                  </a:lnTo>
                  <a:lnTo>
                    <a:pt x="1178" y="836"/>
                  </a:lnTo>
                  <a:lnTo>
                    <a:pt x="1174" y="832"/>
                  </a:lnTo>
                  <a:lnTo>
                    <a:pt x="1174" y="828"/>
                  </a:lnTo>
                  <a:lnTo>
                    <a:pt x="1178" y="828"/>
                  </a:lnTo>
                  <a:lnTo>
                    <a:pt x="1178" y="822"/>
                  </a:lnTo>
                  <a:lnTo>
                    <a:pt x="1182" y="818"/>
                  </a:lnTo>
                  <a:lnTo>
                    <a:pt x="1182" y="814"/>
                  </a:lnTo>
                  <a:lnTo>
                    <a:pt x="1182" y="810"/>
                  </a:lnTo>
                  <a:lnTo>
                    <a:pt x="1186" y="810"/>
                  </a:lnTo>
                  <a:lnTo>
                    <a:pt x="1182" y="810"/>
                  </a:lnTo>
                  <a:lnTo>
                    <a:pt x="1186" y="810"/>
                  </a:lnTo>
                  <a:lnTo>
                    <a:pt x="1186" y="806"/>
                  </a:lnTo>
                  <a:lnTo>
                    <a:pt x="1188" y="806"/>
                  </a:lnTo>
                  <a:lnTo>
                    <a:pt x="1188" y="802"/>
                  </a:lnTo>
                  <a:lnTo>
                    <a:pt x="1188" y="798"/>
                  </a:lnTo>
                  <a:lnTo>
                    <a:pt x="1192" y="794"/>
                  </a:lnTo>
                  <a:lnTo>
                    <a:pt x="1196" y="794"/>
                  </a:lnTo>
                  <a:lnTo>
                    <a:pt x="1196" y="792"/>
                  </a:lnTo>
                  <a:lnTo>
                    <a:pt x="1200" y="792"/>
                  </a:lnTo>
                  <a:lnTo>
                    <a:pt x="1204" y="792"/>
                  </a:lnTo>
                  <a:lnTo>
                    <a:pt x="1208" y="792"/>
                  </a:lnTo>
                  <a:lnTo>
                    <a:pt x="1204" y="792"/>
                  </a:lnTo>
                  <a:lnTo>
                    <a:pt x="1208" y="792"/>
                  </a:lnTo>
                  <a:lnTo>
                    <a:pt x="1212" y="792"/>
                  </a:lnTo>
                  <a:lnTo>
                    <a:pt x="1212" y="794"/>
                  </a:lnTo>
                  <a:lnTo>
                    <a:pt x="1208" y="794"/>
                  </a:lnTo>
                  <a:lnTo>
                    <a:pt x="1204" y="794"/>
                  </a:lnTo>
                  <a:lnTo>
                    <a:pt x="1200" y="794"/>
                  </a:lnTo>
                  <a:lnTo>
                    <a:pt x="1200" y="798"/>
                  </a:lnTo>
                  <a:lnTo>
                    <a:pt x="1204" y="798"/>
                  </a:lnTo>
                  <a:lnTo>
                    <a:pt x="1208" y="798"/>
                  </a:lnTo>
                  <a:lnTo>
                    <a:pt x="1208" y="802"/>
                  </a:lnTo>
                  <a:lnTo>
                    <a:pt x="1204" y="802"/>
                  </a:lnTo>
                  <a:lnTo>
                    <a:pt x="1200" y="806"/>
                  </a:lnTo>
                  <a:lnTo>
                    <a:pt x="1200" y="810"/>
                  </a:lnTo>
                  <a:lnTo>
                    <a:pt x="1200" y="806"/>
                  </a:lnTo>
                  <a:lnTo>
                    <a:pt x="1200" y="810"/>
                  </a:lnTo>
                  <a:lnTo>
                    <a:pt x="1200" y="814"/>
                  </a:lnTo>
                  <a:lnTo>
                    <a:pt x="1196" y="814"/>
                  </a:lnTo>
                  <a:lnTo>
                    <a:pt x="1196" y="818"/>
                  </a:lnTo>
                  <a:lnTo>
                    <a:pt x="1196" y="822"/>
                  </a:lnTo>
                  <a:lnTo>
                    <a:pt x="1192" y="822"/>
                  </a:lnTo>
                  <a:lnTo>
                    <a:pt x="1192" y="824"/>
                  </a:lnTo>
                  <a:lnTo>
                    <a:pt x="1192" y="828"/>
                  </a:lnTo>
                  <a:lnTo>
                    <a:pt x="1188" y="828"/>
                  </a:lnTo>
                  <a:lnTo>
                    <a:pt x="1192" y="828"/>
                  </a:lnTo>
                  <a:lnTo>
                    <a:pt x="1188" y="832"/>
                  </a:lnTo>
                  <a:lnTo>
                    <a:pt x="1192" y="832"/>
                  </a:lnTo>
                  <a:lnTo>
                    <a:pt x="1192" y="828"/>
                  </a:lnTo>
                  <a:lnTo>
                    <a:pt x="1196" y="824"/>
                  </a:lnTo>
                  <a:lnTo>
                    <a:pt x="1200" y="822"/>
                  </a:lnTo>
                  <a:lnTo>
                    <a:pt x="1200" y="824"/>
                  </a:lnTo>
                  <a:lnTo>
                    <a:pt x="1204" y="824"/>
                  </a:lnTo>
                  <a:lnTo>
                    <a:pt x="1208" y="824"/>
                  </a:lnTo>
                  <a:lnTo>
                    <a:pt x="1212" y="824"/>
                  </a:lnTo>
                  <a:lnTo>
                    <a:pt x="1208" y="824"/>
                  </a:lnTo>
                  <a:lnTo>
                    <a:pt x="1208" y="828"/>
                  </a:lnTo>
                  <a:lnTo>
                    <a:pt x="1204" y="828"/>
                  </a:lnTo>
                  <a:lnTo>
                    <a:pt x="1200" y="832"/>
                  </a:lnTo>
                  <a:lnTo>
                    <a:pt x="1204" y="828"/>
                  </a:lnTo>
                  <a:lnTo>
                    <a:pt x="1204" y="832"/>
                  </a:lnTo>
                  <a:lnTo>
                    <a:pt x="1200" y="832"/>
                  </a:lnTo>
                  <a:lnTo>
                    <a:pt x="1200" y="836"/>
                  </a:lnTo>
                  <a:lnTo>
                    <a:pt x="1204" y="836"/>
                  </a:lnTo>
                  <a:lnTo>
                    <a:pt x="1204" y="832"/>
                  </a:lnTo>
                  <a:lnTo>
                    <a:pt x="1208" y="836"/>
                  </a:lnTo>
                  <a:lnTo>
                    <a:pt x="1212" y="836"/>
                  </a:lnTo>
                  <a:lnTo>
                    <a:pt x="1212" y="832"/>
                  </a:lnTo>
                  <a:lnTo>
                    <a:pt x="1212" y="836"/>
                  </a:lnTo>
                  <a:lnTo>
                    <a:pt x="1212" y="840"/>
                  </a:lnTo>
                  <a:lnTo>
                    <a:pt x="1212" y="836"/>
                  </a:lnTo>
                  <a:lnTo>
                    <a:pt x="1212" y="832"/>
                  </a:lnTo>
                  <a:lnTo>
                    <a:pt x="1216" y="832"/>
                  </a:lnTo>
                  <a:lnTo>
                    <a:pt x="1216" y="836"/>
                  </a:lnTo>
                  <a:lnTo>
                    <a:pt x="1212" y="840"/>
                  </a:lnTo>
                  <a:lnTo>
                    <a:pt x="1212" y="844"/>
                  </a:lnTo>
                  <a:lnTo>
                    <a:pt x="1212" y="840"/>
                  </a:lnTo>
                  <a:lnTo>
                    <a:pt x="1216" y="840"/>
                  </a:lnTo>
                  <a:lnTo>
                    <a:pt x="1216" y="836"/>
                  </a:lnTo>
                  <a:lnTo>
                    <a:pt x="1216" y="840"/>
                  </a:lnTo>
                  <a:lnTo>
                    <a:pt x="1218" y="840"/>
                  </a:lnTo>
                  <a:lnTo>
                    <a:pt x="1222" y="836"/>
                  </a:lnTo>
                  <a:lnTo>
                    <a:pt x="1222" y="832"/>
                  </a:lnTo>
                  <a:lnTo>
                    <a:pt x="1222" y="836"/>
                  </a:lnTo>
                  <a:lnTo>
                    <a:pt x="1222" y="840"/>
                  </a:lnTo>
                  <a:lnTo>
                    <a:pt x="1226" y="836"/>
                  </a:lnTo>
                  <a:lnTo>
                    <a:pt x="1230" y="836"/>
                  </a:lnTo>
                  <a:lnTo>
                    <a:pt x="1234" y="836"/>
                  </a:lnTo>
                  <a:lnTo>
                    <a:pt x="1238" y="840"/>
                  </a:lnTo>
                  <a:lnTo>
                    <a:pt x="1238" y="844"/>
                  </a:lnTo>
                  <a:lnTo>
                    <a:pt x="1234" y="844"/>
                  </a:lnTo>
                  <a:lnTo>
                    <a:pt x="1234" y="848"/>
                  </a:lnTo>
                  <a:lnTo>
                    <a:pt x="1230" y="848"/>
                  </a:lnTo>
                  <a:lnTo>
                    <a:pt x="1234" y="848"/>
                  </a:lnTo>
                  <a:lnTo>
                    <a:pt x="1234" y="852"/>
                  </a:lnTo>
                  <a:lnTo>
                    <a:pt x="1230" y="852"/>
                  </a:lnTo>
                  <a:lnTo>
                    <a:pt x="1234" y="852"/>
                  </a:lnTo>
                  <a:lnTo>
                    <a:pt x="1230" y="852"/>
                  </a:lnTo>
                  <a:lnTo>
                    <a:pt x="1234" y="852"/>
                  </a:lnTo>
                  <a:lnTo>
                    <a:pt x="1238" y="852"/>
                  </a:lnTo>
                  <a:lnTo>
                    <a:pt x="1234" y="852"/>
                  </a:lnTo>
                  <a:lnTo>
                    <a:pt x="1230" y="854"/>
                  </a:lnTo>
                  <a:lnTo>
                    <a:pt x="1234" y="854"/>
                  </a:lnTo>
                  <a:lnTo>
                    <a:pt x="1238" y="854"/>
                  </a:lnTo>
                  <a:lnTo>
                    <a:pt x="1238" y="852"/>
                  </a:lnTo>
                  <a:lnTo>
                    <a:pt x="1242" y="852"/>
                  </a:lnTo>
                  <a:lnTo>
                    <a:pt x="1242" y="854"/>
                  </a:lnTo>
                  <a:lnTo>
                    <a:pt x="1242" y="852"/>
                  </a:lnTo>
                  <a:lnTo>
                    <a:pt x="1244" y="852"/>
                  </a:lnTo>
                  <a:lnTo>
                    <a:pt x="1244" y="854"/>
                  </a:lnTo>
                  <a:lnTo>
                    <a:pt x="1244" y="858"/>
                  </a:lnTo>
                  <a:lnTo>
                    <a:pt x="1242" y="858"/>
                  </a:lnTo>
                  <a:lnTo>
                    <a:pt x="1238" y="858"/>
                  </a:lnTo>
                  <a:lnTo>
                    <a:pt x="1234" y="862"/>
                  </a:lnTo>
                  <a:lnTo>
                    <a:pt x="1230" y="862"/>
                  </a:lnTo>
                  <a:lnTo>
                    <a:pt x="1234" y="862"/>
                  </a:lnTo>
                  <a:lnTo>
                    <a:pt x="1234" y="866"/>
                  </a:lnTo>
                  <a:lnTo>
                    <a:pt x="1230" y="866"/>
                  </a:lnTo>
                  <a:lnTo>
                    <a:pt x="1234" y="866"/>
                  </a:lnTo>
                  <a:lnTo>
                    <a:pt x="1238" y="866"/>
                  </a:lnTo>
                  <a:lnTo>
                    <a:pt x="1234" y="870"/>
                  </a:lnTo>
                  <a:lnTo>
                    <a:pt x="1234" y="874"/>
                  </a:lnTo>
                  <a:lnTo>
                    <a:pt x="1238" y="874"/>
                  </a:lnTo>
                  <a:lnTo>
                    <a:pt x="1238" y="870"/>
                  </a:lnTo>
                  <a:lnTo>
                    <a:pt x="1242" y="866"/>
                  </a:lnTo>
                  <a:lnTo>
                    <a:pt x="1242" y="862"/>
                  </a:lnTo>
                  <a:lnTo>
                    <a:pt x="1242" y="866"/>
                  </a:lnTo>
                  <a:lnTo>
                    <a:pt x="1244" y="862"/>
                  </a:lnTo>
                  <a:lnTo>
                    <a:pt x="1248" y="862"/>
                  </a:lnTo>
                  <a:lnTo>
                    <a:pt x="1244" y="862"/>
                  </a:lnTo>
                  <a:lnTo>
                    <a:pt x="1244" y="866"/>
                  </a:lnTo>
                  <a:lnTo>
                    <a:pt x="1244" y="870"/>
                  </a:lnTo>
                  <a:lnTo>
                    <a:pt x="1242" y="874"/>
                  </a:lnTo>
                  <a:lnTo>
                    <a:pt x="1242" y="878"/>
                  </a:lnTo>
                  <a:lnTo>
                    <a:pt x="1244" y="878"/>
                  </a:lnTo>
                  <a:lnTo>
                    <a:pt x="1244" y="874"/>
                  </a:lnTo>
                  <a:lnTo>
                    <a:pt x="1248" y="870"/>
                  </a:lnTo>
                  <a:lnTo>
                    <a:pt x="1248" y="874"/>
                  </a:lnTo>
                  <a:lnTo>
                    <a:pt x="1248" y="878"/>
                  </a:lnTo>
                  <a:lnTo>
                    <a:pt x="1248" y="880"/>
                  </a:lnTo>
                  <a:lnTo>
                    <a:pt x="1244" y="880"/>
                  </a:lnTo>
                  <a:lnTo>
                    <a:pt x="1244" y="884"/>
                  </a:lnTo>
                  <a:lnTo>
                    <a:pt x="1244" y="888"/>
                  </a:lnTo>
                  <a:lnTo>
                    <a:pt x="1244" y="892"/>
                  </a:lnTo>
                  <a:lnTo>
                    <a:pt x="1242" y="892"/>
                  </a:lnTo>
                  <a:lnTo>
                    <a:pt x="1238" y="892"/>
                  </a:lnTo>
                  <a:lnTo>
                    <a:pt x="1234" y="892"/>
                  </a:lnTo>
                  <a:lnTo>
                    <a:pt x="1234" y="888"/>
                  </a:lnTo>
                  <a:lnTo>
                    <a:pt x="1238" y="888"/>
                  </a:lnTo>
                  <a:lnTo>
                    <a:pt x="1234" y="884"/>
                  </a:lnTo>
                  <a:lnTo>
                    <a:pt x="1238" y="884"/>
                  </a:lnTo>
                  <a:lnTo>
                    <a:pt x="1238" y="880"/>
                  </a:lnTo>
                  <a:lnTo>
                    <a:pt x="1234" y="884"/>
                  </a:lnTo>
                  <a:lnTo>
                    <a:pt x="1230" y="888"/>
                  </a:lnTo>
                  <a:lnTo>
                    <a:pt x="1226" y="888"/>
                  </a:lnTo>
                  <a:lnTo>
                    <a:pt x="1226" y="884"/>
                  </a:lnTo>
                  <a:lnTo>
                    <a:pt x="1230" y="884"/>
                  </a:lnTo>
                  <a:lnTo>
                    <a:pt x="1230" y="880"/>
                  </a:lnTo>
                  <a:lnTo>
                    <a:pt x="1234" y="878"/>
                  </a:lnTo>
                  <a:lnTo>
                    <a:pt x="1230" y="878"/>
                  </a:lnTo>
                  <a:lnTo>
                    <a:pt x="1230" y="874"/>
                  </a:lnTo>
                  <a:lnTo>
                    <a:pt x="1234" y="874"/>
                  </a:lnTo>
                  <a:lnTo>
                    <a:pt x="1230" y="874"/>
                  </a:lnTo>
                  <a:lnTo>
                    <a:pt x="1230" y="870"/>
                  </a:lnTo>
                  <a:lnTo>
                    <a:pt x="1226" y="870"/>
                  </a:lnTo>
                  <a:lnTo>
                    <a:pt x="1226" y="874"/>
                  </a:lnTo>
                  <a:lnTo>
                    <a:pt x="1222" y="874"/>
                  </a:lnTo>
                  <a:lnTo>
                    <a:pt x="1222" y="878"/>
                  </a:lnTo>
                  <a:lnTo>
                    <a:pt x="1226" y="874"/>
                  </a:lnTo>
                  <a:lnTo>
                    <a:pt x="1222" y="874"/>
                  </a:lnTo>
                  <a:lnTo>
                    <a:pt x="1222" y="878"/>
                  </a:lnTo>
                  <a:lnTo>
                    <a:pt x="1218" y="878"/>
                  </a:lnTo>
                  <a:lnTo>
                    <a:pt x="1216" y="880"/>
                  </a:lnTo>
                  <a:lnTo>
                    <a:pt x="1216" y="884"/>
                  </a:lnTo>
                  <a:lnTo>
                    <a:pt x="1212" y="888"/>
                  </a:lnTo>
                  <a:lnTo>
                    <a:pt x="1208" y="888"/>
                  </a:lnTo>
                  <a:lnTo>
                    <a:pt x="1204" y="888"/>
                  </a:lnTo>
                  <a:lnTo>
                    <a:pt x="1204" y="884"/>
                  </a:lnTo>
                  <a:lnTo>
                    <a:pt x="1208" y="884"/>
                  </a:lnTo>
                  <a:lnTo>
                    <a:pt x="1212" y="880"/>
                  </a:lnTo>
                  <a:lnTo>
                    <a:pt x="1212" y="878"/>
                  </a:lnTo>
                  <a:lnTo>
                    <a:pt x="1216" y="878"/>
                  </a:lnTo>
                  <a:lnTo>
                    <a:pt x="1218" y="874"/>
                  </a:lnTo>
                  <a:lnTo>
                    <a:pt x="1216" y="874"/>
                  </a:lnTo>
                  <a:lnTo>
                    <a:pt x="1216" y="870"/>
                  </a:lnTo>
                  <a:lnTo>
                    <a:pt x="1218" y="870"/>
                  </a:lnTo>
                  <a:lnTo>
                    <a:pt x="1216" y="870"/>
                  </a:lnTo>
                  <a:lnTo>
                    <a:pt x="1216" y="874"/>
                  </a:lnTo>
                  <a:lnTo>
                    <a:pt x="1212" y="874"/>
                  </a:lnTo>
                  <a:lnTo>
                    <a:pt x="1212" y="870"/>
                  </a:lnTo>
                  <a:lnTo>
                    <a:pt x="1212" y="874"/>
                  </a:lnTo>
                  <a:lnTo>
                    <a:pt x="1212" y="878"/>
                  </a:lnTo>
                  <a:lnTo>
                    <a:pt x="1208" y="878"/>
                  </a:lnTo>
                  <a:lnTo>
                    <a:pt x="1204" y="878"/>
                  </a:lnTo>
                  <a:lnTo>
                    <a:pt x="1204" y="874"/>
                  </a:lnTo>
                  <a:lnTo>
                    <a:pt x="1204" y="878"/>
                  </a:lnTo>
                  <a:lnTo>
                    <a:pt x="1200" y="878"/>
                  </a:lnTo>
                  <a:lnTo>
                    <a:pt x="1200" y="874"/>
                  </a:lnTo>
                  <a:lnTo>
                    <a:pt x="1204" y="874"/>
                  </a:lnTo>
                  <a:lnTo>
                    <a:pt x="1208" y="874"/>
                  </a:lnTo>
                  <a:lnTo>
                    <a:pt x="1204" y="874"/>
                  </a:lnTo>
                  <a:lnTo>
                    <a:pt x="1204" y="870"/>
                  </a:lnTo>
                  <a:lnTo>
                    <a:pt x="1204" y="866"/>
                  </a:lnTo>
                  <a:lnTo>
                    <a:pt x="1204" y="870"/>
                  </a:lnTo>
                  <a:lnTo>
                    <a:pt x="1200" y="870"/>
                  </a:lnTo>
                  <a:lnTo>
                    <a:pt x="1200" y="874"/>
                  </a:lnTo>
                  <a:lnTo>
                    <a:pt x="1196" y="874"/>
                  </a:lnTo>
                  <a:lnTo>
                    <a:pt x="1192" y="874"/>
                  </a:lnTo>
                  <a:lnTo>
                    <a:pt x="1188" y="874"/>
                  </a:lnTo>
                  <a:lnTo>
                    <a:pt x="1188" y="874"/>
                  </a:lnTo>
                  <a:lnTo>
                    <a:pt x="1188" y="874"/>
                  </a:lnTo>
                  <a:close/>
                  <a:moveTo>
                    <a:pt x="190" y="818"/>
                  </a:moveTo>
                  <a:lnTo>
                    <a:pt x="190" y="814"/>
                  </a:lnTo>
                  <a:lnTo>
                    <a:pt x="190" y="810"/>
                  </a:lnTo>
                  <a:lnTo>
                    <a:pt x="186" y="810"/>
                  </a:lnTo>
                  <a:lnTo>
                    <a:pt x="190" y="810"/>
                  </a:lnTo>
                  <a:lnTo>
                    <a:pt x="190" y="814"/>
                  </a:lnTo>
                  <a:lnTo>
                    <a:pt x="182" y="814"/>
                  </a:lnTo>
                  <a:lnTo>
                    <a:pt x="180" y="814"/>
                  </a:lnTo>
                  <a:lnTo>
                    <a:pt x="180" y="810"/>
                  </a:lnTo>
                  <a:lnTo>
                    <a:pt x="180" y="806"/>
                  </a:lnTo>
                  <a:lnTo>
                    <a:pt x="182" y="806"/>
                  </a:lnTo>
                  <a:lnTo>
                    <a:pt x="186" y="806"/>
                  </a:lnTo>
                  <a:lnTo>
                    <a:pt x="190" y="806"/>
                  </a:lnTo>
                  <a:lnTo>
                    <a:pt x="190" y="810"/>
                  </a:lnTo>
                  <a:lnTo>
                    <a:pt x="194" y="810"/>
                  </a:lnTo>
                  <a:lnTo>
                    <a:pt x="198" y="810"/>
                  </a:lnTo>
                  <a:lnTo>
                    <a:pt x="202" y="814"/>
                  </a:lnTo>
                  <a:lnTo>
                    <a:pt x="206" y="814"/>
                  </a:lnTo>
                  <a:lnTo>
                    <a:pt x="210" y="814"/>
                  </a:lnTo>
                  <a:lnTo>
                    <a:pt x="212" y="814"/>
                  </a:lnTo>
                  <a:lnTo>
                    <a:pt x="212" y="818"/>
                  </a:lnTo>
                  <a:lnTo>
                    <a:pt x="216" y="818"/>
                  </a:lnTo>
                  <a:lnTo>
                    <a:pt x="220" y="818"/>
                  </a:lnTo>
                  <a:lnTo>
                    <a:pt x="220" y="822"/>
                  </a:lnTo>
                  <a:lnTo>
                    <a:pt x="224" y="822"/>
                  </a:lnTo>
                  <a:lnTo>
                    <a:pt x="224" y="824"/>
                  </a:lnTo>
                  <a:lnTo>
                    <a:pt x="228" y="828"/>
                  </a:lnTo>
                  <a:lnTo>
                    <a:pt x="228" y="832"/>
                  </a:lnTo>
                  <a:lnTo>
                    <a:pt x="228" y="836"/>
                  </a:lnTo>
                  <a:lnTo>
                    <a:pt x="232" y="836"/>
                  </a:lnTo>
                  <a:lnTo>
                    <a:pt x="236" y="840"/>
                  </a:lnTo>
                  <a:lnTo>
                    <a:pt x="238" y="840"/>
                  </a:lnTo>
                  <a:lnTo>
                    <a:pt x="242" y="840"/>
                  </a:lnTo>
                  <a:lnTo>
                    <a:pt x="242" y="844"/>
                  </a:lnTo>
                  <a:lnTo>
                    <a:pt x="246" y="848"/>
                  </a:lnTo>
                  <a:lnTo>
                    <a:pt x="246" y="852"/>
                  </a:lnTo>
                  <a:lnTo>
                    <a:pt x="246" y="854"/>
                  </a:lnTo>
                  <a:lnTo>
                    <a:pt x="246" y="852"/>
                  </a:lnTo>
                  <a:lnTo>
                    <a:pt x="250" y="852"/>
                  </a:lnTo>
                  <a:lnTo>
                    <a:pt x="250" y="854"/>
                  </a:lnTo>
                  <a:lnTo>
                    <a:pt x="250" y="858"/>
                  </a:lnTo>
                  <a:lnTo>
                    <a:pt x="250" y="854"/>
                  </a:lnTo>
                  <a:lnTo>
                    <a:pt x="246" y="858"/>
                  </a:lnTo>
                  <a:lnTo>
                    <a:pt x="242" y="858"/>
                  </a:lnTo>
                  <a:lnTo>
                    <a:pt x="236" y="854"/>
                  </a:lnTo>
                  <a:lnTo>
                    <a:pt x="232" y="854"/>
                  </a:lnTo>
                  <a:lnTo>
                    <a:pt x="232" y="852"/>
                  </a:lnTo>
                  <a:lnTo>
                    <a:pt x="228" y="852"/>
                  </a:lnTo>
                  <a:lnTo>
                    <a:pt x="224" y="852"/>
                  </a:lnTo>
                  <a:lnTo>
                    <a:pt x="224" y="848"/>
                  </a:lnTo>
                  <a:lnTo>
                    <a:pt x="228" y="848"/>
                  </a:lnTo>
                  <a:lnTo>
                    <a:pt x="228" y="844"/>
                  </a:lnTo>
                  <a:lnTo>
                    <a:pt x="228" y="840"/>
                  </a:lnTo>
                  <a:lnTo>
                    <a:pt x="228" y="844"/>
                  </a:lnTo>
                  <a:lnTo>
                    <a:pt x="224" y="844"/>
                  </a:lnTo>
                  <a:lnTo>
                    <a:pt x="224" y="848"/>
                  </a:lnTo>
                  <a:lnTo>
                    <a:pt x="220" y="844"/>
                  </a:lnTo>
                  <a:lnTo>
                    <a:pt x="220" y="848"/>
                  </a:lnTo>
                  <a:lnTo>
                    <a:pt x="216" y="844"/>
                  </a:lnTo>
                  <a:lnTo>
                    <a:pt x="216" y="840"/>
                  </a:lnTo>
                  <a:lnTo>
                    <a:pt x="212" y="840"/>
                  </a:lnTo>
                  <a:lnTo>
                    <a:pt x="212" y="836"/>
                  </a:lnTo>
                  <a:lnTo>
                    <a:pt x="210" y="836"/>
                  </a:lnTo>
                  <a:lnTo>
                    <a:pt x="206" y="836"/>
                  </a:lnTo>
                  <a:lnTo>
                    <a:pt x="206" y="832"/>
                  </a:lnTo>
                  <a:lnTo>
                    <a:pt x="210" y="832"/>
                  </a:lnTo>
                  <a:lnTo>
                    <a:pt x="212" y="832"/>
                  </a:lnTo>
                  <a:lnTo>
                    <a:pt x="210" y="832"/>
                  </a:lnTo>
                  <a:lnTo>
                    <a:pt x="206" y="832"/>
                  </a:lnTo>
                  <a:lnTo>
                    <a:pt x="206" y="828"/>
                  </a:lnTo>
                  <a:lnTo>
                    <a:pt x="202" y="828"/>
                  </a:lnTo>
                  <a:lnTo>
                    <a:pt x="202" y="824"/>
                  </a:lnTo>
                  <a:lnTo>
                    <a:pt x="198" y="824"/>
                  </a:lnTo>
                  <a:lnTo>
                    <a:pt x="198" y="828"/>
                  </a:lnTo>
                  <a:lnTo>
                    <a:pt x="194" y="824"/>
                  </a:lnTo>
                  <a:lnTo>
                    <a:pt x="194" y="822"/>
                  </a:lnTo>
                  <a:lnTo>
                    <a:pt x="198" y="822"/>
                  </a:lnTo>
                  <a:lnTo>
                    <a:pt x="194" y="822"/>
                  </a:lnTo>
                  <a:lnTo>
                    <a:pt x="194" y="824"/>
                  </a:lnTo>
                  <a:lnTo>
                    <a:pt x="190" y="822"/>
                  </a:lnTo>
                  <a:lnTo>
                    <a:pt x="186" y="822"/>
                  </a:lnTo>
                  <a:lnTo>
                    <a:pt x="186" y="818"/>
                  </a:lnTo>
                  <a:lnTo>
                    <a:pt x="182" y="818"/>
                  </a:lnTo>
                  <a:lnTo>
                    <a:pt x="186" y="814"/>
                  </a:lnTo>
                  <a:lnTo>
                    <a:pt x="190" y="814"/>
                  </a:lnTo>
                  <a:lnTo>
                    <a:pt x="190" y="818"/>
                  </a:lnTo>
                  <a:lnTo>
                    <a:pt x="190" y="818"/>
                  </a:lnTo>
                  <a:lnTo>
                    <a:pt x="190" y="818"/>
                  </a:lnTo>
                  <a:close/>
                  <a:moveTo>
                    <a:pt x="210" y="806"/>
                  </a:moveTo>
                  <a:lnTo>
                    <a:pt x="210" y="810"/>
                  </a:lnTo>
                  <a:lnTo>
                    <a:pt x="206" y="810"/>
                  </a:lnTo>
                  <a:lnTo>
                    <a:pt x="206" y="806"/>
                  </a:lnTo>
                  <a:lnTo>
                    <a:pt x="210" y="806"/>
                  </a:lnTo>
                  <a:lnTo>
                    <a:pt x="210" y="806"/>
                  </a:lnTo>
                  <a:lnTo>
                    <a:pt x="210" y="806"/>
                  </a:lnTo>
                  <a:close/>
                  <a:moveTo>
                    <a:pt x="220" y="818"/>
                  </a:moveTo>
                  <a:lnTo>
                    <a:pt x="224" y="818"/>
                  </a:lnTo>
                  <a:lnTo>
                    <a:pt x="224" y="822"/>
                  </a:lnTo>
                  <a:lnTo>
                    <a:pt x="224" y="824"/>
                  </a:lnTo>
                  <a:lnTo>
                    <a:pt x="224" y="822"/>
                  </a:lnTo>
                  <a:lnTo>
                    <a:pt x="220" y="822"/>
                  </a:lnTo>
                  <a:lnTo>
                    <a:pt x="220" y="818"/>
                  </a:lnTo>
                  <a:lnTo>
                    <a:pt x="220" y="818"/>
                  </a:lnTo>
                  <a:lnTo>
                    <a:pt x="220" y="818"/>
                  </a:lnTo>
                  <a:close/>
                  <a:moveTo>
                    <a:pt x="1096" y="828"/>
                  </a:moveTo>
                  <a:lnTo>
                    <a:pt x="1100" y="828"/>
                  </a:lnTo>
                  <a:lnTo>
                    <a:pt x="1104" y="828"/>
                  </a:lnTo>
                  <a:lnTo>
                    <a:pt x="1106" y="832"/>
                  </a:lnTo>
                  <a:lnTo>
                    <a:pt x="1110" y="832"/>
                  </a:lnTo>
                  <a:lnTo>
                    <a:pt x="1110" y="836"/>
                  </a:lnTo>
                  <a:lnTo>
                    <a:pt x="1114" y="836"/>
                  </a:lnTo>
                  <a:lnTo>
                    <a:pt x="1118" y="836"/>
                  </a:lnTo>
                  <a:lnTo>
                    <a:pt x="1118" y="840"/>
                  </a:lnTo>
                  <a:lnTo>
                    <a:pt x="1122" y="840"/>
                  </a:lnTo>
                  <a:lnTo>
                    <a:pt x="1122" y="844"/>
                  </a:lnTo>
                  <a:lnTo>
                    <a:pt x="1118" y="844"/>
                  </a:lnTo>
                  <a:lnTo>
                    <a:pt x="1114" y="844"/>
                  </a:lnTo>
                  <a:lnTo>
                    <a:pt x="1110" y="844"/>
                  </a:lnTo>
                  <a:lnTo>
                    <a:pt x="1106" y="840"/>
                  </a:lnTo>
                  <a:lnTo>
                    <a:pt x="1104" y="840"/>
                  </a:lnTo>
                  <a:lnTo>
                    <a:pt x="1100" y="840"/>
                  </a:lnTo>
                  <a:lnTo>
                    <a:pt x="1096" y="836"/>
                  </a:lnTo>
                  <a:lnTo>
                    <a:pt x="1092" y="832"/>
                  </a:lnTo>
                  <a:lnTo>
                    <a:pt x="1088" y="832"/>
                  </a:lnTo>
                  <a:lnTo>
                    <a:pt x="1088" y="828"/>
                  </a:lnTo>
                  <a:lnTo>
                    <a:pt x="1084" y="828"/>
                  </a:lnTo>
                  <a:lnTo>
                    <a:pt x="1080" y="824"/>
                  </a:lnTo>
                  <a:lnTo>
                    <a:pt x="1084" y="824"/>
                  </a:lnTo>
                  <a:lnTo>
                    <a:pt x="1088" y="824"/>
                  </a:lnTo>
                  <a:lnTo>
                    <a:pt x="1096" y="828"/>
                  </a:lnTo>
                  <a:lnTo>
                    <a:pt x="1096" y="828"/>
                  </a:lnTo>
                  <a:lnTo>
                    <a:pt x="1096" y="828"/>
                  </a:lnTo>
                  <a:close/>
                  <a:moveTo>
                    <a:pt x="202" y="824"/>
                  </a:moveTo>
                  <a:lnTo>
                    <a:pt x="202" y="828"/>
                  </a:lnTo>
                  <a:lnTo>
                    <a:pt x="206" y="832"/>
                  </a:lnTo>
                  <a:lnTo>
                    <a:pt x="202" y="832"/>
                  </a:lnTo>
                  <a:lnTo>
                    <a:pt x="198" y="828"/>
                  </a:lnTo>
                  <a:lnTo>
                    <a:pt x="202" y="824"/>
                  </a:lnTo>
                  <a:lnTo>
                    <a:pt x="202" y="824"/>
                  </a:lnTo>
                  <a:lnTo>
                    <a:pt x="202" y="824"/>
                  </a:lnTo>
                  <a:close/>
                  <a:moveTo>
                    <a:pt x="238" y="836"/>
                  </a:moveTo>
                  <a:lnTo>
                    <a:pt x="236" y="832"/>
                  </a:lnTo>
                  <a:lnTo>
                    <a:pt x="232" y="828"/>
                  </a:lnTo>
                  <a:lnTo>
                    <a:pt x="236" y="828"/>
                  </a:lnTo>
                  <a:lnTo>
                    <a:pt x="238" y="832"/>
                  </a:lnTo>
                  <a:lnTo>
                    <a:pt x="238" y="836"/>
                  </a:lnTo>
                  <a:lnTo>
                    <a:pt x="238" y="836"/>
                  </a:lnTo>
                  <a:lnTo>
                    <a:pt x="238" y="836"/>
                  </a:lnTo>
                  <a:close/>
                  <a:moveTo>
                    <a:pt x="210" y="836"/>
                  </a:moveTo>
                  <a:lnTo>
                    <a:pt x="212" y="836"/>
                  </a:lnTo>
                  <a:lnTo>
                    <a:pt x="212" y="840"/>
                  </a:lnTo>
                  <a:lnTo>
                    <a:pt x="210" y="840"/>
                  </a:lnTo>
                  <a:lnTo>
                    <a:pt x="210" y="836"/>
                  </a:lnTo>
                  <a:lnTo>
                    <a:pt x="210" y="836"/>
                  </a:lnTo>
                  <a:lnTo>
                    <a:pt x="210" y="836"/>
                  </a:lnTo>
                  <a:close/>
                  <a:moveTo>
                    <a:pt x="246" y="844"/>
                  </a:moveTo>
                  <a:lnTo>
                    <a:pt x="246" y="848"/>
                  </a:lnTo>
                  <a:lnTo>
                    <a:pt x="250" y="848"/>
                  </a:lnTo>
                  <a:lnTo>
                    <a:pt x="246" y="848"/>
                  </a:lnTo>
                  <a:lnTo>
                    <a:pt x="246" y="844"/>
                  </a:lnTo>
                  <a:lnTo>
                    <a:pt x="246" y="844"/>
                  </a:lnTo>
                  <a:lnTo>
                    <a:pt x="246" y="844"/>
                  </a:lnTo>
                  <a:close/>
                  <a:moveTo>
                    <a:pt x="246" y="848"/>
                  </a:moveTo>
                  <a:lnTo>
                    <a:pt x="250" y="848"/>
                  </a:lnTo>
                  <a:lnTo>
                    <a:pt x="250" y="852"/>
                  </a:lnTo>
                  <a:lnTo>
                    <a:pt x="246" y="852"/>
                  </a:lnTo>
                  <a:lnTo>
                    <a:pt x="246" y="848"/>
                  </a:lnTo>
                  <a:lnTo>
                    <a:pt x="246" y="848"/>
                  </a:lnTo>
                  <a:lnTo>
                    <a:pt x="246" y="848"/>
                  </a:lnTo>
                  <a:close/>
                  <a:moveTo>
                    <a:pt x="1080" y="866"/>
                  </a:moveTo>
                  <a:lnTo>
                    <a:pt x="1080" y="870"/>
                  </a:lnTo>
                  <a:lnTo>
                    <a:pt x="1076" y="870"/>
                  </a:lnTo>
                  <a:lnTo>
                    <a:pt x="1080" y="870"/>
                  </a:lnTo>
                  <a:lnTo>
                    <a:pt x="1080" y="866"/>
                  </a:lnTo>
                  <a:lnTo>
                    <a:pt x="1080" y="866"/>
                  </a:lnTo>
                  <a:lnTo>
                    <a:pt x="1080" y="866"/>
                  </a:lnTo>
                  <a:close/>
                  <a:moveTo>
                    <a:pt x="1126" y="874"/>
                  </a:moveTo>
                  <a:lnTo>
                    <a:pt x="1122" y="874"/>
                  </a:lnTo>
                  <a:lnTo>
                    <a:pt x="1126" y="874"/>
                  </a:lnTo>
                  <a:lnTo>
                    <a:pt x="1122" y="874"/>
                  </a:lnTo>
                  <a:lnTo>
                    <a:pt x="1118" y="878"/>
                  </a:lnTo>
                  <a:lnTo>
                    <a:pt x="1122" y="878"/>
                  </a:lnTo>
                  <a:lnTo>
                    <a:pt x="1122" y="874"/>
                  </a:lnTo>
                  <a:lnTo>
                    <a:pt x="1122" y="878"/>
                  </a:lnTo>
                  <a:lnTo>
                    <a:pt x="1118" y="878"/>
                  </a:lnTo>
                  <a:lnTo>
                    <a:pt x="1118" y="880"/>
                  </a:lnTo>
                  <a:lnTo>
                    <a:pt x="1122" y="880"/>
                  </a:lnTo>
                  <a:lnTo>
                    <a:pt x="1118" y="880"/>
                  </a:lnTo>
                  <a:lnTo>
                    <a:pt x="1118" y="878"/>
                  </a:lnTo>
                  <a:lnTo>
                    <a:pt x="1122" y="874"/>
                  </a:lnTo>
                  <a:lnTo>
                    <a:pt x="1126" y="874"/>
                  </a:lnTo>
                  <a:lnTo>
                    <a:pt x="1126" y="874"/>
                  </a:lnTo>
                  <a:lnTo>
                    <a:pt x="1126" y="874"/>
                  </a:lnTo>
                  <a:close/>
                  <a:moveTo>
                    <a:pt x="1114" y="900"/>
                  </a:moveTo>
                  <a:lnTo>
                    <a:pt x="1110" y="900"/>
                  </a:lnTo>
                  <a:lnTo>
                    <a:pt x="1110" y="904"/>
                  </a:lnTo>
                  <a:lnTo>
                    <a:pt x="1106" y="904"/>
                  </a:lnTo>
                  <a:lnTo>
                    <a:pt x="1110" y="904"/>
                  </a:lnTo>
                  <a:lnTo>
                    <a:pt x="1110" y="908"/>
                  </a:lnTo>
                  <a:lnTo>
                    <a:pt x="1106" y="908"/>
                  </a:lnTo>
                  <a:lnTo>
                    <a:pt x="1104" y="908"/>
                  </a:lnTo>
                  <a:lnTo>
                    <a:pt x="1104" y="904"/>
                  </a:lnTo>
                  <a:lnTo>
                    <a:pt x="1100" y="904"/>
                  </a:lnTo>
                  <a:lnTo>
                    <a:pt x="1104" y="900"/>
                  </a:lnTo>
                  <a:lnTo>
                    <a:pt x="1100" y="904"/>
                  </a:lnTo>
                  <a:lnTo>
                    <a:pt x="1096" y="904"/>
                  </a:lnTo>
                  <a:lnTo>
                    <a:pt x="1092" y="900"/>
                  </a:lnTo>
                  <a:lnTo>
                    <a:pt x="1088" y="900"/>
                  </a:lnTo>
                  <a:lnTo>
                    <a:pt x="1088" y="896"/>
                  </a:lnTo>
                  <a:lnTo>
                    <a:pt x="1088" y="892"/>
                  </a:lnTo>
                  <a:lnTo>
                    <a:pt x="1084" y="892"/>
                  </a:lnTo>
                  <a:lnTo>
                    <a:pt x="1084" y="888"/>
                  </a:lnTo>
                  <a:lnTo>
                    <a:pt x="1088" y="884"/>
                  </a:lnTo>
                  <a:lnTo>
                    <a:pt x="1088" y="888"/>
                  </a:lnTo>
                  <a:lnTo>
                    <a:pt x="1088" y="892"/>
                  </a:lnTo>
                  <a:lnTo>
                    <a:pt x="1092" y="892"/>
                  </a:lnTo>
                  <a:lnTo>
                    <a:pt x="1092" y="896"/>
                  </a:lnTo>
                  <a:lnTo>
                    <a:pt x="1096" y="896"/>
                  </a:lnTo>
                  <a:lnTo>
                    <a:pt x="1100" y="896"/>
                  </a:lnTo>
                  <a:lnTo>
                    <a:pt x="1104" y="896"/>
                  </a:lnTo>
                  <a:lnTo>
                    <a:pt x="1106" y="896"/>
                  </a:lnTo>
                  <a:lnTo>
                    <a:pt x="1110" y="896"/>
                  </a:lnTo>
                  <a:lnTo>
                    <a:pt x="1114" y="896"/>
                  </a:lnTo>
                  <a:lnTo>
                    <a:pt x="1118" y="896"/>
                  </a:lnTo>
                  <a:lnTo>
                    <a:pt x="1114" y="900"/>
                  </a:lnTo>
                  <a:lnTo>
                    <a:pt x="1114" y="900"/>
                  </a:lnTo>
                  <a:lnTo>
                    <a:pt x="1114" y="900"/>
                  </a:lnTo>
                  <a:close/>
                  <a:moveTo>
                    <a:pt x="1136" y="914"/>
                  </a:moveTo>
                  <a:lnTo>
                    <a:pt x="1132" y="914"/>
                  </a:lnTo>
                  <a:lnTo>
                    <a:pt x="1130" y="914"/>
                  </a:lnTo>
                  <a:lnTo>
                    <a:pt x="1126" y="914"/>
                  </a:lnTo>
                  <a:lnTo>
                    <a:pt x="1126" y="910"/>
                  </a:lnTo>
                  <a:lnTo>
                    <a:pt x="1126" y="908"/>
                  </a:lnTo>
                  <a:lnTo>
                    <a:pt x="1126" y="904"/>
                  </a:lnTo>
                  <a:lnTo>
                    <a:pt x="1126" y="900"/>
                  </a:lnTo>
                  <a:lnTo>
                    <a:pt x="1130" y="896"/>
                  </a:lnTo>
                  <a:lnTo>
                    <a:pt x="1132" y="892"/>
                  </a:lnTo>
                  <a:lnTo>
                    <a:pt x="1132" y="888"/>
                  </a:lnTo>
                  <a:lnTo>
                    <a:pt x="1136" y="888"/>
                  </a:lnTo>
                  <a:lnTo>
                    <a:pt x="1136" y="884"/>
                  </a:lnTo>
                  <a:lnTo>
                    <a:pt x="1140" y="884"/>
                  </a:lnTo>
                  <a:lnTo>
                    <a:pt x="1136" y="888"/>
                  </a:lnTo>
                  <a:lnTo>
                    <a:pt x="1140" y="888"/>
                  </a:lnTo>
                  <a:lnTo>
                    <a:pt x="1140" y="892"/>
                  </a:lnTo>
                  <a:lnTo>
                    <a:pt x="1136" y="900"/>
                  </a:lnTo>
                  <a:lnTo>
                    <a:pt x="1136" y="904"/>
                  </a:lnTo>
                  <a:lnTo>
                    <a:pt x="1136" y="900"/>
                  </a:lnTo>
                  <a:lnTo>
                    <a:pt x="1140" y="900"/>
                  </a:lnTo>
                  <a:lnTo>
                    <a:pt x="1136" y="904"/>
                  </a:lnTo>
                  <a:lnTo>
                    <a:pt x="1132" y="904"/>
                  </a:lnTo>
                  <a:lnTo>
                    <a:pt x="1132" y="908"/>
                  </a:lnTo>
                  <a:lnTo>
                    <a:pt x="1130" y="908"/>
                  </a:lnTo>
                  <a:lnTo>
                    <a:pt x="1132" y="908"/>
                  </a:lnTo>
                  <a:lnTo>
                    <a:pt x="1132" y="904"/>
                  </a:lnTo>
                  <a:lnTo>
                    <a:pt x="1136" y="904"/>
                  </a:lnTo>
                  <a:lnTo>
                    <a:pt x="1132" y="908"/>
                  </a:lnTo>
                  <a:lnTo>
                    <a:pt x="1130" y="908"/>
                  </a:lnTo>
                  <a:lnTo>
                    <a:pt x="1132" y="908"/>
                  </a:lnTo>
                  <a:lnTo>
                    <a:pt x="1132" y="910"/>
                  </a:lnTo>
                  <a:lnTo>
                    <a:pt x="1130" y="910"/>
                  </a:lnTo>
                  <a:lnTo>
                    <a:pt x="1132" y="910"/>
                  </a:lnTo>
                  <a:lnTo>
                    <a:pt x="1136" y="910"/>
                  </a:lnTo>
                  <a:lnTo>
                    <a:pt x="1136" y="908"/>
                  </a:lnTo>
                  <a:lnTo>
                    <a:pt x="1140" y="908"/>
                  </a:lnTo>
                  <a:lnTo>
                    <a:pt x="1136" y="908"/>
                  </a:lnTo>
                  <a:lnTo>
                    <a:pt x="1132" y="908"/>
                  </a:lnTo>
                  <a:lnTo>
                    <a:pt x="1136" y="908"/>
                  </a:lnTo>
                  <a:lnTo>
                    <a:pt x="1136" y="904"/>
                  </a:lnTo>
                  <a:lnTo>
                    <a:pt x="1140" y="904"/>
                  </a:lnTo>
                  <a:lnTo>
                    <a:pt x="1140" y="900"/>
                  </a:lnTo>
                  <a:lnTo>
                    <a:pt x="1140" y="904"/>
                  </a:lnTo>
                  <a:lnTo>
                    <a:pt x="1136" y="904"/>
                  </a:lnTo>
                  <a:lnTo>
                    <a:pt x="1140" y="900"/>
                  </a:lnTo>
                  <a:lnTo>
                    <a:pt x="1144" y="900"/>
                  </a:lnTo>
                  <a:lnTo>
                    <a:pt x="1144" y="904"/>
                  </a:lnTo>
                  <a:lnTo>
                    <a:pt x="1148" y="904"/>
                  </a:lnTo>
                  <a:lnTo>
                    <a:pt x="1148" y="908"/>
                  </a:lnTo>
                  <a:lnTo>
                    <a:pt x="1144" y="908"/>
                  </a:lnTo>
                  <a:lnTo>
                    <a:pt x="1144" y="910"/>
                  </a:lnTo>
                  <a:lnTo>
                    <a:pt x="1140" y="910"/>
                  </a:lnTo>
                  <a:lnTo>
                    <a:pt x="1140" y="914"/>
                  </a:lnTo>
                  <a:lnTo>
                    <a:pt x="1136" y="914"/>
                  </a:lnTo>
                  <a:lnTo>
                    <a:pt x="1136" y="914"/>
                  </a:lnTo>
                  <a:lnTo>
                    <a:pt x="1136" y="914"/>
                  </a:lnTo>
                  <a:close/>
                  <a:moveTo>
                    <a:pt x="992" y="884"/>
                  </a:moveTo>
                  <a:lnTo>
                    <a:pt x="992" y="888"/>
                  </a:lnTo>
                  <a:lnTo>
                    <a:pt x="988" y="888"/>
                  </a:lnTo>
                  <a:lnTo>
                    <a:pt x="992" y="884"/>
                  </a:lnTo>
                  <a:lnTo>
                    <a:pt x="992" y="884"/>
                  </a:lnTo>
                  <a:lnTo>
                    <a:pt x="992" y="884"/>
                  </a:lnTo>
                  <a:close/>
                  <a:moveTo>
                    <a:pt x="1132" y="914"/>
                  </a:moveTo>
                  <a:lnTo>
                    <a:pt x="1132" y="918"/>
                  </a:lnTo>
                  <a:lnTo>
                    <a:pt x="1130" y="918"/>
                  </a:lnTo>
                  <a:lnTo>
                    <a:pt x="1130" y="914"/>
                  </a:lnTo>
                  <a:lnTo>
                    <a:pt x="1132" y="914"/>
                  </a:lnTo>
                  <a:lnTo>
                    <a:pt x="1132" y="914"/>
                  </a:lnTo>
                  <a:lnTo>
                    <a:pt x="1132" y="914"/>
                  </a:lnTo>
                  <a:close/>
                  <a:moveTo>
                    <a:pt x="1052" y="930"/>
                  </a:moveTo>
                  <a:lnTo>
                    <a:pt x="1052" y="934"/>
                  </a:lnTo>
                  <a:lnTo>
                    <a:pt x="1048" y="934"/>
                  </a:lnTo>
                  <a:lnTo>
                    <a:pt x="1048" y="930"/>
                  </a:lnTo>
                  <a:lnTo>
                    <a:pt x="1052" y="930"/>
                  </a:lnTo>
                  <a:lnTo>
                    <a:pt x="1052" y="930"/>
                  </a:lnTo>
                  <a:lnTo>
                    <a:pt x="1052" y="930"/>
                  </a:lnTo>
                  <a:close/>
                  <a:moveTo>
                    <a:pt x="820" y="78"/>
                  </a:moveTo>
                  <a:lnTo>
                    <a:pt x="816" y="78"/>
                  </a:lnTo>
                  <a:lnTo>
                    <a:pt x="816" y="76"/>
                  </a:lnTo>
                  <a:lnTo>
                    <a:pt x="820" y="76"/>
                  </a:lnTo>
                  <a:lnTo>
                    <a:pt x="824" y="76"/>
                  </a:lnTo>
                  <a:lnTo>
                    <a:pt x="828" y="76"/>
                  </a:lnTo>
                  <a:lnTo>
                    <a:pt x="828" y="72"/>
                  </a:lnTo>
                  <a:lnTo>
                    <a:pt x="832" y="72"/>
                  </a:lnTo>
                  <a:lnTo>
                    <a:pt x="834" y="72"/>
                  </a:lnTo>
                  <a:lnTo>
                    <a:pt x="838" y="72"/>
                  </a:lnTo>
                  <a:lnTo>
                    <a:pt x="834" y="68"/>
                  </a:lnTo>
                  <a:lnTo>
                    <a:pt x="834" y="72"/>
                  </a:lnTo>
                  <a:lnTo>
                    <a:pt x="832" y="72"/>
                  </a:lnTo>
                  <a:lnTo>
                    <a:pt x="828" y="72"/>
                  </a:lnTo>
                  <a:lnTo>
                    <a:pt x="820" y="72"/>
                  </a:lnTo>
                  <a:lnTo>
                    <a:pt x="816" y="76"/>
                  </a:lnTo>
                  <a:lnTo>
                    <a:pt x="812" y="76"/>
                  </a:lnTo>
                  <a:lnTo>
                    <a:pt x="812" y="72"/>
                  </a:lnTo>
                  <a:lnTo>
                    <a:pt x="816" y="72"/>
                  </a:lnTo>
                  <a:lnTo>
                    <a:pt x="820" y="72"/>
                  </a:lnTo>
                  <a:lnTo>
                    <a:pt x="816" y="68"/>
                  </a:lnTo>
                  <a:lnTo>
                    <a:pt x="816" y="72"/>
                  </a:lnTo>
                  <a:lnTo>
                    <a:pt x="812" y="72"/>
                  </a:lnTo>
                  <a:lnTo>
                    <a:pt x="808" y="72"/>
                  </a:lnTo>
                  <a:lnTo>
                    <a:pt x="808" y="76"/>
                  </a:lnTo>
                  <a:lnTo>
                    <a:pt x="808" y="78"/>
                  </a:lnTo>
                  <a:lnTo>
                    <a:pt x="806" y="78"/>
                  </a:lnTo>
                  <a:lnTo>
                    <a:pt x="802" y="78"/>
                  </a:lnTo>
                  <a:lnTo>
                    <a:pt x="798" y="78"/>
                  </a:lnTo>
                  <a:lnTo>
                    <a:pt x="794" y="78"/>
                  </a:lnTo>
                  <a:lnTo>
                    <a:pt x="790" y="78"/>
                  </a:lnTo>
                  <a:lnTo>
                    <a:pt x="786" y="78"/>
                  </a:lnTo>
                  <a:lnTo>
                    <a:pt x="782" y="78"/>
                  </a:lnTo>
                  <a:lnTo>
                    <a:pt x="778" y="78"/>
                  </a:lnTo>
                  <a:lnTo>
                    <a:pt x="782" y="76"/>
                  </a:lnTo>
                  <a:lnTo>
                    <a:pt x="778" y="76"/>
                  </a:lnTo>
                  <a:lnTo>
                    <a:pt x="778" y="78"/>
                  </a:lnTo>
                  <a:lnTo>
                    <a:pt x="776" y="78"/>
                  </a:lnTo>
                  <a:lnTo>
                    <a:pt x="772" y="78"/>
                  </a:lnTo>
                  <a:lnTo>
                    <a:pt x="768" y="76"/>
                  </a:lnTo>
                  <a:lnTo>
                    <a:pt x="772" y="72"/>
                  </a:lnTo>
                  <a:lnTo>
                    <a:pt x="776" y="72"/>
                  </a:lnTo>
                  <a:lnTo>
                    <a:pt x="776" y="68"/>
                  </a:lnTo>
                  <a:lnTo>
                    <a:pt x="778" y="68"/>
                  </a:lnTo>
                  <a:lnTo>
                    <a:pt x="782" y="68"/>
                  </a:lnTo>
                  <a:lnTo>
                    <a:pt x="782" y="64"/>
                  </a:lnTo>
                  <a:lnTo>
                    <a:pt x="790" y="64"/>
                  </a:lnTo>
                  <a:lnTo>
                    <a:pt x="794" y="64"/>
                  </a:lnTo>
                  <a:lnTo>
                    <a:pt x="802" y="64"/>
                  </a:lnTo>
                  <a:lnTo>
                    <a:pt x="806" y="64"/>
                  </a:lnTo>
                  <a:lnTo>
                    <a:pt x="808" y="64"/>
                  </a:lnTo>
                  <a:lnTo>
                    <a:pt x="812" y="60"/>
                  </a:lnTo>
                  <a:lnTo>
                    <a:pt x="816" y="60"/>
                  </a:lnTo>
                  <a:lnTo>
                    <a:pt x="820" y="60"/>
                  </a:lnTo>
                  <a:lnTo>
                    <a:pt x="824" y="60"/>
                  </a:lnTo>
                  <a:lnTo>
                    <a:pt x="828" y="60"/>
                  </a:lnTo>
                  <a:lnTo>
                    <a:pt x="824" y="60"/>
                  </a:lnTo>
                  <a:lnTo>
                    <a:pt x="820" y="60"/>
                  </a:lnTo>
                  <a:lnTo>
                    <a:pt x="816" y="60"/>
                  </a:lnTo>
                  <a:lnTo>
                    <a:pt x="812" y="60"/>
                  </a:lnTo>
                  <a:lnTo>
                    <a:pt x="808" y="60"/>
                  </a:lnTo>
                  <a:lnTo>
                    <a:pt x="806" y="60"/>
                  </a:lnTo>
                  <a:lnTo>
                    <a:pt x="802" y="60"/>
                  </a:lnTo>
                  <a:lnTo>
                    <a:pt x="798" y="60"/>
                  </a:lnTo>
                  <a:lnTo>
                    <a:pt x="794" y="64"/>
                  </a:lnTo>
                  <a:lnTo>
                    <a:pt x="790" y="64"/>
                  </a:lnTo>
                  <a:lnTo>
                    <a:pt x="786" y="64"/>
                  </a:lnTo>
                  <a:lnTo>
                    <a:pt x="782" y="64"/>
                  </a:lnTo>
                  <a:lnTo>
                    <a:pt x="778" y="64"/>
                  </a:lnTo>
                  <a:lnTo>
                    <a:pt x="776" y="64"/>
                  </a:lnTo>
                  <a:lnTo>
                    <a:pt x="772" y="68"/>
                  </a:lnTo>
                  <a:lnTo>
                    <a:pt x="764" y="72"/>
                  </a:lnTo>
                  <a:lnTo>
                    <a:pt x="760" y="76"/>
                  </a:lnTo>
                  <a:lnTo>
                    <a:pt x="756" y="76"/>
                  </a:lnTo>
                  <a:lnTo>
                    <a:pt x="752" y="76"/>
                  </a:lnTo>
                  <a:lnTo>
                    <a:pt x="748" y="76"/>
                  </a:lnTo>
                  <a:lnTo>
                    <a:pt x="746" y="76"/>
                  </a:lnTo>
                  <a:lnTo>
                    <a:pt x="746" y="72"/>
                  </a:lnTo>
                  <a:lnTo>
                    <a:pt x="742" y="72"/>
                  </a:lnTo>
                  <a:lnTo>
                    <a:pt x="738" y="72"/>
                  </a:lnTo>
                  <a:lnTo>
                    <a:pt x="734" y="72"/>
                  </a:lnTo>
                  <a:lnTo>
                    <a:pt x="732" y="68"/>
                  </a:lnTo>
                  <a:lnTo>
                    <a:pt x="734" y="68"/>
                  </a:lnTo>
                  <a:lnTo>
                    <a:pt x="738" y="64"/>
                  </a:lnTo>
                  <a:lnTo>
                    <a:pt x="742" y="64"/>
                  </a:lnTo>
                  <a:lnTo>
                    <a:pt x="746" y="64"/>
                  </a:lnTo>
                  <a:lnTo>
                    <a:pt x="748" y="64"/>
                  </a:lnTo>
                  <a:lnTo>
                    <a:pt x="752" y="64"/>
                  </a:lnTo>
                  <a:lnTo>
                    <a:pt x="756" y="64"/>
                  </a:lnTo>
                  <a:lnTo>
                    <a:pt x="760" y="64"/>
                  </a:lnTo>
                  <a:lnTo>
                    <a:pt x="764" y="64"/>
                  </a:lnTo>
                  <a:lnTo>
                    <a:pt x="768" y="64"/>
                  </a:lnTo>
                  <a:lnTo>
                    <a:pt x="772" y="64"/>
                  </a:lnTo>
                  <a:lnTo>
                    <a:pt x="776" y="64"/>
                  </a:lnTo>
                  <a:lnTo>
                    <a:pt x="778" y="60"/>
                  </a:lnTo>
                  <a:lnTo>
                    <a:pt x="782" y="60"/>
                  </a:lnTo>
                  <a:lnTo>
                    <a:pt x="786" y="60"/>
                  </a:lnTo>
                  <a:lnTo>
                    <a:pt x="786" y="56"/>
                  </a:lnTo>
                  <a:lnTo>
                    <a:pt x="790" y="56"/>
                  </a:lnTo>
                  <a:lnTo>
                    <a:pt x="794" y="56"/>
                  </a:lnTo>
                  <a:lnTo>
                    <a:pt x="790" y="56"/>
                  </a:lnTo>
                  <a:lnTo>
                    <a:pt x="786" y="56"/>
                  </a:lnTo>
                  <a:lnTo>
                    <a:pt x="782" y="56"/>
                  </a:lnTo>
                  <a:lnTo>
                    <a:pt x="778" y="56"/>
                  </a:lnTo>
                  <a:lnTo>
                    <a:pt x="776" y="60"/>
                  </a:lnTo>
                  <a:lnTo>
                    <a:pt x="772" y="60"/>
                  </a:lnTo>
                  <a:lnTo>
                    <a:pt x="768" y="60"/>
                  </a:lnTo>
                  <a:lnTo>
                    <a:pt x="764" y="60"/>
                  </a:lnTo>
                  <a:lnTo>
                    <a:pt x="760" y="60"/>
                  </a:lnTo>
                  <a:lnTo>
                    <a:pt x="760" y="64"/>
                  </a:lnTo>
                  <a:lnTo>
                    <a:pt x="752" y="64"/>
                  </a:lnTo>
                  <a:lnTo>
                    <a:pt x="748" y="64"/>
                  </a:lnTo>
                  <a:lnTo>
                    <a:pt x="746" y="64"/>
                  </a:lnTo>
                  <a:lnTo>
                    <a:pt x="742" y="64"/>
                  </a:lnTo>
                  <a:lnTo>
                    <a:pt x="738" y="64"/>
                  </a:lnTo>
                  <a:lnTo>
                    <a:pt x="734" y="64"/>
                  </a:lnTo>
                  <a:lnTo>
                    <a:pt x="732" y="64"/>
                  </a:lnTo>
                  <a:lnTo>
                    <a:pt x="728" y="64"/>
                  </a:lnTo>
                  <a:lnTo>
                    <a:pt x="724" y="64"/>
                  </a:lnTo>
                  <a:lnTo>
                    <a:pt x="720" y="64"/>
                  </a:lnTo>
                  <a:lnTo>
                    <a:pt x="716" y="60"/>
                  </a:lnTo>
                  <a:lnTo>
                    <a:pt x="720" y="56"/>
                  </a:lnTo>
                  <a:lnTo>
                    <a:pt x="724" y="56"/>
                  </a:lnTo>
                  <a:lnTo>
                    <a:pt x="728" y="56"/>
                  </a:lnTo>
                  <a:lnTo>
                    <a:pt x="728" y="60"/>
                  </a:lnTo>
                  <a:lnTo>
                    <a:pt x="732" y="60"/>
                  </a:lnTo>
                  <a:lnTo>
                    <a:pt x="732" y="56"/>
                  </a:lnTo>
                  <a:lnTo>
                    <a:pt x="734" y="56"/>
                  </a:lnTo>
                  <a:lnTo>
                    <a:pt x="732" y="56"/>
                  </a:lnTo>
                  <a:lnTo>
                    <a:pt x="728" y="56"/>
                  </a:lnTo>
                  <a:lnTo>
                    <a:pt x="724" y="56"/>
                  </a:lnTo>
                  <a:lnTo>
                    <a:pt x="724" y="52"/>
                  </a:lnTo>
                  <a:lnTo>
                    <a:pt x="728" y="52"/>
                  </a:lnTo>
                  <a:lnTo>
                    <a:pt x="732" y="52"/>
                  </a:lnTo>
                  <a:lnTo>
                    <a:pt x="734" y="52"/>
                  </a:lnTo>
                  <a:lnTo>
                    <a:pt x="738" y="50"/>
                  </a:lnTo>
                  <a:lnTo>
                    <a:pt x="742" y="50"/>
                  </a:lnTo>
                  <a:lnTo>
                    <a:pt x="746" y="50"/>
                  </a:lnTo>
                  <a:lnTo>
                    <a:pt x="748" y="50"/>
                  </a:lnTo>
                  <a:lnTo>
                    <a:pt x="752" y="50"/>
                  </a:lnTo>
                  <a:lnTo>
                    <a:pt x="756" y="50"/>
                  </a:lnTo>
                  <a:lnTo>
                    <a:pt x="760" y="50"/>
                  </a:lnTo>
                  <a:lnTo>
                    <a:pt x="756" y="50"/>
                  </a:lnTo>
                  <a:lnTo>
                    <a:pt x="752" y="50"/>
                  </a:lnTo>
                  <a:lnTo>
                    <a:pt x="748" y="50"/>
                  </a:lnTo>
                  <a:lnTo>
                    <a:pt x="746" y="50"/>
                  </a:lnTo>
                  <a:lnTo>
                    <a:pt x="742" y="50"/>
                  </a:lnTo>
                  <a:lnTo>
                    <a:pt x="738" y="50"/>
                  </a:lnTo>
                  <a:lnTo>
                    <a:pt x="734" y="50"/>
                  </a:lnTo>
                  <a:lnTo>
                    <a:pt x="732" y="50"/>
                  </a:lnTo>
                  <a:lnTo>
                    <a:pt x="728" y="50"/>
                  </a:lnTo>
                  <a:lnTo>
                    <a:pt x="728" y="52"/>
                  </a:lnTo>
                  <a:lnTo>
                    <a:pt x="720" y="52"/>
                  </a:lnTo>
                  <a:lnTo>
                    <a:pt x="716" y="52"/>
                  </a:lnTo>
                  <a:lnTo>
                    <a:pt x="712" y="52"/>
                  </a:lnTo>
                  <a:lnTo>
                    <a:pt x="716" y="52"/>
                  </a:lnTo>
                  <a:lnTo>
                    <a:pt x="712" y="52"/>
                  </a:lnTo>
                  <a:lnTo>
                    <a:pt x="708" y="52"/>
                  </a:lnTo>
                  <a:lnTo>
                    <a:pt x="708" y="50"/>
                  </a:lnTo>
                  <a:lnTo>
                    <a:pt x="712" y="50"/>
                  </a:lnTo>
                  <a:lnTo>
                    <a:pt x="716" y="50"/>
                  </a:lnTo>
                  <a:lnTo>
                    <a:pt x="720" y="50"/>
                  </a:lnTo>
                  <a:lnTo>
                    <a:pt x="724" y="46"/>
                  </a:lnTo>
                  <a:lnTo>
                    <a:pt x="728" y="46"/>
                  </a:lnTo>
                  <a:lnTo>
                    <a:pt x="724" y="46"/>
                  </a:lnTo>
                  <a:lnTo>
                    <a:pt x="720" y="46"/>
                  </a:lnTo>
                  <a:lnTo>
                    <a:pt x="716" y="46"/>
                  </a:lnTo>
                  <a:lnTo>
                    <a:pt x="712" y="46"/>
                  </a:lnTo>
                  <a:lnTo>
                    <a:pt x="708" y="46"/>
                  </a:lnTo>
                  <a:lnTo>
                    <a:pt x="708" y="50"/>
                  </a:lnTo>
                  <a:lnTo>
                    <a:pt x="706" y="50"/>
                  </a:lnTo>
                  <a:lnTo>
                    <a:pt x="702" y="50"/>
                  </a:lnTo>
                  <a:lnTo>
                    <a:pt x="702" y="46"/>
                  </a:lnTo>
                  <a:lnTo>
                    <a:pt x="698" y="46"/>
                  </a:lnTo>
                  <a:lnTo>
                    <a:pt x="694" y="46"/>
                  </a:lnTo>
                  <a:lnTo>
                    <a:pt x="698" y="46"/>
                  </a:lnTo>
                  <a:lnTo>
                    <a:pt x="698" y="42"/>
                  </a:lnTo>
                  <a:lnTo>
                    <a:pt x="702" y="42"/>
                  </a:lnTo>
                  <a:lnTo>
                    <a:pt x="706" y="42"/>
                  </a:lnTo>
                  <a:lnTo>
                    <a:pt x="708" y="42"/>
                  </a:lnTo>
                  <a:lnTo>
                    <a:pt x="708" y="38"/>
                  </a:lnTo>
                  <a:lnTo>
                    <a:pt x="712" y="38"/>
                  </a:lnTo>
                  <a:lnTo>
                    <a:pt x="716" y="38"/>
                  </a:lnTo>
                  <a:lnTo>
                    <a:pt x="720" y="38"/>
                  </a:lnTo>
                  <a:lnTo>
                    <a:pt x="724" y="38"/>
                  </a:lnTo>
                  <a:lnTo>
                    <a:pt x="728" y="38"/>
                  </a:lnTo>
                  <a:lnTo>
                    <a:pt x="732" y="42"/>
                  </a:lnTo>
                  <a:lnTo>
                    <a:pt x="732" y="38"/>
                  </a:lnTo>
                  <a:lnTo>
                    <a:pt x="734" y="38"/>
                  </a:lnTo>
                  <a:lnTo>
                    <a:pt x="734" y="34"/>
                  </a:lnTo>
                  <a:lnTo>
                    <a:pt x="738" y="34"/>
                  </a:lnTo>
                  <a:lnTo>
                    <a:pt x="742" y="34"/>
                  </a:lnTo>
                  <a:lnTo>
                    <a:pt x="746" y="34"/>
                  </a:lnTo>
                  <a:lnTo>
                    <a:pt x="748" y="30"/>
                  </a:lnTo>
                  <a:lnTo>
                    <a:pt x="752" y="34"/>
                  </a:lnTo>
                  <a:lnTo>
                    <a:pt x="752" y="30"/>
                  </a:lnTo>
                  <a:lnTo>
                    <a:pt x="756" y="30"/>
                  </a:lnTo>
                  <a:lnTo>
                    <a:pt x="756" y="34"/>
                  </a:lnTo>
                  <a:lnTo>
                    <a:pt x="760" y="34"/>
                  </a:lnTo>
                  <a:lnTo>
                    <a:pt x="760" y="38"/>
                  </a:lnTo>
                  <a:lnTo>
                    <a:pt x="764" y="38"/>
                  </a:lnTo>
                  <a:lnTo>
                    <a:pt x="768" y="38"/>
                  </a:lnTo>
                  <a:lnTo>
                    <a:pt x="764" y="38"/>
                  </a:lnTo>
                  <a:lnTo>
                    <a:pt x="760" y="38"/>
                  </a:lnTo>
                  <a:lnTo>
                    <a:pt x="760" y="34"/>
                  </a:lnTo>
                  <a:lnTo>
                    <a:pt x="764" y="34"/>
                  </a:lnTo>
                  <a:lnTo>
                    <a:pt x="768" y="34"/>
                  </a:lnTo>
                  <a:lnTo>
                    <a:pt x="772" y="34"/>
                  </a:lnTo>
                  <a:lnTo>
                    <a:pt x="776" y="34"/>
                  </a:lnTo>
                  <a:lnTo>
                    <a:pt x="778" y="34"/>
                  </a:lnTo>
                  <a:lnTo>
                    <a:pt x="782" y="34"/>
                  </a:lnTo>
                  <a:lnTo>
                    <a:pt x="782" y="38"/>
                  </a:lnTo>
                  <a:lnTo>
                    <a:pt x="786" y="38"/>
                  </a:lnTo>
                  <a:lnTo>
                    <a:pt x="782" y="38"/>
                  </a:lnTo>
                  <a:lnTo>
                    <a:pt x="782" y="34"/>
                  </a:lnTo>
                  <a:lnTo>
                    <a:pt x="786" y="34"/>
                  </a:lnTo>
                  <a:lnTo>
                    <a:pt x="790" y="34"/>
                  </a:lnTo>
                  <a:lnTo>
                    <a:pt x="790" y="38"/>
                  </a:lnTo>
                  <a:lnTo>
                    <a:pt x="794" y="38"/>
                  </a:lnTo>
                  <a:lnTo>
                    <a:pt x="790" y="38"/>
                  </a:lnTo>
                  <a:lnTo>
                    <a:pt x="790" y="34"/>
                  </a:lnTo>
                  <a:lnTo>
                    <a:pt x="794" y="34"/>
                  </a:lnTo>
                  <a:lnTo>
                    <a:pt x="794" y="38"/>
                  </a:lnTo>
                  <a:lnTo>
                    <a:pt x="798" y="38"/>
                  </a:lnTo>
                  <a:lnTo>
                    <a:pt x="794" y="34"/>
                  </a:lnTo>
                  <a:lnTo>
                    <a:pt x="790" y="34"/>
                  </a:lnTo>
                  <a:lnTo>
                    <a:pt x="786" y="34"/>
                  </a:lnTo>
                  <a:lnTo>
                    <a:pt x="782" y="34"/>
                  </a:lnTo>
                  <a:lnTo>
                    <a:pt x="778" y="34"/>
                  </a:lnTo>
                  <a:lnTo>
                    <a:pt x="778" y="30"/>
                  </a:lnTo>
                  <a:lnTo>
                    <a:pt x="776" y="30"/>
                  </a:lnTo>
                  <a:lnTo>
                    <a:pt x="772" y="30"/>
                  </a:lnTo>
                  <a:lnTo>
                    <a:pt x="768" y="30"/>
                  </a:lnTo>
                  <a:lnTo>
                    <a:pt x="764" y="30"/>
                  </a:lnTo>
                  <a:lnTo>
                    <a:pt x="764" y="26"/>
                  </a:lnTo>
                  <a:lnTo>
                    <a:pt x="768" y="26"/>
                  </a:lnTo>
                  <a:lnTo>
                    <a:pt x="772" y="26"/>
                  </a:lnTo>
                  <a:lnTo>
                    <a:pt x="776" y="26"/>
                  </a:lnTo>
                  <a:lnTo>
                    <a:pt x="778" y="26"/>
                  </a:lnTo>
                  <a:lnTo>
                    <a:pt x="782" y="26"/>
                  </a:lnTo>
                  <a:lnTo>
                    <a:pt x="786" y="26"/>
                  </a:lnTo>
                  <a:lnTo>
                    <a:pt x="782" y="22"/>
                  </a:lnTo>
                  <a:lnTo>
                    <a:pt x="786" y="22"/>
                  </a:lnTo>
                  <a:lnTo>
                    <a:pt x="782" y="22"/>
                  </a:lnTo>
                  <a:lnTo>
                    <a:pt x="778" y="22"/>
                  </a:lnTo>
                  <a:lnTo>
                    <a:pt x="778" y="20"/>
                  </a:lnTo>
                  <a:lnTo>
                    <a:pt x="782" y="20"/>
                  </a:lnTo>
                  <a:lnTo>
                    <a:pt x="786" y="20"/>
                  </a:lnTo>
                  <a:lnTo>
                    <a:pt x="790" y="20"/>
                  </a:lnTo>
                  <a:lnTo>
                    <a:pt x="798" y="20"/>
                  </a:lnTo>
                  <a:lnTo>
                    <a:pt x="798" y="22"/>
                  </a:lnTo>
                  <a:lnTo>
                    <a:pt x="794" y="22"/>
                  </a:lnTo>
                  <a:lnTo>
                    <a:pt x="798" y="22"/>
                  </a:lnTo>
                  <a:lnTo>
                    <a:pt x="802" y="22"/>
                  </a:lnTo>
                  <a:lnTo>
                    <a:pt x="806" y="22"/>
                  </a:lnTo>
                  <a:lnTo>
                    <a:pt x="808" y="22"/>
                  </a:lnTo>
                  <a:lnTo>
                    <a:pt x="812" y="26"/>
                  </a:lnTo>
                  <a:lnTo>
                    <a:pt x="816" y="26"/>
                  </a:lnTo>
                  <a:lnTo>
                    <a:pt x="816" y="30"/>
                  </a:lnTo>
                  <a:lnTo>
                    <a:pt x="820" y="30"/>
                  </a:lnTo>
                  <a:lnTo>
                    <a:pt x="820" y="34"/>
                  </a:lnTo>
                  <a:lnTo>
                    <a:pt x="824" y="34"/>
                  </a:lnTo>
                  <a:lnTo>
                    <a:pt x="828" y="34"/>
                  </a:lnTo>
                  <a:lnTo>
                    <a:pt x="832" y="34"/>
                  </a:lnTo>
                  <a:lnTo>
                    <a:pt x="834" y="34"/>
                  </a:lnTo>
                  <a:lnTo>
                    <a:pt x="832" y="34"/>
                  </a:lnTo>
                  <a:lnTo>
                    <a:pt x="828" y="30"/>
                  </a:lnTo>
                  <a:lnTo>
                    <a:pt x="824" y="30"/>
                  </a:lnTo>
                  <a:lnTo>
                    <a:pt x="820" y="30"/>
                  </a:lnTo>
                  <a:lnTo>
                    <a:pt x="820" y="26"/>
                  </a:lnTo>
                  <a:lnTo>
                    <a:pt x="824" y="26"/>
                  </a:lnTo>
                  <a:lnTo>
                    <a:pt x="828" y="26"/>
                  </a:lnTo>
                  <a:lnTo>
                    <a:pt x="832" y="26"/>
                  </a:lnTo>
                  <a:lnTo>
                    <a:pt x="832" y="30"/>
                  </a:lnTo>
                  <a:lnTo>
                    <a:pt x="834" y="30"/>
                  </a:lnTo>
                  <a:lnTo>
                    <a:pt x="838" y="30"/>
                  </a:lnTo>
                  <a:lnTo>
                    <a:pt x="842" y="30"/>
                  </a:lnTo>
                  <a:lnTo>
                    <a:pt x="846" y="34"/>
                  </a:lnTo>
                  <a:lnTo>
                    <a:pt x="850" y="34"/>
                  </a:lnTo>
                  <a:lnTo>
                    <a:pt x="854" y="34"/>
                  </a:lnTo>
                  <a:lnTo>
                    <a:pt x="858" y="34"/>
                  </a:lnTo>
                  <a:lnTo>
                    <a:pt x="862" y="34"/>
                  </a:lnTo>
                  <a:lnTo>
                    <a:pt x="864" y="38"/>
                  </a:lnTo>
                  <a:lnTo>
                    <a:pt x="868" y="38"/>
                  </a:lnTo>
                  <a:lnTo>
                    <a:pt x="868" y="42"/>
                  </a:lnTo>
                  <a:lnTo>
                    <a:pt x="872" y="42"/>
                  </a:lnTo>
                  <a:lnTo>
                    <a:pt x="868" y="38"/>
                  </a:lnTo>
                  <a:lnTo>
                    <a:pt x="864" y="34"/>
                  </a:lnTo>
                  <a:lnTo>
                    <a:pt x="862" y="34"/>
                  </a:lnTo>
                  <a:lnTo>
                    <a:pt x="858" y="34"/>
                  </a:lnTo>
                  <a:lnTo>
                    <a:pt x="854" y="34"/>
                  </a:lnTo>
                  <a:lnTo>
                    <a:pt x="850" y="34"/>
                  </a:lnTo>
                  <a:lnTo>
                    <a:pt x="850" y="30"/>
                  </a:lnTo>
                  <a:lnTo>
                    <a:pt x="846" y="30"/>
                  </a:lnTo>
                  <a:lnTo>
                    <a:pt x="842" y="30"/>
                  </a:lnTo>
                  <a:lnTo>
                    <a:pt x="838" y="26"/>
                  </a:lnTo>
                  <a:lnTo>
                    <a:pt x="834" y="26"/>
                  </a:lnTo>
                  <a:lnTo>
                    <a:pt x="832" y="26"/>
                  </a:lnTo>
                  <a:lnTo>
                    <a:pt x="828" y="26"/>
                  </a:lnTo>
                  <a:lnTo>
                    <a:pt x="828" y="22"/>
                  </a:lnTo>
                  <a:lnTo>
                    <a:pt x="824" y="22"/>
                  </a:lnTo>
                  <a:lnTo>
                    <a:pt x="828" y="20"/>
                  </a:lnTo>
                  <a:lnTo>
                    <a:pt x="832" y="20"/>
                  </a:lnTo>
                  <a:lnTo>
                    <a:pt x="838" y="20"/>
                  </a:lnTo>
                  <a:lnTo>
                    <a:pt x="842" y="20"/>
                  </a:lnTo>
                  <a:lnTo>
                    <a:pt x="838" y="20"/>
                  </a:lnTo>
                  <a:lnTo>
                    <a:pt x="834" y="20"/>
                  </a:lnTo>
                  <a:lnTo>
                    <a:pt x="832" y="20"/>
                  </a:lnTo>
                  <a:lnTo>
                    <a:pt x="832" y="16"/>
                  </a:lnTo>
                  <a:lnTo>
                    <a:pt x="828" y="16"/>
                  </a:lnTo>
                  <a:lnTo>
                    <a:pt x="832" y="16"/>
                  </a:lnTo>
                  <a:lnTo>
                    <a:pt x="834" y="16"/>
                  </a:lnTo>
                  <a:lnTo>
                    <a:pt x="842" y="16"/>
                  </a:lnTo>
                  <a:lnTo>
                    <a:pt x="846" y="20"/>
                  </a:lnTo>
                  <a:lnTo>
                    <a:pt x="850" y="20"/>
                  </a:lnTo>
                  <a:lnTo>
                    <a:pt x="854" y="20"/>
                  </a:lnTo>
                  <a:lnTo>
                    <a:pt x="850" y="16"/>
                  </a:lnTo>
                  <a:lnTo>
                    <a:pt x="846" y="16"/>
                  </a:lnTo>
                  <a:lnTo>
                    <a:pt x="846" y="12"/>
                  </a:lnTo>
                  <a:lnTo>
                    <a:pt x="842" y="12"/>
                  </a:lnTo>
                  <a:lnTo>
                    <a:pt x="838" y="12"/>
                  </a:lnTo>
                  <a:lnTo>
                    <a:pt x="842" y="12"/>
                  </a:lnTo>
                  <a:lnTo>
                    <a:pt x="842" y="8"/>
                  </a:lnTo>
                  <a:lnTo>
                    <a:pt x="850" y="12"/>
                  </a:lnTo>
                  <a:lnTo>
                    <a:pt x="858" y="12"/>
                  </a:lnTo>
                  <a:lnTo>
                    <a:pt x="862" y="12"/>
                  </a:lnTo>
                  <a:lnTo>
                    <a:pt x="862" y="16"/>
                  </a:lnTo>
                  <a:lnTo>
                    <a:pt x="864" y="16"/>
                  </a:lnTo>
                  <a:lnTo>
                    <a:pt x="864" y="12"/>
                  </a:lnTo>
                  <a:lnTo>
                    <a:pt x="868" y="16"/>
                  </a:lnTo>
                  <a:lnTo>
                    <a:pt x="872" y="16"/>
                  </a:lnTo>
                  <a:lnTo>
                    <a:pt x="876" y="16"/>
                  </a:lnTo>
                  <a:lnTo>
                    <a:pt x="880" y="16"/>
                  </a:lnTo>
                  <a:lnTo>
                    <a:pt x="884" y="16"/>
                  </a:lnTo>
                  <a:lnTo>
                    <a:pt x="880" y="16"/>
                  </a:lnTo>
                  <a:lnTo>
                    <a:pt x="876" y="16"/>
                  </a:lnTo>
                  <a:lnTo>
                    <a:pt x="872" y="16"/>
                  </a:lnTo>
                  <a:lnTo>
                    <a:pt x="872" y="12"/>
                  </a:lnTo>
                  <a:lnTo>
                    <a:pt x="868" y="12"/>
                  </a:lnTo>
                  <a:lnTo>
                    <a:pt x="864" y="12"/>
                  </a:lnTo>
                  <a:lnTo>
                    <a:pt x="862" y="12"/>
                  </a:lnTo>
                  <a:lnTo>
                    <a:pt x="864" y="12"/>
                  </a:lnTo>
                  <a:lnTo>
                    <a:pt x="868" y="12"/>
                  </a:lnTo>
                  <a:lnTo>
                    <a:pt x="864" y="8"/>
                  </a:lnTo>
                  <a:lnTo>
                    <a:pt x="862" y="8"/>
                  </a:lnTo>
                  <a:lnTo>
                    <a:pt x="858" y="8"/>
                  </a:lnTo>
                  <a:lnTo>
                    <a:pt x="862" y="8"/>
                  </a:lnTo>
                  <a:lnTo>
                    <a:pt x="864" y="4"/>
                  </a:lnTo>
                  <a:lnTo>
                    <a:pt x="868" y="4"/>
                  </a:lnTo>
                  <a:lnTo>
                    <a:pt x="872" y="4"/>
                  </a:lnTo>
                  <a:lnTo>
                    <a:pt x="876" y="4"/>
                  </a:lnTo>
                  <a:lnTo>
                    <a:pt x="876" y="8"/>
                  </a:lnTo>
                  <a:lnTo>
                    <a:pt x="880" y="8"/>
                  </a:lnTo>
                  <a:lnTo>
                    <a:pt x="884" y="8"/>
                  </a:lnTo>
                  <a:lnTo>
                    <a:pt x="888" y="8"/>
                  </a:lnTo>
                  <a:lnTo>
                    <a:pt x="888" y="12"/>
                  </a:lnTo>
                  <a:lnTo>
                    <a:pt x="890" y="8"/>
                  </a:lnTo>
                  <a:lnTo>
                    <a:pt x="888" y="8"/>
                  </a:lnTo>
                  <a:lnTo>
                    <a:pt x="890" y="8"/>
                  </a:lnTo>
                  <a:lnTo>
                    <a:pt x="894" y="8"/>
                  </a:lnTo>
                  <a:lnTo>
                    <a:pt x="898" y="8"/>
                  </a:lnTo>
                  <a:lnTo>
                    <a:pt x="902" y="8"/>
                  </a:lnTo>
                  <a:lnTo>
                    <a:pt x="906" y="12"/>
                  </a:lnTo>
                  <a:lnTo>
                    <a:pt x="910" y="12"/>
                  </a:lnTo>
                  <a:lnTo>
                    <a:pt x="910" y="16"/>
                  </a:lnTo>
                  <a:lnTo>
                    <a:pt x="914" y="16"/>
                  </a:lnTo>
                  <a:lnTo>
                    <a:pt x="918" y="16"/>
                  </a:lnTo>
                  <a:lnTo>
                    <a:pt x="920" y="16"/>
                  </a:lnTo>
                  <a:lnTo>
                    <a:pt x="920" y="20"/>
                  </a:lnTo>
                  <a:lnTo>
                    <a:pt x="918" y="20"/>
                  </a:lnTo>
                  <a:lnTo>
                    <a:pt x="918" y="22"/>
                  </a:lnTo>
                  <a:lnTo>
                    <a:pt x="918" y="20"/>
                  </a:lnTo>
                  <a:lnTo>
                    <a:pt x="920" y="20"/>
                  </a:lnTo>
                  <a:lnTo>
                    <a:pt x="924" y="16"/>
                  </a:lnTo>
                  <a:lnTo>
                    <a:pt x="928" y="16"/>
                  </a:lnTo>
                  <a:lnTo>
                    <a:pt x="924" y="16"/>
                  </a:lnTo>
                  <a:lnTo>
                    <a:pt x="920" y="16"/>
                  </a:lnTo>
                  <a:lnTo>
                    <a:pt x="918" y="16"/>
                  </a:lnTo>
                  <a:lnTo>
                    <a:pt x="918" y="12"/>
                  </a:lnTo>
                  <a:lnTo>
                    <a:pt x="914" y="12"/>
                  </a:lnTo>
                  <a:lnTo>
                    <a:pt x="918" y="12"/>
                  </a:lnTo>
                  <a:lnTo>
                    <a:pt x="920" y="12"/>
                  </a:lnTo>
                  <a:lnTo>
                    <a:pt x="918" y="12"/>
                  </a:lnTo>
                  <a:lnTo>
                    <a:pt x="914" y="12"/>
                  </a:lnTo>
                  <a:lnTo>
                    <a:pt x="910" y="8"/>
                  </a:lnTo>
                  <a:lnTo>
                    <a:pt x="906" y="8"/>
                  </a:lnTo>
                  <a:lnTo>
                    <a:pt x="902" y="8"/>
                  </a:lnTo>
                  <a:lnTo>
                    <a:pt x="898" y="4"/>
                  </a:lnTo>
                  <a:lnTo>
                    <a:pt x="902" y="4"/>
                  </a:lnTo>
                  <a:lnTo>
                    <a:pt x="906" y="4"/>
                  </a:lnTo>
                  <a:lnTo>
                    <a:pt x="910" y="4"/>
                  </a:lnTo>
                  <a:lnTo>
                    <a:pt x="914" y="4"/>
                  </a:lnTo>
                  <a:lnTo>
                    <a:pt x="918" y="4"/>
                  </a:lnTo>
                  <a:lnTo>
                    <a:pt x="920" y="4"/>
                  </a:lnTo>
                  <a:lnTo>
                    <a:pt x="924" y="4"/>
                  </a:lnTo>
                  <a:lnTo>
                    <a:pt x="928" y="4"/>
                  </a:lnTo>
                  <a:lnTo>
                    <a:pt x="932" y="4"/>
                  </a:lnTo>
                  <a:lnTo>
                    <a:pt x="936" y="4"/>
                  </a:lnTo>
                  <a:lnTo>
                    <a:pt x="940" y="4"/>
                  </a:lnTo>
                  <a:lnTo>
                    <a:pt x="944" y="4"/>
                  </a:lnTo>
                  <a:lnTo>
                    <a:pt x="948" y="4"/>
                  </a:lnTo>
                  <a:lnTo>
                    <a:pt x="950" y="8"/>
                  </a:lnTo>
                  <a:lnTo>
                    <a:pt x="954" y="12"/>
                  </a:lnTo>
                  <a:lnTo>
                    <a:pt x="958" y="12"/>
                  </a:lnTo>
                  <a:lnTo>
                    <a:pt x="962" y="12"/>
                  </a:lnTo>
                  <a:lnTo>
                    <a:pt x="966" y="12"/>
                  </a:lnTo>
                  <a:lnTo>
                    <a:pt x="966" y="16"/>
                  </a:lnTo>
                  <a:lnTo>
                    <a:pt x="970" y="12"/>
                  </a:lnTo>
                  <a:lnTo>
                    <a:pt x="966" y="12"/>
                  </a:lnTo>
                  <a:lnTo>
                    <a:pt x="962" y="12"/>
                  </a:lnTo>
                  <a:lnTo>
                    <a:pt x="958" y="12"/>
                  </a:lnTo>
                  <a:lnTo>
                    <a:pt x="954" y="8"/>
                  </a:lnTo>
                  <a:lnTo>
                    <a:pt x="958" y="4"/>
                  </a:lnTo>
                  <a:lnTo>
                    <a:pt x="962" y="4"/>
                  </a:lnTo>
                  <a:lnTo>
                    <a:pt x="966" y="0"/>
                  </a:lnTo>
                  <a:lnTo>
                    <a:pt x="970" y="0"/>
                  </a:lnTo>
                  <a:lnTo>
                    <a:pt x="974" y="0"/>
                  </a:lnTo>
                  <a:lnTo>
                    <a:pt x="976" y="0"/>
                  </a:lnTo>
                  <a:lnTo>
                    <a:pt x="980" y="0"/>
                  </a:lnTo>
                  <a:lnTo>
                    <a:pt x="980" y="4"/>
                  </a:lnTo>
                  <a:lnTo>
                    <a:pt x="980" y="8"/>
                  </a:lnTo>
                  <a:lnTo>
                    <a:pt x="984" y="8"/>
                  </a:lnTo>
                  <a:lnTo>
                    <a:pt x="988" y="8"/>
                  </a:lnTo>
                  <a:lnTo>
                    <a:pt x="992" y="8"/>
                  </a:lnTo>
                  <a:lnTo>
                    <a:pt x="988" y="8"/>
                  </a:lnTo>
                  <a:lnTo>
                    <a:pt x="984" y="4"/>
                  </a:lnTo>
                  <a:lnTo>
                    <a:pt x="988" y="0"/>
                  </a:lnTo>
                  <a:lnTo>
                    <a:pt x="992" y="0"/>
                  </a:lnTo>
                  <a:lnTo>
                    <a:pt x="996" y="0"/>
                  </a:lnTo>
                  <a:lnTo>
                    <a:pt x="1000" y="0"/>
                  </a:lnTo>
                  <a:lnTo>
                    <a:pt x="1004" y="0"/>
                  </a:lnTo>
                  <a:lnTo>
                    <a:pt x="1006" y="0"/>
                  </a:lnTo>
                  <a:lnTo>
                    <a:pt x="1010" y="0"/>
                  </a:lnTo>
                  <a:lnTo>
                    <a:pt x="1010" y="4"/>
                  </a:lnTo>
                  <a:lnTo>
                    <a:pt x="1006" y="4"/>
                  </a:lnTo>
                  <a:lnTo>
                    <a:pt x="1010" y="4"/>
                  </a:lnTo>
                  <a:lnTo>
                    <a:pt x="1014" y="4"/>
                  </a:lnTo>
                  <a:lnTo>
                    <a:pt x="1018" y="4"/>
                  </a:lnTo>
                  <a:lnTo>
                    <a:pt x="1022" y="4"/>
                  </a:lnTo>
                  <a:lnTo>
                    <a:pt x="1026" y="4"/>
                  </a:lnTo>
                  <a:lnTo>
                    <a:pt x="1030" y="4"/>
                  </a:lnTo>
                  <a:lnTo>
                    <a:pt x="1030" y="8"/>
                  </a:lnTo>
                  <a:lnTo>
                    <a:pt x="1032" y="8"/>
                  </a:lnTo>
                  <a:lnTo>
                    <a:pt x="1032" y="4"/>
                  </a:lnTo>
                  <a:lnTo>
                    <a:pt x="1036" y="4"/>
                  </a:lnTo>
                  <a:lnTo>
                    <a:pt x="1040" y="4"/>
                  </a:lnTo>
                  <a:lnTo>
                    <a:pt x="1040" y="8"/>
                  </a:lnTo>
                  <a:lnTo>
                    <a:pt x="1044" y="8"/>
                  </a:lnTo>
                  <a:lnTo>
                    <a:pt x="1044" y="4"/>
                  </a:lnTo>
                  <a:lnTo>
                    <a:pt x="1048" y="4"/>
                  </a:lnTo>
                  <a:lnTo>
                    <a:pt x="1048" y="8"/>
                  </a:lnTo>
                  <a:lnTo>
                    <a:pt x="1052" y="8"/>
                  </a:lnTo>
                  <a:lnTo>
                    <a:pt x="1056" y="8"/>
                  </a:lnTo>
                  <a:lnTo>
                    <a:pt x="1048" y="12"/>
                  </a:lnTo>
                  <a:lnTo>
                    <a:pt x="1044" y="12"/>
                  </a:lnTo>
                  <a:lnTo>
                    <a:pt x="1040" y="12"/>
                  </a:lnTo>
                  <a:lnTo>
                    <a:pt x="1036" y="12"/>
                  </a:lnTo>
                  <a:lnTo>
                    <a:pt x="1032" y="12"/>
                  </a:lnTo>
                  <a:lnTo>
                    <a:pt x="1032" y="16"/>
                  </a:lnTo>
                  <a:lnTo>
                    <a:pt x="1030" y="16"/>
                  </a:lnTo>
                  <a:lnTo>
                    <a:pt x="1026" y="16"/>
                  </a:lnTo>
                  <a:lnTo>
                    <a:pt x="1022" y="16"/>
                  </a:lnTo>
                  <a:lnTo>
                    <a:pt x="1026" y="16"/>
                  </a:lnTo>
                  <a:lnTo>
                    <a:pt x="1030" y="16"/>
                  </a:lnTo>
                  <a:lnTo>
                    <a:pt x="1032" y="16"/>
                  </a:lnTo>
                  <a:lnTo>
                    <a:pt x="1036" y="16"/>
                  </a:lnTo>
                  <a:lnTo>
                    <a:pt x="1040" y="16"/>
                  </a:lnTo>
                  <a:lnTo>
                    <a:pt x="1044" y="16"/>
                  </a:lnTo>
                  <a:lnTo>
                    <a:pt x="1048" y="12"/>
                  </a:lnTo>
                  <a:lnTo>
                    <a:pt x="1052" y="12"/>
                  </a:lnTo>
                  <a:lnTo>
                    <a:pt x="1060" y="12"/>
                  </a:lnTo>
                  <a:lnTo>
                    <a:pt x="1062" y="8"/>
                  </a:lnTo>
                  <a:lnTo>
                    <a:pt x="1066" y="8"/>
                  </a:lnTo>
                  <a:lnTo>
                    <a:pt x="1070" y="8"/>
                  </a:lnTo>
                  <a:lnTo>
                    <a:pt x="1066" y="12"/>
                  </a:lnTo>
                  <a:lnTo>
                    <a:pt x="1070" y="12"/>
                  </a:lnTo>
                  <a:lnTo>
                    <a:pt x="1074" y="12"/>
                  </a:lnTo>
                  <a:lnTo>
                    <a:pt x="1070" y="12"/>
                  </a:lnTo>
                  <a:lnTo>
                    <a:pt x="1070" y="8"/>
                  </a:lnTo>
                  <a:lnTo>
                    <a:pt x="1074" y="8"/>
                  </a:lnTo>
                  <a:lnTo>
                    <a:pt x="1070" y="8"/>
                  </a:lnTo>
                  <a:lnTo>
                    <a:pt x="1074" y="8"/>
                  </a:lnTo>
                  <a:lnTo>
                    <a:pt x="1076" y="8"/>
                  </a:lnTo>
                  <a:lnTo>
                    <a:pt x="1080" y="8"/>
                  </a:lnTo>
                  <a:lnTo>
                    <a:pt x="1076" y="8"/>
                  </a:lnTo>
                  <a:lnTo>
                    <a:pt x="1076" y="12"/>
                  </a:lnTo>
                  <a:lnTo>
                    <a:pt x="1080" y="12"/>
                  </a:lnTo>
                  <a:lnTo>
                    <a:pt x="1084" y="12"/>
                  </a:lnTo>
                  <a:lnTo>
                    <a:pt x="1088" y="8"/>
                  </a:lnTo>
                  <a:lnTo>
                    <a:pt x="1092" y="8"/>
                  </a:lnTo>
                  <a:lnTo>
                    <a:pt x="1096" y="8"/>
                  </a:lnTo>
                  <a:lnTo>
                    <a:pt x="1096" y="12"/>
                  </a:lnTo>
                  <a:lnTo>
                    <a:pt x="1092" y="12"/>
                  </a:lnTo>
                  <a:lnTo>
                    <a:pt x="1096" y="16"/>
                  </a:lnTo>
                  <a:lnTo>
                    <a:pt x="1100" y="16"/>
                  </a:lnTo>
                  <a:lnTo>
                    <a:pt x="1104" y="16"/>
                  </a:lnTo>
                  <a:lnTo>
                    <a:pt x="1104" y="20"/>
                  </a:lnTo>
                  <a:lnTo>
                    <a:pt x="1100" y="20"/>
                  </a:lnTo>
                  <a:lnTo>
                    <a:pt x="1100" y="22"/>
                  </a:lnTo>
                  <a:lnTo>
                    <a:pt x="1104" y="22"/>
                  </a:lnTo>
                  <a:lnTo>
                    <a:pt x="1104" y="20"/>
                  </a:lnTo>
                  <a:lnTo>
                    <a:pt x="1106" y="20"/>
                  </a:lnTo>
                  <a:lnTo>
                    <a:pt x="1110" y="20"/>
                  </a:lnTo>
                  <a:lnTo>
                    <a:pt x="1114" y="20"/>
                  </a:lnTo>
                  <a:lnTo>
                    <a:pt x="1110" y="20"/>
                  </a:lnTo>
                  <a:lnTo>
                    <a:pt x="1114" y="20"/>
                  </a:lnTo>
                  <a:lnTo>
                    <a:pt x="1118" y="20"/>
                  </a:lnTo>
                  <a:lnTo>
                    <a:pt x="1122" y="20"/>
                  </a:lnTo>
                  <a:lnTo>
                    <a:pt x="1126" y="20"/>
                  </a:lnTo>
                  <a:lnTo>
                    <a:pt x="1126" y="22"/>
                  </a:lnTo>
                  <a:lnTo>
                    <a:pt x="1130" y="22"/>
                  </a:lnTo>
                  <a:lnTo>
                    <a:pt x="1130" y="26"/>
                  </a:lnTo>
                  <a:lnTo>
                    <a:pt x="1126" y="30"/>
                  </a:lnTo>
                  <a:lnTo>
                    <a:pt x="1122" y="30"/>
                  </a:lnTo>
                  <a:lnTo>
                    <a:pt x="1118" y="30"/>
                  </a:lnTo>
                  <a:lnTo>
                    <a:pt x="1114" y="34"/>
                  </a:lnTo>
                  <a:lnTo>
                    <a:pt x="1110" y="34"/>
                  </a:lnTo>
                  <a:lnTo>
                    <a:pt x="1104" y="38"/>
                  </a:lnTo>
                  <a:lnTo>
                    <a:pt x="1100" y="38"/>
                  </a:lnTo>
                  <a:lnTo>
                    <a:pt x="1096" y="38"/>
                  </a:lnTo>
                  <a:lnTo>
                    <a:pt x="1092" y="38"/>
                  </a:lnTo>
                  <a:lnTo>
                    <a:pt x="1092" y="42"/>
                  </a:lnTo>
                  <a:lnTo>
                    <a:pt x="1088" y="42"/>
                  </a:lnTo>
                  <a:lnTo>
                    <a:pt x="1084" y="42"/>
                  </a:lnTo>
                  <a:lnTo>
                    <a:pt x="1088" y="42"/>
                  </a:lnTo>
                  <a:lnTo>
                    <a:pt x="1084" y="42"/>
                  </a:lnTo>
                  <a:lnTo>
                    <a:pt x="1080" y="42"/>
                  </a:lnTo>
                  <a:lnTo>
                    <a:pt x="1076" y="42"/>
                  </a:lnTo>
                  <a:lnTo>
                    <a:pt x="1074" y="42"/>
                  </a:lnTo>
                  <a:lnTo>
                    <a:pt x="1070" y="42"/>
                  </a:lnTo>
                  <a:lnTo>
                    <a:pt x="1066" y="46"/>
                  </a:lnTo>
                  <a:lnTo>
                    <a:pt x="1062" y="46"/>
                  </a:lnTo>
                  <a:lnTo>
                    <a:pt x="1060" y="46"/>
                  </a:lnTo>
                  <a:lnTo>
                    <a:pt x="1062" y="46"/>
                  </a:lnTo>
                  <a:lnTo>
                    <a:pt x="1066" y="46"/>
                  </a:lnTo>
                  <a:lnTo>
                    <a:pt x="1070" y="46"/>
                  </a:lnTo>
                  <a:lnTo>
                    <a:pt x="1066" y="46"/>
                  </a:lnTo>
                  <a:lnTo>
                    <a:pt x="1062" y="46"/>
                  </a:lnTo>
                  <a:lnTo>
                    <a:pt x="1060" y="46"/>
                  </a:lnTo>
                  <a:lnTo>
                    <a:pt x="1056" y="46"/>
                  </a:lnTo>
                  <a:lnTo>
                    <a:pt x="1052" y="46"/>
                  </a:lnTo>
                  <a:lnTo>
                    <a:pt x="1048" y="46"/>
                  </a:lnTo>
                  <a:lnTo>
                    <a:pt x="1044" y="46"/>
                  </a:lnTo>
                  <a:lnTo>
                    <a:pt x="1040" y="46"/>
                  </a:lnTo>
                  <a:lnTo>
                    <a:pt x="1036" y="46"/>
                  </a:lnTo>
                  <a:lnTo>
                    <a:pt x="1032" y="50"/>
                  </a:lnTo>
                  <a:lnTo>
                    <a:pt x="1030" y="50"/>
                  </a:lnTo>
                  <a:lnTo>
                    <a:pt x="1026" y="46"/>
                  </a:lnTo>
                  <a:lnTo>
                    <a:pt x="1022" y="46"/>
                  </a:lnTo>
                  <a:lnTo>
                    <a:pt x="1018" y="46"/>
                  </a:lnTo>
                  <a:lnTo>
                    <a:pt x="1014" y="42"/>
                  </a:lnTo>
                  <a:lnTo>
                    <a:pt x="1014" y="46"/>
                  </a:lnTo>
                  <a:lnTo>
                    <a:pt x="1018" y="46"/>
                  </a:lnTo>
                  <a:lnTo>
                    <a:pt x="1022" y="46"/>
                  </a:lnTo>
                  <a:lnTo>
                    <a:pt x="1026" y="46"/>
                  </a:lnTo>
                  <a:lnTo>
                    <a:pt x="1026" y="50"/>
                  </a:lnTo>
                  <a:lnTo>
                    <a:pt x="1030" y="50"/>
                  </a:lnTo>
                  <a:lnTo>
                    <a:pt x="1026" y="50"/>
                  </a:lnTo>
                  <a:lnTo>
                    <a:pt x="1022" y="50"/>
                  </a:lnTo>
                  <a:lnTo>
                    <a:pt x="1026" y="50"/>
                  </a:lnTo>
                  <a:lnTo>
                    <a:pt x="1030" y="50"/>
                  </a:lnTo>
                  <a:lnTo>
                    <a:pt x="1032" y="50"/>
                  </a:lnTo>
                  <a:lnTo>
                    <a:pt x="1036" y="50"/>
                  </a:lnTo>
                  <a:lnTo>
                    <a:pt x="1040" y="50"/>
                  </a:lnTo>
                  <a:lnTo>
                    <a:pt x="1044" y="50"/>
                  </a:lnTo>
                  <a:lnTo>
                    <a:pt x="1048" y="50"/>
                  </a:lnTo>
                  <a:lnTo>
                    <a:pt x="1052" y="50"/>
                  </a:lnTo>
                  <a:lnTo>
                    <a:pt x="1048" y="50"/>
                  </a:lnTo>
                  <a:lnTo>
                    <a:pt x="1044" y="52"/>
                  </a:lnTo>
                  <a:lnTo>
                    <a:pt x="1040" y="52"/>
                  </a:lnTo>
                  <a:lnTo>
                    <a:pt x="1036" y="52"/>
                  </a:lnTo>
                  <a:lnTo>
                    <a:pt x="1032" y="52"/>
                  </a:lnTo>
                  <a:lnTo>
                    <a:pt x="1030" y="52"/>
                  </a:lnTo>
                  <a:lnTo>
                    <a:pt x="1030" y="56"/>
                  </a:lnTo>
                  <a:lnTo>
                    <a:pt x="1026" y="56"/>
                  </a:lnTo>
                  <a:lnTo>
                    <a:pt x="1022" y="56"/>
                  </a:lnTo>
                  <a:lnTo>
                    <a:pt x="1018" y="56"/>
                  </a:lnTo>
                  <a:lnTo>
                    <a:pt x="1014" y="56"/>
                  </a:lnTo>
                  <a:lnTo>
                    <a:pt x="1010" y="56"/>
                  </a:lnTo>
                  <a:lnTo>
                    <a:pt x="1014" y="56"/>
                  </a:lnTo>
                  <a:lnTo>
                    <a:pt x="1010" y="56"/>
                  </a:lnTo>
                  <a:lnTo>
                    <a:pt x="1006" y="60"/>
                  </a:lnTo>
                  <a:lnTo>
                    <a:pt x="1004" y="60"/>
                  </a:lnTo>
                  <a:lnTo>
                    <a:pt x="1006" y="60"/>
                  </a:lnTo>
                  <a:lnTo>
                    <a:pt x="1010" y="60"/>
                  </a:lnTo>
                  <a:lnTo>
                    <a:pt x="1006" y="60"/>
                  </a:lnTo>
                  <a:lnTo>
                    <a:pt x="1004" y="60"/>
                  </a:lnTo>
                  <a:lnTo>
                    <a:pt x="1006" y="60"/>
                  </a:lnTo>
                  <a:lnTo>
                    <a:pt x="1010" y="60"/>
                  </a:lnTo>
                  <a:lnTo>
                    <a:pt x="1014" y="60"/>
                  </a:lnTo>
                  <a:lnTo>
                    <a:pt x="1022" y="56"/>
                  </a:lnTo>
                  <a:lnTo>
                    <a:pt x="1030" y="56"/>
                  </a:lnTo>
                  <a:lnTo>
                    <a:pt x="1032" y="56"/>
                  </a:lnTo>
                  <a:lnTo>
                    <a:pt x="1036" y="56"/>
                  </a:lnTo>
                  <a:lnTo>
                    <a:pt x="1036" y="52"/>
                  </a:lnTo>
                  <a:lnTo>
                    <a:pt x="1040" y="52"/>
                  </a:lnTo>
                  <a:lnTo>
                    <a:pt x="1044" y="52"/>
                  </a:lnTo>
                  <a:lnTo>
                    <a:pt x="1048" y="52"/>
                  </a:lnTo>
                  <a:lnTo>
                    <a:pt x="1052" y="52"/>
                  </a:lnTo>
                  <a:lnTo>
                    <a:pt x="1056" y="52"/>
                  </a:lnTo>
                  <a:lnTo>
                    <a:pt x="1060" y="52"/>
                  </a:lnTo>
                  <a:lnTo>
                    <a:pt x="1062" y="50"/>
                  </a:lnTo>
                  <a:lnTo>
                    <a:pt x="1066" y="50"/>
                  </a:lnTo>
                  <a:lnTo>
                    <a:pt x="1070" y="50"/>
                  </a:lnTo>
                  <a:lnTo>
                    <a:pt x="1074" y="50"/>
                  </a:lnTo>
                  <a:lnTo>
                    <a:pt x="1080" y="50"/>
                  </a:lnTo>
                  <a:lnTo>
                    <a:pt x="1080" y="52"/>
                  </a:lnTo>
                  <a:lnTo>
                    <a:pt x="1076" y="52"/>
                  </a:lnTo>
                  <a:lnTo>
                    <a:pt x="1074" y="56"/>
                  </a:lnTo>
                  <a:lnTo>
                    <a:pt x="1070" y="56"/>
                  </a:lnTo>
                  <a:lnTo>
                    <a:pt x="1066" y="56"/>
                  </a:lnTo>
                  <a:lnTo>
                    <a:pt x="1062" y="56"/>
                  </a:lnTo>
                  <a:lnTo>
                    <a:pt x="1060" y="60"/>
                  </a:lnTo>
                  <a:lnTo>
                    <a:pt x="1056" y="60"/>
                  </a:lnTo>
                  <a:lnTo>
                    <a:pt x="1056" y="64"/>
                  </a:lnTo>
                  <a:lnTo>
                    <a:pt x="1052" y="64"/>
                  </a:lnTo>
                  <a:lnTo>
                    <a:pt x="1048" y="64"/>
                  </a:lnTo>
                  <a:lnTo>
                    <a:pt x="1044" y="68"/>
                  </a:lnTo>
                  <a:lnTo>
                    <a:pt x="1040" y="68"/>
                  </a:lnTo>
                  <a:lnTo>
                    <a:pt x="1036" y="68"/>
                  </a:lnTo>
                  <a:lnTo>
                    <a:pt x="1040" y="68"/>
                  </a:lnTo>
                  <a:lnTo>
                    <a:pt x="1036" y="68"/>
                  </a:lnTo>
                  <a:lnTo>
                    <a:pt x="1032" y="68"/>
                  </a:lnTo>
                  <a:lnTo>
                    <a:pt x="1032" y="72"/>
                  </a:lnTo>
                  <a:lnTo>
                    <a:pt x="1030" y="72"/>
                  </a:lnTo>
                  <a:lnTo>
                    <a:pt x="1022" y="76"/>
                  </a:lnTo>
                  <a:lnTo>
                    <a:pt x="1018" y="76"/>
                  </a:lnTo>
                  <a:lnTo>
                    <a:pt x="1018" y="78"/>
                  </a:lnTo>
                  <a:lnTo>
                    <a:pt x="1014" y="78"/>
                  </a:lnTo>
                  <a:lnTo>
                    <a:pt x="1014" y="82"/>
                  </a:lnTo>
                  <a:lnTo>
                    <a:pt x="1010" y="82"/>
                  </a:lnTo>
                  <a:lnTo>
                    <a:pt x="1006" y="82"/>
                  </a:lnTo>
                  <a:lnTo>
                    <a:pt x="1004" y="82"/>
                  </a:lnTo>
                  <a:lnTo>
                    <a:pt x="1000" y="82"/>
                  </a:lnTo>
                  <a:lnTo>
                    <a:pt x="1000" y="78"/>
                  </a:lnTo>
                  <a:lnTo>
                    <a:pt x="996" y="78"/>
                  </a:lnTo>
                  <a:lnTo>
                    <a:pt x="992" y="78"/>
                  </a:lnTo>
                  <a:lnTo>
                    <a:pt x="996" y="78"/>
                  </a:lnTo>
                  <a:lnTo>
                    <a:pt x="1000" y="78"/>
                  </a:lnTo>
                  <a:lnTo>
                    <a:pt x="1000" y="82"/>
                  </a:lnTo>
                  <a:lnTo>
                    <a:pt x="1000" y="86"/>
                  </a:lnTo>
                  <a:lnTo>
                    <a:pt x="1004" y="86"/>
                  </a:lnTo>
                  <a:lnTo>
                    <a:pt x="1006" y="86"/>
                  </a:lnTo>
                  <a:lnTo>
                    <a:pt x="1004" y="86"/>
                  </a:lnTo>
                  <a:lnTo>
                    <a:pt x="1004" y="90"/>
                  </a:lnTo>
                  <a:lnTo>
                    <a:pt x="1000" y="90"/>
                  </a:lnTo>
                  <a:lnTo>
                    <a:pt x="996" y="86"/>
                  </a:lnTo>
                  <a:lnTo>
                    <a:pt x="992" y="90"/>
                  </a:lnTo>
                  <a:lnTo>
                    <a:pt x="988" y="90"/>
                  </a:lnTo>
                  <a:lnTo>
                    <a:pt x="984" y="90"/>
                  </a:lnTo>
                  <a:lnTo>
                    <a:pt x="980" y="90"/>
                  </a:lnTo>
                  <a:lnTo>
                    <a:pt x="976" y="90"/>
                  </a:lnTo>
                  <a:lnTo>
                    <a:pt x="974" y="90"/>
                  </a:lnTo>
                  <a:lnTo>
                    <a:pt x="974" y="86"/>
                  </a:lnTo>
                  <a:lnTo>
                    <a:pt x="970" y="86"/>
                  </a:lnTo>
                  <a:lnTo>
                    <a:pt x="974" y="90"/>
                  </a:lnTo>
                  <a:lnTo>
                    <a:pt x="976" y="90"/>
                  </a:lnTo>
                  <a:lnTo>
                    <a:pt x="974" y="90"/>
                  </a:lnTo>
                  <a:lnTo>
                    <a:pt x="970" y="90"/>
                  </a:lnTo>
                  <a:lnTo>
                    <a:pt x="970" y="94"/>
                  </a:lnTo>
                  <a:lnTo>
                    <a:pt x="974" y="94"/>
                  </a:lnTo>
                  <a:lnTo>
                    <a:pt x="976" y="94"/>
                  </a:lnTo>
                  <a:lnTo>
                    <a:pt x="980" y="94"/>
                  </a:lnTo>
                  <a:lnTo>
                    <a:pt x="984" y="94"/>
                  </a:lnTo>
                  <a:lnTo>
                    <a:pt x="984" y="90"/>
                  </a:lnTo>
                  <a:lnTo>
                    <a:pt x="988" y="90"/>
                  </a:lnTo>
                  <a:lnTo>
                    <a:pt x="992" y="90"/>
                  </a:lnTo>
                  <a:lnTo>
                    <a:pt x="996" y="90"/>
                  </a:lnTo>
                  <a:lnTo>
                    <a:pt x="996" y="94"/>
                  </a:lnTo>
                  <a:lnTo>
                    <a:pt x="992" y="94"/>
                  </a:lnTo>
                  <a:lnTo>
                    <a:pt x="988" y="94"/>
                  </a:lnTo>
                  <a:lnTo>
                    <a:pt x="984" y="98"/>
                  </a:lnTo>
                  <a:lnTo>
                    <a:pt x="988" y="98"/>
                  </a:lnTo>
                  <a:lnTo>
                    <a:pt x="992" y="98"/>
                  </a:lnTo>
                  <a:lnTo>
                    <a:pt x="988" y="102"/>
                  </a:lnTo>
                  <a:lnTo>
                    <a:pt x="984" y="102"/>
                  </a:lnTo>
                  <a:lnTo>
                    <a:pt x="980" y="102"/>
                  </a:lnTo>
                  <a:lnTo>
                    <a:pt x="976" y="102"/>
                  </a:lnTo>
                  <a:lnTo>
                    <a:pt x="974" y="106"/>
                  </a:lnTo>
                  <a:lnTo>
                    <a:pt x="970" y="106"/>
                  </a:lnTo>
                  <a:lnTo>
                    <a:pt x="970" y="102"/>
                  </a:lnTo>
                  <a:lnTo>
                    <a:pt x="970" y="106"/>
                  </a:lnTo>
                  <a:lnTo>
                    <a:pt x="966" y="106"/>
                  </a:lnTo>
                  <a:lnTo>
                    <a:pt x="962" y="102"/>
                  </a:lnTo>
                  <a:lnTo>
                    <a:pt x="962" y="98"/>
                  </a:lnTo>
                  <a:lnTo>
                    <a:pt x="958" y="98"/>
                  </a:lnTo>
                  <a:lnTo>
                    <a:pt x="954" y="98"/>
                  </a:lnTo>
                  <a:lnTo>
                    <a:pt x="950" y="98"/>
                  </a:lnTo>
                  <a:lnTo>
                    <a:pt x="948" y="98"/>
                  </a:lnTo>
                  <a:lnTo>
                    <a:pt x="944" y="98"/>
                  </a:lnTo>
                  <a:lnTo>
                    <a:pt x="940" y="98"/>
                  </a:lnTo>
                  <a:lnTo>
                    <a:pt x="936" y="98"/>
                  </a:lnTo>
                  <a:lnTo>
                    <a:pt x="936" y="102"/>
                  </a:lnTo>
                  <a:lnTo>
                    <a:pt x="940" y="102"/>
                  </a:lnTo>
                  <a:lnTo>
                    <a:pt x="944" y="102"/>
                  </a:lnTo>
                  <a:lnTo>
                    <a:pt x="948" y="102"/>
                  </a:lnTo>
                  <a:lnTo>
                    <a:pt x="950" y="102"/>
                  </a:lnTo>
                  <a:lnTo>
                    <a:pt x="954" y="102"/>
                  </a:lnTo>
                  <a:lnTo>
                    <a:pt x="958" y="102"/>
                  </a:lnTo>
                  <a:lnTo>
                    <a:pt x="958" y="106"/>
                  </a:lnTo>
                  <a:lnTo>
                    <a:pt x="958" y="108"/>
                  </a:lnTo>
                  <a:lnTo>
                    <a:pt x="954" y="108"/>
                  </a:lnTo>
                  <a:lnTo>
                    <a:pt x="950" y="108"/>
                  </a:lnTo>
                  <a:lnTo>
                    <a:pt x="948" y="108"/>
                  </a:lnTo>
                  <a:lnTo>
                    <a:pt x="944" y="108"/>
                  </a:lnTo>
                  <a:lnTo>
                    <a:pt x="940" y="108"/>
                  </a:lnTo>
                  <a:lnTo>
                    <a:pt x="936" y="108"/>
                  </a:lnTo>
                  <a:lnTo>
                    <a:pt x="932" y="108"/>
                  </a:lnTo>
                  <a:lnTo>
                    <a:pt x="936" y="108"/>
                  </a:lnTo>
                  <a:lnTo>
                    <a:pt x="936" y="112"/>
                  </a:lnTo>
                  <a:lnTo>
                    <a:pt x="932" y="112"/>
                  </a:lnTo>
                  <a:lnTo>
                    <a:pt x="928" y="112"/>
                  </a:lnTo>
                  <a:lnTo>
                    <a:pt x="924" y="112"/>
                  </a:lnTo>
                  <a:lnTo>
                    <a:pt x="920" y="108"/>
                  </a:lnTo>
                  <a:lnTo>
                    <a:pt x="920" y="112"/>
                  </a:lnTo>
                  <a:lnTo>
                    <a:pt x="920" y="108"/>
                  </a:lnTo>
                  <a:lnTo>
                    <a:pt x="918" y="108"/>
                  </a:lnTo>
                  <a:lnTo>
                    <a:pt x="914" y="108"/>
                  </a:lnTo>
                  <a:lnTo>
                    <a:pt x="910" y="108"/>
                  </a:lnTo>
                  <a:lnTo>
                    <a:pt x="906" y="108"/>
                  </a:lnTo>
                  <a:lnTo>
                    <a:pt x="902" y="108"/>
                  </a:lnTo>
                  <a:lnTo>
                    <a:pt x="906" y="108"/>
                  </a:lnTo>
                  <a:lnTo>
                    <a:pt x="910" y="108"/>
                  </a:lnTo>
                  <a:lnTo>
                    <a:pt x="914" y="108"/>
                  </a:lnTo>
                  <a:lnTo>
                    <a:pt x="918" y="108"/>
                  </a:lnTo>
                  <a:lnTo>
                    <a:pt x="918" y="112"/>
                  </a:lnTo>
                  <a:lnTo>
                    <a:pt x="920" y="112"/>
                  </a:lnTo>
                  <a:lnTo>
                    <a:pt x="918" y="112"/>
                  </a:lnTo>
                  <a:lnTo>
                    <a:pt x="914" y="112"/>
                  </a:lnTo>
                  <a:lnTo>
                    <a:pt x="910" y="112"/>
                  </a:lnTo>
                  <a:lnTo>
                    <a:pt x="906" y="112"/>
                  </a:lnTo>
                  <a:lnTo>
                    <a:pt x="902" y="112"/>
                  </a:lnTo>
                  <a:lnTo>
                    <a:pt x="902" y="108"/>
                  </a:lnTo>
                  <a:lnTo>
                    <a:pt x="898" y="108"/>
                  </a:lnTo>
                  <a:lnTo>
                    <a:pt x="902" y="112"/>
                  </a:lnTo>
                  <a:lnTo>
                    <a:pt x="898" y="112"/>
                  </a:lnTo>
                  <a:lnTo>
                    <a:pt x="894" y="112"/>
                  </a:lnTo>
                  <a:lnTo>
                    <a:pt x="890" y="112"/>
                  </a:lnTo>
                  <a:lnTo>
                    <a:pt x="894" y="112"/>
                  </a:lnTo>
                  <a:lnTo>
                    <a:pt x="898" y="112"/>
                  </a:lnTo>
                  <a:lnTo>
                    <a:pt x="898" y="116"/>
                  </a:lnTo>
                  <a:lnTo>
                    <a:pt x="902" y="116"/>
                  </a:lnTo>
                  <a:lnTo>
                    <a:pt x="898" y="116"/>
                  </a:lnTo>
                  <a:lnTo>
                    <a:pt x="902" y="116"/>
                  </a:lnTo>
                  <a:lnTo>
                    <a:pt x="906" y="116"/>
                  </a:lnTo>
                  <a:lnTo>
                    <a:pt x="910" y="116"/>
                  </a:lnTo>
                  <a:lnTo>
                    <a:pt x="918" y="116"/>
                  </a:lnTo>
                  <a:lnTo>
                    <a:pt x="920" y="116"/>
                  </a:lnTo>
                  <a:lnTo>
                    <a:pt x="924" y="116"/>
                  </a:lnTo>
                  <a:lnTo>
                    <a:pt x="928" y="116"/>
                  </a:lnTo>
                  <a:lnTo>
                    <a:pt x="932" y="116"/>
                  </a:lnTo>
                  <a:lnTo>
                    <a:pt x="936" y="116"/>
                  </a:lnTo>
                  <a:lnTo>
                    <a:pt x="940" y="116"/>
                  </a:lnTo>
                  <a:lnTo>
                    <a:pt x="936" y="116"/>
                  </a:lnTo>
                  <a:lnTo>
                    <a:pt x="936" y="120"/>
                  </a:lnTo>
                  <a:lnTo>
                    <a:pt x="940" y="120"/>
                  </a:lnTo>
                  <a:lnTo>
                    <a:pt x="944" y="120"/>
                  </a:lnTo>
                  <a:lnTo>
                    <a:pt x="940" y="120"/>
                  </a:lnTo>
                  <a:lnTo>
                    <a:pt x="940" y="124"/>
                  </a:lnTo>
                  <a:lnTo>
                    <a:pt x="936" y="124"/>
                  </a:lnTo>
                  <a:lnTo>
                    <a:pt x="932" y="124"/>
                  </a:lnTo>
                  <a:lnTo>
                    <a:pt x="928" y="120"/>
                  </a:lnTo>
                  <a:lnTo>
                    <a:pt x="924" y="120"/>
                  </a:lnTo>
                  <a:lnTo>
                    <a:pt x="920" y="120"/>
                  </a:lnTo>
                  <a:lnTo>
                    <a:pt x="920" y="116"/>
                  </a:lnTo>
                  <a:lnTo>
                    <a:pt x="918" y="116"/>
                  </a:lnTo>
                  <a:lnTo>
                    <a:pt x="914" y="116"/>
                  </a:lnTo>
                  <a:lnTo>
                    <a:pt x="906" y="116"/>
                  </a:lnTo>
                  <a:lnTo>
                    <a:pt x="902" y="116"/>
                  </a:lnTo>
                  <a:lnTo>
                    <a:pt x="898" y="116"/>
                  </a:lnTo>
                  <a:lnTo>
                    <a:pt x="894" y="116"/>
                  </a:lnTo>
                  <a:lnTo>
                    <a:pt x="888" y="116"/>
                  </a:lnTo>
                  <a:lnTo>
                    <a:pt x="888" y="120"/>
                  </a:lnTo>
                  <a:lnTo>
                    <a:pt x="890" y="116"/>
                  </a:lnTo>
                  <a:lnTo>
                    <a:pt x="894" y="116"/>
                  </a:lnTo>
                  <a:lnTo>
                    <a:pt x="898" y="116"/>
                  </a:lnTo>
                  <a:lnTo>
                    <a:pt x="902" y="120"/>
                  </a:lnTo>
                  <a:lnTo>
                    <a:pt x="906" y="120"/>
                  </a:lnTo>
                  <a:lnTo>
                    <a:pt x="910" y="120"/>
                  </a:lnTo>
                  <a:lnTo>
                    <a:pt x="914" y="120"/>
                  </a:lnTo>
                  <a:lnTo>
                    <a:pt x="918" y="120"/>
                  </a:lnTo>
                  <a:lnTo>
                    <a:pt x="914" y="120"/>
                  </a:lnTo>
                  <a:lnTo>
                    <a:pt x="910" y="120"/>
                  </a:lnTo>
                  <a:lnTo>
                    <a:pt x="906" y="120"/>
                  </a:lnTo>
                  <a:lnTo>
                    <a:pt x="902" y="120"/>
                  </a:lnTo>
                  <a:lnTo>
                    <a:pt x="898" y="120"/>
                  </a:lnTo>
                  <a:lnTo>
                    <a:pt x="898" y="124"/>
                  </a:lnTo>
                  <a:lnTo>
                    <a:pt x="894" y="124"/>
                  </a:lnTo>
                  <a:lnTo>
                    <a:pt x="894" y="120"/>
                  </a:lnTo>
                  <a:lnTo>
                    <a:pt x="890" y="120"/>
                  </a:lnTo>
                  <a:lnTo>
                    <a:pt x="888" y="120"/>
                  </a:lnTo>
                  <a:lnTo>
                    <a:pt x="884" y="120"/>
                  </a:lnTo>
                  <a:lnTo>
                    <a:pt x="880" y="120"/>
                  </a:lnTo>
                  <a:lnTo>
                    <a:pt x="884" y="120"/>
                  </a:lnTo>
                  <a:lnTo>
                    <a:pt x="888" y="120"/>
                  </a:lnTo>
                  <a:lnTo>
                    <a:pt x="890" y="120"/>
                  </a:lnTo>
                  <a:lnTo>
                    <a:pt x="894" y="120"/>
                  </a:lnTo>
                  <a:lnTo>
                    <a:pt x="894" y="124"/>
                  </a:lnTo>
                  <a:lnTo>
                    <a:pt x="890" y="124"/>
                  </a:lnTo>
                  <a:lnTo>
                    <a:pt x="890" y="128"/>
                  </a:lnTo>
                  <a:lnTo>
                    <a:pt x="888" y="128"/>
                  </a:lnTo>
                  <a:lnTo>
                    <a:pt x="888" y="132"/>
                  </a:lnTo>
                  <a:lnTo>
                    <a:pt x="888" y="128"/>
                  </a:lnTo>
                  <a:lnTo>
                    <a:pt x="890" y="128"/>
                  </a:lnTo>
                  <a:lnTo>
                    <a:pt x="890" y="124"/>
                  </a:lnTo>
                  <a:lnTo>
                    <a:pt x="894" y="124"/>
                  </a:lnTo>
                  <a:lnTo>
                    <a:pt x="898" y="124"/>
                  </a:lnTo>
                  <a:lnTo>
                    <a:pt x="902" y="124"/>
                  </a:lnTo>
                  <a:lnTo>
                    <a:pt x="906" y="124"/>
                  </a:lnTo>
                  <a:lnTo>
                    <a:pt x="910" y="124"/>
                  </a:lnTo>
                  <a:lnTo>
                    <a:pt x="914" y="124"/>
                  </a:lnTo>
                  <a:lnTo>
                    <a:pt x="920" y="124"/>
                  </a:lnTo>
                  <a:lnTo>
                    <a:pt x="924" y="124"/>
                  </a:lnTo>
                  <a:lnTo>
                    <a:pt x="920" y="124"/>
                  </a:lnTo>
                  <a:lnTo>
                    <a:pt x="918" y="124"/>
                  </a:lnTo>
                  <a:lnTo>
                    <a:pt x="918" y="128"/>
                  </a:lnTo>
                  <a:lnTo>
                    <a:pt x="914" y="128"/>
                  </a:lnTo>
                  <a:lnTo>
                    <a:pt x="918" y="128"/>
                  </a:lnTo>
                  <a:lnTo>
                    <a:pt x="920" y="128"/>
                  </a:lnTo>
                  <a:lnTo>
                    <a:pt x="928" y="128"/>
                  </a:lnTo>
                  <a:lnTo>
                    <a:pt x="932" y="128"/>
                  </a:lnTo>
                  <a:lnTo>
                    <a:pt x="936" y="128"/>
                  </a:lnTo>
                  <a:lnTo>
                    <a:pt x="936" y="132"/>
                  </a:lnTo>
                  <a:lnTo>
                    <a:pt x="936" y="136"/>
                  </a:lnTo>
                  <a:lnTo>
                    <a:pt x="932" y="136"/>
                  </a:lnTo>
                  <a:lnTo>
                    <a:pt x="928" y="136"/>
                  </a:lnTo>
                  <a:lnTo>
                    <a:pt x="928" y="138"/>
                  </a:lnTo>
                  <a:lnTo>
                    <a:pt x="920" y="138"/>
                  </a:lnTo>
                  <a:lnTo>
                    <a:pt x="918" y="136"/>
                  </a:lnTo>
                  <a:lnTo>
                    <a:pt x="914" y="136"/>
                  </a:lnTo>
                  <a:lnTo>
                    <a:pt x="910" y="136"/>
                  </a:lnTo>
                  <a:lnTo>
                    <a:pt x="910" y="138"/>
                  </a:lnTo>
                  <a:lnTo>
                    <a:pt x="914" y="138"/>
                  </a:lnTo>
                  <a:lnTo>
                    <a:pt x="918" y="138"/>
                  </a:lnTo>
                  <a:lnTo>
                    <a:pt x="920" y="138"/>
                  </a:lnTo>
                  <a:lnTo>
                    <a:pt x="924" y="138"/>
                  </a:lnTo>
                  <a:lnTo>
                    <a:pt x="928" y="138"/>
                  </a:lnTo>
                  <a:lnTo>
                    <a:pt x="932" y="142"/>
                  </a:lnTo>
                  <a:lnTo>
                    <a:pt x="928" y="142"/>
                  </a:lnTo>
                  <a:lnTo>
                    <a:pt x="928" y="146"/>
                  </a:lnTo>
                  <a:lnTo>
                    <a:pt x="924" y="146"/>
                  </a:lnTo>
                  <a:lnTo>
                    <a:pt x="920" y="146"/>
                  </a:lnTo>
                  <a:lnTo>
                    <a:pt x="918" y="146"/>
                  </a:lnTo>
                  <a:lnTo>
                    <a:pt x="914" y="146"/>
                  </a:lnTo>
                  <a:lnTo>
                    <a:pt x="910" y="146"/>
                  </a:lnTo>
                  <a:lnTo>
                    <a:pt x="906" y="146"/>
                  </a:lnTo>
                  <a:lnTo>
                    <a:pt x="910" y="146"/>
                  </a:lnTo>
                  <a:lnTo>
                    <a:pt x="914" y="146"/>
                  </a:lnTo>
                  <a:lnTo>
                    <a:pt x="920" y="146"/>
                  </a:lnTo>
                  <a:lnTo>
                    <a:pt x="924" y="146"/>
                  </a:lnTo>
                  <a:lnTo>
                    <a:pt x="924" y="150"/>
                  </a:lnTo>
                  <a:lnTo>
                    <a:pt x="920" y="150"/>
                  </a:lnTo>
                  <a:lnTo>
                    <a:pt x="920" y="154"/>
                  </a:lnTo>
                  <a:lnTo>
                    <a:pt x="918" y="150"/>
                  </a:lnTo>
                  <a:lnTo>
                    <a:pt x="914" y="150"/>
                  </a:lnTo>
                  <a:lnTo>
                    <a:pt x="914" y="154"/>
                  </a:lnTo>
                  <a:lnTo>
                    <a:pt x="910" y="154"/>
                  </a:lnTo>
                  <a:lnTo>
                    <a:pt x="906" y="154"/>
                  </a:lnTo>
                  <a:lnTo>
                    <a:pt x="902" y="154"/>
                  </a:lnTo>
                  <a:lnTo>
                    <a:pt x="894" y="154"/>
                  </a:lnTo>
                  <a:lnTo>
                    <a:pt x="890" y="154"/>
                  </a:lnTo>
                  <a:lnTo>
                    <a:pt x="888" y="154"/>
                  </a:lnTo>
                  <a:lnTo>
                    <a:pt x="888" y="150"/>
                  </a:lnTo>
                  <a:lnTo>
                    <a:pt x="884" y="154"/>
                  </a:lnTo>
                  <a:lnTo>
                    <a:pt x="888" y="154"/>
                  </a:lnTo>
                  <a:lnTo>
                    <a:pt x="888" y="158"/>
                  </a:lnTo>
                  <a:lnTo>
                    <a:pt x="890" y="158"/>
                  </a:lnTo>
                  <a:lnTo>
                    <a:pt x="890" y="160"/>
                  </a:lnTo>
                  <a:lnTo>
                    <a:pt x="894" y="160"/>
                  </a:lnTo>
                  <a:lnTo>
                    <a:pt x="890" y="164"/>
                  </a:lnTo>
                  <a:lnTo>
                    <a:pt x="888" y="168"/>
                  </a:lnTo>
                  <a:lnTo>
                    <a:pt x="880" y="172"/>
                  </a:lnTo>
                  <a:lnTo>
                    <a:pt x="880" y="168"/>
                  </a:lnTo>
                  <a:lnTo>
                    <a:pt x="876" y="168"/>
                  </a:lnTo>
                  <a:lnTo>
                    <a:pt x="876" y="172"/>
                  </a:lnTo>
                  <a:lnTo>
                    <a:pt x="872" y="172"/>
                  </a:lnTo>
                  <a:lnTo>
                    <a:pt x="868" y="172"/>
                  </a:lnTo>
                  <a:lnTo>
                    <a:pt x="864" y="172"/>
                  </a:lnTo>
                  <a:lnTo>
                    <a:pt x="862" y="172"/>
                  </a:lnTo>
                  <a:lnTo>
                    <a:pt x="858" y="172"/>
                  </a:lnTo>
                  <a:lnTo>
                    <a:pt x="854" y="168"/>
                  </a:lnTo>
                  <a:lnTo>
                    <a:pt x="850" y="168"/>
                  </a:lnTo>
                  <a:lnTo>
                    <a:pt x="846" y="168"/>
                  </a:lnTo>
                  <a:lnTo>
                    <a:pt x="842" y="168"/>
                  </a:lnTo>
                  <a:lnTo>
                    <a:pt x="842" y="164"/>
                  </a:lnTo>
                  <a:lnTo>
                    <a:pt x="838" y="164"/>
                  </a:lnTo>
                  <a:lnTo>
                    <a:pt x="834" y="160"/>
                  </a:lnTo>
                  <a:lnTo>
                    <a:pt x="838" y="164"/>
                  </a:lnTo>
                  <a:lnTo>
                    <a:pt x="838" y="168"/>
                  </a:lnTo>
                  <a:lnTo>
                    <a:pt x="842" y="168"/>
                  </a:lnTo>
                  <a:lnTo>
                    <a:pt x="846" y="168"/>
                  </a:lnTo>
                  <a:lnTo>
                    <a:pt x="846" y="172"/>
                  </a:lnTo>
                  <a:lnTo>
                    <a:pt x="842" y="172"/>
                  </a:lnTo>
                  <a:lnTo>
                    <a:pt x="834" y="172"/>
                  </a:lnTo>
                  <a:lnTo>
                    <a:pt x="832" y="172"/>
                  </a:lnTo>
                  <a:lnTo>
                    <a:pt x="834" y="172"/>
                  </a:lnTo>
                  <a:lnTo>
                    <a:pt x="834" y="176"/>
                  </a:lnTo>
                  <a:lnTo>
                    <a:pt x="838" y="176"/>
                  </a:lnTo>
                  <a:lnTo>
                    <a:pt x="838" y="172"/>
                  </a:lnTo>
                  <a:lnTo>
                    <a:pt x="842" y="172"/>
                  </a:lnTo>
                  <a:lnTo>
                    <a:pt x="846" y="172"/>
                  </a:lnTo>
                  <a:lnTo>
                    <a:pt x="850" y="172"/>
                  </a:lnTo>
                  <a:lnTo>
                    <a:pt x="854" y="172"/>
                  </a:lnTo>
                  <a:lnTo>
                    <a:pt x="858" y="172"/>
                  </a:lnTo>
                  <a:lnTo>
                    <a:pt x="862" y="172"/>
                  </a:lnTo>
                  <a:lnTo>
                    <a:pt x="862" y="176"/>
                  </a:lnTo>
                  <a:lnTo>
                    <a:pt x="858" y="176"/>
                  </a:lnTo>
                  <a:lnTo>
                    <a:pt x="862" y="176"/>
                  </a:lnTo>
                  <a:lnTo>
                    <a:pt x="864" y="172"/>
                  </a:lnTo>
                  <a:lnTo>
                    <a:pt x="868" y="172"/>
                  </a:lnTo>
                  <a:lnTo>
                    <a:pt x="872" y="172"/>
                  </a:lnTo>
                  <a:lnTo>
                    <a:pt x="876" y="176"/>
                  </a:lnTo>
                  <a:lnTo>
                    <a:pt x="876" y="180"/>
                  </a:lnTo>
                  <a:lnTo>
                    <a:pt x="872" y="180"/>
                  </a:lnTo>
                  <a:lnTo>
                    <a:pt x="872" y="182"/>
                  </a:lnTo>
                  <a:lnTo>
                    <a:pt x="872" y="180"/>
                  </a:lnTo>
                  <a:lnTo>
                    <a:pt x="876" y="180"/>
                  </a:lnTo>
                  <a:lnTo>
                    <a:pt x="880" y="182"/>
                  </a:lnTo>
                  <a:lnTo>
                    <a:pt x="884" y="182"/>
                  </a:lnTo>
                  <a:lnTo>
                    <a:pt x="884" y="180"/>
                  </a:lnTo>
                  <a:lnTo>
                    <a:pt x="888" y="180"/>
                  </a:lnTo>
                  <a:lnTo>
                    <a:pt x="890" y="180"/>
                  </a:lnTo>
                  <a:lnTo>
                    <a:pt x="894" y="186"/>
                  </a:lnTo>
                  <a:lnTo>
                    <a:pt x="894" y="190"/>
                  </a:lnTo>
                  <a:lnTo>
                    <a:pt x="890" y="190"/>
                  </a:lnTo>
                  <a:lnTo>
                    <a:pt x="888" y="190"/>
                  </a:lnTo>
                  <a:lnTo>
                    <a:pt x="888" y="194"/>
                  </a:lnTo>
                  <a:lnTo>
                    <a:pt x="884" y="194"/>
                  </a:lnTo>
                  <a:lnTo>
                    <a:pt x="884" y="190"/>
                  </a:lnTo>
                  <a:lnTo>
                    <a:pt x="880" y="190"/>
                  </a:lnTo>
                  <a:lnTo>
                    <a:pt x="880" y="194"/>
                  </a:lnTo>
                  <a:lnTo>
                    <a:pt x="876" y="194"/>
                  </a:lnTo>
                  <a:lnTo>
                    <a:pt x="872" y="194"/>
                  </a:lnTo>
                  <a:lnTo>
                    <a:pt x="872" y="198"/>
                  </a:lnTo>
                  <a:lnTo>
                    <a:pt x="868" y="198"/>
                  </a:lnTo>
                  <a:lnTo>
                    <a:pt x="864" y="198"/>
                  </a:lnTo>
                  <a:lnTo>
                    <a:pt x="864" y="202"/>
                  </a:lnTo>
                  <a:lnTo>
                    <a:pt x="862" y="202"/>
                  </a:lnTo>
                  <a:lnTo>
                    <a:pt x="858" y="202"/>
                  </a:lnTo>
                  <a:lnTo>
                    <a:pt x="854" y="202"/>
                  </a:lnTo>
                  <a:lnTo>
                    <a:pt x="850" y="202"/>
                  </a:lnTo>
                  <a:lnTo>
                    <a:pt x="846" y="202"/>
                  </a:lnTo>
                  <a:lnTo>
                    <a:pt x="850" y="198"/>
                  </a:lnTo>
                  <a:lnTo>
                    <a:pt x="854" y="194"/>
                  </a:lnTo>
                  <a:lnTo>
                    <a:pt x="850" y="194"/>
                  </a:lnTo>
                  <a:lnTo>
                    <a:pt x="846" y="194"/>
                  </a:lnTo>
                  <a:lnTo>
                    <a:pt x="846" y="190"/>
                  </a:lnTo>
                  <a:lnTo>
                    <a:pt x="842" y="194"/>
                  </a:lnTo>
                  <a:lnTo>
                    <a:pt x="838" y="194"/>
                  </a:lnTo>
                  <a:lnTo>
                    <a:pt x="834" y="194"/>
                  </a:lnTo>
                  <a:lnTo>
                    <a:pt x="834" y="190"/>
                  </a:lnTo>
                  <a:lnTo>
                    <a:pt x="838" y="190"/>
                  </a:lnTo>
                  <a:lnTo>
                    <a:pt x="838" y="186"/>
                  </a:lnTo>
                  <a:lnTo>
                    <a:pt x="834" y="186"/>
                  </a:lnTo>
                  <a:lnTo>
                    <a:pt x="834" y="190"/>
                  </a:lnTo>
                  <a:lnTo>
                    <a:pt x="832" y="190"/>
                  </a:lnTo>
                  <a:lnTo>
                    <a:pt x="828" y="190"/>
                  </a:lnTo>
                  <a:lnTo>
                    <a:pt x="828" y="186"/>
                  </a:lnTo>
                  <a:lnTo>
                    <a:pt x="824" y="182"/>
                  </a:lnTo>
                  <a:lnTo>
                    <a:pt x="824" y="186"/>
                  </a:lnTo>
                  <a:lnTo>
                    <a:pt x="828" y="186"/>
                  </a:lnTo>
                  <a:lnTo>
                    <a:pt x="828" y="190"/>
                  </a:lnTo>
                  <a:lnTo>
                    <a:pt x="832" y="190"/>
                  </a:lnTo>
                  <a:lnTo>
                    <a:pt x="832" y="194"/>
                  </a:lnTo>
                  <a:lnTo>
                    <a:pt x="828" y="194"/>
                  </a:lnTo>
                  <a:lnTo>
                    <a:pt x="824" y="198"/>
                  </a:lnTo>
                  <a:lnTo>
                    <a:pt x="824" y="194"/>
                  </a:lnTo>
                  <a:lnTo>
                    <a:pt x="820" y="194"/>
                  </a:lnTo>
                  <a:lnTo>
                    <a:pt x="820" y="190"/>
                  </a:lnTo>
                  <a:lnTo>
                    <a:pt x="816" y="190"/>
                  </a:lnTo>
                  <a:lnTo>
                    <a:pt x="816" y="186"/>
                  </a:lnTo>
                  <a:lnTo>
                    <a:pt x="812" y="186"/>
                  </a:lnTo>
                  <a:lnTo>
                    <a:pt x="816" y="190"/>
                  </a:lnTo>
                  <a:lnTo>
                    <a:pt x="816" y="194"/>
                  </a:lnTo>
                  <a:lnTo>
                    <a:pt x="812" y="194"/>
                  </a:lnTo>
                  <a:lnTo>
                    <a:pt x="808" y="194"/>
                  </a:lnTo>
                  <a:lnTo>
                    <a:pt x="806" y="194"/>
                  </a:lnTo>
                  <a:lnTo>
                    <a:pt x="806" y="190"/>
                  </a:lnTo>
                  <a:lnTo>
                    <a:pt x="802" y="190"/>
                  </a:lnTo>
                  <a:lnTo>
                    <a:pt x="802" y="194"/>
                  </a:lnTo>
                  <a:lnTo>
                    <a:pt x="806" y="194"/>
                  </a:lnTo>
                  <a:lnTo>
                    <a:pt x="802" y="194"/>
                  </a:lnTo>
                  <a:lnTo>
                    <a:pt x="798" y="194"/>
                  </a:lnTo>
                  <a:lnTo>
                    <a:pt x="794" y="194"/>
                  </a:lnTo>
                  <a:lnTo>
                    <a:pt x="794" y="190"/>
                  </a:lnTo>
                  <a:lnTo>
                    <a:pt x="790" y="190"/>
                  </a:lnTo>
                  <a:lnTo>
                    <a:pt x="790" y="194"/>
                  </a:lnTo>
                  <a:lnTo>
                    <a:pt x="794" y="194"/>
                  </a:lnTo>
                  <a:lnTo>
                    <a:pt x="802" y="198"/>
                  </a:lnTo>
                  <a:lnTo>
                    <a:pt x="798" y="198"/>
                  </a:lnTo>
                  <a:lnTo>
                    <a:pt x="794" y="198"/>
                  </a:lnTo>
                  <a:lnTo>
                    <a:pt x="790" y="198"/>
                  </a:lnTo>
                  <a:lnTo>
                    <a:pt x="786" y="198"/>
                  </a:lnTo>
                  <a:lnTo>
                    <a:pt x="782" y="198"/>
                  </a:lnTo>
                  <a:lnTo>
                    <a:pt x="778" y="198"/>
                  </a:lnTo>
                  <a:lnTo>
                    <a:pt x="776" y="198"/>
                  </a:lnTo>
                  <a:lnTo>
                    <a:pt x="772" y="198"/>
                  </a:lnTo>
                  <a:lnTo>
                    <a:pt x="772" y="194"/>
                  </a:lnTo>
                  <a:lnTo>
                    <a:pt x="776" y="194"/>
                  </a:lnTo>
                  <a:lnTo>
                    <a:pt x="772" y="190"/>
                  </a:lnTo>
                  <a:lnTo>
                    <a:pt x="768" y="190"/>
                  </a:lnTo>
                  <a:lnTo>
                    <a:pt x="772" y="190"/>
                  </a:lnTo>
                  <a:lnTo>
                    <a:pt x="772" y="194"/>
                  </a:lnTo>
                  <a:lnTo>
                    <a:pt x="768" y="194"/>
                  </a:lnTo>
                  <a:lnTo>
                    <a:pt x="768" y="198"/>
                  </a:lnTo>
                  <a:lnTo>
                    <a:pt x="764" y="198"/>
                  </a:lnTo>
                  <a:lnTo>
                    <a:pt x="760" y="194"/>
                  </a:lnTo>
                  <a:lnTo>
                    <a:pt x="756" y="194"/>
                  </a:lnTo>
                  <a:lnTo>
                    <a:pt x="756" y="190"/>
                  </a:lnTo>
                  <a:lnTo>
                    <a:pt x="756" y="194"/>
                  </a:lnTo>
                  <a:lnTo>
                    <a:pt x="756" y="198"/>
                  </a:lnTo>
                  <a:lnTo>
                    <a:pt x="752" y="198"/>
                  </a:lnTo>
                  <a:lnTo>
                    <a:pt x="752" y="194"/>
                  </a:lnTo>
                  <a:lnTo>
                    <a:pt x="752" y="198"/>
                  </a:lnTo>
                  <a:lnTo>
                    <a:pt x="748" y="198"/>
                  </a:lnTo>
                  <a:lnTo>
                    <a:pt x="746" y="198"/>
                  </a:lnTo>
                  <a:lnTo>
                    <a:pt x="742" y="194"/>
                  </a:lnTo>
                  <a:lnTo>
                    <a:pt x="746" y="194"/>
                  </a:lnTo>
                  <a:lnTo>
                    <a:pt x="742" y="190"/>
                  </a:lnTo>
                  <a:lnTo>
                    <a:pt x="742" y="186"/>
                  </a:lnTo>
                  <a:lnTo>
                    <a:pt x="742" y="182"/>
                  </a:lnTo>
                  <a:lnTo>
                    <a:pt x="738" y="186"/>
                  </a:lnTo>
                  <a:lnTo>
                    <a:pt x="742" y="186"/>
                  </a:lnTo>
                  <a:lnTo>
                    <a:pt x="742" y="190"/>
                  </a:lnTo>
                  <a:lnTo>
                    <a:pt x="742" y="194"/>
                  </a:lnTo>
                  <a:lnTo>
                    <a:pt x="738" y="194"/>
                  </a:lnTo>
                  <a:lnTo>
                    <a:pt x="742" y="194"/>
                  </a:lnTo>
                  <a:lnTo>
                    <a:pt x="742" y="190"/>
                  </a:lnTo>
                  <a:lnTo>
                    <a:pt x="738" y="190"/>
                  </a:lnTo>
                  <a:lnTo>
                    <a:pt x="738" y="194"/>
                  </a:lnTo>
                  <a:lnTo>
                    <a:pt x="734" y="194"/>
                  </a:lnTo>
                  <a:lnTo>
                    <a:pt x="732" y="194"/>
                  </a:lnTo>
                  <a:lnTo>
                    <a:pt x="728" y="190"/>
                  </a:lnTo>
                  <a:lnTo>
                    <a:pt x="732" y="186"/>
                  </a:lnTo>
                  <a:lnTo>
                    <a:pt x="728" y="186"/>
                  </a:lnTo>
                  <a:lnTo>
                    <a:pt x="728" y="182"/>
                  </a:lnTo>
                  <a:lnTo>
                    <a:pt x="732" y="182"/>
                  </a:lnTo>
                  <a:lnTo>
                    <a:pt x="734" y="182"/>
                  </a:lnTo>
                  <a:lnTo>
                    <a:pt x="734" y="180"/>
                  </a:lnTo>
                  <a:lnTo>
                    <a:pt x="738" y="180"/>
                  </a:lnTo>
                  <a:lnTo>
                    <a:pt x="742" y="176"/>
                  </a:lnTo>
                  <a:lnTo>
                    <a:pt x="746" y="176"/>
                  </a:lnTo>
                  <a:lnTo>
                    <a:pt x="748" y="176"/>
                  </a:lnTo>
                  <a:lnTo>
                    <a:pt x="752" y="176"/>
                  </a:lnTo>
                  <a:lnTo>
                    <a:pt x="756" y="176"/>
                  </a:lnTo>
                  <a:lnTo>
                    <a:pt x="760" y="176"/>
                  </a:lnTo>
                  <a:lnTo>
                    <a:pt x="756" y="176"/>
                  </a:lnTo>
                  <a:lnTo>
                    <a:pt x="760" y="176"/>
                  </a:lnTo>
                  <a:lnTo>
                    <a:pt x="764" y="176"/>
                  </a:lnTo>
                  <a:lnTo>
                    <a:pt x="768" y="176"/>
                  </a:lnTo>
                  <a:lnTo>
                    <a:pt x="764" y="172"/>
                  </a:lnTo>
                  <a:lnTo>
                    <a:pt x="760" y="172"/>
                  </a:lnTo>
                  <a:lnTo>
                    <a:pt x="764" y="172"/>
                  </a:lnTo>
                  <a:lnTo>
                    <a:pt x="760" y="172"/>
                  </a:lnTo>
                  <a:lnTo>
                    <a:pt x="760" y="168"/>
                  </a:lnTo>
                  <a:lnTo>
                    <a:pt x="764" y="168"/>
                  </a:lnTo>
                  <a:lnTo>
                    <a:pt x="760" y="168"/>
                  </a:lnTo>
                  <a:lnTo>
                    <a:pt x="756" y="168"/>
                  </a:lnTo>
                  <a:lnTo>
                    <a:pt x="752" y="168"/>
                  </a:lnTo>
                  <a:lnTo>
                    <a:pt x="752" y="164"/>
                  </a:lnTo>
                  <a:lnTo>
                    <a:pt x="748" y="160"/>
                  </a:lnTo>
                  <a:lnTo>
                    <a:pt x="746" y="160"/>
                  </a:lnTo>
                  <a:lnTo>
                    <a:pt x="746" y="158"/>
                  </a:lnTo>
                  <a:lnTo>
                    <a:pt x="748" y="158"/>
                  </a:lnTo>
                  <a:lnTo>
                    <a:pt x="752" y="158"/>
                  </a:lnTo>
                  <a:lnTo>
                    <a:pt x="752" y="154"/>
                  </a:lnTo>
                  <a:lnTo>
                    <a:pt x="760" y="154"/>
                  </a:lnTo>
                  <a:lnTo>
                    <a:pt x="764" y="154"/>
                  </a:lnTo>
                  <a:lnTo>
                    <a:pt x="768" y="154"/>
                  </a:lnTo>
                  <a:lnTo>
                    <a:pt x="772" y="158"/>
                  </a:lnTo>
                  <a:lnTo>
                    <a:pt x="776" y="158"/>
                  </a:lnTo>
                  <a:lnTo>
                    <a:pt x="778" y="160"/>
                  </a:lnTo>
                  <a:lnTo>
                    <a:pt x="782" y="164"/>
                  </a:lnTo>
                  <a:lnTo>
                    <a:pt x="782" y="168"/>
                  </a:lnTo>
                  <a:lnTo>
                    <a:pt x="778" y="168"/>
                  </a:lnTo>
                  <a:lnTo>
                    <a:pt x="782" y="168"/>
                  </a:lnTo>
                  <a:lnTo>
                    <a:pt x="782" y="164"/>
                  </a:lnTo>
                  <a:lnTo>
                    <a:pt x="786" y="168"/>
                  </a:lnTo>
                  <a:lnTo>
                    <a:pt x="790" y="168"/>
                  </a:lnTo>
                  <a:lnTo>
                    <a:pt x="794" y="168"/>
                  </a:lnTo>
                  <a:lnTo>
                    <a:pt x="794" y="172"/>
                  </a:lnTo>
                  <a:lnTo>
                    <a:pt x="798" y="172"/>
                  </a:lnTo>
                  <a:lnTo>
                    <a:pt x="798" y="168"/>
                  </a:lnTo>
                  <a:lnTo>
                    <a:pt x="802" y="168"/>
                  </a:lnTo>
                  <a:lnTo>
                    <a:pt x="806" y="168"/>
                  </a:lnTo>
                  <a:lnTo>
                    <a:pt x="808" y="168"/>
                  </a:lnTo>
                  <a:lnTo>
                    <a:pt x="812" y="168"/>
                  </a:lnTo>
                  <a:lnTo>
                    <a:pt x="808" y="168"/>
                  </a:lnTo>
                  <a:lnTo>
                    <a:pt x="808" y="164"/>
                  </a:lnTo>
                  <a:lnTo>
                    <a:pt x="812" y="164"/>
                  </a:lnTo>
                  <a:lnTo>
                    <a:pt x="816" y="164"/>
                  </a:lnTo>
                  <a:lnTo>
                    <a:pt x="820" y="160"/>
                  </a:lnTo>
                  <a:lnTo>
                    <a:pt x="824" y="158"/>
                  </a:lnTo>
                  <a:lnTo>
                    <a:pt x="828" y="154"/>
                  </a:lnTo>
                  <a:lnTo>
                    <a:pt x="828" y="150"/>
                  </a:lnTo>
                  <a:lnTo>
                    <a:pt x="832" y="150"/>
                  </a:lnTo>
                  <a:lnTo>
                    <a:pt x="828" y="150"/>
                  </a:lnTo>
                  <a:lnTo>
                    <a:pt x="824" y="150"/>
                  </a:lnTo>
                  <a:lnTo>
                    <a:pt x="824" y="154"/>
                  </a:lnTo>
                  <a:lnTo>
                    <a:pt x="820" y="154"/>
                  </a:lnTo>
                  <a:lnTo>
                    <a:pt x="820" y="158"/>
                  </a:lnTo>
                  <a:lnTo>
                    <a:pt x="816" y="158"/>
                  </a:lnTo>
                  <a:lnTo>
                    <a:pt x="816" y="160"/>
                  </a:lnTo>
                  <a:lnTo>
                    <a:pt x="812" y="160"/>
                  </a:lnTo>
                  <a:lnTo>
                    <a:pt x="812" y="164"/>
                  </a:lnTo>
                  <a:lnTo>
                    <a:pt x="808" y="164"/>
                  </a:lnTo>
                  <a:lnTo>
                    <a:pt x="806" y="164"/>
                  </a:lnTo>
                  <a:lnTo>
                    <a:pt x="802" y="164"/>
                  </a:lnTo>
                  <a:lnTo>
                    <a:pt x="798" y="164"/>
                  </a:lnTo>
                  <a:lnTo>
                    <a:pt x="794" y="164"/>
                  </a:lnTo>
                  <a:lnTo>
                    <a:pt x="794" y="160"/>
                  </a:lnTo>
                  <a:lnTo>
                    <a:pt x="798" y="160"/>
                  </a:lnTo>
                  <a:lnTo>
                    <a:pt x="802" y="160"/>
                  </a:lnTo>
                  <a:lnTo>
                    <a:pt x="798" y="158"/>
                  </a:lnTo>
                  <a:lnTo>
                    <a:pt x="798" y="160"/>
                  </a:lnTo>
                  <a:lnTo>
                    <a:pt x="794" y="160"/>
                  </a:lnTo>
                  <a:lnTo>
                    <a:pt x="790" y="160"/>
                  </a:lnTo>
                  <a:lnTo>
                    <a:pt x="786" y="160"/>
                  </a:lnTo>
                  <a:lnTo>
                    <a:pt x="786" y="158"/>
                  </a:lnTo>
                  <a:lnTo>
                    <a:pt x="790" y="158"/>
                  </a:lnTo>
                  <a:lnTo>
                    <a:pt x="786" y="158"/>
                  </a:lnTo>
                  <a:lnTo>
                    <a:pt x="786" y="154"/>
                  </a:lnTo>
                  <a:lnTo>
                    <a:pt x="790" y="154"/>
                  </a:lnTo>
                  <a:lnTo>
                    <a:pt x="794" y="154"/>
                  </a:lnTo>
                  <a:lnTo>
                    <a:pt x="798" y="154"/>
                  </a:lnTo>
                  <a:lnTo>
                    <a:pt x="802" y="154"/>
                  </a:lnTo>
                  <a:lnTo>
                    <a:pt x="798" y="154"/>
                  </a:lnTo>
                  <a:lnTo>
                    <a:pt x="794" y="154"/>
                  </a:lnTo>
                  <a:lnTo>
                    <a:pt x="790" y="154"/>
                  </a:lnTo>
                  <a:lnTo>
                    <a:pt x="786" y="154"/>
                  </a:lnTo>
                  <a:lnTo>
                    <a:pt x="782" y="154"/>
                  </a:lnTo>
                  <a:lnTo>
                    <a:pt x="786" y="150"/>
                  </a:lnTo>
                  <a:lnTo>
                    <a:pt x="790" y="150"/>
                  </a:lnTo>
                  <a:lnTo>
                    <a:pt x="794" y="150"/>
                  </a:lnTo>
                  <a:lnTo>
                    <a:pt x="798" y="150"/>
                  </a:lnTo>
                  <a:lnTo>
                    <a:pt x="802" y="150"/>
                  </a:lnTo>
                  <a:lnTo>
                    <a:pt x="798" y="150"/>
                  </a:lnTo>
                  <a:lnTo>
                    <a:pt x="794" y="150"/>
                  </a:lnTo>
                  <a:lnTo>
                    <a:pt x="790" y="150"/>
                  </a:lnTo>
                  <a:lnTo>
                    <a:pt x="790" y="146"/>
                  </a:lnTo>
                  <a:lnTo>
                    <a:pt x="794" y="146"/>
                  </a:lnTo>
                  <a:lnTo>
                    <a:pt x="798" y="146"/>
                  </a:lnTo>
                  <a:lnTo>
                    <a:pt x="802" y="146"/>
                  </a:lnTo>
                  <a:lnTo>
                    <a:pt x="806" y="146"/>
                  </a:lnTo>
                  <a:lnTo>
                    <a:pt x="802" y="146"/>
                  </a:lnTo>
                  <a:lnTo>
                    <a:pt x="798" y="146"/>
                  </a:lnTo>
                  <a:lnTo>
                    <a:pt x="794" y="146"/>
                  </a:lnTo>
                  <a:lnTo>
                    <a:pt x="794" y="142"/>
                  </a:lnTo>
                  <a:lnTo>
                    <a:pt x="798" y="142"/>
                  </a:lnTo>
                  <a:lnTo>
                    <a:pt x="794" y="142"/>
                  </a:lnTo>
                  <a:lnTo>
                    <a:pt x="794" y="138"/>
                  </a:lnTo>
                  <a:lnTo>
                    <a:pt x="794" y="136"/>
                  </a:lnTo>
                  <a:lnTo>
                    <a:pt x="798" y="136"/>
                  </a:lnTo>
                  <a:lnTo>
                    <a:pt x="794" y="138"/>
                  </a:lnTo>
                  <a:lnTo>
                    <a:pt x="794" y="142"/>
                  </a:lnTo>
                  <a:lnTo>
                    <a:pt x="790" y="142"/>
                  </a:lnTo>
                  <a:lnTo>
                    <a:pt x="790" y="146"/>
                  </a:lnTo>
                  <a:lnTo>
                    <a:pt x="786" y="150"/>
                  </a:lnTo>
                  <a:lnTo>
                    <a:pt x="782" y="150"/>
                  </a:lnTo>
                  <a:lnTo>
                    <a:pt x="778" y="150"/>
                  </a:lnTo>
                  <a:lnTo>
                    <a:pt x="776" y="150"/>
                  </a:lnTo>
                  <a:lnTo>
                    <a:pt x="776" y="146"/>
                  </a:lnTo>
                  <a:lnTo>
                    <a:pt x="778" y="146"/>
                  </a:lnTo>
                  <a:lnTo>
                    <a:pt x="778" y="142"/>
                  </a:lnTo>
                  <a:lnTo>
                    <a:pt x="776" y="142"/>
                  </a:lnTo>
                  <a:lnTo>
                    <a:pt x="776" y="146"/>
                  </a:lnTo>
                  <a:lnTo>
                    <a:pt x="772" y="146"/>
                  </a:lnTo>
                  <a:lnTo>
                    <a:pt x="768" y="146"/>
                  </a:lnTo>
                  <a:lnTo>
                    <a:pt x="768" y="150"/>
                  </a:lnTo>
                  <a:lnTo>
                    <a:pt x="764" y="150"/>
                  </a:lnTo>
                  <a:lnTo>
                    <a:pt x="760" y="150"/>
                  </a:lnTo>
                  <a:lnTo>
                    <a:pt x="756" y="150"/>
                  </a:lnTo>
                  <a:lnTo>
                    <a:pt x="756" y="146"/>
                  </a:lnTo>
                  <a:lnTo>
                    <a:pt x="760" y="146"/>
                  </a:lnTo>
                  <a:lnTo>
                    <a:pt x="756" y="146"/>
                  </a:lnTo>
                  <a:lnTo>
                    <a:pt x="756" y="142"/>
                  </a:lnTo>
                  <a:lnTo>
                    <a:pt x="756" y="138"/>
                  </a:lnTo>
                  <a:lnTo>
                    <a:pt x="760" y="138"/>
                  </a:lnTo>
                  <a:lnTo>
                    <a:pt x="760" y="136"/>
                  </a:lnTo>
                  <a:lnTo>
                    <a:pt x="764" y="136"/>
                  </a:lnTo>
                  <a:lnTo>
                    <a:pt x="760" y="136"/>
                  </a:lnTo>
                  <a:lnTo>
                    <a:pt x="764" y="132"/>
                  </a:lnTo>
                  <a:lnTo>
                    <a:pt x="768" y="128"/>
                  </a:lnTo>
                  <a:lnTo>
                    <a:pt x="772" y="128"/>
                  </a:lnTo>
                  <a:lnTo>
                    <a:pt x="776" y="128"/>
                  </a:lnTo>
                  <a:lnTo>
                    <a:pt x="778" y="128"/>
                  </a:lnTo>
                  <a:lnTo>
                    <a:pt x="782" y="128"/>
                  </a:lnTo>
                  <a:lnTo>
                    <a:pt x="786" y="128"/>
                  </a:lnTo>
                  <a:lnTo>
                    <a:pt x="786" y="124"/>
                  </a:lnTo>
                  <a:lnTo>
                    <a:pt x="790" y="124"/>
                  </a:lnTo>
                  <a:lnTo>
                    <a:pt x="794" y="128"/>
                  </a:lnTo>
                  <a:lnTo>
                    <a:pt x="798" y="128"/>
                  </a:lnTo>
                  <a:lnTo>
                    <a:pt x="802" y="128"/>
                  </a:lnTo>
                  <a:lnTo>
                    <a:pt x="806" y="128"/>
                  </a:lnTo>
                  <a:lnTo>
                    <a:pt x="808" y="128"/>
                  </a:lnTo>
                  <a:lnTo>
                    <a:pt x="812" y="128"/>
                  </a:lnTo>
                  <a:lnTo>
                    <a:pt x="816" y="128"/>
                  </a:lnTo>
                  <a:lnTo>
                    <a:pt x="816" y="132"/>
                  </a:lnTo>
                  <a:lnTo>
                    <a:pt x="820" y="132"/>
                  </a:lnTo>
                  <a:lnTo>
                    <a:pt x="824" y="132"/>
                  </a:lnTo>
                  <a:lnTo>
                    <a:pt x="828" y="136"/>
                  </a:lnTo>
                  <a:lnTo>
                    <a:pt x="832" y="136"/>
                  </a:lnTo>
                  <a:lnTo>
                    <a:pt x="828" y="136"/>
                  </a:lnTo>
                  <a:lnTo>
                    <a:pt x="828" y="132"/>
                  </a:lnTo>
                  <a:lnTo>
                    <a:pt x="832" y="132"/>
                  </a:lnTo>
                  <a:lnTo>
                    <a:pt x="828" y="132"/>
                  </a:lnTo>
                  <a:lnTo>
                    <a:pt x="824" y="132"/>
                  </a:lnTo>
                  <a:lnTo>
                    <a:pt x="820" y="132"/>
                  </a:lnTo>
                  <a:lnTo>
                    <a:pt x="820" y="128"/>
                  </a:lnTo>
                  <a:lnTo>
                    <a:pt x="816" y="128"/>
                  </a:lnTo>
                  <a:lnTo>
                    <a:pt x="820" y="128"/>
                  </a:lnTo>
                  <a:lnTo>
                    <a:pt x="824" y="128"/>
                  </a:lnTo>
                  <a:lnTo>
                    <a:pt x="828" y="128"/>
                  </a:lnTo>
                  <a:lnTo>
                    <a:pt x="832" y="128"/>
                  </a:lnTo>
                  <a:lnTo>
                    <a:pt x="834" y="128"/>
                  </a:lnTo>
                  <a:lnTo>
                    <a:pt x="838" y="128"/>
                  </a:lnTo>
                  <a:lnTo>
                    <a:pt x="834" y="128"/>
                  </a:lnTo>
                  <a:lnTo>
                    <a:pt x="838" y="128"/>
                  </a:lnTo>
                  <a:lnTo>
                    <a:pt x="838" y="124"/>
                  </a:lnTo>
                  <a:lnTo>
                    <a:pt x="842" y="124"/>
                  </a:lnTo>
                  <a:lnTo>
                    <a:pt x="842" y="120"/>
                  </a:lnTo>
                  <a:lnTo>
                    <a:pt x="838" y="120"/>
                  </a:lnTo>
                  <a:lnTo>
                    <a:pt x="834" y="124"/>
                  </a:lnTo>
                  <a:lnTo>
                    <a:pt x="832" y="124"/>
                  </a:lnTo>
                  <a:lnTo>
                    <a:pt x="832" y="128"/>
                  </a:lnTo>
                  <a:lnTo>
                    <a:pt x="828" y="128"/>
                  </a:lnTo>
                  <a:lnTo>
                    <a:pt x="824" y="128"/>
                  </a:lnTo>
                  <a:lnTo>
                    <a:pt x="824" y="124"/>
                  </a:lnTo>
                  <a:lnTo>
                    <a:pt x="820" y="124"/>
                  </a:lnTo>
                  <a:lnTo>
                    <a:pt x="816" y="124"/>
                  </a:lnTo>
                  <a:lnTo>
                    <a:pt x="812" y="124"/>
                  </a:lnTo>
                  <a:lnTo>
                    <a:pt x="808" y="124"/>
                  </a:lnTo>
                  <a:lnTo>
                    <a:pt x="806" y="124"/>
                  </a:lnTo>
                  <a:lnTo>
                    <a:pt x="802" y="124"/>
                  </a:lnTo>
                  <a:lnTo>
                    <a:pt x="798" y="124"/>
                  </a:lnTo>
                  <a:lnTo>
                    <a:pt x="794" y="124"/>
                  </a:lnTo>
                  <a:lnTo>
                    <a:pt x="794" y="120"/>
                  </a:lnTo>
                  <a:lnTo>
                    <a:pt x="798" y="120"/>
                  </a:lnTo>
                  <a:lnTo>
                    <a:pt x="806" y="120"/>
                  </a:lnTo>
                  <a:lnTo>
                    <a:pt x="808" y="120"/>
                  </a:lnTo>
                  <a:lnTo>
                    <a:pt x="808" y="124"/>
                  </a:lnTo>
                  <a:lnTo>
                    <a:pt x="812" y="124"/>
                  </a:lnTo>
                  <a:lnTo>
                    <a:pt x="816" y="120"/>
                  </a:lnTo>
                  <a:lnTo>
                    <a:pt x="812" y="120"/>
                  </a:lnTo>
                  <a:lnTo>
                    <a:pt x="808" y="120"/>
                  </a:lnTo>
                  <a:lnTo>
                    <a:pt x="806" y="120"/>
                  </a:lnTo>
                  <a:lnTo>
                    <a:pt x="806" y="116"/>
                  </a:lnTo>
                  <a:lnTo>
                    <a:pt x="802" y="116"/>
                  </a:lnTo>
                  <a:lnTo>
                    <a:pt x="802" y="112"/>
                  </a:lnTo>
                  <a:lnTo>
                    <a:pt x="798" y="112"/>
                  </a:lnTo>
                  <a:lnTo>
                    <a:pt x="798" y="108"/>
                  </a:lnTo>
                  <a:lnTo>
                    <a:pt x="794" y="108"/>
                  </a:lnTo>
                  <a:lnTo>
                    <a:pt x="790" y="106"/>
                  </a:lnTo>
                  <a:lnTo>
                    <a:pt x="786" y="106"/>
                  </a:lnTo>
                  <a:lnTo>
                    <a:pt x="786" y="102"/>
                  </a:lnTo>
                  <a:lnTo>
                    <a:pt x="782" y="102"/>
                  </a:lnTo>
                  <a:lnTo>
                    <a:pt x="778" y="102"/>
                  </a:lnTo>
                  <a:lnTo>
                    <a:pt x="776" y="102"/>
                  </a:lnTo>
                  <a:lnTo>
                    <a:pt x="772" y="102"/>
                  </a:lnTo>
                  <a:lnTo>
                    <a:pt x="772" y="98"/>
                  </a:lnTo>
                  <a:lnTo>
                    <a:pt x="772" y="94"/>
                  </a:lnTo>
                  <a:lnTo>
                    <a:pt x="776" y="94"/>
                  </a:lnTo>
                  <a:lnTo>
                    <a:pt x="778" y="94"/>
                  </a:lnTo>
                  <a:lnTo>
                    <a:pt x="778" y="98"/>
                  </a:lnTo>
                  <a:lnTo>
                    <a:pt x="782" y="98"/>
                  </a:lnTo>
                  <a:lnTo>
                    <a:pt x="786" y="98"/>
                  </a:lnTo>
                  <a:lnTo>
                    <a:pt x="782" y="94"/>
                  </a:lnTo>
                  <a:lnTo>
                    <a:pt x="776" y="94"/>
                  </a:lnTo>
                  <a:lnTo>
                    <a:pt x="772" y="94"/>
                  </a:lnTo>
                  <a:lnTo>
                    <a:pt x="768" y="94"/>
                  </a:lnTo>
                  <a:lnTo>
                    <a:pt x="768" y="90"/>
                  </a:lnTo>
                  <a:lnTo>
                    <a:pt x="772" y="86"/>
                  </a:lnTo>
                  <a:lnTo>
                    <a:pt x="776" y="82"/>
                  </a:lnTo>
                  <a:lnTo>
                    <a:pt x="778" y="82"/>
                  </a:lnTo>
                  <a:lnTo>
                    <a:pt x="782" y="86"/>
                  </a:lnTo>
                  <a:lnTo>
                    <a:pt x="786" y="86"/>
                  </a:lnTo>
                  <a:lnTo>
                    <a:pt x="790" y="86"/>
                  </a:lnTo>
                  <a:lnTo>
                    <a:pt x="794" y="86"/>
                  </a:lnTo>
                  <a:lnTo>
                    <a:pt x="798" y="86"/>
                  </a:lnTo>
                  <a:lnTo>
                    <a:pt x="802" y="86"/>
                  </a:lnTo>
                  <a:lnTo>
                    <a:pt x="806" y="86"/>
                  </a:lnTo>
                  <a:lnTo>
                    <a:pt x="808" y="86"/>
                  </a:lnTo>
                  <a:lnTo>
                    <a:pt x="812" y="86"/>
                  </a:lnTo>
                  <a:lnTo>
                    <a:pt x="812" y="90"/>
                  </a:lnTo>
                  <a:lnTo>
                    <a:pt x="816" y="90"/>
                  </a:lnTo>
                  <a:lnTo>
                    <a:pt x="820" y="90"/>
                  </a:lnTo>
                  <a:lnTo>
                    <a:pt x="820" y="94"/>
                  </a:lnTo>
                  <a:lnTo>
                    <a:pt x="824" y="94"/>
                  </a:lnTo>
                  <a:lnTo>
                    <a:pt x="828" y="94"/>
                  </a:lnTo>
                  <a:lnTo>
                    <a:pt x="832" y="98"/>
                  </a:lnTo>
                  <a:lnTo>
                    <a:pt x="834" y="98"/>
                  </a:lnTo>
                  <a:lnTo>
                    <a:pt x="834" y="102"/>
                  </a:lnTo>
                  <a:lnTo>
                    <a:pt x="838" y="102"/>
                  </a:lnTo>
                  <a:lnTo>
                    <a:pt x="838" y="106"/>
                  </a:lnTo>
                  <a:lnTo>
                    <a:pt x="842" y="106"/>
                  </a:lnTo>
                  <a:lnTo>
                    <a:pt x="846" y="106"/>
                  </a:lnTo>
                  <a:lnTo>
                    <a:pt x="850" y="106"/>
                  </a:lnTo>
                  <a:lnTo>
                    <a:pt x="854" y="106"/>
                  </a:lnTo>
                  <a:lnTo>
                    <a:pt x="858" y="106"/>
                  </a:lnTo>
                  <a:lnTo>
                    <a:pt x="862" y="106"/>
                  </a:lnTo>
                  <a:lnTo>
                    <a:pt x="864" y="106"/>
                  </a:lnTo>
                  <a:lnTo>
                    <a:pt x="864" y="102"/>
                  </a:lnTo>
                  <a:lnTo>
                    <a:pt x="862" y="102"/>
                  </a:lnTo>
                  <a:lnTo>
                    <a:pt x="858" y="102"/>
                  </a:lnTo>
                  <a:lnTo>
                    <a:pt x="858" y="106"/>
                  </a:lnTo>
                  <a:lnTo>
                    <a:pt x="854" y="106"/>
                  </a:lnTo>
                  <a:lnTo>
                    <a:pt x="850" y="106"/>
                  </a:lnTo>
                  <a:lnTo>
                    <a:pt x="846" y="102"/>
                  </a:lnTo>
                  <a:lnTo>
                    <a:pt x="842" y="102"/>
                  </a:lnTo>
                  <a:lnTo>
                    <a:pt x="838" y="98"/>
                  </a:lnTo>
                  <a:lnTo>
                    <a:pt x="842" y="98"/>
                  </a:lnTo>
                  <a:lnTo>
                    <a:pt x="842" y="94"/>
                  </a:lnTo>
                  <a:lnTo>
                    <a:pt x="838" y="94"/>
                  </a:lnTo>
                  <a:lnTo>
                    <a:pt x="834" y="94"/>
                  </a:lnTo>
                  <a:lnTo>
                    <a:pt x="832" y="94"/>
                  </a:lnTo>
                  <a:lnTo>
                    <a:pt x="828" y="94"/>
                  </a:lnTo>
                  <a:lnTo>
                    <a:pt x="824" y="90"/>
                  </a:lnTo>
                  <a:lnTo>
                    <a:pt x="820" y="86"/>
                  </a:lnTo>
                  <a:lnTo>
                    <a:pt x="816" y="86"/>
                  </a:lnTo>
                  <a:lnTo>
                    <a:pt x="816" y="82"/>
                  </a:lnTo>
                  <a:lnTo>
                    <a:pt x="820" y="82"/>
                  </a:lnTo>
                  <a:lnTo>
                    <a:pt x="824" y="82"/>
                  </a:lnTo>
                  <a:lnTo>
                    <a:pt x="828" y="82"/>
                  </a:lnTo>
                  <a:lnTo>
                    <a:pt x="832" y="82"/>
                  </a:lnTo>
                  <a:lnTo>
                    <a:pt x="834" y="82"/>
                  </a:lnTo>
                  <a:lnTo>
                    <a:pt x="838" y="82"/>
                  </a:lnTo>
                  <a:lnTo>
                    <a:pt x="842" y="82"/>
                  </a:lnTo>
                  <a:lnTo>
                    <a:pt x="846" y="82"/>
                  </a:lnTo>
                  <a:lnTo>
                    <a:pt x="850" y="82"/>
                  </a:lnTo>
                  <a:lnTo>
                    <a:pt x="850" y="78"/>
                  </a:lnTo>
                  <a:lnTo>
                    <a:pt x="854" y="78"/>
                  </a:lnTo>
                  <a:lnTo>
                    <a:pt x="858" y="78"/>
                  </a:lnTo>
                  <a:lnTo>
                    <a:pt x="862" y="78"/>
                  </a:lnTo>
                  <a:lnTo>
                    <a:pt x="864" y="78"/>
                  </a:lnTo>
                  <a:lnTo>
                    <a:pt x="868" y="78"/>
                  </a:lnTo>
                  <a:lnTo>
                    <a:pt x="872" y="78"/>
                  </a:lnTo>
                  <a:lnTo>
                    <a:pt x="876" y="78"/>
                  </a:lnTo>
                  <a:lnTo>
                    <a:pt x="880" y="78"/>
                  </a:lnTo>
                  <a:lnTo>
                    <a:pt x="884" y="78"/>
                  </a:lnTo>
                  <a:lnTo>
                    <a:pt x="888" y="78"/>
                  </a:lnTo>
                  <a:lnTo>
                    <a:pt x="890" y="78"/>
                  </a:lnTo>
                  <a:lnTo>
                    <a:pt x="890" y="76"/>
                  </a:lnTo>
                  <a:lnTo>
                    <a:pt x="888" y="76"/>
                  </a:lnTo>
                  <a:lnTo>
                    <a:pt x="880" y="76"/>
                  </a:lnTo>
                  <a:lnTo>
                    <a:pt x="876" y="76"/>
                  </a:lnTo>
                  <a:lnTo>
                    <a:pt x="872" y="76"/>
                  </a:lnTo>
                  <a:lnTo>
                    <a:pt x="868" y="76"/>
                  </a:lnTo>
                  <a:lnTo>
                    <a:pt x="864" y="76"/>
                  </a:lnTo>
                  <a:lnTo>
                    <a:pt x="868" y="76"/>
                  </a:lnTo>
                  <a:lnTo>
                    <a:pt x="872" y="76"/>
                  </a:lnTo>
                  <a:lnTo>
                    <a:pt x="876" y="72"/>
                  </a:lnTo>
                  <a:lnTo>
                    <a:pt x="880" y="72"/>
                  </a:lnTo>
                  <a:lnTo>
                    <a:pt x="884" y="72"/>
                  </a:lnTo>
                  <a:lnTo>
                    <a:pt x="888" y="72"/>
                  </a:lnTo>
                  <a:lnTo>
                    <a:pt x="890" y="72"/>
                  </a:lnTo>
                  <a:lnTo>
                    <a:pt x="894" y="72"/>
                  </a:lnTo>
                  <a:lnTo>
                    <a:pt x="902" y="68"/>
                  </a:lnTo>
                  <a:lnTo>
                    <a:pt x="906" y="68"/>
                  </a:lnTo>
                  <a:lnTo>
                    <a:pt x="910" y="68"/>
                  </a:lnTo>
                  <a:lnTo>
                    <a:pt x="914" y="68"/>
                  </a:lnTo>
                  <a:lnTo>
                    <a:pt x="910" y="68"/>
                  </a:lnTo>
                  <a:lnTo>
                    <a:pt x="906" y="68"/>
                  </a:lnTo>
                  <a:lnTo>
                    <a:pt x="902" y="68"/>
                  </a:lnTo>
                  <a:lnTo>
                    <a:pt x="898" y="68"/>
                  </a:lnTo>
                  <a:lnTo>
                    <a:pt x="894" y="68"/>
                  </a:lnTo>
                  <a:lnTo>
                    <a:pt x="890" y="68"/>
                  </a:lnTo>
                  <a:lnTo>
                    <a:pt x="884" y="68"/>
                  </a:lnTo>
                  <a:lnTo>
                    <a:pt x="880" y="68"/>
                  </a:lnTo>
                  <a:lnTo>
                    <a:pt x="876" y="68"/>
                  </a:lnTo>
                  <a:lnTo>
                    <a:pt x="876" y="64"/>
                  </a:lnTo>
                  <a:lnTo>
                    <a:pt x="880" y="64"/>
                  </a:lnTo>
                  <a:lnTo>
                    <a:pt x="884" y="64"/>
                  </a:lnTo>
                  <a:lnTo>
                    <a:pt x="884" y="60"/>
                  </a:lnTo>
                  <a:lnTo>
                    <a:pt x="888" y="60"/>
                  </a:lnTo>
                  <a:lnTo>
                    <a:pt x="890" y="56"/>
                  </a:lnTo>
                  <a:lnTo>
                    <a:pt x="894" y="56"/>
                  </a:lnTo>
                  <a:lnTo>
                    <a:pt x="898" y="56"/>
                  </a:lnTo>
                  <a:lnTo>
                    <a:pt x="902" y="52"/>
                  </a:lnTo>
                  <a:lnTo>
                    <a:pt x="906" y="52"/>
                  </a:lnTo>
                  <a:lnTo>
                    <a:pt x="910" y="52"/>
                  </a:lnTo>
                  <a:lnTo>
                    <a:pt x="906" y="52"/>
                  </a:lnTo>
                  <a:lnTo>
                    <a:pt x="902" y="52"/>
                  </a:lnTo>
                  <a:lnTo>
                    <a:pt x="898" y="52"/>
                  </a:lnTo>
                  <a:lnTo>
                    <a:pt x="894" y="52"/>
                  </a:lnTo>
                  <a:lnTo>
                    <a:pt x="890" y="56"/>
                  </a:lnTo>
                  <a:lnTo>
                    <a:pt x="888" y="56"/>
                  </a:lnTo>
                  <a:lnTo>
                    <a:pt x="884" y="56"/>
                  </a:lnTo>
                  <a:lnTo>
                    <a:pt x="884" y="60"/>
                  </a:lnTo>
                  <a:lnTo>
                    <a:pt x="880" y="60"/>
                  </a:lnTo>
                  <a:lnTo>
                    <a:pt x="876" y="60"/>
                  </a:lnTo>
                  <a:lnTo>
                    <a:pt x="872" y="60"/>
                  </a:lnTo>
                  <a:lnTo>
                    <a:pt x="868" y="60"/>
                  </a:lnTo>
                  <a:lnTo>
                    <a:pt x="872" y="60"/>
                  </a:lnTo>
                  <a:lnTo>
                    <a:pt x="876" y="60"/>
                  </a:lnTo>
                  <a:lnTo>
                    <a:pt x="876" y="64"/>
                  </a:lnTo>
                  <a:lnTo>
                    <a:pt x="872" y="64"/>
                  </a:lnTo>
                  <a:lnTo>
                    <a:pt x="876" y="64"/>
                  </a:lnTo>
                  <a:lnTo>
                    <a:pt x="872" y="68"/>
                  </a:lnTo>
                  <a:lnTo>
                    <a:pt x="868" y="72"/>
                  </a:lnTo>
                  <a:lnTo>
                    <a:pt x="864" y="72"/>
                  </a:lnTo>
                  <a:lnTo>
                    <a:pt x="862" y="72"/>
                  </a:lnTo>
                  <a:lnTo>
                    <a:pt x="858" y="72"/>
                  </a:lnTo>
                  <a:lnTo>
                    <a:pt x="854" y="72"/>
                  </a:lnTo>
                  <a:lnTo>
                    <a:pt x="854" y="76"/>
                  </a:lnTo>
                  <a:lnTo>
                    <a:pt x="850" y="76"/>
                  </a:lnTo>
                  <a:lnTo>
                    <a:pt x="842" y="76"/>
                  </a:lnTo>
                  <a:lnTo>
                    <a:pt x="838" y="76"/>
                  </a:lnTo>
                  <a:lnTo>
                    <a:pt x="834" y="76"/>
                  </a:lnTo>
                  <a:lnTo>
                    <a:pt x="828" y="78"/>
                  </a:lnTo>
                  <a:lnTo>
                    <a:pt x="824" y="78"/>
                  </a:lnTo>
                  <a:lnTo>
                    <a:pt x="820" y="78"/>
                  </a:lnTo>
                  <a:lnTo>
                    <a:pt x="820" y="78"/>
                  </a:lnTo>
                  <a:lnTo>
                    <a:pt x="820" y="7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 name="Freeform 69"/>
            <p:cNvSpPr>
              <a:spLocks/>
            </p:cNvSpPr>
            <p:nvPr/>
          </p:nvSpPr>
          <p:spPr bwMode="auto">
            <a:xfrm>
              <a:off x="2466975" y="4254568"/>
              <a:ext cx="76200" cy="88900"/>
            </a:xfrm>
            <a:custGeom>
              <a:avLst/>
              <a:gdLst>
                <a:gd name="T0" fmla="*/ 6 w 48"/>
                <a:gd name="T1" fmla="*/ 22 h 56"/>
                <a:gd name="T2" fmla="*/ 2 w 48"/>
                <a:gd name="T3" fmla="*/ 22 h 56"/>
                <a:gd name="T4" fmla="*/ 2 w 48"/>
                <a:gd name="T5" fmla="*/ 18 h 56"/>
                <a:gd name="T6" fmla="*/ 0 w 48"/>
                <a:gd name="T7" fmla="*/ 16 h 56"/>
                <a:gd name="T8" fmla="*/ 2 w 48"/>
                <a:gd name="T9" fmla="*/ 12 h 56"/>
                <a:gd name="T10" fmla="*/ 0 w 48"/>
                <a:gd name="T11" fmla="*/ 8 h 56"/>
                <a:gd name="T12" fmla="*/ 0 w 48"/>
                <a:gd name="T13" fmla="*/ 4 h 56"/>
                <a:gd name="T14" fmla="*/ 2 w 48"/>
                <a:gd name="T15" fmla="*/ 4 h 56"/>
                <a:gd name="T16" fmla="*/ 2 w 48"/>
                <a:gd name="T17" fmla="*/ 0 h 56"/>
                <a:gd name="T18" fmla="*/ 6 w 48"/>
                <a:gd name="T19" fmla="*/ 4 h 56"/>
                <a:gd name="T20" fmla="*/ 10 w 48"/>
                <a:gd name="T21" fmla="*/ 4 h 56"/>
                <a:gd name="T22" fmla="*/ 18 w 48"/>
                <a:gd name="T23" fmla="*/ 4 h 56"/>
                <a:gd name="T24" fmla="*/ 26 w 48"/>
                <a:gd name="T25" fmla="*/ 8 h 56"/>
                <a:gd name="T26" fmla="*/ 26 w 48"/>
                <a:gd name="T27" fmla="*/ 8 h 56"/>
                <a:gd name="T28" fmla="*/ 28 w 48"/>
                <a:gd name="T29" fmla="*/ 8 h 56"/>
                <a:gd name="T30" fmla="*/ 28 w 48"/>
                <a:gd name="T31" fmla="*/ 8 h 56"/>
                <a:gd name="T32" fmla="*/ 32 w 48"/>
                <a:gd name="T33" fmla="*/ 4 h 56"/>
                <a:gd name="T34" fmla="*/ 32 w 48"/>
                <a:gd name="T35" fmla="*/ 8 h 56"/>
                <a:gd name="T36" fmla="*/ 32 w 48"/>
                <a:gd name="T37" fmla="*/ 8 h 56"/>
                <a:gd name="T38" fmla="*/ 36 w 48"/>
                <a:gd name="T39" fmla="*/ 16 h 56"/>
                <a:gd name="T40" fmla="*/ 40 w 48"/>
                <a:gd name="T41" fmla="*/ 22 h 56"/>
                <a:gd name="T42" fmla="*/ 44 w 48"/>
                <a:gd name="T43" fmla="*/ 26 h 56"/>
                <a:gd name="T44" fmla="*/ 48 w 48"/>
                <a:gd name="T45" fmla="*/ 30 h 56"/>
                <a:gd name="T46" fmla="*/ 44 w 48"/>
                <a:gd name="T47" fmla="*/ 30 h 56"/>
                <a:gd name="T48" fmla="*/ 44 w 48"/>
                <a:gd name="T49" fmla="*/ 26 h 56"/>
                <a:gd name="T50" fmla="*/ 40 w 48"/>
                <a:gd name="T51" fmla="*/ 38 h 56"/>
                <a:gd name="T52" fmla="*/ 44 w 48"/>
                <a:gd name="T53" fmla="*/ 40 h 56"/>
                <a:gd name="T54" fmla="*/ 40 w 48"/>
                <a:gd name="T55" fmla="*/ 40 h 56"/>
                <a:gd name="T56" fmla="*/ 40 w 48"/>
                <a:gd name="T57" fmla="*/ 44 h 56"/>
                <a:gd name="T58" fmla="*/ 40 w 48"/>
                <a:gd name="T59" fmla="*/ 48 h 56"/>
                <a:gd name="T60" fmla="*/ 40 w 48"/>
                <a:gd name="T61" fmla="*/ 48 h 56"/>
                <a:gd name="T62" fmla="*/ 40 w 48"/>
                <a:gd name="T63" fmla="*/ 52 h 56"/>
                <a:gd name="T64" fmla="*/ 40 w 48"/>
                <a:gd name="T65" fmla="*/ 56 h 56"/>
                <a:gd name="T66" fmla="*/ 40 w 48"/>
                <a:gd name="T67" fmla="*/ 52 h 56"/>
                <a:gd name="T68" fmla="*/ 36 w 48"/>
                <a:gd name="T69" fmla="*/ 48 h 56"/>
                <a:gd name="T70" fmla="*/ 36 w 48"/>
                <a:gd name="T71" fmla="*/ 44 h 56"/>
                <a:gd name="T72" fmla="*/ 36 w 48"/>
                <a:gd name="T73" fmla="*/ 40 h 56"/>
                <a:gd name="T74" fmla="*/ 32 w 48"/>
                <a:gd name="T75" fmla="*/ 44 h 56"/>
                <a:gd name="T76" fmla="*/ 36 w 48"/>
                <a:gd name="T77" fmla="*/ 44 h 56"/>
                <a:gd name="T78" fmla="*/ 36 w 48"/>
                <a:gd name="T79" fmla="*/ 48 h 56"/>
                <a:gd name="T80" fmla="*/ 36 w 48"/>
                <a:gd name="T81" fmla="*/ 48 h 56"/>
                <a:gd name="T82" fmla="*/ 32 w 48"/>
                <a:gd name="T83" fmla="*/ 48 h 56"/>
                <a:gd name="T84" fmla="*/ 28 w 48"/>
                <a:gd name="T85" fmla="*/ 44 h 56"/>
                <a:gd name="T86" fmla="*/ 32 w 48"/>
                <a:gd name="T87" fmla="*/ 38 h 56"/>
                <a:gd name="T88" fmla="*/ 28 w 48"/>
                <a:gd name="T89" fmla="*/ 34 h 56"/>
                <a:gd name="T90" fmla="*/ 26 w 48"/>
                <a:gd name="T91" fmla="*/ 30 h 56"/>
                <a:gd name="T92" fmla="*/ 22 w 48"/>
                <a:gd name="T93" fmla="*/ 30 h 56"/>
                <a:gd name="T94" fmla="*/ 18 w 48"/>
                <a:gd name="T95" fmla="*/ 26 h 56"/>
                <a:gd name="T96" fmla="*/ 18 w 48"/>
                <a:gd name="T97" fmla="*/ 26 h 56"/>
                <a:gd name="T98" fmla="*/ 14 w 48"/>
                <a:gd name="T99" fmla="*/ 22 h 56"/>
                <a:gd name="T100" fmla="*/ 10 w 48"/>
                <a:gd name="T101" fmla="*/ 18 h 56"/>
                <a:gd name="T102" fmla="*/ 10 w 48"/>
                <a:gd name="T103" fmla="*/ 18 h 56"/>
                <a:gd name="T104" fmla="*/ 10 w 48"/>
                <a:gd name="T105" fmla="*/ 18 h 56"/>
                <a:gd name="T106" fmla="*/ 14 w 48"/>
                <a:gd name="T107" fmla="*/ 22 h 56"/>
                <a:gd name="T108" fmla="*/ 10 w 48"/>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 h="56">
                  <a:moveTo>
                    <a:pt x="10" y="26"/>
                  </a:moveTo>
                  <a:lnTo>
                    <a:pt x="6" y="26"/>
                  </a:lnTo>
                  <a:lnTo>
                    <a:pt x="6" y="22"/>
                  </a:lnTo>
                  <a:lnTo>
                    <a:pt x="6" y="22"/>
                  </a:lnTo>
                  <a:lnTo>
                    <a:pt x="6" y="22"/>
                  </a:lnTo>
                  <a:lnTo>
                    <a:pt x="2" y="22"/>
                  </a:lnTo>
                  <a:lnTo>
                    <a:pt x="2" y="22"/>
                  </a:lnTo>
                  <a:lnTo>
                    <a:pt x="2" y="22"/>
                  </a:lnTo>
                  <a:lnTo>
                    <a:pt x="2" y="22"/>
                  </a:lnTo>
                  <a:lnTo>
                    <a:pt x="2" y="22"/>
                  </a:lnTo>
                  <a:lnTo>
                    <a:pt x="2" y="22"/>
                  </a:lnTo>
                  <a:lnTo>
                    <a:pt x="2" y="18"/>
                  </a:lnTo>
                  <a:lnTo>
                    <a:pt x="2" y="18"/>
                  </a:lnTo>
                  <a:lnTo>
                    <a:pt x="0" y="18"/>
                  </a:lnTo>
                  <a:lnTo>
                    <a:pt x="0" y="18"/>
                  </a:lnTo>
                  <a:lnTo>
                    <a:pt x="0" y="16"/>
                  </a:lnTo>
                  <a:lnTo>
                    <a:pt x="0" y="16"/>
                  </a:lnTo>
                  <a:lnTo>
                    <a:pt x="0" y="16"/>
                  </a:lnTo>
                  <a:lnTo>
                    <a:pt x="2" y="12"/>
                  </a:lnTo>
                  <a:lnTo>
                    <a:pt x="2" y="12"/>
                  </a:lnTo>
                  <a:lnTo>
                    <a:pt x="2" y="8"/>
                  </a:lnTo>
                  <a:lnTo>
                    <a:pt x="2" y="8"/>
                  </a:lnTo>
                  <a:lnTo>
                    <a:pt x="2" y="8"/>
                  </a:lnTo>
                  <a:lnTo>
                    <a:pt x="0" y="8"/>
                  </a:lnTo>
                  <a:lnTo>
                    <a:pt x="0" y="4"/>
                  </a:lnTo>
                  <a:lnTo>
                    <a:pt x="0" y="4"/>
                  </a:lnTo>
                  <a:lnTo>
                    <a:pt x="0" y="4"/>
                  </a:lnTo>
                  <a:lnTo>
                    <a:pt x="0" y="4"/>
                  </a:lnTo>
                  <a:lnTo>
                    <a:pt x="2" y="4"/>
                  </a:lnTo>
                  <a:lnTo>
                    <a:pt x="2" y="4"/>
                  </a:lnTo>
                  <a:lnTo>
                    <a:pt x="2" y="4"/>
                  </a:lnTo>
                  <a:lnTo>
                    <a:pt x="2" y="4"/>
                  </a:lnTo>
                  <a:lnTo>
                    <a:pt x="2" y="4"/>
                  </a:lnTo>
                  <a:lnTo>
                    <a:pt x="2" y="4"/>
                  </a:lnTo>
                  <a:lnTo>
                    <a:pt x="2" y="0"/>
                  </a:lnTo>
                  <a:lnTo>
                    <a:pt x="2" y="0"/>
                  </a:lnTo>
                  <a:lnTo>
                    <a:pt x="2" y="0"/>
                  </a:lnTo>
                  <a:lnTo>
                    <a:pt x="6" y="0"/>
                  </a:lnTo>
                  <a:lnTo>
                    <a:pt x="6" y="0"/>
                  </a:lnTo>
                  <a:lnTo>
                    <a:pt x="6" y="4"/>
                  </a:lnTo>
                  <a:lnTo>
                    <a:pt x="10" y="4"/>
                  </a:lnTo>
                  <a:lnTo>
                    <a:pt x="10" y="4"/>
                  </a:lnTo>
                  <a:lnTo>
                    <a:pt x="10" y="4"/>
                  </a:lnTo>
                  <a:lnTo>
                    <a:pt x="10" y="4"/>
                  </a:lnTo>
                  <a:lnTo>
                    <a:pt x="10" y="4"/>
                  </a:lnTo>
                  <a:lnTo>
                    <a:pt x="10" y="4"/>
                  </a:lnTo>
                  <a:lnTo>
                    <a:pt x="14" y="4"/>
                  </a:lnTo>
                  <a:lnTo>
                    <a:pt x="18" y="4"/>
                  </a:lnTo>
                  <a:lnTo>
                    <a:pt x="22" y="4"/>
                  </a:lnTo>
                  <a:lnTo>
                    <a:pt x="22" y="4"/>
                  </a:lnTo>
                  <a:lnTo>
                    <a:pt x="22" y="8"/>
                  </a:lnTo>
                  <a:lnTo>
                    <a:pt x="26" y="8"/>
                  </a:lnTo>
                  <a:lnTo>
                    <a:pt x="26" y="8"/>
                  </a:lnTo>
                  <a:lnTo>
                    <a:pt x="26" y="8"/>
                  </a:lnTo>
                  <a:lnTo>
                    <a:pt x="26" y="8"/>
                  </a:lnTo>
                  <a:lnTo>
                    <a:pt x="26" y="8"/>
                  </a:lnTo>
                  <a:lnTo>
                    <a:pt x="26" y="8"/>
                  </a:lnTo>
                  <a:lnTo>
                    <a:pt x="26" y="8"/>
                  </a:lnTo>
                  <a:lnTo>
                    <a:pt x="28" y="8"/>
                  </a:lnTo>
                  <a:lnTo>
                    <a:pt x="28" y="8"/>
                  </a:lnTo>
                  <a:lnTo>
                    <a:pt x="28" y="8"/>
                  </a:lnTo>
                  <a:lnTo>
                    <a:pt x="28" y="8"/>
                  </a:lnTo>
                  <a:lnTo>
                    <a:pt x="28" y="8"/>
                  </a:lnTo>
                  <a:lnTo>
                    <a:pt x="28" y="8"/>
                  </a:lnTo>
                  <a:lnTo>
                    <a:pt x="28" y="8"/>
                  </a:lnTo>
                  <a:lnTo>
                    <a:pt x="32" y="8"/>
                  </a:lnTo>
                  <a:lnTo>
                    <a:pt x="32" y="8"/>
                  </a:lnTo>
                  <a:lnTo>
                    <a:pt x="32" y="4"/>
                  </a:lnTo>
                  <a:lnTo>
                    <a:pt x="32" y="4"/>
                  </a:lnTo>
                  <a:lnTo>
                    <a:pt x="32" y="4"/>
                  </a:lnTo>
                  <a:lnTo>
                    <a:pt x="32" y="4"/>
                  </a:lnTo>
                  <a:lnTo>
                    <a:pt x="32" y="8"/>
                  </a:lnTo>
                  <a:lnTo>
                    <a:pt x="32" y="8"/>
                  </a:lnTo>
                  <a:lnTo>
                    <a:pt x="32" y="8"/>
                  </a:lnTo>
                  <a:lnTo>
                    <a:pt x="32" y="8"/>
                  </a:lnTo>
                  <a:lnTo>
                    <a:pt x="32" y="8"/>
                  </a:lnTo>
                  <a:lnTo>
                    <a:pt x="32" y="12"/>
                  </a:lnTo>
                  <a:lnTo>
                    <a:pt x="32" y="12"/>
                  </a:lnTo>
                  <a:lnTo>
                    <a:pt x="32" y="16"/>
                  </a:lnTo>
                  <a:lnTo>
                    <a:pt x="36" y="16"/>
                  </a:lnTo>
                  <a:lnTo>
                    <a:pt x="40" y="22"/>
                  </a:lnTo>
                  <a:lnTo>
                    <a:pt x="40" y="22"/>
                  </a:lnTo>
                  <a:lnTo>
                    <a:pt x="40" y="22"/>
                  </a:lnTo>
                  <a:lnTo>
                    <a:pt x="40" y="22"/>
                  </a:lnTo>
                  <a:lnTo>
                    <a:pt x="40" y="22"/>
                  </a:lnTo>
                  <a:lnTo>
                    <a:pt x="40" y="22"/>
                  </a:lnTo>
                  <a:lnTo>
                    <a:pt x="44" y="26"/>
                  </a:lnTo>
                  <a:lnTo>
                    <a:pt x="44" y="26"/>
                  </a:lnTo>
                  <a:lnTo>
                    <a:pt x="44" y="26"/>
                  </a:lnTo>
                  <a:lnTo>
                    <a:pt x="44" y="26"/>
                  </a:lnTo>
                  <a:lnTo>
                    <a:pt x="48" y="26"/>
                  </a:lnTo>
                  <a:lnTo>
                    <a:pt x="48" y="30"/>
                  </a:lnTo>
                  <a:lnTo>
                    <a:pt x="48" y="30"/>
                  </a:lnTo>
                  <a:lnTo>
                    <a:pt x="48" y="30"/>
                  </a:lnTo>
                  <a:lnTo>
                    <a:pt x="44" y="30"/>
                  </a:lnTo>
                  <a:lnTo>
                    <a:pt x="44" y="30"/>
                  </a:lnTo>
                  <a:lnTo>
                    <a:pt x="44" y="30"/>
                  </a:lnTo>
                  <a:lnTo>
                    <a:pt x="44" y="26"/>
                  </a:lnTo>
                  <a:lnTo>
                    <a:pt x="44" y="26"/>
                  </a:lnTo>
                  <a:lnTo>
                    <a:pt x="44" y="26"/>
                  </a:lnTo>
                  <a:lnTo>
                    <a:pt x="44" y="26"/>
                  </a:lnTo>
                  <a:lnTo>
                    <a:pt x="40" y="30"/>
                  </a:lnTo>
                  <a:lnTo>
                    <a:pt x="40" y="34"/>
                  </a:lnTo>
                  <a:lnTo>
                    <a:pt x="40" y="38"/>
                  </a:lnTo>
                  <a:lnTo>
                    <a:pt x="40" y="38"/>
                  </a:lnTo>
                  <a:lnTo>
                    <a:pt x="44" y="38"/>
                  </a:lnTo>
                  <a:lnTo>
                    <a:pt x="44" y="40"/>
                  </a:lnTo>
                  <a:lnTo>
                    <a:pt x="44" y="40"/>
                  </a:lnTo>
                  <a:lnTo>
                    <a:pt x="44" y="40"/>
                  </a:lnTo>
                  <a:lnTo>
                    <a:pt x="44" y="40"/>
                  </a:lnTo>
                  <a:lnTo>
                    <a:pt x="44" y="40"/>
                  </a:lnTo>
                  <a:lnTo>
                    <a:pt x="40" y="40"/>
                  </a:lnTo>
                  <a:lnTo>
                    <a:pt x="40" y="40"/>
                  </a:lnTo>
                  <a:lnTo>
                    <a:pt x="40" y="40"/>
                  </a:lnTo>
                  <a:lnTo>
                    <a:pt x="40" y="44"/>
                  </a:lnTo>
                  <a:lnTo>
                    <a:pt x="40" y="44"/>
                  </a:lnTo>
                  <a:lnTo>
                    <a:pt x="44" y="44"/>
                  </a:lnTo>
                  <a:lnTo>
                    <a:pt x="44" y="44"/>
                  </a:lnTo>
                  <a:lnTo>
                    <a:pt x="44" y="48"/>
                  </a:lnTo>
                  <a:lnTo>
                    <a:pt x="40" y="48"/>
                  </a:lnTo>
                  <a:lnTo>
                    <a:pt x="40" y="48"/>
                  </a:lnTo>
                  <a:lnTo>
                    <a:pt x="40" y="48"/>
                  </a:lnTo>
                  <a:lnTo>
                    <a:pt x="40" y="48"/>
                  </a:lnTo>
                  <a:lnTo>
                    <a:pt x="40" y="48"/>
                  </a:lnTo>
                  <a:lnTo>
                    <a:pt x="40" y="48"/>
                  </a:lnTo>
                  <a:lnTo>
                    <a:pt x="40" y="52"/>
                  </a:lnTo>
                  <a:lnTo>
                    <a:pt x="40" y="52"/>
                  </a:lnTo>
                  <a:lnTo>
                    <a:pt x="40" y="52"/>
                  </a:lnTo>
                  <a:lnTo>
                    <a:pt x="40" y="52"/>
                  </a:lnTo>
                  <a:lnTo>
                    <a:pt x="40" y="52"/>
                  </a:lnTo>
                  <a:lnTo>
                    <a:pt x="40" y="56"/>
                  </a:lnTo>
                  <a:lnTo>
                    <a:pt x="40" y="56"/>
                  </a:lnTo>
                  <a:lnTo>
                    <a:pt x="40" y="52"/>
                  </a:lnTo>
                  <a:lnTo>
                    <a:pt x="40" y="52"/>
                  </a:lnTo>
                  <a:lnTo>
                    <a:pt x="40" y="52"/>
                  </a:lnTo>
                  <a:lnTo>
                    <a:pt x="40" y="52"/>
                  </a:lnTo>
                  <a:lnTo>
                    <a:pt x="40" y="48"/>
                  </a:lnTo>
                  <a:lnTo>
                    <a:pt x="40" y="48"/>
                  </a:lnTo>
                  <a:lnTo>
                    <a:pt x="40" y="48"/>
                  </a:lnTo>
                  <a:lnTo>
                    <a:pt x="36" y="48"/>
                  </a:lnTo>
                  <a:lnTo>
                    <a:pt x="40" y="48"/>
                  </a:lnTo>
                  <a:lnTo>
                    <a:pt x="40" y="48"/>
                  </a:lnTo>
                  <a:lnTo>
                    <a:pt x="40" y="48"/>
                  </a:lnTo>
                  <a:lnTo>
                    <a:pt x="36" y="44"/>
                  </a:lnTo>
                  <a:lnTo>
                    <a:pt x="36" y="44"/>
                  </a:lnTo>
                  <a:lnTo>
                    <a:pt x="36" y="44"/>
                  </a:lnTo>
                  <a:lnTo>
                    <a:pt x="36" y="44"/>
                  </a:lnTo>
                  <a:lnTo>
                    <a:pt x="36" y="40"/>
                  </a:lnTo>
                  <a:lnTo>
                    <a:pt x="36" y="40"/>
                  </a:lnTo>
                  <a:lnTo>
                    <a:pt x="32" y="40"/>
                  </a:lnTo>
                  <a:lnTo>
                    <a:pt x="32" y="44"/>
                  </a:lnTo>
                  <a:lnTo>
                    <a:pt x="32" y="44"/>
                  </a:lnTo>
                  <a:lnTo>
                    <a:pt x="36" y="44"/>
                  </a:lnTo>
                  <a:lnTo>
                    <a:pt x="36" y="44"/>
                  </a:lnTo>
                  <a:lnTo>
                    <a:pt x="36" y="44"/>
                  </a:lnTo>
                  <a:lnTo>
                    <a:pt x="36" y="44"/>
                  </a:lnTo>
                  <a:lnTo>
                    <a:pt x="36" y="44"/>
                  </a:lnTo>
                  <a:lnTo>
                    <a:pt x="36" y="48"/>
                  </a:lnTo>
                  <a:lnTo>
                    <a:pt x="36" y="48"/>
                  </a:lnTo>
                  <a:lnTo>
                    <a:pt x="36" y="48"/>
                  </a:lnTo>
                  <a:lnTo>
                    <a:pt x="36" y="48"/>
                  </a:lnTo>
                  <a:lnTo>
                    <a:pt x="36" y="48"/>
                  </a:lnTo>
                  <a:lnTo>
                    <a:pt x="36" y="48"/>
                  </a:lnTo>
                  <a:lnTo>
                    <a:pt x="36" y="48"/>
                  </a:lnTo>
                  <a:lnTo>
                    <a:pt x="32" y="48"/>
                  </a:lnTo>
                  <a:lnTo>
                    <a:pt x="32" y="48"/>
                  </a:lnTo>
                  <a:lnTo>
                    <a:pt x="32" y="48"/>
                  </a:lnTo>
                  <a:lnTo>
                    <a:pt x="32" y="48"/>
                  </a:lnTo>
                  <a:lnTo>
                    <a:pt x="28" y="44"/>
                  </a:lnTo>
                  <a:lnTo>
                    <a:pt x="28" y="44"/>
                  </a:lnTo>
                  <a:lnTo>
                    <a:pt x="28" y="44"/>
                  </a:lnTo>
                  <a:lnTo>
                    <a:pt x="28" y="44"/>
                  </a:lnTo>
                  <a:lnTo>
                    <a:pt x="28" y="44"/>
                  </a:lnTo>
                  <a:lnTo>
                    <a:pt x="32" y="40"/>
                  </a:lnTo>
                  <a:lnTo>
                    <a:pt x="32" y="40"/>
                  </a:lnTo>
                  <a:lnTo>
                    <a:pt x="32" y="38"/>
                  </a:lnTo>
                  <a:lnTo>
                    <a:pt x="32" y="38"/>
                  </a:lnTo>
                  <a:lnTo>
                    <a:pt x="28" y="38"/>
                  </a:lnTo>
                  <a:lnTo>
                    <a:pt x="28" y="38"/>
                  </a:lnTo>
                  <a:lnTo>
                    <a:pt x="28" y="34"/>
                  </a:lnTo>
                  <a:lnTo>
                    <a:pt x="26" y="34"/>
                  </a:lnTo>
                  <a:lnTo>
                    <a:pt x="26" y="34"/>
                  </a:lnTo>
                  <a:lnTo>
                    <a:pt x="26" y="34"/>
                  </a:lnTo>
                  <a:lnTo>
                    <a:pt x="26" y="30"/>
                  </a:lnTo>
                  <a:lnTo>
                    <a:pt x="26" y="30"/>
                  </a:lnTo>
                  <a:lnTo>
                    <a:pt x="26" y="30"/>
                  </a:lnTo>
                  <a:lnTo>
                    <a:pt x="22" y="30"/>
                  </a:lnTo>
                  <a:lnTo>
                    <a:pt x="22" y="30"/>
                  </a:lnTo>
                  <a:lnTo>
                    <a:pt x="18" y="30"/>
                  </a:lnTo>
                  <a:lnTo>
                    <a:pt x="18" y="30"/>
                  </a:lnTo>
                  <a:lnTo>
                    <a:pt x="18" y="30"/>
                  </a:lnTo>
                  <a:lnTo>
                    <a:pt x="18" y="26"/>
                  </a:lnTo>
                  <a:lnTo>
                    <a:pt x="18" y="26"/>
                  </a:lnTo>
                  <a:lnTo>
                    <a:pt x="18" y="26"/>
                  </a:lnTo>
                  <a:lnTo>
                    <a:pt x="18" y="26"/>
                  </a:lnTo>
                  <a:lnTo>
                    <a:pt x="18" y="26"/>
                  </a:lnTo>
                  <a:lnTo>
                    <a:pt x="18" y="26"/>
                  </a:lnTo>
                  <a:lnTo>
                    <a:pt x="18" y="22"/>
                  </a:lnTo>
                  <a:lnTo>
                    <a:pt x="14" y="22"/>
                  </a:lnTo>
                  <a:lnTo>
                    <a:pt x="14" y="22"/>
                  </a:lnTo>
                  <a:lnTo>
                    <a:pt x="14" y="22"/>
                  </a:lnTo>
                  <a:lnTo>
                    <a:pt x="14" y="22"/>
                  </a:lnTo>
                  <a:lnTo>
                    <a:pt x="14" y="18"/>
                  </a:lnTo>
                  <a:lnTo>
                    <a:pt x="10" y="18"/>
                  </a:lnTo>
                  <a:lnTo>
                    <a:pt x="10" y="18"/>
                  </a:lnTo>
                  <a:lnTo>
                    <a:pt x="10" y="18"/>
                  </a:lnTo>
                  <a:lnTo>
                    <a:pt x="10" y="18"/>
                  </a:lnTo>
                  <a:lnTo>
                    <a:pt x="10" y="18"/>
                  </a:lnTo>
                  <a:lnTo>
                    <a:pt x="10" y="18"/>
                  </a:lnTo>
                  <a:lnTo>
                    <a:pt x="10" y="18"/>
                  </a:lnTo>
                  <a:lnTo>
                    <a:pt x="10" y="18"/>
                  </a:lnTo>
                  <a:lnTo>
                    <a:pt x="10" y="18"/>
                  </a:lnTo>
                  <a:lnTo>
                    <a:pt x="10" y="22"/>
                  </a:lnTo>
                  <a:lnTo>
                    <a:pt x="10" y="22"/>
                  </a:lnTo>
                  <a:lnTo>
                    <a:pt x="14" y="22"/>
                  </a:lnTo>
                  <a:lnTo>
                    <a:pt x="14" y="22"/>
                  </a:lnTo>
                  <a:lnTo>
                    <a:pt x="14" y="26"/>
                  </a:lnTo>
                  <a:lnTo>
                    <a:pt x="10" y="26"/>
                  </a:lnTo>
                  <a:lnTo>
                    <a:pt x="10" y="26"/>
                  </a:lnTo>
                  <a:lnTo>
                    <a:pt x="10" y="26"/>
                  </a:lnTo>
                  <a:lnTo>
                    <a:pt x="10"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5" name="Freeform 70"/>
            <p:cNvSpPr>
              <a:spLocks noEditPoints="1"/>
            </p:cNvSpPr>
            <p:nvPr/>
          </p:nvSpPr>
          <p:spPr bwMode="auto">
            <a:xfrm>
              <a:off x="2489200" y="3924368"/>
              <a:ext cx="244475" cy="92075"/>
            </a:xfrm>
            <a:custGeom>
              <a:avLst/>
              <a:gdLst>
                <a:gd name="T0" fmla="*/ 82 w 154"/>
                <a:gd name="T1" fmla="*/ 30 h 58"/>
                <a:gd name="T2" fmla="*/ 68 w 154"/>
                <a:gd name="T3" fmla="*/ 26 h 58"/>
                <a:gd name="T4" fmla="*/ 60 w 154"/>
                <a:gd name="T5" fmla="*/ 18 h 58"/>
                <a:gd name="T6" fmla="*/ 44 w 154"/>
                <a:gd name="T7" fmla="*/ 14 h 58"/>
                <a:gd name="T8" fmla="*/ 38 w 154"/>
                <a:gd name="T9" fmla="*/ 14 h 58"/>
                <a:gd name="T10" fmla="*/ 44 w 154"/>
                <a:gd name="T11" fmla="*/ 8 h 58"/>
                <a:gd name="T12" fmla="*/ 30 w 154"/>
                <a:gd name="T13" fmla="*/ 8 h 58"/>
                <a:gd name="T14" fmla="*/ 22 w 154"/>
                <a:gd name="T15" fmla="*/ 14 h 58"/>
                <a:gd name="T16" fmla="*/ 14 w 154"/>
                <a:gd name="T17" fmla="*/ 18 h 58"/>
                <a:gd name="T18" fmla="*/ 8 w 154"/>
                <a:gd name="T19" fmla="*/ 26 h 58"/>
                <a:gd name="T20" fmla="*/ 4 w 154"/>
                <a:gd name="T21" fmla="*/ 18 h 58"/>
                <a:gd name="T22" fmla="*/ 10 w 154"/>
                <a:gd name="T23" fmla="*/ 8 h 58"/>
                <a:gd name="T24" fmla="*/ 26 w 154"/>
                <a:gd name="T25" fmla="*/ 4 h 58"/>
                <a:gd name="T26" fmla="*/ 40 w 154"/>
                <a:gd name="T27" fmla="*/ 0 h 58"/>
                <a:gd name="T28" fmla="*/ 52 w 154"/>
                <a:gd name="T29" fmla="*/ 4 h 58"/>
                <a:gd name="T30" fmla="*/ 60 w 154"/>
                <a:gd name="T31" fmla="*/ 4 h 58"/>
                <a:gd name="T32" fmla="*/ 70 w 154"/>
                <a:gd name="T33" fmla="*/ 8 h 58"/>
                <a:gd name="T34" fmla="*/ 78 w 154"/>
                <a:gd name="T35" fmla="*/ 14 h 58"/>
                <a:gd name="T36" fmla="*/ 94 w 154"/>
                <a:gd name="T37" fmla="*/ 18 h 58"/>
                <a:gd name="T38" fmla="*/ 100 w 154"/>
                <a:gd name="T39" fmla="*/ 26 h 58"/>
                <a:gd name="T40" fmla="*/ 104 w 154"/>
                <a:gd name="T41" fmla="*/ 22 h 58"/>
                <a:gd name="T42" fmla="*/ 104 w 154"/>
                <a:gd name="T43" fmla="*/ 26 h 58"/>
                <a:gd name="T44" fmla="*/ 112 w 154"/>
                <a:gd name="T45" fmla="*/ 30 h 58"/>
                <a:gd name="T46" fmla="*/ 120 w 154"/>
                <a:gd name="T47" fmla="*/ 34 h 58"/>
                <a:gd name="T48" fmla="*/ 130 w 154"/>
                <a:gd name="T49" fmla="*/ 38 h 58"/>
                <a:gd name="T50" fmla="*/ 130 w 154"/>
                <a:gd name="T51" fmla="*/ 44 h 58"/>
                <a:gd name="T52" fmla="*/ 138 w 154"/>
                <a:gd name="T53" fmla="*/ 44 h 58"/>
                <a:gd name="T54" fmla="*/ 150 w 154"/>
                <a:gd name="T55" fmla="*/ 50 h 58"/>
                <a:gd name="T56" fmla="*/ 146 w 154"/>
                <a:gd name="T57" fmla="*/ 54 h 58"/>
                <a:gd name="T58" fmla="*/ 130 w 154"/>
                <a:gd name="T59" fmla="*/ 58 h 58"/>
                <a:gd name="T60" fmla="*/ 120 w 154"/>
                <a:gd name="T61" fmla="*/ 54 h 58"/>
                <a:gd name="T62" fmla="*/ 112 w 154"/>
                <a:gd name="T63" fmla="*/ 54 h 58"/>
                <a:gd name="T64" fmla="*/ 104 w 154"/>
                <a:gd name="T65" fmla="*/ 58 h 58"/>
                <a:gd name="T66" fmla="*/ 104 w 154"/>
                <a:gd name="T67" fmla="*/ 50 h 58"/>
                <a:gd name="T68" fmla="*/ 108 w 154"/>
                <a:gd name="T69" fmla="*/ 44 h 58"/>
                <a:gd name="T70" fmla="*/ 98 w 154"/>
                <a:gd name="T71" fmla="*/ 40 h 58"/>
                <a:gd name="T72" fmla="*/ 90 w 154"/>
                <a:gd name="T73" fmla="*/ 38 h 58"/>
                <a:gd name="T74" fmla="*/ 90 w 154"/>
                <a:gd name="T75" fmla="*/ 30 h 58"/>
                <a:gd name="T76" fmla="*/ 78 w 154"/>
                <a:gd name="T77" fmla="*/ 8 h 58"/>
                <a:gd name="T78" fmla="*/ 90 w 154"/>
                <a:gd name="T79" fmla="*/ 14 h 58"/>
                <a:gd name="T80" fmla="*/ 90 w 154"/>
                <a:gd name="T81" fmla="*/ 10 h 58"/>
                <a:gd name="T82" fmla="*/ 90 w 154"/>
                <a:gd name="T83" fmla="*/ 14 h 58"/>
                <a:gd name="T84" fmla="*/ 94 w 154"/>
                <a:gd name="T85" fmla="*/ 10 h 58"/>
                <a:gd name="T86" fmla="*/ 98 w 154"/>
                <a:gd name="T87" fmla="*/ 14 h 58"/>
                <a:gd name="T88" fmla="*/ 100 w 154"/>
                <a:gd name="T89" fmla="*/ 14 h 58"/>
                <a:gd name="T90" fmla="*/ 100 w 154"/>
                <a:gd name="T91" fmla="*/ 22 h 58"/>
                <a:gd name="T92" fmla="*/ 100 w 154"/>
                <a:gd name="T93" fmla="*/ 22 h 58"/>
                <a:gd name="T94" fmla="*/ 22 w 154"/>
                <a:gd name="T95" fmla="*/ 26 h 58"/>
                <a:gd name="T96" fmla="*/ 26 w 154"/>
                <a:gd name="T97" fmla="*/ 22 h 58"/>
                <a:gd name="T98" fmla="*/ 34 w 154"/>
                <a:gd name="T99" fmla="*/ 30 h 58"/>
                <a:gd name="T100" fmla="*/ 26 w 154"/>
                <a:gd name="T101"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 h="58">
                  <a:moveTo>
                    <a:pt x="90" y="30"/>
                  </a:moveTo>
                  <a:lnTo>
                    <a:pt x="86" y="26"/>
                  </a:lnTo>
                  <a:lnTo>
                    <a:pt x="82" y="26"/>
                  </a:lnTo>
                  <a:lnTo>
                    <a:pt x="82" y="30"/>
                  </a:lnTo>
                  <a:lnTo>
                    <a:pt x="78" y="30"/>
                  </a:lnTo>
                  <a:lnTo>
                    <a:pt x="74" y="26"/>
                  </a:lnTo>
                  <a:lnTo>
                    <a:pt x="70" y="26"/>
                  </a:lnTo>
                  <a:lnTo>
                    <a:pt x="68" y="26"/>
                  </a:lnTo>
                  <a:lnTo>
                    <a:pt x="68" y="22"/>
                  </a:lnTo>
                  <a:lnTo>
                    <a:pt x="64" y="22"/>
                  </a:lnTo>
                  <a:lnTo>
                    <a:pt x="64" y="18"/>
                  </a:lnTo>
                  <a:lnTo>
                    <a:pt x="60" y="18"/>
                  </a:lnTo>
                  <a:lnTo>
                    <a:pt x="56" y="18"/>
                  </a:lnTo>
                  <a:lnTo>
                    <a:pt x="52" y="18"/>
                  </a:lnTo>
                  <a:lnTo>
                    <a:pt x="48" y="18"/>
                  </a:lnTo>
                  <a:lnTo>
                    <a:pt x="44" y="14"/>
                  </a:lnTo>
                  <a:lnTo>
                    <a:pt x="44" y="18"/>
                  </a:lnTo>
                  <a:lnTo>
                    <a:pt x="40" y="18"/>
                  </a:lnTo>
                  <a:lnTo>
                    <a:pt x="40" y="14"/>
                  </a:lnTo>
                  <a:lnTo>
                    <a:pt x="38" y="14"/>
                  </a:lnTo>
                  <a:lnTo>
                    <a:pt x="38" y="10"/>
                  </a:lnTo>
                  <a:lnTo>
                    <a:pt x="40" y="10"/>
                  </a:lnTo>
                  <a:lnTo>
                    <a:pt x="44" y="10"/>
                  </a:lnTo>
                  <a:lnTo>
                    <a:pt x="44" y="8"/>
                  </a:lnTo>
                  <a:lnTo>
                    <a:pt x="40" y="8"/>
                  </a:lnTo>
                  <a:lnTo>
                    <a:pt x="38" y="8"/>
                  </a:lnTo>
                  <a:lnTo>
                    <a:pt x="34" y="8"/>
                  </a:lnTo>
                  <a:lnTo>
                    <a:pt x="30" y="8"/>
                  </a:lnTo>
                  <a:lnTo>
                    <a:pt x="30" y="10"/>
                  </a:lnTo>
                  <a:lnTo>
                    <a:pt x="26" y="10"/>
                  </a:lnTo>
                  <a:lnTo>
                    <a:pt x="26" y="14"/>
                  </a:lnTo>
                  <a:lnTo>
                    <a:pt x="22" y="14"/>
                  </a:lnTo>
                  <a:lnTo>
                    <a:pt x="22" y="18"/>
                  </a:lnTo>
                  <a:lnTo>
                    <a:pt x="18" y="18"/>
                  </a:lnTo>
                  <a:lnTo>
                    <a:pt x="18" y="14"/>
                  </a:lnTo>
                  <a:lnTo>
                    <a:pt x="14" y="18"/>
                  </a:lnTo>
                  <a:lnTo>
                    <a:pt x="10" y="18"/>
                  </a:lnTo>
                  <a:lnTo>
                    <a:pt x="10" y="22"/>
                  </a:lnTo>
                  <a:lnTo>
                    <a:pt x="8" y="22"/>
                  </a:lnTo>
                  <a:lnTo>
                    <a:pt x="8" y="26"/>
                  </a:lnTo>
                  <a:lnTo>
                    <a:pt x="4" y="26"/>
                  </a:lnTo>
                  <a:lnTo>
                    <a:pt x="4" y="22"/>
                  </a:lnTo>
                  <a:lnTo>
                    <a:pt x="0" y="22"/>
                  </a:lnTo>
                  <a:lnTo>
                    <a:pt x="4" y="18"/>
                  </a:lnTo>
                  <a:lnTo>
                    <a:pt x="8" y="18"/>
                  </a:lnTo>
                  <a:lnTo>
                    <a:pt x="8" y="14"/>
                  </a:lnTo>
                  <a:lnTo>
                    <a:pt x="8" y="10"/>
                  </a:lnTo>
                  <a:lnTo>
                    <a:pt x="10" y="8"/>
                  </a:lnTo>
                  <a:lnTo>
                    <a:pt x="14" y="8"/>
                  </a:lnTo>
                  <a:lnTo>
                    <a:pt x="18" y="4"/>
                  </a:lnTo>
                  <a:lnTo>
                    <a:pt x="22" y="4"/>
                  </a:lnTo>
                  <a:lnTo>
                    <a:pt x="26" y="4"/>
                  </a:lnTo>
                  <a:lnTo>
                    <a:pt x="30" y="4"/>
                  </a:lnTo>
                  <a:lnTo>
                    <a:pt x="34" y="0"/>
                  </a:lnTo>
                  <a:lnTo>
                    <a:pt x="38" y="0"/>
                  </a:lnTo>
                  <a:lnTo>
                    <a:pt x="40" y="0"/>
                  </a:lnTo>
                  <a:lnTo>
                    <a:pt x="44" y="0"/>
                  </a:lnTo>
                  <a:lnTo>
                    <a:pt x="48" y="0"/>
                  </a:lnTo>
                  <a:lnTo>
                    <a:pt x="52" y="0"/>
                  </a:lnTo>
                  <a:lnTo>
                    <a:pt x="52" y="4"/>
                  </a:lnTo>
                  <a:lnTo>
                    <a:pt x="52" y="0"/>
                  </a:lnTo>
                  <a:lnTo>
                    <a:pt x="56" y="0"/>
                  </a:lnTo>
                  <a:lnTo>
                    <a:pt x="60" y="0"/>
                  </a:lnTo>
                  <a:lnTo>
                    <a:pt x="60" y="4"/>
                  </a:lnTo>
                  <a:lnTo>
                    <a:pt x="64" y="4"/>
                  </a:lnTo>
                  <a:lnTo>
                    <a:pt x="68" y="4"/>
                  </a:lnTo>
                  <a:lnTo>
                    <a:pt x="70" y="4"/>
                  </a:lnTo>
                  <a:lnTo>
                    <a:pt x="70" y="8"/>
                  </a:lnTo>
                  <a:lnTo>
                    <a:pt x="74" y="8"/>
                  </a:lnTo>
                  <a:lnTo>
                    <a:pt x="74" y="10"/>
                  </a:lnTo>
                  <a:lnTo>
                    <a:pt x="78" y="10"/>
                  </a:lnTo>
                  <a:lnTo>
                    <a:pt x="78" y="14"/>
                  </a:lnTo>
                  <a:lnTo>
                    <a:pt x="82" y="14"/>
                  </a:lnTo>
                  <a:lnTo>
                    <a:pt x="86" y="14"/>
                  </a:lnTo>
                  <a:lnTo>
                    <a:pt x="90" y="14"/>
                  </a:lnTo>
                  <a:lnTo>
                    <a:pt x="94" y="18"/>
                  </a:lnTo>
                  <a:lnTo>
                    <a:pt x="98" y="18"/>
                  </a:lnTo>
                  <a:lnTo>
                    <a:pt x="98" y="22"/>
                  </a:lnTo>
                  <a:lnTo>
                    <a:pt x="100" y="22"/>
                  </a:lnTo>
                  <a:lnTo>
                    <a:pt x="100" y="26"/>
                  </a:lnTo>
                  <a:lnTo>
                    <a:pt x="104" y="26"/>
                  </a:lnTo>
                  <a:lnTo>
                    <a:pt x="108" y="26"/>
                  </a:lnTo>
                  <a:lnTo>
                    <a:pt x="104" y="26"/>
                  </a:lnTo>
                  <a:lnTo>
                    <a:pt x="104" y="22"/>
                  </a:lnTo>
                  <a:lnTo>
                    <a:pt x="100" y="22"/>
                  </a:lnTo>
                  <a:lnTo>
                    <a:pt x="104" y="22"/>
                  </a:lnTo>
                  <a:lnTo>
                    <a:pt x="108" y="26"/>
                  </a:lnTo>
                  <a:lnTo>
                    <a:pt x="104" y="26"/>
                  </a:lnTo>
                  <a:lnTo>
                    <a:pt x="108" y="30"/>
                  </a:lnTo>
                  <a:lnTo>
                    <a:pt x="108" y="26"/>
                  </a:lnTo>
                  <a:lnTo>
                    <a:pt x="112" y="26"/>
                  </a:lnTo>
                  <a:lnTo>
                    <a:pt x="112" y="30"/>
                  </a:lnTo>
                  <a:lnTo>
                    <a:pt x="112" y="34"/>
                  </a:lnTo>
                  <a:lnTo>
                    <a:pt x="116" y="30"/>
                  </a:lnTo>
                  <a:lnTo>
                    <a:pt x="116" y="34"/>
                  </a:lnTo>
                  <a:lnTo>
                    <a:pt x="120" y="34"/>
                  </a:lnTo>
                  <a:lnTo>
                    <a:pt x="124" y="34"/>
                  </a:lnTo>
                  <a:lnTo>
                    <a:pt x="124" y="38"/>
                  </a:lnTo>
                  <a:lnTo>
                    <a:pt x="128" y="38"/>
                  </a:lnTo>
                  <a:lnTo>
                    <a:pt x="130" y="38"/>
                  </a:lnTo>
                  <a:lnTo>
                    <a:pt x="130" y="40"/>
                  </a:lnTo>
                  <a:lnTo>
                    <a:pt x="128" y="40"/>
                  </a:lnTo>
                  <a:lnTo>
                    <a:pt x="128" y="44"/>
                  </a:lnTo>
                  <a:lnTo>
                    <a:pt x="130" y="44"/>
                  </a:lnTo>
                  <a:lnTo>
                    <a:pt x="134" y="44"/>
                  </a:lnTo>
                  <a:lnTo>
                    <a:pt x="134" y="40"/>
                  </a:lnTo>
                  <a:lnTo>
                    <a:pt x="134" y="44"/>
                  </a:lnTo>
                  <a:lnTo>
                    <a:pt x="138" y="44"/>
                  </a:lnTo>
                  <a:lnTo>
                    <a:pt x="142" y="44"/>
                  </a:lnTo>
                  <a:lnTo>
                    <a:pt x="146" y="44"/>
                  </a:lnTo>
                  <a:lnTo>
                    <a:pt x="146" y="48"/>
                  </a:lnTo>
                  <a:lnTo>
                    <a:pt x="150" y="50"/>
                  </a:lnTo>
                  <a:lnTo>
                    <a:pt x="150" y="48"/>
                  </a:lnTo>
                  <a:lnTo>
                    <a:pt x="154" y="50"/>
                  </a:lnTo>
                  <a:lnTo>
                    <a:pt x="150" y="54"/>
                  </a:lnTo>
                  <a:lnTo>
                    <a:pt x="146" y="54"/>
                  </a:lnTo>
                  <a:lnTo>
                    <a:pt x="142" y="54"/>
                  </a:lnTo>
                  <a:lnTo>
                    <a:pt x="138" y="54"/>
                  </a:lnTo>
                  <a:lnTo>
                    <a:pt x="134" y="58"/>
                  </a:lnTo>
                  <a:lnTo>
                    <a:pt x="130" y="58"/>
                  </a:lnTo>
                  <a:lnTo>
                    <a:pt x="130" y="54"/>
                  </a:lnTo>
                  <a:lnTo>
                    <a:pt x="128" y="54"/>
                  </a:lnTo>
                  <a:lnTo>
                    <a:pt x="124" y="54"/>
                  </a:lnTo>
                  <a:lnTo>
                    <a:pt x="120" y="54"/>
                  </a:lnTo>
                  <a:lnTo>
                    <a:pt x="116" y="54"/>
                  </a:lnTo>
                  <a:lnTo>
                    <a:pt x="112" y="54"/>
                  </a:lnTo>
                  <a:lnTo>
                    <a:pt x="112" y="58"/>
                  </a:lnTo>
                  <a:lnTo>
                    <a:pt x="112" y="54"/>
                  </a:lnTo>
                  <a:lnTo>
                    <a:pt x="112" y="58"/>
                  </a:lnTo>
                  <a:lnTo>
                    <a:pt x="108" y="54"/>
                  </a:lnTo>
                  <a:lnTo>
                    <a:pt x="108" y="58"/>
                  </a:lnTo>
                  <a:lnTo>
                    <a:pt x="104" y="58"/>
                  </a:lnTo>
                  <a:lnTo>
                    <a:pt x="100" y="58"/>
                  </a:lnTo>
                  <a:lnTo>
                    <a:pt x="100" y="54"/>
                  </a:lnTo>
                  <a:lnTo>
                    <a:pt x="104" y="54"/>
                  </a:lnTo>
                  <a:lnTo>
                    <a:pt x="104" y="50"/>
                  </a:lnTo>
                  <a:lnTo>
                    <a:pt x="108" y="50"/>
                  </a:lnTo>
                  <a:lnTo>
                    <a:pt x="108" y="48"/>
                  </a:lnTo>
                  <a:lnTo>
                    <a:pt x="112" y="48"/>
                  </a:lnTo>
                  <a:lnTo>
                    <a:pt x="108" y="44"/>
                  </a:lnTo>
                  <a:lnTo>
                    <a:pt x="104" y="44"/>
                  </a:lnTo>
                  <a:lnTo>
                    <a:pt x="100" y="44"/>
                  </a:lnTo>
                  <a:lnTo>
                    <a:pt x="100" y="40"/>
                  </a:lnTo>
                  <a:lnTo>
                    <a:pt x="98" y="40"/>
                  </a:lnTo>
                  <a:lnTo>
                    <a:pt x="98" y="44"/>
                  </a:lnTo>
                  <a:lnTo>
                    <a:pt x="94" y="40"/>
                  </a:lnTo>
                  <a:lnTo>
                    <a:pt x="94" y="38"/>
                  </a:lnTo>
                  <a:lnTo>
                    <a:pt x="90" y="38"/>
                  </a:lnTo>
                  <a:lnTo>
                    <a:pt x="90" y="34"/>
                  </a:lnTo>
                  <a:lnTo>
                    <a:pt x="90" y="30"/>
                  </a:lnTo>
                  <a:lnTo>
                    <a:pt x="90" y="30"/>
                  </a:lnTo>
                  <a:lnTo>
                    <a:pt x="90" y="30"/>
                  </a:lnTo>
                  <a:close/>
                  <a:moveTo>
                    <a:pt x="78" y="10"/>
                  </a:moveTo>
                  <a:lnTo>
                    <a:pt x="78" y="8"/>
                  </a:lnTo>
                  <a:lnTo>
                    <a:pt x="74" y="8"/>
                  </a:lnTo>
                  <a:lnTo>
                    <a:pt x="78" y="8"/>
                  </a:lnTo>
                  <a:lnTo>
                    <a:pt x="78" y="10"/>
                  </a:lnTo>
                  <a:lnTo>
                    <a:pt x="78" y="10"/>
                  </a:lnTo>
                  <a:lnTo>
                    <a:pt x="78" y="10"/>
                  </a:lnTo>
                  <a:close/>
                  <a:moveTo>
                    <a:pt x="90" y="14"/>
                  </a:moveTo>
                  <a:lnTo>
                    <a:pt x="94" y="10"/>
                  </a:lnTo>
                  <a:lnTo>
                    <a:pt x="90" y="10"/>
                  </a:lnTo>
                  <a:lnTo>
                    <a:pt x="86" y="10"/>
                  </a:lnTo>
                  <a:lnTo>
                    <a:pt x="90" y="10"/>
                  </a:lnTo>
                  <a:lnTo>
                    <a:pt x="94" y="10"/>
                  </a:lnTo>
                  <a:lnTo>
                    <a:pt x="90" y="10"/>
                  </a:lnTo>
                  <a:lnTo>
                    <a:pt x="90" y="14"/>
                  </a:lnTo>
                  <a:lnTo>
                    <a:pt x="90" y="14"/>
                  </a:lnTo>
                  <a:lnTo>
                    <a:pt x="90" y="14"/>
                  </a:lnTo>
                  <a:close/>
                  <a:moveTo>
                    <a:pt x="98" y="14"/>
                  </a:moveTo>
                  <a:lnTo>
                    <a:pt x="94" y="14"/>
                  </a:lnTo>
                  <a:lnTo>
                    <a:pt x="94" y="10"/>
                  </a:lnTo>
                  <a:lnTo>
                    <a:pt x="98" y="10"/>
                  </a:lnTo>
                  <a:lnTo>
                    <a:pt x="98" y="14"/>
                  </a:lnTo>
                  <a:lnTo>
                    <a:pt x="98" y="14"/>
                  </a:lnTo>
                  <a:lnTo>
                    <a:pt x="98" y="14"/>
                  </a:lnTo>
                  <a:close/>
                  <a:moveTo>
                    <a:pt x="100" y="18"/>
                  </a:moveTo>
                  <a:lnTo>
                    <a:pt x="98" y="18"/>
                  </a:lnTo>
                  <a:lnTo>
                    <a:pt x="98" y="14"/>
                  </a:lnTo>
                  <a:lnTo>
                    <a:pt x="100" y="14"/>
                  </a:lnTo>
                  <a:lnTo>
                    <a:pt x="100" y="18"/>
                  </a:lnTo>
                  <a:lnTo>
                    <a:pt x="100" y="18"/>
                  </a:lnTo>
                  <a:lnTo>
                    <a:pt x="100" y="18"/>
                  </a:lnTo>
                  <a:close/>
                  <a:moveTo>
                    <a:pt x="100" y="22"/>
                  </a:moveTo>
                  <a:lnTo>
                    <a:pt x="98" y="18"/>
                  </a:lnTo>
                  <a:lnTo>
                    <a:pt x="100" y="18"/>
                  </a:lnTo>
                  <a:lnTo>
                    <a:pt x="100" y="22"/>
                  </a:lnTo>
                  <a:lnTo>
                    <a:pt x="100" y="22"/>
                  </a:lnTo>
                  <a:lnTo>
                    <a:pt x="100" y="22"/>
                  </a:lnTo>
                  <a:close/>
                  <a:moveTo>
                    <a:pt x="26" y="30"/>
                  </a:moveTo>
                  <a:lnTo>
                    <a:pt x="22" y="30"/>
                  </a:lnTo>
                  <a:lnTo>
                    <a:pt x="22" y="26"/>
                  </a:lnTo>
                  <a:lnTo>
                    <a:pt x="26" y="26"/>
                  </a:lnTo>
                  <a:lnTo>
                    <a:pt x="26" y="30"/>
                  </a:lnTo>
                  <a:lnTo>
                    <a:pt x="26" y="26"/>
                  </a:lnTo>
                  <a:lnTo>
                    <a:pt x="26" y="22"/>
                  </a:lnTo>
                  <a:lnTo>
                    <a:pt x="30" y="22"/>
                  </a:lnTo>
                  <a:lnTo>
                    <a:pt x="30" y="26"/>
                  </a:lnTo>
                  <a:lnTo>
                    <a:pt x="34" y="26"/>
                  </a:lnTo>
                  <a:lnTo>
                    <a:pt x="34" y="30"/>
                  </a:lnTo>
                  <a:lnTo>
                    <a:pt x="30" y="30"/>
                  </a:lnTo>
                  <a:lnTo>
                    <a:pt x="26" y="30"/>
                  </a:lnTo>
                  <a:lnTo>
                    <a:pt x="26" y="30"/>
                  </a:lnTo>
                  <a:lnTo>
                    <a:pt x="26"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6" name="Freeform 71"/>
            <p:cNvSpPr>
              <a:spLocks noEditPoints="1"/>
            </p:cNvSpPr>
            <p:nvPr/>
          </p:nvSpPr>
          <p:spPr bwMode="auto">
            <a:xfrm>
              <a:off x="2781300" y="4010093"/>
              <a:ext cx="79375" cy="66675"/>
            </a:xfrm>
            <a:custGeom>
              <a:avLst/>
              <a:gdLst>
                <a:gd name="T0" fmla="*/ 24 w 50"/>
                <a:gd name="T1" fmla="*/ 30 h 42"/>
                <a:gd name="T2" fmla="*/ 22 w 50"/>
                <a:gd name="T3" fmla="*/ 30 h 42"/>
                <a:gd name="T4" fmla="*/ 18 w 50"/>
                <a:gd name="T5" fmla="*/ 30 h 42"/>
                <a:gd name="T6" fmla="*/ 18 w 50"/>
                <a:gd name="T7" fmla="*/ 30 h 42"/>
                <a:gd name="T8" fmla="*/ 18 w 50"/>
                <a:gd name="T9" fmla="*/ 26 h 42"/>
                <a:gd name="T10" fmla="*/ 18 w 50"/>
                <a:gd name="T11" fmla="*/ 30 h 42"/>
                <a:gd name="T12" fmla="*/ 14 w 50"/>
                <a:gd name="T13" fmla="*/ 30 h 42"/>
                <a:gd name="T14" fmla="*/ 10 w 50"/>
                <a:gd name="T15" fmla="*/ 30 h 42"/>
                <a:gd name="T16" fmla="*/ 10 w 50"/>
                <a:gd name="T17" fmla="*/ 34 h 42"/>
                <a:gd name="T18" fmla="*/ 10 w 50"/>
                <a:gd name="T19" fmla="*/ 38 h 42"/>
                <a:gd name="T20" fmla="*/ 2 w 50"/>
                <a:gd name="T21" fmla="*/ 38 h 42"/>
                <a:gd name="T22" fmla="*/ 2 w 50"/>
                <a:gd name="T23" fmla="*/ 34 h 42"/>
                <a:gd name="T24" fmla="*/ 2 w 50"/>
                <a:gd name="T25" fmla="*/ 30 h 42"/>
                <a:gd name="T26" fmla="*/ 0 w 50"/>
                <a:gd name="T27" fmla="*/ 26 h 42"/>
                <a:gd name="T28" fmla="*/ 0 w 50"/>
                <a:gd name="T29" fmla="*/ 26 h 42"/>
                <a:gd name="T30" fmla="*/ 0 w 50"/>
                <a:gd name="T31" fmla="*/ 26 h 42"/>
                <a:gd name="T32" fmla="*/ 2 w 50"/>
                <a:gd name="T33" fmla="*/ 24 h 42"/>
                <a:gd name="T34" fmla="*/ 2 w 50"/>
                <a:gd name="T35" fmla="*/ 24 h 42"/>
                <a:gd name="T36" fmla="*/ 2 w 50"/>
                <a:gd name="T37" fmla="*/ 16 h 42"/>
                <a:gd name="T38" fmla="*/ 2 w 50"/>
                <a:gd name="T39" fmla="*/ 16 h 42"/>
                <a:gd name="T40" fmla="*/ 2 w 50"/>
                <a:gd name="T41" fmla="*/ 8 h 42"/>
                <a:gd name="T42" fmla="*/ 2 w 50"/>
                <a:gd name="T43" fmla="*/ 8 h 42"/>
                <a:gd name="T44" fmla="*/ 2 w 50"/>
                <a:gd name="T45" fmla="*/ 4 h 42"/>
                <a:gd name="T46" fmla="*/ 2 w 50"/>
                <a:gd name="T47" fmla="*/ 4 h 42"/>
                <a:gd name="T48" fmla="*/ 6 w 50"/>
                <a:gd name="T49" fmla="*/ 0 h 42"/>
                <a:gd name="T50" fmla="*/ 10 w 50"/>
                <a:gd name="T51" fmla="*/ 4 h 42"/>
                <a:gd name="T52" fmla="*/ 10 w 50"/>
                <a:gd name="T53" fmla="*/ 0 h 42"/>
                <a:gd name="T54" fmla="*/ 14 w 50"/>
                <a:gd name="T55" fmla="*/ 0 h 42"/>
                <a:gd name="T56" fmla="*/ 18 w 50"/>
                <a:gd name="T57" fmla="*/ 4 h 42"/>
                <a:gd name="T58" fmla="*/ 22 w 50"/>
                <a:gd name="T59" fmla="*/ 4 h 42"/>
                <a:gd name="T60" fmla="*/ 24 w 50"/>
                <a:gd name="T61" fmla="*/ 8 h 42"/>
                <a:gd name="T62" fmla="*/ 24 w 50"/>
                <a:gd name="T63" fmla="*/ 4 h 42"/>
                <a:gd name="T64" fmla="*/ 28 w 50"/>
                <a:gd name="T65" fmla="*/ 8 h 42"/>
                <a:gd name="T66" fmla="*/ 28 w 50"/>
                <a:gd name="T67" fmla="*/ 12 h 42"/>
                <a:gd name="T68" fmla="*/ 28 w 50"/>
                <a:gd name="T69" fmla="*/ 12 h 42"/>
                <a:gd name="T70" fmla="*/ 36 w 50"/>
                <a:gd name="T71" fmla="*/ 12 h 42"/>
                <a:gd name="T72" fmla="*/ 40 w 50"/>
                <a:gd name="T73" fmla="*/ 12 h 42"/>
                <a:gd name="T74" fmla="*/ 32 w 50"/>
                <a:gd name="T75" fmla="*/ 16 h 42"/>
                <a:gd name="T76" fmla="*/ 32 w 50"/>
                <a:gd name="T77" fmla="*/ 16 h 42"/>
                <a:gd name="T78" fmla="*/ 36 w 50"/>
                <a:gd name="T79" fmla="*/ 16 h 42"/>
                <a:gd name="T80" fmla="*/ 36 w 50"/>
                <a:gd name="T81" fmla="*/ 16 h 42"/>
                <a:gd name="T82" fmla="*/ 40 w 50"/>
                <a:gd name="T83" fmla="*/ 20 h 42"/>
                <a:gd name="T84" fmla="*/ 44 w 50"/>
                <a:gd name="T85" fmla="*/ 20 h 42"/>
                <a:gd name="T86" fmla="*/ 48 w 50"/>
                <a:gd name="T87" fmla="*/ 24 h 42"/>
                <a:gd name="T88" fmla="*/ 50 w 50"/>
                <a:gd name="T89" fmla="*/ 26 h 42"/>
                <a:gd name="T90" fmla="*/ 48 w 50"/>
                <a:gd name="T91" fmla="*/ 30 h 42"/>
                <a:gd name="T92" fmla="*/ 48 w 50"/>
                <a:gd name="T93" fmla="*/ 30 h 42"/>
                <a:gd name="T94" fmla="*/ 44 w 50"/>
                <a:gd name="T95" fmla="*/ 30 h 42"/>
                <a:gd name="T96" fmla="*/ 44 w 50"/>
                <a:gd name="T97" fmla="*/ 30 h 42"/>
                <a:gd name="T98" fmla="*/ 40 w 50"/>
                <a:gd name="T99" fmla="*/ 30 h 42"/>
                <a:gd name="T100" fmla="*/ 32 w 50"/>
                <a:gd name="T101" fmla="*/ 26 h 42"/>
                <a:gd name="T102" fmla="*/ 28 w 50"/>
                <a:gd name="T103" fmla="*/ 26 h 42"/>
                <a:gd name="T104" fmla="*/ 24 w 50"/>
                <a:gd name="T105" fmla="*/ 26 h 42"/>
                <a:gd name="T106" fmla="*/ 44 w 50"/>
                <a:gd name="T107" fmla="*/ 34 h 42"/>
                <a:gd name="T108" fmla="*/ 44 w 50"/>
                <a:gd name="T109" fmla="*/ 34 h 42"/>
                <a:gd name="T110" fmla="*/ 48 w 50"/>
                <a:gd name="T11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42">
                  <a:moveTo>
                    <a:pt x="24" y="26"/>
                  </a:moveTo>
                  <a:lnTo>
                    <a:pt x="24" y="26"/>
                  </a:lnTo>
                  <a:lnTo>
                    <a:pt x="24" y="26"/>
                  </a:lnTo>
                  <a:lnTo>
                    <a:pt x="24" y="30"/>
                  </a:lnTo>
                  <a:lnTo>
                    <a:pt x="24" y="30"/>
                  </a:lnTo>
                  <a:lnTo>
                    <a:pt x="24" y="30"/>
                  </a:lnTo>
                  <a:lnTo>
                    <a:pt x="24" y="30"/>
                  </a:lnTo>
                  <a:lnTo>
                    <a:pt x="24" y="30"/>
                  </a:lnTo>
                  <a:lnTo>
                    <a:pt x="24"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8" y="26"/>
                  </a:lnTo>
                  <a:lnTo>
                    <a:pt x="18" y="26"/>
                  </a:lnTo>
                  <a:lnTo>
                    <a:pt x="18" y="26"/>
                  </a:lnTo>
                  <a:lnTo>
                    <a:pt x="18" y="26"/>
                  </a:lnTo>
                  <a:lnTo>
                    <a:pt x="18" y="30"/>
                  </a:lnTo>
                  <a:lnTo>
                    <a:pt x="18" y="30"/>
                  </a:lnTo>
                  <a:lnTo>
                    <a:pt x="18" y="30"/>
                  </a:lnTo>
                  <a:lnTo>
                    <a:pt x="18" y="30"/>
                  </a:lnTo>
                  <a:lnTo>
                    <a:pt x="18" y="30"/>
                  </a:lnTo>
                  <a:lnTo>
                    <a:pt x="18" y="30"/>
                  </a:lnTo>
                  <a:lnTo>
                    <a:pt x="14" y="30"/>
                  </a:lnTo>
                  <a:lnTo>
                    <a:pt x="14" y="30"/>
                  </a:lnTo>
                  <a:lnTo>
                    <a:pt x="14" y="30"/>
                  </a:lnTo>
                  <a:lnTo>
                    <a:pt x="10" y="30"/>
                  </a:lnTo>
                  <a:lnTo>
                    <a:pt x="10" y="30"/>
                  </a:lnTo>
                  <a:lnTo>
                    <a:pt x="10" y="30"/>
                  </a:lnTo>
                  <a:lnTo>
                    <a:pt x="10" y="30"/>
                  </a:lnTo>
                  <a:lnTo>
                    <a:pt x="10" y="30"/>
                  </a:lnTo>
                  <a:lnTo>
                    <a:pt x="10" y="30"/>
                  </a:lnTo>
                  <a:lnTo>
                    <a:pt x="10" y="30"/>
                  </a:lnTo>
                  <a:lnTo>
                    <a:pt x="10" y="30"/>
                  </a:lnTo>
                  <a:lnTo>
                    <a:pt x="10" y="30"/>
                  </a:lnTo>
                  <a:lnTo>
                    <a:pt x="10" y="34"/>
                  </a:lnTo>
                  <a:lnTo>
                    <a:pt x="10" y="34"/>
                  </a:lnTo>
                  <a:lnTo>
                    <a:pt x="10" y="34"/>
                  </a:lnTo>
                  <a:lnTo>
                    <a:pt x="10" y="34"/>
                  </a:lnTo>
                  <a:lnTo>
                    <a:pt x="10" y="38"/>
                  </a:lnTo>
                  <a:lnTo>
                    <a:pt x="10" y="38"/>
                  </a:lnTo>
                  <a:lnTo>
                    <a:pt x="10" y="38"/>
                  </a:lnTo>
                  <a:lnTo>
                    <a:pt x="10" y="38"/>
                  </a:lnTo>
                  <a:lnTo>
                    <a:pt x="10" y="38"/>
                  </a:lnTo>
                  <a:lnTo>
                    <a:pt x="10" y="38"/>
                  </a:lnTo>
                  <a:lnTo>
                    <a:pt x="6" y="42"/>
                  </a:lnTo>
                  <a:lnTo>
                    <a:pt x="6" y="42"/>
                  </a:lnTo>
                  <a:lnTo>
                    <a:pt x="6" y="42"/>
                  </a:lnTo>
                  <a:lnTo>
                    <a:pt x="2" y="38"/>
                  </a:lnTo>
                  <a:lnTo>
                    <a:pt x="2" y="38"/>
                  </a:lnTo>
                  <a:lnTo>
                    <a:pt x="2" y="38"/>
                  </a:lnTo>
                  <a:lnTo>
                    <a:pt x="2" y="34"/>
                  </a:lnTo>
                  <a:lnTo>
                    <a:pt x="2" y="34"/>
                  </a:lnTo>
                  <a:lnTo>
                    <a:pt x="2" y="34"/>
                  </a:lnTo>
                  <a:lnTo>
                    <a:pt x="2" y="34"/>
                  </a:lnTo>
                  <a:lnTo>
                    <a:pt x="2" y="34"/>
                  </a:lnTo>
                  <a:lnTo>
                    <a:pt x="2" y="34"/>
                  </a:lnTo>
                  <a:lnTo>
                    <a:pt x="2" y="34"/>
                  </a:lnTo>
                  <a:lnTo>
                    <a:pt x="2" y="34"/>
                  </a:lnTo>
                  <a:lnTo>
                    <a:pt x="2" y="30"/>
                  </a:lnTo>
                  <a:lnTo>
                    <a:pt x="2" y="30"/>
                  </a:lnTo>
                  <a:lnTo>
                    <a:pt x="2" y="30"/>
                  </a:lnTo>
                  <a:lnTo>
                    <a:pt x="2" y="30"/>
                  </a:lnTo>
                  <a:lnTo>
                    <a:pt x="2" y="30"/>
                  </a:lnTo>
                  <a:lnTo>
                    <a:pt x="2" y="30"/>
                  </a:lnTo>
                  <a:lnTo>
                    <a:pt x="2" y="30"/>
                  </a:lnTo>
                  <a:lnTo>
                    <a:pt x="0" y="30"/>
                  </a:lnTo>
                  <a:lnTo>
                    <a:pt x="0" y="26"/>
                  </a:lnTo>
                  <a:lnTo>
                    <a:pt x="0" y="26"/>
                  </a:lnTo>
                  <a:lnTo>
                    <a:pt x="0" y="26"/>
                  </a:lnTo>
                  <a:lnTo>
                    <a:pt x="0" y="26"/>
                  </a:lnTo>
                  <a:lnTo>
                    <a:pt x="0" y="26"/>
                  </a:lnTo>
                  <a:lnTo>
                    <a:pt x="0" y="26"/>
                  </a:lnTo>
                  <a:lnTo>
                    <a:pt x="0" y="26"/>
                  </a:lnTo>
                  <a:lnTo>
                    <a:pt x="0" y="26"/>
                  </a:lnTo>
                  <a:lnTo>
                    <a:pt x="0" y="24"/>
                  </a:lnTo>
                  <a:lnTo>
                    <a:pt x="0" y="24"/>
                  </a:lnTo>
                  <a:lnTo>
                    <a:pt x="0" y="24"/>
                  </a:lnTo>
                  <a:lnTo>
                    <a:pt x="0" y="24"/>
                  </a:lnTo>
                  <a:lnTo>
                    <a:pt x="0" y="26"/>
                  </a:lnTo>
                  <a:lnTo>
                    <a:pt x="0" y="24"/>
                  </a:lnTo>
                  <a:lnTo>
                    <a:pt x="0" y="24"/>
                  </a:lnTo>
                  <a:lnTo>
                    <a:pt x="0" y="24"/>
                  </a:lnTo>
                  <a:lnTo>
                    <a:pt x="2" y="24"/>
                  </a:lnTo>
                  <a:lnTo>
                    <a:pt x="2" y="24"/>
                  </a:lnTo>
                  <a:lnTo>
                    <a:pt x="2" y="24"/>
                  </a:lnTo>
                  <a:lnTo>
                    <a:pt x="2" y="24"/>
                  </a:lnTo>
                  <a:lnTo>
                    <a:pt x="2" y="24"/>
                  </a:lnTo>
                  <a:lnTo>
                    <a:pt x="2" y="24"/>
                  </a:lnTo>
                  <a:lnTo>
                    <a:pt x="2" y="24"/>
                  </a:lnTo>
                  <a:lnTo>
                    <a:pt x="2" y="24"/>
                  </a:lnTo>
                  <a:lnTo>
                    <a:pt x="2" y="24"/>
                  </a:lnTo>
                  <a:lnTo>
                    <a:pt x="2" y="24"/>
                  </a:lnTo>
                  <a:lnTo>
                    <a:pt x="2" y="20"/>
                  </a:lnTo>
                  <a:lnTo>
                    <a:pt x="2" y="20"/>
                  </a:lnTo>
                  <a:lnTo>
                    <a:pt x="2" y="20"/>
                  </a:lnTo>
                  <a:lnTo>
                    <a:pt x="2" y="16"/>
                  </a:lnTo>
                  <a:lnTo>
                    <a:pt x="2" y="16"/>
                  </a:lnTo>
                  <a:lnTo>
                    <a:pt x="2" y="16"/>
                  </a:lnTo>
                  <a:lnTo>
                    <a:pt x="2" y="16"/>
                  </a:lnTo>
                  <a:lnTo>
                    <a:pt x="2" y="16"/>
                  </a:lnTo>
                  <a:lnTo>
                    <a:pt x="2" y="16"/>
                  </a:lnTo>
                  <a:lnTo>
                    <a:pt x="2" y="16"/>
                  </a:lnTo>
                  <a:lnTo>
                    <a:pt x="2" y="16"/>
                  </a:lnTo>
                  <a:lnTo>
                    <a:pt x="2" y="16"/>
                  </a:lnTo>
                  <a:lnTo>
                    <a:pt x="2" y="12"/>
                  </a:lnTo>
                  <a:lnTo>
                    <a:pt x="2" y="12"/>
                  </a:lnTo>
                  <a:lnTo>
                    <a:pt x="2" y="12"/>
                  </a:lnTo>
                  <a:lnTo>
                    <a:pt x="2" y="12"/>
                  </a:lnTo>
                  <a:lnTo>
                    <a:pt x="2" y="8"/>
                  </a:lnTo>
                  <a:lnTo>
                    <a:pt x="2" y="8"/>
                  </a:lnTo>
                  <a:lnTo>
                    <a:pt x="2" y="8"/>
                  </a:lnTo>
                  <a:lnTo>
                    <a:pt x="2" y="8"/>
                  </a:lnTo>
                  <a:lnTo>
                    <a:pt x="2" y="8"/>
                  </a:lnTo>
                  <a:lnTo>
                    <a:pt x="2" y="8"/>
                  </a:lnTo>
                  <a:lnTo>
                    <a:pt x="2" y="8"/>
                  </a:lnTo>
                  <a:lnTo>
                    <a:pt x="2" y="8"/>
                  </a:lnTo>
                  <a:lnTo>
                    <a:pt x="2" y="8"/>
                  </a:lnTo>
                  <a:lnTo>
                    <a:pt x="2" y="8"/>
                  </a:lnTo>
                  <a:lnTo>
                    <a:pt x="2" y="4"/>
                  </a:lnTo>
                  <a:lnTo>
                    <a:pt x="2" y="4"/>
                  </a:lnTo>
                  <a:lnTo>
                    <a:pt x="2" y="4"/>
                  </a:lnTo>
                  <a:lnTo>
                    <a:pt x="2" y="4"/>
                  </a:lnTo>
                  <a:lnTo>
                    <a:pt x="2" y="4"/>
                  </a:lnTo>
                  <a:lnTo>
                    <a:pt x="2" y="4"/>
                  </a:lnTo>
                  <a:lnTo>
                    <a:pt x="2" y="4"/>
                  </a:lnTo>
                  <a:lnTo>
                    <a:pt x="2" y="4"/>
                  </a:lnTo>
                  <a:lnTo>
                    <a:pt x="2" y="4"/>
                  </a:lnTo>
                  <a:lnTo>
                    <a:pt x="2" y="4"/>
                  </a:lnTo>
                  <a:lnTo>
                    <a:pt x="2" y="0"/>
                  </a:lnTo>
                  <a:lnTo>
                    <a:pt x="2" y="0"/>
                  </a:lnTo>
                  <a:lnTo>
                    <a:pt x="2" y="0"/>
                  </a:lnTo>
                  <a:lnTo>
                    <a:pt x="6" y="0"/>
                  </a:lnTo>
                  <a:lnTo>
                    <a:pt x="6" y="0"/>
                  </a:lnTo>
                  <a:lnTo>
                    <a:pt x="6" y="0"/>
                  </a:lnTo>
                  <a:lnTo>
                    <a:pt x="6" y="0"/>
                  </a:lnTo>
                  <a:lnTo>
                    <a:pt x="6" y="4"/>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4" y="0"/>
                  </a:lnTo>
                  <a:lnTo>
                    <a:pt x="14" y="0"/>
                  </a:lnTo>
                  <a:lnTo>
                    <a:pt x="14" y="4"/>
                  </a:lnTo>
                  <a:lnTo>
                    <a:pt x="14" y="4"/>
                  </a:lnTo>
                  <a:lnTo>
                    <a:pt x="18" y="4"/>
                  </a:lnTo>
                  <a:lnTo>
                    <a:pt x="18" y="4"/>
                  </a:lnTo>
                  <a:lnTo>
                    <a:pt x="18" y="4"/>
                  </a:lnTo>
                  <a:lnTo>
                    <a:pt x="18" y="4"/>
                  </a:lnTo>
                  <a:lnTo>
                    <a:pt x="22" y="4"/>
                  </a:lnTo>
                  <a:lnTo>
                    <a:pt x="22" y="4"/>
                  </a:lnTo>
                  <a:lnTo>
                    <a:pt x="22" y="4"/>
                  </a:lnTo>
                  <a:lnTo>
                    <a:pt x="22" y="4"/>
                  </a:lnTo>
                  <a:lnTo>
                    <a:pt x="22" y="4"/>
                  </a:lnTo>
                  <a:lnTo>
                    <a:pt x="22" y="4"/>
                  </a:lnTo>
                  <a:lnTo>
                    <a:pt x="22" y="8"/>
                  </a:lnTo>
                  <a:lnTo>
                    <a:pt x="22" y="8"/>
                  </a:lnTo>
                  <a:lnTo>
                    <a:pt x="22" y="8"/>
                  </a:lnTo>
                  <a:lnTo>
                    <a:pt x="22" y="8"/>
                  </a:lnTo>
                  <a:lnTo>
                    <a:pt x="24" y="8"/>
                  </a:lnTo>
                  <a:lnTo>
                    <a:pt x="24" y="8"/>
                  </a:lnTo>
                  <a:lnTo>
                    <a:pt x="24" y="8"/>
                  </a:lnTo>
                  <a:lnTo>
                    <a:pt x="24" y="8"/>
                  </a:lnTo>
                  <a:lnTo>
                    <a:pt x="24" y="8"/>
                  </a:lnTo>
                  <a:lnTo>
                    <a:pt x="24" y="8"/>
                  </a:lnTo>
                  <a:lnTo>
                    <a:pt x="24" y="8"/>
                  </a:lnTo>
                  <a:lnTo>
                    <a:pt x="24" y="4"/>
                  </a:lnTo>
                  <a:lnTo>
                    <a:pt x="24" y="4"/>
                  </a:lnTo>
                  <a:lnTo>
                    <a:pt x="24" y="4"/>
                  </a:lnTo>
                  <a:lnTo>
                    <a:pt x="28" y="4"/>
                  </a:lnTo>
                  <a:lnTo>
                    <a:pt x="28" y="4"/>
                  </a:lnTo>
                  <a:lnTo>
                    <a:pt x="28" y="8"/>
                  </a:lnTo>
                  <a:lnTo>
                    <a:pt x="28" y="8"/>
                  </a:lnTo>
                  <a:lnTo>
                    <a:pt x="28" y="8"/>
                  </a:lnTo>
                  <a:lnTo>
                    <a:pt x="28" y="8"/>
                  </a:lnTo>
                  <a:lnTo>
                    <a:pt x="28" y="8"/>
                  </a:lnTo>
                  <a:lnTo>
                    <a:pt x="28" y="12"/>
                  </a:lnTo>
                  <a:lnTo>
                    <a:pt x="28" y="12"/>
                  </a:lnTo>
                  <a:lnTo>
                    <a:pt x="28" y="12"/>
                  </a:lnTo>
                  <a:lnTo>
                    <a:pt x="28" y="12"/>
                  </a:lnTo>
                  <a:lnTo>
                    <a:pt x="28" y="12"/>
                  </a:lnTo>
                  <a:lnTo>
                    <a:pt x="28" y="12"/>
                  </a:lnTo>
                  <a:lnTo>
                    <a:pt x="28" y="12"/>
                  </a:lnTo>
                  <a:lnTo>
                    <a:pt x="28" y="12"/>
                  </a:lnTo>
                  <a:lnTo>
                    <a:pt x="28" y="12"/>
                  </a:lnTo>
                  <a:lnTo>
                    <a:pt x="28" y="12"/>
                  </a:lnTo>
                  <a:lnTo>
                    <a:pt x="32" y="12"/>
                  </a:lnTo>
                  <a:lnTo>
                    <a:pt x="32" y="12"/>
                  </a:lnTo>
                  <a:lnTo>
                    <a:pt x="32" y="12"/>
                  </a:lnTo>
                  <a:lnTo>
                    <a:pt x="32" y="12"/>
                  </a:lnTo>
                  <a:lnTo>
                    <a:pt x="36" y="12"/>
                  </a:lnTo>
                  <a:lnTo>
                    <a:pt x="36" y="12"/>
                  </a:lnTo>
                  <a:lnTo>
                    <a:pt x="36" y="12"/>
                  </a:lnTo>
                  <a:lnTo>
                    <a:pt x="36" y="12"/>
                  </a:lnTo>
                  <a:lnTo>
                    <a:pt x="36" y="12"/>
                  </a:lnTo>
                  <a:lnTo>
                    <a:pt x="40" y="12"/>
                  </a:lnTo>
                  <a:lnTo>
                    <a:pt x="40" y="12"/>
                  </a:lnTo>
                  <a:lnTo>
                    <a:pt x="40" y="12"/>
                  </a:lnTo>
                  <a:lnTo>
                    <a:pt x="36" y="16"/>
                  </a:lnTo>
                  <a:lnTo>
                    <a:pt x="36" y="16"/>
                  </a:lnTo>
                  <a:lnTo>
                    <a:pt x="36" y="16"/>
                  </a:lnTo>
                  <a:lnTo>
                    <a:pt x="36"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36" y="16"/>
                  </a:lnTo>
                  <a:lnTo>
                    <a:pt x="36" y="16"/>
                  </a:lnTo>
                  <a:lnTo>
                    <a:pt x="36" y="20"/>
                  </a:lnTo>
                  <a:lnTo>
                    <a:pt x="36" y="20"/>
                  </a:lnTo>
                  <a:lnTo>
                    <a:pt x="36" y="20"/>
                  </a:lnTo>
                  <a:lnTo>
                    <a:pt x="40" y="20"/>
                  </a:lnTo>
                  <a:lnTo>
                    <a:pt x="40" y="20"/>
                  </a:lnTo>
                  <a:lnTo>
                    <a:pt x="40" y="20"/>
                  </a:lnTo>
                  <a:lnTo>
                    <a:pt x="44" y="20"/>
                  </a:lnTo>
                  <a:lnTo>
                    <a:pt x="44" y="20"/>
                  </a:lnTo>
                  <a:lnTo>
                    <a:pt x="44" y="20"/>
                  </a:lnTo>
                  <a:lnTo>
                    <a:pt x="44" y="20"/>
                  </a:lnTo>
                  <a:lnTo>
                    <a:pt x="44" y="20"/>
                  </a:lnTo>
                  <a:lnTo>
                    <a:pt x="44" y="20"/>
                  </a:lnTo>
                  <a:lnTo>
                    <a:pt x="44" y="20"/>
                  </a:lnTo>
                  <a:lnTo>
                    <a:pt x="48" y="24"/>
                  </a:lnTo>
                  <a:lnTo>
                    <a:pt x="48" y="24"/>
                  </a:lnTo>
                  <a:lnTo>
                    <a:pt x="48" y="24"/>
                  </a:lnTo>
                  <a:lnTo>
                    <a:pt x="48" y="24"/>
                  </a:lnTo>
                  <a:lnTo>
                    <a:pt x="50" y="24"/>
                  </a:lnTo>
                  <a:lnTo>
                    <a:pt x="50" y="24"/>
                  </a:lnTo>
                  <a:lnTo>
                    <a:pt x="50" y="24"/>
                  </a:lnTo>
                  <a:lnTo>
                    <a:pt x="50" y="26"/>
                  </a:lnTo>
                  <a:lnTo>
                    <a:pt x="50" y="26"/>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26"/>
                  </a:lnTo>
                  <a:lnTo>
                    <a:pt x="44" y="26"/>
                  </a:lnTo>
                  <a:lnTo>
                    <a:pt x="40" y="26"/>
                  </a:lnTo>
                  <a:lnTo>
                    <a:pt x="40" y="26"/>
                  </a:lnTo>
                  <a:lnTo>
                    <a:pt x="40" y="30"/>
                  </a:lnTo>
                  <a:lnTo>
                    <a:pt x="40" y="30"/>
                  </a:lnTo>
                  <a:lnTo>
                    <a:pt x="40" y="30"/>
                  </a:lnTo>
                  <a:lnTo>
                    <a:pt x="40" y="26"/>
                  </a:lnTo>
                  <a:lnTo>
                    <a:pt x="36" y="26"/>
                  </a:lnTo>
                  <a:lnTo>
                    <a:pt x="36" y="26"/>
                  </a:lnTo>
                  <a:lnTo>
                    <a:pt x="32" y="26"/>
                  </a:lnTo>
                  <a:lnTo>
                    <a:pt x="32" y="26"/>
                  </a:lnTo>
                  <a:lnTo>
                    <a:pt x="32" y="26"/>
                  </a:lnTo>
                  <a:lnTo>
                    <a:pt x="32" y="26"/>
                  </a:lnTo>
                  <a:lnTo>
                    <a:pt x="28" y="26"/>
                  </a:lnTo>
                  <a:lnTo>
                    <a:pt x="28" y="26"/>
                  </a:lnTo>
                  <a:lnTo>
                    <a:pt x="28" y="26"/>
                  </a:lnTo>
                  <a:lnTo>
                    <a:pt x="28" y="26"/>
                  </a:lnTo>
                  <a:lnTo>
                    <a:pt x="28" y="26"/>
                  </a:lnTo>
                  <a:lnTo>
                    <a:pt x="28" y="26"/>
                  </a:lnTo>
                  <a:lnTo>
                    <a:pt x="28" y="26"/>
                  </a:lnTo>
                  <a:lnTo>
                    <a:pt x="24" y="26"/>
                  </a:lnTo>
                  <a:lnTo>
                    <a:pt x="24" y="26"/>
                  </a:lnTo>
                  <a:lnTo>
                    <a:pt x="24" y="26"/>
                  </a:lnTo>
                  <a:close/>
                  <a:moveTo>
                    <a:pt x="48" y="34"/>
                  </a:moveTo>
                  <a:lnTo>
                    <a:pt x="48" y="34"/>
                  </a:lnTo>
                  <a:lnTo>
                    <a:pt x="48" y="34"/>
                  </a:lnTo>
                  <a:lnTo>
                    <a:pt x="48" y="34"/>
                  </a:lnTo>
                  <a:lnTo>
                    <a:pt x="44" y="34"/>
                  </a:lnTo>
                  <a:lnTo>
                    <a:pt x="44" y="34"/>
                  </a:lnTo>
                  <a:lnTo>
                    <a:pt x="44" y="34"/>
                  </a:lnTo>
                  <a:lnTo>
                    <a:pt x="44" y="34"/>
                  </a:lnTo>
                  <a:lnTo>
                    <a:pt x="44" y="34"/>
                  </a:lnTo>
                  <a:lnTo>
                    <a:pt x="44" y="34"/>
                  </a:lnTo>
                  <a:lnTo>
                    <a:pt x="44" y="34"/>
                  </a:lnTo>
                  <a:lnTo>
                    <a:pt x="44" y="34"/>
                  </a:lnTo>
                  <a:lnTo>
                    <a:pt x="44" y="30"/>
                  </a:lnTo>
                  <a:lnTo>
                    <a:pt x="48" y="34"/>
                  </a:lnTo>
                  <a:lnTo>
                    <a:pt x="48" y="34"/>
                  </a:lnTo>
                  <a:lnTo>
                    <a:pt x="48" y="34"/>
                  </a:lnTo>
                  <a:lnTo>
                    <a:pt x="48" y="34"/>
                  </a:lnTo>
                  <a:lnTo>
                    <a:pt x="48" y="34"/>
                  </a:lnTo>
                  <a:lnTo>
                    <a:pt x="48" y="34"/>
                  </a:lnTo>
                  <a:lnTo>
                    <a:pt x="48" y="34"/>
                  </a:lnTo>
                  <a:lnTo>
                    <a:pt x="48" y="3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7" name="Freeform 72"/>
            <p:cNvSpPr>
              <a:spLocks/>
            </p:cNvSpPr>
            <p:nvPr/>
          </p:nvSpPr>
          <p:spPr bwMode="auto">
            <a:xfrm>
              <a:off x="2371725" y="4165668"/>
              <a:ext cx="50800" cy="34925"/>
            </a:xfrm>
            <a:custGeom>
              <a:avLst/>
              <a:gdLst>
                <a:gd name="T0" fmla="*/ 32 w 32"/>
                <a:gd name="T1" fmla="*/ 16 h 22"/>
                <a:gd name="T2" fmla="*/ 32 w 32"/>
                <a:gd name="T3" fmla="*/ 16 h 22"/>
                <a:gd name="T4" fmla="*/ 32 w 32"/>
                <a:gd name="T5" fmla="*/ 18 h 22"/>
                <a:gd name="T6" fmla="*/ 32 w 32"/>
                <a:gd name="T7" fmla="*/ 18 h 22"/>
                <a:gd name="T8" fmla="*/ 32 w 32"/>
                <a:gd name="T9" fmla="*/ 18 h 22"/>
                <a:gd name="T10" fmla="*/ 32 w 32"/>
                <a:gd name="T11" fmla="*/ 22 h 22"/>
                <a:gd name="T12" fmla="*/ 28 w 32"/>
                <a:gd name="T13" fmla="*/ 22 h 22"/>
                <a:gd name="T14" fmla="*/ 28 w 32"/>
                <a:gd name="T15" fmla="*/ 22 h 22"/>
                <a:gd name="T16" fmla="*/ 22 w 32"/>
                <a:gd name="T17" fmla="*/ 22 h 22"/>
                <a:gd name="T18" fmla="*/ 22 w 32"/>
                <a:gd name="T19" fmla="*/ 18 h 22"/>
                <a:gd name="T20" fmla="*/ 22 w 32"/>
                <a:gd name="T21" fmla="*/ 18 h 22"/>
                <a:gd name="T22" fmla="*/ 22 w 32"/>
                <a:gd name="T23" fmla="*/ 22 h 22"/>
                <a:gd name="T24" fmla="*/ 18 w 32"/>
                <a:gd name="T25" fmla="*/ 22 h 22"/>
                <a:gd name="T26" fmla="*/ 18 w 32"/>
                <a:gd name="T27" fmla="*/ 18 h 22"/>
                <a:gd name="T28" fmla="*/ 14 w 32"/>
                <a:gd name="T29" fmla="*/ 18 h 22"/>
                <a:gd name="T30" fmla="*/ 14 w 32"/>
                <a:gd name="T31" fmla="*/ 18 h 22"/>
                <a:gd name="T32" fmla="*/ 10 w 32"/>
                <a:gd name="T33" fmla="*/ 16 h 22"/>
                <a:gd name="T34" fmla="*/ 8 w 32"/>
                <a:gd name="T35" fmla="*/ 16 h 22"/>
                <a:gd name="T36" fmla="*/ 4 w 32"/>
                <a:gd name="T37" fmla="*/ 16 h 22"/>
                <a:gd name="T38" fmla="*/ 4 w 32"/>
                <a:gd name="T39" fmla="*/ 16 h 22"/>
                <a:gd name="T40" fmla="*/ 4 w 32"/>
                <a:gd name="T41" fmla="*/ 16 h 22"/>
                <a:gd name="T42" fmla="*/ 0 w 32"/>
                <a:gd name="T43" fmla="*/ 12 h 22"/>
                <a:gd name="T44" fmla="*/ 0 w 32"/>
                <a:gd name="T45" fmla="*/ 8 h 22"/>
                <a:gd name="T46" fmla="*/ 4 w 32"/>
                <a:gd name="T47" fmla="*/ 8 h 22"/>
                <a:gd name="T48" fmla="*/ 8 w 32"/>
                <a:gd name="T49" fmla="*/ 4 h 22"/>
                <a:gd name="T50" fmla="*/ 8 w 32"/>
                <a:gd name="T51" fmla="*/ 4 h 22"/>
                <a:gd name="T52" fmla="*/ 8 w 32"/>
                <a:gd name="T53" fmla="*/ 4 h 22"/>
                <a:gd name="T54" fmla="*/ 8 w 32"/>
                <a:gd name="T55" fmla="*/ 4 h 22"/>
                <a:gd name="T56" fmla="*/ 8 w 32"/>
                <a:gd name="T57" fmla="*/ 0 h 22"/>
                <a:gd name="T58" fmla="*/ 10 w 32"/>
                <a:gd name="T59" fmla="*/ 0 h 22"/>
                <a:gd name="T60" fmla="*/ 10 w 32"/>
                <a:gd name="T61" fmla="*/ 0 h 22"/>
                <a:gd name="T62" fmla="*/ 14 w 32"/>
                <a:gd name="T63" fmla="*/ 0 h 22"/>
                <a:gd name="T64" fmla="*/ 14 w 32"/>
                <a:gd name="T65" fmla="*/ 4 h 22"/>
                <a:gd name="T66" fmla="*/ 14 w 32"/>
                <a:gd name="T67" fmla="*/ 4 h 22"/>
                <a:gd name="T68" fmla="*/ 18 w 32"/>
                <a:gd name="T69" fmla="*/ 4 h 22"/>
                <a:gd name="T70" fmla="*/ 18 w 32"/>
                <a:gd name="T71" fmla="*/ 4 h 22"/>
                <a:gd name="T72" fmla="*/ 18 w 32"/>
                <a:gd name="T73" fmla="*/ 8 h 22"/>
                <a:gd name="T74" fmla="*/ 18 w 32"/>
                <a:gd name="T75" fmla="*/ 8 h 22"/>
                <a:gd name="T76" fmla="*/ 22 w 32"/>
                <a:gd name="T77" fmla="*/ 8 h 22"/>
                <a:gd name="T78" fmla="*/ 22 w 32"/>
                <a:gd name="T79" fmla="*/ 8 h 22"/>
                <a:gd name="T80" fmla="*/ 22 w 32"/>
                <a:gd name="T81" fmla="*/ 12 h 22"/>
                <a:gd name="T82" fmla="*/ 24 w 32"/>
                <a:gd name="T83" fmla="*/ 12 h 22"/>
                <a:gd name="T84" fmla="*/ 24 w 32"/>
                <a:gd name="T85" fmla="*/ 12 h 22"/>
                <a:gd name="T86" fmla="*/ 24 w 32"/>
                <a:gd name="T87" fmla="*/ 8 h 22"/>
                <a:gd name="T88" fmla="*/ 28 w 32"/>
                <a:gd name="T89" fmla="*/ 8 h 22"/>
                <a:gd name="T90" fmla="*/ 28 w 32"/>
                <a:gd name="T91" fmla="*/ 12 h 22"/>
                <a:gd name="T92" fmla="*/ 28 w 32"/>
                <a:gd name="T93" fmla="*/ 12 h 22"/>
                <a:gd name="T94" fmla="*/ 32 w 32"/>
                <a:gd name="T95" fmla="*/ 12 h 22"/>
                <a:gd name="T96" fmla="*/ 32 w 32"/>
                <a:gd name="T9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 h="22">
                  <a:moveTo>
                    <a:pt x="32" y="12"/>
                  </a:moveTo>
                  <a:lnTo>
                    <a:pt x="32" y="12"/>
                  </a:lnTo>
                  <a:lnTo>
                    <a:pt x="32" y="16"/>
                  </a:lnTo>
                  <a:lnTo>
                    <a:pt x="32" y="16"/>
                  </a:lnTo>
                  <a:lnTo>
                    <a:pt x="32" y="16"/>
                  </a:lnTo>
                  <a:lnTo>
                    <a:pt x="32" y="16"/>
                  </a:lnTo>
                  <a:lnTo>
                    <a:pt x="32" y="16"/>
                  </a:lnTo>
                  <a:lnTo>
                    <a:pt x="32" y="18"/>
                  </a:lnTo>
                  <a:lnTo>
                    <a:pt x="32" y="18"/>
                  </a:lnTo>
                  <a:lnTo>
                    <a:pt x="32" y="18"/>
                  </a:lnTo>
                  <a:lnTo>
                    <a:pt x="32" y="18"/>
                  </a:lnTo>
                  <a:lnTo>
                    <a:pt x="32" y="18"/>
                  </a:lnTo>
                  <a:lnTo>
                    <a:pt x="32" y="18"/>
                  </a:lnTo>
                  <a:lnTo>
                    <a:pt x="32" y="18"/>
                  </a:lnTo>
                  <a:lnTo>
                    <a:pt x="32" y="18"/>
                  </a:lnTo>
                  <a:lnTo>
                    <a:pt x="32" y="18"/>
                  </a:lnTo>
                  <a:lnTo>
                    <a:pt x="32" y="18"/>
                  </a:lnTo>
                  <a:lnTo>
                    <a:pt x="32" y="22"/>
                  </a:lnTo>
                  <a:lnTo>
                    <a:pt x="28" y="22"/>
                  </a:lnTo>
                  <a:lnTo>
                    <a:pt x="28" y="22"/>
                  </a:lnTo>
                  <a:lnTo>
                    <a:pt x="28" y="22"/>
                  </a:lnTo>
                  <a:lnTo>
                    <a:pt x="28" y="22"/>
                  </a:lnTo>
                  <a:lnTo>
                    <a:pt x="28" y="22"/>
                  </a:lnTo>
                  <a:lnTo>
                    <a:pt x="28" y="22"/>
                  </a:lnTo>
                  <a:lnTo>
                    <a:pt x="24" y="22"/>
                  </a:lnTo>
                  <a:lnTo>
                    <a:pt x="24" y="22"/>
                  </a:lnTo>
                  <a:lnTo>
                    <a:pt x="22" y="22"/>
                  </a:lnTo>
                  <a:lnTo>
                    <a:pt x="22" y="22"/>
                  </a:lnTo>
                  <a:lnTo>
                    <a:pt x="22" y="18"/>
                  </a:lnTo>
                  <a:lnTo>
                    <a:pt x="22" y="18"/>
                  </a:lnTo>
                  <a:lnTo>
                    <a:pt x="18" y="18"/>
                  </a:lnTo>
                  <a:lnTo>
                    <a:pt x="22" y="22"/>
                  </a:lnTo>
                  <a:lnTo>
                    <a:pt x="22" y="18"/>
                  </a:lnTo>
                  <a:lnTo>
                    <a:pt x="22" y="18"/>
                  </a:lnTo>
                  <a:lnTo>
                    <a:pt x="22" y="22"/>
                  </a:lnTo>
                  <a:lnTo>
                    <a:pt x="22" y="22"/>
                  </a:lnTo>
                  <a:lnTo>
                    <a:pt x="22" y="22"/>
                  </a:lnTo>
                  <a:lnTo>
                    <a:pt x="22" y="22"/>
                  </a:lnTo>
                  <a:lnTo>
                    <a:pt x="18" y="22"/>
                  </a:lnTo>
                  <a:lnTo>
                    <a:pt x="18" y="22"/>
                  </a:lnTo>
                  <a:lnTo>
                    <a:pt x="18" y="22"/>
                  </a:lnTo>
                  <a:lnTo>
                    <a:pt x="18" y="18"/>
                  </a:lnTo>
                  <a:lnTo>
                    <a:pt x="18" y="18"/>
                  </a:lnTo>
                  <a:lnTo>
                    <a:pt x="18" y="18"/>
                  </a:lnTo>
                  <a:lnTo>
                    <a:pt x="14" y="18"/>
                  </a:lnTo>
                  <a:lnTo>
                    <a:pt x="14" y="18"/>
                  </a:lnTo>
                  <a:lnTo>
                    <a:pt x="14" y="18"/>
                  </a:lnTo>
                  <a:lnTo>
                    <a:pt x="14" y="18"/>
                  </a:lnTo>
                  <a:lnTo>
                    <a:pt x="14" y="18"/>
                  </a:lnTo>
                  <a:lnTo>
                    <a:pt x="10" y="18"/>
                  </a:lnTo>
                  <a:lnTo>
                    <a:pt x="10" y="16"/>
                  </a:lnTo>
                  <a:lnTo>
                    <a:pt x="10" y="16"/>
                  </a:lnTo>
                  <a:lnTo>
                    <a:pt x="8" y="16"/>
                  </a:lnTo>
                  <a:lnTo>
                    <a:pt x="8" y="16"/>
                  </a:lnTo>
                  <a:lnTo>
                    <a:pt x="8" y="16"/>
                  </a:lnTo>
                  <a:lnTo>
                    <a:pt x="8" y="16"/>
                  </a:lnTo>
                  <a:lnTo>
                    <a:pt x="4" y="16"/>
                  </a:lnTo>
                  <a:lnTo>
                    <a:pt x="4" y="16"/>
                  </a:lnTo>
                  <a:lnTo>
                    <a:pt x="4" y="16"/>
                  </a:lnTo>
                  <a:lnTo>
                    <a:pt x="4" y="16"/>
                  </a:lnTo>
                  <a:lnTo>
                    <a:pt x="4" y="16"/>
                  </a:lnTo>
                  <a:lnTo>
                    <a:pt x="4" y="16"/>
                  </a:lnTo>
                  <a:lnTo>
                    <a:pt x="4" y="16"/>
                  </a:lnTo>
                  <a:lnTo>
                    <a:pt x="0" y="12"/>
                  </a:lnTo>
                  <a:lnTo>
                    <a:pt x="0" y="12"/>
                  </a:lnTo>
                  <a:lnTo>
                    <a:pt x="0" y="12"/>
                  </a:lnTo>
                  <a:lnTo>
                    <a:pt x="0" y="12"/>
                  </a:lnTo>
                  <a:lnTo>
                    <a:pt x="0" y="12"/>
                  </a:lnTo>
                  <a:lnTo>
                    <a:pt x="0" y="8"/>
                  </a:lnTo>
                  <a:lnTo>
                    <a:pt x="4" y="8"/>
                  </a:lnTo>
                  <a:lnTo>
                    <a:pt x="4" y="8"/>
                  </a:lnTo>
                  <a:lnTo>
                    <a:pt x="4" y="8"/>
                  </a:lnTo>
                  <a:lnTo>
                    <a:pt x="4" y="8"/>
                  </a:lnTo>
                  <a:lnTo>
                    <a:pt x="4" y="8"/>
                  </a:lnTo>
                  <a:lnTo>
                    <a:pt x="8" y="4"/>
                  </a:lnTo>
                  <a:lnTo>
                    <a:pt x="8" y="4"/>
                  </a:lnTo>
                  <a:lnTo>
                    <a:pt x="8" y="4"/>
                  </a:lnTo>
                  <a:lnTo>
                    <a:pt x="8" y="4"/>
                  </a:lnTo>
                  <a:lnTo>
                    <a:pt x="8" y="4"/>
                  </a:lnTo>
                  <a:lnTo>
                    <a:pt x="8" y="4"/>
                  </a:lnTo>
                  <a:lnTo>
                    <a:pt x="8" y="4"/>
                  </a:lnTo>
                  <a:lnTo>
                    <a:pt x="8" y="4"/>
                  </a:lnTo>
                  <a:lnTo>
                    <a:pt x="8" y="4"/>
                  </a:lnTo>
                  <a:lnTo>
                    <a:pt x="8" y="4"/>
                  </a:lnTo>
                  <a:lnTo>
                    <a:pt x="8" y="4"/>
                  </a:lnTo>
                  <a:lnTo>
                    <a:pt x="8" y="0"/>
                  </a:lnTo>
                  <a:lnTo>
                    <a:pt x="8" y="0"/>
                  </a:lnTo>
                  <a:lnTo>
                    <a:pt x="8" y="0"/>
                  </a:lnTo>
                  <a:lnTo>
                    <a:pt x="8" y="0"/>
                  </a:lnTo>
                  <a:lnTo>
                    <a:pt x="10" y="0"/>
                  </a:lnTo>
                  <a:lnTo>
                    <a:pt x="10" y="0"/>
                  </a:lnTo>
                  <a:lnTo>
                    <a:pt x="10" y="0"/>
                  </a:lnTo>
                  <a:lnTo>
                    <a:pt x="10" y="0"/>
                  </a:lnTo>
                  <a:lnTo>
                    <a:pt x="10" y="0"/>
                  </a:lnTo>
                  <a:lnTo>
                    <a:pt x="10" y="0"/>
                  </a:lnTo>
                  <a:lnTo>
                    <a:pt x="14" y="0"/>
                  </a:lnTo>
                  <a:lnTo>
                    <a:pt x="14" y="4"/>
                  </a:lnTo>
                  <a:lnTo>
                    <a:pt x="14" y="0"/>
                  </a:lnTo>
                  <a:lnTo>
                    <a:pt x="14" y="4"/>
                  </a:lnTo>
                  <a:lnTo>
                    <a:pt x="14" y="4"/>
                  </a:lnTo>
                  <a:lnTo>
                    <a:pt x="14" y="4"/>
                  </a:lnTo>
                  <a:lnTo>
                    <a:pt x="14" y="4"/>
                  </a:lnTo>
                  <a:lnTo>
                    <a:pt x="14" y="4"/>
                  </a:lnTo>
                  <a:lnTo>
                    <a:pt x="18" y="4"/>
                  </a:lnTo>
                  <a:lnTo>
                    <a:pt x="18" y="4"/>
                  </a:lnTo>
                  <a:lnTo>
                    <a:pt x="18" y="4"/>
                  </a:lnTo>
                  <a:lnTo>
                    <a:pt x="18" y="4"/>
                  </a:lnTo>
                  <a:lnTo>
                    <a:pt x="18" y="4"/>
                  </a:lnTo>
                  <a:lnTo>
                    <a:pt x="18" y="8"/>
                  </a:lnTo>
                  <a:lnTo>
                    <a:pt x="18" y="8"/>
                  </a:lnTo>
                  <a:lnTo>
                    <a:pt x="18" y="8"/>
                  </a:lnTo>
                  <a:lnTo>
                    <a:pt x="18" y="4"/>
                  </a:lnTo>
                  <a:lnTo>
                    <a:pt x="18" y="4"/>
                  </a:lnTo>
                  <a:lnTo>
                    <a:pt x="18" y="8"/>
                  </a:lnTo>
                  <a:lnTo>
                    <a:pt x="18" y="8"/>
                  </a:lnTo>
                  <a:lnTo>
                    <a:pt x="18" y="8"/>
                  </a:lnTo>
                  <a:lnTo>
                    <a:pt x="22" y="8"/>
                  </a:lnTo>
                  <a:lnTo>
                    <a:pt x="22" y="8"/>
                  </a:lnTo>
                  <a:lnTo>
                    <a:pt x="22" y="8"/>
                  </a:lnTo>
                  <a:lnTo>
                    <a:pt x="22" y="8"/>
                  </a:lnTo>
                  <a:lnTo>
                    <a:pt x="22" y="8"/>
                  </a:lnTo>
                  <a:lnTo>
                    <a:pt x="22" y="12"/>
                  </a:lnTo>
                  <a:lnTo>
                    <a:pt x="22" y="12"/>
                  </a:lnTo>
                  <a:lnTo>
                    <a:pt x="22" y="12"/>
                  </a:lnTo>
                  <a:lnTo>
                    <a:pt x="24" y="12"/>
                  </a:lnTo>
                  <a:lnTo>
                    <a:pt x="24" y="12"/>
                  </a:lnTo>
                  <a:lnTo>
                    <a:pt x="24" y="12"/>
                  </a:lnTo>
                  <a:lnTo>
                    <a:pt x="24" y="12"/>
                  </a:lnTo>
                  <a:lnTo>
                    <a:pt x="24" y="12"/>
                  </a:lnTo>
                  <a:lnTo>
                    <a:pt x="24" y="8"/>
                  </a:lnTo>
                  <a:lnTo>
                    <a:pt x="24" y="8"/>
                  </a:lnTo>
                  <a:lnTo>
                    <a:pt x="24" y="8"/>
                  </a:lnTo>
                  <a:lnTo>
                    <a:pt x="24" y="8"/>
                  </a:lnTo>
                  <a:lnTo>
                    <a:pt x="28" y="8"/>
                  </a:lnTo>
                  <a:lnTo>
                    <a:pt x="28" y="8"/>
                  </a:lnTo>
                  <a:lnTo>
                    <a:pt x="28" y="8"/>
                  </a:lnTo>
                  <a:lnTo>
                    <a:pt x="28" y="12"/>
                  </a:lnTo>
                  <a:lnTo>
                    <a:pt x="28" y="12"/>
                  </a:lnTo>
                  <a:lnTo>
                    <a:pt x="28" y="12"/>
                  </a:lnTo>
                  <a:lnTo>
                    <a:pt x="28" y="12"/>
                  </a:lnTo>
                  <a:lnTo>
                    <a:pt x="28" y="12"/>
                  </a:lnTo>
                  <a:lnTo>
                    <a:pt x="32" y="12"/>
                  </a:lnTo>
                  <a:lnTo>
                    <a:pt x="32" y="12"/>
                  </a:lnTo>
                  <a:lnTo>
                    <a:pt x="32" y="12"/>
                  </a:lnTo>
                  <a:lnTo>
                    <a:pt x="32" y="12"/>
                  </a:lnTo>
                  <a:lnTo>
                    <a:pt x="32" y="12"/>
                  </a:lnTo>
                  <a:lnTo>
                    <a:pt x="32" y="12"/>
                  </a:lnTo>
                  <a:lnTo>
                    <a:pt x="32" y="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8" name="Freeform 73"/>
            <p:cNvSpPr>
              <a:spLocks noEditPoints="1"/>
            </p:cNvSpPr>
            <p:nvPr/>
          </p:nvSpPr>
          <p:spPr bwMode="auto">
            <a:xfrm>
              <a:off x="2755900" y="1781243"/>
              <a:ext cx="1365250" cy="993775"/>
            </a:xfrm>
            <a:custGeom>
              <a:avLst/>
              <a:gdLst>
                <a:gd name="T0" fmla="*/ 472 w 860"/>
                <a:gd name="T1" fmla="*/ 18 h 626"/>
                <a:gd name="T2" fmla="*/ 342 w 860"/>
                <a:gd name="T3" fmla="*/ 34 h 626"/>
                <a:gd name="T4" fmla="*/ 738 w 860"/>
                <a:gd name="T5" fmla="*/ 60 h 626"/>
                <a:gd name="T6" fmla="*/ 764 w 860"/>
                <a:gd name="T7" fmla="*/ 160 h 626"/>
                <a:gd name="T8" fmla="*/ 734 w 860"/>
                <a:gd name="T9" fmla="*/ 204 h 626"/>
                <a:gd name="T10" fmla="*/ 742 w 860"/>
                <a:gd name="T11" fmla="*/ 256 h 626"/>
                <a:gd name="T12" fmla="*/ 234 w 860"/>
                <a:gd name="T13" fmla="*/ 284 h 626"/>
                <a:gd name="T14" fmla="*/ 246 w 860"/>
                <a:gd name="T15" fmla="*/ 294 h 626"/>
                <a:gd name="T16" fmla="*/ 252 w 860"/>
                <a:gd name="T17" fmla="*/ 314 h 626"/>
                <a:gd name="T18" fmla="*/ 506 w 860"/>
                <a:gd name="T19" fmla="*/ 484 h 626"/>
                <a:gd name="T20" fmla="*/ 332 w 860"/>
                <a:gd name="T21" fmla="*/ 578 h 626"/>
                <a:gd name="T22" fmla="*/ 418 w 860"/>
                <a:gd name="T23" fmla="*/ 622 h 626"/>
                <a:gd name="T24" fmla="*/ 308 w 860"/>
                <a:gd name="T25" fmla="*/ 398 h 626"/>
                <a:gd name="T26" fmla="*/ 312 w 860"/>
                <a:gd name="T27" fmla="*/ 366 h 626"/>
                <a:gd name="T28" fmla="*/ 268 w 860"/>
                <a:gd name="T29" fmla="*/ 320 h 626"/>
                <a:gd name="T30" fmla="*/ 256 w 860"/>
                <a:gd name="T31" fmla="*/ 306 h 626"/>
                <a:gd name="T32" fmla="*/ 200 w 860"/>
                <a:gd name="T33" fmla="*/ 238 h 626"/>
                <a:gd name="T34" fmla="*/ 86 w 860"/>
                <a:gd name="T35" fmla="*/ 216 h 626"/>
                <a:gd name="T36" fmla="*/ 86 w 860"/>
                <a:gd name="T37" fmla="*/ 190 h 626"/>
                <a:gd name="T38" fmla="*/ 30 w 860"/>
                <a:gd name="T39" fmla="*/ 172 h 626"/>
                <a:gd name="T40" fmla="*/ 122 w 860"/>
                <a:gd name="T41" fmla="*/ 104 h 626"/>
                <a:gd name="T42" fmla="*/ 178 w 860"/>
                <a:gd name="T43" fmla="*/ 52 h 626"/>
                <a:gd name="T44" fmla="*/ 276 w 860"/>
                <a:gd name="T45" fmla="*/ 60 h 626"/>
                <a:gd name="T46" fmla="*/ 406 w 860"/>
                <a:gd name="T47" fmla="*/ 56 h 626"/>
                <a:gd name="T48" fmla="*/ 464 w 860"/>
                <a:gd name="T49" fmla="*/ 26 h 626"/>
                <a:gd name="T50" fmla="*/ 418 w 860"/>
                <a:gd name="T51" fmla="*/ 12 h 626"/>
                <a:gd name="T52" fmla="*/ 524 w 860"/>
                <a:gd name="T53" fmla="*/ 4 h 626"/>
                <a:gd name="T54" fmla="*/ 584 w 860"/>
                <a:gd name="T55" fmla="*/ 18 h 626"/>
                <a:gd name="T56" fmla="*/ 678 w 860"/>
                <a:gd name="T57" fmla="*/ 16 h 626"/>
                <a:gd name="T58" fmla="*/ 606 w 860"/>
                <a:gd name="T59" fmla="*/ 44 h 626"/>
                <a:gd name="T60" fmla="*/ 692 w 860"/>
                <a:gd name="T61" fmla="*/ 48 h 626"/>
                <a:gd name="T62" fmla="*/ 786 w 860"/>
                <a:gd name="T63" fmla="*/ 52 h 626"/>
                <a:gd name="T64" fmla="*/ 748 w 860"/>
                <a:gd name="T65" fmla="*/ 90 h 626"/>
                <a:gd name="T66" fmla="*/ 756 w 860"/>
                <a:gd name="T67" fmla="*/ 124 h 626"/>
                <a:gd name="T68" fmla="*/ 744 w 860"/>
                <a:gd name="T69" fmla="*/ 178 h 626"/>
                <a:gd name="T70" fmla="*/ 726 w 860"/>
                <a:gd name="T71" fmla="*/ 208 h 626"/>
                <a:gd name="T72" fmla="*/ 734 w 860"/>
                <a:gd name="T73" fmla="*/ 238 h 626"/>
                <a:gd name="T74" fmla="*/ 738 w 860"/>
                <a:gd name="T75" fmla="*/ 280 h 626"/>
                <a:gd name="T76" fmla="*/ 660 w 860"/>
                <a:gd name="T77" fmla="*/ 294 h 626"/>
                <a:gd name="T78" fmla="*/ 704 w 860"/>
                <a:gd name="T79" fmla="*/ 328 h 626"/>
                <a:gd name="T80" fmla="*/ 688 w 860"/>
                <a:gd name="T81" fmla="*/ 358 h 626"/>
                <a:gd name="T82" fmla="*/ 632 w 860"/>
                <a:gd name="T83" fmla="*/ 358 h 626"/>
                <a:gd name="T84" fmla="*/ 704 w 860"/>
                <a:gd name="T85" fmla="*/ 388 h 626"/>
                <a:gd name="T86" fmla="*/ 580 w 860"/>
                <a:gd name="T87" fmla="*/ 426 h 626"/>
                <a:gd name="T88" fmla="*/ 502 w 860"/>
                <a:gd name="T89" fmla="*/ 484 h 626"/>
                <a:gd name="T90" fmla="*/ 458 w 860"/>
                <a:gd name="T91" fmla="*/ 530 h 626"/>
                <a:gd name="T92" fmla="*/ 436 w 860"/>
                <a:gd name="T93" fmla="*/ 578 h 626"/>
                <a:gd name="T94" fmla="*/ 420 w 860"/>
                <a:gd name="T95" fmla="*/ 618 h 626"/>
                <a:gd name="T96" fmla="*/ 388 w 860"/>
                <a:gd name="T97" fmla="*/ 596 h 626"/>
                <a:gd name="T98" fmla="*/ 332 w 860"/>
                <a:gd name="T99" fmla="*/ 578 h 626"/>
                <a:gd name="T100" fmla="*/ 306 w 860"/>
                <a:gd name="T101" fmla="*/ 534 h 626"/>
                <a:gd name="T102" fmla="*/ 302 w 860"/>
                <a:gd name="T103" fmla="*/ 518 h 626"/>
                <a:gd name="T104" fmla="*/ 286 w 860"/>
                <a:gd name="T105" fmla="*/ 482 h 626"/>
                <a:gd name="T106" fmla="*/ 278 w 860"/>
                <a:gd name="T107" fmla="*/ 462 h 626"/>
                <a:gd name="T108" fmla="*/ 290 w 860"/>
                <a:gd name="T109" fmla="*/ 436 h 626"/>
                <a:gd name="T110" fmla="*/ 278 w 860"/>
                <a:gd name="T111" fmla="*/ 432 h 626"/>
                <a:gd name="T112" fmla="*/ 306 w 860"/>
                <a:gd name="T113" fmla="*/ 418 h 626"/>
                <a:gd name="T114" fmla="*/ 768 w 860"/>
                <a:gd name="T115" fmla="*/ 216 h 626"/>
                <a:gd name="T116" fmla="*/ 712 w 860"/>
                <a:gd name="T117" fmla="*/ 310 h 626"/>
                <a:gd name="T118" fmla="*/ 648 w 860"/>
                <a:gd name="T119" fmla="*/ 358 h 626"/>
                <a:gd name="T120" fmla="*/ 264 w 860"/>
                <a:gd name="T121" fmla="*/ 380 h 626"/>
                <a:gd name="T122" fmla="*/ 610 w 860"/>
                <a:gd name="T123" fmla="*/ 426 h 626"/>
                <a:gd name="T124" fmla="*/ 462 w 860"/>
                <a:gd name="T125" fmla="*/ 51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0" h="626">
                  <a:moveTo>
                    <a:pt x="472" y="8"/>
                  </a:moveTo>
                  <a:lnTo>
                    <a:pt x="476" y="8"/>
                  </a:lnTo>
                  <a:lnTo>
                    <a:pt x="480" y="8"/>
                  </a:lnTo>
                  <a:lnTo>
                    <a:pt x="480" y="12"/>
                  </a:lnTo>
                  <a:lnTo>
                    <a:pt x="476" y="12"/>
                  </a:lnTo>
                  <a:lnTo>
                    <a:pt x="472" y="8"/>
                  </a:lnTo>
                  <a:lnTo>
                    <a:pt x="472" y="8"/>
                  </a:lnTo>
                  <a:lnTo>
                    <a:pt x="472" y="8"/>
                  </a:lnTo>
                  <a:close/>
                  <a:moveTo>
                    <a:pt x="480" y="16"/>
                  </a:moveTo>
                  <a:lnTo>
                    <a:pt x="476" y="16"/>
                  </a:lnTo>
                  <a:lnTo>
                    <a:pt x="472" y="16"/>
                  </a:lnTo>
                  <a:lnTo>
                    <a:pt x="468" y="16"/>
                  </a:lnTo>
                  <a:lnTo>
                    <a:pt x="468" y="12"/>
                  </a:lnTo>
                  <a:lnTo>
                    <a:pt x="464" y="12"/>
                  </a:lnTo>
                  <a:lnTo>
                    <a:pt x="462" y="12"/>
                  </a:lnTo>
                  <a:lnTo>
                    <a:pt x="458" y="12"/>
                  </a:lnTo>
                  <a:lnTo>
                    <a:pt x="458" y="8"/>
                  </a:lnTo>
                  <a:lnTo>
                    <a:pt x="462" y="8"/>
                  </a:lnTo>
                  <a:lnTo>
                    <a:pt x="464" y="12"/>
                  </a:lnTo>
                  <a:lnTo>
                    <a:pt x="468" y="12"/>
                  </a:lnTo>
                  <a:lnTo>
                    <a:pt x="472" y="12"/>
                  </a:lnTo>
                  <a:lnTo>
                    <a:pt x="476" y="12"/>
                  </a:lnTo>
                  <a:lnTo>
                    <a:pt x="476" y="16"/>
                  </a:lnTo>
                  <a:lnTo>
                    <a:pt x="480" y="16"/>
                  </a:lnTo>
                  <a:lnTo>
                    <a:pt x="484" y="16"/>
                  </a:lnTo>
                  <a:lnTo>
                    <a:pt x="480" y="16"/>
                  </a:lnTo>
                  <a:lnTo>
                    <a:pt x="480" y="16"/>
                  </a:lnTo>
                  <a:lnTo>
                    <a:pt x="480" y="16"/>
                  </a:lnTo>
                  <a:close/>
                  <a:moveTo>
                    <a:pt x="446" y="12"/>
                  </a:moveTo>
                  <a:lnTo>
                    <a:pt x="442" y="12"/>
                  </a:lnTo>
                  <a:lnTo>
                    <a:pt x="446" y="8"/>
                  </a:lnTo>
                  <a:lnTo>
                    <a:pt x="450" y="12"/>
                  </a:lnTo>
                  <a:lnTo>
                    <a:pt x="446" y="12"/>
                  </a:lnTo>
                  <a:lnTo>
                    <a:pt x="446" y="12"/>
                  </a:lnTo>
                  <a:lnTo>
                    <a:pt x="446" y="12"/>
                  </a:lnTo>
                  <a:close/>
                  <a:moveTo>
                    <a:pt x="432" y="12"/>
                  </a:moveTo>
                  <a:lnTo>
                    <a:pt x="436" y="12"/>
                  </a:lnTo>
                  <a:lnTo>
                    <a:pt x="440" y="12"/>
                  </a:lnTo>
                  <a:lnTo>
                    <a:pt x="436" y="12"/>
                  </a:lnTo>
                  <a:lnTo>
                    <a:pt x="432" y="12"/>
                  </a:lnTo>
                  <a:lnTo>
                    <a:pt x="432" y="12"/>
                  </a:lnTo>
                  <a:lnTo>
                    <a:pt x="432" y="12"/>
                  </a:lnTo>
                  <a:close/>
                  <a:moveTo>
                    <a:pt x="442" y="12"/>
                  </a:moveTo>
                  <a:lnTo>
                    <a:pt x="446" y="12"/>
                  </a:lnTo>
                  <a:lnTo>
                    <a:pt x="450" y="12"/>
                  </a:lnTo>
                  <a:lnTo>
                    <a:pt x="446" y="12"/>
                  </a:lnTo>
                  <a:lnTo>
                    <a:pt x="442" y="12"/>
                  </a:lnTo>
                  <a:lnTo>
                    <a:pt x="442" y="12"/>
                  </a:lnTo>
                  <a:lnTo>
                    <a:pt x="442" y="12"/>
                  </a:lnTo>
                  <a:close/>
                  <a:moveTo>
                    <a:pt x="488" y="16"/>
                  </a:moveTo>
                  <a:lnTo>
                    <a:pt x="484" y="16"/>
                  </a:lnTo>
                  <a:lnTo>
                    <a:pt x="488" y="16"/>
                  </a:lnTo>
                  <a:lnTo>
                    <a:pt x="490" y="16"/>
                  </a:lnTo>
                  <a:lnTo>
                    <a:pt x="494" y="16"/>
                  </a:lnTo>
                  <a:lnTo>
                    <a:pt x="490" y="16"/>
                  </a:lnTo>
                  <a:lnTo>
                    <a:pt x="488" y="16"/>
                  </a:lnTo>
                  <a:lnTo>
                    <a:pt x="488" y="16"/>
                  </a:lnTo>
                  <a:lnTo>
                    <a:pt x="488" y="16"/>
                  </a:lnTo>
                  <a:close/>
                  <a:moveTo>
                    <a:pt x="468" y="18"/>
                  </a:moveTo>
                  <a:lnTo>
                    <a:pt x="464" y="18"/>
                  </a:lnTo>
                  <a:lnTo>
                    <a:pt x="462" y="18"/>
                  </a:lnTo>
                  <a:lnTo>
                    <a:pt x="458" y="18"/>
                  </a:lnTo>
                  <a:lnTo>
                    <a:pt x="454" y="18"/>
                  </a:lnTo>
                  <a:lnTo>
                    <a:pt x="450" y="16"/>
                  </a:lnTo>
                  <a:lnTo>
                    <a:pt x="446" y="16"/>
                  </a:lnTo>
                  <a:lnTo>
                    <a:pt x="450" y="16"/>
                  </a:lnTo>
                  <a:lnTo>
                    <a:pt x="454" y="16"/>
                  </a:lnTo>
                  <a:lnTo>
                    <a:pt x="458" y="16"/>
                  </a:lnTo>
                  <a:lnTo>
                    <a:pt x="462" y="18"/>
                  </a:lnTo>
                  <a:lnTo>
                    <a:pt x="464" y="18"/>
                  </a:lnTo>
                  <a:lnTo>
                    <a:pt x="468" y="18"/>
                  </a:lnTo>
                  <a:lnTo>
                    <a:pt x="468" y="18"/>
                  </a:lnTo>
                  <a:lnTo>
                    <a:pt x="468" y="18"/>
                  </a:lnTo>
                  <a:close/>
                  <a:moveTo>
                    <a:pt x="472" y="18"/>
                  </a:moveTo>
                  <a:lnTo>
                    <a:pt x="468" y="18"/>
                  </a:lnTo>
                  <a:lnTo>
                    <a:pt x="464" y="18"/>
                  </a:lnTo>
                  <a:lnTo>
                    <a:pt x="464" y="16"/>
                  </a:lnTo>
                  <a:lnTo>
                    <a:pt x="462" y="16"/>
                  </a:lnTo>
                  <a:lnTo>
                    <a:pt x="458" y="16"/>
                  </a:lnTo>
                  <a:lnTo>
                    <a:pt x="462" y="16"/>
                  </a:lnTo>
                  <a:lnTo>
                    <a:pt x="464" y="16"/>
                  </a:lnTo>
                  <a:lnTo>
                    <a:pt x="468" y="16"/>
                  </a:lnTo>
                  <a:lnTo>
                    <a:pt x="472" y="16"/>
                  </a:lnTo>
                  <a:lnTo>
                    <a:pt x="476" y="16"/>
                  </a:lnTo>
                  <a:lnTo>
                    <a:pt x="476" y="18"/>
                  </a:lnTo>
                  <a:lnTo>
                    <a:pt x="472" y="18"/>
                  </a:lnTo>
                  <a:lnTo>
                    <a:pt x="472" y="18"/>
                  </a:lnTo>
                  <a:lnTo>
                    <a:pt x="472" y="18"/>
                  </a:lnTo>
                  <a:close/>
                  <a:moveTo>
                    <a:pt x="368" y="22"/>
                  </a:moveTo>
                  <a:lnTo>
                    <a:pt x="364" y="22"/>
                  </a:lnTo>
                  <a:lnTo>
                    <a:pt x="368" y="22"/>
                  </a:lnTo>
                  <a:lnTo>
                    <a:pt x="372" y="22"/>
                  </a:lnTo>
                  <a:lnTo>
                    <a:pt x="376" y="22"/>
                  </a:lnTo>
                  <a:lnTo>
                    <a:pt x="372" y="22"/>
                  </a:lnTo>
                  <a:lnTo>
                    <a:pt x="368" y="22"/>
                  </a:lnTo>
                  <a:lnTo>
                    <a:pt x="368" y="22"/>
                  </a:lnTo>
                  <a:lnTo>
                    <a:pt x="368" y="22"/>
                  </a:lnTo>
                  <a:close/>
                  <a:moveTo>
                    <a:pt x="350" y="26"/>
                  </a:moveTo>
                  <a:lnTo>
                    <a:pt x="346" y="26"/>
                  </a:lnTo>
                  <a:lnTo>
                    <a:pt x="346" y="22"/>
                  </a:lnTo>
                  <a:lnTo>
                    <a:pt x="350" y="22"/>
                  </a:lnTo>
                  <a:lnTo>
                    <a:pt x="354" y="22"/>
                  </a:lnTo>
                  <a:lnTo>
                    <a:pt x="358" y="22"/>
                  </a:lnTo>
                  <a:lnTo>
                    <a:pt x="362" y="22"/>
                  </a:lnTo>
                  <a:lnTo>
                    <a:pt x="362" y="26"/>
                  </a:lnTo>
                  <a:lnTo>
                    <a:pt x="358" y="26"/>
                  </a:lnTo>
                  <a:lnTo>
                    <a:pt x="354" y="26"/>
                  </a:lnTo>
                  <a:lnTo>
                    <a:pt x="350" y="26"/>
                  </a:lnTo>
                  <a:lnTo>
                    <a:pt x="350" y="26"/>
                  </a:lnTo>
                  <a:lnTo>
                    <a:pt x="350" y="26"/>
                  </a:lnTo>
                  <a:close/>
                  <a:moveTo>
                    <a:pt x="394" y="48"/>
                  </a:moveTo>
                  <a:lnTo>
                    <a:pt x="392" y="44"/>
                  </a:lnTo>
                  <a:lnTo>
                    <a:pt x="388" y="44"/>
                  </a:lnTo>
                  <a:lnTo>
                    <a:pt x="388" y="42"/>
                  </a:lnTo>
                  <a:lnTo>
                    <a:pt x="384" y="42"/>
                  </a:lnTo>
                  <a:lnTo>
                    <a:pt x="380" y="42"/>
                  </a:lnTo>
                  <a:lnTo>
                    <a:pt x="376" y="42"/>
                  </a:lnTo>
                  <a:lnTo>
                    <a:pt x="372" y="42"/>
                  </a:lnTo>
                  <a:lnTo>
                    <a:pt x="368" y="38"/>
                  </a:lnTo>
                  <a:lnTo>
                    <a:pt x="364" y="38"/>
                  </a:lnTo>
                  <a:lnTo>
                    <a:pt x="364" y="34"/>
                  </a:lnTo>
                  <a:lnTo>
                    <a:pt x="362" y="34"/>
                  </a:lnTo>
                  <a:lnTo>
                    <a:pt x="362" y="30"/>
                  </a:lnTo>
                  <a:lnTo>
                    <a:pt x="358" y="30"/>
                  </a:lnTo>
                  <a:lnTo>
                    <a:pt x="362" y="30"/>
                  </a:lnTo>
                  <a:lnTo>
                    <a:pt x="364" y="30"/>
                  </a:lnTo>
                  <a:lnTo>
                    <a:pt x="368" y="30"/>
                  </a:lnTo>
                  <a:lnTo>
                    <a:pt x="372" y="30"/>
                  </a:lnTo>
                  <a:lnTo>
                    <a:pt x="376" y="30"/>
                  </a:lnTo>
                  <a:lnTo>
                    <a:pt x="380" y="30"/>
                  </a:lnTo>
                  <a:lnTo>
                    <a:pt x="384" y="30"/>
                  </a:lnTo>
                  <a:lnTo>
                    <a:pt x="392" y="34"/>
                  </a:lnTo>
                  <a:lnTo>
                    <a:pt x="394" y="34"/>
                  </a:lnTo>
                  <a:lnTo>
                    <a:pt x="398" y="34"/>
                  </a:lnTo>
                  <a:lnTo>
                    <a:pt x="398" y="38"/>
                  </a:lnTo>
                  <a:lnTo>
                    <a:pt x="402" y="38"/>
                  </a:lnTo>
                  <a:lnTo>
                    <a:pt x="402" y="42"/>
                  </a:lnTo>
                  <a:lnTo>
                    <a:pt x="398" y="42"/>
                  </a:lnTo>
                  <a:lnTo>
                    <a:pt x="394" y="42"/>
                  </a:lnTo>
                  <a:lnTo>
                    <a:pt x="394" y="44"/>
                  </a:lnTo>
                  <a:lnTo>
                    <a:pt x="398" y="44"/>
                  </a:lnTo>
                  <a:lnTo>
                    <a:pt x="398" y="48"/>
                  </a:lnTo>
                  <a:lnTo>
                    <a:pt x="394" y="48"/>
                  </a:lnTo>
                  <a:lnTo>
                    <a:pt x="394" y="48"/>
                  </a:lnTo>
                  <a:lnTo>
                    <a:pt x="394" y="48"/>
                  </a:lnTo>
                  <a:close/>
                  <a:moveTo>
                    <a:pt x="350" y="38"/>
                  </a:moveTo>
                  <a:lnTo>
                    <a:pt x="346" y="34"/>
                  </a:lnTo>
                  <a:lnTo>
                    <a:pt x="342" y="34"/>
                  </a:lnTo>
                  <a:lnTo>
                    <a:pt x="346" y="34"/>
                  </a:lnTo>
                  <a:lnTo>
                    <a:pt x="350" y="34"/>
                  </a:lnTo>
                  <a:lnTo>
                    <a:pt x="354" y="34"/>
                  </a:lnTo>
                  <a:lnTo>
                    <a:pt x="350" y="38"/>
                  </a:lnTo>
                  <a:lnTo>
                    <a:pt x="350" y="38"/>
                  </a:lnTo>
                  <a:lnTo>
                    <a:pt x="350" y="38"/>
                  </a:lnTo>
                  <a:close/>
                  <a:moveTo>
                    <a:pt x="308" y="48"/>
                  </a:moveTo>
                  <a:lnTo>
                    <a:pt x="306" y="48"/>
                  </a:lnTo>
                  <a:lnTo>
                    <a:pt x="302" y="48"/>
                  </a:lnTo>
                  <a:lnTo>
                    <a:pt x="298" y="48"/>
                  </a:lnTo>
                  <a:lnTo>
                    <a:pt x="294" y="48"/>
                  </a:lnTo>
                  <a:lnTo>
                    <a:pt x="290" y="48"/>
                  </a:lnTo>
                  <a:lnTo>
                    <a:pt x="286" y="48"/>
                  </a:lnTo>
                  <a:lnTo>
                    <a:pt x="282" y="48"/>
                  </a:lnTo>
                  <a:lnTo>
                    <a:pt x="282" y="44"/>
                  </a:lnTo>
                  <a:lnTo>
                    <a:pt x="278" y="44"/>
                  </a:lnTo>
                  <a:lnTo>
                    <a:pt x="278" y="42"/>
                  </a:lnTo>
                  <a:lnTo>
                    <a:pt x="282" y="42"/>
                  </a:lnTo>
                  <a:lnTo>
                    <a:pt x="286" y="42"/>
                  </a:lnTo>
                  <a:lnTo>
                    <a:pt x="290" y="42"/>
                  </a:lnTo>
                  <a:lnTo>
                    <a:pt x="286" y="42"/>
                  </a:lnTo>
                  <a:lnTo>
                    <a:pt x="290" y="42"/>
                  </a:lnTo>
                  <a:lnTo>
                    <a:pt x="290" y="44"/>
                  </a:lnTo>
                  <a:lnTo>
                    <a:pt x="294" y="44"/>
                  </a:lnTo>
                  <a:lnTo>
                    <a:pt x="298" y="44"/>
                  </a:lnTo>
                  <a:lnTo>
                    <a:pt x="306" y="48"/>
                  </a:lnTo>
                  <a:lnTo>
                    <a:pt x="308" y="48"/>
                  </a:lnTo>
                  <a:lnTo>
                    <a:pt x="308" y="48"/>
                  </a:lnTo>
                  <a:lnTo>
                    <a:pt x="308" y="48"/>
                  </a:lnTo>
                  <a:close/>
                  <a:moveTo>
                    <a:pt x="294" y="42"/>
                  </a:moveTo>
                  <a:lnTo>
                    <a:pt x="298" y="42"/>
                  </a:lnTo>
                  <a:lnTo>
                    <a:pt x="298" y="44"/>
                  </a:lnTo>
                  <a:lnTo>
                    <a:pt x="294" y="44"/>
                  </a:lnTo>
                  <a:lnTo>
                    <a:pt x="294" y="42"/>
                  </a:lnTo>
                  <a:lnTo>
                    <a:pt x="294" y="42"/>
                  </a:lnTo>
                  <a:lnTo>
                    <a:pt x="294" y="42"/>
                  </a:lnTo>
                  <a:close/>
                  <a:moveTo>
                    <a:pt x="764" y="48"/>
                  </a:moveTo>
                  <a:lnTo>
                    <a:pt x="760" y="44"/>
                  </a:lnTo>
                  <a:lnTo>
                    <a:pt x="756" y="44"/>
                  </a:lnTo>
                  <a:lnTo>
                    <a:pt x="756" y="42"/>
                  </a:lnTo>
                  <a:lnTo>
                    <a:pt x="760" y="42"/>
                  </a:lnTo>
                  <a:lnTo>
                    <a:pt x="760" y="44"/>
                  </a:lnTo>
                  <a:lnTo>
                    <a:pt x="764" y="48"/>
                  </a:lnTo>
                  <a:lnTo>
                    <a:pt x="768" y="48"/>
                  </a:lnTo>
                  <a:lnTo>
                    <a:pt x="764" y="48"/>
                  </a:lnTo>
                  <a:lnTo>
                    <a:pt x="764" y="48"/>
                  </a:lnTo>
                  <a:lnTo>
                    <a:pt x="764" y="48"/>
                  </a:lnTo>
                  <a:close/>
                  <a:moveTo>
                    <a:pt x="744" y="52"/>
                  </a:moveTo>
                  <a:lnTo>
                    <a:pt x="742" y="48"/>
                  </a:lnTo>
                  <a:lnTo>
                    <a:pt x="738" y="48"/>
                  </a:lnTo>
                  <a:lnTo>
                    <a:pt x="738" y="44"/>
                  </a:lnTo>
                  <a:lnTo>
                    <a:pt x="742" y="44"/>
                  </a:lnTo>
                  <a:lnTo>
                    <a:pt x="744" y="44"/>
                  </a:lnTo>
                  <a:lnTo>
                    <a:pt x="744" y="48"/>
                  </a:lnTo>
                  <a:lnTo>
                    <a:pt x="748" y="48"/>
                  </a:lnTo>
                  <a:lnTo>
                    <a:pt x="752" y="48"/>
                  </a:lnTo>
                  <a:lnTo>
                    <a:pt x="752" y="52"/>
                  </a:lnTo>
                  <a:lnTo>
                    <a:pt x="748" y="52"/>
                  </a:lnTo>
                  <a:lnTo>
                    <a:pt x="744" y="52"/>
                  </a:lnTo>
                  <a:lnTo>
                    <a:pt x="744" y="52"/>
                  </a:lnTo>
                  <a:lnTo>
                    <a:pt x="744" y="52"/>
                  </a:lnTo>
                  <a:close/>
                  <a:moveTo>
                    <a:pt x="768" y="60"/>
                  </a:moveTo>
                  <a:lnTo>
                    <a:pt x="764" y="60"/>
                  </a:lnTo>
                  <a:lnTo>
                    <a:pt x="760" y="56"/>
                  </a:lnTo>
                  <a:lnTo>
                    <a:pt x="764" y="56"/>
                  </a:lnTo>
                  <a:lnTo>
                    <a:pt x="768" y="56"/>
                  </a:lnTo>
                  <a:lnTo>
                    <a:pt x="770" y="56"/>
                  </a:lnTo>
                  <a:lnTo>
                    <a:pt x="770" y="60"/>
                  </a:lnTo>
                  <a:lnTo>
                    <a:pt x="774" y="60"/>
                  </a:lnTo>
                  <a:lnTo>
                    <a:pt x="770" y="60"/>
                  </a:lnTo>
                  <a:lnTo>
                    <a:pt x="768" y="60"/>
                  </a:lnTo>
                  <a:lnTo>
                    <a:pt x="768" y="60"/>
                  </a:lnTo>
                  <a:lnTo>
                    <a:pt x="768" y="60"/>
                  </a:lnTo>
                  <a:close/>
                  <a:moveTo>
                    <a:pt x="738" y="60"/>
                  </a:moveTo>
                  <a:lnTo>
                    <a:pt x="734" y="56"/>
                  </a:lnTo>
                  <a:lnTo>
                    <a:pt x="738" y="56"/>
                  </a:lnTo>
                  <a:lnTo>
                    <a:pt x="742" y="60"/>
                  </a:lnTo>
                  <a:lnTo>
                    <a:pt x="744" y="60"/>
                  </a:lnTo>
                  <a:lnTo>
                    <a:pt x="742" y="60"/>
                  </a:lnTo>
                  <a:lnTo>
                    <a:pt x="738" y="60"/>
                  </a:lnTo>
                  <a:lnTo>
                    <a:pt x="738" y="60"/>
                  </a:lnTo>
                  <a:lnTo>
                    <a:pt x="738" y="60"/>
                  </a:lnTo>
                  <a:close/>
                  <a:moveTo>
                    <a:pt x="86" y="90"/>
                  </a:moveTo>
                  <a:lnTo>
                    <a:pt x="90" y="90"/>
                  </a:lnTo>
                  <a:lnTo>
                    <a:pt x="94" y="90"/>
                  </a:lnTo>
                  <a:lnTo>
                    <a:pt x="90" y="90"/>
                  </a:lnTo>
                  <a:lnTo>
                    <a:pt x="86" y="90"/>
                  </a:lnTo>
                  <a:lnTo>
                    <a:pt x="86" y="90"/>
                  </a:lnTo>
                  <a:lnTo>
                    <a:pt x="86" y="90"/>
                  </a:lnTo>
                  <a:close/>
                  <a:moveTo>
                    <a:pt x="760" y="130"/>
                  </a:moveTo>
                  <a:lnTo>
                    <a:pt x="760" y="134"/>
                  </a:lnTo>
                  <a:lnTo>
                    <a:pt x="756" y="134"/>
                  </a:lnTo>
                  <a:lnTo>
                    <a:pt x="756" y="130"/>
                  </a:lnTo>
                  <a:lnTo>
                    <a:pt x="760" y="130"/>
                  </a:lnTo>
                  <a:lnTo>
                    <a:pt x="760" y="130"/>
                  </a:lnTo>
                  <a:lnTo>
                    <a:pt x="760" y="130"/>
                  </a:lnTo>
                  <a:close/>
                  <a:moveTo>
                    <a:pt x="782" y="130"/>
                  </a:moveTo>
                  <a:lnTo>
                    <a:pt x="782" y="134"/>
                  </a:lnTo>
                  <a:lnTo>
                    <a:pt x="778" y="134"/>
                  </a:lnTo>
                  <a:lnTo>
                    <a:pt x="778" y="138"/>
                  </a:lnTo>
                  <a:lnTo>
                    <a:pt x="774" y="138"/>
                  </a:lnTo>
                  <a:lnTo>
                    <a:pt x="774" y="134"/>
                  </a:lnTo>
                  <a:lnTo>
                    <a:pt x="778" y="130"/>
                  </a:lnTo>
                  <a:lnTo>
                    <a:pt x="782" y="130"/>
                  </a:lnTo>
                  <a:lnTo>
                    <a:pt x="782" y="130"/>
                  </a:lnTo>
                  <a:lnTo>
                    <a:pt x="782" y="130"/>
                  </a:lnTo>
                  <a:close/>
                  <a:moveTo>
                    <a:pt x="774" y="146"/>
                  </a:moveTo>
                  <a:lnTo>
                    <a:pt x="770" y="142"/>
                  </a:lnTo>
                  <a:lnTo>
                    <a:pt x="774" y="142"/>
                  </a:lnTo>
                  <a:lnTo>
                    <a:pt x="774" y="146"/>
                  </a:lnTo>
                  <a:lnTo>
                    <a:pt x="774" y="146"/>
                  </a:lnTo>
                  <a:lnTo>
                    <a:pt x="774" y="146"/>
                  </a:lnTo>
                  <a:close/>
                  <a:moveTo>
                    <a:pt x="770" y="146"/>
                  </a:moveTo>
                  <a:lnTo>
                    <a:pt x="770" y="150"/>
                  </a:lnTo>
                  <a:lnTo>
                    <a:pt x="768" y="150"/>
                  </a:lnTo>
                  <a:lnTo>
                    <a:pt x="768" y="146"/>
                  </a:lnTo>
                  <a:lnTo>
                    <a:pt x="770" y="146"/>
                  </a:lnTo>
                  <a:lnTo>
                    <a:pt x="770" y="146"/>
                  </a:lnTo>
                  <a:lnTo>
                    <a:pt x="770" y="146"/>
                  </a:lnTo>
                  <a:close/>
                  <a:moveTo>
                    <a:pt x="760" y="154"/>
                  </a:moveTo>
                  <a:lnTo>
                    <a:pt x="764" y="158"/>
                  </a:lnTo>
                  <a:lnTo>
                    <a:pt x="760" y="158"/>
                  </a:lnTo>
                  <a:lnTo>
                    <a:pt x="756" y="158"/>
                  </a:lnTo>
                  <a:lnTo>
                    <a:pt x="756" y="154"/>
                  </a:lnTo>
                  <a:lnTo>
                    <a:pt x="760" y="154"/>
                  </a:lnTo>
                  <a:lnTo>
                    <a:pt x="760" y="154"/>
                  </a:lnTo>
                  <a:lnTo>
                    <a:pt x="760" y="154"/>
                  </a:lnTo>
                  <a:close/>
                  <a:moveTo>
                    <a:pt x="756" y="158"/>
                  </a:moveTo>
                  <a:lnTo>
                    <a:pt x="752" y="158"/>
                  </a:lnTo>
                  <a:lnTo>
                    <a:pt x="752" y="154"/>
                  </a:lnTo>
                  <a:lnTo>
                    <a:pt x="756" y="154"/>
                  </a:lnTo>
                  <a:lnTo>
                    <a:pt x="756" y="158"/>
                  </a:lnTo>
                  <a:lnTo>
                    <a:pt x="756" y="158"/>
                  </a:lnTo>
                  <a:lnTo>
                    <a:pt x="756" y="158"/>
                  </a:lnTo>
                  <a:close/>
                  <a:moveTo>
                    <a:pt x="760" y="160"/>
                  </a:moveTo>
                  <a:lnTo>
                    <a:pt x="760" y="158"/>
                  </a:lnTo>
                  <a:lnTo>
                    <a:pt x="764" y="158"/>
                  </a:lnTo>
                  <a:lnTo>
                    <a:pt x="760" y="160"/>
                  </a:lnTo>
                  <a:lnTo>
                    <a:pt x="760" y="160"/>
                  </a:lnTo>
                  <a:lnTo>
                    <a:pt x="760" y="160"/>
                  </a:lnTo>
                  <a:close/>
                  <a:moveTo>
                    <a:pt x="744" y="160"/>
                  </a:moveTo>
                  <a:lnTo>
                    <a:pt x="742" y="160"/>
                  </a:lnTo>
                  <a:lnTo>
                    <a:pt x="738" y="160"/>
                  </a:lnTo>
                  <a:lnTo>
                    <a:pt x="742" y="160"/>
                  </a:lnTo>
                  <a:lnTo>
                    <a:pt x="744" y="160"/>
                  </a:lnTo>
                  <a:lnTo>
                    <a:pt x="744" y="160"/>
                  </a:lnTo>
                  <a:lnTo>
                    <a:pt x="744" y="160"/>
                  </a:lnTo>
                  <a:close/>
                  <a:moveTo>
                    <a:pt x="764" y="160"/>
                  </a:moveTo>
                  <a:lnTo>
                    <a:pt x="764" y="164"/>
                  </a:lnTo>
                  <a:lnTo>
                    <a:pt x="760" y="164"/>
                  </a:lnTo>
                  <a:lnTo>
                    <a:pt x="760" y="160"/>
                  </a:lnTo>
                  <a:lnTo>
                    <a:pt x="764" y="160"/>
                  </a:lnTo>
                  <a:lnTo>
                    <a:pt x="768" y="160"/>
                  </a:lnTo>
                  <a:lnTo>
                    <a:pt x="764" y="160"/>
                  </a:lnTo>
                  <a:lnTo>
                    <a:pt x="764" y="160"/>
                  </a:lnTo>
                  <a:lnTo>
                    <a:pt x="764" y="160"/>
                  </a:lnTo>
                  <a:close/>
                  <a:moveTo>
                    <a:pt x="734" y="164"/>
                  </a:moveTo>
                  <a:lnTo>
                    <a:pt x="734" y="168"/>
                  </a:lnTo>
                  <a:lnTo>
                    <a:pt x="730" y="168"/>
                  </a:lnTo>
                  <a:lnTo>
                    <a:pt x="730" y="164"/>
                  </a:lnTo>
                  <a:lnTo>
                    <a:pt x="734" y="164"/>
                  </a:lnTo>
                  <a:lnTo>
                    <a:pt x="734" y="164"/>
                  </a:lnTo>
                  <a:lnTo>
                    <a:pt x="734" y="164"/>
                  </a:lnTo>
                  <a:close/>
                  <a:moveTo>
                    <a:pt x="748" y="174"/>
                  </a:moveTo>
                  <a:lnTo>
                    <a:pt x="748" y="178"/>
                  </a:lnTo>
                  <a:lnTo>
                    <a:pt x="744" y="174"/>
                  </a:lnTo>
                  <a:lnTo>
                    <a:pt x="742" y="174"/>
                  </a:lnTo>
                  <a:lnTo>
                    <a:pt x="744" y="174"/>
                  </a:lnTo>
                  <a:lnTo>
                    <a:pt x="748" y="174"/>
                  </a:lnTo>
                  <a:lnTo>
                    <a:pt x="748" y="174"/>
                  </a:lnTo>
                  <a:lnTo>
                    <a:pt x="748" y="174"/>
                  </a:lnTo>
                  <a:close/>
                  <a:moveTo>
                    <a:pt x="752" y="178"/>
                  </a:moveTo>
                  <a:lnTo>
                    <a:pt x="748" y="178"/>
                  </a:lnTo>
                  <a:lnTo>
                    <a:pt x="752" y="178"/>
                  </a:lnTo>
                  <a:lnTo>
                    <a:pt x="752" y="178"/>
                  </a:lnTo>
                  <a:lnTo>
                    <a:pt x="752" y="178"/>
                  </a:lnTo>
                  <a:close/>
                  <a:moveTo>
                    <a:pt x="96" y="178"/>
                  </a:moveTo>
                  <a:lnTo>
                    <a:pt x="94" y="178"/>
                  </a:lnTo>
                  <a:lnTo>
                    <a:pt x="90" y="178"/>
                  </a:lnTo>
                  <a:lnTo>
                    <a:pt x="94" y="178"/>
                  </a:lnTo>
                  <a:lnTo>
                    <a:pt x="96" y="178"/>
                  </a:lnTo>
                  <a:lnTo>
                    <a:pt x="96" y="178"/>
                  </a:lnTo>
                  <a:lnTo>
                    <a:pt x="96" y="178"/>
                  </a:lnTo>
                  <a:close/>
                  <a:moveTo>
                    <a:pt x="26" y="182"/>
                  </a:moveTo>
                  <a:lnTo>
                    <a:pt x="26" y="178"/>
                  </a:lnTo>
                  <a:lnTo>
                    <a:pt x="30" y="178"/>
                  </a:lnTo>
                  <a:lnTo>
                    <a:pt x="34" y="178"/>
                  </a:lnTo>
                  <a:lnTo>
                    <a:pt x="34" y="182"/>
                  </a:lnTo>
                  <a:lnTo>
                    <a:pt x="38" y="182"/>
                  </a:lnTo>
                  <a:lnTo>
                    <a:pt x="40" y="182"/>
                  </a:lnTo>
                  <a:lnTo>
                    <a:pt x="38" y="182"/>
                  </a:lnTo>
                  <a:lnTo>
                    <a:pt x="34" y="182"/>
                  </a:lnTo>
                  <a:lnTo>
                    <a:pt x="30" y="182"/>
                  </a:lnTo>
                  <a:lnTo>
                    <a:pt x="26" y="182"/>
                  </a:lnTo>
                  <a:lnTo>
                    <a:pt x="22" y="182"/>
                  </a:lnTo>
                  <a:lnTo>
                    <a:pt x="26" y="182"/>
                  </a:lnTo>
                  <a:lnTo>
                    <a:pt x="26" y="182"/>
                  </a:lnTo>
                  <a:lnTo>
                    <a:pt x="26" y="182"/>
                  </a:lnTo>
                  <a:close/>
                  <a:moveTo>
                    <a:pt x="10" y="182"/>
                  </a:moveTo>
                  <a:lnTo>
                    <a:pt x="14" y="182"/>
                  </a:lnTo>
                  <a:lnTo>
                    <a:pt x="18" y="182"/>
                  </a:lnTo>
                  <a:lnTo>
                    <a:pt x="22" y="182"/>
                  </a:lnTo>
                  <a:lnTo>
                    <a:pt x="18" y="186"/>
                  </a:lnTo>
                  <a:lnTo>
                    <a:pt x="14" y="186"/>
                  </a:lnTo>
                  <a:lnTo>
                    <a:pt x="10" y="186"/>
                  </a:lnTo>
                  <a:lnTo>
                    <a:pt x="10" y="182"/>
                  </a:lnTo>
                  <a:lnTo>
                    <a:pt x="8" y="182"/>
                  </a:lnTo>
                  <a:lnTo>
                    <a:pt x="10" y="182"/>
                  </a:lnTo>
                  <a:lnTo>
                    <a:pt x="10" y="182"/>
                  </a:lnTo>
                  <a:lnTo>
                    <a:pt x="10" y="182"/>
                  </a:lnTo>
                  <a:close/>
                  <a:moveTo>
                    <a:pt x="752" y="198"/>
                  </a:moveTo>
                  <a:lnTo>
                    <a:pt x="756" y="198"/>
                  </a:lnTo>
                  <a:lnTo>
                    <a:pt x="752" y="200"/>
                  </a:lnTo>
                  <a:lnTo>
                    <a:pt x="752" y="198"/>
                  </a:lnTo>
                  <a:lnTo>
                    <a:pt x="752" y="198"/>
                  </a:lnTo>
                  <a:lnTo>
                    <a:pt x="752" y="198"/>
                  </a:lnTo>
                  <a:close/>
                  <a:moveTo>
                    <a:pt x="752" y="200"/>
                  </a:moveTo>
                  <a:lnTo>
                    <a:pt x="756" y="200"/>
                  </a:lnTo>
                  <a:lnTo>
                    <a:pt x="752" y="200"/>
                  </a:lnTo>
                  <a:lnTo>
                    <a:pt x="752" y="200"/>
                  </a:lnTo>
                  <a:lnTo>
                    <a:pt x="752" y="200"/>
                  </a:lnTo>
                  <a:close/>
                  <a:moveTo>
                    <a:pt x="734" y="204"/>
                  </a:moveTo>
                  <a:lnTo>
                    <a:pt x="730" y="204"/>
                  </a:lnTo>
                  <a:lnTo>
                    <a:pt x="726" y="204"/>
                  </a:lnTo>
                  <a:lnTo>
                    <a:pt x="730" y="204"/>
                  </a:lnTo>
                  <a:lnTo>
                    <a:pt x="734" y="204"/>
                  </a:lnTo>
                  <a:lnTo>
                    <a:pt x="734" y="204"/>
                  </a:lnTo>
                  <a:lnTo>
                    <a:pt x="734" y="204"/>
                  </a:lnTo>
                  <a:close/>
                  <a:moveTo>
                    <a:pt x="48" y="204"/>
                  </a:moveTo>
                  <a:lnTo>
                    <a:pt x="44" y="204"/>
                  </a:lnTo>
                  <a:lnTo>
                    <a:pt x="40" y="204"/>
                  </a:lnTo>
                  <a:lnTo>
                    <a:pt x="44" y="204"/>
                  </a:lnTo>
                  <a:lnTo>
                    <a:pt x="48" y="204"/>
                  </a:lnTo>
                  <a:lnTo>
                    <a:pt x="48" y="204"/>
                  </a:lnTo>
                  <a:lnTo>
                    <a:pt x="48" y="204"/>
                  </a:lnTo>
                  <a:close/>
                  <a:moveTo>
                    <a:pt x="738" y="208"/>
                  </a:moveTo>
                  <a:lnTo>
                    <a:pt x="738" y="212"/>
                  </a:lnTo>
                  <a:lnTo>
                    <a:pt x="738" y="208"/>
                  </a:lnTo>
                  <a:lnTo>
                    <a:pt x="734" y="208"/>
                  </a:lnTo>
                  <a:lnTo>
                    <a:pt x="738" y="208"/>
                  </a:lnTo>
                  <a:lnTo>
                    <a:pt x="738" y="204"/>
                  </a:lnTo>
                  <a:lnTo>
                    <a:pt x="738" y="208"/>
                  </a:lnTo>
                  <a:lnTo>
                    <a:pt x="738" y="208"/>
                  </a:lnTo>
                  <a:lnTo>
                    <a:pt x="738" y="208"/>
                  </a:lnTo>
                  <a:close/>
                  <a:moveTo>
                    <a:pt x="40" y="208"/>
                  </a:moveTo>
                  <a:lnTo>
                    <a:pt x="44" y="208"/>
                  </a:lnTo>
                  <a:lnTo>
                    <a:pt x="40" y="208"/>
                  </a:lnTo>
                  <a:lnTo>
                    <a:pt x="40" y="208"/>
                  </a:lnTo>
                  <a:lnTo>
                    <a:pt x="40" y="208"/>
                  </a:lnTo>
                  <a:close/>
                  <a:moveTo>
                    <a:pt x="744" y="208"/>
                  </a:moveTo>
                  <a:lnTo>
                    <a:pt x="748" y="208"/>
                  </a:lnTo>
                  <a:lnTo>
                    <a:pt x="748" y="212"/>
                  </a:lnTo>
                  <a:lnTo>
                    <a:pt x="744" y="212"/>
                  </a:lnTo>
                  <a:lnTo>
                    <a:pt x="744" y="208"/>
                  </a:lnTo>
                  <a:lnTo>
                    <a:pt x="742" y="212"/>
                  </a:lnTo>
                  <a:lnTo>
                    <a:pt x="742" y="208"/>
                  </a:lnTo>
                  <a:lnTo>
                    <a:pt x="744" y="208"/>
                  </a:lnTo>
                  <a:lnTo>
                    <a:pt x="744" y="208"/>
                  </a:lnTo>
                  <a:lnTo>
                    <a:pt x="744" y="208"/>
                  </a:lnTo>
                  <a:close/>
                  <a:moveTo>
                    <a:pt x="734" y="212"/>
                  </a:moveTo>
                  <a:lnTo>
                    <a:pt x="738" y="212"/>
                  </a:lnTo>
                  <a:lnTo>
                    <a:pt x="742" y="212"/>
                  </a:lnTo>
                  <a:lnTo>
                    <a:pt x="742" y="216"/>
                  </a:lnTo>
                  <a:lnTo>
                    <a:pt x="742" y="212"/>
                  </a:lnTo>
                  <a:lnTo>
                    <a:pt x="738" y="212"/>
                  </a:lnTo>
                  <a:lnTo>
                    <a:pt x="734" y="212"/>
                  </a:lnTo>
                  <a:lnTo>
                    <a:pt x="734" y="212"/>
                  </a:lnTo>
                  <a:lnTo>
                    <a:pt x="734" y="212"/>
                  </a:lnTo>
                  <a:close/>
                  <a:moveTo>
                    <a:pt x="744" y="212"/>
                  </a:moveTo>
                  <a:lnTo>
                    <a:pt x="742" y="212"/>
                  </a:lnTo>
                  <a:lnTo>
                    <a:pt x="744" y="212"/>
                  </a:lnTo>
                  <a:lnTo>
                    <a:pt x="748" y="212"/>
                  </a:lnTo>
                  <a:lnTo>
                    <a:pt x="744" y="212"/>
                  </a:lnTo>
                  <a:lnTo>
                    <a:pt x="744" y="212"/>
                  </a:lnTo>
                  <a:lnTo>
                    <a:pt x="744" y="212"/>
                  </a:lnTo>
                  <a:close/>
                  <a:moveTo>
                    <a:pt x="110" y="220"/>
                  </a:moveTo>
                  <a:lnTo>
                    <a:pt x="114" y="220"/>
                  </a:lnTo>
                  <a:lnTo>
                    <a:pt x="110" y="220"/>
                  </a:lnTo>
                  <a:lnTo>
                    <a:pt x="108" y="220"/>
                  </a:lnTo>
                  <a:lnTo>
                    <a:pt x="110" y="220"/>
                  </a:lnTo>
                  <a:lnTo>
                    <a:pt x="110" y="220"/>
                  </a:lnTo>
                  <a:lnTo>
                    <a:pt x="110" y="220"/>
                  </a:lnTo>
                  <a:close/>
                  <a:moveTo>
                    <a:pt x="748" y="224"/>
                  </a:moveTo>
                  <a:lnTo>
                    <a:pt x="744" y="224"/>
                  </a:lnTo>
                  <a:lnTo>
                    <a:pt x="748" y="220"/>
                  </a:lnTo>
                  <a:lnTo>
                    <a:pt x="748" y="224"/>
                  </a:lnTo>
                  <a:lnTo>
                    <a:pt x="748" y="224"/>
                  </a:lnTo>
                  <a:lnTo>
                    <a:pt x="748" y="224"/>
                  </a:lnTo>
                  <a:close/>
                  <a:moveTo>
                    <a:pt x="744" y="246"/>
                  </a:moveTo>
                  <a:lnTo>
                    <a:pt x="748" y="250"/>
                  </a:lnTo>
                  <a:lnTo>
                    <a:pt x="744" y="250"/>
                  </a:lnTo>
                  <a:lnTo>
                    <a:pt x="748" y="250"/>
                  </a:lnTo>
                  <a:lnTo>
                    <a:pt x="752" y="254"/>
                  </a:lnTo>
                  <a:lnTo>
                    <a:pt x="748" y="256"/>
                  </a:lnTo>
                  <a:lnTo>
                    <a:pt x="744" y="256"/>
                  </a:lnTo>
                  <a:lnTo>
                    <a:pt x="742" y="256"/>
                  </a:lnTo>
                  <a:lnTo>
                    <a:pt x="742" y="254"/>
                  </a:lnTo>
                  <a:lnTo>
                    <a:pt x="742" y="250"/>
                  </a:lnTo>
                  <a:lnTo>
                    <a:pt x="742" y="246"/>
                  </a:lnTo>
                  <a:lnTo>
                    <a:pt x="744" y="246"/>
                  </a:lnTo>
                  <a:lnTo>
                    <a:pt x="744" y="246"/>
                  </a:lnTo>
                  <a:lnTo>
                    <a:pt x="744" y="246"/>
                  </a:lnTo>
                  <a:close/>
                  <a:moveTo>
                    <a:pt x="770" y="256"/>
                  </a:moveTo>
                  <a:lnTo>
                    <a:pt x="768" y="256"/>
                  </a:lnTo>
                  <a:lnTo>
                    <a:pt x="770" y="256"/>
                  </a:lnTo>
                  <a:lnTo>
                    <a:pt x="774" y="256"/>
                  </a:lnTo>
                  <a:lnTo>
                    <a:pt x="770" y="256"/>
                  </a:lnTo>
                  <a:lnTo>
                    <a:pt x="770" y="256"/>
                  </a:lnTo>
                  <a:lnTo>
                    <a:pt x="770" y="256"/>
                  </a:lnTo>
                  <a:close/>
                  <a:moveTo>
                    <a:pt x="768" y="260"/>
                  </a:moveTo>
                  <a:lnTo>
                    <a:pt x="764" y="260"/>
                  </a:lnTo>
                  <a:lnTo>
                    <a:pt x="760" y="260"/>
                  </a:lnTo>
                  <a:lnTo>
                    <a:pt x="764" y="256"/>
                  </a:lnTo>
                  <a:lnTo>
                    <a:pt x="768" y="256"/>
                  </a:lnTo>
                  <a:lnTo>
                    <a:pt x="768" y="260"/>
                  </a:lnTo>
                  <a:lnTo>
                    <a:pt x="768" y="260"/>
                  </a:lnTo>
                  <a:lnTo>
                    <a:pt x="768" y="260"/>
                  </a:lnTo>
                  <a:close/>
                  <a:moveTo>
                    <a:pt x="226" y="260"/>
                  </a:moveTo>
                  <a:lnTo>
                    <a:pt x="222" y="260"/>
                  </a:lnTo>
                  <a:lnTo>
                    <a:pt x="226" y="260"/>
                  </a:lnTo>
                  <a:lnTo>
                    <a:pt x="226" y="260"/>
                  </a:lnTo>
                  <a:lnTo>
                    <a:pt x="226" y="260"/>
                  </a:lnTo>
                  <a:close/>
                  <a:moveTo>
                    <a:pt x="220" y="260"/>
                  </a:moveTo>
                  <a:lnTo>
                    <a:pt x="222" y="260"/>
                  </a:lnTo>
                  <a:lnTo>
                    <a:pt x="226" y="260"/>
                  </a:lnTo>
                  <a:lnTo>
                    <a:pt x="230" y="260"/>
                  </a:lnTo>
                  <a:lnTo>
                    <a:pt x="234" y="260"/>
                  </a:lnTo>
                  <a:lnTo>
                    <a:pt x="230" y="260"/>
                  </a:lnTo>
                  <a:lnTo>
                    <a:pt x="226" y="260"/>
                  </a:lnTo>
                  <a:lnTo>
                    <a:pt x="222" y="264"/>
                  </a:lnTo>
                  <a:lnTo>
                    <a:pt x="220" y="260"/>
                  </a:lnTo>
                  <a:lnTo>
                    <a:pt x="220" y="260"/>
                  </a:lnTo>
                  <a:lnTo>
                    <a:pt x="220" y="260"/>
                  </a:lnTo>
                  <a:close/>
                  <a:moveTo>
                    <a:pt x="734" y="264"/>
                  </a:moveTo>
                  <a:lnTo>
                    <a:pt x="738" y="264"/>
                  </a:lnTo>
                  <a:lnTo>
                    <a:pt x="742" y="264"/>
                  </a:lnTo>
                  <a:lnTo>
                    <a:pt x="742" y="268"/>
                  </a:lnTo>
                  <a:lnTo>
                    <a:pt x="744" y="268"/>
                  </a:lnTo>
                  <a:lnTo>
                    <a:pt x="748" y="268"/>
                  </a:lnTo>
                  <a:lnTo>
                    <a:pt x="748" y="272"/>
                  </a:lnTo>
                  <a:lnTo>
                    <a:pt x="744" y="272"/>
                  </a:lnTo>
                  <a:lnTo>
                    <a:pt x="742" y="272"/>
                  </a:lnTo>
                  <a:lnTo>
                    <a:pt x="738" y="272"/>
                  </a:lnTo>
                  <a:lnTo>
                    <a:pt x="734" y="272"/>
                  </a:lnTo>
                  <a:lnTo>
                    <a:pt x="730" y="272"/>
                  </a:lnTo>
                  <a:lnTo>
                    <a:pt x="726" y="272"/>
                  </a:lnTo>
                  <a:lnTo>
                    <a:pt x="722" y="272"/>
                  </a:lnTo>
                  <a:lnTo>
                    <a:pt x="722" y="268"/>
                  </a:lnTo>
                  <a:lnTo>
                    <a:pt x="722" y="264"/>
                  </a:lnTo>
                  <a:lnTo>
                    <a:pt x="726" y="264"/>
                  </a:lnTo>
                  <a:lnTo>
                    <a:pt x="730" y="264"/>
                  </a:lnTo>
                  <a:lnTo>
                    <a:pt x="734" y="264"/>
                  </a:lnTo>
                  <a:lnTo>
                    <a:pt x="734" y="264"/>
                  </a:lnTo>
                  <a:lnTo>
                    <a:pt x="734" y="264"/>
                  </a:lnTo>
                  <a:close/>
                  <a:moveTo>
                    <a:pt x="234" y="280"/>
                  </a:moveTo>
                  <a:lnTo>
                    <a:pt x="230" y="280"/>
                  </a:lnTo>
                  <a:lnTo>
                    <a:pt x="234" y="280"/>
                  </a:lnTo>
                  <a:lnTo>
                    <a:pt x="238" y="280"/>
                  </a:lnTo>
                  <a:lnTo>
                    <a:pt x="242" y="280"/>
                  </a:lnTo>
                  <a:lnTo>
                    <a:pt x="238" y="280"/>
                  </a:lnTo>
                  <a:lnTo>
                    <a:pt x="234" y="280"/>
                  </a:lnTo>
                  <a:lnTo>
                    <a:pt x="234" y="280"/>
                  </a:lnTo>
                  <a:lnTo>
                    <a:pt x="234" y="280"/>
                  </a:lnTo>
                  <a:close/>
                  <a:moveTo>
                    <a:pt x="234" y="284"/>
                  </a:moveTo>
                  <a:lnTo>
                    <a:pt x="230" y="286"/>
                  </a:lnTo>
                  <a:lnTo>
                    <a:pt x="226" y="286"/>
                  </a:lnTo>
                  <a:lnTo>
                    <a:pt x="226" y="284"/>
                  </a:lnTo>
                  <a:lnTo>
                    <a:pt x="230" y="284"/>
                  </a:lnTo>
                  <a:lnTo>
                    <a:pt x="234" y="284"/>
                  </a:lnTo>
                  <a:lnTo>
                    <a:pt x="234" y="284"/>
                  </a:lnTo>
                  <a:lnTo>
                    <a:pt x="234" y="284"/>
                  </a:lnTo>
                  <a:close/>
                  <a:moveTo>
                    <a:pt x="234" y="286"/>
                  </a:moveTo>
                  <a:lnTo>
                    <a:pt x="230" y="286"/>
                  </a:lnTo>
                  <a:lnTo>
                    <a:pt x="234" y="286"/>
                  </a:lnTo>
                  <a:lnTo>
                    <a:pt x="234" y="284"/>
                  </a:lnTo>
                  <a:lnTo>
                    <a:pt x="238" y="284"/>
                  </a:lnTo>
                  <a:lnTo>
                    <a:pt x="238" y="286"/>
                  </a:lnTo>
                  <a:lnTo>
                    <a:pt x="234" y="286"/>
                  </a:lnTo>
                  <a:lnTo>
                    <a:pt x="234" y="286"/>
                  </a:lnTo>
                  <a:lnTo>
                    <a:pt x="234" y="286"/>
                  </a:lnTo>
                  <a:close/>
                  <a:moveTo>
                    <a:pt x="242" y="286"/>
                  </a:moveTo>
                  <a:lnTo>
                    <a:pt x="246" y="286"/>
                  </a:lnTo>
                  <a:lnTo>
                    <a:pt x="246" y="290"/>
                  </a:lnTo>
                  <a:lnTo>
                    <a:pt x="242" y="290"/>
                  </a:lnTo>
                  <a:lnTo>
                    <a:pt x="246" y="290"/>
                  </a:lnTo>
                  <a:lnTo>
                    <a:pt x="242" y="290"/>
                  </a:lnTo>
                  <a:lnTo>
                    <a:pt x="238" y="286"/>
                  </a:lnTo>
                  <a:lnTo>
                    <a:pt x="242" y="286"/>
                  </a:lnTo>
                  <a:lnTo>
                    <a:pt x="242" y="286"/>
                  </a:lnTo>
                  <a:lnTo>
                    <a:pt x="242" y="286"/>
                  </a:lnTo>
                  <a:close/>
                  <a:moveTo>
                    <a:pt x="242" y="290"/>
                  </a:moveTo>
                  <a:lnTo>
                    <a:pt x="238" y="290"/>
                  </a:lnTo>
                  <a:lnTo>
                    <a:pt x="242" y="290"/>
                  </a:lnTo>
                  <a:lnTo>
                    <a:pt x="242" y="290"/>
                  </a:lnTo>
                  <a:lnTo>
                    <a:pt x="242" y="290"/>
                  </a:lnTo>
                  <a:close/>
                  <a:moveTo>
                    <a:pt x="686" y="290"/>
                  </a:moveTo>
                  <a:lnTo>
                    <a:pt x="688" y="290"/>
                  </a:lnTo>
                  <a:lnTo>
                    <a:pt x="692" y="294"/>
                  </a:lnTo>
                  <a:lnTo>
                    <a:pt x="696" y="294"/>
                  </a:lnTo>
                  <a:lnTo>
                    <a:pt x="700" y="294"/>
                  </a:lnTo>
                  <a:lnTo>
                    <a:pt x="704" y="294"/>
                  </a:lnTo>
                  <a:lnTo>
                    <a:pt x="704" y="298"/>
                  </a:lnTo>
                  <a:lnTo>
                    <a:pt x="696" y="298"/>
                  </a:lnTo>
                  <a:lnTo>
                    <a:pt x="696" y="294"/>
                  </a:lnTo>
                  <a:lnTo>
                    <a:pt x="692" y="294"/>
                  </a:lnTo>
                  <a:lnTo>
                    <a:pt x="688" y="294"/>
                  </a:lnTo>
                  <a:lnTo>
                    <a:pt x="686" y="294"/>
                  </a:lnTo>
                  <a:lnTo>
                    <a:pt x="682" y="294"/>
                  </a:lnTo>
                  <a:lnTo>
                    <a:pt x="678" y="294"/>
                  </a:lnTo>
                  <a:lnTo>
                    <a:pt x="682" y="294"/>
                  </a:lnTo>
                  <a:lnTo>
                    <a:pt x="686" y="294"/>
                  </a:lnTo>
                  <a:lnTo>
                    <a:pt x="688" y="294"/>
                  </a:lnTo>
                  <a:lnTo>
                    <a:pt x="692" y="294"/>
                  </a:lnTo>
                  <a:lnTo>
                    <a:pt x="692" y="298"/>
                  </a:lnTo>
                  <a:lnTo>
                    <a:pt x="696" y="298"/>
                  </a:lnTo>
                  <a:lnTo>
                    <a:pt x="700" y="298"/>
                  </a:lnTo>
                  <a:lnTo>
                    <a:pt x="704" y="298"/>
                  </a:lnTo>
                  <a:lnTo>
                    <a:pt x="708" y="298"/>
                  </a:lnTo>
                  <a:lnTo>
                    <a:pt x="704" y="298"/>
                  </a:lnTo>
                  <a:lnTo>
                    <a:pt x="700" y="298"/>
                  </a:lnTo>
                  <a:lnTo>
                    <a:pt x="700" y="302"/>
                  </a:lnTo>
                  <a:lnTo>
                    <a:pt x="696" y="302"/>
                  </a:lnTo>
                  <a:lnTo>
                    <a:pt x="692" y="302"/>
                  </a:lnTo>
                  <a:lnTo>
                    <a:pt x="688" y="302"/>
                  </a:lnTo>
                  <a:lnTo>
                    <a:pt x="686" y="302"/>
                  </a:lnTo>
                  <a:lnTo>
                    <a:pt x="682" y="302"/>
                  </a:lnTo>
                  <a:lnTo>
                    <a:pt x="678" y="298"/>
                  </a:lnTo>
                  <a:lnTo>
                    <a:pt x="674" y="298"/>
                  </a:lnTo>
                  <a:lnTo>
                    <a:pt x="670" y="298"/>
                  </a:lnTo>
                  <a:lnTo>
                    <a:pt x="666" y="298"/>
                  </a:lnTo>
                  <a:lnTo>
                    <a:pt x="670" y="294"/>
                  </a:lnTo>
                  <a:lnTo>
                    <a:pt x="674" y="294"/>
                  </a:lnTo>
                  <a:lnTo>
                    <a:pt x="674" y="290"/>
                  </a:lnTo>
                  <a:lnTo>
                    <a:pt x="678" y="290"/>
                  </a:lnTo>
                  <a:lnTo>
                    <a:pt x="682" y="290"/>
                  </a:lnTo>
                  <a:lnTo>
                    <a:pt x="686" y="290"/>
                  </a:lnTo>
                  <a:lnTo>
                    <a:pt x="686" y="290"/>
                  </a:lnTo>
                  <a:lnTo>
                    <a:pt x="686" y="290"/>
                  </a:lnTo>
                  <a:close/>
                  <a:moveTo>
                    <a:pt x="246" y="294"/>
                  </a:moveTo>
                  <a:lnTo>
                    <a:pt x="250" y="290"/>
                  </a:lnTo>
                  <a:lnTo>
                    <a:pt x="250" y="294"/>
                  </a:lnTo>
                  <a:lnTo>
                    <a:pt x="246" y="294"/>
                  </a:lnTo>
                  <a:lnTo>
                    <a:pt x="246" y="294"/>
                  </a:lnTo>
                  <a:lnTo>
                    <a:pt x="246" y="294"/>
                  </a:lnTo>
                  <a:close/>
                  <a:moveTo>
                    <a:pt x="242" y="290"/>
                  </a:moveTo>
                  <a:lnTo>
                    <a:pt x="242" y="294"/>
                  </a:lnTo>
                  <a:lnTo>
                    <a:pt x="238" y="294"/>
                  </a:lnTo>
                  <a:lnTo>
                    <a:pt x="238" y="290"/>
                  </a:lnTo>
                  <a:lnTo>
                    <a:pt x="242" y="290"/>
                  </a:lnTo>
                  <a:lnTo>
                    <a:pt x="242" y="290"/>
                  </a:lnTo>
                  <a:lnTo>
                    <a:pt x="242" y="290"/>
                  </a:lnTo>
                  <a:close/>
                  <a:moveTo>
                    <a:pt x="246" y="294"/>
                  </a:moveTo>
                  <a:lnTo>
                    <a:pt x="242" y="294"/>
                  </a:lnTo>
                  <a:lnTo>
                    <a:pt x="246" y="294"/>
                  </a:lnTo>
                  <a:lnTo>
                    <a:pt x="246" y="294"/>
                  </a:lnTo>
                  <a:lnTo>
                    <a:pt x="246" y="294"/>
                  </a:lnTo>
                  <a:close/>
                  <a:moveTo>
                    <a:pt x="242" y="294"/>
                  </a:moveTo>
                  <a:lnTo>
                    <a:pt x="242" y="298"/>
                  </a:lnTo>
                  <a:lnTo>
                    <a:pt x="238" y="298"/>
                  </a:lnTo>
                  <a:lnTo>
                    <a:pt x="238" y="294"/>
                  </a:lnTo>
                  <a:lnTo>
                    <a:pt x="242" y="294"/>
                  </a:lnTo>
                  <a:lnTo>
                    <a:pt x="242" y="294"/>
                  </a:lnTo>
                  <a:lnTo>
                    <a:pt x="242" y="294"/>
                  </a:lnTo>
                  <a:close/>
                  <a:moveTo>
                    <a:pt x="250" y="306"/>
                  </a:moveTo>
                  <a:lnTo>
                    <a:pt x="250" y="302"/>
                  </a:lnTo>
                  <a:lnTo>
                    <a:pt x="246" y="302"/>
                  </a:lnTo>
                  <a:lnTo>
                    <a:pt x="250" y="302"/>
                  </a:lnTo>
                  <a:lnTo>
                    <a:pt x="252" y="302"/>
                  </a:lnTo>
                  <a:lnTo>
                    <a:pt x="252" y="306"/>
                  </a:lnTo>
                  <a:lnTo>
                    <a:pt x="250" y="306"/>
                  </a:lnTo>
                  <a:lnTo>
                    <a:pt x="250" y="306"/>
                  </a:lnTo>
                  <a:lnTo>
                    <a:pt x="250" y="306"/>
                  </a:lnTo>
                  <a:close/>
                  <a:moveTo>
                    <a:pt x="682" y="306"/>
                  </a:moveTo>
                  <a:lnTo>
                    <a:pt x="682" y="310"/>
                  </a:lnTo>
                  <a:lnTo>
                    <a:pt x="678" y="310"/>
                  </a:lnTo>
                  <a:lnTo>
                    <a:pt x="674" y="306"/>
                  </a:lnTo>
                  <a:lnTo>
                    <a:pt x="678" y="306"/>
                  </a:lnTo>
                  <a:lnTo>
                    <a:pt x="682" y="306"/>
                  </a:lnTo>
                  <a:lnTo>
                    <a:pt x="682" y="306"/>
                  </a:lnTo>
                  <a:lnTo>
                    <a:pt x="682" y="306"/>
                  </a:lnTo>
                  <a:close/>
                  <a:moveTo>
                    <a:pt x="246" y="306"/>
                  </a:moveTo>
                  <a:lnTo>
                    <a:pt x="250" y="306"/>
                  </a:lnTo>
                  <a:lnTo>
                    <a:pt x="246" y="306"/>
                  </a:lnTo>
                  <a:lnTo>
                    <a:pt x="246" y="306"/>
                  </a:lnTo>
                  <a:lnTo>
                    <a:pt x="246" y="306"/>
                  </a:lnTo>
                  <a:close/>
                  <a:moveTo>
                    <a:pt x="252" y="306"/>
                  </a:moveTo>
                  <a:lnTo>
                    <a:pt x="252" y="310"/>
                  </a:lnTo>
                  <a:lnTo>
                    <a:pt x="250" y="310"/>
                  </a:lnTo>
                  <a:lnTo>
                    <a:pt x="250" y="314"/>
                  </a:lnTo>
                  <a:lnTo>
                    <a:pt x="246" y="314"/>
                  </a:lnTo>
                  <a:lnTo>
                    <a:pt x="242" y="314"/>
                  </a:lnTo>
                  <a:lnTo>
                    <a:pt x="246" y="310"/>
                  </a:lnTo>
                  <a:lnTo>
                    <a:pt x="250" y="310"/>
                  </a:lnTo>
                  <a:lnTo>
                    <a:pt x="250" y="306"/>
                  </a:lnTo>
                  <a:lnTo>
                    <a:pt x="252" y="306"/>
                  </a:lnTo>
                  <a:lnTo>
                    <a:pt x="252" y="306"/>
                  </a:lnTo>
                  <a:lnTo>
                    <a:pt x="252" y="306"/>
                  </a:lnTo>
                  <a:close/>
                  <a:moveTo>
                    <a:pt x="246" y="310"/>
                  </a:moveTo>
                  <a:lnTo>
                    <a:pt x="242" y="310"/>
                  </a:lnTo>
                  <a:lnTo>
                    <a:pt x="238" y="314"/>
                  </a:lnTo>
                  <a:lnTo>
                    <a:pt x="238" y="310"/>
                  </a:lnTo>
                  <a:lnTo>
                    <a:pt x="242" y="310"/>
                  </a:lnTo>
                  <a:lnTo>
                    <a:pt x="246" y="310"/>
                  </a:lnTo>
                  <a:lnTo>
                    <a:pt x="246" y="310"/>
                  </a:lnTo>
                  <a:lnTo>
                    <a:pt x="246" y="310"/>
                  </a:lnTo>
                  <a:close/>
                  <a:moveTo>
                    <a:pt x="252" y="310"/>
                  </a:moveTo>
                  <a:lnTo>
                    <a:pt x="256" y="310"/>
                  </a:lnTo>
                  <a:lnTo>
                    <a:pt x="252" y="310"/>
                  </a:lnTo>
                  <a:lnTo>
                    <a:pt x="252" y="310"/>
                  </a:lnTo>
                  <a:lnTo>
                    <a:pt x="252" y="310"/>
                  </a:lnTo>
                  <a:close/>
                  <a:moveTo>
                    <a:pt x="252" y="310"/>
                  </a:moveTo>
                  <a:lnTo>
                    <a:pt x="252" y="314"/>
                  </a:lnTo>
                  <a:lnTo>
                    <a:pt x="250" y="314"/>
                  </a:lnTo>
                  <a:lnTo>
                    <a:pt x="250" y="310"/>
                  </a:lnTo>
                  <a:lnTo>
                    <a:pt x="252" y="310"/>
                  </a:lnTo>
                  <a:lnTo>
                    <a:pt x="252" y="310"/>
                  </a:lnTo>
                  <a:lnTo>
                    <a:pt x="252" y="310"/>
                  </a:lnTo>
                  <a:close/>
                  <a:moveTo>
                    <a:pt x="252" y="314"/>
                  </a:moveTo>
                  <a:lnTo>
                    <a:pt x="250" y="314"/>
                  </a:lnTo>
                  <a:lnTo>
                    <a:pt x="252" y="314"/>
                  </a:lnTo>
                  <a:lnTo>
                    <a:pt x="252" y="314"/>
                  </a:lnTo>
                  <a:lnTo>
                    <a:pt x="252" y="314"/>
                  </a:lnTo>
                  <a:close/>
                  <a:moveTo>
                    <a:pt x="252" y="316"/>
                  </a:moveTo>
                  <a:lnTo>
                    <a:pt x="252" y="320"/>
                  </a:lnTo>
                  <a:lnTo>
                    <a:pt x="250" y="320"/>
                  </a:lnTo>
                  <a:lnTo>
                    <a:pt x="250" y="324"/>
                  </a:lnTo>
                  <a:lnTo>
                    <a:pt x="246" y="324"/>
                  </a:lnTo>
                  <a:lnTo>
                    <a:pt x="246" y="320"/>
                  </a:lnTo>
                  <a:lnTo>
                    <a:pt x="250" y="320"/>
                  </a:lnTo>
                  <a:lnTo>
                    <a:pt x="252" y="320"/>
                  </a:lnTo>
                  <a:lnTo>
                    <a:pt x="252" y="316"/>
                  </a:lnTo>
                  <a:lnTo>
                    <a:pt x="252" y="316"/>
                  </a:lnTo>
                  <a:lnTo>
                    <a:pt x="252" y="316"/>
                  </a:lnTo>
                  <a:close/>
                  <a:moveTo>
                    <a:pt x="670" y="350"/>
                  </a:moveTo>
                  <a:lnTo>
                    <a:pt x="674" y="354"/>
                  </a:lnTo>
                  <a:lnTo>
                    <a:pt x="670" y="350"/>
                  </a:lnTo>
                  <a:lnTo>
                    <a:pt x="670" y="350"/>
                  </a:lnTo>
                  <a:lnTo>
                    <a:pt x="670" y="350"/>
                  </a:lnTo>
                  <a:close/>
                  <a:moveTo>
                    <a:pt x="308" y="370"/>
                  </a:moveTo>
                  <a:lnTo>
                    <a:pt x="306" y="370"/>
                  </a:lnTo>
                  <a:lnTo>
                    <a:pt x="306" y="366"/>
                  </a:lnTo>
                  <a:lnTo>
                    <a:pt x="302" y="366"/>
                  </a:lnTo>
                  <a:lnTo>
                    <a:pt x="306" y="366"/>
                  </a:lnTo>
                  <a:lnTo>
                    <a:pt x="308" y="370"/>
                  </a:lnTo>
                  <a:lnTo>
                    <a:pt x="308" y="370"/>
                  </a:lnTo>
                  <a:lnTo>
                    <a:pt x="308" y="370"/>
                  </a:lnTo>
                  <a:close/>
                  <a:moveTo>
                    <a:pt x="704" y="388"/>
                  </a:moveTo>
                  <a:lnTo>
                    <a:pt x="700" y="388"/>
                  </a:lnTo>
                  <a:lnTo>
                    <a:pt x="696" y="388"/>
                  </a:lnTo>
                  <a:lnTo>
                    <a:pt x="700" y="388"/>
                  </a:lnTo>
                  <a:lnTo>
                    <a:pt x="704" y="388"/>
                  </a:lnTo>
                  <a:lnTo>
                    <a:pt x="704" y="388"/>
                  </a:lnTo>
                  <a:lnTo>
                    <a:pt x="704" y="388"/>
                  </a:lnTo>
                  <a:close/>
                  <a:moveTo>
                    <a:pt x="298" y="414"/>
                  </a:moveTo>
                  <a:lnTo>
                    <a:pt x="294" y="418"/>
                  </a:lnTo>
                  <a:lnTo>
                    <a:pt x="290" y="418"/>
                  </a:lnTo>
                  <a:lnTo>
                    <a:pt x="290" y="414"/>
                  </a:lnTo>
                  <a:lnTo>
                    <a:pt x="294" y="414"/>
                  </a:lnTo>
                  <a:lnTo>
                    <a:pt x="298" y="414"/>
                  </a:lnTo>
                  <a:lnTo>
                    <a:pt x="294" y="414"/>
                  </a:lnTo>
                  <a:lnTo>
                    <a:pt x="294" y="418"/>
                  </a:lnTo>
                  <a:lnTo>
                    <a:pt x="298" y="414"/>
                  </a:lnTo>
                  <a:lnTo>
                    <a:pt x="298" y="414"/>
                  </a:lnTo>
                  <a:lnTo>
                    <a:pt x="298" y="414"/>
                  </a:lnTo>
                  <a:close/>
                  <a:moveTo>
                    <a:pt x="282" y="418"/>
                  </a:moveTo>
                  <a:lnTo>
                    <a:pt x="282" y="422"/>
                  </a:lnTo>
                  <a:lnTo>
                    <a:pt x="278" y="422"/>
                  </a:lnTo>
                  <a:lnTo>
                    <a:pt x="282" y="418"/>
                  </a:lnTo>
                  <a:lnTo>
                    <a:pt x="282" y="418"/>
                  </a:lnTo>
                  <a:lnTo>
                    <a:pt x="282" y="418"/>
                  </a:lnTo>
                  <a:close/>
                  <a:moveTo>
                    <a:pt x="584" y="426"/>
                  </a:moveTo>
                  <a:lnTo>
                    <a:pt x="580" y="426"/>
                  </a:lnTo>
                  <a:lnTo>
                    <a:pt x="584" y="426"/>
                  </a:lnTo>
                  <a:lnTo>
                    <a:pt x="580" y="426"/>
                  </a:lnTo>
                  <a:lnTo>
                    <a:pt x="584" y="426"/>
                  </a:lnTo>
                  <a:lnTo>
                    <a:pt x="584" y="426"/>
                  </a:lnTo>
                  <a:lnTo>
                    <a:pt x="584" y="426"/>
                  </a:lnTo>
                  <a:close/>
                  <a:moveTo>
                    <a:pt x="282" y="458"/>
                  </a:moveTo>
                  <a:lnTo>
                    <a:pt x="278" y="458"/>
                  </a:lnTo>
                  <a:lnTo>
                    <a:pt x="276" y="458"/>
                  </a:lnTo>
                  <a:lnTo>
                    <a:pt x="278" y="458"/>
                  </a:lnTo>
                  <a:lnTo>
                    <a:pt x="282" y="458"/>
                  </a:lnTo>
                  <a:lnTo>
                    <a:pt x="282" y="458"/>
                  </a:lnTo>
                  <a:lnTo>
                    <a:pt x="282" y="458"/>
                  </a:lnTo>
                  <a:close/>
                  <a:moveTo>
                    <a:pt x="510" y="484"/>
                  </a:moveTo>
                  <a:lnTo>
                    <a:pt x="510" y="482"/>
                  </a:lnTo>
                  <a:lnTo>
                    <a:pt x="510" y="484"/>
                  </a:lnTo>
                  <a:lnTo>
                    <a:pt x="510" y="484"/>
                  </a:lnTo>
                  <a:lnTo>
                    <a:pt x="510" y="484"/>
                  </a:lnTo>
                  <a:close/>
                  <a:moveTo>
                    <a:pt x="510" y="488"/>
                  </a:moveTo>
                  <a:lnTo>
                    <a:pt x="506" y="488"/>
                  </a:lnTo>
                  <a:lnTo>
                    <a:pt x="506" y="484"/>
                  </a:lnTo>
                  <a:lnTo>
                    <a:pt x="510" y="488"/>
                  </a:lnTo>
                  <a:lnTo>
                    <a:pt x="510" y="488"/>
                  </a:lnTo>
                  <a:lnTo>
                    <a:pt x="510" y="488"/>
                  </a:lnTo>
                  <a:close/>
                  <a:moveTo>
                    <a:pt x="278" y="488"/>
                  </a:moveTo>
                  <a:lnTo>
                    <a:pt x="282" y="488"/>
                  </a:lnTo>
                  <a:lnTo>
                    <a:pt x="282" y="492"/>
                  </a:lnTo>
                  <a:lnTo>
                    <a:pt x="278" y="488"/>
                  </a:lnTo>
                  <a:lnTo>
                    <a:pt x="278" y="488"/>
                  </a:lnTo>
                  <a:lnTo>
                    <a:pt x="278" y="488"/>
                  </a:lnTo>
                  <a:close/>
                  <a:moveTo>
                    <a:pt x="450" y="522"/>
                  </a:moveTo>
                  <a:lnTo>
                    <a:pt x="454" y="522"/>
                  </a:lnTo>
                  <a:lnTo>
                    <a:pt x="458" y="522"/>
                  </a:lnTo>
                  <a:lnTo>
                    <a:pt x="454" y="522"/>
                  </a:lnTo>
                  <a:lnTo>
                    <a:pt x="450" y="522"/>
                  </a:lnTo>
                  <a:lnTo>
                    <a:pt x="450" y="522"/>
                  </a:lnTo>
                  <a:lnTo>
                    <a:pt x="450" y="522"/>
                  </a:lnTo>
                  <a:close/>
                  <a:moveTo>
                    <a:pt x="450" y="548"/>
                  </a:moveTo>
                  <a:lnTo>
                    <a:pt x="450" y="544"/>
                  </a:lnTo>
                  <a:lnTo>
                    <a:pt x="446" y="544"/>
                  </a:lnTo>
                  <a:lnTo>
                    <a:pt x="442" y="544"/>
                  </a:lnTo>
                  <a:lnTo>
                    <a:pt x="442" y="540"/>
                  </a:lnTo>
                  <a:lnTo>
                    <a:pt x="440" y="540"/>
                  </a:lnTo>
                  <a:lnTo>
                    <a:pt x="442" y="540"/>
                  </a:lnTo>
                  <a:lnTo>
                    <a:pt x="446" y="540"/>
                  </a:lnTo>
                  <a:lnTo>
                    <a:pt x="446" y="544"/>
                  </a:lnTo>
                  <a:lnTo>
                    <a:pt x="450" y="544"/>
                  </a:lnTo>
                  <a:lnTo>
                    <a:pt x="450" y="548"/>
                  </a:lnTo>
                  <a:lnTo>
                    <a:pt x="450" y="548"/>
                  </a:lnTo>
                  <a:lnTo>
                    <a:pt x="450" y="548"/>
                  </a:lnTo>
                  <a:close/>
                  <a:moveTo>
                    <a:pt x="450" y="548"/>
                  </a:moveTo>
                  <a:lnTo>
                    <a:pt x="446" y="548"/>
                  </a:lnTo>
                  <a:lnTo>
                    <a:pt x="450" y="548"/>
                  </a:lnTo>
                  <a:lnTo>
                    <a:pt x="450" y="548"/>
                  </a:lnTo>
                  <a:lnTo>
                    <a:pt x="450" y="548"/>
                  </a:lnTo>
                  <a:close/>
                  <a:moveTo>
                    <a:pt x="312" y="548"/>
                  </a:moveTo>
                  <a:lnTo>
                    <a:pt x="316" y="548"/>
                  </a:lnTo>
                  <a:lnTo>
                    <a:pt x="312" y="548"/>
                  </a:lnTo>
                  <a:lnTo>
                    <a:pt x="312" y="548"/>
                  </a:lnTo>
                  <a:lnTo>
                    <a:pt x="312" y="548"/>
                  </a:lnTo>
                  <a:close/>
                  <a:moveTo>
                    <a:pt x="446" y="548"/>
                  </a:moveTo>
                  <a:lnTo>
                    <a:pt x="442" y="548"/>
                  </a:lnTo>
                  <a:lnTo>
                    <a:pt x="446" y="548"/>
                  </a:lnTo>
                  <a:lnTo>
                    <a:pt x="446" y="552"/>
                  </a:lnTo>
                  <a:lnTo>
                    <a:pt x="446" y="548"/>
                  </a:lnTo>
                  <a:lnTo>
                    <a:pt x="446" y="548"/>
                  </a:lnTo>
                  <a:lnTo>
                    <a:pt x="446" y="548"/>
                  </a:lnTo>
                  <a:close/>
                  <a:moveTo>
                    <a:pt x="442" y="556"/>
                  </a:moveTo>
                  <a:lnTo>
                    <a:pt x="442" y="552"/>
                  </a:lnTo>
                  <a:lnTo>
                    <a:pt x="446" y="552"/>
                  </a:lnTo>
                  <a:lnTo>
                    <a:pt x="442" y="556"/>
                  </a:lnTo>
                  <a:lnTo>
                    <a:pt x="442" y="556"/>
                  </a:lnTo>
                  <a:lnTo>
                    <a:pt x="442" y="556"/>
                  </a:lnTo>
                  <a:close/>
                  <a:moveTo>
                    <a:pt x="432" y="560"/>
                  </a:moveTo>
                  <a:lnTo>
                    <a:pt x="432" y="556"/>
                  </a:lnTo>
                  <a:lnTo>
                    <a:pt x="436" y="556"/>
                  </a:lnTo>
                  <a:lnTo>
                    <a:pt x="440" y="556"/>
                  </a:lnTo>
                  <a:lnTo>
                    <a:pt x="440" y="560"/>
                  </a:lnTo>
                  <a:lnTo>
                    <a:pt x="440" y="556"/>
                  </a:lnTo>
                  <a:lnTo>
                    <a:pt x="436" y="556"/>
                  </a:lnTo>
                  <a:lnTo>
                    <a:pt x="436" y="560"/>
                  </a:lnTo>
                  <a:lnTo>
                    <a:pt x="440" y="560"/>
                  </a:lnTo>
                  <a:lnTo>
                    <a:pt x="436" y="560"/>
                  </a:lnTo>
                  <a:lnTo>
                    <a:pt x="432" y="560"/>
                  </a:lnTo>
                  <a:lnTo>
                    <a:pt x="432" y="560"/>
                  </a:lnTo>
                  <a:lnTo>
                    <a:pt x="432" y="560"/>
                  </a:lnTo>
                  <a:close/>
                  <a:moveTo>
                    <a:pt x="436" y="564"/>
                  </a:moveTo>
                  <a:lnTo>
                    <a:pt x="432" y="564"/>
                  </a:lnTo>
                  <a:lnTo>
                    <a:pt x="436" y="560"/>
                  </a:lnTo>
                  <a:lnTo>
                    <a:pt x="436" y="564"/>
                  </a:lnTo>
                  <a:lnTo>
                    <a:pt x="436" y="564"/>
                  </a:lnTo>
                  <a:lnTo>
                    <a:pt x="436" y="564"/>
                  </a:lnTo>
                  <a:close/>
                  <a:moveTo>
                    <a:pt x="332" y="578"/>
                  </a:moveTo>
                  <a:lnTo>
                    <a:pt x="332" y="574"/>
                  </a:lnTo>
                  <a:lnTo>
                    <a:pt x="332" y="578"/>
                  </a:lnTo>
                  <a:lnTo>
                    <a:pt x="332" y="578"/>
                  </a:lnTo>
                  <a:lnTo>
                    <a:pt x="332" y="578"/>
                  </a:lnTo>
                  <a:close/>
                  <a:moveTo>
                    <a:pt x="436" y="582"/>
                  </a:moveTo>
                  <a:lnTo>
                    <a:pt x="436" y="578"/>
                  </a:lnTo>
                  <a:lnTo>
                    <a:pt x="436" y="582"/>
                  </a:lnTo>
                  <a:lnTo>
                    <a:pt x="436" y="582"/>
                  </a:lnTo>
                  <a:lnTo>
                    <a:pt x="436" y="582"/>
                  </a:lnTo>
                  <a:close/>
                  <a:moveTo>
                    <a:pt x="346" y="588"/>
                  </a:moveTo>
                  <a:lnTo>
                    <a:pt x="342" y="588"/>
                  </a:lnTo>
                  <a:lnTo>
                    <a:pt x="346" y="588"/>
                  </a:lnTo>
                  <a:lnTo>
                    <a:pt x="346" y="588"/>
                  </a:lnTo>
                  <a:lnTo>
                    <a:pt x="346" y="588"/>
                  </a:lnTo>
                  <a:close/>
                  <a:moveTo>
                    <a:pt x="350" y="596"/>
                  </a:moveTo>
                  <a:lnTo>
                    <a:pt x="354" y="596"/>
                  </a:lnTo>
                  <a:lnTo>
                    <a:pt x="350" y="596"/>
                  </a:lnTo>
                  <a:lnTo>
                    <a:pt x="346" y="596"/>
                  </a:lnTo>
                  <a:lnTo>
                    <a:pt x="350" y="596"/>
                  </a:lnTo>
                  <a:lnTo>
                    <a:pt x="350" y="596"/>
                  </a:lnTo>
                  <a:lnTo>
                    <a:pt x="350" y="596"/>
                  </a:lnTo>
                  <a:close/>
                  <a:moveTo>
                    <a:pt x="380" y="600"/>
                  </a:moveTo>
                  <a:lnTo>
                    <a:pt x="376" y="600"/>
                  </a:lnTo>
                  <a:lnTo>
                    <a:pt x="376" y="604"/>
                  </a:lnTo>
                  <a:lnTo>
                    <a:pt x="372" y="604"/>
                  </a:lnTo>
                  <a:lnTo>
                    <a:pt x="368" y="604"/>
                  </a:lnTo>
                  <a:lnTo>
                    <a:pt x="372" y="604"/>
                  </a:lnTo>
                  <a:lnTo>
                    <a:pt x="372" y="600"/>
                  </a:lnTo>
                  <a:lnTo>
                    <a:pt x="376" y="600"/>
                  </a:lnTo>
                  <a:lnTo>
                    <a:pt x="380" y="600"/>
                  </a:lnTo>
                  <a:lnTo>
                    <a:pt x="380" y="600"/>
                  </a:lnTo>
                  <a:lnTo>
                    <a:pt x="380" y="600"/>
                  </a:lnTo>
                  <a:close/>
                  <a:moveTo>
                    <a:pt x="424" y="600"/>
                  </a:moveTo>
                  <a:lnTo>
                    <a:pt x="428" y="600"/>
                  </a:lnTo>
                  <a:lnTo>
                    <a:pt x="424" y="600"/>
                  </a:lnTo>
                  <a:lnTo>
                    <a:pt x="424" y="600"/>
                  </a:lnTo>
                  <a:lnTo>
                    <a:pt x="424" y="600"/>
                  </a:lnTo>
                  <a:close/>
                  <a:moveTo>
                    <a:pt x="358" y="604"/>
                  </a:moveTo>
                  <a:lnTo>
                    <a:pt x="354" y="604"/>
                  </a:lnTo>
                  <a:lnTo>
                    <a:pt x="350" y="604"/>
                  </a:lnTo>
                  <a:lnTo>
                    <a:pt x="354" y="600"/>
                  </a:lnTo>
                  <a:lnTo>
                    <a:pt x="358" y="600"/>
                  </a:lnTo>
                  <a:lnTo>
                    <a:pt x="358" y="604"/>
                  </a:lnTo>
                  <a:lnTo>
                    <a:pt x="358" y="604"/>
                  </a:lnTo>
                  <a:lnTo>
                    <a:pt x="358" y="604"/>
                  </a:lnTo>
                  <a:close/>
                  <a:moveTo>
                    <a:pt x="384" y="604"/>
                  </a:moveTo>
                  <a:lnTo>
                    <a:pt x="380" y="604"/>
                  </a:lnTo>
                  <a:lnTo>
                    <a:pt x="380" y="608"/>
                  </a:lnTo>
                  <a:lnTo>
                    <a:pt x="380" y="604"/>
                  </a:lnTo>
                  <a:lnTo>
                    <a:pt x="384" y="604"/>
                  </a:lnTo>
                  <a:lnTo>
                    <a:pt x="384" y="604"/>
                  </a:lnTo>
                  <a:lnTo>
                    <a:pt x="384" y="604"/>
                  </a:lnTo>
                  <a:close/>
                  <a:moveTo>
                    <a:pt x="384" y="604"/>
                  </a:moveTo>
                  <a:lnTo>
                    <a:pt x="384" y="608"/>
                  </a:lnTo>
                  <a:lnTo>
                    <a:pt x="380" y="608"/>
                  </a:lnTo>
                  <a:lnTo>
                    <a:pt x="384" y="604"/>
                  </a:lnTo>
                  <a:lnTo>
                    <a:pt x="384" y="604"/>
                  </a:lnTo>
                  <a:lnTo>
                    <a:pt x="384" y="604"/>
                  </a:lnTo>
                  <a:close/>
                  <a:moveTo>
                    <a:pt x="394" y="612"/>
                  </a:moveTo>
                  <a:lnTo>
                    <a:pt x="394" y="614"/>
                  </a:lnTo>
                  <a:lnTo>
                    <a:pt x="392" y="614"/>
                  </a:lnTo>
                  <a:lnTo>
                    <a:pt x="392" y="612"/>
                  </a:lnTo>
                  <a:lnTo>
                    <a:pt x="394" y="612"/>
                  </a:lnTo>
                  <a:lnTo>
                    <a:pt x="394" y="612"/>
                  </a:lnTo>
                  <a:lnTo>
                    <a:pt x="394" y="612"/>
                  </a:lnTo>
                  <a:close/>
                  <a:moveTo>
                    <a:pt x="418" y="622"/>
                  </a:moveTo>
                  <a:lnTo>
                    <a:pt x="414" y="622"/>
                  </a:lnTo>
                  <a:lnTo>
                    <a:pt x="410" y="618"/>
                  </a:lnTo>
                  <a:lnTo>
                    <a:pt x="410" y="614"/>
                  </a:lnTo>
                  <a:lnTo>
                    <a:pt x="414" y="618"/>
                  </a:lnTo>
                  <a:lnTo>
                    <a:pt x="418" y="618"/>
                  </a:lnTo>
                  <a:lnTo>
                    <a:pt x="420" y="618"/>
                  </a:lnTo>
                  <a:lnTo>
                    <a:pt x="420" y="622"/>
                  </a:lnTo>
                  <a:lnTo>
                    <a:pt x="420" y="618"/>
                  </a:lnTo>
                  <a:lnTo>
                    <a:pt x="418" y="618"/>
                  </a:lnTo>
                  <a:lnTo>
                    <a:pt x="418" y="622"/>
                  </a:lnTo>
                  <a:lnTo>
                    <a:pt x="418" y="622"/>
                  </a:lnTo>
                  <a:lnTo>
                    <a:pt x="418" y="622"/>
                  </a:lnTo>
                  <a:close/>
                  <a:moveTo>
                    <a:pt x="406" y="614"/>
                  </a:moveTo>
                  <a:lnTo>
                    <a:pt x="406" y="618"/>
                  </a:lnTo>
                  <a:lnTo>
                    <a:pt x="410" y="618"/>
                  </a:lnTo>
                  <a:lnTo>
                    <a:pt x="406" y="618"/>
                  </a:lnTo>
                  <a:lnTo>
                    <a:pt x="406" y="614"/>
                  </a:lnTo>
                  <a:lnTo>
                    <a:pt x="406" y="614"/>
                  </a:lnTo>
                  <a:lnTo>
                    <a:pt x="406" y="614"/>
                  </a:lnTo>
                  <a:close/>
                  <a:moveTo>
                    <a:pt x="406" y="618"/>
                  </a:moveTo>
                  <a:lnTo>
                    <a:pt x="406" y="622"/>
                  </a:lnTo>
                  <a:lnTo>
                    <a:pt x="402" y="622"/>
                  </a:lnTo>
                  <a:lnTo>
                    <a:pt x="402" y="618"/>
                  </a:lnTo>
                  <a:lnTo>
                    <a:pt x="406" y="618"/>
                  </a:lnTo>
                  <a:lnTo>
                    <a:pt x="406" y="618"/>
                  </a:lnTo>
                  <a:lnTo>
                    <a:pt x="406" y="618"/>
                  </a:lnTo>
                  <a:close/>
                  <a:moveTo>
                    <a:pt x="418" y="622"/>
                  </a:moveTo>
                  <a:lnTo>
                    <a:pt x="418" y="618"/>
                  </a:lnTo>
                  <a:lnTo>
                    <a:pt x="420" y="618"/>
                  </a:lnTo>
                  <a:lnTo>
                    <a:pt x="418" y="622"/>
                  </a:lnTo>
                  <a:lnTo>
                    <a:pt x="418" y="622"/>
                  </a:lnTo>
                  <a:lnTo>
                    <a:pt x="418" y="622"/>
                  </a:lnTo>
                  <a:close/>
                  <a:moveTo>
                    <a:pt x="406" y="622"/>
                  </a:moveTo>
                  <a:lnTo>
                    <a:pt x="406" y="618"/>
                  </a:lnTo>
                  <a:lnTo>
                    <a:pt x="410" y="618"/>
                  </a:lnTo>
                  <a:lnTo>
                    <a:pt x="410" y="622"/>
                  </a:lnTo>
                  <a:lnTo>
                    <a:pt x="406" y="622"/>
                  </a:lnTo>
                  <a:lnTo>
                    <a:pt x="406" y="622"/>
                  </a:lnTo>
                  <a:lnTo>
                    <a:pt x="406" y="622"/>
                  </a:lnTo>
                  <a:close/>
                  <a:moveTo>
                    <a:pt x="410" y="626"/>
                  </a:moveTo>
                  <a:lnTo>
                    <a:pt x="410" y="622"/>
                  </a:lnTo>
                  <a:lnTo>
                    <a:pt x="414" y="622"/>
                  </a:lnTo>
                  <a:lnTo>
                    <a:pt x="414" y="626"/>
                  </a:lnTo>
                  <a:lnTo>
                    <a:pt x="410" y="626"/>
                  </a:lnTo>
                  <a:lnTo>
                    <a:pt x="410" y="626"/>
                  </a:lnTo>
                  <a:lnTo>
                    <a:pt x="410" y="626"/>
                  </a:lnTo>
                  <a:close/>
                  <a:moveTo>
                    <a:pt x="312" y="414"/>
                  </a:moveTo>
                  <a:lnTo>
                    <a:pt x="312" y="410"/>
                  </a:lnTo>
                  <a:lnTo>
                    <a:pt x="316" y="410"/>
                  </a:lnTo>
                  <a:lnTo>
                    <a:pt x="312" y="410"/>
                  </a:lnTo>
                  <a:lnTo>
                    <a:pt x="308" y="410"/>
                  </a:lnTo>
                  <a:lnTo>
                    <a:pt x="308" y="414"/>
                  </a:lnTo>
                  <a:lnTo>
                    <a:pt x="308" y="410"/>
                  </a:lnTo>
                  <a:lnTo>
                    <a:pt x="306" y="410"/>
                  </a:lnTo>
                  <a:lnTo>
                    <a:pt x="308" y="410"/>
                  </a:lnTo>
                  <a:lnTo>
                    <a:pt x="312" y="406"/>
                  </a:lnTo>
                  <a:lnTo>
                    <a:pt x="308" y="406"/>
                  </a:lnTo>
                  <a:lnTo>
                    <a:pt x="308" y="402"/>
                  </a:lnTo>
                  <a:lnTo>
                    <a:pt x="312" y="402"/>
                  </a:lnTo>
                  <a:lnTo>
                    <a:pt x="312" y="406"/>
                  </a:lnTo>
                  <a:lnTo>
                    <a:pt x="312" y="402"/>
                  </a:lnTo>
                  <a:lnTo>
                    <a:pt x="316" y="402"/>
                  </a:lnTo>
                  <a:lnTo>
                    <a:pt x="316" y="406"/>
                  </a:lnTo>
                  <a:lnTo>
                    <a:pt x="320" y="406"/>
                  </a:lnTo>
                  <a:lnTo>
                    <a:pt x="316" y="406"/>
                  </a:lnTo>
                  <a:lnTo>
                    <a:pt x="320" y="406"/>
                  </a:lnTo>
                  <a:lnTo>
                    <a:pt x="320" y="402"/>
                  </a:lnTo>
                  <a:lnTo>
                    <a:pt x="320" y="406"/>
                  </a:lnTo>
                  <a:lnTo>
                    <a:pt x="324" y="406"/>
                  </a:lnTo>
                  <a:lnTo>
                    <a:pt x="324" y="402"/>
                  </a:lnTo>
                  <a:lnTo>
                    <a:pt x="320" y="402"/>
                  </a:lnTo>
                  <a:lnTo>
                    <a:pt x="316" y="402"/>
                  </a:lnTo>
                  <a:lnTo>
                    <a:pt x="320" y="402"/>
                  </a:lnTo>
                  <a:lnTo>
                    <a:pt x="324" y="402"/>
                  </a:lnTo>
                  <a:lnTo>
                    <a:pt x="324" y="398"/>
                  </a:lnTo>
                  <a:lnTo>
                    <a:pt x="320" y="398"/>
                  </a:lnTo>
                  <a:lnTo>
                    <a:pt x="316" y="398"/>
                  </a:lnTo>
                  <a:lnTo>
                    <a:pt x="320" y="398"/>
                  </a:lnTo>
                  <a:lnTo>
                    <a:pt x="320" y="396"/>
                  </a:lnTo>
                  <a:lnTo>
                    <a:pt x="316" y="396"/>
                  </a:lnTo>
                  <a:lnTo>
                    <a:pt x="316" y="398"/>
                  </a:lnTo>
                  <a:lnTo>
                    <a:pt x="312" y="402"/>
                  </a:lnTo>
                  <a:lnTo>
                    <a:pt x="308" y="402"/>
                  </a:lnTo>
                  <a:lnTo>
                    <a:pt x="308" y="398"/>
                  </a:lnTo>
                  <a:lnTo>
                    <a:pt x="312" y="398"/>
                  </a:lnTo>
                  <a:lnTo>
                    <a:pt x="312" y="396"/>
                  </a:lnTo>
                  <a:lnTo>
                    <a:pt x="316" y="392"/>
                  </a:lnTo>
                  <a:lnTo>
                    <a:pt x="320" y="392"/>
                  </a:lnTo>
                  <a:lnTo>
                    <a:pt x="316" y="392"/>
                  </a:lnTo>
                  <a:lnTo>
                    <a:pt x="312" y="392"/>
                  </a:lnTo>
                  <a:lnTo>
                    <a:pt x="312" y="388"/>
                  </a:lnTo>
                  <a:lnTo>
                    <a:pt x="316" y="388"/>
                  </a:lnTo>
                  <a:lnTo>
                    <a:pt x="316" y="392"/>
                  </a:lnTo>
                  <a:lnTo>
                    <a:pt x="320" y="392"/>
                  </a:lnTo>
                  <a:lnTo>
                    <a:pt x="320" y="388"/>
                  </a:lnTo>
                  <a:lnTo>
                    <a:pt x="316" y="388"/>
                  </a:lnTo>
                  <a:lnTo>
                    <a:pt x="312" y="388"/>
                  </a:lnTo>
                  <a:lnTo>
                    <a:pt x="316" y="388"/>
                  </a:lnTo>
                  <a:lnTo>
                    <a:pt x="316" y="384"/>
                  </a:lnTo>
                  <a:lnTo>
                    <a:pt x="320" y="388"/>
                  </a:lnTo>
                  <a:lnTo>
                    <a:pt x="324" y="388"/>
                  </a:lnTo>
                  <a:lnTo>
                    <a:pt x="320" y="384"/>
                  </a:lnTo>
                  <a:lnTo>
                    <a:pt x="316" y="384"/>
                  </a:lnTo>
                  <a:lnTo>
                    <a:pt x="316" y="380"/>
                  </a:lnTo>
                  <a:lnTo>
                    <a:pt x="320" y="380"/>
                  </a:lnTo>
                  <a:lnTo>
                    <a:pt x="316" y="380"/>
                  </a:lnTo>
                  <a:lnTo>
                    <a:pt x="312" y="380"/>
                  </a:lnTo>
                  <a:lnTo>
                    <a:pt x="308" y="380"/>
                  </a:lnTo>
                  <a:lnTo>
                    <a:pt x="306" y="380"/>
                  </a:lnTo>
                  <a:lnTo>
                    <a:pt x="308" y="380"/>
                  </a:lnTo>
                  <a:lnTo>
                    <a:pt x="312" y="380"/>
                  </a:lnTo>
                  <a:lnTo>
                    <a:pt x="308" y="376"/>
                  </a:lnTo>
                  <a:lnTo>
                    <a:pt x="306" y="376"/>
                  </a:lnTo>
                  <a:lnTo>
                    <a:pt x="306" y="380"/>
                  </a:lnTo>
                  <a:lnTo>
                    <a:pt x="302" y="380"/>
                  </a:lnTo>
                  <a:lnTo>
                    <a:pt x="298" y="380"/>
                  </a:lnTo>
                  <a:lnTo>
                    <a:pt x="294" y="380"/>
                  </a:lnTo>
                  <a:lnTo>
                    <a:pt x="290" y="380"/>
                  </a:lnTo>
                  <a:lnTo>
                    <a:pt x="290" y="376"/>
                  </a:lnTo>
                  <a:lnTo>
                    <a:pt x="286" y="376"/>
                  </a:lnTo>
                  <a:lnTo>
                    <a:pt x="286" y="372"/>
                  </a:lnTo>
                  <a:lnTo>
                    <a:pt x="282" y="372"/>
                  </a:lnTo>
                  <a:lnTo>
                    <a:pt x="278" y="372"/>
                  </a:lnTo>
                  <a:lnTo>
                    <a:pt x="276" y="370"/>
                  </a:lnTo>
                  <a:lnTo>
                    <a:pt x="272" y="370"/>
                  </a:lnTo>
                  <a:lnTo>
                    <a:pt x="268" y="370"/>
                  </a:lnTo>
                  <a:lnTo>
                    <a:pt x="264" y="370"/>
                  </a:lnTo>
                  <a:lnTo>
                    <a:pt x="264" y="366"/>
                  </a:lnTo>
                  <a:lnTo>
                    <a:pt x="260" y="362"/>
                  </a:lnTo>
                  <a:lnTo>
                    <a:pt x="264" y="362"/>
                  </a:lnTo>
                  <a:lnTo>
                    <a:pt x="264" y="358"/>
                  </a:lnTo>
                  <a:lnTo>
                    <a:pt x="268" y="358"/>
                  </a:lnTo>
                  <a:lnTo>
                    <a:pt x="272" y="358"/>
                  </a:lnTo>
                  <a:lnTo>
                    <a:pt x="276" y="362"/>
                  </a:lnTo>
                  <a:lnTo>
                    <a:pt x="278" y="362"/>
                  </a:lnTo>
                  <a:lnTo>
                    <a:pt x="282" y="362"/>
                  </a:lnTo>
                  <a:lnTo>
                    <a:pt x="286" y="362"/>
                  </a:lnTo>
                  <a:lnTo>
                    <a:pt x="290" y="362"/>
                  </a:lnTo>
                  <a:lnTo>
                    <a:pt x="294" y="366"/>
                  </a:lnTo>
                  <a:lnTo>
                    <a:pt x="298" y="366"/>
                  </a:lnTo>
                  <a:lnTo>
                    <a:pt x="302" y="370"/>
                  </a:lnTo>
                  <a:lnTo>
                    <a:pt x="306" y="370"/>
                  </a:lnTo>
                  <a:lnTo>
                    <a:pt x="308" y="370"/>
                  </a:lnTo>
                  <a:lnTo>
                    <a:pt x="312" y="370"/>
                  </a:lnTo>
                  <a:lnTo>
                    <a:pt x="312" y="372"/>
                  </a:lnTo>
                  <a:lnTo>
                    <a:pt x="316" y="372"/>
                  </a:lnTo>
                  <a:lnTo>
                    <a:pt x="316" y="370"/>
                  </a:lnTo>
                  <a:lnTo>
                    <a:pt x="316" y="366"/>
                  </a:lnTo>
                  <a:lnTo>
                    <a:pt x="316" y="370"/>
                  </a:lnTo>
                  <a:lnTo>
                    <a:pt x="312" y="370"/>
                  </a:lnTo>
                  <a:lnTo>
                    <a:pt x="308" y="370"/>
                  </a:lnTo>
                  <a:lnTo>
                    <a:pt x="312" y="370"/>
                  </a:lnTo>
                  <a:lnTo>
                    <a:pt x="308" y="366"/>
                  </a:lnTo>
                  <a:lnTo>
                    <a:pt x="306" y="366"/>
                  </a:lnTo>
                  <a:lnTo>
                    <a:pt x="308" y="366"/>
                  </a:lnTo>
                  <a:lnTo>
                    <a:pt x="312" y="366"/>
                  </a:lnTo>
                  <a:lnTo>
                    <a:pt x="312" y="362"/>
                  </a:lnTo>
                  <a:lnTo>
                    <a:pt x="312" y="366"/>
                  </a:lnTo>
                  <a:lnTo>
                    <a:pt x="316" y="366"/>
                  </a:lnTo>
                  <a:lnTo>
                    <a:pt x="312" y="362"/>
                  </a:lnTo>
                  <a:lnTo>
                    <a:pt x="308" y="362"/>
                  </a:lnTo>
                  <a:lnTo>
                    <a:pt x="306" y="362"/>
                  </a:lnTo>
                  <a:lnTo>
                    <a:pt x="306" y="358"/>
                  </a:lnTo>
                  <a:lnTo>
                    <a:pt x="308" y="358"/>
                  </a:lnTo>
                  <a:lnTo>
                    <a:pt x="312" y="362"/>
                  </a:lnTo>
                  <a:lnTo>
                    <a:pt x="316" y="362"/>
                  </a:lnTo>
                  <a:lnTo>
                    <a:pt x="312" y="362"/>
                  </a:lnTo>
                  <a:lnTo>
                    <a:pt x="312" y="358"/>
                  </a:lnTo>
                  <a:lnTo>
                    <a:pt x="308" y="358"/>
                  </a:lnTo>
                  <a:lnTo>
                    <a:pt x="306" y="358"/>
                  </a:lnTo>
                  <a:lnTo>
                    <a:pt x="302" y="358"/>
                  </a:lnTo>
                  <a:lnTo>
                    <a:pt x="302" y="354"/>
                  </a:lnTo>
                  <a:lnTo>
                    <a:pt x="298" y="354"/>
                  </a:lnTo>
                  <a:lnTo>
                    <a:pt x="302" y="354"/>
                  </a:lnTo>
                  <a:lnTo>
                    <a:pt x="306" y="354"/>
                  </a:lnTo>
                  <a:lnTo>
                    <a:pt x="308" y="354"/>
                  </a:lnTo>
                  <a:lnTo>
                    <a:pt x="312" y="354"/>
                  </a:lnTo>
                  <a:lnTo>
                    <a:pt x="308" y="354"/>
                  </a:lnTo>
                  <a:lnTo>
                    <a:pt x="306" y="354"/>
                  </a:lnTo>
                  <a:lnTo>
                    <a:pt x="306" y="350"/>
                  </a:lnTo>
                  <a:lnTo>
                    <a:pt x="308" y="350"/>
                  </a:lnTo>
                  <a:lnTo>
                    <a:pt x="306" y="350"/>
                  </a:lnTo>
                  <a:lnTo>
                    <a:pt x="302" y="350"/>
                  </a:lnTo>
                  <a:lnTo>
                    <a:pt x="298" y="350"/>
                  </a:lnTo>
                  <a:lnTo>
                    <a:pt x="294" y="350"/>
                  </a:lnTo>
                  <a:lnTo>
                    <a:pt x="298" y="350"/>
                  </a:lnTo>
                  <a:lnTo>
                    <a:pt x="298" y="346"/>
                  </a:lnTo>
                  <a:lnTo>
                    <a:pt x="302" y="346"/>
                  </a:lnTo>
                  <a:lnTo>
                    <a:pt x="298" y="346"/>
                  </a:lnTo>
                  <a:lnTo>
                    <a:pt x="294" y="346"/>
                  </a:lnTo>
                  <a:lnTo>
                    <a:pt x="294" y="350"/>
                  </a:lnTo>
                  <a:lnTo>
                    <a:pt x="290" y="350"/>
                  </a:lnTo>
                  <a:lnTo>
                    <a:pt x="290" y="346"/>
                  </a:lnTo>
                  <a:lnTo>
                    <a:pt x="294" y="346"/>
                  </a:lnTo>
                  <a:lnTo>
                    <a:pt x="294" y="342"/>
                  </a:lnTo>
                  <a:lnTo>
                    <a:pt x="298" y="342"/>
                  </a:lnTo>
                  <a:lnTo>
                    <a:pt x="302" y="342"/>
                  </a:lnTo>
                  <a:lnTo>
                    <a:pt x="306" y="342"/>
                  </a:lnTo>
                  <a:lnTo>
                    <a:pt x="302" y="342"/>
                  </a:lnTo>
                  <a:lnTo>
                    <a:pt x="298" y="342"/>
                  </a:lnTo>
                  <a:lnTo>
                    <a:pt x="294" y="342"/>
                  </a:lnTo>
                  <a:lnTo>
                    <a:pt x="290" y="342"/>
                  </a:lnTo>
                  <a:lnTo>
                    <a:pt x="286" y="342"/>
                  </a:lnTo>
                  <a:lnTo>
                    <a:pt x="282" y="342"/>
                  </a:lnTo>
                  <a:lnTo>
                    <a:pt x="286" y="342"/>
                  </a:lnTo>
                  <a:lnTo>
                    <a:pt x="286" y="340"/>
                  </a:lnTo>
                  <a:lnTo>
                    <a:pt x="290" y="340"/>
                  </a:lnTo>
                  <a:lnTo>
                    <a:pt x="294" y="340"/>
                  </a:lnTo>
                  <a:lnTo>
                    <a:pt x="298" y="340"/>
                  </a:lnTo>
                  <a:lnTo>
                    <a:pt x="302" y="340"/>
                  </a:lnTo>
                  <a:lnTo>
                    <a:pt x="302" y="336"/>
                  </a:lnTo>
                  <a:lnTo>
                    <a:pt x="298" y="336"/>
                  </a:lnTo>
                  <a:lnTo>
                    <a:pt x="298" y="340"/>
                  </a:lnTo>
                  <a:lnTo>
                    <a:pt x="294" y="340"/>
                  </a:lnTo>
                  <a:lnTo>
                    <a:pt x="290" y="340"/>
                  </a:lnTo>
                  <a:lnTo>
                    <a:pt x="286" y="340"/>
                  </a:lnTo>
                  <a:lnTo>
                    <a:pt x="286" y="336"/>
                  </a:lnTo>
                  <a:lnTo>
                    <a:pt x="282" y="336"/>
                  </a:lnTo>
                  <a:lnTo>
                    <a:pt x="278" y="336"/>
                  </a:lnTo>
                  <a:lnTo>
                    <a:pt x="282" y="336"/>
                  </a:lnTo>
                  <a:lnTo>
                    <a:pt x="282" y="332"/>
                  </a:lnTo>
                  <a:lnTo>
                    <a:pt x="286" y="328"/>
                  </a:lnTo>
                  <a:lnTo>
                    <a:pt x="282" y="332"/>
                  </a:lnTo>
                  <a:lnTo>
                    <a:pt x="278" y="332"/>
                  </a:lnTo>
                  <a:lnTo>
                    <a:pt x="276" y="332"/>
                  </a:lnTo>
                  <a:lnTo>
                    <a:pt x="276" y="328"/>
                  </a:lnTo>
                  <a:lnTo>
                    <a:pt x="276" y="324"/>
                  </a:lnTo>
                  <a:lnTo>
                    <a:pt x="272" y="324"/>
                  </a:lnTo>
                  <a:lnTo>
                    <a:pt x="272" y="320"/>
                  </a:lnTo>
                  <a:lnTo>
                    <a:pt x="276" y="320"/>
                  </a:lnTo>
                  <a:lnTo>
                    <a:pt x="272" y="320"/>
                  </a:lnTo>
                  <a:lnTo>
                    <a:pt x="268" y="320"/>
                  </a:lnTo>
                  <a:lnTo>
                    <a:pt x="272" y="324"/>
                  </a:lnTo>
                  <a:lnTo>
                    <a:pt x="272" y="328"/>
                  </a:lnTo>
                  <a:lnTo>
                    <a:pt x="276" y="328"/>
                  </a:lnTo>
                  <a:lnTo>
                    <a:pt x="276" y="332"/>
                  </a:lnTo>
                  <a:lnTo>
                    <a:pt x="276" y="336"/>
                  </a:lnTo>
                  <a:lnTo>
                    <a:pt x="272" y="336"/>
                  </a:lnTo>
                  <a:lnTo>
                    <a:pt x="268" y="336"/>
                  </a:lnTo>
                  <a:lnTo>
                    <a:pt x="272" y="336"/>
                  </a:lnTo>
                  <a:lnTo>
                    <a:pt x="272" y="340"/>
                  </a:lnTo>
                  <a:lnTo>
                    <a:pt x="268" y="340"/>
                  </a:lnTo>
                  <a:lnTo>
                    <a:pt x="268" y="336"/>
                  </a:lnTo>
                  <a:lnTo>
                    <a:pt x="268" y="340"/>
                  </a:lnTo>
                  <a:lnTo>
                    <a:pt x="272" y="340"/>
                  </a:lnTo>
                  <a:lnTo>
                    <a:pt x="272" y="342"/>
                  </a:lnTo>
                  <a:lnTo>
                    <a:pt x="268" y="342"/>
                  </a:lnTo>
                  <a:lnTo>
                    <a:pt x="264" y="342"/>
                  </a:lnTo>
                  <a:lnTo>
                    <a:pt x="264" y="346"/>
                  </a:lnTo>
                  <a:lnTo>
                    <a:pt x="260" y="346"/>
                  </a:lnTo>
                  <a:lnTo>
                    <a:pt x="256" y="346"/>
                  </a:lnTo>
                  <a:lnTo>
                    <a:pt x="252" y="342"/>
                  </a:lnTo>
                  <a:lnTo>
                    <a:pt x="250" y="342"/>
                  </a:lnTo>
                  <a:lnTo>
                    <a:pt x="252" y="342"/>
                  </a:lnTo>
                  <a:lnTo>
                    <a:pt x="250" y="342"/>
                  </a:lnTo>
                  <a:lnTo>
                    <a:pt x="246" y="342"/>
                  </a:lnTo>
                  <a:lnTo>
                    <a:pt x="246" y="340"/>
                  </a:lnTo>
                  <a:lnTo>
                    <a:pt x="242" y="336"/>
                  </a:lnTo>
                  <a:lnTo>
                    <a:pt x="246" y="336"/>
                  </a:lnTo>
                  <a:lnTo>
                    <a:pt x="250" y="336"/>
                  </a:lnTo>
                  <a:lnTo>
                    <a:pt x="250" y="332"/>
                  </a:lnTo>
                  <a:lnTo>
                    <a:pt x="252" y="332"/>
                  </a:lnTo>
                  <a:lnTo>
                    <a:pt x="256" y="332"/>
                  </a:lnTo>
                  <a:lnTo>
                    <a:pt x="260" y="328"/>
                  </a:lnTo>
                  <a:lnTo>
                    <a:pt x="260" y="324"/>
                  </a:lnTo>
                  <a:lnTo>
                    <a:pt x="264" y="324"/>
                  </a:lnTo>
                  <a:lnTo>
                    <a:pt x="260" y="324"/>
                  </a:lnTo>
                  <a:lnTo>
                    <a:pt x="260" y="328"/>
                  </a:lnTo>
                  <a:lnTo>
                    <a:pt x="256" y="328"/>
                  </a:lnTo>
                  <a:lnTo>
                    <a:pt x="256" y="332"/>
                  </a:lnTo>
                  <a:lnTo>
                    <a:pt x="252" y="332"/>
                  </a:lnTo>
                  <a:lnTo>
                    <a:pt x="250" y="332"/>
                  </a:lnTo>
                  <a:lnTo>
                    <a:pt x="250" y="328"/>
                  </a:lnTo>
                  <a:lnTo>
                    <a:pt x="246" y="328"/>
                  </a:lnTo>
                  <a:lnTo>
                    <a:pt x="250" y="328"/>
                  </a:lnTo>
                  <a:lnTo>
                    <a:pt x="250" y="324"/>
                  </a:lnTo>
                  <a:lnTo>
                    <a:pt x="256" y="320"/>
                  </a:lnTo>
                  <a:lnTo>
                    <a:pt x="252" y="320"/>
                  </a:lnTo>
                  <a:lnTo>
                    <a:pt x="256" y="320"/>
                  </a:lnTo>
                  <a:lnTo>
                    <a:pt x="256" y="316"/>
                  </a:lnTo>
                  <a:lnTo>
                    <a:pt x="252" y="316"/>
                  </a:lnTo>
                  <a:lnTo>
                    <a:pt x="256" y="316"/>
                  </a:lnTo>
                  <a:lnTo>
                    <a:pt x="252" y="316"/>
                  </a:lnTo>
                  <a:lnTo>
                    <a:pt x="250" y="320"/>
                  </a:lnTo>
                  <a:lnTo>
                    <a:pt x="250" y="316"/>
                  </a:lnTo>
                  <a:lnTo>
                    <a:pt x="246" y="316"/>
                  </a:lnTo>
                  <a:lnTo>
                    <a:pt x="246" y="314"/>
                  </a:lnTo>
                  <a:lnTo>
                    <a:pt x="250" y="314"/>
                  </a:lnTo>
                  <a:lnTo>
                    <a:pt x="250" y="316"/>
                  </a:lnTo>
                  <a:lnTo>
                    <a:pt x="252" y="316"/>
                  </a:lnTo>
                  <a:lnTo>
                    <a:pt x="260" y="316"/>
                  </a:lnTo>
                  <a:lnTo>
                    <a:pt x="264" y="316"/>
                  </a:lnTo>
                  <a:lnTo>
                    <a:pt x="260" y="316"/>
                  </a:lnTo>
                  <a:lnTo>
                    <a:pt x="256" y="316"/>
                  </a:lnTo>
                  <a:lnTo>
                    <a:pt x="256" y="314"/>
                  </a:lnTo>
                  <a:lnTo>
                    <a:pt x="252" y="316"/>
                  </a:lnTo>
                  <a:lnTo>
                    <a:pt x="252" y="314"/>
                  </a:lnTo>
                  <a:lnTo>
                    <a:pt x="256" y="314"/>
                  </a:lnTo>
                  <a:lnTo>
                    <a:pt x="260" y="314"/>
                  </a:lnTo>
                  <a:lnTo>
                    <a:pt x="256" y="314"/>
                  </a:lnTo>
                  <a:lnTo>
                    <a:pt x="256" y="310"/>
                  </a:lnTo>
                  <a:lnTo>
                    <a:pt x="260" y="310"/>
                  </a:lnTo>
                  <a:lnTo>
                    <a:pt x="256" y="310"/>
                  </a:lnTo>
                  <a:lnTo>
                    <a:pt x="256" y="306"/>
                  </a:lnTo>
                  <a:lnTo>
                    <a:pt x="260" y="306"/>
                  </a:lnTo>
                  <a:lnTo>
                    <a:pt x="256" y="306"/>
                  </a:lnTo>
                  <a:lnTo>
                    <a:pt x="256" y="302"/>
                  </a:lnTo>
                  <a:lnTo>
                    <a:pt x="252" y="302"/>
                  </a:lnTo>
                  <a:lnTo>
                    <a:pt x="250" y="302"/>
                  </a:lnTo>
                  <a:lnTo>
                    <a:pt x="246" y="302"/>
                  </a:lnTo>
                  <a:lnTo>
                    <a:pt x="246" y="298"/>
                  </a:lnTo>
                  <a:lnTo>
                    <a:pt x="250" y="298"/>
                  </a:lnTo>
                  <a:lnTo>
                    <a:pt x="252" y="298"/>
                  </a:lnTo>
                  <a:lnTo>
                    <a:pt x="250" y="294"/>
                  </a:lnTo>
                  <a:lnTo>
                    <a:pt x="250" y="290"/>
                  </a:lnTo>
                  <a:lnTo>
                    <a:pt x="252" y="290"/>
                  </a:lnTo>
                  <a:lnTo>
                    <a:pt x="252" y="294"/>
                  </a:lnTo>
                  <a:lnTo>
                    <a:pt x="252" y="290"/>
                  </a:lnTo>
                  <a:lnTo>
                    <a:pt x="250" y="290"/>
                  </a:lnTo>
                  <a:lnTo>
                    <a:pt x="246" y="290"/>
                  </a:lnTo>
                  <a:lnTo>
                    <a:pt x="246" y="286"/>
                  </a:lnTo>
                  <a:lnTo>
                    <a:pt x="242" y="286"/>
                  </a:lnTo>
                  <a:lnTo>
                    <a:pt x="238" y="286"/>
                  </a:lnTo>
                  <a:lnTo>
                    <a:pt x="238" y="284"/>
                  </a:lnTo>
                  <a:lnTo>
                    <a:pt x="242" y="284"/>
                  </a:lnTo>
                  <a:lnTo>
                    <a:pt x="238" y="284"/>
                  </a:lnTo>
                  <a:lnTo>
                    <a:pt x="242" y="284"/>
                  </a:lnTo>
                  <a:lnTo>
                    <a:pt x="246" y="284"/>
                  </a:lnTo>
                  <a:lnTo>
                    <a:pt x="242" y="284"/>
                  </a:lnTo>
                  <a:lnTo>
                    <a:pt x="242" y="280"/>
                  </a:lnTo>
                  <a:lnTo>
                    <a:pt x="246" y="280"/>
                  </a:lnTo>
                  <a:lnTo>
                    <a:pt x="242" y="280"/>
                  </a:lnTo>
                  <a:lnTo>
                    <a:pt x="242" y="276"/>
                  </a:lnTo>
                  <a:lnTo>
                    <a:pt x="238" y="276"/>
                  </a:lnTo>
                  <a:lnTo>
                    <a:pt x="242" y="276"/>
                  </a:lnTo>
                  <a:lnTo>
                    <a:pt x="238" y="276"/>
                  </a:lnTo>
                  <a:lnTo>
                    <a:pt x="234" y="276"/>
                  </a:lnTo>
                  <a:lnTo>
                    <a:pt x="234" y="272"/>
                  </a:lnTo>
                  <a:lnTo>
                    <a:pt x="238" y="272"/>
                  </a:lnTo>
                  <a:lnTo>
                    <a:pt x="238" y="268"/>
                  </a:lnTo>
                  <a:lnTo>
                    <a:pt x="234" y="268"/>
                  </a:lnTo>
                  <a:lnTo>
                    <a:pt x="230" y="272"/>
                  </a:lnTo>
                  <a:lnTo>
                    <a:pt x="226" y="272"/>
                  </a:lnTo>
                  <a:lnTo>
                    <a:pt x="222" y="272"/>
                  </a:lnTo>
                  <a:lnTo>
                    <a:pt x="220" y="272"/>
                  </a:lnTo>
                  <a:lnTo>
                    <a:pt x="222" y="272"/>
                  </a:lnTo>
                  <a:lnTo>
                    <a:pt x="226" y="272"/>
                  </a:lnTo>
                  <a:lnTo>
                    <a:pt x="230" y="272"/>
                  </a:lnTo>
                  <a:lnTo>
                    <a:pt x="230" y="268"/>
                  </a:lnTo>
                  <a:lnTo>
                    <a:pt x="234" y="268"/>
                  </a:lnTo>
                  <a:lnTo>
                    <a:pt x="230" y="268"/>
                  </a:lnTo>
                  <a:lnTo>
                    <a:pt x="230" y="264"/>
                  </a:lnTo>
                  <a:lnTo>
                    <a:pt x="234" y="264"/>
                  </a:lnTo>
                  <a:lnTo>
                    <a:pt x="238" y="264"/>
                  </a:lnTo>
                  <a:lnTo>
                    <a:pt x="234" y="264"/>
                  </a:lnTo>
                  <a:lnTo>
                    <a:pt x="230" y="264"/>
                  </a:lnTo>
                  <a:lnTo>
                    <a:pt x="226" y="264"/>
                  </a:lnTo>
                  <a:lnTo>
                    <a:pt x="230" y="264"/>
                  </a:lnTo>
                  <a:lnTo>
                    <a:pt x="234" y="264"/>
                  </a:lnTo>
                  <a:lnTo>
                    <a:pt x="238" y="260"/>
                  </a:lnTo>
                  <a:lnTo>
                    <a:pt x="234" y="260"/>
                  </a:lnTo>
                  <a:lnTo>
                    <a:pt x="230" y="260"/>
                  </a:lnTo>
                  <a:lnTo>
                    <a:pt x="230" y="256"/>
                  </a:lnTo>
                  <a:lnTo>
                    <a:pt x="226" y="256"/>
                  </a:lnTo>
                  <a:lnTo>
                    <a:pt x="222" y="256"/>
                  </a:lnTo>
                  <a:lnTo>
                    <a:pt x="222" y="254"/>
                  </a:lnTo>
                  <a:lnTo>
                    <a:pt x="226" y="254"/>
                  </a:lnTo>
                  <a:lnTo>
                    <a:pt x="226" y="250"/>
                  </a:lnTo>
                  <a:lnTo>
                    <a:pt x="222" y="250"/>
                  </a:lnTo>
                  <a:lnTo>
                    <a:pt x="220" y="250"/>
                  </a:lnTo>
                  <a:lnTo>
                    <a:pt x="216" y="250"/>
                  </a:lnTo>
                  <a:lnTo>
                    <a:pt x="212" y="250"/>
                  </a:lnTo>
                  <a:lnTo>
                    <a:pt x="212" y="246"/>
                  </a:lnTo>
                  <a:lnTo>
                    <a:pt x="208" y="246"/>
                  </a:lnTo>
                  <a:lnTo>
                    <a:pt x="212" y="246"/>
                  </a:lnTo>
                  <a:lnTo>
                    <a:pt x="212" y="242"/>
                  </a:lnTo>
                  <a:lnTo>
                    <a:pt x="208" y="242"/>
                  </a:lnTo>
                  <a:lnTo>
                    <a:pt x="208" y="238"/>
                  </a:lnTo>
                  <a:lnTo>
                    <a:pt x="204" y="238"/>
                  </a:lnTo>
                  <a:lnTo>
                    <a:pt x="200" y="238"/>
                  </a:lnTo>
                  <a:lnTo>
                    <a:pt x="204" y="238"/>
                  </a:lnTo>
                  <a:lnTo>
                    <a:pt x="208" y="238"/>
                  </a:lnTo>
                  <a:lnTo>
                    <a:pt x="208" y="234"/>
                  </a:lnTo>
                  <a:lnTo>
                    <a:pt x="204" y="234"/>
                  </a:lnTo>
                  <a:lnTo>
                    <a:pt x="204" y="230"/>
                  </a:lnTo>
                  <a:lnTo>
                    <a:pt x="208" y="230"/>
                  </a:lnTo>
                  <a:lnTo>
                    <a:pt x="204" y="230"/>
                  </a:lnTo>
                  <a:lnTo>
                    <a:pt x="204" y="228"/>
                  </a:lnTo>
                  <a:lnTo>
                    <a:pt x="200" y="228"/>
                  </a:lnTo>
                  <a:lnTo>
                    <a:pt x="200" y="230"/>
                  </a:lnTo>
                  <a:lnTo>
                    <a:pt x="196" y="230"/>
                  </a:lnTo>
                  <a:lnTo>
                    <a:pt x="194" y="228"/>
                  </a:lnTo>
                  <a:lnTo>
                    <a:pt x="196" y="228"/>
                  </a:lnTo>
                  <a:lnTo>
                    <a:pt x="196" y="224"/>
                  </a:lnTo>
                  <a:lnTo>
                    <a:pt x="194" y="224"/>
                  </a:lnTo>
                  <a:lnTo>
                    <a:pt x="190" y="224"/>
                  </a:lnTo>
                  <a:lnTo>
                    <a:pt x="190" y="228"/>
                  </a:lnTo>
                  <a:lnTo>
                    <a:pt x="186" y="228"/>
                  </a:lnTo>
                  <a:lnTo>
                    <a:pt x="186" y="224"/>
                  </a:lnTo>
                  <a:lnTo>
                    <a:pt x="190" y="224"/>
                  </a:lnTo>
                  <a:lnTo>
                    <a:pt x="186" y="224"/>
                  </a:lnTo>
                  <a:lnTo>
                    <a:pt x="182" y="224"/>
                  </a:lnTo>
                  <a:lnTo>
                    <a:pt x="182" y="220"/>
                  </a:lnTo>
                  <a:lnTo>
                    <a:pt x="178" y="220"/>
                  </a:lnTo>
                  <a:lnTo>
                    <a:pt x="174" y="220"/>
                  </a:lnTo>
                  <a:lnTo>
                    <a:pt x="170" y="220"/>
                  </a:lnTo>
                  <a:lnTo>
                    <a:pt x="170" y="216"/>
                  </a:lnTo>
                  <a:lnTo>
                    <a:pt x="164" y="216"/>
                  </a:lnTo>
                  <a:lnTo>
                    <a:pt x="160" y="216"/>
                  </a:lnTo>
                  <a:lnTo>
                    <a:pt x="156" y="216"/>
                  </a:lnTo>
                  <a:lnTo>
                    <a:pt x="152" y="216"/>
                  </a:lnTo>
                  <a:lnTo>
                    <a:pt x="152" y="212"/>
                  </a:lnTo>
                  <a:lnTo>
                    <a:pt x="148" y="212"/>
                  </a:lnTo>
                  <a:lnTo>
                    <a:pt x="148" y="216"/>
                  </a:lnTo>
                  <a:lnTo>
                    <a:pt x="148" y="212"/>
                  </a:lnTo>
                  <a:lnTo>
                    <a:pt x="144" y="212"/>
                  </a:lnTo>
                  <a:lnTo>
                    <a:pt x="144" y="216"/>
                  </a:lnTo>
                  <a:lnTo>
                    <a:pt x="140" y="216"/>
                  </a:lnTo>
                  <a:lnTo>
                    <a:pt x="144" y="212"/>
                  </a:lnTo>
                  <a:lnTo>
                    <a:pt x="140" y="212"/>
                  </a:lnTo>
                  <a:lnTo>
                    <a:pt x="136" y="212"/>
                  </a:lnTo>
                  <a:lnTo>
                    <a:pt x="134" y="212"/>
                  </a:lnTo>
                  <a:lnTo>
                    <a:pt x="130" y="216"/>
                  </a:lnTo>
                  <a:lnTo>
                    <a:pt x="126" y="216"/>
                  </a:lnTo>
                  <a:lnTo>
                    <a:pt x="122" y="216"/>
                  </a:lnTo>
                  <a:lnTo>
                    <a:pt x="122" y="212"/>
                  </a:lnTo>
                  <a:lnTo>
                    <a:pt x="118" y="216"/>
                  </a:lnTo>
                  <a:lnTo>
                    <a:pt x="118" y="212"/>
                  </a:lnTo>
                  <a:lnTo>
                    <a:pt x="118" y="216"/>
                  </a:lnTo>
                  <a:lnTo>
                    <a:pt x="114" y="216"/>
                  </a:lnTo>
                  <a:lnTo>
                    <a:pt x="118" y="216"/>
                  </a:lnTo>
                  <a:lnTo>
                    <a:pt x="118" y="220"/>
                  </a:lnTo>
                  <a:lnTo>
                    <a:pt x="114" y="220"/>
                  </a:lnTo>
                  <a:lnTo>
                    <a:pt x="114" y="216"/>
                  </a:lnTo>
                  <a:lnTo>
                    <a:pt x="110" y="216"/>
                  </a:lnTo>
                  <a:lnTo>
                    <a:pt x="110" y="220"/>
                  </a:lnTo>
                  <a:lnTo>
                    <a:pt x="110" y="216"/>
                  </a:lnTo>
                  <a:lnTo>
                    <a:pt x="108" y="216"/>
                  </a:lnTo>
                  <a:lnTo>
                    <a:pt x="110" y="216"/>
                  </a:lnTo>
                  <a:lnTo>
                    <a:pt x="108" y="216"/>
                  </a:lnTo>
                  <a:lnTo>
                    <a:pt x="108" y="220"/>
                  </a:lnTo>
                  <a:lnTo>
                    <a:pt x="104" y="220"/>
                  </a:lnTo>
                  <a:lnTo>
                    <a:pt x="100" y="220"/>
                  </a:lnTo>
                  <a:lnTo>
                    <a:pt x="100" y="216"/>
                  </a:lnTo>
                  <a:lnTo>
                    <a:pt x="104" y="216"/>
                  </a:lnTo>
                  <a:lnTo>
                    <a:pt x="100" y="216"/>
                  </a:lnTo>
                  <a:lnTo>
                    <a:pt x="104" y="216"/>
                  </a:lnTo>
                  <a:lnTo>
                    <a:pt x="104" y="212"/>
                  </a:lnTo>
                  <a:lnTo>
                    <a:pt x="100" y="212"/>
                  </a:lnTo>
                  <a:lnTo>
                    <a:pt x="96" y="212"/>
                  </a:lnTo>
                  <a:lnTo>
                    <a:pt x="94" y="216"/>
                  </a:lnTo>
                  <a:lnTo>
                    <a:pt x="94" y="220"/>
                  </a:lnTo>
                  <a:lnTo>
                    <a:pt x="90" y="216"/>
                  </a:lnTo>
                  <a:lnTo>
                    <a:pt x="86" y="216"/>
                  </a:lnTo>
                  <a:lnTo>
                    <a:pt x="86" y="212"/>
                  </a:lnTo>
                  <a:lnTo>
                    <a:pt x="82" y="216"/>
                  </a:lnTo>
                  <a:lnTo>
                    <a:pt x="86" y="216"/>
                  </a:lnTo>
                  <a:lnTo>
                    <a:pt x="86" y="220"/>
                  </a:lnTo>
                  <a:lnTo>
                    <a:pt x="90" y="220"/>
                  </a:lnTo>
                  <a:lnTo>
                    <a:pt x="94" y="224"/>
                  </a:lnTo>
                  <a:lnTo>
                    <a:pt x="90" y="224"/>
                  </a:lnTo>
                  <a:lnTo>
                    <a:pt x="86" y="224"/>
                  </a:lnTo>
                  <a:lnTo>
                    <a:pt x="82" y="220"/>
                  </a:lnTo>
                  <a:lnTo>
                    <a:pt x="78" y="220"/>
                  </a:lnTo>
                  <a:lnTo>
                    <a:pt x="74" y="220"/>
                  </a:lnTo>
                  <a:lnTo>
                    <a:pt x="70" y="220"/>
                  </a:lnTo>
                  <a:lnTo>
                    <a:pt x="66" y="220"/>
                  </a:lnTo>
                  <a:lnTo>
                    <a:pt x="64" y="220"/>
                  </a:lnTo>
                  <a:lnTo>
                    <a:pt x="64" y="216"/>
                  </a:lnTo>
                  <a:lnTo>
                    <a:pt x="60" y="216"/>
                  </a:lnTo>
                  <a:lnTo>
                    <a:pt x="56" y="216"/>
                  </a:lnTo>
                  <a:lnTo>
                    <a:pt x="56" y="212"/>
                  </a:lnTo>
                  <a:lnTo>
                    <a:pt x="52" y="212"/>
                  </a:lnTo>
                  <a:lnTo>
                    <a:pt x="48" y="212"/>
                  </a:lnTo>
                  <a:lnTo>
                    <a:pt x="48" y="208"/>
                  </a:lnTo>
                  <a:lnTo>
                    <a:pt x="52" y="208"/>
                  </a:lnTo>
                  <a:lnTo>
                    <a:pt x="56" y="208"/>
                  </a:lnTo>
                  <a:lnTo>
                    <a:pt x="60" y="204"/>
                  </a:lnTo>
                  <a:lnTo>
                    <a:pt x="64" y="204"/>
                  </a:lnTo>
                  <a:lnTo>
                    <a:pt x="70" y="204"/>
                  </a:lnTo>
                  <a:lnTo>
                    <a:pt x="70" y="200"/>
                  </a:lnTo>
                  <a:lnTo>
                    <a:pt x="66" y="200"/>
                  </a:lnTo>
                  <a:lnTo>
                    <a:pt x="64" y="200"/>
                  </a:lnTo>
                  <a:lnTo>
                    <a:pt x="64" y="204"/>
                  </a:lnTo>
                  <a:lnTo>
                    <a:pt x="60" y="204"/>
                  </a:lnTo>
                  <a:lnTo>
                    <a:pt x="60" y="200"/>
                  </a:lnTo>
                  <a:lnTo>
                    <a:pt x="56" y="200"/>
                  </a:lnTo>
                  <a:lnTo>
                    <a:pt x="52" y="200"/>
                  </a:lnTo>
                  <a:lnTo>
                    <a:pt x="48" y="200"/>
                  </a:lnTo>
                  <a:lnTo>
                    <a:pt x="44" y="200"/>
                  </a:lnTo>
                  <a:lnTo>
                    <a:pt x="40" y="200"/>
                  </a:lnTo>
                  <a:lnTo>
                    <a:pt x="40" y="198"/>
                  </a:lnTo>
                  <a:lnTo>
                    <a:pt x="44" y="198"/>
                  </a:lnTo>
                  <a:lnTo>
                    <a:pt x="44" y="194"/>
                  </a:lnTo>
                  <a:lnTo>
                    <a:pt x="48" y="194"/>
                  </a:lnTo>
                  <a:lnTo>
                    <a:pt x="44" y="194"/>
                  </a:lnTo>
                  <a:lnTo>
                    <a:pt x="40" y="198"/>
                  </a:lnTo>
                  <a:lnTo>
                    <a:pt x="38" y="198"/>
                  </a:lnTo>
                  <a:lnTo>
                    <a:pt x="38" y="200"/>
                  </a:lnTo>
                  <a:lnTo>
                    <a:pt x="34" y="200"/>
                  </a:lnTo>
                  <a:lnTo>
                    <a:pt x="34" y="198"/>
                  </a:lnTo>
                  <a:lnTo>
                    <a:pt x="30" y="198"/>
                  </a:lnTo>
                  <a:lnTo>
                    <a:pt x="34" y="194"/>
                  </a:lnTo>
                  <a:lnTo>
                    <a:pt x="30" y="198"/>
                  </a:lnTo>
                  <a:lnTo>
                    <a:pt x="30" y="194"/>
                  </a:lnTo>
                  <a:lnTo>
                    <a:pt x="26" y="194"/>
                  </a:lnTo>
                  <a:lnTo>
                    <a:pt x="22" y="194"/>
                  </a:lnTo>
                  <a:lnTo>
                    <a:pt x="22" y="190"/>
                  </a:lnTo>
                  <a:lnTo>
                    <a:pt x="26" y="190"/>
                  </a:lnTo>
                  <a:lnTo>
                    <a:pt x="30" y="190"/>
                  </a:lnTo>
                  <a:lnTo>
                    <a:pt x="34" y="186"/>
                  </a:lnTo>
                  <a:lnTo>
                    <a:pt x="38" y="186"/>
                  </a:lnTo>
                  <a:lnTo>
                    <a:pt x="40" y="186"/>
                  </a:lnTo>
                  <a:lnTo>
                    <a:pt x="44" y="186"/>
                  </a:lnTo>
                  <a:lnTo>
                    <a:pt x="48" y="186"/>
                  </a:lnTo>
                  <a:lnTo>
                    <a:pt x="52" y="186"/>
                  </a:lnTo>
                  <a:lnTo>
                    <a:pt x="56" y="186"/>
                  </a:lnTo>
                  <a:lnTo>
                    <a:pt x="56" y="190"/>
                  </a:lnTo>
                  <a:lnTo>
                    <a:pt x="60" y="190"/>
                  </a:lnTo>
                  <a:lnTo>
                    <a:pt x="64" y="190"/>
                  </a:lnTo>
                  <a:lnTo>
                    <a:pt x="66" y="190"/>
                  </a:lnTo>
                  <a:lnTo>
                    <a:pt x="70" y="190"/>
                  </a:lnTo>
                  <a:lnTo>
                    <a:pt x="70" y="186"/>
                  </a:lnTo>
                  <a:lnTo>
                    <a:pt x="74" y="186"/>
                  </a:lnTo>
                  <a:lnTo>
                    <a:pt x="74" y="190"/>
                  </a:lnTo>
                  <a:lnTo>
                    <a:pt x="78" y="190"/>
                  </a:lnTo>
                  <a:lnTo>
                    <a:pt x="82" y="190"/>
                  </a:lnTo>
                  <a:lnTo>
                    <a:pt x="86" y="190"/>
                  </a:lnTo>
                  <a:lnTo>
                    <a:pt x="90" y="190"/>
                  </a:lnTo>
                  <a:lnTo>
                    <a:pt x="94" y="190"/>
                  </a:lnTo>
                  <a:lnTo>
                    <a:pt x="96" y="190"/>
                  </a:lnTo>
                  <a:lnTo>
                    <a:pt x="96" y="186"/>
                  </a:lnTo>
                  <a:lnTo>
                    <a:pt x="94" y="190"/>
                  </a:lnTo>
                  <a:lnTo>
                    <a:pt x="90" y="190"/>
                  </a:lnTo>
                  <a:lnTo>
                    <a:pt x="86" y="190"/>
                  </a:lnTo>
                  <a:lnTo>
                    <a:pt x="82" y="190"/>
                  </a:lnTo>
                  <a:lnTo>
                    <a:pt x="78" y="190"/>
                  </a:lnTo>
                  <a:lnTo>
                    <a:pt x="78" y="186"/>
                  </a:lnTo>
                  <a:lnTo>
                    <a:pt x="74" y="186"/>
                  </a:lnTo>
                  <a:lnTo>
                    <a:pt x="70" y="186"/>
                  </a:lnTo>
                  <a:lnTo>
                    <a:pt x="66" y="186"/>
                  </a:lnTo>
                  <a:lnTo>
                    <a:pt x="64" y="186"/>
                  </a:lnTo>
                  <a:lnTo>
                    <a:pt x="60" y="186"/>
                  </a:lnTo>
                  <a:lnTo>
                    <a:pt x="56" y="186"/>
                  </a:lnTo>
                  <a:lnTo>
                    <a:pt x="60" y="186"/>
                  </a:lnTo>
                  <a:lnTo>
                    <a:pt x="64" y="182"/>
                  </a:lnTo>
                  <a:lnTo>
                    <a:pt x="66" y="182"/>
                  </a:lnTo>
                  <a:lnTo>
                    <a:pt x="70" y="182"/>
                  </a:lnTo>
                  <a:lnTo>
                    <a:pt x="74" y="182"/>
                  </a:lnTo>
                  <a:lnTo>
                    <a:pt x="78" y="182"/>
                  </a:lnTo>
                  <a:lnTo>
                    <a:pt x="82" y="182"/>
                  </a:lnTo>
                  <a:lnTo>
                    <a:pt x="86" y="182"/>
                  </a:lnTo>
                  <a:lnTo>
                    <a:pt x="90" y="182"/>
                  </a:lnTo>
                  <a:lnTo>
                    <a:pt x="90" y="186"/>
                  </a:lnTo>
                  <a:lnTo>
                    <a:pt x="94" y="186"/>
                  </a:lnTo>
                  <a:lnTo>
                    <a:pt x="96" y="186"/>
                  </a:lnTo>
                  <a:lnTo>
                    <a:pt x="94" y="186"/>
                  </a:lnTo>
                  <a:lnTo>
                    <a:pt x="90" y="182"/>
                  </a:lnTo>
                  <a:lnTo>
                    <a:pt x="94" y="182"/>
                  </a:lnTo>
                  <a:lnTo>
                    <a:pt x="96" y="182"/>
                  </a:lnTo>
                  <a:lnTo>
                    <a:pt x="96" y="178"/>
                  </a:lnTo>
                  <a:lnTo>
                    <a:pt x="96" y="174"/>
                  </a:lnTo>
                  <a:lnTo>
                    <a:pt x="94" y="174"/>
                  </a:lnTo>
                  <a:lnTo>
                    <a:pt x="90" y="174"/>
                  </a:lnTo>
                  <a:lnTo>
                    <a:pt x="86" y="174"/>
                  </a:lnTo>
                  <a:lnTo>
                    <a:pt x="82" y="174"/>
                  </a:lnTo>
                  <a:lnTo>
                    <a:pt x="82" y="178"/>
                  </a:lnTo>
                  <a:lnTo>
                    <a:pt x="78" y="178"/>
                  </a:lnTo>
                  <a:lnTo>
                    <a:pt x="74" y="178"/>
                  </a:lnTo>
                  <a:lnTo>
                    <a:pt x="70" y="178"/>
                  </a:lnTo>
                  <a:lnTo>
                    <a:pt x="66" y="178"/>
                  </a:lnTo>
                  <a:lnTo>
                    <a:pt x="64" y="178"/>
                  </a:lnTo>
                  <a:lnTo>
                    <a:pt x="66" y="178"/>
                  </a:lnTo>
                  <a:lnTo>
                    <a:pt x="64" y="178"/>
                  </a:lnTo>
                  <a:lnTo>
                    <a:pt x="64" y="174"/>
                  </a:lnTo>
                  <a:lnTo>
                    <a:pt x="60" y="174"/>
                  </a:lnTo>
                  <a:lnTo>
                    <a:pt x="60" y="178"/>
                  </a:lnTo>
                  <a:lnTo>
                    <a:pt x="64" y="178"/>
                  </a:lnTo>
                  <a:lnTo>
                    <a:pt x="60" y="178"/>
                  </a:lnTo>
                  <a:lnTo>
                    <a:pt x="56" y="178"/>
                  </a:lnTo>
                  <a:lnTo>
                    <a:pt x="56" y="182"/>
                  </a:lnTo>
                  <a:lnTo>
                    <a:pt x="52" y="182"/>
                  </a:lnTo>
                  <a:lnTo>
                    <a:pt x="52" y="178"/>
                  </a:lnTo>
                  <a:lnTo>
                    <a:pt x="48" y="178"/>
                  </a:lnTo>
                  <a:lnTo>
                    <a:pt x="44" y="178"/>
                  </a:lnTo>
                  <a:lnTo>
                    <a:pt x="40" y="178"/>
                  </a:lnTo>
                  <a:lnTo>
                    <a:pt x="38" y="178"/>
                  </a:lnTo>
                  <a:lnTo>
                    <a:pt x="40" y="174"/>
                  </a:lnTo>
                  <a:lnTo>
                    <a:pt x="44" y="174"/>
                  </a:lnTo>
                  <a:lnTo>
                    <a:pt x="48" y="174"/>
                  </a:lnTo>
                  <a:lnTo>
                    <a:pt x="48" y="172"/>
                  </a:lnTo>
                  <a:lnTo>
                    <a:pt x="48" y="174"/>
                  </a:lnTo>
                  <a:lnTo>
                    <a:pt x="44" y="174"/>
                  </a:lnTo>
                  <a:lnTo>
                    <a:pt x="40" y="174"/>
                  </a:lnTo>
                  <a:lnTo>
                    <a:pt x="38" y="174"/>
                  </a:lnTo>
                  <a:lnTo>
                    <a:pt x="34" y="174"/>
                  </a:lnTo>
                  <a:lnTo>
                    <a:pt x="34" y="172"/>
                  </a:lnTo>
                  <a:lnTo>
                    <a:pt x="38" y="172"/>
                  </a:lnTo>
                  <a:lnTo>
                    <a:pt x="40" y="172"/>
                  </a:lnTo>
                  <a:lnTo>
                    <a:pt x="38" y="172"/>
                  </a:lnTo>
                  <a:lnTo>
                    <a:pt x="34" y="172"/>
                  </a:lnTo>
                  <a:lnTo>
                    <a:pt x="30" y="172"/>
                  </a:lnTo>
                  <a:lnTo>
                    <a:pt x="26" y="172"/>
                  </a:lnTo>
                  <a:lnTo>
                    <a:pt x="22" y="172"/>
                  </a:lnTo>
                  <a:lnTo>
                    <a:pt x="26" y="172"/>
                  </a:lnTo>
                  <a:lnTo>
                    <a:pt x="26" y="168"/>
                  </a:lnTo>
                  <a:lnTo>
                    <a:pt x="22" y="168"/>
                  </a:lnTo>
                  <a:lnTo>
                    <a:pt x="22" y="172"/>
                  </a:lnTo>
                  <a:lnTo>
                    <a:pt x="18" y="172"/>
                  </a:lnTo>
                  <a:lnTo>
                    <a:pt x="18" y="168"/>
                  </a:lnTo>
                  <a:lnTo>
                    <a:pt x="14" y="168"/>
                  </a:lnTo>
                  <a:lnTo>
                    <a:pt x="10" y="168"/>
                  </a:lnTo>
                  <a:lnTo>
                    <a:pt x="8" y="164"/>
                  </a:lnTo>
                  <a:lnTo>
                    <a:pt x="10" y="164"/>
                  </a:lnTo>
                  <a:lnTo>
                    <a:pt x="8" y="164"/>
                  </a:lnTo>
                  <a:lnTo>
                    <a:pt x="4" y="164"/>
                  </a:lnTo>
                  <a:lnTo>
                    <a:pt x="0" y="160"/>
                  </a:lnTo>
                  <a:lnTo>
                    <a:pt x="4" y="160"/>
                  </a:lnTo>
                  <a:lnTo>
                    <a:pt x="4" y="158"/>
                  </a:lnTo>
                  <a:lnTo>
                    <a:pt x="8" y="158"/>
                  </a:lnTo>
                  <a:lnTo>
                    <a:pt x="4" y="158"/>
                  </a:lnTo>
                  <a:lnTo>
                    <a:pt x="4" y="154"/>
                  </a:lnTo>
                  <a:lnTo>
                    <a:pt x="8" y="154"/>
                  </a:lnTo>
                  <a:lnTo>
                    <a:pt x="4" y="154"/>
                  </a:lnTo>
                  <a:lnTo>
                    <a:pt x="8" y="150"/>
                  </a:lnTo>
                  <a:lnTo>
                    <a:pt x="10" y="150"/>
                  </a:lnTo>
                  <a:lnTo>
                    <a:pt x="14" y="150"/>
                  </a:lnTo>
                  <a:lnTo>
                    <a:pt x="18" y="150"/>
                  </a:lnTo>
                  <a:lnTo>
                    <a:pt x="22" y="150"/>
                  </a:lnTo>
                  <a:lnTo>
                    <a:pt x="26" y="150"/>
                  </a:lnTo>
                  <a:lnTo>
                    <a:pt x="30" y="150"/>
                  </a:lnTo>
                  <a:lnTo>
                    <a:pt x="30" y="146"/>
                  </a:lnTo>
                  <a:lnTo>
                    <a:pt x="34" y="146"/>
                  </a:lnTo>
                  <a:lnTo>
                    <a:pt x="38" y="146"/>
                  </a:lnTo>
                  <a:lnTo>
                    <a:pt x="40" y="146"/>
                  </a:lnTo>
                  <a:lnTo>
                    <a:pt x="44" y="146"/>
                  </a:lnTo>
                  <a:lnTo>
                    <a:pt x="40" y="146"/>
                  </a:lnTo>
                  <a:lnTo>
                    <a:pt x="40" y="142"/>
                  </a:lnTo>
                  <a:lnTo>
                    <a:pt x="44" y="142"/>
                  </a:lnTo>
                  <a:lnTo>
                    <a:pt x="48" y="142"/>
                  </a:lnTo>
                  <a:lnTo>
                    <a:pt x="52" y="142"/>
                  </a:lnTo>
                  <a:lnTo>
                    <a:pt x="56" y="142"/>
                  </a:lnTo>
                  <a:lnTo>
                    <a:pt x="60" y="142"/>
                  </a:lnTo>
                  <a:lnTo>
                    <a:pt x="56" y="142"/>
                  </a:lnTo>
                  <a:lnTo>
                    <a:pt x="56" y="138"/>
                  </a:lnTo>
                  <a:lnTo>
                    <a:pt x="60" y="138"/>
                  </a:lnTo>
                  <a:lnTo>
                    <a:pt x="66" y="134"/>
                  </a:lnTo>
                  <a:lnTo>
                    <a:pt x="70" y="134"/>
                  </a:lnTo>
                  <a:lnTo>
                    <a:pt x="74" y="138"/>
                  </a:lnTo>
                  <a:lnTo>
                    <a:pt x="74" y="134"/>
                  </a:lnTo>
                  <a:lnTo>
                    <a:pt x="78" y="134"/>
                  </a:lnTo>
                  <a:lnTo>
                    <a:pt x="82" y="134"/>
                  </a:lnTo>
                  <a:lnTo>
                    <a:pt x="86" y="134"/>
                  </a:lnTo>
                  <a:lnTo>
                    <a:pt x="90" y="134"/>
                  </a:lnTo>
                  <a:lnTo>
                    <a:pt x="94" y="134"/>
                  </a:lnTo>
                  <a:lnTo>
                    <a:pt x="96" y="134"/>
                  </a:lnTo>
                  <a:lnTo>
                    <a:pt x="100" y="134"/>
                  </a:lnTo>
                  <a:lnTo>
                    <a:pt x="104" y="130"/>
                  </a:lnTo>
                  <a:lnTo>
                    <a:pt x="108" y="128"/>
                  </a:lnTo>
                  <a:lnTo>
                    <a:pt x="110" y="128"/>
                  </a:lnTo>
                  <a:lnTo>
                    <a:pt x="110" y="124"/>
                  </a:lnTo>
                  <a:lnTo>
                    <a:pt x="114" y="124"/>
                  </a:lnTo>
                  <a:lnTo>
                    <a:pt x="114" y="120"/>
                  </a:lnTo>
                  <a:lnTo>
                    <a:pt x="110" y="120"/>
                  </a:lnTo>
                  <a:lnTo>
                    <a:pt x="110" y="116"/>
                  </a:lnTo>
                  <a:lnTo>
                    <a:pt x="110" y="112"/>
                  </a:lnTo>
                  <a:lnTo>
                    <a:pt x="110" y="108"/>
                  </a:lnTo>
                  <a:lnTo>
                    <a:pt x="114" y="108"/>
                  </a:lnTo>
                  <a:lnTo>
                    <a:pt x="122" y="108"/>
                  </a:lnTo>
                  <a:lnTo>
                    <a:pt x="122" y="104"/>
                  </a:lnTo>
                  <a:lnTo>
                    <a:pt x="126" y="104"/>
                  </a:lnTo>
                  <a:lnTo>
                    <a:pt x="130" y="104"/>
                  </a:lnTo>
                  <a:lnTo>
                    <a:pt x="126" y="104"/>
                  </a:lnTo>
                  <a:lnTo>
                    <a:pt x="122" y="104"/>
                  </a:lnTo>
                  <a:lnTo>
                    <a:pt x="122" y="100"/>
                  </a:lnTo>
                  <a:lnTo>
                    <a:pt x="122" y="104"/>
                  </a:lnTo>
                  <a:lnTo>
                    <a:pt x="118" y="104"/>
                  </a:lnTo>
                  <a:lnTo>
                    <a:pt x="114" y="104"/>
                  </a:lnTo>
                  <a:lnTo>
                    <a:pt x="114" y="108"/>
                  </a:lnTo>
                  <a:lnTo>
                    <a:pt x="110" y="108"/>
                  </a:lnTo>
                  <a:lnTo>
                    <a:pt x="110" y="104"/>
                  </a:lnTo>
                  <a:lnTo>
                    <a:pt x="108" y="104"/>
                  </a:lnTo>
                  <a:lnTo>
                    <a:pt x="108" y="108"/>
                  </a:lnTo>
                  <a:lnTo>
                    <a:pt x="104" y="108"/>
                  </a:lnTo>
                  <a:lnTo>
                    <a:pt x="100" y="108"/>
                  </a:lnTo>
                  <a:lnTo>
                    <a:pt x="96" y="108"/>
                  </a:lnTo>
                  <a:lnTo>
                    <a:pt x="96" y="104"/>
                  </a:lnTo>
                  <a:lnTo>
                    <a:pt x="94" y="104"/>
                  </a:lnTo>
                  <a:lnTo>
                    <a:pt x="90" y="104"/>
                  </a:lnTo>
                  <a:lnTo>
                    <a:pt x="90" y="108"/>
                  </a:lnTo>
                  <a:lnTo>
                    <a:pt x="86" y="108"/>
                  </a:lnTo>
                  <a:lnTo>
                    <a:pt x="82" y="108"/>
                  </a:lnTo>
                  <a:lnTo>
                    <a:pt x="82" y="104"/>
                  </a:lnTo>
                  <a:lnTo>
                    <a:pt x="78" y="104"/>
                  </a:lnTo>
                  <a:lnTo>
                    <a:pt x="78" y="100"/>
                  </a:lnTo>
                  <a:lnTo>
                    <a:pt x="78" y="98"/>
                  </a:lnTo>
                  <a:lnTo>
                    <a:pt x="82" y="98"/>
                  </a:lnTo>
                  <a:lnTo>
                    <a:pt x="86" y="98"/>
                  </a:lnTo>
                  <a:lnTo>
                    <a:pt x="90" y="94"/>
                  </a:lnTo>
                  <a:lnTo>
                    <a:pt x="94" y="94"/>
                  </a:lnTo>
                  <a:lnTo>
                    <a:pt x="94" y="90"/>
                  </a:lnTo>
                  <a:lnTo>
                    <a:pt x="96" y="90"/>
                  </a:lnTo>
                  <a:lnTo>
                    <a:pt x="100" y="90"/>
                  </a:lnTo>
                  <a:lnTo>
                    <a:pt x="104" y="90"/>
                  </a:lnTo>
                  <a:lnTo>
                    <a:pt x="104" y="86"/>
                  </a:lnTo>
                  <a:lnTo>
                    <a:pt x="108" y="86"/>
                  </a:lnTo>
                  <a:lnTo>
                    <a:pt x="110" y="86"/>
                  </a:lnTo>
                  <a:lnTo>
                    <a:pt x="110" y="82"/>
                  </a:lnTo>
                  <a:lnTo>
                    <a:pt x="114" y="82"/>
                  </a:lnTo>
                  <a:lnTo>
                    <a:pt x="114" y="78"/>
                  </a:lnTo>
                  <a:lnTo>
                    <a:pt x="118" y="78"/>
                  </a:lnTo>
                  <a:lnTo>
                    <a:pt x="122" y="78"/>
                  </a:lnTo>
                  <a:lnTo>
                    <a:pt x="126" y="78"/>
                  </a:lnTo>
                  <a:lnTo>
                    <a:pt x="130" y="78"/>
                  </a:lnTo>
                  <a:lnTo>
                    <a:pt x="130" y="74"/>
                  </a:lnTo>
                  <a:lnTo>
                    <a:pt x="134" y="74"/>
                  </a:lnTo>
                  <a:lnTo>
                    <a:pt x="134" y="78"/>
                  </a:lnTo>
                  <a:lnTo>
                    <a:pt x="136" y="82"/>
                  </a:lnTo>
                  <a:lnTo>
                    <a:pt x="140" y="86"/>
                  </a:lnTo>
                  <a:lnTo>
                    <a:pt x="144" y="86"/>
                  </a:lnTo>
                  <a:lnTo>
                    <a:pt x="140" y="86"/>
                  </a:lnTo>
                  <a:lnTo>
                    <a:pt x="140" y="82"/>
                  </a:lnTo>
                  <a:lnTo>
                    <a:pt x="136" y="82"/>
                  </a:lnTo>
                  <a:lnTo>
                    <a:pt x="136" y="78"/>
                  </a:lnTo>
                  <a:lnTo>
                    <a:pt x="136" y="74"/>
                  </a:lnTo>
                  <a:lnTo>
                    <a:pt x="140" y="72"/>
                  </a:lnTo>
                  <a:lnTo>
                    <a:pt x="144" y="72"/>
                  </a:lnTo>
                  <a:lnTo>
                    <a:pt x="144" y="74"/>
                  </a:lnTo>
                  <a:lnTo>
                    <a:pt x="148" y="74"/>
                  </a:lnTo>
                  <a:lnTo>
                    <a:pt x="152" y="74"/>
                  </a:lnTo>
                  <a:lnTo>
                    <a:pt x="156" y="74"/>
                  </a:lnTo>
                  <a:lnTo>
                    <a:pt x="160" y="78"/>
                  </a:lnTo>
                  <a:lnTo>
                    <a:pt x="164" y="78"/>
                  </a:lnTo>
                  <a:lnTo>
                    <a:pt x="164" y="74"/>
                  </a:lnTo>
                  <a:lnTo>
                    <a:pt x="166" y="74"/>
                  </a:lnTo>
                  <a:lnTo>
                    <a:pt x="170" y="74"/>
                  </a:lnTo>
                  <a:lnTo>
                    <a:pt x="166" y="74"/>
                  </a:lnTo>
                  <a:lnTo>
                    <a:pt x="166" y="72"/>
                  </a:lnTo>
                  <a:lnTo>
                    <a:pt x="164" y="68"/>
                  </a:lnTo>
                  <a:lnTo>
                    <a:pt x="166" y="68"/>
                  </a:lnTo>
                  <a:lnTo>
                    <a:pt x="170" y="68"/>
                  </a:lnTo>
                  <a:lnTo>
                    <a:pt x="170" y="64"/>
                  </a:lnTo>
                  <a:lnTo>
                    <a:pt x="166" y="64"/>
                  </a:lnTo>
                  <a:lnTo>
                    <a:pt x="166" y="60"/>
                  </a:lnTo>
                  <a:lnTo>
                    <a:pt x="164" y="60"/>
                  </a:lnTo>
                  <a:lnTo>
                    <a:pt x="164" y="56"/>
                  </a:lnTo>
                  <a:lnTo>
                    <a:pt x="166" y="56"/>
                  </a:lnTo>
                  <a:lnTo>
                    <a:pt x="170" y="52"/>
                  </a:lnTo>
                  <a:lnTo>
                    <a:pt x="174" y="52"/>
                  </a:lnTo>
                  <a:lnTo>
                    <a:pt x="178" y="52"/>
                  </a:lnTo>
                  <a:lnTo>
                    <a:pt x="182" y="52"/>
                  </a:lnTo>
                  <a:lnTo>
                    <a:pt x="186" y="52"/>
                  </a:lnTo>
                  <a:lnTo>
                    <a:pt x="190" y="52"/>
                  </a:lnTo>
                  <a:lnTo>
                    <a:pt x="194" y="52"/>
                  </a:lnTo>
                  <a:lnTo>
                    <a:pt x="196" y="52"/>
                  </a:lnTo>
                  <a:lnTo>
                    <a:pt x="200" y="52"/>
                  </a:lnTo>
                  <a:lnTo>
                    <a:pt x="200" y="56"/>
                  </a:lnTo>
                  <a:lnTo>
                    <a:pt x="200" y="60"/>
                  </a:lnTo>
                  <a:lnTo>
                    <a:pt x="204" y="60"/>
                  </a:lnTo>
                  <a:lnTo>
                    <a:pt x="212" y="60"/>
                  </a:lnTo>
                  <a:lnTo>
                    <a:pt x="212" y="64"/>
                  </a:lnTo>
                  <a:lnTo>
                    <a:pt x="216" y="64"/>
                  </a:lnTo>
                  <a:lnTo>
                    <a:pt x="216" y="60"/>
                  </a:lnTo>
                  <a:lnTo>
                    <a:pt x="216" y="64"/>
                  </a:lnTo>
                  <a:lnTo>
                    <a:pt x="220" y="64"/>
                  </a:lnTo>
                  <a:lnTo>
                    <a:pt x="222" y="64"/>
                  </a:lnTo>
                  <a:lnTo>
                    <a:pt x="222" y="68"/>
                  </a:lnTo>
                  <a:lnTo>
                    <a:pt x="226" y="68"/>
                  </a:lnTo>
                  <a:lnTo>
                    <a:pt x="230" y="68"/>
                  </a:lnTo>
                  <a:lnTo>
                    <a:pt x="230" y="72"/>
                  </a:lnTo>
                  <a:lnTo>
                    <a:pt x="234" y="72"/>
                  </a:lnTo>
                  <a:lnTo>
                    <a:pt x="234" y="68"/>
                  </a:lnTo>
                  <a:lnTo>
                    <a:pt x="230" y="68"/>
                  </a:lnTo>
                  <a:lnTo>
                    <a:pt x="226" y="68"/>
                  </a:lnTo>
                  <a:lnTo>
                    <a:pt x="222" y="68"/>
                  </a:lnTo>
                  <a:lnTo>
                    <a:pt x="222" y="64"/>
                  </a:lnTo>
                  <a:lnTo>
                    <a:pt x="220" y="64"/>
                  </a:lnTo>
                  <a:lnTo>
                    <a:pt x="216" y="60"/>
                  </a:lnTo>
                  <a:lnTo>
                    <a:pt x="212" y="60"/>
                  </a:lnTo>
                  <a:lnTo>
                    <a:pt x="208" y="60"/>
                  </a:lnTo>
                  <a:lnTo>
                    <a:pt x="208" y="56"/>
                  </a:lnTo>
                  <a:lnTo>
                    <a:pt x="204" y="52"/>
                  </a:lnTo>
                  <a:lnTo>
                    <a:pt x="200" y="52"/>
                  </a:lnTo>
                  <a:lnTo>
                    <a:pt x="196" y="52"/>
                  </a:lnTo>
                  <a:lnTo>
                    <a:pt x="194" y="52"/>
                  </a:lnTo>
                  <a:lnTo>
                    <a:pt x="194" y="48"/>
                  </a:lnTo>
                  <a:lnTo>
                    <a:pt x="190" y="48"/>
                  </a:lnTo>
                  <a:lnTo>
                    <a:pt x="194" y="48"/>
                  </a:lnTo>
                  <a:lnTo>
                    <a:pt x="196" y="48"/>
                  </a:lnTo>
                  <a:lnTo>
                    <a:pt x="200" y="44"/>
                  </a:lnTo>
                  <a:lnTo>
                    <a:pt x="204" y="44"/>
                  </a:lnTo>
                  <a:lnTo>
                    <a:pt x="208" y="44"/>
                  </a:lnTo>
                  <a:lnTo>
                    <a:pt x="212" y="44"/>
                  </a:lnTo>
                  <a:lnTo>
                    <a:pt x="216" y="44"/>
                  </a:lnTo>
                  <a:lnTo>
                    <a:pt x="220" y="44"/>
                  </a:lnTo>
                  <a:lnTo>
                    <a:pt x="222" y="44"/>
                  </a:lnTo>
                  <a:lnTo>
                    <a:pt x="226" y="44"/>
                  </a:lnTo>
                  <a:lnTo>
                    <a:pt x="230" y="42"/>
                  </a:lnTo>
                  <a:lnTo>
                    <a:pt x="234" y="42"/>
                  </a:lnTo>
                  <a:lnTo>
                    <a:pt x="234" y="44"/>
                  </a:lnTo>
                  <a:lnTo>
                    <a:pt x="238" y="44"/>
                  </a:lnTo>
                  <a:lnTo>
                    <a:pt x="238" y="42"/>
                  </a:lnTo>
                  <a:lnTo>
                    <a:pt x="242" y="42"/>
                  </a:lnTo>
                  <a:lnTo>
                    <a:pt x="246" y="42"/>
                  </a:lnTo>
                  <a:lnTo>
                    <a:pt x="250" y="42"/>
                  </a:lnTo>
                  <a:lnTo>
                    <a:pt x="250" y="44"/>
                  </a:lnTo>
                  <a:lnTo>
                    <a:pt x="252" y="44"/>
                  </a:lnTo>
                  <a:lnTo>
                    <a:pt x="252" y="42"/>
                  </a:lnTo>
                  <a:lnTo>
                    <a:pt x="250" y="42"/>
                  </a:lnTo>
                  <a:lnTo>
                    <a:pt x="246" y="42"/>
                  </a:lnTo>
                  <a:lnTo>
                    <a:pt x="252" y="42"/>
                  </a:lnTo>
                  <a:lnTo>
                    <a:pt x="256" y="38"/>
                  </a:lnTo>
                  <a:lnTo>
                    <a:pt x="260" y="38"/>
                  </a:lnTo>
                  <a:lnTo>
                    <a:pt x="264" y="38"/>
                  </a:lnTo>
                  <a:lnTo>
                    <a:pt x="268" y="42"/>
                  </a:lnTo>
                  <a:lnTo>
                    <a:pt x="272" y="42"/>
                  </a:lnTo>
                  <a:lnTo>
                    <a:pt x="276" y="44"/>
                  </a:lnTo>
                  <a:lnTo>
                    <a:pt x="276" y="52"/>
                  </a:lnTo>
                  <a:lnTo>
                    <a:pt x="276" y="56"/>
                  </a:lnTo>
                  <a:lnTo>
                    <a:pt x="272" y="56"/>
                  </a:lnTo>
                  <a:lnTo>
                    <a:pt x="272" y="60"/>
                  </a:lnTo>
                  <a:lnTo>
                    <a:pt x="272" y="64"/>
                  </a:lnTo>
                  <a:lnTo>
                    <a:pt x="276" y="64"/>
                  </a:lnTo>
                  <a:lnTo>
                    <a:pt x="276" y="60"/>
                  </a:lnTo>
                  <a:lnTo>
                    <a:pt x="278" y="56"/>
                  </a:lnTo>
                  <a:lnTo>
                    <a:pt x="282" y="56"/>
                  </a:lnTo>
                  <a:lnTo>
                    <a:pt x="282" y="52"/>
                  </a:lnTo>
                  <a:lnTo>
                    <a:pt x="282" y="48"/>
                  </a:lnTo>
                  <a:lnTo>
                    <a:pt x="286" y="48"/>
                  </a:lnTo>
                  <a:lnTo>
                    <a:pt x="290" y="48"/>
                  </a:lnTo>
                  <a:lnTo>
                    <a:pt x="298" y="52"/>
                  </a:lnTo>
                  <a:lnTo>
                    <a:pt x="302" y="52"/>
                  </a:lnTo>
                  <a:lnTo>
                    <a:pt x="306" y="52"/>
                  </a:lnTo>
                  <a:lnTo>
                    <a:pt x="308" y="52"/>
                  </a:lnTo>
                  <a:lnTo>
                    <a:pt x="312" y="56"/>
                  </a:lnTo>
                  <a:lnTo>
                    <a:pt x="316" y="56"/>
                  </a:lnTo>
                  <a:lnTo>
                    <a:pt x="320" y="56"/>
                  </a:lnTo>
                  <a:lnTo>
                    <a:pt x="320" y="60"/>
                  </a:lnTo>
                  <a:lnTo>
                    <a:pt x="324" y="60"/>
                  </a:lnTo>
                  <a:lnTo>
                    <a:pt x="328" y="60"/>
                  </a:lnTo>
                  <a:lnTo>
                    <a:pt x="332" y="60"/>
                  </a:lnTo>
                  <a:lnTo>
                    <a:pt x="328" y="60"/>
                  </a:lnTo>
                  <a:lnTo>
                    <a:pt x="324" y="56"/>
                  </a:lnTo>
                  <a:lnTo>
                    <a:pt x="320" y="56"/>
                  </a:lnTo>
                  <a:lnTo>
                    <a:pt x="316" y="56"/>
                  </a:lnTo>
                  <a:lnTo>
                    <a:pt x="316" y="52"/>
                  </a:lnTo>
                  <a:lnTo>
                    <a:pt x="312" y="52"/>
                  </a:lnTo>
                  <a:lnTo>
                    <a:pt x="308" y="52"/>
                  </a:lnTo>
                  <a:lnTo>
                    <a:pt x="312" y="52"/>
                  </a:lnTo>
                  <a:lnTo>
                    <a:pt x="316" y="52"/>
                  </a:lnTo>
                  <a:lnTo>
                    <a:pt x="320" y="52"/>
                  </a:lnTo>
                  <a:lnTo>
                    <a:pt x="324" y="52"/>
                  </a:lnTo>
                  <a:lnTo>
                    <a:pt x="328" y="52"/>
                  </a:lnTo>
                  <a:lnTo>
                    <a:pt x="332" y="52"/>
                  </a:lnTo>
                  <a:lnTo>
                    <a:pt x="328" y="48"/>
                  </a:lnTo>
                  <a:lnTo>
                    <a:pt x="324" y="48"/>
                  </a:lnTo>
                  <a:lnTo>
                    <a:pt x="320" y="48"/>
                  </a:lnTo>
                  <a:lnTo>
                    <a:pt x="320" y="44"/>
                  </a:lnTo>
                  <a:lnTo>
                    <a:pt x="316" y="44"/>
                  </a:lnTo>
                  <a:lnTo>
                    <a:pt x="312" y="44"/>
                  </a:lnTo>
                  <a:lnTo>
                    <a:pt x="312" y="42"/>
                  </a:lnTo>
                  <a:lnTo>
                    <a:pt x="312" y="38"/>
                  </a:lnTo>
                  <a:lnTo>
                    <a:pt x="308" y="38"/>
                  </a:lnTo>
                  <a:lnTo>
                    <a:pt x="308" y="34"/>
                  </a:lnTo>
                  <a:lnTo>
                    <a:pt x="312" y="34"/>
                  </a:lnTo>
                  <a:lnTo>
                    <a:pt x="316" y="34"/>
                  </a:lnTo>
                  <a:lnTo>
                    <a:pt x="320" y="34"/>
                  </a:lnTo>
                  <a:lnTo>
                    <a:pt x="324" y="34"/>
                  </a:lnTo>
                  <a:lnTo>
                    <a:pt x="328" y="34"/>
                  </a:lnTo>
                  <a:lnTo>
                    <a:pt x="332" y="34"/>
                  </a:lnTo>
                  <a:lnTo>
                    <a:pt x="334" y="34"/>
                  </a:lnTo>
                  <a:lnTo>
                    <a:pt x="338" y="34"/>
                  </a:lnTo>
                  <a:lnTo>
                    <a:pt x="338" y="38"/>
                  </a:lnTo>
                  <a:lnTo>
                    <a:pt x="342" y="38"/>
                  </a:lnTo>
                  <a:lnTo>
                    <a:pt x="346" y="38"/>
                  </a:lnTo>
                  <a:lnTo>
                    <a:pt x="346" y="42"/>
                  </a:lnTo>
                  <a:lnTo>
                    <a:pt x="350" y="42"/>
                  </a:lnTo>
                  <a:lnTo>
                    <a:pt x="354" y="42"/>
                  </a:lnTo>
                  <a:lnTo>
                    <a:pt x="358" y="42"/>
                  </a:lnTo>
                  <a:lnTo>
                    <a:pt x="362" y="42"/>
                  </a:lnTo>
                  <a:lnTo>
                    <a:pt x="362" y="44"/>
                  </a:lnTo>
                  <a:lnTo>
                    <a:pt x="364" y="44"/>
                  </a:lnTo>
                  <a:lnTo>
                    <a:pt x="368" y="44"/>
                  </a:lnTo>
                  <a:lnTo>
                    <a:pt x="372" y="44"/>
                  </a:lnTo>
                  <a:lnTo>
                    <a:pt x="376" y="44"/>
                  </a:lnTo>
                  <a:lnTo>
                    <a:pt x="376" y="48"/>
                  </a:lnTo>
                  <a:lnTo>
                    <a:pt x="380" y="48"/>
                  </a:lnTo>
                  <a:lnTo>
                    <a:pt x="384" y="48"/>
                  </a:lnTo>
                  <a:lnTo>
                    <a:pt x="384" y="52"/>
                  </a:lnTo>
                  <a:lnTo>
                    <a:pt x="380" y="52"/>
                  </a:lnTo>
                  <a:lnTo>
                    <a:pt x="384" y="52"/>
                  </a:lnTo>
                  <a:lnTo>
                    <a:pt x="388" y="52"/>
                  </a:lnTo>
                  <a:lnTo>
                    <a:pt x="392" y="52"/>
                  </a:lnTo>
                  <a:lnTo>
                    <a:pt x="392" y="56"/>
                  </a:lnTo>
                  <a:lnTo>
                    <a:pt x="394" y="56"/>
                  </a:lnTo>
                  <a:lnTo>
                    <a:pt x="398" y="56"/>
                  </a:lnTo>
                  <a:lnTo>
                    <a:pt x="402" y="56"/>
                  </a:lnTo>
                  <a:lnTo>
                    <a:pt x="406" y="56"/>
                  </a:lnTo>
                  <a:lnTo>
                    <a:pt x="406" y="52"/>
                  </a:lnTo>
                  <a:lnTo>
                    <a:pt x="402" y="52"/>
                  </a:lnTo>
                  <a:lnTo>
                    <a:pt x="398" y="52"/>
                  </a:lnTo>
                  <a:lnTo>
                    <a:pt x="402" y="52"/>
                  </a:lnTo>
                  <a:lnTo>
                    <a:pt x="402" y="48"/>
                  </a:lnTo>
                  <a:lnTo>
                    <a:pt x="398" y="48"/>
                  </a:lnTo>
                  <a:lnTo>
                    <a:pt x="394" y="48"/>
                  </a:lnTo>
                  <a:lnTo>
                    <a:pt x="398" y="48"/>
                  </a:lnTo>
                  <a:lnTo>
                    <a:pt x="402" y="48"/>
                  </a:lnTo>
                  <a:lnTo>
                    <a:pt x="402" y="44"/>
                  </a:lnTo>
                  <a:lnTo>
                    <a:pt x="398" y="44"/>
                  </a:lnTo>
                  <a:lnTo>
                    <a:pt x="398" y="42"/>
                  </a:lnTo>
                  <a:lnTo>
                    <a:pt x="402" y="42"/>
                  </a:lnTo>
                  <a:lnTo>
                    <a:pt x="406" y="42"/>
                  </a:lnTo>
                  <a:lnTo>
                    <a:pt x="410" y="42"/>
                  </a:lnTo>
                  <a:lnTo>
                    <a:pt x="414" y="42"/>
                  </a:lnTo>
                  <a:lnTo>
                    <a:pt x="418" y="42"/>
                  </a:lnTo>
                  <a:lnTo>
                    <a:pt x="420" y="42"/>
                  </a:lnTo>
                  <a:lnTo>
                    <a:pt x="424" y="42"/>
                  </a:lnTo>
                  <a:lnTo>
                    <a:pt x="428" y="42"/>
                  </a:lnTo>
                  <a:lnTo>
                    <a:pt x="432" y="42"/>
                  </a:lnTo>
                  <a:lnTo>
                    <a:pt x="428" y="42"/>
                  </a:lnTo>
                  <a:lnTo>
                    <a:pt x="424" y="42"/>
                  </a:lnTo>
                  <a:lnTo>
                    <a:pt x="420" y="42"/>
                  </a:lnTo>
                  <a:lnTo>
                    <a:pt x="418" y="42"/>
                  </a:lnTo>
                  <a:lnTo>
                    <a:pt x="414" y="42"/>
                  </a:lnTo>
                  <a:lnTo>
                    <a:pt x="414" y="38"/>
                  </a:lnTo>
                  <a:lnTo>
                    <a:pt x="410" y="38"/>
                  </a:lnTo>
                  <a:lnTo>
                    <a:pt x="414" y="38"/>
                  </a:lnTo>
                  <a:lnTo>
                    <a:pt x="410" y="38"/>
                  </a:lnTo>
                  <a:lnTo>
                    <a:pt x="406" y="34"/>
                  </a:lnTo>
                  <a:lnTo>
                    <a:pt x="402" y="34"/>
                  </a:lnTo>
                  <a:lnTo>
                    <a:pt x="398" y="34"/>
                  </a:lnTo>
                  <a:lnTo>
                    <a:pt x="398" y="30"/>
                  </a:lnTo>
                  <a:lnTo>
                    <a:pt x="394" y="30"/>
                  </a:lnTo>
                  <a:lnTo>
                    <a:pt x="392" y="30"/>
                  </a:lnTo>
                  <a:lnTo>
                    <a:pt x="388" y="26"/>
                  </a:lnTo>
                  <a:lnTo>
                    <a:pt x="384" y="26"/>
                  </a:lnTo>
                  <a:lnTo>
                    <a:pt x="388" y="26"/>
                  </a:lnTo>
                  <a:lnTo>
                    <a:pt x="392" y="26"/>
                  </a:lnTo>
                  <a:lnTo>
                    <a:pt x="394" y="26"/>
                  </a:lnTo>
                  <a:lnTo>
                    <a:pt x="398" y="26"/>
                  </a:lnTo>
                  <a:lnTo>
                    <a:pt x="402" y="26"/>
                  </a:lnTo>
                  <a:lnTo>
                    <a:pt x="406" y="26"/>
                  </a:lnTo>
                  <a:lnTo>
                    <a:pt x="410" y="26"/>
                  </a:lnTo>
                  <a:lnTo>
                    <a:pt x="414" y="26"/>
                  </a:lnTo>
                  <a:lnTo>
                    <a:pt x="418" y="26"/>
                  </a:lnTo>
                  <a:lnTo>
                    <a:pt x="420" y="26"/>
                  </a:lnTo>
                  <a:lnTo>
                    <a:pt x="424" y="26"/>
                  </a:lnTo>
                  <a:lnTo>
                    <a:pt x="428" y="26"/>
                  </a:lnTo>
                  <a:lnTo>
                    <a:pt x="432" y="26"/>
                  </a:lnTo>
                  <a:lnTo>
                    <a:pt x="436" y="26"/>
                  </a:lnTo>
                  <a:lnTo>
                    <a:pt x="436" y="30"/>
                  </a:lnTo>
                  <a:lnTo>
                    <a:pt x="440" y="30"/>
                  </a:lnTo>
                  <a:lnTo>
                    <a:pt x="440" y="34"/>
                  </a:lnTo>
                  <a:lnTo>
                    <a:pt x="442" y="34"/>
                  </a:lnTo>
                  <a:lnTo>
                    <a:pt x="442" y="30"/>
                  </a:lnTo>
                  <a:lnTo>
                    <a:pt x="440" y="26"/>
                  </a:lnTo>
                  <a:lnTo>
                    <a:pt x="442" y="26"/>
                  </a:lnTo>
                  <a:lnTo>
                    <a:pt x="446" y="26"/>
                  </a:lnTo>
                  <a:lnTo>
                    <a:pt x="446" y="30"/>
                  </a:lnTo>
                  <a:lnTo>
                    <a:pt x="454" y="30"/>
                  </a:lnTo>
                  <a:lnTo>
                    <a:pt x="458" y="30"/>
                  </a:lnTo>
                  <a:lnTo>
                    <a:pt x="458" y="34"/>
                  </a:lnTo>
                  <a:lnTo>
                    <a:pt x="462" y="34"/>
                  </a:lnTo>
                  <a:lnTo>
                    <a:pt x="464" y="34"/>
                  </a:lnTo>
                  <a:lnTo>
                    <a:pt x="464" y="38"/>
                  </a:lnTo>
                  <a:lnTo>
                    <a:pt x="468" y="38"/>
                  </a:lnTo>
                  <a:lnTo>
                    <a:pt x="468" y="34"/>
                  </a:lnTo>
                  <a:lnTo>
                    <a:pt x="464" y="34"/>
                  </a:lnTo>
                  <a:lnTo>
                    <a:pt x="464" y="30"/>
                  </a:lnTo>
                  <a:lnTo>
                    <a:pt x="468" y="30"/>
                  </a:lnTo>
                  <a:lnTo>
                    <a:pt x="464" y="30"/>
                  </a:lnTo>
                  <a:lnTo>
                    <a:pt x="464" y="26"/>
                  </a:lnTo>
                  <a:lnTo>
                    <a:pt x="462" y="26"/>
                  </a:lnTo>
                  <a:lnTo>
                    <a:pt x="458" y="26"/>
                  </a:lnTo>
                  <a:lnTo>
                    <a:pt x="454" y="26"/>
                  </a:lnTo>
                  <a:lnTo>
                    <a:pt x="450" y="26"/>
                  </a:lnTo>
                  <a:lnTo>
                    <a:pt x="446" y="26"/>
                  </a:lnTo>
                  <a:lnTo>
                    <a:pt x="442" y="26"/>
                  </a:lnTo>
                  <a:lnTo>
                    <a:pt x="442" y="22"/>
                  </a:lnTo>
                  <a:lnTo>
                    <a:pt x="436" y="22"/>
                  </a:lnTo>
                  <a:lnTo>
                    <a:pt x="432" y="22"/>
                  </a:lnTo>
                  <a:lnTo>
                    <a:pt x="428" y="22"/>
                  </a:lnTo>
                  <a:lnTo>
                    <a:pt x="424" y="22"/>
                  </a:lnTo>
                  <a:lnTo>
                    <a:pt x="418" y="22"/>
                  </a:lnTo>
                  <a:lnTo>
                    <a:pt x="414" y="22"/>
                  </a:lnTo>
                  <a:lnTo>
                    <a:pt x="410" y="22"/>
                  </a:lnTo>
                  <a:lnTo>
                    <a:pt x="406" y="22"/>
                  </a:lnTo>
                  <a:lnTo>
                    <a:pt x="402" y="22"/>
                  </a:lnTo>
                  <a:lnTo>
                    <a:pt x="398" y="22"/>
                  </a:lnTo>
                  <a:lnTo>
                    <a:pt x="394" y="22"/>
                  </a:lnTo>
                  <a:lnTo>
                    <a:pt x="398" y="22"/>
                  </a:lnTo>
                  <a:lnTo>
                    <a:pt x="394" y="22"/>
                  </a:lnTo>
                  <a:lnTo>
                    <a:pt x="392" y="22"/>
                  </a:lnTo>
                  <a:lnTo>
                    <a:pt x="388" y="22"/>
                  </a:lnTo>
                  <a:lnTo>
                    <a:pt x="384" y="22"/>
                  </a:lnTo>
                  <a:lnTo>
                    <a:pt x="380" y="22"/>
                  </a:lnTo>
                  <a:lnTo>
                    <a:pt x="376" y="22"/>
                  </a:lnTo>
                  <a:lnTo>
                    <a:pt x="372" y="22"/>
                  </a:lnTo>
                  <a:lnTo>
                    <a:pt x="368" y="18"/>
                  </a:lnTo>
                  <a:lnTo>
                    <a:pt x="376" y="18"/>
                  </a:lnTo>
                  <a:lnTo>
                    <a:pt x="380" y="22"/>
                  </a:lnTo>
                  <a:lnTo>
                    <a:pt x="380" y="18"/>
                  </a:lnTo>
                  <a:lnTo>
                    <a:pt x="376" y="18"/>
                  </a:lnTo>
                  <a:lnTo>
                    <a:pt x="372" y="18"/>
                  </a:lnTo>
                  <a:lnTo>
                    <a:pt x="376" y="18"/>
                  </a:lnTo>
                  <a:lnTo>
                    <a:pt x="380" y="18"/>
                  </a:lnTo>
                  <a:lnTo>
                    <a:pt x="380" y="16"/>
                  </a:lnTo>
                  <a:lnTo>
                    <a:pt x="384" y="16"/>
                  </a:lnTo>
                  <a:lnTo>
                    <a:pt x="384" y="18"/>
                  </a:lnTo>
                  <a:lnTo>
                    <a:pt x="388" y="18"/>
                  </a:lnTo>
                  <a:lnTo>
                    <a:pt x="392" y="18"/>
                  </a:lnTo>
                  <a:lnTo>
                    <a:pt x="394" y="18"/>
                  </a:lnTo>
                  <a:lnTo>
                    <a:pt x="394" y="22"/>
                  </a:lnTo>
                  <a:lnTo>
                    <a:pt x="398" y="22"/>
                  </a:lnTo>
                  <a:lnTo>
                    <a:pt x="398" y="18"/>
                  </a:lnTo>
                  <a:lnTo>
                    <a:pt x="402" y="18"/>
                  </a:lnTo>
                  <a:lnTo>
                    <a:pt x="402" y="22"/>
                  </a:lnTo>
                  <a:lnTo>
                    <a:pt x="410" y="22"/>
                  </a:lnTo>
                  <a:lnTo>
                    <a:pt x="414" y="22"/>
                  </a:lnTo>
                  <a:lnTo>
                    <a:pt x="418" y="22"/>
                  </a:lnTo>
                  <a:lnTo>
                    <a:pt x="414" y="22"/>
                  </a:lnTo>
                  <a:lnTo>
                    <a:pt x="410" y="22"/>
                  </a:lnTo>
                  <a:lnTo>
                    <a:pt x="406" y="22"/>
                  </a:lnTo>
                  <a:lnTo>
                    <a:pt x="406" y="18"/>
                  </a:lnTo>
                  <a:lnTo>
                    <a:pt x="402" y="18"/>
                  </a:lnTo>
                  <a:lnTo>
                    <a:pt x="398" y="18"/>
                  </a:lnTo>
                  <a:lnTo>
                    <a:pt x="394" y="18"/>
                  </a:lnTo>
                  <a:lnTo>
                    <a:pt x="392" y="18"/>
                  </a:lnTo>
                  <a:lnTo>
                    <a:pt x="388" y="16"/>
                  </a:lnTo>
                  <a:lnTo>
                    <a:pt x="392" y="16"/>
                  </a:lnTo>
                  <a:lnTo>
                    <a:pt x="394" y="16"/>
                  </a:lnTo>
                  <a:lnTo>
                    <a:pt x="398" y="16"/>
                  </a:lnTo>
                  <a:lnTo>
                    <a:pt x="402" y="16"/>
                  </a:lnTo>
                  <a:lnTo>
                    <a:pt x="406" y="16"/>
                  </a:lnTo>
                  <a:lnTo>
                    <a:pt x="410" y="16"/>
                  </a:lnTo>
                  <a:lnTo>
                    <a:pt x="414" y="16"/>
                  </a:lnTo>
                  <a:lnTo>
                    <a:pt x="418" y="16"/>
                  </a:lnTo>
                  <a:lnTo>
                    <a:pt x="420" y="16"/>
                  </a:lnTo>
                  <a:lnTo>
                    <a:pt x="424" y="16"/>
                  </a:lnTo>
                  <a:lnTo>
                    <a:pt x="420" y="16"/>
                  </a:lnTo>
                  <a:lnTo>
                    <a:pt x="418" y="16"/>
                  </a:lnTo>
                  <a:lnTo>
                    <a:pt x="414" y="16"/>
                  </a:lnTo>
                  <a:lnTo>
                    <a:pt x="410" y="16"/>
                  </a:lnTo>
                  <a:lnTo>
                    <a:pt x="410" y="12"/>
                  </a:lnTo>
                  <a:lnTo>
                    <a:pt x="414" y="12"/>
                  </a:lnTo>
                  <a:lnTo>
                    <a:pt x="418" y="12"/>
                  </a:lnTo>
                  <a:lnTo>
                    <a:pt x="420" y="12"/>
                  </a:lnTo>
                  <a:lnTo>
                    <a:pt x="424" y="12"/>
                  </a:lnTo>
                  <a:lnTo>
                    <a:pt x="420" y="12"/>
                  </a:lnTo>
                  <a:lnTo>
                    <a:pt x="424" y="12"/>
                  </a:lnTo>
                  <a:lnTo>
                    <a:pt x="428" y="12"/>
                  </a:lnTo>
                  <a:lnTo>
                    <a:pt x="432" y="12"/>
                  </a:lnTo>
                  <a:lnTo>
                    <a:pt x="436" y="12"/>
                  </a:lnTo>
                  <a:lnTo>
                    <a:pt x="440" y="12"/>
                  </a:lnTo>
                  <a:lnTo>
                    <a:pt x="442" y="16"/>
                  </a:lnTo>
                  <a:lnTo>
                    <a:pt x="440" y="16"/>
                  </a:lnTo>
                  <a:lnTo>
                    <a:pt x="442" y="16"/>
                  </a:lnTo>
                  <a:lnTo>
                    <a:pt x="446" y="16"/>
                  </a:lnTo>
                  <a:lnTo>
                    <a:pt x="450" y="16"/>
                  </a:lnTo>
                  <a:lnTo>
                    <a:pt x="450" y="18"/>
                  </a:lnTo>
                  <a:lnTo>
                    <a:pt x="454" y="18"/>
                  </a:lnTo>
                  <a:lnTo>
                    <a:pt x="458" y="18"/>
                  </a:lnTo>
                  <a:lnTo>
                    <a:pt x="464" y="18"/>
                  </a:lnTo>
                  <a:lnTo>
                    <a:pt x="468" y="18"/>
                  </a:lnTo>
                  <a:lnTo>
                    <a:pt x="472" y="18"/>
                  </a:lnTo>
                  <a:lnTo>
                    <a:pt x="480" y="22"/>
                  </a:lnTo>
                  <a:lnTo>
                    <a:pt x="480" y="26"/>
                  </a:lnTo>
                  <a:lnTo>
                    <a:pt x="484" y="26"/>
                  </a:lnTo>
                  <a:lnTo>
                    <a:pt x="488" y="26"/>
                  </a:lnTo>
                  <a:lnTo>
                    <a:pt x="484" y="26"/>
                  </a:lnTo>
                  <a:lnTo>
                    <a:pt x="484" y="22"/>
                  </a:lnTo>
                  <a:lnTo>
                    <a:pt x="480" y="22"/>
                  </a:lnTo>
                  <a:lnTo>
                    <a:pt x="476" y="18"/>
                  </a:lnTo>
                  <a:lnTo>
                    <a:pt x="480" y="18"/>
                  </a:lnTo>
                  <a:lnTo>
                    <a:pt x="484" y="18"/>
                  </a:lnTo>
                  <a:lnTo>
                    <a:pt x="488" y="18"/>
                  </a:lnTo>
                  <a:lnTo>
                    <a:pt x="490" y="18"/>
                  </a:lnTo>
                  <a:lnTo>
                    <a:pt x="498" y="18"/>
                  </a:lnTo>
                  <a:lnTo>
                    <a:pt x="502" y="18"/>
                  </a:lnTo>
                  <a:lnTo>
                    <a:pt x="506" y="18"/>
                  </a:lnTo>
                  <a:lnTo>
                    <a:pt x="502" y="18"/>
                  </a:lnTo>
                  <a:lnTo>
                    <a:pt x="498" y="18"/>
                  </a:lnTo>
                  <a:lnTo>
                    <a:pt x="490" y="18"/>
                  </a:lnTo>
                  <a:lnTo>
                    <a:pt x="488" y="18"/>
                  </a:lnTo>
                  <a:lnTo>
                    <a:pt x="484" y="18"/>
                  </a:lnTo>
                  <a:lnTo>
                    <a:pt x="484" y="16"/>
                  </a:lnTo>
                  <a:lnTo>
                    <a:pt x="488" y="16"/>
                  </a:lnTo>
                  <a:lnTo>
                    <a:pt x="490" y="16"/>
                  </a:lnTo>
                  <a:lnTo>
                    <a:pt x="494" y="16"/>
                  </a:lnTo>
                  <a:lnTo>
                    <a:pt x="498" y="16"/>
                  </a:lnTo>
                  <a:lnTo>
                    <a:pt x="502" y="16"/>
                  </a:lnTo>
                  <a:lnTo>
                    <a:pt x="506" y="16"/>
                  </a:lnTo>
                  <a:lnTo>
                    <a:pt x="510" y="16"/>
                  </a:lnTo>
                  <a:lnTo>
                    <a:pt x="506" y="16"/>
                  </a:lnTo>
                  <a:lnTo>
                    <a:pt x="502" y="16"/>
                  </a:lnTo>
                  <a:lnTo>
                    <a:pt x="498" y="16"/>
                  </a:lnTo>
                  <a:lnTo>
                    <a:pt x="494" y="12"/>
                  </a:lnTo>
                  <a:lnTo>
                    <a:pt x="490" y="12"/>
                  </a:lnTo>
                  <a:lnTo>
                    <a:pt x="488" y="12"/>
                  </a:lnTo>
                  <a:lnTo>
                    <a:pt x="484" y="12"/>
                  </a:lnTo>
                  <a:lnTo>
                    <a:pt x="484" y="8"/>
                  </a:lnTo>
                  <a:lnTo>
                    <a:pt x="488" y="8"/>
                  </a:lnTo>
                  <a:lnTo>
                    <a:pt x="490" y="8"/>
                  </a:lnTo>
                  <a:lnTo>
                    <a:pt x="494" y="8"/>
                  </a:lnTo>
                  <a:lnTo>
                    <a:pt x="498" y="8"/>
                  </a:lnTo>
                  <a:lnTo>
                    <a:pt x="494" y="8"/>
                  </a:lnTo>
                  <a:lnTo>
                    <a:pt x="494" y="4"/>
                  </a:lnTo>
                  <a:lnTo>
                    <a:pt x="498" y="4"/>
                  </a:lnTo>
                  <a:lnTo>
                    <a:pt x="502" y="4"/>
                  </a:lnTo>
                  <a:lnTo>
                    <a:pt x="506" y="4"/>
                  </a:lnTo>
                  <a:lnTo>
                    <a:pt x="510" y="8"/>
                  </a:lnTo>
                  <a:lnTo>
                    <a:pt x="514" y="8"/>
                  </a:lnTo>
                  <a:lnTo>
                    <a:pt x="518" y="8"/>
                  </a:lnTo>
                  <a:lnTo>
                    <a:pt x="514" y="8"/>
                  </a:lnTo>
                  <a:lnTo>
                    <a:pt x="514" y="4"/>
                  </a:lnTo>
                  <a:lnTo>
                    <a:pt x="510" y="4"/>
                  </a:lnTo>
                  <a:lnTo>
                    <a:pt x="514" y="4"/>
                  </a:lnTo>
                  <a:lnTo>
                    <a:pt x="518" y="4"/>
                  </a:lnTo>
                  <a:lnTo>
                    <a:pt x="520" y="4"/>
                  </a:lnTo>
                  <a:lnTo>
                    <a:pt x="524" y="4"/>
                  </a:lnTo>
                  <a:lnTo>
                    <a:pt x="528" y="4"/>
                  </a:lnTo>
                  <a:lnTo>
                    <a:pt x="532" y="4"/>
                  </a:lnTo>
                  <a:lnTo>
                    <a:pt x="536" y="0"/>
                  </a:lnTo>
                  <a:lnTo>
                    <a:pt x="540" y="0"/>
                  </a:lnTo>
                  <a:lnTo>
                    <a:pt x="544" y="0"/>
                  </a:lnTo>
                  <a:lnTo>
                    <a:pt x="544" y="4"/>
                  </a:lnTo>
                  <a:lnTo>
                    <a:pt x="544" y="0"/>
                  </a:lnTo>
                  <a:lnTo>
                    <a:pt x="546" y="0"/>
                  </a:lnTo>
                  <a:lnTo>
                    <a:pt x="546" y="4"/>
                  </a:lnTo>
                  <a:lnTo>
                    <a:pt x="550" y="4"/>
                  </a:lnTo>
                  <a:lnTo>
                    <a:pt x="554" y="4"/>
                  </a:lnTo>
                  <a:lnTo>
                    <a:pt x="550" y="4"/>
                  </a:lnTo>
                  <a:lnTo>
                    <a:pt x="550" y="0"/>
                  </a:lnTo>
                  <a:lnTo>
                    <a:pt x="554" y="0"/>
                  </a:lnTo>
                  <a:lnTo>
                    <a:pt x="558" y="0"/>
                  </a:lnTo>
                  <a:lnTo>
                    <a:pt x="562" y="0"/>
                  </a:lnTo>
                  <a:lnTo>
                    <a:pt x="566" y="0"/>
                  </a:lnTo>
                  <a:lnTo>
                    <a:pt x="570" y="0"/>
                  </a:lnTo>
                  <a:lnTo>
                    <a:pt x="574" y="0"/>
                  </a:lnTo>
                  <a:lnTo>
                    <a:pt x="576" y="0"/>
                  </a:lnTo>
                  <a:lnTo>
                    <a:pt x="574" y="0"/>
                  </a:lnTo>
                  <a:lnTo>
                    <a:pt x="576" y="0"/>
                  </a:lnTo>
                  <a:lnTo>
                    <a:pt x="580" y="0"/>
                  </a:lnTo>
                  <a:lnTo>
                    <a:pt x="584" y="0"/>
                  </a:lnTo>
                  <a:lnTo>
                    <a:pt x="588" y="0"/>
                  </a:lnTo>
                  <a:lnTo>
                    <a:pt x="592" y="0"/>
                  </a:lnTo>
                  <a:lnTo>
                    <a:pt x="596" y="0"/>
                  </a:lnTo>
                  <a:lnTo>
                    <a:pt x="600" y="0"/>
                  </a:lnTo>
                  <a:lnTo>
                    <a:pt x="604" y="0"/>
                  </a:lnTo>
                  <a:lnTo>
                    <a:pt x="610" y="0"/>
                  </a:lnTo>
                  <a:lnTo>
                    <a:pt x="614" y="4"/>
                  </a:lnTo>
                  <a:lnTo>
                    <a:pt x="618" y="4"/>
                  </a:lnTo>
                  <a:lnTo>
                    <a:pt x="622" y="4"/>
                  </a:lnTo>
                  <a:lnTo>
                    <a:pt x="626" y="4"/>
                  </a:lnTo>
                  <a:lnTo>
                    <a:pt x="630" y="4"/>
                  </a:lnTo>
                  <a:lnTo>
                    <a:pt x="626" y="4"/>
                  </a:lnTo>
                  <a:lnTo>
                    <a:pt x="622" y="4"/>
                  </a:lnTo>
                  <a:lnTo>
                    <a:pt x="626" y="8"/>
                  </a:lnTo>
                  <a:lnTo>
                    <a:pt x="630" y="8"/>
                  </a:lnTo>
                  <a:lnTo>
                    <a:pt x="632" y="8"/>
                  </a:lnTo>
                  <a:lnTo>
                    <a:pt x="630" y="4"/>
                  </a:lnTo>
                  <a:lnTo>
                    <a:pt x="632" y="4"/>
                  </a:lnTo>
                  <a:lnTo>
                    <a:pt x="636" y="4"/>
                  </a:lnTo>
                  <a:lnTo>
                    <a:pt x="640" y="4"/>
                  </a:lnTo>
                  <a:lnTo>
                    <a:pt x="644" y="4"/>
                  </a:lnTo>
                  <a:lnTo>
                    <a:pt x="648" y="4"/>
                  </a:lnTo>
                  <a:lnTo>
                    <a:pt x="652" y="8"/>
                  </a:lnTo>
                  <a:lnTo>
                    <a:pt x="660" y="8"/>
                  </a:lnTo>
                  <a:lnTo>
                    <a:pt x="662" y="8"/>
                  </a:lnTo>
                  <a:lnTo>
                    <a:pt x="666" y="8"/>
                  </a:lnTo>
                  <a:lnTo>
                    <a:pt x="670" y="12"/>
                  </a:lnTo>
                  <a:lnTo>
                    <a:pt x="666" y="12"/>
                  </a:lnTo>
                  <a:lnTo>
                    <a:pt x="662" y="12"/>
                  </a:lnTo>
                  <a:lnTo>
                    <a:pt x="660" y="12"/>
                  </a:lnTo>
                  <a:lnTo>
                    <a:pt x="656" y="16"/>
                  </a:lnTo>
                  <a:lnTo>
                    <a:pt x="652" y="16"/>
                  </a:lnTo>
                  <a:lnTo>
                    <a:pt x="648" y="16"/>
                  </a:lnTo>
                  <a:lnTo>
                    <a:pt x="644" y="16"/>
                  </a:lnTo>
                  <a:lnTo>
                    <a:pt x="640" y="16"/>
                  </a:lnTo>
                  <a:lnTo>
                    <a:pt x="636" y="16"/>
                  </a:lnTo>
                  <a:lnTo>
                    <a:pt x="632" y="16"/>
                  </a:lnTo>
                  <a:lnTo>
                    <a:pt x="630" y="16"/>
                  </a:lnTo>
                  <a:lnTo>
                    <a:pt x="626" y="16"/>
                  </a:lnTo>
                  <a:lnTo>
                    <a:pt x="618" y="16"/>
                  </a:lnTo>
                  <a:lnTo>
                    <a:pt x="614" y="16"/>
                  </a:lnTo>
                  <a:lnTo>
                    <a:pt x="610" y="16"/>
                  </a:lnTo>
                  <a:lnTo>
                    <a:pt x="606" y="16"/>
                  </a:lnTo>
                  <a:lnTo>
                    <a:pt x="604" y="16"/>
                  </a:lnTo>
                  <a:lnTo>
                    <a:pt x="600" y="16"/>
                  </a:lnTo>
                  <a:lnTo>
                    <a:pt x="596" y="16"/>
                  </a:lnTo>
                  <a:lnTo>
                    <a:pt x="592" y="16"/>
                  </a:lnTo>
                  <a:lnTo>
                    <a:pt x="588" y="16"/>
                  </a:lnTo>
                  <a:lnTo>
                    <a:pt x="584" y="16"/>
                  </a:lnTo>
                  <a:lnTo>
                    <a:pt x="584" y="18"/>
                  </a:lnTo>
                  <a:lnTo>
                    <a:pt x="580" y="18"/>
                  </a:lnTo>
                  <a:lnTo>
                    <a:pt x="576" y="18"/>
                  </a:lnTo>
                  <a:lnTo>
                    <a:pt x="574" y="16"/>
                  </a:lnTo>
                  <a:lnTo>
                    <a:pt x="570" y="16"/>
                  </a:lnTo>
                  <a:lnTo>
                    <a:pt x="562" y="16"/>
                  </a:lnTo>
                  <a:lnTo>
                    <a:pt x="558" y="16"/>
                  </a:lnTo>
                  <a:lnTo>
                    <a:pt x="562" y="16"/>
                  </a:lnTo>
                  <a:lnTo>
                    <a:pt x="566" y="16"/>
                  </a:lnTo>
                  <a:lnTo>
                    <a:pt x="570" y="16"/>
                  </a:lnTo>
                  <a:lnTo>
                    <a:pt x="574" y="18"/>
                  </a:lnTo>
                  <a:lnTo>
                    <a:pt x="570" y="18"/>
                  </a:lnTo>
                  <a:lnTo>
                    <a:pt x="566" y="18"/>
                  </a:lnTo>
                  <a:lnTo>
                    <a:pt x="562" y="18"/>
                  </a:lnTo>
                  <a:lnTo>
                    <a:pt x="558" y="18"/>
                  </a:lnTo>
                  <a:lnTo>
                    <a:pt x="554" y="18"/>
                  </a:lnTo>
                  <a:lnTo>
                    <a:pt x="550" y="22"/>
                  </a:lnTo>
                  <a:lnTo>
                    <a:pt x="546" y="22"/>
                  </a:lnTo>
                  <a:lnTo>
                    <a:pt x="544" y="22"/>
                  </a:lnTo>
                  <a:lnTo>
                    <a:pt x="540" y="22"/>
                  </a:lnTo>
                  <a:lnTo>
                    <a:pt x="536" y="22"/>
                  </a:lnTo>
                  <a:lnTo>
                    <a:pt x="532" y="22"/>
                  </a:lnTo>
                  <a:lnTo>
                    <a:pt x="528" y="22"/>
                  </a:lnTo>
                  <a:lnTo>
                    <a:pt x="532" y="22"/>
                  </a:lnTo>
                  <a:lnTo>
                    <a:pt x="528" y="26"/>
                  </a:lnTo>
                  <a:lnTo>
                    <a:pt x="532" y="26"/>
                  </a:lnTo>
                  <a:lnTo>
                    <a:pt x="532" y="22"/>
                  </a:lnTo>
                  <a:lnTo>
                    <a:pt x="536" y="22"/>
                  </a:lnTo>
                  <a:lnTo>
                    <a:pt x="540" y="22"/>
                  </a:lnTo>
                  <a:lnTo>
                    <a:pt x="544" y="22"/>
                  </a:lnTo>
                  <a:lnTo>
                    <a:pt x="546" y="22"/>
                  </a:lnTo>
                  <a:lnTo>
                    <a:pt x="550" y="22"/>
                  </a:lnTo>
                  <a:lnTo>
                    <a:pt x="554" y="22"/>
                  </a:lnTo>
                  <a:lnTo>
                    <a:pt x="554" y="26"/>
                  </a:lnTo>
                  <a:lnTo>
                    <a:pt x="550" y="26"/>
                  </a:lnTo>
                  <a:lnTo>
                    <a:pt x="554" y="26"/>
                  </a:lnTo>
                  <a:lnTo>
                    <a:pt x="554" y="22"/>
                  </a:lnTo>
                  <a:lnTo>
                    <a:pt x="558" y="22"/>
                  </a:lnTo>
                  <a:lnTo>
                    <a:pt x="558" y="18"/>
                  </a:lnTo>
                  <a:lnTo>
                    <a:pt x="562" y="18"/>
                  </a:lnTo>
                  <a:lnTo>
                    <a:pt x="566" y="18"/>
                  </a:lnTo>
                  <a:lnTo>
                    <a:pt x="574" y="18"/>
                  </a:lnTo>
                  <a:lnTo>
                    <a:pt x="576" y="18"/>
                  </a:lnTo>
                  <a:lnTo>
                    <a:pt x="580" y="18"/>
                  </a:lnTo>
                  <a:lnTo>
                    <a:pt x="584" y="18"/>
                  </a:lnTo>
                  <a:lnTo>
                    <a:pt x="584" y="22"/>
                  </a:lnTo>
                  <a:lnTo>
                    <a:pt x="584" y="18"/>
                  </a:lnTo>
                  <a:lnTo>
                    <a:pt x="588" y="18"/>
                  </a:lnTo>
                  <a:lnTo>
                    <a:pt x="592" y="18"/>
                  </a:lnTo>
                  <a:lnTo>
                    <a:pt x="596" y="18"/>
                  </a:lnTo>
                  <a:lnTo>
                    <a:pt x="596" y="16"/>
                  </a:lnTo>
                  <a:lnTo>
                    <a:pt x="600" y="16"/>
                  </a:lnTo>
                  <a:lnTo>
                    <a:pt x="604" y="16"/>
                  </a:lnTo>
                  <a:lnTo>
                    <a:pt x="606" y="16"/>
                  </a:lnTo>
                  <a:lnTo>
                    <a:pt x="610" y="16"/>
                  </a:lnTo>
                  <a:lnTo>
                    <a:pt x="614" y="16"/>
                  </a:lnTo>
                  <a:lnTo>
                    <a:pt x="618" y="16"/>
                  </a:lnTo>
                  <a:lnTo>
                    <a:pt x="622" y="16"/>
                  </a:lnTo>
                  <a:lnTo>
                    <a:pt x="626" y="16"/>
                  </a:lnTo>
                  <a:lnTo>
                    <a:pt x="630" y="16"/>
                  </a:lnTo>
                  <a:lnTo>
                    <a:pt x="632" y="18"/>
                  </a:lnTo>
                  <a:lnTo>
                    <a:pt x="636" y="18"/>
                  </a:lnTo>
                  <a:lnTo>
                    <a:pt x="636" y="16"/>
                  </a:lnTo>
                  <a:lnTo>
                    <a:pt x="640" y="18"/>
                  </a:lnTo>
                  <a:lnTo>
                    <a:pt x="648" y="18"/>
                  </a:lnTo>
                  <a:lnTo>
                    <a:pt x="656" y="18"/>
                  </a:lnTo>
                  <a:lnTo>
                    <a:pt x="656" y="16"/>
                  </a:lnTo>
                  <a:lnTo>
                    <a:pt x="660" y="16"/>
                  </a:lnTo>
                  <a:lnTo>
                    <a:pt x="662" y="16"/>
                  </a:lnTo>
                  <a:lnTo>
                    <a:pt x="666" y="16"/>
                  </a:lnTo>
                  <a:lnTo>
                    <a:pt x="670" y="16"/>
                  </a:lnTo>
                  <a:lnTo>
                    <a:pt x="674" y="16"/>
                  </a:lnTo>
                  <a:lnTo>
                    <a:pt x="678" y="16"/>
                  </a:lnTo>
                  <a:lnTo>
                    <a:pt x="682" y="16"/>
                  </a:lnTo>
                  <a:lnTo>
                    <a:pt x="678" y="16"/>
                  </a:lnTo>
                  <a:lnTo>
                    <a:pt x="678" y="18"/>
                  </a:lnTo>
                  <a:lnTo>
                    <a:pt x="682" y="18"/>
                  </a:lnTo>
                  <a:lnTo>
                    <a:pt x="678" y="22"/>
                  </a:lnTo>
                  <a:lnTo>
                    <a:pt x="674" y="22"/>
                  </a:lnTo>
                  <a:lnTo>
                    <a:pt x="670" y="26"/>
                  </a:lnTo>
                  <a:lnTo>
                    <a:pt x="666" y="26"/>
                  </a:lnTo>
                  <a:lnTo>
                    <a:pt x="670" y="26"/>
                  </a:lnTo>
                  <a:lnTo>
                    <a:pt x="674" y="26"/>
                  </a:lnTo>
                  <a:lnTo>
                    <a:pt x="678" y="26"/>
                  </a:lnTo>
                  <a:lnTo>
                    <a:pt x="678" y="22"/>
                  </a:lnTo>
                  <a:lnTo>
                    <a:pt x="682" y="22"/>
                  </a:lnTo>
                  <a:lnTo>
                    <a:pt x="686" y="22"/>
                  </a:lnTo>
                  <a:lnTo>
                    <a:pt x="688" y="22"/>
                  </a:lnTo>
                  <a:lnTo>
                    <a:pt x="692" y="22"/>
                  </a:lnTo>
                  <a:lnTo>
                    <a:pt x="696" y="22"/>
                  </a:lnTo>
                  <a:lnTo>
                    <a:pt x="692" y="22"/>
                  </a:lnTo>
                  <a:lnTo>
                    <a:pt x="692" y="26"/>
                  </a:lnTo>
                  <a:lnTo>
                    <a:pt x="696" y="26"/>
                  </a:lnTo>
                  <a:lnTo>
                    <a:pt x="696" y="22"/>
                  </a:lnTo>
                  <a:lnTo>
                    <a:pt x="700" y="22"/>
                  </a:lnTo>
                  <a:lnTo>
                    <a:pt x="704" y="22"/>
                  </a:lnTo>
                  <a:lnTo>
                    <a:pt x="704" y="26"/>
                  </a:lnTo>
                  <a:lnTo>
                    <a:pt x="708" y="26"/>
                  </a:lnTo>
                  <a:lnTo>
                    <a:pt x="712" y="26"/>
                  </a:lnTo>
                  <a:lnTo>
                    <a:pt x="716" y="26"/>
                  </a:lnTo>
                  <a:lnTo>
                    <a:pt x="718" y="26"/>
                  </a:lnTo>
                  <a:lnTo>
                    <a:pt x="722" y="30"/>
                  </a:lnTo>
                  <a:lnTo>
                    <a:pt x="726" y="30"/>
                  </a:lnTo>
                  <a:lnTo>
                    <a:pt x="730" y="30"/>
                  </a:lnTo>
                  <a:lnTo>
                    <a:pt x="730" y="34"/>
                  </a:lnTo>
                  <a:lnTo>
                    <a:pt x="722" y="34"/>
                  </a:lnTo>
                  <a:lnTo>
                    <a:pt x="718" y="34"/>
                  </a:lnTo>
                  <a:lnTo>
                    <a:pt x="718" y="38"/>
                  </a:lnTo>
                  <a:lnTo>
                    <a:pt x="716" y="38"/>
                  </a:lnTo>
                  <a:lnTo>
                    <a:pt x="718" y="38"/>
                  </a:lnTo>
                  <a:lnTo>
                    <a:pt x="716" y="38"/>
                  </a:lnTo>
                  <a:lnTo>
                    <a:pt x="716" y="42"/>
                  </a:lnTo>
                  <a:lnTo>
                    <a:pt x="712" y="42"/>
                  </a:lnTo>
                  <a:lnTo>
                    <a:pt x="708" y="42"/>
                  </a:lnTo>
                  <a:lnTo>
                    <a:pt x="704" y="42"/>
                  </a:lnTo>
                  <a:lnTo>
                    <a:pt x="700" y="42"/>
                  </a:lnTo>
                  <a:lnTo>
                    <a:pt x="696" y="42"/>
                  </a:lnTo>
                  <a:lnTo>
                    <a:pt x="688" y="42"/>
                  </a:lnTo>
                  <a:lnTo>
                    <a:pt x="686" y="42"/>
                  </a:lnTo>
                  <a:lnTo>
                    <a:pt x="686" y="44"/>
                  </a:lnTo>
                  <a:lnTo>
                    <a:pt x="682" y="44"/>
                  </a:lnTo>
                  <a:lnTo>
                    <a:pt x="678" y="44"/>
                  </a:lnTo>
                  <a:lnTo>
                    <a:pt x="674" y="44"/>
                  </a:lnTo>
                  <a:lnTo>
                    <a:pt x="666" y="44"/>
                  </a:lnTo>
                  <a:lnTo>
                    <a:pt x="662" y="44"/>
                  </a:lnTo>
                  <a:lnTo>
                    <a:pt x="656" y="44"/>
                  </a:lnTo>
                  <a:lnTo>
                    <a:pt x="652" y="44"/>
                  </a:lnTo>
                  <a:lnTo>
                    <a:pt x="648" y="44"/>
                  </a:lnTo>
                  <a:lnTo>
                    <a:pt x="644" y="44"/>
                  </a:lnTo>
                  <a:lnTo>
                    <a:pt x="640" y="44"/>
                  </a:lnTo>
                  <a:lnTo>
                    <a:pt x="636" y="44"/>
                  </a:lnTo>
                  <a:lnTo>
                    <a:pt x="632" y="44"/>
                  </a:lnTo>
                  <a:lnTo>
                    <a:pt x="630" y="44"/>
                  </a:lnTo>
                  <a:lnTo>
                    <a:pt x="626" y="44"/>
                  </a:lnTo>
                  <a:lnTo>
                    <a:pt x="622" y="44"/>
                  </a:lnTo>
                  <a:lnTo>
                    <a:pt x="618" y="44"/>
                  </a:lnTo>
                  <a:lnTo>
                    <a:pt x="614" y="44"/>
                  </a:lnTo>
                  <a:lnTo>
                    <a:pt x="610" y="44"/>
                  </a:lnTo>
                  <a:lnTo>
                    <a:pt x="606" y="44"/>
                  </a:lnTo>
                  <a:lnTo>
                    <a:pt x="604" y="44"/>
                  </a:lnTo>
                  <a:lnTo>
                    <a:pt x="600" y="44"/>
                  </a:lnTo>
                  <a:lnTo>
                    <a:pt x="596" y="44"/>
                  </a:lnTo>
                  <a:lnTo>
                    <a:pt x="592" y="44"/>
                  </a:lnTo>
                  <a:lnTo>
                    <a:pt x="588" y="44"/>
                  </a:lnTo>
                  <a:lnTo>
                    <a:pt x="584" y="44"/>
                  </a:lnTo>
                  <a:lnTo>
                    <a:pt x="588" y="44"/>
                  </a:lnTo>
                  <a:lnTo>
                    <a:pt x="592" y="44"/>
                  </a:lnTo>
                  <a:lnTo>
                    <a:pt x="600" y="44"/>
                  </a:lnTo>
                  <a:lnTo>
                    <a:pt x="606" y="44"/>
                  </a:lnTo>
                  <a:lnTo>
                    <a:pt x="610" y="44"/>
                  </a:lnTo>
                  <a:lnTo>
                    <a:pt x="606" y="44"/>
                  </a:lnTo>
                  <a:lnTo>
                    <a:pt x="604" y="48"/>
                  </a:lnTo>
                  <a:lnTo>
                    <a:pt x="600" y="48"/>
                  </a:lnTo>
                  <a:lnTo>
                    <a:pt x="596" y="48"/>
                  </a:lnTo>
                  <a:lnTo>
                    <a:pt x="592" y="48"/>
                  </a:lnTo>
                  <a:lnTo>
                    <a:pt x="588" y="48"/>
                  </a:lnTo>
                  <a:lnTo>
                    <a:pt x="584" y="52"/>
                  </a:lnTo>
                  <a:lnTo>
                    <a:pt x="580" y="52"/>
                  </a:lnTo>
                  <a:lnTo>
                    <a:pt x="576" y="52"/>
                  </a:lnTo>
                  <a:lnTo>
                    <a:pt x="574" y="52"/>
                  </a:lnTo>
                  <a:lnTo>
                    <a:pt x="570" y="52"/>
                  </a:lnTo>
                  <a:lnTo>
                    <a:pt x="566" y="52"/>
                  </a:lnTo>
                  <a:lnTo>
                    <a:pt x="566" y="56"/>
                  </a:lnTo>
                  <a:lnTo>
                    <a:pt x="562" y="56"/>
                  </a:lnTo>
                  <a:lnTo>
                    <a:pt x="566" y="60"/>
                  </a:lnTo>
                  <a:lnTo>
                    <a:pt x="570" y="60"/>
                  </a:lnTo>
                  <a:lnTo>
                    <a:pt x="574" y="60"/>
                  </a:lnTo>
                  <a:lnTo>
                    <a:pt x="574" y="56"/>
                  </a:lnTo>
                  <a:lnTo>
                    <a:pt x="580" y="56"/>
                  </a:lnTo>
                  <a:lnTo>
                    <a:pt x="584" y="56"/>
                  </a:lnTo>
                  <a:lnTo>
                    <a:pt x="588" y="52"/>
                  </a:lnTo>
                  <a:lnTo>
                    <a:pt x="592" y="52"/>
                  </a:lnTo>
                  <a:lnTo>
                    <a:pt x="596" y="52"/>
                  </a:lnTo>
                  <a:lnTo>
                    <a:pt x="600" y="52"/>
                  </a:lnTo>
                  <a:lnTo>
                    <a:pt x="604" y="52"/>
                  </a:lnTo>
                  <a:lnTo>
                    <a:pt x="610" y="52"/>
                  </a:lnTo>
                  <a:lnTo>
                    <a:pt x="614" y="52"/>
                  </a:lnTo>
                  <a:lnTo>
                    <a:pt x="622" y="48"/>
                  </a:lnTo>
                  <a:lnTo>
                    <a:pt x="626" y="48"/>
                  </a:lnTo>
                  <a:lnTo>
                    <a:pt x="630" y="48"/>
                  </a:lnTo>
                  <a:lnTo>
                    <a:pt x="636" y="48"/>
                  </a:lnTo>
                  <a:lnTo>
                    <a:pt x="640" y="48"/>
                  </a:lnTo>
                  <a:lnTo>
                    <a:pt x="644" y="48"/>
                  </a:lnTo>
                  <a:lnTo>
                    <a:pt x="648" y="48"/>
                  </a:lnTo>
                  <a:lnTo>
                    <a:pt x="652" y="48"/>
                  </a:lnTo>
                  <a:lnTo>
                    <a:pt x="656" y="48"/>
                  </a:lnTo>
                  <a:lnTo>
                    <a:pt x="660" y="48"/>
                  </a:lnTo>
                  <a:lnTo>
                    <a:pt x="662" y="48"/>
                  </a:lnTo>
                  <a:lnTo>
                    <a:pt x="670" y="48"/>
                  </a:lnTo>
                  <a:lnTo>
                    <a:pt x="674" y="48"/>
                  </a:lnTo>
                  <a:lnTo>
                    <a:pt x="674" y="56"/>
                  </a:lnTo>
                  <a:lnTo>
                    <a:pt x="670" y="56"/>
                  </a:lnTo>
                  <a:lnTo>
                    <a:pt x="666" y="60"/>
                  </a:lnTo>
                  <a:lnTo>
                    <a:pt x="662" y="60"/>
                  </a:lnTo>
                  <a:lnTo>
                    <a:pt x="660" y="60"/>
                  </a:lnTo>
                  <a:lnTo>
                    <a:pt x="656" y="60"/>
                  </a:lnTo>
                  <a:lnTo>
                    <a:pt x="656" y="64"/>
                  </a:lnTo>
                  <a:lnTo>
                    <a:pt x="652" y="64"/>
                  </a:lnTo>
                  <a:lnTo>
                    <a:pt x="648" y="64"/>
                  </a:lnTo>
                  <a:lnTo>
                    <a:pt x="644" y="64"/>
                  </a:lnTo>
                  <a:lnTo>
                    <a:pt x="640" y="64"/>
                  </a:lnTo>
                  <a:lnTo>
                    <a:pt x="644" y="68"/>
                  </a:lnTo>
                  <a:lnTo>
                    <a:pt x="648" y="68"/>
                  </a:lnTo>
                  <a:lnTo>
                    <a:pt x="644" y="68"/>
                  </a:lnTo>
                  <a:lnTo>
                    <a:pt x="640" y="68"/>
                  </a:lnTo>
                  <a:lnTo>
                    <a:pt x="644" y="68"/>
                  </a:lnTo>
                  <a:lnTo>
                    <a:pt x="648" y="68"/>
                  </a:lnTo>
                  <a:lnTo>
                    <a:pt x="652" y="68"/>
                  </a:lnTo>
                  <a:lnTo>
                    <a:pt x="656" y="68"/>
                  </a:lnTo>
                  <a:lnTo>
                    <a:pt x="656" y="64"/>
                  </a:lnTo>
                  <a:lnTo>
                    <a:pt x="660" y="64"/>
                  </a:lnTo>
                  <a:lnTo>
                    <a:pt x="662" y="64"/>
                  </a:lnTo>
                  <a:lnTo>
                    <a:pt x="670" y="60"/>
                  </a:lnTo>
                  <a:lnTo>
                    <a:pt x="674" y="60"/>
                  </a:lnTo>
                  <a:lnTo>
                    <a:pt x="678" y="60"/>
                  </a:lnTo>
                  <a:lnTo>
                    <a:pt x="682" y="60"/>
                  </a:lnTo>
                  <a:lnTo>
                    <a:pt x="686" y="56"/>
                  </a:lnTo>
                  <a:lnTo>
                    <a:pt x="688" y="60"/>
                  </a:lnTo>
                  <a:lnTo>
                    <a:pt x="688" y="56"/>
                  </a:lnTo>
                  <a:lnTo>
                    <a:pt x="692" y="56"/>
                  </a:lnTo>
                  <a:lnTo>
                    <a:pt x="688" y="56"/>
                  </a:lnTo>
                  <a:lnTo>
                    <a:pt x="688" y="52"/>
                  </a:lnTo>
                  <a:lnTo>
                    <a:pt x="692" y="48"/>
                  </a:lnTo>
                  <a:lnTo>
                    <a:pt x="696" y="48"/>
                  </a:lnTo>
                  <a:lnTo>
                    <a:pt x="700" y="48"/>
                  </a:lnTo>
                  <a:lnTo>
                    <a:pt x="704" y="48"/>
                  </a:lnTo>
                  <a:lnTo>
                    <a:pt x="708" y="48"/>
                  </a:lnTo>
                  <a:lnTo>
                    <a:pt x="712" y="48"/>
                  </a:lnTo>
                  <a:lnTo>
                    <a:pt x="716" y="48"/>
                  </a:lnTo>
                  <a:lnTo>
                    <a:pt x="718" y="48"/>
                  </a:lnTo>
                  <a:lnTo>
                    <a:pt x="718" y="52"/>
                  </a:lnTo>
                  <a:lnTo>
                    <a:pt x="722" y="56"/>
                  </a:lnTo>
                  <a:lnTo>
                    <a:pt x="718" y="64"/>
                  </a:lnTo>
                  <a:lnTo>
                    <a:pt x="716" y="68"/>
                  </a:lnTo>
                  <a:lnTo>
                    <a:pt x="716" y="72"/>
                  </a:lnTo>
                  <a:lnTo>
                    <a:pt x="712" y="72"/>
                  </a:lnTo>
                  <a:lnTo>
                    <a:pt x="708" y="72"/>
                  </a:lnTo>
                  <a:lnTo>
                    <a:pt x="712" y="72"/>
                  </a:lnTo>
                  <a:lnTo>
                    <a:pt x="708" y="74"/>
                  </a:lnTo>
                  <a:lnTo>
                    <a:pt x="704" y="74"/>
                  </a:lnTo>
                  <a:lnTo>
                    <a:pt x="700" y="78"/>
                  </a:lnTo>
                  <a:lnTo>
                    <a:pt x="696" y="78"/>
                  </a:lnTo>
                  <a:lnTo>
                    <a:pt x="692" y="82"/>
                  </a:lnTo>
                  <a:lnTo>
                    <a:pt x="696" y="82"/>
                  </a:lnTo>
                  <a:lnTo>
                    <a:pt x="696" y="86"/>
                  </a:lnTo>
                  <a:lnTo>
                    <a:pt x="692" y="86"/>
                  </a:lnTo>
                  <a:lnTo>
                    <a:pt x="688" y="86"/>
                  </a:lnTo>
                  <a:lnTo>
                    <a:pt x="686" y="90"/>
                  </a:lnTo>
                  <a:lnTo>
                    <a:pt x="688" y="90"/>
                  </a:lnTo>
                  <a:lnTo>
                    <a:pt x="692" y="90"/>
                  </a:lnTo>
                  <a:lnTo>
                    <a:pt x="688" y="90"/>
                  </a:lnTo>
                  <a:lnTo>
                    <a:pt x="686" y="94"/>
                  </a:lnTo>
                  <a:lnTo>
                    <a:pt x="688" y="94"/>
                  </a:lnTo>
                  <a:lnTo>
                    <a:pt x="688" y="90"/>
                  </a:lnTo>
                  <a:lnTo>
                    <a:pt x="692" y="90"/>
                  </a:lnTo>
                  <a:lnTo>
                    <a:pt x="696" y="90"/>
                  </a:lnTo>
                  <a:lnTo>
                    <a:pt x="696" y="86"/>
                  </a:lnTo>
                  <a:lnTo>
                    <a:pt x="700" y="86"/>
                  </a:lnTo>
                  <a:lnTo>
                    <a:pt x="700" y="82"/>
                  </a:lnTo>
                  <a:lnTo>
                    <a:pt x="704" y="82"/>
                  </a:lnTo>
                  <a:lnTo>
                    <a:pt x="708" y="82"/>
                  </a:lnTo>
                  <a:lnTo>
                    <a:pt x="712" y="78"/>
                  </a:lnTo>
                  <a:lnTo>
                    <a:pt x="716" y="74"/>
                  </a:lnTo>
                  <a:lnTo>
                    <a:pt x="718" y="74"/>
                  </a:lnTo>
                  <a:lnTo>
                    <a:pt x="718" y="72"/>
                  </a:lnTo>
                  <a:lnTo>
                    <a:pt x="722" y="72"/>
                  </a:lnTo>
                  <a:lnTo>
                    <a:pt x="726" y="72"/>
                  </a:lnTo>
                  <a:lnTo>
                    <a:pt x="730" y="68"/>
                  </a:lnTo>
                  <a:lnTo>
                    <a:pt x="734" y="64"/>
                  </a:lnTo>
                  <a:lnTo>
                    <a:pt x="738" y="64"/>
                  </a:lnTo>
                  <a:lnTo>
                    <a:pt x="742" y="60"/>
                  </a:lnTo>
                  <a:lnTo>
                    <a:pt x="744" y="60"/>
                  </a:lnTo>
                  <a:lnTo>
                    <a:pt x="748" y="60"/>
                  </a:lnTo>
                  <a:lnTo>
                    <a:pt x="744" y="60"/>
                  </a:lnTo>
                  <a:lnTo>
                    <a:pt x="744" y="64"/>
                  </a:lnTo>
                  <a:lnTo>
                    <a:pt x="744" y="68"/>
                  </a:lnTo>
                  <a:lnTo>
                    <a:pt x="748" y="68"/>
                  </a:lnTo>
                  <a:lnTo>
                    <a:pt x="748" y="64"/>
                  </a:lnTo>
                  <a:lnTo>
                    <a:pt x="756" y="64"/>
                  </a:lnTo>
                  <a:lnTo>
                    <a:pt x="760" y="64"/>
                  </a:lnTo>
                  <a:lnTo>
                    <a:pt x="764" y="64"/>
                  </a:lnTo>
                  <a:lnTo>
                    <a:pt x="768" y="64"/>
                  </a:lnTo>
                  <a:lnTo>
                    <a:pt x="770" y="64"/>
                  </a:lnTo>
                  <a:lnTo>
                    <a:pt x="770" y="68"/>
                  </a:lnTo>
                  <a:lnTo>
                    <a:pt x="774" y="68"/>
                  </a:lnTo>
                  <a:lnTo>
                    <a:pt x="778" y="64"/>
                  </a:lnTo>
                  <a:lnTo>
                    <a:pt x="782" y="64"/>
                  </a:lnTo>
                  <a:lnTo>
                    <a:pt x="782" y="60"/>
                  </a:lnTo>
                  <a:lnTo>
                    <a:pt x="778" y="60"/>
                  </a:lnTo>
                  <a:lnTo>
                    <a:pt x="778" y="56"/>
                  </a:lnTo>
                  <a:lnTo>
                    <a:pt x="782" y="56"/>
                  </a:lnTo>
                  <a:lnTo>
                    <a:pt x="782" y="60"/>
                  </a:lnTo>
                  <a:lnTo>
                    <a:pt x="786" y="60"/>
                  </a:lnTo>
                  <a:lnTo>
                    <a:pt x="786" y="56"/>
                  </a:lnTo>
                  <a:lnTo>
                    <a:pt x="782" y="56"/>
                  </a:lnTo>
                  <a:lnTo>
                    <a:pt x="782" y="52"/>
                  </a:lnTo>
                  <a:lnTo>
                    <a:pt x="786" y="52"/>
                  </a:lnTo>
                  <a:lnTo>
                    <a:pt x="786" y="56"/>
                  </a:lnTo>
                  <a:lnTo>
                    <a:pt x="786" y="52"/>
                  </a:lnTo>
                  <a:lnTo>
                    <a:pt x="788" y="52"/>
                  </a:lnTo>
                  <a:lnTo>
                    <a:pt x="792" y="52"/>
                  </a:lnTo>
                  <a:lnTo>
                    <a:pt x="796" y="52"/>
                  </a:lnTo>
                  <a:lnTo>
                    <a:pt x="800" y="52"/>
                  </a:lnTo>
                  <a:lnTo>
                    <a:pt x="804" y="52"/>
                  </a:lnTo>
                  <a:lnTo>
                    <a:pt x="808" y="52"/>
                  </a:lnTo>
                  <a:lnTo>
                    <a:pt x="812" y="52"/>
                  </a:lnTo>
                  <a:lnTo>
                    <a:pt x="816" y="52"/>
                  </a:lnTo>
                  <a:lnTo>
                    <a:pt x="818" y="52"/>
                  </a:lnTo>
                  <a:lnTo>
                    <a:pt x="822" y="52"/>
                  </a:lnTo>
                  <a:lnTo>
                    <a:pt x="826" y="52"/>
                  </a:lnTo>
                  <a:lnTo>
                    <a:pt x="830" y="52"/>
                  </a:lnTo>
                  <a:lnTo>
                    <a:pt x="834" y="52"/>
                  </a:lnTo>
                  <a:lnTo>
                    <a:pt x="834" y="56"/>
                  </a:lnTo>
                  <a:lnTo>
                    <a:pt x="838" y="56"/>
                  </a:lnTo>
                  <a:lnTo>
                    <a:pt x="842" y="56"/>
                  </a:lnTo>
                  <a:lnTo>
                    <a:pt x="844" y="56"/>
                  </a:lnTo>
                  <a:lnTo>
                    <a:pt x="848" y="56"/>
                  </a:lnTo>
                  <a:lnTo>
                    <a:pt x="852" y="56"/>
                  </a:lnTo>
                  <a:lnTo>
                    <a:pt x="852" y="60"/>
                  </a:lnTo>
                  <a:lnTo>
                    <a:pt x="856" y="60"/>
                  </a:lnTo>
                  <a:lnTo>
                    <a:pt x="860" y="60"/>
                  </a:lnTo>
                  <a:lnTo>
                    <a:pt x="856" y="64"/>
                  </a:lnTo>
                  <a:lnTo>
                    <a:pt x="852" y="64"/>
                  </a:lnTo>
                  <a:lnTo>
                    <a:pt x="852" y="68"/>
                  </a:lnTo>
                  <a:lnTo>
                    <a:pt x="848" y="68"/>
                  </a:lnTo>
                  <a:lnTo>
                    <a:pt x="844" y="68"/>
                  </a:lnTo>
                  <a:lnTo>
                    <a:pt x="844" y="72"/>
                  </a:lnTo>
                  <a:lnTo>
                    <a:pt x="842" y="72"/>
                  </a:lnTo>
                  <a:lnTo>
                    <a:pt x="838" y="72"/>
                  </a:lnTo>
                  <a:lnTo>
                    <a:pt x="834" y="74"/>
                  </a:lnTo>
                  <a:lnTo>
                    <a:pt x="830" y="74"/>
                  </a:lnTo>
                  <a:lnTo>
                    <a:pt x="826" y="74"/>
                  </a:lnTo>
                  <a:lnTo>
                    <a:pt x="822" y="74"/>
                  </a:lnTo>
                  <a:lnTo>
                    <a:pt x="818" y="74"/>
                  </a:lnTo>
                  <a:lnTo>
                    <a:pt x="818" y="78"/>
                  </a:lnTo>
                  <a:lnTo>
                    <a:pt x="822" y="78"/>
                  </a:lnTo>
                  <a:lnTo>
                    <a:pt x="822" y="82"/>
                  </a:lnTo>
                  <a:lnTo>
                    <a:pt x="818" y="82"/>
                  </a:lnTo>
                  <a:lnTo>
                    <a:pt x="816" y="82"/>
                  </a:lnTo>
                  <a:lnTo>
                    <a:pt x="812" y="82"/>
                  </a:lnTo>
                  <a:lnTo>
                    <a:pt x="808" y="86"/>
                  </a:lnTo>
                  <a:lnTo>
                    <a:pt x="804" y="86"/>
                  </a:lnTo>
                  <a:lnTo>
                    <a:pt x="800" y="86"/>
                  </a:lnTo>
                  <a:lnTo>
                    <a:pt x="796" y="86"/>
                  </a:lnTo>
                  <a:lnTo>
                    <a:pt x="792" y="86"/>
                  </a:lnTo>
                  <a:lnTo>
                    <a:pt x="788" y="86"/>
                  </a:lnTo>
                  <a:lnTo>
                    <a:pt x="786" y="86"/>
                  </a:lnTo>
                  <a:lnTo>
                    <a:pt x="782" y="86"/>
                  </a:lnTo>
                  <a:lnTo>
                    <a:pt x="778" y="86"/>
                  </a:lnTo>
                  <a:lnTo>
                    <a:pt x="774" y="86"/>
                  </a:lnTo>
                  <a:lnTo>
                    <a:pt x="774" y="90"/>
                  </a:lnTo>
                  <a:lnTo>
                    <a:pt x="770" y="90"/>
                  </a:lnTo>
                  <a:lnTo>
                    <a:pt x="768" y="90"/>
                  </a:lnTo>
                  <a:lnTo>
                    <a:pt x="764" y="90"/>
                  </a:lnTo>
                  <a:lnTo>
                    <a:pt x="760" y="90"/>
                  </a:lnTo>
                  <a:lnTo>
                    <a:pt x="756" y="90"/>
                  </a:lnTo>
                  <a:lnTo>
                    <a:pt x="752" y="90"/>
                  </a:lnTo>
                  <a:lnTo>
                    <a:pt x="748" y="90"/>
                  </a:lnTo>
                  <a:lnTo>
                    <a:pt x="744" y="90"/>
                  </a:lnTo>
                  <a:lnTo>
                    <a:pt x="742" y="90"/>
                  </a:lnTo>
                  <a:lnTo>
                    <a:pt x="738" y="94"/>
                  </a:lnTo>
                  <a:lnTo>
                    <a:pt x="734" y="94"/>
                  </a:lnTo>
                  <a:lnTo>
                    <a:pt x="734" y="90"/>
                  </a:lnTo>
                  <a:lnTo>
                    <a:pt x="730" y="90"/>
                  </a:lnTo>
                  <a:lnTo>
                    <a:pt x="730" y="94"/>
                  </a:lnTo>
                  <a:lnTo>
                    <a:pt x="734" y="94"/>
                  </a:lnTo>
                  <a:lnTo>
                    <a:pt x="738" y="94"/>
                  </a:lnTo>
                  <a:lnTo>
                    <a:pt x="742" y="94"/>
                  </a:lnTo>
                  <a:lnTo>
                    <a:pt x="744" y="94"/>
                  </a:lnTo>
                  <a:lnTo>
                    <a:pt x="744" y="90"/>
                  </a:lnTo>
                  <a:lnTo>
                    <a:pt x="748" y="90"/>
                  </a:lnTo>
                  <a:lnTo>
                    <a:pt x="752" y="90"/>
                  </a:lnTo>
                  <a:lnTo>
                    <a:pt x="756" y="90"/>
                  </a:lnTo>
                  <a:lnTo>
                    <a:pt x="760" y="90"/>
                  </a:lnTo>
                  <a:lnTo>
                    <a:pt x="764" y="90"/>
                  </a:lnTo>
                  <a:lnTo>
                    <a:pt x="768" y="94"/>
                  </a:lnTo>
                  <a:lnTo>
                    <a:pt x="770" y="94"/>
                  </a:lnTo>
                  <a:lnTo>
                    <a:pt x="774" y="94"/>
                  </a:lnTo>
                  <a:lnTo>
                    <a:pt x="778" y="94"/>
                  </a:lnTo>
                  <a:lnTo>
                    <a:pt x="782" y="90"/>
                  </a:lnTo>
                  <a:lnTo>
                    <a:pt x="786" y="90"/>
                  </a:lnTo>
                  <a:lnTo>
                    <a:pt x="788" y="90"/>
                  </a:lnTo>
                  <a:lnTo>
                    <a:pt x="788" y="94"/>
                  </a:lnTo>
                  <a:lnTo>
                    <a:pt x="792" y="94"/>
                  </a:lnTo>
                  <a:lnTo>
                    <a:pt x="796" y="94"/>
                  </a:lnTo>
                  <a:lnTo>
                    <a:pt x="800" y="94"/>
                  </a:lnTo>
                  <a:lnTo>
                    <a:pt x="804" y="94"/>
                  </a:lnTo>
                  <a:lnTo>
                    <a:pt x="800" y="94"/>
                  </a:lnTo>
                  <a:lnTo>
                    <a:pt x="800" y="98"/>
                  </a:lnTo>
                  <a:lnTo>
                    <a:pt x="796" y="98"/>
                  </a:lnTo>
                  <a:lnTo>
                    <a:pt x="792" y="98"/>
                  </a:lnTo>
                  <a:lnTo>
                    <a:pt x="796" y="98"/>
                  </a:lnTo>
                  <a:lnTo>
                    <a:pt x="792" y="100"/>
                  </a:lnTo>
                  <a:lnTo>
                    <a:pt x="788" y="100"/>
                  </a:lnTo>
                  <a:lnTo>
                    <a:pt x="786" y="100"/>
                  </a:lnTo>
                  <a:lnTo>
                    <a:pt x="782" y="100"/>
                  </a:lnTo>
                  <a:lnTo>
                    <a:pt x="778" y="100"/>
                  </a:lnTo>
                  <a:lnTo>
                    <a:pt x="774" y="100"/>
                  </a:lnTo>
                  <a:lnTo>
                    <a:pt x="770" y="100"/>
                  </a:lnTo>
                  <a:lnTo>
                    <a:pt x="768" y="100"/>
                  </a:lnTo>
                  <a:lnTo>
                    <a:pt x="764" y="100"/>
                  </a:lnTo>
                  <a:lnTo>
                    <a:pt x="760" y="100"/>
                  </a:lnTo>
                  <a:lnTo>
                    <a:pt x="756" y="100"/>
                  </a:lnTo>
                  <a:lnTo>
                    <a:pt x="752" y="100"/>
                  </a:lnTo>
                  <a:lnTo>
                    <a:pt x="748" y="100"/>
                  </a:lnTo>
                  <a:lnTo>
                    <a:pt x="748" y="104"/>
                  </a:lnTo>
                  <a:lnTo>
                    <a:pt x="744" y="104"/>
                  </a:lnTo>
                  <a:lnTo>
                    <a:pt x="742" y="104"/>
                  </a:lnTo>
                  <a:lnTo>
                    <a:pt x="744" y="104"/>
                  </a:lnTo>
                  <a:lnTo>
                    <a:pt x="742" y="108"/>
                  </a:lnTo>
                  <a:lnTo>
                    <a:pt x="738" y="112"/>
                  </a:lnTo>
                  <a:lnTo>
                    <a:pt x="742" y="112"/>
                  </a:lnTo>
                  <a:lnTo>
                    <a:pt x="744" y="112"/>
                  </a:lnTo>
                  <a:lnTo>
                    <a:pt x="744" y="116"/>
                  </a:lnTo>
                  <a:lnTo>
                    <a:pt x="748" y="116"/>
                  </a:lnTo>
                  <a:lnTo>
                    <a:pt x="748" y="112"/>
                  </a:lnTo>
                  <a:lnTo>
                    <a:pt x="752" y="112"/>
                  </a:lnTo>
                  <a:lnTo>
                    <a:pt x="748" y="112"/>
                  </a:lnTo>
                  <a:lnTo>
                    <a:pt x="744" y="112"/>
                  </a:lnTo>
                  <a:lnTo>
                    <a:pt x="748" y="108"/>
                  </a:lnTo>
                  <a:lnTo>
                    <a:pt x="752" y="108"/>
                  </a:lnTo>
                  <a:lnTo>
                    <a:pt x="756" y="108"/>
                  </a:lnTo>
                  <a:lnTo>
                    <a:pt x="756" y="104"/>
                  </a:lnTo>
                  <a:lnTo>
                    <a:pt x="760" y="104"/>
                  </a:lnTo>
                  <a:lnTo>
                    <a:pt x="764" y="104"/>
                  </a:lnTo>
                  <a:lnTo>
                    <a:pt x="768" y="104"/>
                  </a:lnTo>
                  <a:lnTo>
                    <a:pt x="770" y="104"/>
                  </a:lnTo>
                  <a:lnTo>
                    <a:pt x="774" y="104"/>
                  </a:lnTo>
                  <a:lnTo>
                    <a:pt x="778" y="104"/>
                  </a:lnTo>
                  <a:lnTo>
                    <a:pt x="782" y="104"/>
                  </a:lnTo>
                  <a:lnTo>
                    <a:pt x="786" y="104"/>
                  </a:lnTo>
                  <a:lnTo>
                    <a:pt x="786" y="108"/>
                  </a:lnTo>
                  <a:lnTo>
                    <a:pt x="782" y="108"/>
                  </a:lnTo>
                  <a:lnTo>
                    <a:pt x="778" y="112"/>
                  </a:lnTo>
                  <a:lnTo>
                    <a:pt x="778" y="116"/>
                  </a:lnTo>
                  <a:lnTo>
                    <a:pt x="774" y="116"/>
                  </a:lnTo>
                  <a:lnTo>
                    <a:pt x="770" y="116"/>
                  </a:lnTo>
                  <a:lnTo>
                    <a:pt x="768" y="116"/>
                  </a:lnTo>
                  <a:lnTo>
                    <a:pt x="764" y="116"/>
                  </a:lnTo>
                  <a:lnTo>
                    <a:pt x="760" y="116"/>
                  </a:lnTo>
                  <a:lnTo>
                    <a:pt x="756" y="116"/>
                  </a:lnTo>
                  <a:lnTo>
                    <a:pt x="756" y="120"/>
                  </a:lnTo>
                  <a:lnTo>
                    <a:pt x="752" y="120"/>
                  </a:lnTo>
                  <a:lnTo>
                    <a:pt x="756" y="120"/>
                  </a:lnTo>
                  <a:lnTo>
                    <a:pt x="756" y="124"/>
                  </a:lnTo>
                  <a:lnTo>
                    <a:pt x="752" y="124"/>
                  </a:lnTo>
                  <a:lnTo>
                    <a:pt x="752" y="128"/>
                  </a:lnTo>
                  <a:lnTo>
                    <a:pt x="752" y="130"/>
                  </a:lnTo>
                  <a:lnTo>
                    <a:pt x="752" y="134"/>
                  </a:lnTo>
                  <a:lnTo>
                    <a:pt x="752" y="130"/>
                  </a:lnTo>
                  <a:lnTo>
                    <a:pt x="756" y="128"/>
                  </a:lnTo>
                  <a:lnTo>
                    <a:pt x="760" y="128"/>
                  </a:lnTo>
                  <a:lnTo>
                    <a:pt x="764" y="128"/>
                  </a:lnTo>
                  <a:lnTo>
                    <a:pt x="764" y="130"/>
                  </a:lnTo>
                  <a:lnTo>
                    <a:pt x="760" y="130"/>
                  </a:lnTo>
                  <a:lnTo>
                    <a:pt x="764" y="130"/>
                  </a:lnTo>
                  <a:lnTo>
                    <a:pt x="760" y="130"/>
                  </a:lnTo>
                  <a:lnTo>
                    <a:pt x="756" y="130"/>
                  </a:lnTo>
                  <a:lnTo>
                    <a:pt x="756" y="134"/>
                  </a:lnTo>
                  <a:lnTo>
                    <a:pt x="752" y="134"/>
                  </a:lnTo>
                  <a:lnTo>
                    <a:pt x="748" y="134"/>
                  </a:lnTo>
                  <a:lnTo>
                    <a:pt x="748" y="138"/>
                  </a:lnTo>
                  <a:lnTo>
                    <a:pt x="748" y="142"/>
                  </a:lnTo>
                  <a:lnTo>
                    <a:pt x="744" y="142"/>
                  </a:lnTo>
                  <a:lnTo>
                    <a:pt x="742" y="142"/>
                  </a:lnTo>
                  <a:lnTo>
                    <a:pt x="738" y="142"/>
                  </a:lnTo>
                  <a:lnTo>
                    <a:pt x="734" y="142"/>
                  </a:lnTo>
                  <a:lnTo>
                    <a:pt x="734" y="146"/>
                  </a:lnTo>
                  <a:lnTo>
                    <a:pt x="738" y="146"/>
                  </a:lnTo>
                  <a:lnTo>
                    <a:pt x="734" y="146"/>
                  </a:lnTo>
                  <a:lnTo>
                    <a:pt x="730" y="146"/>
                  </a:lnTo>
                  <a:lnTo>
                    <a:pt x="730" y="150"/>
                  </a:lnTo>
                  <a:lnTo>
                    <a:pt x="734" y="150"/>
                  </a:lnTo>
                  <a:lnTo>
                    <a:pt x="734" y="146"/>
                  </a:lnTo>
                  <a:lnTo>
                    <a:pt x="738" y="146"/>
                  </a:lnTo>
                  <a:lnTo>
                    <a:pt x="738" y="150"/>
                  </a:lnTo>
                  <a:lnTo>
                    <a:pt x="734" y="150"/>
                  </a:lnTo>
                  <a:lnTo>
                    <a:pt x="734" y="154"/>
                  </a:lnTo>
                  <a:lnTo>
                    <a:pt x="730" y="158"/>
                  </a:lnTo>
                  <a:lnTo>
                    <a:pt x="730" y="160"/>
                  </a:lnTo>
                  <a:lnTo>
                    <a:pt x="726" y="160"/>
                  </a:lnTo>
                  <a:lnTo>
                    <a:pt x="722" y="160"/>
                  </a:lnTo>
                  <a:lnTo>
                    <a:pt x="726" y="164"/>
                  </a:lnTo>
                  <a:lnTo>
                    <a:pt x="730" y="164"/>
                  </a:lnTo>
                  <a:lnTo>
                    <a:pt x="726" y="164"/>
                  </a:lnTo>
                  <a:lnTo>
                    <a:pt x="722" y="168"/>
                  </a:lnTo>
                  <a:lnTo>
                    <a:pt x="726" y="168"/>
                  </a:lnTo>
                  <a:lnTo>
                    <a:pt x="722" y="172"/>
                  </a:lnTo>
                  <a:lnTo>
                    <a:pt x="718" y="174"/>
                  </a:lnTo>
                  <a:lnTo>
                    <a:pt x="722" y="174"/>
                  </a:lnTo>
                  <a:lnTo>
                    <a:pt x="726" y="174"/>
                  </a:lnTo>
                  <a:lnTo>
                    <a:pt x="730" y="174"/>
                  </a:lnTo>
                  <a:lnTo>
                    <a:pt x="726" y="174"/>
                  </a:lnTo>
                  <a:lnTo>
                    <a:pt x="726" y="178"/>
                  </a:lnTo>
                  <a:lnTo>
                    <a:pt x="730" y="174"/>
                  </a:lnTo>
                  <a:lnTo>
                    <a:pt x="730" y="172"/>
                  </a:lnTo>
                  <a:lnTo>
                    <a:pt x="734" y="168"/>
                  </a:lnTo>
                  <a:lnTo>
                    <a:pt x="738" y="164"/>
                  </a:lnTo>
                  <a:lnTo>
                    <a:pt x="742" y="168"/>
                  </a:lnTo>
                  <a:lnTo>
                    <a:pt x="744" y="168"/>
                  </a:lnTo>
                  <a:lnTo>
                    <a:pt x="748" y="172"/>
                  </a:lnTo>
                  <a:lnTo>
                    <a:pt x="752" y="172"/>
                  </a:lnTo>
                  <a:lnTo>
                    <a:pt x="756" y="172"/>
                  </a:lnTo>
                  <a:lnTo>
                    <a:pt x="760" y="172"/>
                  </a:lnTo>
                  <a:lnTo>
                    <a:pt x="764" y="174"/>
                  </a:lnTo>
                  <a:lnTo>
                    <a:pt x="760" y="174"/>
                  </a:lnTo>
                  <a:lnTo>
                    <a:pt x="760" y="178"/>
                  </a:lnTo>
                  <a:lnTo>
                    <a:pt x="756" y="174"/>
                  </a:lnTo>
                  <a:lnTo>
                    <a:pt x="748" y="174"/>
                  </a:lnTo>
                  <a:lnTo>
                    <a:pt x="748" y="172"/>
                  </a:lnTo>
                  <a:lnTo>
                    <a:pt x="744" y="172"/>
                  </a:lnTo>
                  <a:lnTo>
                    <a:pt x="744" y="174"/>
                  </a:lnTo>
                  <a:lnTo>
                    <a:pt x="742" y="174"/>
                  </a:lnTo>
                  <a:lnTo>
                    <a:pt x="738" y="174"/>
                  </a:lnTo>
                  <a:lnTo>
                    <a:pt x="742" y="174"/>
                  </a:lnTo>
                  <a:lnTo>
                    <a:pt x="744" y="174"/>
                  </a:lnTo>
                  <a:lnTo>
                    <a:pt x="744" y="178"/>
                  </a:lnTo>
                  <a:lnTo>
                    <a:pt x="742" y="178"/>
                  </a:lnTo>
                  <a:lnTo>
                    <a:pt x="744" y="178"/>
                  </a:lnTo>
                  <a:lnTo>
                    <a:pt x="742" y="178"/>
                  </a:lnTo>
                  <a:lnTo>
                    <a:pt x="738" y="178"/>
                  </a:lnTo>
                  <a:lnTo>
                    <a:pt x="734" y="178"/>
                  </a:lnTo>
                  <a:lnTo>
                    <a:pt x="738" y="178"/>
                  </a:lnTo>
                  <a:lnTo>
                    <a:pt x="742" y="178"/>
                  </a:lnTo>
                  <a:lnTo>
                    <a:pt x="744" y="178"/>
                  </a:lnTo>
                  <a:lnTo>
                    <a:pt x="748" y="182"/>
                  </a:lnTo>
                  <a:lnTo>
                    <a:pt x="744" y="182"/>
                  </a:lnTo>
                  <a:lnTo>
                    <a:pt x="742" y="182"/>
                  </a:lnTo>
                  <a:lnTo>
                    <a:pt x="738" y="182"/>
                  </a:lnTo>
                  <a:lnTo>
                    <a:pt x="742" y="182"/>
                  </a:lnTo>
                  <a:lnTo>
                    <a:pt x="744" y="182"/>
                  </a:lnTo>
                  <a:lnTo>
                    <a:pt x="748" y="182"/>
                  </a:lnTo>
                  <a:lnTo>
                    <a:pt x="752" y="182"/>
                  </a:lnTo>
                  <a:lnTo>
                    <a:pt x="756" y="182"/>
                  </a:lnTo>
                  <a:lnTo>
                    <a:pt x="756" y="186"/>
                  </a:lnTo>
                  <a:lnTo>
                    <a:pt x="760" y="186"/>
                  </a:lnTo>
                  <a:lnTo>
                    <a:pt x="764" y="186"/>
                  </a:lnTo>
                  <a:lnTo>
                    <a:pt x="764" y="182"/>
                  </a:lnTo>
                  <a:lnTo>
                    <a:pt x="768" y="182"/>
                  </a:lnTo>
                  <a:lnTo>
                    <a:pt x="770" y="182"/>
                  </a:lnTo>
                  <a:lnTo>
                    <a:pt x="774" y="186"/>
                  </a:lnTo>
                  <a:lnTo>
                    <a:pt x="774" y="190"/>
                  </a:lnTo>
                  <a:lnTo>
                    <a:pt x="774" y="194"/>
                  </a:lnTo>
                  <a:lnTo>
                    <a:pt x="774" y="198"/>
                  </a:lnTo>
                  <a:lnTo>
                    <a:pt x="770" y="198"/>
                  </a:lnTo>
                  <a:lnTo>
                    <a:pt x="770" y="200"/>
                  </a:lnTo>
                  <a:lnTo>
                    <a:pt x="768" y="198"/>
                  </a:lnTo>
                  <a:lnTo>
                    <a:pt x="764" y="198"/>
                  </a:lnTo>
                  <a:lnTo>
                    <a:pt x="760" y="198"/>
                  </a:lnTo>
                  <a:lnTo>
                    <a:pt x="756" y="198"/>
                  </a:lnTo>
                  <a:lnTo>
                    <a:pt x="752" y="194"/>
                  </a:lnTo>
                  <a:lnTo>
                    <a:pt x="748" y="194"/>
                  </a:lnTo>
                  <a:lnTo>
                    <a:pt x="744" y="194"/>
                  </a:lnTo>
                  <a:lnTo>
                    <a:pt x="738" y="194"/>
                  </a:lnTo>
                  <a:lnTo>
                    <a:pt x="734" y="194"/>
                  </a:lnTo>
                  <a:lnTo>
                    <a:pt x="738" y="194"/>
                  </a:lnTo>
                  <a:lnTo>
                    <a:pt x="742" y="194"/>
                  </a:lnTo>
                  <a:lnTo>
                    <a:pt x="742" y="198"/>
                  </a:lnTo>
                  <a:lnTo>
                    <a:pt x="738" y="198"/>
                  </a:lnTo>
                  <a:lnTo>
                    <a:pt x="734" y="198"/>
                  </a:lnTo>
                  <a:lnTo>
                    <a:pt x="730" y="198"/>
                  </a:lnTo>
                  <a:lnTo>
                    <a:pt x="726" y="198"/>
                  </a:lnTo>
                  <a:lnTo>
                    <a:pt x="730" y="198"/>
                  </a:lnTo>
                  <a:lnTo>
                    <a:pt x="734" y="198"/>
                  </a:lnTo>
                  <a:lnTo>
                    <a:pt x="738" y="198"/>
                  </a:lnTo>
                  <a:lnTo>
                    <a:pt x="734" y="198"/>
                  </a:lnTo>
                  <a:lnTo>
                    <a:pt x="734" y="200"/>
                  </a:lnTo>
                  <a:lnTo>
                    <a:pt x="734" y="198"/>
                  </a:lnTo>
                  <a:lnTo>
                    <a:pt x="730" y="198"/>
                  </a:lnTo>
                  <a:lnTo>
                    <a:pt x="730" y="200"/>
                  </a:lnTo>
                  <a:lnTo>
                    <a:pt x="726" y="204"/>
                  </a:lnTo>
                  <a:lnTo>
                    <a:pt x="722" y="204"/>
                  </a:lnTo>
                  <a:lnTo>
                    <a:pt x="722" y="200"/>
                  </a:lnTo>
                  <a:lnTo>
                    <a:pt x="718" y="198"/>
                  </a:lnTo>
                  <a:lnTo>
                    <a:pt x="716" y="198"/>
                  </a:lnTo>
                  <a:lnTo>
                    <a:pt x="716" y="200"/>
                  </a:lnTo>
                  <a:lnTo>
                    <a:pt x="712" y="200"/>
                  </a:lnTo>
                  <a:lnTo>
                    <a:pt x="716" y="204"/>
                  </a:lnTo>
                  <a:lnTo>
                    <a:pt x="716" y="208"/>
                  </a:lnTo>
                  <a:lnTo>
                    <a:pt x="716" y="204"/>
                  </a:lnTo>
                  <a:lnTo>
                    <a:pt x="718" y="204"/>
                  </a:lnTo>
                  <a:lnTo>
                    <a:pt x="722" y="204"/>
                  </a:lnTo>
                  <a:lnTo>
                    <a:pt x="726" y="208"/>
                  </a:lnTo>
                  <a:lnTo>
                    <a:pt x="722" y="208"/>
                  </a:lnTo>
                  <a:lnTo>
                    <a:pt x="718" y="208"/>
                  </a:lnTo>
                  <a:lnTo>
                    <a:pt x="722" y="208"/>
                  </a:lnTo>
                  <a:lnTo>
                    <a:pt x="726" y="208"/>
                  </a:lnTo>
                  <a:lnTo>
                    <a:pt x="722" y="208"/>
                  </a:lnTo>
                  <a:lnTo>
                    <a:pt x="718" y="208"/>
                  </a:lnTo>
                  <a:lnTo>
                    <a:pt x="716" y="208"/>
                  </a:lnTo>
                  <a:lnTo>
                    <a:pt x="718" y="208"/>
                  </a:lnTo>
                  <a:lnTo>
                    <a:pt x="722" y="208"/>
                  </a:lnTo>
                  <a:lnTo>
                    <a:pt x="726" y="208"/>
                  </a:lnTo>
                  <a:lnTo>
                    <a:pt x="726" y="212"/>
                  </a:lnTo>
                  <a:lnTo>
                    <a:pt x="726" y="216"/>
                  </a:lnTo>
                  <a:lnTo>
                    <a:pt x="730" y="212"/>
                  </a:lnTo>
                  <a:lnTo>
                    <a:pt x="734" y="212"/>
                  </a:lnTo>
                  <a:lnTo>
                    <a:pt x="734" y="216"/>
                  </a:lnTo>
                  <a:lnTo>
                    <a:pt x="738" y="216"/>
                  </a:lnTo>
                  <a:lnTo>
                    <a:pt x="742" y="216"/>
                  </a:lnTo>
                  <a:lnTo>
                    <a:pt x="744" y="216"/>
                  </a:lnTo>
                  <a:lnTo>
                    <a:pt x="742" y="216"/>
                  </a:lnTo>
                  <a:lnTo>
                    <a:pt x="738" y="216"/>
                  </a:lnTo>
                  <a:lnTo>
                    <a:pt x="734" y="212"/>
                  </a:lnTo>
                  <a:lnTo>
                    <a:pt x="738" y="212"/>
                  </a:lnTo>
                  <a:lnTo>
                    <a:pt x="742" y="212"/>
                  </a:lnTo>
                  <a:lnTo>
                    <a:pt x="742" y="216"/>
                  </a:lnTo>
                  <a:lnTo>
                    <a:pt x="744" y="216"/>
                  </a:lnTo>
                  <a:lnTo>
                    <a:pt x="748" y="216"/>
                  </a:lnTo>
                  <a:lnTo>
                    <a:pt x="748" y="212"/>
                  </a:lnTo>
                  <a:lnTo>
                    <a:pt x="752" y="216"/>
                  </a:lnTo>
                  <a:lnTo>
                    <a:pt x="752" y="220"/>
                  </a:lnTo>
                  <a:lnTo>
                    <a:pt x="748" y="220"/>
                  </a:lnTo>
                  <a:lnTo>
                    <a:pt x="744" y="220"/>
                  </a:lnTo>
                  <a:lnTo>
                    <a:pt x="744" y="224"/>
                  </a:lnTo>
                  <a:lnTo>
                    <a:pt x="742" y="224"/>
                  </a:lnTo>
                  <a:lnTo>
                    <a:pt x="738" y="220"/>
                  </a:lnTo>
                  <a:lnTo>
                    <a:pt x="730" y="220"/>
                  </a:lnTo>
                  <a:lnTo>
                    <a:pt x="730" y="224"/>
                  </a:lnTo>
                  <a:lnTo>
                    <a:pt x="726" y="224"/>
                  </a:lnTo>
                  <a:lnTo>
                    <a:pt x="722" y="224"/>
                  </a:lnTo>
                  <a:lnTo>
                    <a:pt x="722" y="220"/>
                  </a:lnTo>
                  <a:lnTo>
                    <a:pt x="722" y="224"/>
                  </a:lnTo>
                  <a:lnTo>
                    <a:pt x="726" y="224"/>
                  </a:lnTo>
                  <a:lnTo>
                    <a:pt x="730" y="224"/>
                  </a:lnTo>
                  <a:lnTo>
                    <a:pt x="734" y="224"/>
                  </a:lnTo>
                  <a:lnTo>
                    <a:pt x="738" y="224"/>
                  </a:lnTo>
                  <a:lnTo>
                    <a:pt x="742" y="224"/>
                  </a:lnTo>
                  <a:lnTo>
                    <a:pt x="744" y="224"/>
                  </a:lnTo>
                  <a:lnTo>
                    <a:pt x="748" y="224"/>
                  </a:lnTo>
                  <a:lnTo>
                    <a:pt x="752" y="224"/>
                  </a:lnTo>
                  <a:lnTo>
                    <a:pt x="756" y="228"/>
                  </a:lnTo>
                  <a:lnTo>
                    <a:pt x="756" y="230"/>
                  </a:lnTo>
                  <a:lnTo>
                    <a:pt x="756" y="234"/>
                  </a:lnTo>
                  <a:lnTo>
                    <a:pt x="760" y="238"/>
                  </a:lnTo>
                  <a:lnTo>
                    <a:pt x="756" y="238"/>
                  </a:lnTo>
                  <a:lnTo>
                    <a:pt x="756" y="242"/>
                  </a:lnTo>
                  <a:lnTo>
                    <a:pt x="756" y="246"/>
                  </a:lnTo>
                  <a:lnTo>
                    <a:pt x="752" y="246"/>
                  </a:lnTo>
                  <a:lnTo>
                    <a:pt x="748" y="246"/>
                  </a:lnTo>
                  <a:lnTo>
                    <a:pt x="748" y="242"/>
                  </a:lnTo>
                  <a:lnTo>
                    <a:pt x="748" y="238"/>
                  </a:lnTo>
                  <a:lnTo>
                    <a:pt x="744" y="238"/>
                  </a:lnTo>
                  <a:lnTo>
                    <a:pt x="742" y="238"/>
                  </a:lnTo>
                  <a:lnTo>
                    <a:pt x="742" y="242"/>
                  </a:lnTo>
                  <a:lnTo>
                    <a:pt x="738" y="242"/>
                  </a:lnTo>
                  <a:lnTo>
                    <a:pt x="734" y="238"/>
                  </a:lnTo>
                  <a:lnTo>
                    <a:pt x="730" y="234"/>
                  </a:lnTo>
                  <a:lnTo>
                    <a:pt x="726" y="234"/>
                  </a:lnTo>
                  <a:lnTo>
                    <a:pt x="726" y="230"/>
                  </a:lnTo>
                  <a:lnTo>
                    <a:pt x="722" y="230"/>
                  </a:lnTo>
                  <a:lnTo>
                    <a:pt x="718" y="230"/>
                  </a:lnTo>
                  <a:lnTo>
                    <a:pt x="716" y="230"/>
                  </a:lnTo>
                  <a:lnTo>
                    <a:pt x="718" y="230"/>
                  </a:lnTo>
                  <a:lnTo>
                    <a:pt x="722" y="230"/>
                  </a:lnTo>
                  <a:lnTo>
                    <a:pt x="722" y="234"/>
                  </a:lnTo>
                  <a:lnTo>
                    <a:pt x="726" y="234"/>
                  </a:lnTo>
                  <a:lnTo>
                    <a:pt x="730" y="234"/>
                  </a:lnTo>
                  <a:lnTo>
                    <a:pt x="726" y="234"/>
                  </a:lnTo>
                  <a:lnTo>
                    <a:pt x="722" y="234"/>
                  </a:lnTo>
                  <a:lnTo>
                    <a:pt x="718" y="234"/>
                  </a:lnTo>
                  <a:lnTo>
                    <a:pt x="716" y="234"/>
                  </a:lnTo>
                  <a:lnTo>
                    <a:pt x="718" y="234"/>
                  </a:lnTo>
                  <a:lnTo>
                    <a:pt x="722" y="234"/>
                  </a:lnTo>
                  <a:lnTo>
                    <a:pt x="726" y="234"/>
                  </a:lnTo>
                  <a:lnTo>
                    <a:pt x="730" y="238"/>
                  </a:lnTo>
                  <a:lnTo>
                    <a:pt x="734" y="238"/>
                  </a:lnTo>
                  <a:lnTo>
                    <a:pt x="738" y="242"/>
                  </a:lnTo>
                  <a:lnTo>
                    <a:pt x="742" y="242"/>
                  </a:lnTo>
                  <a:lnTo>
                    <a:pt x="742" y="246"/>
                  </a:lnTo>
                  <a:lnTo>
                    <a:pt x="738" y="246"/>
                  </a:lnTo>
                  <a:lnTo>
                    <a:pt x="734" y="246"/>
                  </a:lnTo>
                  <a:lnTo>
                    <a:pt x="730" y="246"/>
                  </a:lnTo>
                  <a:lnTo>
                    <a:pt x="730" y="250"/>
                  </a:lnTo>
                  <a:lnTo>
                    <a:pt x="726" y="250"/>
                  </a:lnTo>
                  <a:lnTo>
                    <a:pt x="722" y="250"/>
                  </a:lnTo>
                  <a:lnTo>
                    <a:pt x="722" y="246"/>
                  </a:lnTo>
                  <a:lnTo>
                    <a:pt x="718" y="246"/>
                  </a:lnTo>
                  <a:lnTo>
                    <a:pt x="716" y="246"/>
                  </a:lnTo>
                  <a:lnTo>
                    <a:pt x="716" y="242"/>
                  </a:lnTo>
                  <a:lnTo>
                    <a:pt x="716" y="246"/>
                  </a:lnTo>
                  <a:lnTo>
                    <a:pt x="718" y="246"/>
                  </a:lnTo>
                  <a:lnTo>
                    <a:pt x="722" y="246"/>
                  </a:lnTo>
                  <a:lnTo>
                    <a:pt x="722" y="250"/>
                  </a:lnTo>
                  <a:lnTo>
                    <a:pt x="726" y="250"/>
                  </a:lnTo>
                  <a:lnTo>
                    <a:pt x="730" y="250"/>
                  </a:lnTo>
                  <a:lnTo>
                    <a:pt x="730" y="246"/>
                  </a:lnTo>
                  <a:lnTo>
                    <a:pt x="734" y="246"/>
                  </a:lnTo>
                  <a:lnTo>
                    <a:pt x="738" y="246"/>
                  </a:lnTo>
                  <a:lnTo>
                    <a:pt x="742" y="246"/>
                  </a:lnTo>
                  <a:lnTo>
                    <a:pt x="742" y="250"/>
                  </a:lnTo>
                  <a:lnTo>
                    <a:pt x="738" y="254"/>
                  </a:lnTo>
                  <a:lnTo>
                    <a:pt x="742" y="254"/>
                  </a:lnTo>
                  <a:lnTo>
                    <a:pt x="742" y="256"/>
                  </a:lnTo>
                  <a:lnTo>
                    <a:pt x="738" y="256"/>
                  </a:lnTo>
                  <a:lnTo>
                    <a:pt x="734" y="256"/>
                  </a:lnTo>
                  <a:lnTo>
                    <a:pt x="738" y="256"/>
                  </a:lnTo>
                  <a:lnTo>
                    <a:pt x="742" y="256"/>
                  </a:lnTo>
                  <a:lnTo>
                    <a:pt x="744" y="256"/>
                  </a:lnTo>
                  <a:lnTo>
                    <a:pt x="748" y="256"/>
                  </a:lnTo>
                  <a:lnTo>
                    <a:pt x="752" y="260"/>
                  </a:lnTo>
                  <a:lnTo>
                    <a:pt x="756" y="256"/>
                  </a:lnTo>
                  <a:lnTo>
                    <a:pt x="760" y="256"/>
                  </a:lnTo>
                  <a:lnTo>
                    <a:pt x="760" y="260"/>
                  </a:lnTo>
                  <a:lnTo>
                    <a:pt x="764" y="260"/>
                  </a:lnTo>
                  <a:lnTo>
                    <a:pt x="764" y="264"/>
                  </a:lnTo>
                  <a:lnTo>
                    <a:pt x="760" y="264"/>
                  </a:lnTo>
                  <a:lnTo>
                    <a:pt x="760" y="268"/>
                  </a:lnTo>
                  <a:lnTo>
                    <a:pt x="756" y="268"/>
                  </a:lnTo>
                  <a:lnTo>
                    <a:pt x="752" y="268"/>
                  </a:lnTo>
                  <a:lnTo>
                    <a:pt x="748" y="268"/>
                  </a:lnTo>
                  <a:lnTo>
                    <a:pt x="744" y="268"/>
                  </a:lnTo>
                  <a:lnTo>
                    <a:pt x="744" y="264"/>
                  </a:lnTo>
                  <a:lnTo>
                    <a:pt x="742" y="264"/>
                  </a:lnTo>
                  <a:lnTo>
                    <a:pt x="738" y="264"/>
                  </a:lnTo>
                  <a:lnTo>
                    <a:pt x="734" y="264"/>
                  </a:lnTo>
                  <a:lnTo>
                    <a:pt x="730" y="264"/>
                  </a:lnTo>
                  <a:lnTo>
                    <a:pt x="726" y="264"/>
                  </a:lnTo>
                  <a:lnTo>
                    <a:pt x="722" y="264"/>
                  </a:lnTo>
                  <a:lnTo>
                    <a:pt x="722" y="260"/>
                  </a:lnTo>
                  <a:lnTo>
                    <a:pt x="718" y="260"/>
                  </a:lnTo>
                  <a:lnTo>
                    <a:pt x="722" y="260"/>
                  </a:lnTo>
                  <a:lnTo>
                    <a:pt x="722" y="264"/>
                  </a:lnTo>
                  <a:lnTo>
                    <a:pt x="722" y="268"/>
                  </a:lnTo>
                  <a:lnTo>
                    <a:pt x="718" y="268"/>
                  </a:lnTo>
                  <a:lnTo>
                    <a:pt x="716" y="268"/>
                  </a:lnTo>
                  <a:lnTo>
                    <a:pt x="718" y="268"/>
                  </a:lnTo>
                  <a:lnTo>
                    <a:pt x="718" y="272"/>
                  </a:lnTo>
                  <a:lnTo>
                    <a:pt x="716" y="272"/>
                  </a:lnTo>
                  <a:lnTo>
                    <a:pt x="718" y="276"/>
                  </a:lnTo>
                  <a:lnTo>
                    <a:pt x="722" y="276"/>
                  </a:lnTo>
                  <a:lnTo>
                    <a:pt x="722" y="280"/>
                  </a:lnTo>
                  <a:lnTo>
                    <a:pt x="722" y="284"/>
                  </a:lnTo>
                  <a:lnTo>
                    <a:pt x="726" y="284"/>
                  </a:lnTo>
                  <a:lnTo>
                    <a:pt x="722" y="280"/>
                  </a:lnTo>
                  <a:lnTo>
                    <a:pt x="722" y="276"/>
                  </a:lnTo>
                  <a:lnTo>
                    <a:pt x="726" y="272"/>
                  </a:lnTo>
                  <a:lnTo>
                    <a:pt x="726" y="276"/>
                  </a:lnTo>
                  <a:lnTo>
                    <a:pt x="730" y="276"/>
                  </a:lnTo>
                  <a:lnTo>
                    <a:pt x="734" y="276"/>
                  </a:lnTo>
                  <a:lnTo>
                    <a:pt x="738" y="280"/>
                  </a:lnTo>
                  <a:lnTo>
                    <a:pt x="742" y="280"/>
                  </a:lnTo>
                  <a:lnTo>
                    <a:pt x="744" y="280"/>
                  </a:lnTo>
                  <a:lnTo>
                    <a:pt x="744" y="284"/>
                  </a:lnTo>
                  <a:lnTo>
                    <a:pt x="742" y="284"/>
                  </a:lnTo>
                  <a:lnTo>
                    <a:pt x="742" y="286"/>
                  </a:lnTo>
                  <a:lnTo>
                    <a:pt x="744" y="286"/>
                  </a:lnTo>
                  <a:lnTo>
                    <a:pt x="742" y="290"/>
                  </a:lnTo>
                  <a:lnTo>
                    <a:pt x="738" y="290"/>
                  </a:lnTo>
                  <a:lnTo>
                    <a:pt x="734" y="290"/>
                  </a:lnTo>
                  <a:lnTo>
                    <a:pt x="730" y="290"/>
                  </a:lnTo>
                  <a:lnTo>
                    <a:pt x="726" y="290"/>
                  </a:lnTo>
                  <a:lnTo>
                    <a:pt x="722" y="290"/>
                  </a:lnTo>
                  <a:lnTo>
                    <a:pt x="722" y="294"/>
                  </a:lnTo>
                  <a:lnTo>
                    <a:pt x="718" y="294"/>
                  </a:lnTo>
                  <a:lnTo>
                    <a:pt x="716" y="294"/>
                  </a:lnTo>
                  <a:lnTo>
                    <a:pt x="712" y="294"/>
                  </a:lnTo>
                  <a:lnTo>
                    <a:pt x="708" y="294"/>
                  </a:lnTo>
                  <a:lnTo>
                    <a:pt x="704" y="294"/>
                  </a:lnTo>
                  <a:lnTo>
                    <a:pt x="704" y="290"/>
                  </a:lnTo>
                  <a:lnTo>
                    <a:pt x="700" y="290"/>
                  </a:lnTo>
                  <a:lnTo>
                    <a:pt x="696" y="290"/>
                  </a:lnTo>
                  <a:lnTo>
                    <a:pt x="696" y="286"/>
                  </a:lnTo>
                  <a:lnTo>
                    <a:pt x="692" y="286"/>
                  </a:lnTo>
                  <a:lnTo>
                    <a:pt x="692" y="284"/>
                  </a:lnTo>
                  <a:lnTo>
                    <a:pt x="696" y="284"/>
                  </a:lnTo>
                  <a:lnTo>
                    <a:pt x="700" y="284"/>
                  </a:lnTo>
                  <a:lnTo>
                    <a:pt x="704" y="286"/>
                  </a:lnTo>
                  <a:lnTo>
                    <a:pt x="708" y="286"/>
                  </a:lnTo>
                  <a:lnTo>
                    <a:pt x="712" y="286"/>
                  </a:lnTo>
                  <a:lnTo>
                    <a:pt x="716" y="286"/>
                  </a:lnTo>
                  <a:lnTo>
                    <a:pt x="718" y="286"/>
                  </a:lnTo>
                  <a:lnTo>
                    <a:pt x="716" y="286"/>
                  </a:lnTo>
                  <a:lnTo>
                    <a:pt x="712" y="286"/>
                  </a:lnTo>
                  <a:lnTo>
                    <a:pt x="708" y="286"/>
                  </a:lnTo>
                  <a:lnTo>
                    <a:pt x="704" y="284"/>
                  </a:lnTo>
                  <a:lnTo>
                    <a:pt x="700" y="284"/>
                  </a:lnTo>
                  <a:lnTo>
                    <a:pt x="696" y="284"/>
                  </a:lnTo>
                  <a:lnTo>
                    <a:pt x="692" y="284"/>
                  </a:lnTo>
                  <a:lnTo>
                    <a:pt x="692" y="280"/>
                  </a:lnTo>
                  <a:lnTo>
                    <a:pt x="688" y="280"/>
                  </a:lnTo>
                  <a:lnTo>
                    <a:pt x="688" y="284"/>
                  </a:lnTo>
                  <a:lnTo>
                    <a:pt x="686" y="284"/>
                  </a:lnTo>
                  <a:lnTo>
                    <a:pt x="686" y="286"/>
                  </a:lnTo>
                  <a:lnTo>
                    <a:pt x="682" y="286"/>
                  </a:lnTo>
                  <a:lnTo>
                    <a:pt x="678" y="286"/>
                  </a:lnTo>
                  <a:lnTo>
                    <a:pt x="678" y="284"/>
                  </a:lnTo>
                  <a:lnTo>
                    <a:pt x="674" y="284"/>
                  </a:lnTo>
                  <a:lnTo>
                    <a:pt x="674" y="280"/>
                  </a:lnTo>
                  <a:lnTo>
                    <a:pt x="670" y="280"/>
                  </a:lnTo>
                  <a:lnTo>
                    <a:pt x="670" y="276"/>
                  </a:lnTo>
                  <a:lnTo>
                    <a:pt x="666" y="276"/>
                  </a:lnTo>
                  <a:lnTo>
                    <a:pt x="666" y="280"/>
                  </a:lnTo>
                  <a:lnTo>
                    <a:pt x="670" y="280"/>
                  </a:lnTo>
                  <a:lnTo>
                    <a:pt x="674" y="284"/>
                  </a:lnTo>
                  <a:lnTo>
                    <a:pt x="678" y="284"/>
                  </a:lnTo>
                  <a:lnTo>
                    <a:pt x="678" y="286"/>
                  </a:lnTo>
                  <a:lnTo>
                    <a:pt x="682" y="286"/>
                  </a:lnTo>
                  <a:lnTo>
                    <a:pt x="682" y="290"/>
                  </a:lnTo>
                  <a:lnTo>
                    <a:pt x="678" y="290"/>
                  </a:lnTo>
                  <a:lnTo>
                    <a:pt x="674" y="290"/>
                  </a:lnTo>
                  <a:lnTo>
                    <a:pt x="670" y="290"/>
                  </a:lnTo>
                  <a:lnTo>
                    <a:pt x="670" y="294"/>
                  </a:lnTo>
                  <a:lnTo>
                    <a:pt x="666" y="294"/>
                  </a:lnTo>
                  <a:lnTo>
                    <a:pt x="662" y="294"/>
                  </a:lnTo>
                  <a:lnTo>
                    <a:pt x="660" y="294"/>
                  </a:lnTo>
                  <a:lnTo>
                    <a:pt x="656" y="294"/>
                  </a:lnTo>
                  <a:lnTo>
                    <a:pt x="652" y="294"/>
                  </a:lnTo>
                  <a:lnTo>
                    <a:pt x="652" y="290"/>
                  </a:lnTo>
                  <a:lnTo>
                    <a:pt x="648" y="290"/>
                  </a:lnTo>
                  <a:lnTo>
                    <a:pt x="644" y="290"/>
                  </a:lnTo>
                  <a:lnTo>
                    <a:pt x="648" y="294"/>
                  </a:lnTo>
                  <a:lnTo>
                    <a:pt x="652" y="294"/>
                  </a:lnTo>
                  <a:lnTo>
                    <a:pt x="656" y="294"/>
                  </a:lnTo>
                  <a:lnTo>
                    <a:pt x="660" y="294"/>
                  </a:lnTo>
                  <a:lnTo>
                    <a:pt x="656" y="294"/>
                  </a:lnTo>
                  <a:lnTo>
                    <a:pt x="656" y="298"/>
                  </a:lnTo>
                  <a:lnTo>
                    <a:pt x="652" y="298"/>
                  </a:lnTo>
                  <a:lnTo>
                    <a:pt x="648" y="298"/>
                  </a:lnTo>
                  <a:lnTo>
                    <a:pt x="644" y="298"/>
                  </a:lnTo>
                  <a:lnTo>
                    <a:pt x="640" y="298"/>
                  </a:lnTo>
                  <a:lnTo>
                    <a:pt x="644" y="298"/>
                  </a:lnTo>
                  <a:lnTo>
                    <a:pt x="644" y="302"/>
                  </a:lnTo>
                  <a:lnTo>
                    <a:pt x="644" y="306"/>
                  </a:lnTo>
                  <a:lnTo>
                    <a:pt x="644" y="302"/>
                  </a:lnTo>
                  <a:lnTo>
                    <a:pt x="644" y="298"/>
                  </a:lnTo>
                  <a:lnTo>
                    <a:pt x="648" y="298"/>
                  </a:lnTo>
                  <a:lnTo>
                    <a:pt x="652" y="298"/>
                  </a:lnTo>
                  <a:lnTo>
                    <a:pt x="656" y="298"/>
                  </a:lnTo>
                  <a:lnTo>
                    <a:pt x="660" y="298"/>
                  </a:lnTo>
                  <a:lnTo>
                    <a:pt x="662" y="298"/>
                  </a:lnTo>
                  <a:lnTo>
                    <a:pt x="666" y="298"/>
                  </a:lnTo>
                  <a:lnTo>
                    <a:pt x="670" y="298"/>
                  </a:lnTo>
                  <a:lnTo>
                    <a:pt x="674" y="298"/>
                  </a:lnTo>
                  <a:lnTo>
                    <a:pt x="674" y="302"/>
                  </a:lnTo>
                  <a:lnTo>
                    <a:pt x="678" y="298"/>
                  </a:lnTo>
                  <a:lnTo>
                    <a:pt x="678" y="302"/>
                  </a:lnTo>
                  <a:lnTo>
                    <a:pt x="678" y="306"/>
                  </a:lnTo>
                  <a:lnTo>
                    <a:pt x="674" y="306"/>
                  </a:lnTo>
                  <a:lnTo>
                    <a:pt x="670" y="306"/>
                  </a:lnTo>
                  <a:lnTo>
                    <a:pt x="666" y="306"/>
                  </a:lnTo>
                  <a:lnTo>
                    <a:pt x="662" y="310"/>
                  </a:lnTo>
                  <a:lnTo>
                    <a:pt x="660" y="310"/>
                  </a:lnTo>
                  <a:lnTo>
                    <a:pt x="656" y="306"/>
                  </a:lnTo>
                  <a:lnTo>
                    <a:pt x="652" y="306"/>
                  </a:lnTo>
                  <a:lnTo>
                    <a:pt x="648" y="306"/>
                  </a:lnTo>
                  <a:lnTo>
                    <a:pt x="644" y="306"/>
                  </a:lnTo>
                  <a:lnTo>
                    <a:pt x="648" y="306"/>
                  </a:lnTo>
                  <a:lnTo>
                    <a:pt x="652" y="306"/>
                  </a:lnTo>
                  <a:lnTo>
                    <a:pt x="656" y="306"/>
                  </a:lnTo>
                  <a:lnTo>
                    <a:pt x="660" y="310"/>
                  </a:lnTo>
                  <a:lnTo>
                    <a:pt x="656" y="310"/>
                  </a:lnTo>
                  <a:lnTo>
                    <a:pt x="652" y="310"/>
                  </a:lnTo>
                  <a:lnTo>
                    <a:pt x="656" y="310"/>
                  </a:lnTo>
                  <a:lnTo>
                    <a:pt x="660" y="310"/>
                  </a:lnTo>
                  <a:lnTo>
                    <a:pt x="660" y="314"/>
                  </a:lnTo>
                  <a:lnTo>
                    <a:pt x="660" y="310"/>
                  </a:lnTo>
                  <a:lnTo>
                    <a:pt x="662" y="310"/>
                  </a:lnTo>
                  <a:lnTo>
                    <a:pt x="666" y="310"/>
                  </a:lnTo>
                  <a:lnTo>
                    <a:pt x="670" y="306"/>
                  </a:lnTo>
                  <a:lnTo>
                    <a:pt x="674" y="310"/>
                  </a:lnTo>
                  <a:lnTo>
                    <a:pt x="678" y="310"/>
                  </a:lnTo>
                  <a:lnTo>
                    <a:pt x="682" y="310"/>
                  </a:lnTo>
                  <a:lnTo>
                    <a:pt x="682" y="314"/>
                  </a:lnTo>
                  <a:lnTo>
                    <a:pt x="686" y="314"/>
                  </a:lnTo>
                  <a:lnTo>
                    <a:pt x="682" y="316"/>
                  </a:lnTo>
                  <a:lnTo>
                    <a:pt x="678" y="316"/>
                  </a:lnTo>
                  <a:lnTo>
                    <a:pt x="674" y="316"/>
                  </a:lnTo>
                  <a:lnTo>
                    <a:pt x="670" y="316"/>
                  </a:lnTo>
                  <a:lnTo>
                    <a:pt x="666" y="316"/>
                  </a:lnTo>
                  <a:lnTo>
                    <a:pt x="670" y="316"/>
                  </a:lnTo>
                  <a:lnTo>
                    <a:pt x="674" y="316"/>
                  </a:lnTo>
                  <a:lnTo>
                    <a:pt x="674" y="320"/>
                  </a:lnTo>
                  <a:lnTo>
                    <a:pt x="670" y="320"/>
                  </a:lnTo>
                  <a:lnTo>
                    <a:pt x="670" y="324"/>
                  </a:lnTo>
                  <a:lnTo>
                    <a:pt x="674" y="324"/>
                  </a:lnTo>
                  <a:lnTo>
                    <a:pt x="674" y="320"/>
                  </a:lnTo>
                  <a:lnTo>
                    <a:pt x="678" y="320"/>
                  </a:lnTo>
                  <a:lnTo>
                    <a:pt x="678" y="316"/>
                  </a:lnTo>
                  <a:lnTo>
                    <a:pt x="682" y="316"/>
                  </a:lnTo>
                  <a:lnTo>
                    <a:pt x="686" y="316"/>
                  </a:lnTo>
                  <a:lnTo>
                    <a:pt x="686" y="320"/>
                  </a:lnTo>
                  <a:lnTo>
                    <a:pt x="688" y="320"/>
                  </a:lnTo>
                  <a:lnTo>
                    <a:pt x="692" y="320"/>
                  </a:lnTo>
                  <a:lnTo>
                    <a:pt x="696" y="320"/>
                  </a:lnTo>
                  <a:lnTo>
                    <a:pt x="696" y="324"/>
                  </a:lnTo>
                  <a:lnTo>
                    <a:pt x="700" y="324"/>
                  </a:lnTo>
                  <a:lnTo>
                    <a:pt x="704" y="324"/>
                  </a:lnTo>
                  <a:lnTo>
                    <a:pt x="704" y="328"/>
                  </a:lnTo>
                  <a:lnTo>
                    <a:pt x="708" y="328"/>
                  </a:lnTo>
                  <a:lnTo>
                    <a:pt x="712" y="328"/>
                  </a:lnTo>
                  <a:lnTo>
                    <a:pt x="712" y="332"/>
                  </a:lnTo>
                  <a:lnTo>
                    <a:pt x="716" y="332"/>
                  </a:lnTo>
                  <a:lnTo>
                    <a:pt x="712" y="332"/>
                  </a:lnTo>
                  <a:lnTo>
                    <a:pt x="712" y="336"/>
                  </a:lnTo>
                  <a:lnTo>
                    <a:pt x="708" y="336"/>
                  </a:lnTo>
                  <a:lnTo>
                    <a:pt x="704" y="336"/>
                  </a:lnTo>
                  <a:lnTo>
                    <a:pt x="704" y="340"/>
                  </a:lnTo>
                  <a:lnTo>
                    <a:pt x="708" y="340"/>
                  </a:lnTo>
                  <a:lnTo>
                    <a:pt x="708" y="336"/>
                  </a:lnTo>
                  <a:lnTo>
                    <a:pt x="712" y="336"/>
                  </a:lnTo>
                  <a:lnTo>
                    <a:pt x="716" y="336"/>
                  </a:lnTo>
                  <a:lnTo>
                    <a:pt x="712" y="336"/>
                  </a:lnTo>
                  <a:lnTo>
                    <a:pt x="712" y="340"/>
                  </a:lnTo>
                  <a:lnTo>
                    <a:pt x="716" y="340"/>
                  </a:lnTo>
                  <a:lnTo>
                    <a:pt x="716" y="336"/>
                  </a:lnTo>
                  <a:lnTo>
                    <a:pt x="718" y="336"/>
                  </a:lnTo>
                  <a:lnTo>
                    <a:pt x="722" y="336"/>
                  </a:lnTo>
                  <a:lnTo>
                    <a:pt x="718" y="336"/>
                  </a:lnTo>
                  <a:lnTo>
                    <a:pt x="718" y="340"/>
                  </a:lnTo>
                  <a:lnTo>
                    <a:pt x="716" y="340"/>
                  </a:lnTo>
                  <a:lnTo>
                    <a:pt x="712" y="342"/>
                  </a:lnTo>
                  <a:lnTo>
                    <a:pt x="716" y="342"/>
                  </a:lnTo>
                  <a:lnTo>
                    <a:pt x="716" y="346"/>
                  </a:lnTo>
                  <a:lnTo>
                    <a:pt x="716" y="342"/>
                  </a:lnTo>
                  <a:lnTo>
                    <a:pt x="718" y="342"/>
                  </a:lnTo>
                  <a:lnTo>
                    <a:pt x="722" y="342"/>
                  </a:lnTo>
                  <a:lnTo>
                    <a:pt x="726" y="342"/>
                  </a:lnTo>
                  <a:lnTo>
                    <a:pt x="722" y="342"/>
                  </a:lnTo>
                  <a:lnTo>
                    <a:pt x="722" y="346"/>
                  </a:lnTo>
                  <a:lnTo>
                    <a:pt x="726" y="346"/>
                  </a:lnTo>
                  <a:lnTo>
                    <a:pt x="722" y="346"/>
                  </a:lnTo>
                  <a:lnTo>
                    <a:pt x="726" y="346"/>
                  </a:lnTo>
                  <a:lnTo>
                    <a:pt x="726" y="350"/>
                  </a:lnTo>
                  <a:lnTo>
                    <a:pt x="722" y="350"/>
                  </a:lnTo>
                  <a:lnTo>
                    <a:pt x="722" y="354"/>
                  </a:lnTo>
                  <a:lnTo>
                    <a:pt x="718" y="354"/>
                  </a:lnTo>
                  <a:lnTo>
                    <a:pt x="716" y="354"/>
                  </a:lnTo>
                  <a:lnTo>
                    <a:pt x="718" y="354"/>
                  </a:lnTo>
                  <a:lnTo>
                    <a:pt x="722" y="354"/>
                  </a:lnTo>
                  <a:lnTo>
                    <a:pt x="726" y="354"/>
                  </a:lnTo>
                  <a:lnTo>
                    <a:pt x="726" y="358"/>
                  </a:lnTo>
                  <a:lnTo>
                    <a:pt x="722" y="358"/>
                  </a:lnTo>
                  <a:lnTo>
                    <a:pt x="722" y="362"/>
                  </a:lnTo>
                  <a:lnTo>
                    <a:pt x="722" y="358"/>
                  </a:lnTo>
                  <a:lnTo>
                    <a:pt x="722" y="362"/>
                  </a:lnTo>
                  <a:lnTo>
                    <a:pt x="726" y="362"/>
                  </a:lnTo>
                  <a:lnTo>
                    <a:pt x="726" y="358"/>
                  </a:lnTo>
                  <a:lnTo>
                    <a:pt x="726" y="362"/>
                  </a:lnTo>
                  <a:lnTo>
                    <a:pt x="722" y="362"/>
                  </a:lnTo>
                  <a:lnTo>
                    <a:pt x="726" y="362"/>
                  </a:lnTo>
                  <a:lnTo>
                    <a:pt x="722" y="366"/>
                  </a:lnTo>
                  <a:lnTo>
                    <a:pt x="726" y="366"/>
                  </a:lnTo>
                  <a:lnTo>
                    <a:pt x="730" y="366"/>
                  </a:lnTo>
                  <a:lnTo>
                    <a:pt x="726" y="370"/>
                  </a:lnTo>
                  <a:lnTo>
                    <a:pt x="722" y="370"/>
                  </a:lnTo>
                  <a:lnTo>
                    <a:pt x="718" y="370"/>
                  </a:lnTo>
                  <a:lnTo>
                    <a:pt x="716" y="370"/>
                  </a:lnTo>
                  <a:lnTo>
                    <a:pt x="716" y="366"/>
                  </a:lnTo>
                  <a:lnTo>
                    <a:pt x="716" y="362"/>
                  </a:lnTo>
                  <a:lnTo>
                    <a:pt x="716" y="358"/>
                  </a:lnTo>
                  <a:lnTo>
                    <a:pt x="712" y="358"/>
                  </a:lnTo>
                  <a:lnTo>
                    <a:pt x="712" y="362"/>
                  </a:lnTo>
                  <a:lnTo>
                    <a:pt x="712" y="366"/>
                  </a:lnTo>
                  <a:lnTo>
                    <a:pt x="712" y="370"/>
                  </a:lnTo>
                  <a:lnTo>
                    <a:pt x="708" y="370"/>
                  </a:lnTo>
                  <a:lnTo>
                    <a:pt x="704" y="370"/>
                  </a:lnTo>
                  <a:lnTo>
                    <a:pt x="700" y="370"/>
                  </a:lnTo>
                  <a:lnTo>
                    <a:pt x="696" y="366"/>
                  </a:lnTo>
                  <a:lnTo>
                    <a:pt x="692" y="366"/>
                  </a:lnTo>
                  <a:lnTo>
                    <a:pt x="692" y="362"/>
                  </a:lnTo>
                  <a:lnTo>
                    <a:pt x="688" y="362"/>
                  </a:lnTo>
                  <a:lnTo>
                    <a:pt x="688" y="358"/>
                  </a:lnTo>
                  <a:lnTo>
                    <a:pt x="688" y="354"/>
                  </a:lnTo>
                  <a:lnTo>
                    <a:pt x="688" y="350"/>
                  </a:lnTo>
                  <a:lnTo>
                    <a:pt x="686" y="350"/>
                  </a:lnTo>
                  <a:lnTo>
                    <a:pt x="682" y="346"/>
                  </a:lnTo>
                  <a:lnTo>
                    <a:pt x="678" y="346"/>
                  </a:lnTo>
                  <a:lnTo>
                    <a:pt x="674" y="346"/>
                  </a:lnTo>
                  <a:lnTo>
                    <a:pt x="674" y="342"/>
                  </a:lnTo>
                  <a:lnTo>
                    <a:pt x="670" y="342"/>
                  </a:lnTo>
                  <a:lnTo>
                    <a:pt x="670" y="340"/>
                  </a:lnTo>
                  <a:lnTo>
                    <a:pt x="666" y="340"/>
                  </a:lnTo>
                  <a:lnTo>
                    <a:pt x="660" y="340"/>
                  </a:lnTo>
                  <a:lnTo>
                    <a:pt x="656" y="340"/>
                  </a:lnTo>
                  <a:lnTo>
                    <a:pt x="652" y="340"/>
                  </a:lnTo>
                  <a:lnTo>
                    <a:pt x="648" y="336"/>
                  </a:lnTo>
                  <a:lnTo>
                    <a:pt x="644" y="336"/>
                  </a:lnTo>
                  <a:lnTo>
                    <a:pt x="644" y="332"/>
                  </a:lnTo>
                  <a:lnTo>
                    <a:pt x="640" y="332"/>
                  </a:lnTo>
                  <a:lnTo>
                    <a:pt x="640" y="328"/>
                  </a:lnTo>
                  <a:lnTo>
                    <a:pt x="636" y="328"/>
                  </a:lnTo>
                  <a:lnTo>
                    <a:pt x="632" y="328"/>
                  </a:lnTo>
                  <a:lnTo>
                    <a:pt x="630" y="324"/>
                  </a:lnTo>
                  <a:lnTo>
                    <a:pt x="626" y="324"/>
                  </a:lnTo>
                  <a:lnTo>
                    <a:pt x="626" y="328"/>
                  </a:lnTo>
                  <a:lnTo>
                    <a:pt x="630" y="328"/>
                  </a:lnTo>
                  <a:lnTo>
                    <a:pt x="630" y="332"/>
                  </a:lnTo>
                  <a:lnTo>
                    <a:pt x="632" y="332"/>
                  </a:lnTo>
                  <a:lnTo>
                    <a:pt x="636" y="332"/>
                  </a:lnTo>
                  <a:lnTo>
                    <a:pt x="640" y="336"/>
                  </a:lnTo>
                  <a:lnTo>
                    <a:pt x="644" y="336"/>
                  </a:lnTo>
                  <a:lnTo>
                    <a:pt x="644" y="340"/>
                  </a:lnTo>
                  <a:lnTo>
                    <a:pt x="640" y="340"/>
                  </a:lnTo>
                  <a:lnTo>
                    <a:pt x="636" y="340"/>
                  </a:lnTo>
                  <a:lnTo>
                    <a:pt x="632" y="340"/>
                  </a:lnTo>
                  <a:lnTo>
                    <a:pt x="630" y="340"/>
                  </a:lnTo>
                  <a:lnTo>
                    <a:pt x="632" y="340"/>
                  </a:lnTo>
                  <a:lnTo>
                    <a:pt x="636" y="340"/>
                  </a:lnTo>
                  <a:lnTo>
                    <a:pt x="640" y="340"/>
                  </a:lnTo>
                  <a:lnTo>
                    <a:pt x="644" y="340"/>
                  </a:lnTo>
                  <a:lnTo>
                    <a:pt x="648" y="340"/>
                  </a:lnTo>
                  <a:lnTo>
                    <a:pt x="644" y="340"/>
                  </a:lnTo>
                  <a:lnTo>
                    <a:pt x="644" y="342"/>
                  </a:lnTo>
                  <a:lnTo>
                    <a:pt x="648" y="342"/>
                  </a:lnTo>
                  <a:lnTo>
                    <a:pt x="648" y="340"/>
                  </a:lnTo>
                  <a:lnTo>
                    <a:pt x="652" y="340"/>
                  </a:lnTo>
                  <a:lnTo>
                    <a:pt x="652" y="342"/>
                  </a:lnTo>
                  <a:lnTo>
                    <a:pt x="656" y="342"/>
                  </a:lnTo>
                  <a:lnTo>
                    <a:pt x="660" y="342"/>
                  </a:lnTo>
                  <a:lnTo>
                    <a:pt x="662" y="342"/>
                  </a:lnTo>
                  <a:lnTo>
                    <a:pt x="666" y="342"/>
                  </a:lnTo>
                  <a:lnTo>
                    <a:pt x="670" y="342"/>
                  </a:lnTo>
                  <a:lnTo>
                    <a:pt x="674" y="346"/>
                  </a:lnTo>
                  <a:lnTo>
                    <a:pt x="670" y="350"/>
                  </a:lnTo>
                  <a:lnTo>
                    <a:pt x="670" y="346"/>
                  </a:lnTo>
                  <a:lnTo>
                    <a:pt x="666" y="346"/>
                  </a:lnTo>
                  <a:lnTo>
                    <a:pt x="670" y="350"/>
                  </a:lnTo>
                  <a:lnTo>
                    <a:pt x="662" y="354"/>
                  </a:lnTo>
                  <a:lnTo>
                    <a:pt x="660" y="354"/>
                  </a:lnTo>
                  <a:lnTo>
                    <a:pt x="652" y="358"/>
                  </a:lnTo>
                  <a:lnTo>
                    <a:pt x="652" y="354"/>
                  </a:lnTo>
                  <a:lnTo>
                    <a:pt x="648" y="358"/>
                  </a:lnTo>
                  <a:lnTo>
                    <a:pt x="644" y="358"/>
                  </a:lnTo>
                  <a:lnTo>
                    <a:pt x="644" y="354"/>
                  </a:lnTo>
                  <a:lnTo>
                    <a:pt x="640" y="354"/>
                  </a:lnTo>
                  <a:lnTo>
                    <a:pt x="640" y="350"/>
                  </a:lnTo>
                  <a:lnTo>
                    <a:pt x="636" y="350"/>
                  </a:lnTo>
                  <a:lnTo>
                    <a:pt x="636" y="354"/>
                  </a:lnTo>
                  <a:lnTo>
                    <a:pt x="640" y="354"/>
                  </a:lnTo>
                  <a:lnTo>
                    <a:pt x="640" y="358"/>
                  </a:lnTo>
                  <a:lnTo>
                    <a:pt x="640" y="354"/>
                  </a:lnTo>
                  <a:lnTo>
                    <a:pt x="636" y="354"/>
                  </a:lnTo>
                  <a:lnTo>
                    <a:pt x="632" y="354"/>
                  </a:lnTo>
                  <a:lnTo>
                    <a:pt x="630" y="354"/>
                  </a:lnTo>
                  <a:lnTo>
                    <a:pt x="632" y="354"/>
                  </a:lnTo>
                  <a:lnTo>
                    <a:pt x="632" y="358"/>
                  </a:lnTo>
                  <a:lnTo>
                    <a:pt x="636" y="358"/>
                  </a:lnTo>
                  <a:lnTo>
                    <a:pt x="636" y="362"/>
                  </a:lnTo>
                  <a:lnTo>
                    <a:pt x="632" y="366"/>
                  </a:lnTo>
                  <a:lnTo>
                    <a:pt x="630" y="366"/>
                  </a:lnTo>
                  <a:lnTo>
                    <a:pt x="626" y="366"/>
                  </a:lnTo>
                  <a:lnTo>
                    <a:pt x="622" y="370"/>
                  </a:lnTo>
                  <a:lnTo>
                    <a:pt x="618" y="370"/>
                  </a:lnTo>
                  <a:lnTo>
                    <a:pt x="622" y="370"/>
                  </a:lnTo>
                  <a:lnTo>
                    <a:pt x="626" y="370"/>
                  </a:lnTo>
                  <a:lnTo>
                    <a:pt x="630" y="370"/>
                  </a:lnTo>
                  <a:lnTo>
                    <a:pt x="632" y="366"/>
                  </a:lnTo>
                  <a:lnTo>
                    <a:pt x="632" y="370"/>
                  </a:lnTo>
                  <a:lnTo>
                    <a:pt x="630" y="370"/>
                  </a:lnTo>
                  <a:lnTo>
                    <a:pt x="632" y="370"/>
                  </a:lnTo>
                  <a:lnTo>
                    <a:pt x="636" y="370"/>
                  </a:lnTo>
                  <a:lnTo>
                    <a:pt x="640" y="370"/>
                  </a:lnTo>
                  <a:lnTo>
                    <a:pt x="648" y="370"/>
                  </a:lnTo>
                  <a:lnTo>
                    <a:pt x="652" y="370"/>
                  </a:lnTo>
                  <a:lnTo>
                    <a:pt x="656" y="370"/>
                  </a:lnTo>
                  <a:lnTo>
                    <a:pt x="660" y="370"/>
                  </a:lnTo>
                  <a:lnTo>
                    <a:pt x="660" y="372"/>
                  </a:lnTo>
                  <a:lnTo>
                    <a:pt x="656" y="372"/>
                  </a:lnTo>
                  <a:lnTo>
                    <a:pt x="652" y="372"/>
                  </a:lnTo>
                  <a:lnTo>
                    <a:pt x="648" y="372"/>
                  </a:lnTo>
                  <a:lnTo>
                    <a:pt x="644" y="372"/>
                  </a:lnTo>
                  <a:lnTo>
                    <a:pt x="644" y="376"/>
                  </a:lnTo>
                  <a:lnTo>
                    <a:pt x="640" y="376"/>
                  </a:lnTo>
                  <a:lnTo>
                    <a:pt x="636" y="376"/>
                  </a:lnTo>
                  <a:lnTo>
                    <a:pt x="632" y="376"/>
                  </a:lnTo>
                  <a:lnTo>
                    <a:pt x="630" y="376"/>
                  </a:lnTo>
                  <a:lnTo>
                    <a:pt x="630" y="380"/>
                  </a:lnTo>
                  <a:lnTo>
                    <a:pt x="632" y="376"/>
                  </a:lnTo>
                  <a:lnTo>
                    <a:pt x="632" y="380"/>
                  </a:lnTo>
                  <a:lnTo>
                    <a:pt x="636" y="380"/>
                  </a:lnTo>
                  <a:lnTo>
                    <a:pt x="640" y="380"/>
                  </a:lnTo>
                  <a:lnTo>
                    <a:pt x="644" y="380"/>
                  </a:lnTo>
                  <a:lnTo>
                    <a:pt x="648" y="376"/>
                  </a:lnTo>
                  <a:lnTo>
                    <a:pt x="652" y="372"/>
                  </a:lnTo>
                  <a:lnTo>
                    <a:pt x="656" y="372"/>
                  </a:lnTo>
                  <a:lnTo>
                    <a:pt x="656" y="376"/>
                  </a:lnTo>
                  <a:lnTo>
                    <a:pt x="660" y="376"/>
                  </a:lnTo>
                  <a:lnTo>
                    <a:pt x="662" y="372"/>
                  </a:lnTo>
                  <a:lnTo>
                    <a:pt x="666" y="372"/>
                  </a:lnTo>
                  <a:lnTo>
                    <a:pt x="670" y="372"/>
                  </a:lnTo>
                  <a:lnTo>
                    <a:pt x="674" y="370"/>
                  </a:lnTo>
                  <a:lnTo>
                    <a:pt x="674" y="372"/>
                  </a:lnTo>
                  <a:lnTo>
                    <a:pt x="678" y="372"/>
                  </a:lnTo>
                  <a:lnTo>
                    <a:pt x="678" y="370"/>
                  </a:lnTo>
                  <a:lnTo>
                    <a:pt x="678" y="372"/>
                  </a:lnTo>
                  <a:lnTo>
                    <a:pt x="682" y="372"/>
                  </a:lnTo>
                  <a:lnTo>
                    <a:pt x="686" y="372"/>
                  </a:lnTo>
                  <a:lnTo>
                    <a:pt x="692" y="376"/>
                  </a:lnTo>
                  <a:lnTo>
                    <a:pt x="696" y="376"/>
                  </a:lnTo>
                  <a:lnTo>
                    <a:pt x="700" y="376"/>
                  </a:lnTo>
                  <a:lnTo>
                    <a:pt x="704" y="376"/>
                  </a:lnTo>
                  <a:lnTo>
                    <a:pt x="708" y="376"/>
                  </a:lnTo>
                  <a:lnTo>
                    <a:pt x="712" y="376"/>
                  </a:lnTo>
                  <a:lnTo>
                    <a:pt x="716" y="376"/>
                  </a:lnTo>
                  <a:lnTo>
                    <a:pt x="718" y="376"/>
                  </a:lnTo>
                  <a:lnTo>
                    <a:pt x="718" y="380"/>
                  </a:lnTo>
                  <a:lnTo>
                    <a:pt x="716" y="380"/>
                  </a:lnTo>
                  <a:lnTo>
                    <a:pt x="712" y="380"/>
                  </a:lnTo>
                  <a:lnTo>
                    <a:pt x="708" y="380"/>
                  </a:lnTo>
                  <a:lnTo>
                    <a:pt x="708" y="384"/>
                  </a:lnTo>
                  <a:lnTo>
                    <a:pt x="712" y="384"/>
                  </a:lnTo>
                  <a:lnTo>
                    <a:pt x="708" y="384"/>
                  </a:lnTo>
                  <a:lnTo>
                    <a:pt x="708" y="380"/>
                  </a:lnTo>
                  <a:lnTo>
                    <a:pt x="704" y="380"/>
                  </a:lnTo>
                  <a:lnTo>
                    <a:pt x="704" y="384"/>
                  </a:lnTo>
                  <a:lnTo>
                    <a:pt x="708" y="384"/>
                  </a:lnTo>
                  <a:lnTo>
                    <a:pt x="704" y="384"/>
                  </a:lnTo>
                  <a:lnTo>
                    <a:pt x="708" y="384"/>
                  </a:lnTo>
                  <a:lnTo>
                    <a:pt x="708" y="388"/>
                  </a:lnTo>
                  <a:lnTo>
                    <a:pt x="704" y="388"/>
                  </a:lnTo>
                  <a:lnTo>
                    <a:pt x="704" y="384"/>
                  </a:lnTo>
                  <a:lnTo>
                    <a:pt x="700" y="384"/>
                  </a:lnTo>
                  <a:lnTo>
                    <a:pt x="704" y="384"/>
                  </a:lnTo>
                  <a:lnTo>
                    <a:pt x="704" y="388"/>
                  </a:lnTo>
                  <a:lnTo>
                    <a:pt x="700" y="388"/>
                  </a:lnTo>
                  <a:lnTo>
                    <a:pt x="696" y="388"/>
                  </a:lnTo>
                  <a:lnTo>
                    <a:pt x="692" y="388"/>
                  </a:lnTo>
                  <a:lnTo>
                    <a:pt x="696" y="388"/>
                  </a:lnTo>
                  <a:lnTo>
                    <a:pt x="700" y="388"/>
                  </a:lnTo>
                  <a:lnTo>
                    <a:pt x="696" y="392"/>
                  </a:lnTo>
                  <a:lnTo>
                    <a:pt x="692" y="392"/>
                  </a:lnTo>
                  <a:lnTo>
                    <a:pt x="688" y="392"/>
                  </a:lnTo>
                  <a:lnTo>
                    <a:pt x="692" y="392"/>
                  </a:lnTo>
                  <a:lnTo>
                    <a:pt x="688" y="396"/>
                  </a:lnTo>
                  <a:lnTo>
                    <a:pt x="686" y="396"/>
                  </a:lnTo>
                  <a:lnTo>
                    <a:pt x="682" y="396"/>
                  </a:lnTo>
                  <a:lnTo>
                    <a:pt x="686" y="398"/>
                  </a:lnTo>
                  <a:lnTo>
                    <a:pt x="682" y="398"/>
                  </a:lnTo>
                  <a:lnTo>
                    <a:pt x="678" y="398"/>
                  </a:lnTo>
                  <a:lnTo>
                    <a:pt x="674" y="398"/>
                  </a:lnTo>
                  <a:lnTo>
                    <a:pt x="678" y="398"/>
                  </a:lnTo>
                  <a:lnTo>
                    <a:pt x="678" y="402"/>
                  </a:lnTo>
                  <a:lnTo>
                    <a:pt x="674" y="402"/>
                  </a:lnTo>
                  <a:lnTo>
                    <a:pt x="674" y="406"/>
                  </a:lnTo>
                  <a:lnTo>
                    <a:pt x="670" y="402"/>
                  </a:lnTo>
                  <a:lnTo>
                    <a:pt x="670" y="406"/>
                  </a:lnTo>
                  <a:lnTo>
                    <a:pt x="666" y="406"/>
                  </a:lnTo>
                  <a:lnTo>
                    <a:pt x="670" y="406"/>
                  </a:lnTo>
                  <a:lnTo>
                    <a:pt x="670" y="410"/>
                  </a:lnTo>
                  <a:lnTo>
                    <a:pt x="666" y="410"/>
                  </a:lnTo>
                  <a:lnTo>
                    <a:pt x="662" y="410"/>
                  </a:lnTo>
                  <a:lnTo>
                    <a:pt x="660" y="414"/>
                  </a:lnTo>
                  <a:lnTo>
                    <a:pt x="656" y="414"/>
                  </a:lnTo>
                  <a:lnTo>
                    <a:pt x="652" y="414"/>
                  </a:lnTo>
                  <a:lnTo>
                    <a:pt x="648" y="418"/>
                  </a:lnTo>
                  <a:lnTo>
                    <a:pt x="648" y="414"/>
                  </a:lnTo>
                  <a:lnTo>
                    <a:pt x="644" y="414"/>
                  </a:lnTo>
                  <a:lnTo>
                    <a:pt x="644" y="418"/>
                  </a:lnTo>
                  <a:lnTo>
                    <a:pt x="648" y="418"/>
                  </a:lnTo>
                  <a:lnTo>
                    <a:pt x="644" y="418"/>
                  </a:lnTo>
                  <a:lnTo>
                    <a:pt x="640" y="418"/>
                  </a:lnTo>
                  <a:lnTo>
                    <a:pt x="636" y="418"/>
                  </a:lnTo>
                  <a:lnTo>
                    <a:pt x="632" y="422"/>
                  </a:lnTo>
                  <a:lnTo>
                    <a:pt x="630" y="418"/>
                  </a:lnTo>
                  <a:lnTo>
                    <a:pt x="626" y="422"/>
                  </a:lnTo>
                  <a:lnTo>
                    <a:pt x="622" y="422"/>
                  </a:lnTo>
                  <a:lnTo>
                    <a:pt x="618" y="422"/>
                  </a:lnTo>
                  <a:lnTo>
                    <a:pt x="622" y="422"/>
                  </a:lnTo>
                  <a:lnTo>
                    <a:pt x="622" y="426"/>
                  </a:lnTo>
                  <a:lnTo>
                    <a:pt x="618" y="426"/>
                  </a:lnTo>
                  <a:lnTo>
                    <a:pt x="618" y="422"/>
                  </a:lnTo>
                  <a:lnTo>
                    <a:pt x="618" y="426"/>
                  </a:lnTo>
                  <a:lnTo>
                    <a:pt x="614" y="426"/>
                  </a:lnTo>
                  <a:lnTo>
                    <a:pt x="610" y="422"/>
                  </a:lnTo>
                  <a:lnTo>
                    <a:pt x="606" y="422"/>
                  </a:lnTo>
                  <a:lnTo>
                    <a:pt x="604" y="426"/>
                  </a:lnTo>
                  <a:lnTo>
                    <a:pt x="606" y="426"/>
                  </a:lnTo>
                  <a:lnTo>
                    <a:pt x="606" y="428"/>
                  </a:lnTo>
                  <a:lnTo>
                    <a:pt x="604" y="428"/>
                  </a:lnTo>
                  <a:lnTo>
                    <a:pt x="604" y="426"/>
                  </a:lnTo>
                  <a:lnTo>
                    <a:pt x="600" y="426"/>
                  </a:lnTo>
                  <a:lnTo>
                    <a:pt x="596" y="426"/>
                  </a:lnTo>
                  <a:lnTo>
                    <a:pt x="600" y="426"/>
                  </a:lnTo>
                  <a:lnTo>
                    <a:pt x="604" y="428"/>
                  </a:lnTo>
                  <a:lnTo>
                    <a:pt x="600" y="428"/>
                  </a:lnTo>
                  <a:lnTo>
                    <a:pt x="596" y="428"/>
                  </a:lnTo>
                  <a:lnTo>
                    <a:pt x="592" y="428"/>
                  </a:lnTo>
                  <a:lnTo>
                    <a:pt x="588" y="428"/>
                  </a:lnTo>
                  <a:lnTo>
                    <a:pt x="588" y="426"/>
                  </a:lnTo>
                  <a:lnTo>
                    <a:pt x="584" y="428"/>
                  </a:lnTo>
                  <a:lnTo>
                    <a:pt x="588" y="428"/>
                  </a:lnTo>
                  <a:lnTo>
                    <a:pt x="584" y="428"/>
                  </a:lnTo>
                  <a:lnTo>
                    <a:pt x="584" y="426"/>
                  </a:lnTo>
                  <a:lnTo>
                    <a:pt x="580" y="426"/>
                  </a:lnTo>
                  <a:lnTo>
                    <a:pt x="576" y="426"/>
                  </a:lnTo>
                  <a:lnTo>
                    <a:pt x="576" y="422"/>
                  </a:lnTo>
                  <a:lnTo>
                    <a:pt x="574" y="422"/>
                  </a:lnTo>
                  <a:lnTo>
                    <a:pt x="574" y="418"/>
                  </a:lnTo>
                  <a:lnTo>
                    <a:pt x="574" y="414"/>
                  </a:lnTo>
                  <a:lnTo>
                    <a:pt x="574" y="418"/>
                  </a:lnTo>
                  <a:lnTo>
                    <a:pt x="570" y="418"/>
                  </a:lnTo>
                  <a:lnTo>
                    <a:pt x="574" y="418"/>
                  </a:lnTo>
                  <a:lnTo>
                    <a:pt x="574" y="422"/>
                  </a:lnTo>
                  <a:lnTo>
                    <a:pt x="576" y="422"/>
                  </a:lnTo>
                  <a:lnTo>
                    <a:pt x="576" y="426"/>
                  </a:lnTo>
                  <a:lnTo>
                    <a:pt x="574" y="426"/>
                  </a:lnTo>
                  <a:lnTo>
                    <a:pt x="576" y="426"/>
                  </a:lnTo>
                  <a:lnTo>
                    <a:pt x="580" y="428"/>
                  </a:lnTo>
                  <a:lnTo>
                    <a:pt x="576" y="428"/>
                  </a:lnTo>
                  <a:lnTo>
                    <a:pt x="576" y="432"/>
                  </a:lnTo>
                  <a:lnTo>
                    <a:pt x="574" y="432"/>
                  </a:lnTo>
                  <a:lnTo>
                    <a:pt x="570" y="432"/>
                  </a:lnTo>
                  <a:lnTo>
                    <a:pt x="574" y="432"/>
                  </a:lnTo>
                  <a:lnTo>
                    <a:pt x="574" y="436"/>
                  </a:lnTo>
                  <a:lnTo>
                    <a:pt x="570" y="436"/>
                  </a:lnTo>
                  <a:lnTo>
                    <a:pt x="566" y="436"/>
                  </a:lnTo>
                  <a:lnTo>
                    <a:pt x="566" y="440"/>
                  </a:lnTo>
                  <a:lnTo>
                    <a:pt x="562" y="440"/>
                  </a:lnTo>
                  <a:lnTo>
                    <a:pt x="562" y="436"/>
                  </a:lnTo>
                  <a:lnTo>
                    <a:pt x="562" y="440"/>
                  </a:lnTo>
                  <a:lnTo>
                    <a:pt x="566" y="440"/>
                  </a:lnTo>
                  <a:lnTo>
                    <a:pt x="562" y="440"/>
                  </a:lnTo>
                  <a:lnTo>
                    <a:pt x="562" y="444"/>
                  </a:lnTo>
                  <a:lnTo>
                    <a:pt x="562" y="448"/>
                  </a:lnTo>
                  <a:lnTo>
                    <a:pt x="558" y="448"/>
                  </a:lnTo>
                  <a:lnTo>
                    <a:pt x="558" y="452"/>
                  </a:lnTo>
                  <a:lnTo>
                    <a:pt x="554" y="452"/>
                  </a:lnTo>
                  <a:lnTo>
                    <a:pt x="554" y="456"/>
                  </a:lnTo>
                  <a:lnTo>
                    <a:pt x="550" y="456"/>
                  </a:lnTo>
                  <a:lnTo>
                    <a:pt x="550" y="458"/>
                  </a:lnTo>
                  <a:lnTo>
                    <a:pt x="550" y="462"/>
                  </a:lnTo>
                  <a:lnTo>
                    <a:pt x="546" y="466"/>
                  </a:lnTo>
                  <a:lnTo>
                    <a:pt x="546" y="462"/>
                  </a:lnTo>
                  <a:lnTo>
                    <a:pt x="546" y="466"/>
                  </a:lnTo>
                  <a:lnTo>
                    <a:pt x="544" y="466"/>
                  </a:lnTo>
                  <a:lnTo>
                    <a:pt x="544" y="462"/>
                  </a:lnTo>
                  <a:lnTo>
                    <a:pt x="546" y="462"/>
                  </a:lnTo>
                  <a:lnTo>
                    <a:pt x="544" y="462"/>
                  </a:lnTo>
                  <a:lnTo>
                    <a:pt x="544" y="466"/>
                  </a:lnTo>
                  <a:lnTo>
                    <a:pt x="544" y="470"/>
                  </a:lnTo>
                  <a:lnTo>
                    <a:pt x="540" y="470"/>
                  </a:lnTo>
                  <a:lnTo>
                    <a:pt x="540" y="474"/>
                  </a:lnTo>
                  <a:lnTo>
                    <a:pt x="536" y="474"/>
                  </a:lnTo>
                  <a:lnTo>
                    <a:pt x="536" y="470"/>
                  </a:lnTo>
                  <a:lnTo>
                    <a:pt x="532" y="470"/>
                  </a:lnTo>
                  <a:lnTo>
                    <a:pt x="532" y="474"/>
                  </a:lnTo>
                  <a:lnTo>
                    <a:pt x="536" y="474"/>
                  </a:lnTo>
                  <a:lnTo>
                    <a:pt x="532" y="474"/>
                  </a:lnTo>
                  <a:lnTo>
                    <a:pt x="528" y="474"/>
                  </a:lnTo>
                  <a:lnTo>
                    <a:pt x="524" y="470"/>
                  </a:lnTo>
                  <a:lnTo>
                    <a:pt x="528" y="474"/>
                  </a:lnTo>
                  <a:lnTo>
                    <a:pt x="528" y="478"/>
                  </a:lnTo>
                  <a:lnTo>
                    <a:pt x="524" y="478"/>
                  </a:lnTo>
                  <a:lnTo>
                    <a:pt x="524" y="482"/>
                  </a:lnTo>
                  <a:lnTo>
                    <a:pt x="520" y="482"/>
                  </a:lnTo>
                  <a:lnTo>
                    <a:pt x="518" y="482"/>
                  </a:lnTo>
                  <a:lnTo>
                    <a:pt x="518" y="478"/>
                  </a:lnTo>
                  <a:lnTo>
                    <a:pt x="514" y="478"/>
                  </a:lnTo>
                  <a:lnTo>
                    <a:pt x="518" y="478"/>
                  </a:lnTo>
                  <a:lnTo>
                    <a:pt x="514" y="482"/>
                  </a:lnTo>
                  <a:lnTo>
                    <a:pt x="510" y="482"/>
                  </a:lnTo>
                  <a:lnTo>
                    <a:pt x="510" y="484"/>
                  </a:lnTo>
                  <a:lnTo>
                    <a:pt x="506" y="484"/>
                  </a:lnTo>
                  <a:lnTo>
                    <a:pt x="506" y="482"/>
                  </a:lnTo>
                  <a:lnTo>
                    <a:pt x="506" y="478"/>
                  </a:lnTo>
                  <a:lnTo>
                    <a:pt x="506" y="482"/>
                  </a:lnTo>
                  <a:lnTo>
                    <a:pt x="506" y="484"/>
                  </a:lnTo>
                  <a:lnTo>
                    <a:pt x="502" y="484"/>
                  </a:lnTo>
                  <a:lnTo>
                    <a:pt x="502" y="482"/>
                  </a:lnTo>
                  <a:lnTo>
                    <a:pt x="498" y="482"/>
                  </a:lnTo>
                  <a:lnTo>
                    <a:pt x="498" y="478"/>
                  </a:lnTo>
                  <a:lnTo>
                    <a:pt x="502" y="474"/>
                  </a:lnTo>
                  <a:lnTo>
                    <a:pt x="506" y="474"/>
                  </a:lnTo>
                  <a:lnTo>
                    <a:pt x="506" y="470"/>
                  </a:lnTo>
                  <a:lnTo>
                    <a:pt x="502" y="470"/>
                  </a:lnTo>
                  <a:lnTo>
                    <a:pt x="502" y="474"/>
                  </a:lnTo>
                  <a:lnTo>
                    <a:pt x="498" y="474"/>
                  </a:lnTo>
                  <a:lnTo>
                    <a:pt x="498" y="470"/>
                  </a:lnTo>
                  <a:lnTo>
                    <a:pt x="494" y="470"/>
                  </a:lnTo>
                  <a:lnTo>
                    <a:pt x="490" y="470"/>
                  </a:lnTo>
                  <a:lnTo>
                    <a:pt x="494" y="470"/>
                  </a:lnTo>
                  <a:lnTo>
                    <a:pt x="494" y="474"/>
                  </a:lnTo>
                  <a:lnTo>
                    <a:pt x="498" y="474"/>
                  </a:lnTo>
                  <a:lnTo>
                    <a:pt x="494" y="474"/>
                  </a:lnTo>
                  <a:lnTo>
                    <a:pt x="494" y="478"/>
                  </a:lnTo>
                  <a:lnTo>
                    <a:pt x="494" y="482"/>
                  </a:lnTo>
                  <a:lnTo>
                    <a:pt x="490" y="482"/>
                  </a:lnTo>
                  <a:lnTo>
                    <a:pt x="488" y="482"/>
                  </a:lnTo>
                  <a:lnTo>
                    <a:pt x="488" y="478"/>
                  </a:lnTo>
                  <a:lnTo>
                    <a:pt x="488" y="482"/>
                  </a:lnTo>
                  <a:lnTo>
                    <a:pt x="490" y="484"/>
                  </a:lnTo>
                  <a:lnTo>
                    <a:pt x="490" y="488"/>
                  </a:lnTo>
                  <a:lnTo>
                    <a:pt x="488" y="488"/>
                  </a:lnTo>
                  <a:lnTo>
                    <a:pt x="484" y="488"/>
                  </a:lnTo>
                  <a:lnTo>
                    <a:pt x="488" y="488"/>
                  </a:lnTo>
                  <a:lnTo>
                    <a:pt x="484" y="488"/>
                  </a:lnTo>
                  <a:lnTo>
                    <a:pt x="480" y="488"/>
                  </a:lnTo>
                  <a:lnTo>
                    <a:pt x="476" y="488"/>
                  </a:lnTo>
                  <a:lnTo>
                    <a:pt x="476" y="484"/>
                  </a:lnTo>
                  <a:lnTo>
                    <a:pt x="476" y="488"/>
                  </a:lnTo>
                  <a:lnTo>
                    <a:pt x="476" y="492"/>
                  </a:lnTo>
                  <a:lnTo>
                    <a:pt x="472" y="492"/>
                  </a:lnTo>
                  <a:lnTo>
                    <a:pt x="472" y="488"/>
                  </a:lnTo>
                  <a:lnTo>
                    <a:pt x="468" y="488"/>
                  </a:lnTo>
                  <a:lnTo>
                    <a:pt x="468" y="492"/>
                  </a:lnTo>
                  <a:lnTo>
                    <a:pt x="464" y="492"/>
                  </a:lnTo>
                  <a:lnTo>
                    <a:pt x="464" y="488"/>
                  </a:lnTo>
                  <a:lnTo>
                    <a:pt x="462" y="492"/>
                  </a:lnTo>
                  <a:lnTo>
                    <a:pt x="464" y="492"/>
                  </a:lnTo>
                  <a:lnTo>
                    <a:pt x="468" y="492"/>
                  </a:lnTo>
                  <a:lnTo>
                    <a:pt x="468" y="496"/>
                  </a:lnTo>
                  <a:lnTo>
                    <a:pt x="468" y="492"/>
                  </a:lnTo>
                  <a:lnTo>
                    <a:pt x="464" y="496"/>
                  </a:lnTo>
                  <a:lnTo>
                    <a:pt x="468" y="496"/>
                  </a:lnTo>
                  <a:lnTo>
                    <a:pt x="468" y="500"/>
                  </a:lnTo>
                  <a:lnTo>
                    <a:pt x="464" y="500"/>
                  </a:lnTo>
                  <a:lnTo>
                    <a:pt x="464" y="504"/>
                  </a:lnTo>
                  <a:lnTo>
                    <a:pt x="462" y="504"/>
                  </a:lnTo>
                  <a:lnTo>
                    <a:pt x="458" y="504"/>
                  </a:lnTo>
                  <a:lnTo>
                    <a:pt x="458" y="500"/>
                  </a:lnTo>
                  <a:lnTo>
                    <a:pt x="458" y="504"/>
                  </a:lnTo>
                  <a:lnTo>
                    <a:pt x="450" y="504"/>
                  </a:lnTo>
                  <a:lnTo>
                    <a:pt x="450" y="508"/>
                  </a:lnTo>
                  <a:lnTo>
                    <a:pt x="454" y="508"/>
                  </a:lnTo>
                  <a:lnTo>
                    <a:pt x="454" y="512"/>
                  </a:lnTo>
                  <a:lnTo>
                    <a:pt x="458" y="512"/>
                  </a:lnTo>
                  <a:lnTo>
                    <a:pt x="458" y="514"/>
                  </a:lnTo>
                  <a:lnTo>
                    <a:pt x="458" y="518"/>
                  </a:lnTo>
                  <a:lnTo>
                    <a:pt x="462" y="518"/>
                  </a:lnTo>
                  <a:lnTo>
                    <a:pt x="458" y="518"/>
                  </a:lnTo>
                  <a:lnTo>
                    <a:pt x="454" y="518"/>
                  </a:lnTo>
                  <a:lnTo>
                    <a:pt x="450" y="522"/>
                  </a:lnTo>
                  <a:lnTo>
                    <a:pt x="446" y="518"/>
                  </a:lnTo>
                  <a:lnTo>
                    <a:pt x="442" y="518"/>
                  </a:lnTo>
                  <a:lnTo>
                    <a:pt x="442" y="522"/>
                  </a:lnTo>
                  <a:lnTo>
                    <a:pt x="446" y="522"/>
                  </a:lnTo>
                  <a:lnTo>
                    <a:pt x="450" y="526"/>
                  </a:lnTo>
                  <a:lnTo>
                    <a:pt x="454" y="526"/>
                  </a:lnTo>
                  <a:lnTo>
                    <a:pt x="454" y="522"/>
                  </a:lnTo>
                  <a:lnTo>
                    <a:pt x="458" y="526"/>
                  </a:lnTo>
                  <a:lnTo>
                    <a:pt x="454" y="530"/>
                  </a:lnTo>
                  <a:lnTo>
                    <a:pt x="458" y="530"/>
                  </a:lnTo>
                  <a:lnTo>
                    <a:pt x="458" y="534"/>
                  </a:lnTo>
                  <a:lnTo>
                    <a:pt x="458" y="538"/>
                  </a:lnTo>
                  <a:lnTo>
                    <a:pt x="454" y="538"/>
                  </a:lnTo>
                  <a:lnTo>
                    <a:pt x="454" y="534"/>
                  </a:lnTo>
                  <a:lnTo>
                    <a:pt x="450" y="534"/>
                  </a:lnTo>
                  <a:lnTo>
                    <a:pt x="446" y="534"/>
                  </a:lnTo>
                  <a:lnTo>
                    <a:pt x="442" y="534"/>
                  </a:lnTo>
                  <a:lnTo>
                    <a:pt x="446" y="534"/>
                  </a:lnTo>
                  <a:lnTo>
                    <a:pt x="450" y="534"/>
                  </a:lnTo>
                  <a:lnTo>
                    <a:pt x="450" y="538"/>
                  </a:lnTo>
                  <a:lnTo>
                    <a:pt x="454" y="538"/>
                  </a:lnTo>
                  <a:lnTo>
                    <a:pt x="454" y="540"/>
                  </a:lnTo>
                  <a:lnTo>
                    <a:pt x="454" y="538"/>
                  </a:lnTo>
                  <a:lnTo>
                    <a:pt x="450" y="538"/>
                  </a:lnTo>
                  <a:lnTo>
                    <a:pt x="450" y="540"/>
                  </a:lnTo>
                  <a:lnTo>
                    <a:pt x="446" y="540"/>
                  </a:lnTo>
                  <a:lnTo>
                    <a:pt x="446" y="538"/>
                  </a:lnTo>
                  <a:lnTo>
                    <a:pt x="446" y="540"/>
                  </a:lnTo>
                  <a:lnTo>
                    <a:pt x="450" y="540"/>
                  </a:lnTo>
                  <a:lnTo>
                    <a:pt x="446" y="540"/>
                  </a:lnTo>
                  <a:lnTo>
                    <a:pt x="442" y="540"/>
                  </a:lnTo>
                  <a:lnTo>
                    <a:pt x="446" y="540"/>
                  </a:lnTo>
                  <a:lnTo>
                    <a:pt x="450" y="544"/>
                  </a:lnTo>
                  <a:lnTo>
                    <a:pt x="446" y="544"/>
                  </a:lnTo>
                  <a:lnTo>
                    <a:pt x="446" y="540"/>
                  </a:lnTo>
                  <a:lnTo>
                    <a:pt x="442" y="540"/>
                  </a:lnTo>
                  <a:lnTo>
                    <a:pt x="440" y="540"/>
                  </a:lnTo>
                  <a:lnTo>
                    <a:pt x="442" y="544"/>
                  </a:lnTo>
                  <a:lnTo>
                    <a:pt x="446" y="544"/>
                  </a:lnTo>
                  <a:lnTo>
                    <a:pt x="446" y="548"/>
                  </a:lnTo>
                  <a:lnTo>
                    <a:pt x="442" y="548"/>
                  </a:lnTo>
                  <a:lnTo>
                    <a:pt x="440" y="548"/>
                  </a:lnTo>
                  <a:lnTo>
                    <a:pt x="440" y="544"/>
                  </a:lnTo>
                  <a:lnTo>
                    <a:pt x="440" y="548"/>
                  </a:lnTo>
                  <a:lnTo>
                    <a:pt x="442" y="548"/>
                  </a:lnTo>
                  <a:lnTo>
                    <a:pt x="442" y="552"/>
                  </a:lnTo>
                  <a:lnTo>
                    <a:pt x="440" y="552"/>
                  </a:lnTo>
                  <a:lnTo>
                    <a:pt x="440" y="548"/>
                  </a:lnTo>
                  <a:lnTo>
                    <a:pt x="436" y="548"/>
                  </a:lnTo>
                  <a:lnTo>
                    <a:pt x="440" y="552"/>
                  </a:lnTo>
                  <a:lnTo>
                    <a:pt x="442" y="552"/>
                  </a:lnTo>
                  <a:lnTo>
                    <a:pt x="442" y="556"/>
                  </a:lnTo>
                  <a:lnTo>
                    <a:pt x="440" y="556"/>
                  </a:lnTo>
                  <a:lnTo>
                    <a:pt x="436" y="556"/>
                  </a:lnTo>
                  <a:lnTo>
                    <a:pt x="432" y="556"/>
                  </a:lnTo>
                  <a:lnTo>
                    <a:pt x="432" y="552"/>
                  </a:lnTo>
                  <a:lnTo>
                    <a:pt x="436" y="552"/>
                  </a:lnTo>
                  <a:lnTo>
                    <a:pt x="432" y="552"/>
                  </a:lnTo>
                  <a:lnTo>
                    <a:pt x="432" y="556"/>
                  </a:lnTo>
                  <a:lnTo>
                    <a:pt x="432" y="560"/>
                  </a:lnTo>
                  <a:lnTo>
                    <a:pt x="428" y="556"/>
                  </a:lnTo>
                  <a:lnTo>
                    <a:pt x="428" y="560"/>
                  </a:lnTo>
                  <a:lnTo>
                    <a:pt x="424" y="560"/>
                  </a:lnTo>
                  <a:lnTo>
                    <a:pt x="420" y="556"/>
                  </a:lnTo>
                  <a:lnTo>
                    <a:pt x="420" y="560"/>
                  </a:lnTo>
                  <a:lnTo>
                    <a:pt x="424" y="560"/>
                  </a:lnTo>
                  <a:lnTo>
                    <a:pt x="428" y="560"/>
                  </a:lnTo>
                  <a:lnTo>
                    <a:pt x="432" y="564"/>
                  </a:lnTo>
                  <a:lnTo>
                    <a:pt x="436" y="564"/>
                  </a:lnTo>
                  <a:lnTo>
                    <a:pt x="436" y="568"/>
                  </a:lnTo>
                  <a:lnTo>
                    <a:pt x="432" y="568"/>
                  </a:lnTo>
                  <a:lnTo>
                    <a:pt x="432" y="564"/>
                  </a:lnTo>
                  <a:lnTo>
                    <a:pt x="428" y="564"/>
                  </a:lnTo>
                  <a:lnTo>
                    <a:pt x="424" y="564"/>
                  </a:lnTo>
                  <a:lnTo>
                    <a:pt x="428" y="564"/>
                  </a:lnTo>
                  <a:lnTo>
                    <a:pt x="428" y="568"/>
                  </a:lnTo>
                  <a:lnTo>
                    <a:pt x="432" y="568"/>
                  </a:lnTo>
                  <a:lnTo>
                    <a:pt x="436" y="570"/>
                  </a:lnTo>
                  <a:lnTo>
                    <a:pt x="432" y="570"/>
                  </a:lnTo>
                  <a:lnTo>
                    <a:pt x="432" y="574"/>
                  </a:lnTo>
                  <a:lnTo>
                    <a:pt x="436" y="574"/>
                  </a:lnTo>
                  <a:lnTo>
                    <a:pt x="436" y="578"/>
                  </a:lnTo>
                  <a:lnTo>
                    <a:pt x="432" y="578"/>
                  </a:lnTo>
                  <a:lnTo>
                    <a:pt x="436" y="578"/>
                  </a:lnTo>
                  <a:lnTo>
                    <a:pt x="432" y="582"/>
                  </a:lnTo>
                  <a:lnTo>
                    <a:pt x="428" y="582"/>
                  </a:lnTo>
                  <a:lnTo>
                    <a:pt x="428" y="578"/>
                  </a:lnTo>
                  <a:lnTo>
                    <a:pt x="424" y="578"/>
                  </a:lnTo>
                  <a:lnTo>
                    <a:pt x="424" y="582"/>
                  </a:lnTo>
                  <a:lnTo>
                    <a:pt x="428" y="578"/>
                  </a:lnTo>
                  <a:lnTo>
                    <a:pt x="428" y="582"/>
                  </a:lnTo>
                  <a:lnTo>
                    <a:pt x="432" y="582"/>
                  </a:lnTo>
                  <a:lnTo>
                    <a:pt x="432" y="584"/>
                  </a:lnTo>
                  <a:lnTo>
                    <a:pt x="428" y="584"/>
                  </a:lnTo>
                  <a:lnTo>
                    <a:pt x="424" y="584"/>
                  </a:lnTo>
                  <a:lnTo>
                    <a:pt x="428" y="584"/>
                  </a:lnTo>
                  <a:lnTo>
                    <a:pt x="432" y="584"/>
                  </a:lnTo>
                  <a:lnTo>
                    <a:pt x="432" y="588"/>
                  </a:lnTo>
                  <a:lnTo>
                    <a:pt x="428" y="588"/>
                  </a:lnTo>
                  <a:lnTo>
                    <a:pt x="428" y="592"/>
                  </a:lnTo>
                  <a:lnTo>
                    <a:pt x="428" y="588"/>
                  </a:lnTo>
                  <a:lnTo>
                    <a:pt x="424" y="588"/>
                  </a:lnTo>
                  <a:lnTo>
                    <a:pt x="420" y="588"/>
                  </a:lnTo>
                  <a:lnTo>
                    <a:pt x="424" y="588"/>
                  </a:lnTo>
                  <a:lnTo>
                    <a:pt x="428" y="592"/>
                  </a:lnTo>
                  <a:lnTo>
                    <a:pt x="424" y="592"/>
                  </a:lnTo>
                  <a:lnTo>
                    <a:pt x="428" y="592"/>
                  </a:lnTo>
                  <a:lnTo>
                    <a:pt x="424" y="592"/>
                  </a:lnTo>
                  <a:lnTo>
                    <a:pt x="420" y="592"/>
                  </a:lnTo>
                  <a:lnTo>
                    <a:pt x="424" y="592"/>
                  </a:lnTo>
                  <a:lnTo>
                    <a:pt x="428" y="592"/>
                  </a:lnTo>
                  <a:lnTo>
                    <a:pt x="428" y="596"/>
                  </a:lnTo>
                  <a:lnTo>
                    <a:pt x="424" y="596"/>
                  </a:lnTo>
                  <a:lnTo>
                    <a:pt x="420" y="596"/>
                  </a:lnTo>
                  <a:lnTo>
                    <a:pt x="418" y="592"/>
                  </a:lnTo>
                  <a:lnTo>
                    <a:pt x="418" y="596"/>
                  </a:lnTo>
                  <a:lnTo>
                    <a:pt x="420" y="596"/>
                  </a:lnTo>
                  <a:lnTo>
                    <a:pt x="424" y="596"/>
                  </a:lnTo>
                  <a:lnTo>
                    <a:pt x="428" y="596"/>
                  </a:lnTo>
                  <a:lnTo>
                    <a:pt x="428" y="600"/>
                  </a:lnTo>
                  <a:lnTo>
                    <a:pt x="424" y="600"/>
                  </a:lnTo>
                  <a:lnTo>
                    <a:pt x="420" y="600"/>
                  </a:lnTo>
                  <a:lnTo>
                    <a:pt x="418" y="600"/>
                  </a:lnTo>
                  <a:lnTo>
                    <a:pt x="420" y="600"/>
                  </a:lnTo>
                  <a:lnTo>
                    <a:pt x="424" y="600"/>
                  </a:lnTo>
                  <a:lnTo>
                    <a:pt x="428" y="600"/>
                  </a:lnTo>
                  <a:lnTo>
                    <a:pt x="428" y="604"/>
                  </a:lnTo>
                  <a:lnTo>
                    <a:pt x="424" y="604"/>
                  </a:lnTo>
                  <a:lnTo>
                    <a:pt x="424" y="600"/>
                  </a:lnTo>
                  <a:lnTo>
                    <a:pt x="420" y="600"/>
                  </a:lnTo>
                  <a:lnTo>
                    <a:pt x="418" y="600"/>
                  </a:lnTo>
                  <a:lnTo>
                    <a:pt x="420" y="604"/>
                  </a:lnTo>
                  <a:lnTo>
                    <a:pt x="424" y="604"/>
                  </a:lnTo>
                  <a:lnTo>
                    <a:pt x="428" y="604"/>
                  </a:lnTo>
                  <a:lnTo>
                    <a:pt x="424" y="604"/>
                  </a:lnTo>
                  <a:lnTo>
                    <a:pt x="420" y="604"/>
                  </a:lnTo>
                  <a:lnTo>
                    <a:pt x="424" y="604"/>
                  </a:lnTo>
                  <a:lnTo>
                    <a:pt x="424" y="608"/>
                  </a:lnTo>
                  <a:lnTo>
                    <a:pt x="424" y="604"/>
                  </a:lnTo>
                  <a:lnTo>
                    <a:pt x="428" y="604"/>
                  </a:lnTo>
                  <a:lnTo>
                    <a:pt x="424" y="608"/>
                  </a:lnTo>
                  <a:lnTo>
                    <a:pt x="420" y="608"/>
                  </a:lnTo>
                  <a:lnTo>
                    <a:pt x="420" y="612"/>
                  </a:lnTo>
                  <a:lnTo>
                    <a:pt x="418" y="608"/>
                  </a:lnTo>
                  <a:lnTo>
                    <a:pt x="414" y="608"/>
                  </a:lnTo>
                  <a:lnTo>
                    <a:pt x="414" y="604"/>
                  </a:lnTo>
                  <a:lnTo>
                    <a:pt x="414" y="608"/>
                  </a:lnTo>
                  <a:lnTo>
                    <a:pt x="410" y="608"/>
                  </a:lnTo>
                  <a:lnTo>
                    <a:pt x="406" y="608"/>
                  </a:lnTo>
                  <a:lnTo>
                    <a:pt x="410" y="608"/>
                  </a:lnTo>
                  <a:lnTo>
                    <a:pt x="418" y="608"/>
                  </a:lnTo>
                  <a:lnTo>
                    <a:pt x="420" y="612"/>
                  </a:lnTo>
                  <a:lnTo>
                    <a:pt x="418" y="612"/>
                  </a:lnTo>
                  <a:lnTo>
                    <a:pt x="418" y="614"/>
                  </a:lnTo>
                  <a:lnTo>
                    <a:pt x="418" y="612"/>
                  </a:lnTo>
                  <a:lnTo>
                    <a:pt x="420" y="612"/>
                  </a:lnTo>
                  <a:lnTo>
                    <a:pt x="420" y="614"/>
                  </a:lnTo>
                  <a:lnTo>
                    <a:pt x="420" y="618"/>
                  </a:lnTo>
                  <a:lnTo>
                    <a:pt x="418" y="618"/>
                  </a:lnTo>
                  <a:lnTo>
                    <a:pt x="414" y="618"/>
                  </a:lnTo>
                  <a:lnTo>
                    <a:pt x="414" y="614"/>
                  </a:lnTo>
                  <a:lnTo>
                    <a:pt x="410" y="614"/>
                  </a:lnTo>
                  <a:lnTo>
                    <a:pt x="410" y="612"/>
                  </a:lnTo>
                  <a:lnTo>
                    <a:pt x="410" y="614"/>
                  </a:lnTo>
                  <a:lnTo>
                    <a:pt x="406" y="614"/>
                  </a:lnTo>
                  <a:lnTo>
                    <a:pt x="406" y="618"/>
                  </a:lnTo>
                  <a:lnTo>
                    <a:pt x="402" y="614"/>
                  </a:lnTo>
                  <a:lnTo>
                    <a:pt x="402" y="618"/>
                  </a:lnTo>
                  <a:lnTo>
                    <a:pt x="402" y="622"/>
                  </a:lnTo>
                  <a:lnTo>
                    <a:pt x="398" y="618"/>
                  </a:lnTo>
                  <a:lnTo>
                    <a:pt x="394" y="618"/>
                  </a:lnTo>
                  <a:lnTo>
                    <a:pt x="394" y="614"/>
                  </a:lnTo>
                  <a:lnTo>
                    <a:pt x="398" y="614"/>
                  </a:lnTo>
                  <a:lnTo>
                    <a:pt x="398" y="612"/>
                  </a:lnTo>
                  <a:lnTo>
                    <a:pt x="402" y="612"/>
                  </a:lnTo>
                  <a:lnTo>
                    <a:pt x="402" y="608"/>
                  </a:lnTo>
                  <a:lnTo>
                    <a:pt x="398" y="614"/>
                  </a:lnTo>
                  <a:lnTo>
                    <a:pt x="394" y="614"/>
                  </a:lnTo>
                  <a:lnTo>
                    <a:pt x="394" y="618"/>
                  </a:lnTo>
                  <a:lnTo>
                    <a:pt x="392" y="618"/>
                  </a:lnTo>
                  <a:lnTo>
                    <a:pt x="394" y="614"/>
                  </a:lnTo>
                  <a:lnTo>
                    <a:pt x="392" y="614"/>
                  </a:lnTo>
                  <a:lnTo>
                    <a:pt x="394" y="614"/>
                  </a:lnTo>
                  <a:lnTo>
                    <a:pt x="394" y="612"/>
                  </a:lnTo>
                  <a:lnTo>
                    <a:pt x="398" y="612"/>
                  </a:lnTo>
                  <a:lnTo>
                    <a:pt x="398" y="604"/>
                  </a:lnTo>
                  <a:lnTo>
                    <a:pt x="402" y="604"/>
                  </a:lnTo>
                  <a:lnTo>
                    <a:pt x="398" y="604"/>
                  </a:lnTo>
                  <a:lnTo>
                    <a:pt x="398" y="608"/>
                  </a:lnTo>
                  <a:lnTo>
                    <a:pt x="394" y="608"/>
                  </a:lnTo>
                  <a:lnTo>
                    <a:pt x="394" y="612"/>
                  </a:lnTo>
                  <a:lnTo>
                    <a:pt x="392" y="612"/>
                  </a:lnTo>
                  <a:lnTo>
                    <a:pt x="392" y="608"/>
                  </a:lnTo>
                  <a:lnTo>
                    <a:pt x="394" y="608"/>
                  </a:lnTo>
                  <a:lnTo>
                    <a:pt x="394" y="604"/>
                  </a:lnTo>
                  <a:lnTo>
                    <a:pt x="394" y="608"/>
                  </a:lnTo>
                  <a:lnTo>
                    <a:pt x="392" y="608"/>
                  </a:lnTo>
                  <a:lnTo>
                    <a:pt x="388" y="608"/>
                  </a:lnTo>
                  <a:lnTo>
                    <a:pt x="392" y="608"/>
                  </a:lnTo>
                  <a:lnTo>
                    <a:pt x="392" y="604"/>
                  </a:lnTo>
                  <a:lnTo>
                    <a:pt x="392" y="608"/>
                  </a:lnTo>
                  <a:lnTo>
                    <a:pt x="388" y="608"/>
                  </a:lnTo>
                  <a:lnTo>
                    <a:pt x="388" y="612"/>
                  </a:lnTo>
                  <a:lnTo>
                    <a:pt x="384" y="608"/>
                  </a:lnTo>
                  <a:lnTo>
                    <a:pt x="388" y="608"/>
                  </a:lnTo>
                  <a:lnTo>
                    <a:pt x="384" y="608"/>
                  </a:lnTo>
                  <a:lnTo>
                    <a:pt x="388" y="604"/>
                  </a:lnTo>
                  <a:lnTo>
                    <a:pt x="384" y="604"/>
                  </a:lnTo>
                  <a:lnTo>
                    <a:pt x="388" y="604"/>
                  </a:lnTo>
                  <a:lnTo>
                    <a:pt x="392" y="600"/>
                  </a:lnTo>
                  <a:lnTo>
                    <a:pt x="392" y="596"/>
                  </a:lnTo>
                  <a:lnTo>
                    <a:pt x="392" y="600"/>
                  </a:lnTo>
                  <a:lnTo>
                    <a:pt x="388" y="600"/>
                  </a:lnTo>
                  <a:lnTo>
                    <a:pt x="388" y="604"/>
                  </a:lnTo>
                  <a:lnTo>
                    <a:pt x="384" y="604"/>
                  </a:lnTo>
                  <a:lnTo>
                    <a:pt x="384" y="600"/>
                  </a:lnTo>
                  <a:lnTo>
                    <a:pt x="384" y="604"/>
                  </a:lnTo>
                  <a:lnTo>
                    <a:pt x="380" y="604"/>
                  </a:lnTo>
                  <a:lnTo>
                    <a:pt x="380" y="600"/>
                  </a:lnTo>
                  <a:lnTo>
                    <a:pt x="384" y="600"/>
                  </a:lnTo>
                  <a:lnTo>
                    <a:pt x="380" y="600"/>
                  </a:lnTo>
                  <a:lnTo>
                    <a:pt x="380" y="604"/>
                  </a:lnTo>
                  <a:lnTo>
                    <a:pt x="380" y="600"/>
                  </a:lnTo>
                  <a:lnTo>
                    <a:pt x="384" y="600"/>
                  </a:lnTo>
                  <a:lnTo>
                    <a:pt x="388" y="600"/>
                  </a:lnTo>
                  <a:lnTo>
                    <a:pt x="388" y="596"/>
                  </a:lnTo>
                  <a:lnTo>
                    <a:pt x="392" y="596"/>
                  </a:lnTo>
                  <a:lnTo>
                    <a:pt x="392" y="592"/>
                  </a:lnTo>
                  <a:lnTo>
                    <a:pt x="392" y="596"/>
                  </a:lnTo>
                  <a:lnTo>
                    <a:pt x="392" y="592"/>
                  </a:lnTo>
                  <a:lnTo>
                    <a:pt x="388" y="592"/>
                  </a:lnTo>
                  <a:lnTo>
                    <a:pt x="388" y="596"/>
                  </a:lnTo>
                  <a:lnTo>
                    <a:pt x="384" y="600"/>
                  </a:lnTo>
                  <a:lnTo>
                    <a:pt x="384" y="596"/>
                  </a:lnTo>
                  <a:lnTo>
                    <a:pt x="384" y="600"/>
                  </a:lnTo>
                  <a:lnTo>
                    <a:pt x="380" y="600"/>
                  </a:lnTo>
                  <a:lnTo>
                    <a:pt x="380" y="596"/>
                  </a:lnTo>
                  <a:lnTo>
                    <a:pt x="384" y="596"/>
                  </a:lnTo>
                  <a:lnTo>
                    <a:pt x="388" y="592"/>
                  </a:lnTo>
                  <a:lnTo>
                    <a:pt x="384" y="592"/>
                  </a:lnTo>
                  <a:lnTo>
                    <a:pt x="384" y="588"/>
                  </a:lnTo>
                  <a:lnTo>
                    <a:pt x="388" y="588"/>
                  </a:lnTo>
                  <a:lnTo>
                    <a:pt x="384" y="588"/>
                  </a:lnTo>
                  <a:lnTo>
                    <a:pt x="380" y="592"/>
                  </a:lnTo>
                  <a:lnTo>
                    <a:pt x="384" y="592"/>
                  </a:lnTo>
                  <a:lnTo>
                    <a:pt x="384" y="596"/>
                  </a:lnTo>
                  <a:lnTo>
                    <a:pt x="380" y="596"/>
                  </a:lnTo>
                  <a:lnTo>
                    <a:pt x="376" y="596"/>
                  </a:lnTo>
                  <a:lnTo>
                    <a:pt x="372" y="596"/>
                  </a:lnTo>
                  <a:lnTo>
                    <a:pt x="372" y="600"/>
                  </a:lnTo>
                  <a:lnTo>
                    <a:pt x="368" y="600"/>
                  </a:lnTo>
                  <a:lnTo>
                    <a:pt x="372" y="600"/>
                  </a:lnTo>
                  <a:lnTo>
                    <a:pt x="368" y="604"/>
                  </a:lnTo>
                  <a:lnTo>
                    <a:pt x="368" y="600"/>
                  </a:lnTo>
                  <a:lnTo>
                    <a:pt x="368" y="596"/>
                  </a:lnTo>
                  <a:lnTo>
                    <a:pt x="364" y="600"/>
                  </a:lnTo>
                  <a:lnTo>
                    <a:pt x="362" y="600"/>
                  </a:lnTo>
                  <a:lnTo>
                    <a:pt x="358" y="600"/>
                  </a:lnTo>
                  <a:lnTo>
                    <a:pt x="362" y="600"/>
                  </a:lnTo>
                  <a:lnTo>
                    <a:pt x="358" y="600"/>
                  </a:lnTo>
                  <a:lnTo>
                    <a:pt x="354" y="600"/>
                  </a:lnTo>
                  <a:lnTo>
                    <a:pt x="350" y="600"/>
                  </a:lnTo>
                  <a:lnTo>
                    <a:pt x="354" y="600"/>
                  </a:lnTo>
                  <a:lnTo>
                    <a:pt x="358" y="596"/>
                  </a:lnTo>
                  <a:lnTo>
                    <a:pt x="354" y="596"/>
                  </a:lnTo>
                  <a:lnTo>
                    <a:pt x="350" y="600"/>
                  </a:lnTo>
                  <a:lnTo>
                    <a:pt x="350" y="596"/>
                  </a:lnTo>
                  <a:lnTo>
                    <a:pt x="346" y="596"/>
                  </a:lnTo>
                  <a:lnTo>
                    <a:pt x="350" y="596"/>
                  </a:lnTo>
                  <a:lnTo>
                    <a:pt x="354" y="596"/>
                  </a:lnTo>
                  <a:lnTo>
                    <a:pt x="350" y="596"/>
                  </a:lnTo>
                  <a:lnTo>
                    <a:pt x="350" y="592"/>
                  </a:lnTo>
                  <a:lnTo>
                    <a:pt x="354" y="588"/>
                  </a:lnTo>
                  <a:lnTo>
                    <a:pt x="350" y="588"/>
                  </a:lnTo>
                  <a:lnTo>
                    <a:pt x="350" y="592"/>
                  </a:lnTo>
                  <a:lnTo>
                    <a:pt x="350" y="596"/>
                  </a:lnTo>
                  <a:lnTo>
                    <a:pt x="346" y="592"/>
                  </a:lnTo>
                  <a:lnTo>
                    <a:pt x="350" y="592"/>
                  </a:lnTo>
                  <a:lnTo>
                    <a:pt x="346" y="592"/>
                  </a:lnTo>
                  <a:lnTo>
                    <a:pt x="342" y="592"/>
                  </a:lnTo>
                  <a:lnTo>
                    <a:pt x="346" y="592"/>
                  </a:lnTo>
                  <a:lnTo>
                    <a:pt x="346" y="588"/>
                  </a:lnTo>
                  <a:lnTo>
                    <a:pt x="342" y="588"/>
                  </a:lnTo>
                  <a:lnTo>
                    <a:pt x="338" y="588"/>
                  </a:lnTo>
                  <a:lnTo>
                    <a:pt x="342" y="584"/>
                  </a:lnTo>
                  <a:lnTo>
                    <a:pt x="346" y="584"/>
                  </a:lnTo>
                  <a:lnTo>
                    <a:pt x="350" y="584"/>
                  </a:lnTo>
                  <a:lnTo>
                    <a:pt x="346" y="584"/>
                  </a:lnTo>
                  <a:lnTo>
                    <a:pt x="342" y="584"/>
                  </a:lnTo>
                  <a:lnTo>
                    <a:pt x="338" y="584"/>
                  </a:lnTo>
                  <a:lnTo>
                    <a:pt x="334" y="584"/>
                  </a:lnTo>
                  <a:lnTo>
                    <a:pt x="338" y="584"/>
                  </a:lnTo>
                  <a:lnTo>
                    <a:pt x="342" y="584"/>
                  </a:lnTo>
                  <a:lnTo>
                    <a:pt x="346" y="582"/>
                  </a:lnTo>
                  <a:lnTo>
                    <a:pt x="342" y="582"/>
                  </a:lnTo>
                  <a:lnTo>
                    <a:pt x="338" y="584"/>
                  </a:lnTo>
                  <a:lnTo>
                    <a:pt x="338" y="582"/>
                  </a:lnTo>
                  <a:lnTo>
                    <a:pt x="334" y="582"/>
                  </a:lnTo>
                  <a:lnTo>
                    <a:pt x="338" y="578"/>
                  </a:lnTo>
                  <a:lnTo>
                    <a:pt x="338" y="574"/>
                  </a:lnTo>
                  <a:lnTo>
                    <a:pt x="342" y="574"/>
                  </a:lnTo>
                  <a:lnTo>
                    <a:pt x="338" y="574"/>
                  </a:lnTo>
                  <a:lnTo>
                    <a:pt x="334" y="578"/>
                  </a:lnTo>
                  <a:lnTo>
                    <a:pt x="334" y="582"/>
                  </a:lnTo>
                  <a:lnTo>
                    <a:pt x="334" y="578"/>
                  </a:lnTo>
                  <a:lnTo>
                    <a:pt x="332" y="578"/>
                  </a:lnTo>
                  <a:lnTo>
                    <a:pt x="334" y="574"/>
                  </a:lnTo>
                  <a:lnTo>
                    <a:pt x="338" y="574"/>
                  </a:lnTo>
                  <a:lnTo>
                    <a:pt x="342" y="574"/>
                  </a:lnTo>
                  <a:lnTo>
                    <a:pt x="338" y="574"/>
                  </a:lnTo>
                  <a:lnTo>
                    <a:pt x="338" y="570"/>
                  </a:lnTo>
                  <a:lnTo>
                    <a:pt x="334" y="570"/>
                  </a:lnTo>
                  <a:lnTo>
                    <a:pt x="334" y="574"/>
                  </a:lnTo>
                  <a:lnTo>
                    <a:pt x="332" y="574"/>
                  </a:lnTo>
                  <a:lnTo>
                    <a:pt x="328" y="574"/>
                  </a:lnTo>
                  <a:lnTo>
                    <a:pt x="328" y="570"/>
                  </a:lnTo>
                  <a:lnTo>
                    <a:pt x="332" y="570"/>
                  </a:lnTo>
                  <a:lnTo>
                    <a:pt x="332" y="574"/>
                  </a:lnTo>
                  <a:lnTo>
                    <a:pt x="334" y="570"/>
                  </a:lnTo>
                  <a:lnTo>
                    <a:pt x="332" y="570"/>
                  </a:lnTo>
                  <a:lnTo>
                    <a:pt x="334" y="570"/>
                  </a:lnTo>
                  <a:lnTo>
                    <a:pt x="334" y="568"/>
                  </a:lnTo>
                  <a:lnTo>
                    <a:pt x="332" y="570"/>
                  </a:lnTo>
                  <a:lnTo>
                    <a:pt x="328" y="568"/>
                  </a:lnTo>
                  <a:lnTo>
                    <a:pt x="328" y="570"/>
                  </a:lnTo>
                  <a:lnTo>
                    <a:pt x="328" y="568"/>
                  </a:lnTo>
                  <a:lnTo>
                    <a:pt x="324" y="568"/>
                  </a:lnTo>
                  <a:lnTo>
                    <a:pt x="320" y="564"/>
                  </a:lnTo>
                  <a:lnTo>
                    <a:pt x="320" y="560"/>
                  </a:lnTo>
                  <a:lnTo>
                    <a:pt x="324" y="556"/>
                  </a:lnTo>
                  <a:lnTo>
                    <a:pt x="320" y="560"/>
                  </a:lnTo>
                  <a:lnTo>
                    <a:pt x="320" y="556"/>
                  </a:lnTo>
                  <a:lnTo>
                    <a:pt x="324" y="552"/>
                  </a:lnTo>
                  <a:lnTo>
                    <a:pt x="328" y="552"/>
                  </a:lnTo>
                  <a:lnTo>
                    <a:pt x="328" y="548"/>
                  </a:lnTo>
                  <a:lnTo>
                    <a:pt x="328" y="552"/>
                  </a:lnTo>
                  <a:lnTo>
                    <a:pt x="324" y="552"/>
                  </a:lnTo>
                  <a:lnTo>
                    <a:pt x="320" y="556"/>
                  </a:lnTo>
                  <a:lnTo>
                    <a:pt x="320" y="552"/>
                  </a:lnTo>
                  <a:lnTo>
                    <a:pt x="324" y="552"/>
                  </a:lnTo>
                  <a:lnTo>
                    <a:pt x="320" y="552"/>
                  </a:lnTo>
                  <a:lnTo>
                    <a:pt x="316" y="552"/>
                  </a:lnTo>
                  <a:lnTo>
                    <a:pt x="316" y="548"/>
                  </a:lnTo>
                  <a:lnTo>
                    <a:pt x="320" y="548"/>
                  </a:lnTo>
                  <a:lnTo>
                    <a:pt x="324" y="544"/>
                  </a:lnTo>
                  <a:lnTo>
                    <a:pt x="320" y="544"/>
                  </a:lnTo>
                  <a:lnTo>
                    <a:pt x="320" y="548"/>
                  </a:lnTo>
                  <a:lnTo>
                    <a:pt x="316" y="548"/>
                  </a:lnTo>
                  <a:lnTo>
                    <a:pt x="316" y="544"/>
                  </a:lnTo>
                  <a:lnTo>
                    <a:pt x="312" y="548"/>
                  </a:lnTo>
                  <a:lnTo>
                    <a:pt x="312" y="544"/>
                  </a:lnTo>
                  <a:lnTo>
                    <a:pt x="312" y="548"/>
                  </a:lnTo>
                  <a:lnTo>
                    <a:pt x="308" y="548"/>
                  </a:lnTo>
                  <a:lnTo>
                    <a:pt x="308" y="544"/>
                  </a:lnTo>
                  <a:lnTo>
                    <a:pt x="312" y="544"/>
                  </a:lnTo>
                  <a:lnTo>
                    <a:pt x="316" y="544"/>
                  </a:lnTo>
                  <a:lnTo>
                    <a:pt x="320" y="540"/>
                  </a:lnTo>
                  <a:lnTo>
                    <a:pt x="316" y="540"/>
                  </a:lnTo>
                  <a:lnTo>
                    <a:pt x="312" y="540"/>
                  </a:lnTo>
                  <a:lnTo>
                    <a:pt x="308" y="540"/>
                  </a:lnTo>
                  <a:lnTo>
                    <a:pt x="312" y="540"/>
                  </a:lnTo>
                  <a:lnTo>
                    <a:pt x="312" y="538"/>
                  </a:lnTo>
                  <a:lnTo>
                    <a:pt x="308" y="538"/>
                  </a:lnTo>
                  <a:lnTo>
                    <a:pt x="308" y="540"/>
                  </a:lnTo>
                  <a:lnTo>
                    <a:pt x="308" y="538"/>
                  </a:lnTo>
                  <a:lnTo>
                    <a:pt x="312" y="538"/>
                  </a:lnTo>
                  <a:lnTo>
                    <a:pt x="316" y="538"/>
                  </a:lnTo>
                  <a:lnTo>
                    <a:pt x="312" y="538"/>
                  </a:lnTo>
                  <a:lnTo>
                    <a:pt x="308" y="538"/>
                  </a:lnTo>
                  <a:lnTo>
                    <a:pt x="308" y="540"/>
                  </a:lnTo>
                  <a:lnTo>
                    <a:pt x="306" y="538"/>
                  </a:lnTo>
                  <a:lnTo>
                    <a:pt x="302" y="538"/>
                  </a:lnTo>
                  <a:lnTo>
                    <a:pt x="302" y="534"/>
                  </a:lnTo>
                  <a:lnTo>
                    <a:pt x="306" y="534"/>
                  </a:lnTo>
                  <a:lnTo>
                    <a:pt x="308" y="534"/>
                  </a:lnTo>
                  <a:lnTo>
                    <a:pt x="308" y="530"/>
                  </a:lnTo>
                  <a:lnTo>
                    <a:pt x="312" y="530"/>
                  </a:lnTo>
                  <a:lnTo>
                    <a:pt x="308" y="530"/>
                  </a:lnTo>
                  <a:lnTo>
                    <a:pt x="306" y="530"/>
                  </a:lnTo>
                  <a:lnTo>
                    <a:pt x="306" y="534"/>
                  </a:lnTo>
                  <a:lnTo>
                    <a:pt x="306" y="530"/>
                  </a:lnTo>
                  <a:lnTo>
                    <a:pt x="302" y="530"/>
                  </a:lnTo>
                  <a:lnTo>
                    <a:pt x="302" y="526"/>
                  </a:lnTo>
                  <a:lnTo>
                    <a:pt x="306" y="526"/>
                  </a:lnTo>
                  <a:lnTo>
                    <a:pt x="312" y="526"/>
                  </a:lnTo>
                  <a:lnTo>
                    <a:pt x="316" y="526"/>
                  </a:lnTo>
                  <a:lnTo>
                    <a:pt x="316" y="522"/>
                  </a:lnTo>
                  <a:lnTo>
                    <a:pt x="316" y="526"/>
                  </a:lnTo>
                  <a:lnTo>
                    <a:pt x="320" y="522"/>
                  </a:lnTo>
                  <a:lnTo>
                    <a:pt x="324" y="522"/>
                  </a:lnTo>
                  <a:lnTo>
                    <a:pt x="320" y="522"/>
                  </a:lnTo>
                  <a:lnTo>
                    <a:pt x="316" y="522"/>
                  </a:lnTo>
                  <a:lnTo>
                    <a:pt x="312" y="522"/>
                  </a:lnTo>
                  <a:lnTo>
                    <a:pt x="312" y="526"/>
                  </a:lnTo>
                  <a:lnTo>
                    <a:pt x="308" y="526"/>
                  </a:lnTo>
                  <a:lnTo>
                    <a:pt x="306" y="526"/>
                  </a:lnTo>
                  <a:lnTo>
                    <a:pt x="302" y="526"/>
                  </a:lnTo>
                  <a:lnTo>
                    <a:pt x="302" y="522"/>
                  </a:lnTo>
                  <a:lnTo>
                    <a:pt x="306" y="522"/>
                  </a:lnTo>
                  <a:lnTo>
                    <a:pt x="306" y="526"/>
                  </a:lnTo>
                  <a:lnTo>
                    <a:pt x="306" y="522"/>
                  </a:lnTo>
                  <a:lnTo>
                    <a:pt x="302" y="522"/>
                  </a:lnTo>
                  <a:lnTo>
                    <a:pt x="302" y="526"/>
                  </a:lnTo>
                  <a:lnTo>
                    <a:pt x="302" y="522"/>
                  </a:lnTo>
                  <a:lnTo>
                    <a:pt x="306" y="522"/>
                  </a:lnTo>
                  <a:lnTo>
                    <a:pt x="308" y="522"/>
                  </a:lnTo>
                  <a:lnTo>
                    <a:pt x="312" y="522"/>
                  </a:lnTo>
                  <a:lnTo>
                    <a:pt x="308" y="522"/>
                  </a:lnTo>
                  <a:lnTo>
                    <a:pt x="312" y="518"/>
                  </a:lnTo>
                  <a:lnTo>
                    <a:pt x="316" y="518"/>
                  </a:lnTo>
                  <a:lnTo>
                    <a:pt x="320" y="518"/>
                  </a:lnTo>
                  <a:lnTo>
                    <a:pt x="324" y="518"/>
                  </a:lnTo>
                  <a:lnTo>
                    <a:pt x="324" y="514"/>
                  </a:lnTo>
                  <a:lnTo>
                    <a:pt x="320" y="514"/>
                  </a:lnTo>
                  <a:lnTo>
                    <a:pt x="320" y="518"/>
                  </a:lnTo>
                  <a:lnTo>
                    <a:pt x="316" y="518"/>
                  </a:lnTo>
                  <a:lnTo>
                    <a:pt x="316" y="514"/>
                  </a:lnTo>
                  <a:lnTo>
                    <a:pt x="320" y="514"/>
                  </a:lnTo>
                  <a:lnTo>
                    <a:pt x="316" y="514"/>
                  </a:lnTo>
                  <a:lnTo>
                    <a:pt x="312" y="514"/>
                  </a:lnTo>
                  <a:lnTo>
                    <a:pt x="312" y="512"/>
                  </a:lnTo>
                  <a:lnTo>
                    <a:pt x="316" y="512"/>
                  </a:lnTo>
                  <a:lnTo>
                    <a:pt x="320" y="512"/>
                  </a:lnTo>
                  <a:lnTo>
                    <a:pt x="316" y="512"/>
                  </a:lnTo>
                  <a:lnTo>
                    <a:pt x="320" y="512"/>
                  </a:lnTo>
                  <a:lnTo>
                    <a:pt x="320" y="514"/>
                  </a:lnTo>
                  <a:lnTo>
                    <a:pt x="324" y="514"/>
                  </a:lnTo>
                  <a:lnTo>
                    <a:pt x="324" y="518"/>
                  </a:lnTo>
                  <a:lnTo>
                    <a:pt x="328" y="518"/>
                  </a:lnTo>
                  <a:lnTo>
                    <a:pt x="332" y="518"/>
                  </a:lnTo>
                  <a:lnTo>
                    <a:pt x="328" y="518"/>
                  </a:lnTo>
                  <a:lnTo>
                    <a:pt x="324" y="514"/>
                  </a:lnTo>
                  <a:lnTo>
                    <a:pt x="324" y="512"/>
                  </a:lnTo>
                  <a:lnTo>
                    <a:pt x="320" y="512"/>
                  </a:lnTo>
                  <a:lnTo>
                    <a:pt x="324" y="508"/>
                  </a:lnTo>
                  <a:lnTo>
                    <a:pt x="320" y="508"/>
                  </a:lnTo>
                  <a:lnTo>
                    <a:pt x="320" y="512"/>
                  </a:lnTo>
                  <a:lnTo>
                    <a:pt x="316" y="512"/>
                  </a:lnTo>
                  <a:lnTo>
                    <a:pt x="316" y="508"/>
                  </a:lnTo>
                  <a:lnTo>
                    <a:pt x="316" y="504"/>
                  </a:lnTo>
                  <a:lnTo>
                    <a:pt x="312" y="504"/>
                  </a:lnTo>
                  <a:lnTo>
                    <a:pt x="312" y="500"/>
                  </a:lnTo>
                  <a:lnTo>
                    <a:pt x="312" y="504"/>
                  </a:lnTo>
                  <a:lnTo>
                    <a:pt x="316" y="508"/>
                  </a:lnTo>
                  <a:lnTo>
                    <a:pt x="316" y="512"/>
                  </a:lnTo>
                  <a:lnTo>
                    <a:pt x="312" y="512"/>
                  </a:lnTo>
                  <a:lnTo>
                    <a:pt x="308" y="512"/>
                  </a:lnTo>
                  <a:lnTo>
                    <a:pt x="308" y="514"/>
                  </a:lnTo>
                  <a:lnTo>
                    <a:pt x="308" y="512"/>
                  </a:lnTo>
                  <a:lnTo>
                    <a:pt x="308" y="508"/>
                  </a:lnTo>
                  <a:lnTo>
                    <a:pt x="308" y="512"/>
                  </a:lnTo>
                  <a:lnTo>
                    <a:pt x="306" y="512"/>
                  </a:lnTo>
                  <a:lnTo>
                    <a:pt x="306" y="514"/>
                  </a:lnTo>
                  <a:lnTo>
                    <a:pt x="302" y="518"/>
                  </a:lnTo>
                  <a:lnTo>
                    <a:pt x="302" y="522"/>
                  </a:lnTo>
                  <a:lnTo>
                    <a:pt x="298" y="522"/>
                  </a:lnTo>
                  <a:lnTo>
                    <a:pt x="298" y="518"/>
                  </a:lnTo>
                  <a:lnTo>
                    <a:pt x="294" y="518"/>
                  </a:lnTo>
                  <a:lnTo>
                    <a:pt x="294" y="514"/>
                  </a:lnTo>
                  <a:lnTo>
                    <a:pt x="294" y="512"/>
                  </a:lnTo>
                  <a:lnTo>
                    <a:pt x="298" y="508"/>
                  </a:lnTo>
                  <a:lnTo>
                    <a:pt x="302" y="508"/>
                  </a:lnTo>
                  <a:lnTo>
                    <a:pt x="306" y="508"/>
                  </a:lnTo>
                  <a:lnTo>
                    <a:pt x="306" y="504"/>
                  </a:lnTo>
                  <a:lnTo>
                    <a:pt x="308" y="504"/>
                  </a:lnTo>
                  <a:lnTo>
                    <a:pt x="306" y="504"/>
                  </a:lnTo>
                  <a:lnTo>
                    <a:pt x="302" y="508"/>
                  </a:lnTo>
                  <a:lnTo>
                    <a:pt x="302" y="504"/>
                  </a:lnTo>
                  <a:lnTo>
                    <a:pt x="298" y="508"/>
                  </a:lnTo>
                  <a:lnTo>
                    <a:pt x="294" y="508"/>
                  </a:lnTo>
                  <a:lnTo>
                    <a:pt x="298" y="508"/>
                  </a:lnTo>
                  <a:lnTo>
                    <a:pt x="294" y="508"/>
                  </a:lnTo>
                  <a:lnTo>
                    <a:pt x="294" y="504"/>
                  </a:lnTo>
                  <a:lnTo>
                    <a:pt x="298" y="504"/>
                  </a:lnTo>
                  <a:lnTo>
                    <a:pt x="294" y="504"/>
                  </a:lnTo>
                  <a:lnTo>
                    <a:pt x="294" y="500"/>
                  </a:lnTo>
                  <a:lnTo>
                    <a:pt x="294" y="496"/>
                  </a:lnTo>
                  <a:lnTo>
                    <a:pt x="294" y="500"/>
                  </a:lnTo>
                  <a:lnTo>
                    <a:pt x="290" y="500"/>
                  </a:lnTo>
                  <a:lnTo>
                    <a:pt x="294" y="500"/>
                  </a:lnTo>
                  <a:lnTo>
                    <a:pt x="294" y="496"/>
                  </a:lnTo>
                  <a:lnTo>
                    <a:pt x="290" y="496"/>
                  </a:lnTo>
                  <a:lnTo>
                    <a:pt x="290" y="500"/>
                  </a:lnTo>
                  <a:lnTo>
                    <a:pt x="290" y="496"/>
                  </a:lnTo>
                  <a:lnTo>
                    <a:pt x="294" y="492"/>
                  </a:lnTo>
                  <a:lnTo>
                    <a:pt x="298" y="492"/>
                  </a:lnTo>
                  <a:lnTo>
                    <a:pt x="298" y="488"/>
                  </a:lnTo>
                  <a:lnTo>
                    <a:pt x="302" y="488"/>
                  </a:lnTo>
                  <a:lnTo>
                    <a:pt x="298" y="488"/>
                  </a:lnTo>
                  <a:lnTo>
                    <a:pt x="302" y="488"/>
                  </a:lnTo>
                  <a:lnTo>
                    <a:pt x="302" y="484"/>
                  </a:lnTo>
                  <a:lnTo>
                    <a:pt x="306" y="484"/>
                  </a:lnTo>
                  <a:lnTo>
                    <a:pt x="308" y="484"/>
                  </a:lnTo>
                  <a:lnTo>
                    <a:pt x="312" y="484"/>
                  </a:lnTo>
                  <a:lnTo>
                    <a:pt x="312" y="488"/>
                  </a:lnTo>
                  <a:lnTo>
                    <a:pt x="316" y="488"/>
                  </a:lnTo>
                  <a:lnTo>
                    <a:pt x="316" y="484"/>
                  </a:lnTo>
                  <a:lnTo>
                    <a:pt x="312" y="484"/>
                  </a:lnTo>
                  <a:lnTo>
                    <a:pt x="308" y="484"/>
                  </a:lnTo>
                  <a:lnTo>
                    <a:pt x="306" y="484"/>
                  </a:lnTo>
                  <a:lnTo>
                    <a:pt x="302" y="484"/>
                  </a:lnTo>
                  <a:lnTo>
                    <a:pt x="298" y="488"/>
                  </a:lnTo>
                  <a:lnTo>
                    <a:pt x="298" y="492"/>
                  </a:lnTo>
                  <a:lnTo>
                    <a:pt x="294" y="492"/>
                  </a:lnTo>
                  <a:lnTo>
                    <a:pt x="290" y="492"/>
                  </a:lnTo>
                  <a:lnTo>
                    <a:pt x="290" y="496"/>
                  </a:lnTo>
                  <a:lnTo>
                    <a:pt x="286" y="492"/>
                  </a:lnTo>
                  <a:lnTo>
                    <a:pt x="290" y="488"/>
                  </a:lnTo>
                  <a:lnTo>
                    <a:pt x="286" y="488"/>
                  </a:lnTo>
                  <a:lnTo>
                    <a:pt x="286" y="492"/>
                  </a:lnTo>
                  <a:lnTo>
                    <a:pt x="286" y="488"/>
                  </a:lnTo>
                  <a:lnTo>
                    <a:pt x="286" y="484"/>
                  </a:lnTo>
                  <a:lnTo>
                    <a:pt x="286" y="488"/>
                  </a:lnTo>
                  <a:lnTo>
                    <a:pt x="282" y="488"/>
                  </a:lnTo>
                  <a:lnTo>
                    <a:pt x="278" y="488"/>
                  </a:lnTo>
                  <a:lnTo>
                    <a:pt x="278" y="484"/>
                  </a:lnTo>
                  <a:lnTo>
                    <a:pt x="282" y="484"/>
                  </a:lnTo>
                  <a:lnTo>
                    <a:pt x="278" y="484"/>
                  </a:lnTo>
                  <a:lnTo>
                    <a:pt x="282" y="484"/>
                  </a:lnTo>
                  <a:lnTo>
                    <a:pt x="282" y="482"/>
                  </a:lnTo>
                  <a:lnTo>
                    <a:pt x="286" y="482"/>
                  </a:lnTo>
                  <a:lnTo>
                    <a:pt x="290" y="482"/>
                  </a:lnTo>
                  <a:lnTo>
                    <a:pt x="294" y="482"/>
                  </a:lnTo>
                  <a:lnTo>
                    <a:pt x="298" y="482"/>
                  </a:lnTo>
                  <a:lnTo>
                    <a:pt x="298" y="478"/>
                  </a:lnTo>
                  <a:lnTo>
                    <a:pt x="294" y="482"/>
                  </a:lnTo>
                  <a:lnTo>
                    <a:pt x="290" y="482"/>
                  </a:lnTo>
                  <a:lnTo>
                    <a:pt x="286" y="482"/>
                  </a:lnTo>
                  <a:lnTo>
                    <a:pt x="282" y="482"/>
                  </a:lnTo>
                  <a:lnTo>
                    <a:pt x="278" y="484"/>
                  </a:lnTo>
                  <a:lnTo>
                    <a:pt x="278" y="482"/>
                  </a:lnTo>
                  <a:lnTo>
                    <a:pt x="282" y="482"/>
                  </a:lnTo>
                  <a:lnTo>
                    <a:pt x="282" y="478"/>
                  </a:lnTo>
                  <a:lnTo>
                    <a:pt x="282" y="482"/>
                  </a:lnTo>
                  <a:lnTo>
                    <a:pt x="278" y="482"/>
                  </a:lnTo>
                  <a:lnTo>
                    <a:pt x="276" y="482"/>
                  </a:lnTo>
                  <a:lnTo>
                    <a:pt x="278" y="482"/>
                  </a:lnTo>
                  <a:lnTo>
                    <a:pt x="278" y="478"/>
                  </a:lnTo>
                  <a:lnTo>
                    <a:pt x="278" y="482"/>
                  </a:lnTo>
                  <a:lnTo>
                    <a:pt x="278" y="478"/>
                  </a:lnTo>
                  <a:lnTo>
                    <a:pt x="276" y="478"/>
                  </a:lnTo>
                  <a:lnTo>
                    <a:pt x="278" y="478"/>
                  </a:lnTo>
                  <a:lnTo>
                    <a:pt x="282" y="478"/>
                  </a:lnTo>
                  <a:lnTo>
                    <a:pt x="282" y="474"/>
                  </a:lnTo>
                  <a:lnTo>
                    <a:pt x="286" y="474"/>
                  </a:lnTo>
                  <a:lnTo>
                    <a:pt x="286" y="470"/>
                  </a:lnTo>
                  <a:lnTo>
                    <a:pt x="290" y="470"/>
                  </a:lnTo>
                  <a:lnTo>
                    <a:pt x="294" y="470"/>
                  </a:lnTo>
                  <a:lnTo>
                    <a:pt x="294" y="466"/>
                  </a:lnTo>
                  <a:lnTo>
                    <a:pt x="298" y="466"/>
                  </a:lnTo>
                  <a:lnTo>
                    <a:pt x="298" y="462"/>
                  </a:lnTo>
                  <a:lnTo>
                    <a:pt x="302" y="462"/>
                  </a:lnTo>
                  <a:lnTo>
                    <a:pt x="306" y="462"/>
                  </a:lnTo>
                  <a:lnTo>
                    <a:pt x="306" y="458"/>
                  </a:lnTo>
                  <a:lnTo>
                    <a:pt x="308" y="458"/>
                  </a:lnTo>
                  <a:lnTo>
                    <a:pt x="312" y="458"/>
                  </a:lnTo>
                  <a:lnTo>
                    <a:pt x="316" y="458"/>
                  </a:lnTo>
                  <a:lnTo>
                    <a:pt x="320" y="458"/>
                  </a:lnTo>
                  <a:lnTo>
                    <a:pt x="316" y="458"/>
                  </a:lnTo>
                  <a:lnTo>
                    <a:pt x="312" y="458"/>
                  </a:lnTo>
                  <a:lnTo>
                    <a:pt x="308" y="458"/>
                  </a:lnTo>
                  <a:lnTo>
                    <a:pt x="312" y="458"/>
                  </a:lnTo>
                  <a:lnTo>
                    <a:pt x="312" y="456"/>
                  </a:lnTo>
                  <a:lnTo>
                    <a:pt x="316" y="456"/>
                  </a:lnTo>
                  <a:lnTo>
                    <a:pt x="320" y="456"/>
                  </a:lnTo>
                  <a:lnTo>
                    <a:pt x="324" y="456"/>
                  </a:lnTo>
                  <a:lnTo>
                    <a:pt x="320" y="456"/>
                  </a:lnTo>
                  <a:lnTo>
                    <a:pt x="316" y="456"/>
                  </a:lnTo>
                  <a:lnTo>
                    <a:pt x="320" y="456"/>
                  </a:lnTo>
                  <a:lnTo>
                    <a:pt x="316" y="456"/>
                  </a:lnTo>
                  <a:lnTo>
                    <a:pt x="312" y="456"/>
                  </a:lnTo>
                  <a:lnTo>
                    <a:pt x="308" y="456"/>
                  </a:lnTo>
                  <a:lnTo>
                    <a:pt x="308" y="458"/>
                  </a:lnTo>
                  <a:lnTo>
                    <a:pt x="306" y="458"/>
                  </a:lnTo>
                  <a:lnTo>
                    <a:pt x="302" y="458"/>
                  </a:lnTo>
                  <a:lnTo>
                    <a:pt x="302" y="462"/>
                  </a:lnTo>
                  <a:lnTo>
                    <a:pt x="298" y="462"/>
                  </a:lnTo>
                  <a:lnTo>
                    <a:pt x="298" y="466"/>
                  </a:lnTo>
                  <a:lnTo>
                    <a:pt x="294" y="466"/>
                  </a:lnTo>
                  <a:lnTo>
                    <a:pt x="290" y="470"/>
                  </a:lnTo>
                  <a:lnTo>
                    <a:pt x="286" y="470"/>
                  </a:lnTo>
                  <a:lnTo>
                    <a:pt x="286" y="474"/>
                  </a:lnTo>
                  <a:lnTo>
                    <a:pt x="282" y="474"/>
                  </a:lnTo>
                  <a:lnTo>
                    <a:pt x="278" y="478"/>
                  </a:lnTo>
                  <a:lnTo>
                    <a:pt x="276" y="478"/>
                  </a:lnTo>
                  <a:lnTo>
                    <a:pt x="276" y="474"/>
                  </a:lnTo>
                  <a:lnTo>
                    <a:pt x="278" y="474"/>
                  </a:lnTo>
                  <a:lnTo>
                    <a:pt x="276" y="474"/>
                  </a:lnTo>
                  <a:lnTo>
                    <a:pt x="272" y="474"/>
                  </a:lnTo>
                  <a:lnTo>
                    <a:pt x="272" y="470"/>
                  </a:lnTo>
                  <a:lnTo>
                    <a:pt x="272" y="466"/>
                  </a:lnTo>
                  <a:lnTo>
                    <a:pt x="276" y="466"/>
                  </a:lnTo>
                  <a:lnTo>
                    <a:pt x="278" y="466"/>
                  </a:lnTo>
                  <a:lnTo>
                    <a:pt x="282" y="466"/>
                  </a:lnTo>
                  <a:lnTo>
                    <a:pt x="286" y="466"/>
                  </a:lnTo>
                  <a:lnTo>
                    <a:pt x="290" y="466"/>
                  </a:lnTo>
                  <a:lnTo>
                    <a:pt x="286" y="466"/>
                  </a:lnTo>
                  <a:lnTo>
                    <a:pt x="282" y="466"/>
                  </a:lnTo>
                  <a:lnTo>
                    <a:pt x="278" y="466"/>
                  </a:lnTo>
                  <a:lnTo>
                    <a:pt x="276" y="466"/>
                  </a:lnTo>
                  <a:lnTo>
                    <a:pt x="276" y="462"/>
                  </a:lnTo>
                  <a:lnTo>
                    <a:pt x="278" y="462"/>
                  </a:lnTo>
                  <a:lnTo>
                    <a:pt x="282" y="462"/>
                  </a:lnTo>
                  <a:lnTo>
                    <a:pt x="286" y="462"/>
                  </a:lnTo>
                  <a:lnTo>
                    <a:pt x="282" y="462"/>
                  </a:lnTo>
                  <a:lnTo>
                    <a:pt x="278" y="462"/>
                  </a:lnTo>
                  <a:lnTo>
                    <a:pt x="282" y="462"/>
                  </a:lnTo>
                  <a:lnTo>
                    <a:pt x="282" y="458"/>
                  </a:lnTo>
                  <a:lnTo>
                    <a:pt x="282" y="462"/>
                  </a:lnTo>
                  <a:lnTo>
                    <a:pt x="278" y="462"/>
                  </a:lnTo>
                  <a:lnTo>
                    <a:pt x="282" y="462"/>
                  </a:lnTo>
                  <a:lnTo>
                    <a:pt x="282" y="458"/>
                  </a:lnTo>
                  <a:lnTo>
                    <a:pt x="286" y="458"/>
                  </a:lnTo>
                  <a:lnTo>
                    <a:pt x="290" y="458"/>
                  </a:lnTo>
                  <a:lnTo>
                    <a:pt x="294" y="458"/>
                  </a:lnTo>
                  <a:lnTo>
                    <a:pt x="290" y="458"/>
                  </a:lnTo>
                  <a:lnTo>
                    <a:pt x="286" y="458"/>
                  </a:lnTo>
                  <a:lnTo>
                    <a:pt x="282" y="458"/>
                  </a:lnTo>
                  <a:lnTo>
                    <a:pt x="278" y="458"/>
                  </a:lnTo>
                  <a:lnTo>
                    <a:pt x="276" y="458"/>
                  </a:lnTo>
                  <a:lnTo>
                    <a:pt x="272" y="458"/>
                  </a:lnTo>
                  <a:lnTo>
                    <a:pt x="272" y="456"/>
                  </a:lnTo>
                  <a:lnTo>
                    <a:pt x="276" y="456"/>
                  </a:lnTo>
                  <a:lnTo>
                    <a:pt x="278" y="456"/>
                  </a:lnTo>
                  <a:lnTo>
                    <a:pt x="276" y="456"/>
                  </a:lnTo>
                  <a:lnTo>
                    <a:pt x="272" y="456"/>
                  </a:lnTo>
                  <a:lnTo>
                    <a:pt x="276" y="456"/>
                  </a:lnTo>
                  <a:lnTo>
                    <a:pt x="276" y="452"/>
                  </a:lnTo>
                  <a:lnTo>
                    <a:pt x="272" y="456"/>
                  </a:lnTo>
                  <a:lnTo>
                    <a:pt x="268" y="456"/>
                  </a:lnTo>
                  <a:lnTo>
                    <a:pt x="268" y="452"/>
                  </a:lnTo>
                  <a:lnTo>
                    <a:pt x="272" y="452"/>
                  </a:lnTo>
                  <a:lnTo>
                    <a:pt x="276" y="452"/>
                  </a:lnTo>
                  <a:lnTo>
                    <a:pt x="276" y="448"/>
                  </a:lnTo>
                  <a:lnTo>
                    <a:pt x="278" y="448"/>
                  </a:lnTo>
                  <a:lnTo>
                    <a:pt x="282" y="448"/>
                  </a:lnTo>
                  <a:lnTo>
                    <a:pt x="286" y="448"/>
                  </a:lnTo>
                  <a:lnTo>
                    <a:pt x="290" y="448"/>
                  </a:lnTo>
                  <a:lnTo>
                    <a:pt x="294" y="448"/>
                  </a:lnTo>
                  <a:lnTo>
                    <a:pt x="298" y="448"/>
                  </a:lnTo>
                  <a:lnTo>
                    <a:pt x="302" y="448"/>
                  </a:lnTo>
                  <a:lnTo>
                    <a:pt x="306" y="448"/>
                  </a:lnTo>
                  <a:lnTo>
                    <a:pt x="306" y="452"/>
                  </a:lnTo>
                  <a:lnTo>
                    <a:pt x="308" y="452"/>
                  </a:lnTo>
                  <a:lnTo>
                    <a:pt x="312" y="452"/>
                  </a:lnTo>
                  <a:lnTo>
                    <a:pt x="316" y="452"/>
                  </a:lnTo>
                  <a:lnTo>
                    <a:pt x="320" y="452"/>
                  </a:lnTo>
                  <a:lnTo>
                    <a:pt x="316" y="452"/>
                  </a:lnTo>
                  <a:lnTo>
                    <a:pt x="312" y="452"/>
                  </a:lnTo>
                  <a:lnTo>
                    <a:pt x="308" y="452"/>
                  </a:lnTo>
                  <a:lnTo>
                    <a:pt x="306" y="448"/>
                  </a:lnTo>
                  <a:lnTo>
                    <a:pt x="302" y="448"/>
                  </a:lnTo>
                  <a:lnTo>
                    <a:pt x="306" y="448"/>
                  </a:lnTo>
                  <a:lnTo>
                    <a:pt x="308" y="444"/>
                  </a:lnTo>
                  <a:lnTo>
                    <a:pt x="306" y="444"/>
                  </a:lnTo>
                  <a:lnTo>
                    <a:pt x="302" y="448"/>
                  </a:lnTo>
                  <a:lnTo>
                    <a:pt x="298" y="448"/>
                  </a:lnTo>
                  <a:lnTo>
                    <a:pt x="294" y="448"/>
                  </a:lnTo>
                  <a:lnTo>
                    <a:pt x="294" y="444"/>
                  </a:lnTo>
                  <a:lnTo>
                    <a:pt x="286" y="448"/>
                  </a:lnTo>
                  <a:lnTo>
                    <a:pt x="282" y="448"/>
                  </a:lnTo>
                  <a:lnTo>
                    <a:pt x="278" y="448"/>
                  </a:lnTo>
                  <a:lnTo>
                    <a:pt x="276" y="448"/>
                  </a:lnTo>
                  <a:lnTo>
                    <a:pt x="272" y="452"/>
                  </a:lnTo>
                  <a:lnTo>
                    <a:pt x="272" y="448"/>
                  </a:lnTo>
                  <a:lnTo>
                    <a:pt x="272" y="444"/>
                  </a:lnTo>
                  <a:lnTo>
                    <a:pt x="276" y="444"/>
                  </a:lnTo>
                  <a:lnTo>
                    <a:pt x="278" y="440"/>
                  </a:lnTo>
                  <a:lnTo>
                    <a:pt x="282" y="440"/>
                  </a:lnTo>
                  <a:lnTo>
                    <a:pt x="278" y="440"/>
                  </a:lnTo>
                  <a:lnTo>
                    <a:pt x="282" y="440"/>
                  </a:lnTo>
                  <a:lnTo>
                    <a:pt x="282" y="436"/>
                  </a:lnTo>
                  <a:lnTo>
                    <a:pt x="286" y="436"/>
                  </a:lnTo>
                  <a:lnTo>
                    <a:pt x="290" y="436"/>
                  </a:lnTo>
                  <a:lnTo>
                    <a:pt x="286" y="436"/>
                  </a:lnTo>
                  <a:lnTo>
                    <a:pt x="290" y="436"/>
                  </a:lnTo>
                  <a:lnTo>
                    <a:pt x="294" y="436"/>
                  </a:lnTo>
                  <a:lnTo>
                    <a:pt x="298" y="436"/>
                  </a:lnTo>
                  <a:lnTo>
                    <a:pt x="298" y="440"/>
                  </a:lnTo>
                  <a:lnTo>
                    <a:pt x="302" y="440"/>
                  </a:lnTo>
                  <a:lnTo>
                    <a:pt x="306" y="440"/>
                  </a:lnTo>
                  <a:lnTo>
                    <a:pt x="308" y="440"/>
                  </a:lnTo>
                  <a:lnTo>
                    <a:pt x="312" y="440"/>
                  </a:lnTo>
                  <a:lnTo>
                    <a:pt x="312" y="444"/>
                  </a:lnTo>
                  <a:lnTo>
                    <a:pt x="316" y="444"/>
                  </a:lnTo>
                  <a:lnTo>
                    <a:pt x="320" y="444"/>
                  </a:lnTo>
                  <a:lnTo>
                    <a:pt x="324" y="444"/>
                  </a:lnTo>
                  <a:lnTo>
                    <a:pt x="320" y="444"/>
                  </a:lnTo>
                  <a:lnTo>
                    <a:pt x="316" y="444"/>
                  </a:lnTo>
                  <a:lnTo>
                    <a:pt x="316" y="440"/>
                  </a:lnTo>
                  <a:lnTo>
                    <a:pt x="312" y="440"/>
                  </a:lnTo>
                  <a:lnTo>
                    <a:pt x="316" y="440"/>
                  </a:lnTo>
                  <a:lnTo>
                    <a:pt x="320" y="440"/>
                  </a:lnTo>
                  <a:lnTo>
                    <a:pt x="320" y="436"/>
                  </a:lnTo>
                  <a:lnTo>
                    <a:pt x="324" y="436"/>
                  </a:lnTo>
                  <a:lnTo>
                    <a:pt x="324" y="440"/>
                  </a:lnTo>
                  <a:lnTo>
                    <a:pt x="324" y="436"/>
                  </a:lnTo>
                  <a:lnTo>
                    <a:pt x="320" y="436"/>
                  </a:lnTo>
                  <a:lnTo>
                    <a:pt x="316" y="436"/>
                  </a:lnTo>
                  <a:lnTo>
                    <a:pt x="316" y="440"/>
                  </a:lnTo>
                  <a:lnTo>
                    <a:pt x="312" y="440"/>
                  </a:lnTo>
                  <a:lnTo>
                    <a:pt x="308" y="440"/>
                  </a:lnTo>
                  <a:lnTo>
                    <a:pt x="308" y="436"/>
                  </a:lnTo>
                  <a:lnTo>
                    <a:pt x="312" y="436"/>
                  </a:lnTo>
                  <a:lnTo>
                    <a:pt x="316" y="436"/>
                  </a:lnTo>
                  <a:lnTo>
                    <a:pt x="320" y="436"/>
                  </a:lnTo>
                  <a:lnTo>
                    <a:pt x="320" y="432"/>
                  </a:lnTo>
                  <a:lnTo>
                    <a:pt x="312" y="432"/>
                  </a:lnTo>
                  <a:lnTo>
                    <a:pt x="316" y="432"/>
                  </a:lnTo>
                  <a:lnTo>
                    <a:pt x="316" y="436"/>
                  </a:lnTo>
                  <a:lnTo>
                    <a:pt x="312" y="436"/>
                  </a:lnTo>
                  <a:lnTo>
                    <a:pt x="308" y="436"/>
                  </a:lnTo>
                  <a:lnTo>
                    <a:pt x="306" y="432"/>
                  </a:lnTo>
                  <a:lnTo>
                    <a:pt x="308" y="432"/>
                  </a:lnTo>
                  <a:lnTo>
                    <a:pt x="312" y="432"/>
                  </a:lnTo>
                  <a:lnTo>
                    <a:pt x="308" y="432"/>
                  </a:lnTo>
                  <a:lnTo>
                    <a:pt x="306" y="432"/>
                  </a:lnTo>
                  <a:lnTo>
                    <a:pt x="302" y="432"/>
                  </a:lnTo>
                  <a:lnTo>
                    <a:pt x="306" y="432"/>
                  </a:lnTo>
                  <a:lnTo>
                    <a:pt x="306" y="436"/>
                  </a:lnTo>
                  <a:lnTo>
                    <a:pt x="302" y="436"/>
                  </a:lnTo>
                  <a:lnTo>
                    <a:pt x="306" y="436"/>
                  </a:lnTo>
                  <a:lnTo>
                    <a:pt x="302" y="436"/>
                  </a:lnTo>
                  <a:lnTo>
                    <a:pt x="298" y="436"/>
                  </a:lnTo>
                  <a:lnTo>
                    <a:pt x="302" y="436"/>
                  </a:lnTo>
                  <a:lnTo>
                    <a:pt x="298" y="436"/>
                  </a:lnTo>
                  <a:lnTo>
                    <a:pt x="294" y="436"/>
                  </a:lnTo>
                  <a:lnTo>
                    <a:pt x="290" y="436"/>
                  </a:lnTo>
                  <a:lnTo>
                    <a:pt x="294" y="432"/>
                  </a:lnTo>
                  <a:lnTo>
                    <a:pt x="298" y="432"/>
                  </a:lnTo>
                  <a:lnTo>
                    <a:pt x="302" y="432"/>
                  </a:lnTo>
                  <a:lnTo>
                    <a:pt x="298" y="432"/>
                  </a:lnTo>
                  <a:lnTo>
                    <a:pt x="294" y="432"/>
                  </a:lnTo>
                  <a:lnTo>
                    <a:pt x="290" y="432"/>
                  </a:lnTo>
                  <a:lnTo>
                    <a:pt x="290" y="436"/>
                  </a:lnTo>
                  <a:lnTo>
                    <a:pt x="286" y="436"/>
                  </a:lnTo>
                  <a:lnTo>
                    <a:pt x="282" y="436"/>
                  </a:lnTo>
                  <a:lnTo>
                    <a:pt x="278" y="440"/>
                  </a:lnTo>
                  <a:lnTo>
                    <a:pt x="276" y="444"/>
                  </a:lnTo>
                  <a:lnTo>
                    <a:pt x="272" y="444"/>
                  </a:lnTo>
                  <a:lnTo>
                    <a:pt x="272" y="440"/>
                  </a:lnTo>
                  <a:lnTo>
                    <a:pt x="276" y="440"/>
                  </a:lnTo>
                  <a:lnTo>
                    <a:pt x="276" y="436"/>
                  </a:lnTo>
                  <a:lnTo>
                    <a:pt x="272" y="436"/>
                  </a:lnTo>
                  <a:lnTo>
                    <a:pt x="276" y="432"/>
                  </a:lnTo>
                  <a:lnTo>
                    <a:pt x="276" y="436"/>
                  </a:lnTo>
                  <a:lnTo>
                    <a:pt x="278" y="436"/>
                  </a:lnTo>
                  <a:lnTo>
                    <a:pt x="276" y="436"/>
                  </a:lnTo>
                  <a:lnTo>
                    <a:pt x="276" y="432"/>
                  </a:lnTo>
                  <a:lnTo>
                    <a:pt x="278" y="432"/>
                  </a:lnTo>
                  <a:lnTo>
                    <a:pt x="278" y="436"/>
                  </a:lnTo>
                  <a:lnTo>
                    <a:pt x="278" y="432"/>
                  </a:lnTo>
                  <a:lnTo>
                    <a:pt x="282" y="432"/>
                  </a:lnTo>
                  <a:lnTo>
                    <a:pt x="278" y="432"/>
                  </a:lnTo>
                  <a:lnTo>
                    <a:pt x="282" y="432"/>
                  </a:lnTo>
                  <a:lnTo>
                    <a:pt x="282" y="428"/>
                  </a:lnTo>
                  <a:lnTo>
                    <a:pt x="278" y="432"/>
                  </a:lnTo>
                  <a:lnTo>
                    <a:pt x="278" y="428"/>
                  </a:lnTo>
                  <a:lnTo>
                    <a:pt x="282" y="428"/>
                  </a:lnTo>
                  <a:lnTo>
                    <a:pt x="286" y="432"/>
                  </a:lnTo>
                  <a:lnTo>
                    <a:pt x="290" y="432"/>
                  </a:lnTo>
                  <a:lnTo>
                    <a:pt x="294" y="432"/>
                  </a:lnTo>
                  <a:lnTo>
                    <a:pt x="290" y="432"/>
                  </a:lnTo>
                  <a:lnTo>
                    <a:pt x="286" y="432"/>
                  </a:lnTo>
                  <a:lnTo>
                    <a:pt x="286" y="428"/>
                  </a:lnTo>
                  <a:lnTo>
                    <a:pt x="282" y="428"/>
                  </a:lnTo>
                  <a:lnTo>
                    <a:pt x="278" y="428"/>
                  </a:lnTo>
                  <a:lnTo>
                    <a:pt x="276" y="426"/>
                  </a:lnTo>
                  <a:lnTo>
                    <a:pt x="278" y="426"/>
                  </a:lnTo>
                  <a:lnTo>
                    <a:pt x="282" y="426"/>
                  </a:lnTo>
                  <a:lnTo>
                    <a:pt x="286" y="428"/>
                  </a:lnTo>
                  <a:lnTo>
                    <a:pt x="290" y="428"/>
                  </a:lnTo>
                  <a:lnTo>
                    <a:pt x="286" y="428"/>
                  </a:lnTo>
                  <a:lnTo>
                    <a:pt x="286" y="426"/>
                  </a:lnTo>
                  <a:lnTo>
                    <a:pt x="290" y="426"/>
                  </a:lnTo>
                  <a:lnTo>
                    <a:pt x="290" y="428"/>
                  </a:lnTo>
                  <a:lnTo>
                    <a:pt x="294" y="428"/>
                  </a:lnTo>
                  <a:lnTo>
                    <a:pt x="298" y="428"/>
                  </a:lnTo>
                  <a:lnTo>
                    <a:pt x="302" y="428"/>
                  </a:lnTo>
                  <a:lnTo>
                    <a:pt x="306" y="428"/>
                  </a:lnTo>
                  <a:lnTo>
                    <a:pt x="308" y="428"/>
                  </a:lnTo>
                  <a:lnTo>
                    <a:pt x="316" y="432"/>
                  </a:lnTo>
                  <a:lnTo>
                    <a:pt x="320" y="432"/>
                  </a:lnTo>
                  <a:lnTo>
                    <a:pt x="324" y="432"/>
                  </a:lnTo>
                  <a:lnTo>
                    <a:pt x="320" y="432"/>
                  </a:lnTo>
                  <a:lnTo>
                    <a:pt x="316" y="432"/>
                  </a:lnTo>
                  <a:lnTo>
                    <a:pt x="316" y="428"/>
                  </a:lnTo>
                  <a:lnTo>
                    <a:pt x="312" y="428"/>
                  </a:lnTo>
                  <a:lnTo>
                    <a:pt x="308" y="428"/>
                  </a:lnTo>
                  <a:lnTo>
                    <a:pt x="306" y="426"/>
                  </a:lnTo>
                  <a:lnTo>
                    <a:pt x="308" y="426"/>
                  </a:lnTo>
                  <a:lnTo>
                    <a:pt x="312" y="426"/>
                  </a:lnTo>
                  <a:lnTo>
                    <a:pt x="308" y="426"/>
                  </a:lnTo>
                  <a:lnTo>
                    <a:pt x="308" y="422"/>
                  </a:lnTo>
                  <a:lnTo>
                    <a:pt x="312" y="418"/>
                  </a:lnTo>
                  <a:lnTo>
                    <a:pt x="308" y="422"/>
                  </a:lnTo>
                  <a:lnTo>
                    <a:pt x="306" y="422"/>
                  </a:lnTo>
                  <a:lnTo>
                    <a:pt x="302" y="422"/>
                  </a:lnTo>
                  <a:lnTo>
                    <a:pt x="306" y="422"/>
                  </a:lnTo>
                  <a:lnTo>
                    <a:pt x="308" y="422"/>
                  </a:lnTo>
                  <a:lnTo>
                    <a:pt x="306" y="426"/>
                  </a:lnTo>
                  <a:lnTo>
                    <a:pt x="302" y="426"/>
                  </a:lnTo>
                  <a:lnTo>
                    <a:pt x="298" y="426"/>
                  </a:lnTo>
                  <a:lnTo>
                    <a:pt x="294" y="426"/>
                  </a:lnTo>
                  <a:lnTo>
                    <a:pt x="290" y="426"/>
                  </a:lnTo>
                  <a:lnTo>
                    <a:pt x="286" y="426"/>
                  </a:lnTo>
                  <a:lnTo>
                    <a:pt x="282" y="426"/>
                  </a:lnTo>
                  <a:lnTo>
                    <a:pt x="282" y="422"/>
                  </a:lnTo>
                  <a:lnTo>
                    <a:pt x="286" y="422"/>
                  </a:lnTo>
                  <a:lnTo>
                    <a:pt x="282" y="422"/>
                  </a:lnTo>
                  <a:lnTo>
                    <a:pt x="282" y="426"/>
                  </a:lnTo>
                  <a:lnTo>
                    <a:pt x="278" y="426"/>
                  </a:lnTo>
                  <a:lnTo>
                    <a:pt x="278" y="422"/>
                  </a:lnTo>
                  <a:lnTo>
                    <a:pt x="278" y="426"/>
                  </a:lnTo>
                  <a:lnTo>
                    <a:pt x="276" y="426"/>
                  </a:lnTo>
                  <a:lnTo>
                    <a:pt x="276" y="422"/>
                  </a:lnTo>
                  <a:lnTo>
                    <a:pt x="278" y="422"/>
                  </a:lnTo>
                  <a:lnTo>
                    <a:pt x="282" y="422"/>
                  </a:lnTo>
                  <a:lnTo>
                    <a:pt x="286" y="418"/>
                  </a:lnTo>
                  <a:lnTo>
                    <a:pt x="290" y="418"/>
                  </a:lnTo>
                  <a:lnTo>
                    <a:pt x="294" y="418"/>
                  </a:lnTo>
                  <a:lnTo>
                    <a:pt x="298" y="418"/>
                  </a:lnTo>
                  <a:lnTo>
                    <a:pt x="302" y="418"/>
                  </a:lnTo>
                  <a:lnTo>
                    <a:pt x="306" y="418"/>
                  </a:lnTo>
                  <a:lnTo>
                    <a:pt x="308" y="418"/>
                  </a:lnTo>
                  <a:lnTo>
                    <a:pt x="308" y="414"/>
                  </a:lnTo>
                  <a:lnTo>
                    <a:pt x="312" y="414"/>
                  </a:lnTo>
                  <a:lnTo>
                    <a:pt x="312" y="414"/>
                  </a:lnTo>
                  <a:lnTo>
                    <a:pt x="312" y="414"/>
                  </a:lnTo>
                  <a:close/>
                  <a:moveTo>
                    <a:pt x="764" y="104"/>
                  </a:moveTo>
                  <a:lnTo>
                    <a:pt x="760" y="104"/>
                  </a:lnTo>
                  <a:lnTo>
                    <a:pt x="756" y="104"/>
                  </a:lnTo>
                  <a:lnTo>
                    <a:pt x="752" y="104"/>
                  </a:lnTo>
                  <a:lnTo>
                    <a:pt x="748" y="108"/>
                  </a:lnTo>
                  <a:lnTo>
                    <a:pt x="748" y="104"/>
                  </a:lnTo>
                  <a:lnTo>
                    <a:pt x="752" y="100"/>
                  </a:lnTo>
                  <a:lnTo>
                    <a:pt x="756" y="100"/>
                  </a:lnTo>
                  <a:lnTo>
                    <a:pt x="764" y="104"/>
                  </a:lnTo>
                  <a:lnTo>
                    <a:pt x="764" y="104"/>
                  </a:lnTo>
                  <a:lnTo>
                    <a:pt x="764" y="104"/>
                  </a:lnTo>
                  <a:close/>
                  <a:moveTo>
                    <a:pt x="756" y="146"/>
                  </a:moveTo>
                  <a:lnTo>
                    <a:pt x="752" y="146"/>
                  </a:lnTo>
                  <a:lnTo>
                    <a:pt x="752" y="142"/>
                  </a:lnTo>
                  <a:lnTo>
                    <a:pt x="756" y="138"/>
                  </a:lnTo>
                  <a:lnTo>
                    <a:pt x="760" y="138"/>
                  </a:lnTo>
                  <a:lnTo>
                    <a:pt x="760" y="142"/>
                  </a:lnTo>
                  <a:lnTo>
                    <a:pt x="756" y="142"/>
                  </a:lnTo>
                  <a:lnTo>
                    <a:pt x="760" y="142"/>
                  </a:lnTo>
                  <a:lnTo>
                    <a:pt x="760" y="146"/>
                  </a:lnTo>
                  <a:lnTo>
                    <a:pt x="756" y="146"/>
                  </a:lnTo>
                  <a:lnTo>
                    <a:pt x="756" y="146"/>
                  </a:lnTo>
                  <a:lnTo>
                    <a:pt x="756" y="146"/>
                  </a:lnTo>
                  <a:close/>
                  <a:moveTo>
                    <a:pt x="752" y="168"/>
                  </a:moveTo>
                  <a:lnTo>
                    <a:pt x="756" y="168"/>
                  </a:lnTo>
                  <a:lnTo>
                    <a:pt x="760" y="168"/>
                  </a:lnTo>
                  <a:lnTo>
                    <a:pt x="760" y="172"/>
                  </a:lnTo>
                  <a:lnTo>
                    <a:pt x="756" y="172"/>
                  </a:lnTo>
                  <a:lnTo>
                    <a:pt x="752" y="172"/>
                  </a:lnTo>
                  <a:lnTo>
                    <a:pt x="748" y="168"/>
                  </a:lnTo>
                  <a:lnTo>
                    <a:pt x="744" y="168"/>
                  </a:lnTo>
                  <a:lnTo>
                    <a:pt x="742" y="168"/>
                  </a:lnTo>
                  <a:lnTo>
                    <a:pt x="744" y="168"/>
                  </a:lnTo>
                  <a:lnTo>
                    <a:pt x="748" y="168"/>
                  </a:lnTo>
                  <a:lnTo>
                    <a:pt x="752" y="168"/>
                  </a:lnTo>
                  <a:lnTo>
                    <a:pt x="752" y="168"/>
                  </a:lnTo>
                  <a:lnTo>
                    <a:pt x="752" y="168"/>
                  </a:lnTo>
                  <a:close/>
                  <a:moveTo>
                    <a:pt x="782" y="168"/>
                  </a:moveTo>
                  <a:lnTo>
                    <a:pt x="782" y="172"/>
                  </a:lnTo>
                  <a:lnTo>
                    <a:pt x="782" y="174"/>
                  </a:lnTo>
                  <a:lnTo>
                    <a:pt x="778" y="174"/>
                  </a:lnTo>
                  <a:lnTo>
                    <a:pt x="774" y="174"/>
                  </a:lnTo>
                  <a:lnTo>
                    <a:pt x="774" y="172"/>
                  </a:lnTo>
                  <a:lnTo>
                    <a:pt x="778" y="172"/>
                  </a:lnTo>
                  <a:lnTo>
                    <a:pt x="778" y="168"/>
                  </a:lnTo>
                  <a:lnTo>
                    <a:pt x="782" y="168"/>
                  </a:lnTo>
                  <a:lnTo>
                    <a:pt x="782" y="168"/>
                  </a:lnTo>
                  <a:lnTo>
                    <a:pt x="782" y="168"/>
                  </a:lnTo>
                  <a:close/>
                  <a:moveTo>
                    <a:pt x="768" y="216"/>
                  </a:moveTo>
                  <a:lnTo>
                    <a:pt x="770" y="220"/>
                  </a:lnTo>
                  <a:lnTo>
                    <a:pt x="770" y="224"/>
                  </a:lnTo>
                  <a:lnTo>
                    <a:pt x="768" y="224"/>
                  </a:lnTo>
                  <a:lnTo>
                    <a:pt x="768" y="220"/>
                  </a:lnTo>
                  <a:lnTo>
                    <a:pt x="768" y="216"/>
                  </a:lnTo>
                  <a:lnTo>
                    <a:pt x="764" y="216"/>
                  </a:lnTo>
                  <a:lnTo>
                    <a:pt x="764" y="212"/>
                  </a:lnTo>
                  <a:lnTo>
                    <a:pt x="764" y="208"/>
                  </a:lnTo>
                  <a:lnTo>
                    <a:pt x="760" y="208"/>
                  </a:lnTo>
                  <a:lnTo>
                    <a:pt x="760" y="204"/>
                  </a:lnTo>
                  <a:lnTo>
                    <a:pt x="764" y="204"/>
                  </a:lnTo>
                  <a:lnTo>
                    <a:pt x="768" y="204"/>
                  </a:lnTo>
                  <a:lnTo>
                    <a:pt x="764" y="204"/>
                  </a:lnTo>
                  <a:lnTo>
                    <a:pt x="764" y="200"/>
                  </a:lnTo>
                  <a:lnTo>
                    <a:pt x="768" y="200"/>
                  </a:lnTo>
                  <a:lnTo>
                    <a:pt x="768" y="204"/>
                  </a:lnTo>
                  <a:lnTo>
                    <a:pt x="768" y="208"/>
                  </a:lnTo>
                  <a:lnTo>
                    <a:pt x="768" y="212"/>
                  </a:lnTo>
                  <a:lnTo>
                    <a:pt x="768" y="216"/>
                  </a:lnTo>
                  <a:lnTo>
                    <a:pt x="768" y="216"/>
                  </a:lnTo>
                  <a:lnTo>
                    <a:pt x="768" y="216"/>
                  </a:lnTo>
                  <a:close/>
                  <a:moveTo>
                    <a:pt x="778" y="238"/>
                  </a:moveTo>
                  <a:lnTo>
                    <a:pt x="778" y="242"/>
                  </a:lnTo>
                  <a:lnTo>
                    <a:pt x="774" y="242"/>
                  </a:lnTo>
                  <a:lnTo>
                    <a:pt x="778" y="246"/>
                  </a:lnTo>
                  <a:lnTo>
                    <a:pt x="782" y="246"/>
                  </a:lnTo>
                  <a:lnTo>
                    <a:pt x="786" y="246"/>
                  </a:lnTo>
                  <a:lnTo>
                    <a:pt x="786" y="250"/>
                  </a:lnTo>
                  <a:lnTo>
                    <a:pt x="782" y="250"/>
                  </a:lnTo>
                  <a:lnTo>
                    <a:pt x="778" y="250"/>
                  </a:lnTo>
                  <a:lnTo>
                    <a:pt x="778" y="246"/>
                  </a:lnTo>
                  <a:lnTo>
                    <a:pt x="774" y="246"/>
                  </a:lnTo>
                  <a:lnTo>
                    <a:pt x="774" y="250"/>
                  </a:lnTo>
                  <a:lnTo>
                    <a:pt x="770" y="250"/>
                  </a:lnTo>
                  <a:lnTo>
                    <a:pt x="768" y="250"/>
                  </a:lnTo>
                  <a:lnTo>
                    <a:pt x="764" y="250"/>
                  </a:lnTo>
                  <a:lnTo>
                    <a:pt x="764" y="246"/>
                  </a:lnTo>
                  <a:lnTo>
                    <a:pt x="768" y="246"/>
                  </a:lnTo>
                  <a:lnTo>
                    <a:pt x="768" y="242"/>
                  </a:lnTo>
                  <a:lnTo>
                    <a:pt x="764" y="242"/>
                  </a:lnTo>
                  <a:lnTo>
                    <a:pt x="768" y="238"/>
                  </a:lnTo>
                  <a:lnTo>
                    <a:pt x="770" y="238"/>
                  </a:lnTo>
                  <a:lnTo>
                    <a:pt x="770" y="242"/>
                  </a:lnTo>
                  <a:lnTo>
                    <a:pt x="774" y="242"/>
                  </a:lnTo>
                  <a:lnTo>
                    <a:pt x="774" y="238"/>
                  </a:lnTo>
                  <a:lnTo>
                    <a:pt x="778" y="238"/>
                  </a:lnTo>
                  <a:lnTo>
                    <a:pt x="778" y="238"/>
                  </a:lnTo>
                  <a:lnTo>
                    <a:pt x="778" y="238"/>
                  </a:lnTo>
                  <a:close/>
                  <a:moveTo>
                    <a:pt x="722" y="310"/>
                  </a:moveTo>
                  <a:lnTo>
                    <a:pt x="718" y="310"/>
                  </a:lnTo>
                  <a:lnTo>
                    <a:pt x="716" y="310"/>
                  </a:lnTo>
                  <a:lnTo>
                    <a:pt x="712" y="310"/>
                  </a:lnTo>
                  <a:lnTo>
                    <a:pt x="712" y="306"/>
                  </a:lnTo>
                  <a:lnTo>
                    <a:pt x="708" y="306"/>
                  </a:lnTo>
                  <a:lnTo>
                    <a:pt x="704" y="306"/>
                  </a:lnTo>
                  <a:lnTo>
                    <a:pt x="700" y="306"/>
                  </a:lnTo>
                  <a:lnTo>
                    <a:pt x="696" y="306"/>
                  </a:lnTo>
                  <a:lnTo>
                    <a:pt x="692" y="306"/>
                  </a:lnTo>
                  <a:lnTo>
                    <a:pt x="688" y="306"/>
                  </a:lnTo>
                  <a:lnTo>
                    <a:pt x="686" y="306"/>
                  </a:lnTo>
                  <a:lnTo>
                    <a:pt x="686" y="302"/>
                  </a:lnTo>
                  <a:lnTo>
                    <a:pt x="688" y="302"/>
                  </a:lnTo>
                  <a:lnTo>
                    <a:pt x="692" y="302"/>
                  </a:lnTo>
                  <a:lnTo>
                    <a:pt x="696" y="302"/>
                  </a:lnTo>
                  <a:lnTo>
                    <a:pt x="700" y="302"/>
                  </a:lnTo>
                  <a:lnTo>
                    <a:pt x="704" y="302"/>
                  </a:lnTo>
                  <a:lnTo>
                    <a:pt x="708" y="302"/>
                  </a:lnTo>
                  <a:lnTo>
                    <a:pt x="712" y="302"/>
                  </a:lnTo>
                  <a:lnTo>
                    <a:pt x="716" y="302"/>
                  </a:lnTo>
                  <a:lnTo>
                    <a:pt x="718" y="302"/>
                  </a:lnTo>
                  <a:lnTo>
                    <a:pt x="718" y="306"/>
                  </a:lnTo>
                  <a:lnTo>
                    <a:pt x="722" y="306"/>
                  </a:lnTo>
                  <a:lnTo>
                    <a:pt x="718" y="306"/>
                  </a:lnTo>
                  <a:lnTo>
                    <a:pt x="718" y="310"/>
                  </a:lnTo>
                  <a:lnTo>
                    <a:pt x="722" y="310"/>
                  </a:lnTo>
                  <a:lnTo>
                    <a:pt x="722" y="310"/>
                  </a:lnTo>
                  <a:lnTo>
                    <a:pt x="722" y="310"/>
                  </a:lnTo>
                  <a:close/>
                  <a:moveTo>
                    <a:pt x="716" y="324"/>
                  </a:moveTo>
                  <a:lnTo>
                    <a:pt x="712" y="324"/>
                  </a:lnTo>
                  <a:lnTo>
                    <a:pt x="708" y="320"/>
                  </a:lnTo>
                  <a:lnTo>
                    <a:pt x="704" y="320"/>
                  </a:lnTo>
                  <a:lnTo>
                    <a:pt x="700" y="316"/>
                  </a:lnTo>
                  <a:lnTo>
                    <a:pt x="692" y="316"/>
                  </a:lnTo>
                  <a:lnTo>
                    <a:pt x="692" y="314"/>
                  </a:lnTo>
                  <a:lnTo>
                    <a:pt x="688" y="314"/>
                  </a:lnTo>
                  <a:lnTo>
                    <a:pt x="686" y="306"/>
                  </a:lnTo>
                  <a:lnTo>
                    <a:pt x="688" y="306"/>
                  </a:lnTo>
                  <a:lnTo>
                    <a:pt x="692" y="306"/>
                  </a:lnTo>
                  <a:lnTo>
                    <a:pt x="696" y="306"/>
                  </a:lnTo>
                  <a:lnTo>
                    <a:pt x="700" y="306"/>
                  </a:lnTo>
                  <a:lnTo>
                    <a:pt x="704" y="306"/>
                  </a:lnTo>
                  <a:lnTo>
                    <a:pt x="704" y="310"/>
                  </a:lnTo>
                  <a:lnTo>
                    <a:pt x="708" y="310"/>
                  </a:lnTo>
                  <a:lnTo>
                    <a:pt x="712" y="310"/>
                  </a:lnTo>
                  <a:lnTo>
                    <a:pt x="712" y="314"/>
                  </a:lnTo>
                  <a:lnTo>
                    <a:pt x="716" y="314"/>
                  </a:lnTo>
                  <a:lnTo>
                    <a:pt x="718" y="314"/>
                  </a:lnTo>
                  <a:lnTo>
                    <a:pt x="722" y="316"/>
                  </a:lnTo>
                  <a:lnTo>
                    <a:pt x="718" y="316"/>
                  </a:lnTo>
                  <a:lnTo>
                    <a:pt x="716" y="316"/>
                  </a:lnTo>
                  <a:lnTo>
                    <a:pt x="712" y="316"/>
                  </a:lnTo>
                  <a:lnTo>
                    <a:pt x="712" y="320"/>
                  </a:lnTo>
                  <a:lnTo>
                    <a:pt x="716" y="320"/>
                  </a:lnTo>
                  <a:lnTo>
                    <a:pt x="718" y="320"/>
                  </a:lnTo>
                  <a:lnTo>
                    <a:pt x="718" y="324"/>
                  </a:lnTo>
                  <a:lnTo>
                    <a:pt x="716" y="324"/>
                  </a:lnTo>
                  <a:lnTo>
                    <a:pt x="716" y="324"/>
                  </a:lnTo>
                  <a:lnTo>
                    <a:pt x="716" y="324"/>
                  </a:lnTo>
                  <a:close/>
                  <a:moveTo>
                    <a:pt x="246" y="332"/>
                  </a:moveTo>
                  <a:lnTo>
                    <a:pt x="250" y="332"/>
                  </a:lnTo>
                  <a:lnTo>
                    <a:pt x="246" y="332"/>
                  </a:lnTo>
                  <a:lnTo>
                    <a:pt x="242" y="332"/>
                  </a:lnTo>
                  <a:lnTo>
                    <a:pt x="246" y="332"/>
                  </a:lnTo>
                  <a:lnTo>
                    <a:pt x="246" y="332"/>
                  </a:lnTo>
                  <a:lnTo>
                    <a:pt x="246" y="332"/>
                  </a:lnTo>
                  <a:close/>
                  <a:moveTo>
                    <a:pt x="278" y="340"/>
                  </a:moveTo>
                  <a:lnTo>
                    <a:pt x="276" y="340"/>
                  </a:lnTo>
                  <a:lnTo>
                    <a:pt x="276" y="336"/>
                  </a:lnTo>
                  <a:lnTo>
                    <a:pt x="278" y="336"/>
                  </a:lnTo>
                  <a:lnTo>
                    <a:pt x="282" y="340"/>
                  </a:lnTo>
                  <a:lnTo>
                    <a:pt x="286" y="340"/>
                  </a:lnTo>
                  <a:lnTo>
                    <a:pt x="286" y="336"/>
                  </a:lnTo>
                  <a:lnTo>
                    <a:pt x="286" y="340"/>
                  </a:lnTo>
                  <a:lnTo>
                    <a:pt x="282" y="340"/>
                  </a:lnTo>
                  <a:lnTo>
                    <a:pt x="278" y="340"/>
                  </a:lnTo>
                  <a:lnTo>
                    <a:pt x="278" y="340"/>
                  </a:lnTo>
                  <a:lnTo>
                    <a:pt x="278" y="340"/>
                  </a:lnTo>
                  <a:close/>
                  <a:moveTo>
                    <a:pt x="278" y="346"/>
                  </a:moveTo>
                  <a:lnTo>
                    <a:pt x="282" y="346"/>
                  </a:lnTo>
                  <a:lnTo>
                    <a:pt x="282" y="342"/>
                  </a:lnTo>
                  <a:lnTo>
                    <a:pt x="286" y="346"/>
                  </a:lnTo>
                  <a:lnTo>
                    <a:pt x="290" y="346"/>
                  </a:lnTo>
                  <a:lnTo>
                    <a:pt x="286" y="346"/>
                  </a:lnTo>
                  <a:lnTo>
                    <a:pt x="286" y="350"/>
                  </a:lnTo>
                  <a:lnTo>
                    <a:pt x="282" y="350"/>
                  </a:lnTo>
                  <a:lnTo>
                    <a:pt x="278" y="350"/>
                  </a:lnTo>
                  <a:lnTo>
                    <a:pt x="278" y="346"/>
                  </a:lnTo>
                  <a:lnTo>
                    <a:pt x="278" y="346"/>
                  </a:lnTo>
                  <a:lnTo>
                    <a:pt x="278" y="346"/>
                  </a:lnTo>
                  <a:close/>
                  <a:moveTo>
                    <a:pt x="276" y="346"/>
                  </a:moveTo>
                  <a:lnTo>
                    <a:pt x="276" y="350"/>
                  </a:lnTo>
                  <a:lnTo>
                    <a:pt x="276" y="354"/>
                  </a:lnTo>
                  <a:lnTo>
                    <a:pt x="272" y="354"/>
                  </a:lnTo>
                  <a:lnTo>
                    <a:pt x="268" y="350"/>
                  </a:lnTo>
                  <a:lnTo>
                    <a:pt x="272" y="350"/>
                  </a:lnTo>
                  <a:lnTo>
                    <a:pt x="272" y="346"/>
                  </a:lnTo>
                  <a:lnTo>
                    <a:pt x="276" y="346"/>
                  </a:lnTo>
                  <a:lnTo>
                    <a:pt x="276" y="346"/>
                  </a:lnTo>
                  <a:lnTo>
                    <a:pt x="276" y="346"/>
                  </a:lnTo>
                  <a:close/>
                  <a:moveTo>
                    <a:pt x="670" y="354"/>
                  </a:moveTo>
                  <a:lnTo>
                    <a:pt x="674" y="358"/>
                  </a:lnTo>
                  <a:lnTo>
                    <a:pt x="674" y="362"/>
                  </a:lnTo>
                  <a:lnTo>
                    <a:pt x="670" y="366"/>
                  </a:lnTo>
                  <a:lnTo>
                    <a:pt x="666" y="366"/>
                  </a:lnTo>
                  <a:lnTo>
                    <a:pt x="662" y="366"/>
                  </a:lnTo>
                  <a:lnTo>
                    <a:pt x="660" y="366"/>
                  </a:lnTo>
                  <a:lnTo>
                    <a:pt x="656" y="366"/>
                  </a:lnTo>
                  <a:lnTo>
                    <a:pt x="652" y="366"/>
                  </a:lnTo>
                  <a:lnTo>
                    <a:pt x="648" y="370"/>
                  </a:lnTo>
                  <a:lnTo>
                    <a:pt x="640" y="370"/>
                  </a:lnTo>
                  <a:lnTo>
                    <a:pt x="636" y="370"/>
                  </a:lnTo>
                  <a:lnTo>
                    <a:pt x="632" y="370"/>
                  </a:lnTo>
                  <a:lnTo>
                    <a:pt x="632" y="366"/>
                  </a:lnTo>
                  <a:lnTo>
                    <a:pt x="636" y="366"/>
                  </a:lnTo>
                  <a:lnTo>
                    <a:pt x="640" y="366"/>
                  </a:lnTo>
                  <a:lnTo>
                    <a:pt x="640" y="362"/>
                  </a:lnTo>
                  <a:lnTo>
                    <a:pt x="644" y="362"/>
                  </a:lnTo>
                  <a:lnTo>
                    <a:pt x="648" y="358"/>
                  </a:lnTo>
                  <a:lnTo>
                    <a:pt x="652" y="358"/>
                  </a:lnTo>
                  <a:lnTo>
                    <a:pt x="656" y="358"/>
                  </a:lnTo>
                  <a:lnTo>
                    <a:pt x="660" y="358"/>
                  </a:lnTo>
                  <a:lnTo>
                    <a:pt x="660" y="354"/>
                  </a:lnTo>
                  <a:lnTo>
                    <a:pt x="662" y="354"/>
                  </a:lnTo>
                  <a:lnTo>
                    <a:pt x="666" y="354"/>
                  </a:lnTo>
                  <a:lnTo>
                    <a:pt x="670" y="354"/>
                  </a:lnTo>
                  <a:lnTo>
                    <a:pt x="670" y="354"/>
                  </a:lnTo>
                  <a:lnTo>
                    <a:pt x="670" y="354"/>
                  </a:lnTo>
                  <a:close/>
                  <a:moveTo>
                    <a:pt x="298" y="354"/>
                  </a:moveTo>
                  <a:lnTo>
                    <a:pt x="302" y="358"/>
                  </a:lnTo>
                  <a:lnTo>
                    <a:pt x="298" y="358"/>
                  </a:lnTo>
                  <a:lnTo>
                    <a:pt x="294" y="358"/>
                  </a:lnTo>
                  <a:lnTo>
                    <a:pt x="294" y="354"/>
                  </a:lnTo>
                  <a:lnTo>
                    <a:pt x="298" y="354"/>
                  </a:lnTo>
                  <a:lnTo>
                    <a:pt x="298" y="354"/>
                  </a:lnTo>
                  <a:lnTo>
                    <a:pt x="298" y="354"/>
                  </a:lnTo>
                  <a:close/>
                  <a:moveTo>
                    <a:pt x="648" y="358"/>
                  </a:moveTo>
                  <a:lnTo>
                    <a:pt x="644" y="358"/>
                  </a:lnTo>
                  <a:lnTo>
                    <a:pt x="640" y="362"/>
                  </a:lnTo>
                  <a:lnTo>
                    <a:pt x="640" y="358"/>
                  </a:lnTo>
                  <a:lnTo>
                    <a:pt x="644" y="358"/>
                  </a:lnTo>
                  <a:lnTo>
                    <a:pt x="648" y="358"/>
                  </a:lnTo>
                  <a:lnTo>
                    <a:pt x="648" y="358"/>
                  </a:lnTo>
                  <a:lnTo>
                    <a:pt x="648" y="358"/>
                  </a:lnTo>
                  <a:close/>
                  <a:moveTo>
                    <a:pt x="302" y="366"/>
                  </a:moveTo>
                  <a:lnTo>
                    <a:pt x="302" y="362"/>
                  </a:lnTo>
                  <a:lnTo>
                    <a:pt x="298" y="362"/>
                  </a:lnTo>
                  <a:lnTo>
                    <a:pt x="302" y="362"/>
                  </a:lnTo>
                  <a:lnTo>
                    <a:pt x="306" y="362"/>
                  </a:lnTo>
                  <a:lnTo>
                    <a:pt x="302" y="366"/>
                  </a:lnTo>
                  <a:lnTo>
                    <a:pt x="302" y="366"/>
                  </a:lnTo>
                  <a:lnTo>
                    <a:pt x="302" y="366"/>
                  </a:lnTo>
                  <a:close/>
                  <a:moveTo>
                    <a:pt x="662" y="366"/>
                  </a:moveTo>
                  <a:lnTo>
                    <a:pt x="662" y="370"/>
                  </a:lnTo>
                  <a:lnTo>
                    <a:pt x="660" y="370"/>
                  </a:lnTo>
                  <a:lnTo>
                    <a:pt x="660" y="366"/>
                  </a:lnTo>
                  <a:lnTo>
                    <a:pt x="662" y="366"/>
                  </a:lnTo>
                  <a:lnTo>
                    <a:pt x="662" y="366"/>
                  </a:lnTo>
                  <a:lnTo>
                    <a:pt x="662" y="366"/>
                  </a:lnTo>
                  <a:close/>
                  <a:moveTo>
                    <a:pt x="252" y="370"/>
                  </a:moveTo>
                  <a:lnTo>
                    <a:pt x="256" y="370"/>
                  </a:lnTo>
                  <a:lnTo>
                    <a:pt x="260" y="370"/>
                  </a:lnTo>
                  <a:lnTo>
                    <a:pt x="256" y="370"/>
                  </a:lnTo>
                  <a:lnTo>
                    <a:pt x="252" y="370"/>
                  </a:lnTo>
                  <a:lnTo>
                    <a:pt x="252" y="370"/>
                  </a:lnTo>
                  <a:lnTo>
                    <a:pt x="252" y="370"/>
                  </a:lnTo>
                  <a:close/>
                  <a:moveTo>
                    <a:pt x="264" y="396"/>
                  </a:moveTo>
                  <a:lnTo>
                    <a:pt x="268" y="396"/>
                  </a:lnTo>
                  <a:lnTo>
                    <a:pt x="272" y="396"/>
                  </a:lnTo>
                  <a:lnTo>
                    <a:pt x="276" y="396"/>
                  </a:lnTo>
                  <a:lnTo>
                    <a:pt x="276" y="392"/>
                  </a:lnTo>
                  <a:lnTo>
                    <a:pt x="278" y="392"/>
                  </a:lnTo>
                  <a:lnTo>
                    <a:pt x="276" y="392"/>
                  </a:lnTo>
                  <a:lnTo>
                    <a:pt x="272" y="392"/>
                  </a:lnTo>
                  <a:lnTo>
                    <a:pt x="272" y="396"/>
                  </a:lnTo>
                  <a:lnTo>
                    <a:pt x="272" y="392"/>
                  </a:lnTo>
                  <a:lnTo>
                    <a:pt x="268" y="392"/>
                  </a:lnTo>
                  <a:lnTo>
                    <a:pt x="272" y="392"/>
                  </a:lnTo>
                  <a:lnTo>
                    <a:pt x="268" y="392"/>
                  </a:lnTo>
                  <a:lnTo>
                    <a:pt x="260" y="392"/>
                  </a:lnTo>
                  <a:lnTo>
                    <a:pt x="256" y="392"/>
                  </a:lnTo>
                  <a:lnTo>
                    <a:pt x="252" y="388"/>
                  </a:lnTo>
                  <a:lnTo>
                    <a:pt x="256" y="388"/>
                  </a:lnTo>
                  <a:lnTo>
                    <a:pt x="260" y="388"/>
                  </a:lnTo>
                  <a:lnTo>
                    <a:pt x="264" y="388"/>
                  </a:lnTo>
                  <a:lnTo>
                    <a:pt x="260" y="388"/>
                  </a:lnTo>
                  <a:lnTo>
                    <a:pt x="260" y="384"/>
                  </a:lnTo>
                  <a:lnTo>
                    <a:pt x="256" y="384"/>
                  </a:lnTo>
                  <a:lnTo>
                    <a:pt x="256" y="380"/>
                  </a:lnTo>
                  <a:lnTo>
                    <a:pt x="260" y="380"/>
                  </a:lnTo>
                  <a:lnTo>
                    <a:pt x="264" y="380"/>
                  </a:lnTo>
                  <a:lnTo>
                    <a:pt x="264" y="384"/>
                  </a:lnTo>
                  <a:lnTo>
                    <a:pt x="264" y="380"/>
                  </a:lnTo>
                  <a:lnTo>
                    <a:pt x="260" y="380"/>
                  </a:lnTo>
                  <a:lnTo>
                    <a:pt x="256" y="380"/>
                  </a:lnTo>
                  <a:lnTo>
                    <a:pt x="256" y="376"/>
                  </a:lnTo>
                  <a:lnTo>
                    <a:pt x="256" y="372"/>
                  </a:lnTo>
                  <a:lnTo>
                    <a:pt x="260" y="372"/>
                  </a:lnTo>
                  <a:lnTo>
                    <a:pt x="264" y="372"/>
                  </a:lnTo>
                  <a:lnTo>
                    <a:pt x="268" y="372"/>
                  </a:lnTo>
                  <a:lnTo>
                    <a:pt x="272" y="372"/>
                  </a:lnTo>
                  <a:lnTo>
                    <a:pt x="276" y="372"/>
                  </a:lnTo>
                  <a:lnTo>
                    <a:pt x="278" y="376"/>
                  </a:lnTo>
                  <a:lnTo>
                    <a:pt x="282" y="376"/>
                  </a:lnTo>
                  <a:lnTo>
                    <a:pt x="282" y="380"/>
                  </a:lnTo>
                  <a:lnTo>
                    <a:pt x="286" y="380"/>
                  </a:lnTo>
                  <a:lnTo>
                    <a:pt x="286" y="384"/>
                  </a:lnTo>
                  <a:lnTo>
                    <a:pt x="290" y="384"/>
                  </a:lnTo>
                  <a:lnTo>
                    <a:pt x="294" y="384"/>
                  </a:lnTo>
                  <a:lnTo>
                    <a:pt x="298" y="384"/>
                  </a:lnTo>
                  <a:lnTo>
                    <a:pt x="298" y="388"/>
                  </a:lnTo>
                  <a:lnTo>
                    <a:pt x="298" y="392"/>
                  </a:lnTo>
                  <a:lnTo>
                    <a:pt x="294" y="392"/>
                  </a:lnTo>
                  <a:lnTo>
                    <a:pt x="294" y="396"/>
                  </a:lnTo>
                  <a:lnTo>
                    <a:pt x="290" y="396"/>
                  </a:lnTo>
                  <a:lnTo>
                    <a:pt x="286" y="396"/>
                  </a:lnTo>
                  <a:lnTo>
                    <a:pt x="282" y="396"/>
                  </a:lnTo>
                  <a:lnTo>
                    <a:pt x="278" y="398"/>
                  </a:lnTo>
                  <a:lnTo>
                    <a:pt x="276" y="398"/>
                  </a:lnTo>
                  <a:lnTo>
                    <a:pt x="272" y="398"/>
                  </a:lnTo>
                  <a:lnTo>
                    <a:pt x="268" y="398"/>
                  </a:lnTo>
                  <a:lnTo>
                    <a:pt x="268" y="396"/>
                  </a:lnTo>
                  <a:lnTo>
                    <a:pt x="264" y="396"/>
                  </a:lnTo>
                  <a:lnTo>
                    <a:pt x="264" y="396"/>
                  </a:lnTo>
                  <a:lnTo>
                    <a:pt x="264" y="396"/>
                  </a:lnTo>
                  <a:close/>
                  <a:moveTo>
                    <a:pt x="308" y="384"/>
                  </a:moveTo>
                  <a:lnTo>
                    <a:pt x="312" y="384"/>
                  </a:lnTo>
                  <a:lnTo>
                    <a:pt x="316" y="384"/>
                  </a:lnTo>
                  <a:lnTo>
                    <a:pt x="312" y="388"/>
                  </a:lnTo>
                  <a:lnTo>
                    <a:pt x="312" y="392"/>
                  </a:lnTo>
                  <a:lnTo>
                    <a:pt x="308" y="392"/>
                  </a:lnTo>
                  <a:lnTo>
                    <a:pt x="306" y="388"/>
                  </a:lnTo>
                  <a:lnTo>
                    <a:pt x="306" y="384"/>
                  </a:lnTo>
                  <a:lnTo>
                    <a:pt x="308" y="384"/>
                  </a:lnTo>
                  <a:lnTo>
                    <a:pt x="306" y="384"/>
                  </a:lnTo>
                  <a:lnTo>
                    <a:pt x="308" y="384"/>
                  </a:lnTo>
                  <a:lnTo>
                    <a:pt x="308" y="380"/>
                  </a:lnTo>
                  <a:lnTo>
                    <a:pt x="308" y="384"/>
                  </a:lnTo>
                  <a:lnTo>
                    <a:pt x="308" y="384"/>
                  </a:lnTo>
                  <a:lnTo>
                    <a:pt x="308" y="384"/>
                  </a:lnTo>
                  <a:close/>
                  <a:moveTo>
                    <a:pt x="294" y="414"/>
                  </a:moveTo>
                  <a:lnTo>
                    <a:pt x="290" y="414"/>
                  </a:lnTo>
                  <a:lnTo>
                    <a:pt x="286" y="414"/>
                  </a:lnTo>
                  <a:lnTo>
                    <a:pt x="282" y="414"/>
                  </a:lnTo>
                  <a:lnTo>
                    <a:pt x="282" y="418"/>
                  </a:lnTo>
                  <a:lnTo>
                    <a:pt x="278" y="418"/>
                  </a:lnTo>
                  <a:lnTo>
                    <a:pt x="282" y="414"/>
                  </a:lnTo>
                  <a:lnTo>
                    <a:pt x="286" y="414"/>
                  </a:lnTo>
                  <a:lnTo>
                    <a:pt x="282" y="414"/>
                  </a:lnTo>
                  <a:lnTo>
                    <a:pt x="286" y="414"/>
                  </a:lnTo>
                  <a:lnTo>
                    <a:pt x="290" y="414"/>
                  </a:lnTo>
                  <a:lnTo>
                    <a:pt x="294" y="414"/>
                  </a:lnTo>
                  <a:lnTo>
                    <a:pt x="294" y="414"/>
                  </a:lnTo>
                  <a:lnTo>
                    <a:pt x="294" y="414"/>
                  </a:lnTo>
                  <a:close/>
                  <a:moveTo>
                    <a:pt x="294" y="426"/>
                  </a:moveTo>
                  <a:lnTo>
                    <a:pt x="298" y="426"/>
                  </a:lnTo>
                  <a:lnTo>
                    <a:pt x="302" y="426"/>
                  </a:lnTo>
                  <a:lnTo>
                    <a:pt x="306" y="426"/>
                  </a:lnTo>
                  <a:lnTo>
                    <a:pt x="302" y="426"/>
                  </a:lnTo>
                  <a:lnTo>
                    <a:pt x="298" y="426"/>
                  </a:lnTo>
                  <a:lnTo>
                    <a:pt x="298" y="428"/>
                  </a:lnTo>
                  <a:lnTo>
                    <a:pt x="294" y="428"/>
                  </a:lnTo>
                  <a:lnTo>
                    <a:pt x="290" y="426"/>
                  </a:lnTo>
                  <a:lnTo>
                    <a:pt x="294" y="426"/>
                  </a:lnTo>
                  <a:lnTo>
                    <a:pt x="294" y="426"/>
                  </a:lnTo>
                  <a:lnTo>
                    <a:pt x="294" y="426"/>
                  </a:lnTo>
                  <a:close/>
                  <a:moveTo>
                    <a:pt x="610" y="426"/>
                  </a:moveTo>
                  <a:lnTo>
                    <a:pt x="610" y="428"/>
                  </a:lnTo>
                  <a:lnTo>
                    <a:pt x="610" y="426"/>
                  </a:lnTo>
                  <a:lnTo>
                    <a:pt x="606" y="426"/>
                  </a:lnTo>
                  <a:lnTo>
                    <a:pt x="610" y="426"/>
                  </a:lnTo>
                  <a:lnTo>
                    <a:pt x="610" y="426"/>
                  </a:lnTo>
                  <a:lnTo>
                    <a:pt x="610" y="426"/>
                  </a:lnTo>
                  <a:close/>
                  <a:moveTo>
                    <a:pt x="298" y="428"/>
                  </a:moveTo>
                  <a:lnTo>
                    <a:pt x="306" y="426"/>
                  </a:lnTo>
                  <a:lnTo>
                    <a:pt x="308" y="428"/>
                  </a:lnTo>
                  <a:lnTo>
                    <a:pt x="306" y="428"/>
                  </a:lnTo>
                  <a:lnTo>
                    <a:pt x="302" y="428"/>
                  </a:lnTo>
                  <a:lnTo>
                    <a:pt x="298" y="428"/>
                  </a:lnTo>
                  <a:lnTo>
                    <a:pt x="298" y="428"/>
                  </a:lnTo>
                  <a:lnTo>
                    <a:pt x="298" y="428"/>
                  </a:lnTo>
                  <a:close/>
                  <a:moveTo>
                    <a:pt x="276" y="428"/>
                  </a:moveTo>
                  <a:lnTo>
                    <a:pt x="278" y="428"/>
                  </a:lnTo>
                  <a:lnTo>
                    <a:pt x="276" y="428"/>
                  </a:lnTo>
                  <a:lnTo>
                    <a:pt x="276" y="428"/>
                  </a:lnTo>
                  <a:lnTo>
                    <a:pt x="276" y="428"/>
                  </a:lnTo>
                  <a:close/>
                  <a:moveTo>
                    <a:pt x="272" y="440"/>
                  </a:moveTo>
                  <a:lnTo>
                    <a:pt x="272" y="436"/>
                  </a:lnTo>
                  <a:lnTo>
                    <a:pt x="276" y="436"/>
                  </a:lnTo>
                  <a:lnTo>
                    <a:pt x="272" y="440"/>
                  </a:lnTo>
                  <a:lnTo>
                    <a:pt x="272" y="440"/>
                  </a:lnTo>
                  <a:lnTo>
                    <a:pt x="272" y="440"/>
                  </a:lnTo>
                  <a:close/>
                  <a:moveTo>
                    <a:pt x="272" y="478"/>
                  </a:moveTo>
                  <a:lnTo>
                    <a:pt x="276" y="478"/>
                  </a:lnTo>
                  <a:lnTo>
                    <a:pt x="272" y="478"/>
                  </a:lnTo>
                  <a:lnTo>
                    <a:pt x="272" y="478"/>
                  </a:lnTo>
                  <a:lnTo>
                    <a:pt x="272" y="478"/>
                  </a:lnTo>
                  <a:close/>
                  <a:moveTo>
                    <a:pt x="514" y="484"/>
                  </a:moveTo>
                  <a:lnTo>
                    <a:pt x="514" y="482"/>
                  </a:lnTo>
                  <a:lnTo>
                    <a:pt x="514" y="484"/>
                  </a:lnTo>
                  <a:lnTo>
                    <a:pt x="514" y="484"/>
                  </a:lnTo>
                  <a:lnTo>
                    <a:pt x="514" y="484"/>
                  </a:lnTo>
                  <a:close/>
                  <a:moveTo>
                    <a:pt x="518" y="484"/>
                  </a:moveTo>
                  <a:lnTo>
                    <a:pt x="518" y="482"/>
                  </a:lnTo>
                  <a:lnTo>
                    <a:pt x="520" y="482"/>
                  </a:lnTo>
                  <a:lnTo>
                    <a:pt x="520" y="484"/>
                  </a:lnTo>
                  <a:lnTo>
                    <a:pt x="518" y="484"/>
                  </a:lnTo>
                  <a:lnTo>
                    <a:pt x="518" y="484"/>
                  </a:lnTo>
                  <a:lnTo>
                    <a:pt x="518" y="484"/>
                  </a:lnTo>
                  <a:close/>
                  <a:moveTo>
                    <a:pt x="498" y="488"/>
                  </a:moveTo>
                  <a:lnTo>
                    <a:pt x="494" y="488"/>
                  </a:lnTo>
                  <a:lnTo>
                    <a:pt x="494" y="484"/>
                  </a:lnTo>
                  <a:lnTo>
                    <a:pt x="494" y="482"/>
                  </a:lnTo>
                  <a:lnTo>
                    <a:pt x="498" y="482"/>
                  </a:lnTo>
                  <a:lnTo>
                    <a:pt x="502" y="482"/>
                  </a:lnTo>
                  <a:lnTo>
                    <a:pt x="502" y="484"/>
                  </a:lnTo>
                  <a:lnTo>
                    <a:pt x="506" y="484"/>
                  </a:lnTo>
                  <a:lnTo>
                    <a:pt x="502" y="484"/>
                  </a:lnTo>
                  <a:lnTo>
                    <a:pt x="502" y="488"/>
                  </a:lnTo>
                  <a:lnTo>
                    <a:pt x="498" y="488"/>
                  </a:lnTo>
                  <a:lnTo>
                    <a:pt x="498" y="488"/>
                  </a:lnTo>
                  <a:lnTo>
                    <a:pt x="498" y="488"/>
                  </a:lnTo>
                  <a:close/>
                  <a:moveTo>
                    <a:pt x="472" y="496"/>
                  </a:moveTo>
                  <a:lnTo>
                    <a:pt x="468" y="496"/>
                  </a:lnTo>
                  <a:lnTo>
                    <a:pt x="472" y="496"/>
                  </a:lnTo>
                  <a:lnTo>
                    <a:pt x="472" y="496"/>
                  </a:lnTo>
                  <a:lnTo>
                    <a:pt x="472" y="496"/>
                  </a:lnTo>
                  <a:close/>
                  <a:moveTo>
                    <a:pt x="462" y="518"/>
                  </a:moveTo>
                  <a:lnTo>
                    <a:pt x="462" y="514"/>
                  </a:lnTo>
                  <a:lnTo>
                    <a:pt x="458" y="514"/>
                  </a:lnTo>
                  <a:lnTo>
                    <a:pt x="458" y="512"/>
                  </a:lnTo>
                  <a:lnTo>
                    <a:pt x="454" y="508"/>
                  </a:lnTo>
                  <a:lnTo>
                    <a:pt x="458" y="508"/>
                  </a:lnTo>
                  <a:lnTo>
                    <a:pt x="462" y="512"/>
                  </a:lnTo>
                  <a:lnTo>
                    <a:pt x="458" y="512"/>
                  </a:lnTo>
                  <a:lnTo>
                    <a:pt x="462" y="514"/>
                  </a:lnTo>
                  <a:lnTo>
                    <a:pt x="464" y="514"/>
                  </a:lnTo>
                  <a:lnTo>
                    <a:pt x="464" y="518"/>
                  </a:lnTo>
                  <a:lnTo>
                    <a:pt x="462" y="518"/>
                  </a:lnTo>
                  <a:lnTo>
                    <a:pt x="462" y="518"/>
                  </a:lnTo>
                  <a:lnTo>
                    <a:pt x="462" y="518"/>
                  </a:lnTo>
                  <a:close/>
                  <a:moveTo>
                    <a:pt x="308" y="514"/>
                  </a:moveTo>
                  <a:lnTo>
                    <a:pt x="308" y="518"/>
                  </a:lnTo>
                  <a:lnTo>
                    <a:pt x="306" y="518"/>
                  </a:lnTo>
                  <a:lnTo>
                    <a:pt x="306" y="514"/>
                  </a:lnTo>
                  <a:lnTo>
                    <a:pt x="308" y="514"/>
                  </a:lnTo>
                  <a:lnTo>
                    <a:pt x="308" y="514"/>
                  </a:lnTo>
                  <a:lnTo>
                    <a:pt x="308" y="514"/>
                  </a:lnTo>
                  <a:close/>
                  <a:moveTo>
                    <a:pt x="312" y="514"/>
                  </a:moveTo>
                  <a:lnTo>
                    <a:pt x="312" y="518"/>
                  </a:lnTo>
                  <a:lnTo>
                    <a:pt x="308" y="518"/>
                  </a:lnTo>
                  <a:lnTo>
                    <a:pt x="308" y="522"/>
                  </a:lnTo>
                  <a:lnTo>
                    <a:pt x="306" y="522"/>
                  </a:lnTo>
                  <a:lnTo>
                    <a:pt x="308" y="518"/>
                  </a:lnTo>
                  <a:lnTo>
                    <a:pt x="308" y="514"/>
                  </a:lnTo>
                  <a:lnTo>
                    <a:pt x="312" y="514"/>
                  </a:lnTo>
                  <a:lnTo>
                    <a:pt x="312" y="514"/>
                  </a:lnTo>
                  <a:lnTo>
                    <a:pt x="312" y="514"/>
                  </a:lnTo>
                  <a:close/>
                  <a:moveTo>
                    <a:pt x="306" y="518"/>
                  </a:moveTo>
                  <a:lnTo>
                    <a:pt x="306" y="522"/>
                  </a:lnTo>
                  <a:lnTo>
                    <a:pt x="302" y="522"/>
                  </a:lnTo>
                  <a:lnTo>
                    <a:pt x="306" y="518"/>
                  </a:lnTo>
                  <a:lnTo>
                    <a:pt x="306" y="518"/>
                  </a:lnTo>
                  <a:lnTo>
                    <a:pt x="306" y="518"/>
                  </a:lnTo>
                  <a:close/>
                  <a:moveTo>
                    <a:pt x="450" y="522"/>
                  </a:moveTo>
                  <a:lnTo>
                    <a:pt x="446" y="522"/>
                  </a:lnTo>
                  <a:lnTo>
                    <a:pt x="446" y="518"/>
                  </a:lnTo>
                  <a:lnTo>
                    <a:pt x="450" y="522"/>
                  </a:lnTo>
                  <a:lnTo>
                    <a:pt x="450" y="522"/>
                  </a:lnTo>
                  <a:lnTo>
                    <a:pt x="450" y="52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9" name="Freeform 74"/>
            <p:cNvSpPr>
              <a:spLocks/>
            </p:cNvSpPr>
            <p:nvPr/>
          </p:nvSpPr>
          <p:spPr bwMode="auto">
            <a:xfrm>
              <a:off x="2324100" y="4070418"/>
              <a:ext cx="88900" cy="114300"/>
            </a:xfrm>
            <a:custGeom>
              <a:avLst/>
              <a:gdLst>
                <a:gd name="T0" fmla="*/ 38 w 56"/>
                <a:gd name="T1" fmla="*/ 60 h 72"/>
                <a:gd name="T2" fmla="*/ 38 w 56"/>
                <a:gd name="T3" fmla="*/ 64 h 72"/>
                <a:gd name="T4" fmla="*/ 38 w 56"/>
                <a:gd name="T5" fmla="*/ 64 h 72"/>
                <a:gd name="T6" fmla="*/ 38 w 56"/>
                <a:gd name="T7" fmla="*/ 64 h 72"/>
                <a:gd name="T8" fmla="*/ 34 w 56"/>
                <a:gd name="T9" fmla="*/ 68 h 72"/>
                <a:gd name="T10" fmla="*/ 30 w 56"/>
                <a:gd name="T11" fmla="*/ 72 h 72"/>
                <a:gd name="T12" fmla="*/ 30 w 56"/>
                <a:gd name="T13" fmla="*/ 72 h 72"/>
                <a:gd name="T14" fmla="*/ 26 w 56"/>
                <a:gd name="T15" fmla="*/ 72 h 72"/>
                <a:gd name="T16" fmla="*/ 22 w 56"/>
                <a:gd name="T17" fmla="*/ 68 h 72"/>
                <a:gd name="T18" fmla="*/ 22 w 56"/>
                <a:gd name="T19" fmla="*/ 68 h 72"/>
                <a:gd name="T20" fmla="*/ 16 w 56"/>
                <a:gd name="T21" fmla="*/ 68 h 72"/>
                <a:gd name="T22" fmla="*/ 12 w 56"/>
                <a:gd name="T23" fmla="*/ 68 h 72"/>
                <a:gd name="T24" fmla="*/ 8 w 56"/>
                <a:gd name="T25" fmla="*/ 68 h 72"/>
                <a:gd name="T26" fmla="*/ 8 w 56"/>
                <a:gd name="T27" fmla="*/ 64 h 72"/>
                <a:gd name="T28" fmla="*/ 4 w 56"/>
                <a:gd name="T29" fmla="*/ 64 h 72"/>
                <a:gd name="T30" fmla="*/ 0 w 56"/>
                <a:gd name="T31" fmla="*/ 60 h 72"/>
                <a:gd name="T32" fmla="*/ 0 w 56"/>
                <a:gd name="T33" fmla="*/ 56 h 72"/>
                <a:gd name="T34" fmla="*/ 0 w 56"/>
                <a:gd name="T35" fmla="*/ 56 h 72"/>
                <a:gd name="T36" fmla="*/ 0 w 56"/>
                <a:gd name="T37" fmla="*/ 52 h 72"/>
                <a:gd name="T38" fmla="*/ 0 w 56"/>
                <a:gd name="T39" fmla="*/ 44 h 72"/>
                <a:gd name="T40" fmla="*/ 8 w 56"/>
                <a:gd name="T41" fmla="*/ 30 h 72"/>
                <a:gd name="T42" fmla="*/ 18 w 56"/>
                <a:gd name="T43" fmla="*/ 30 h 72"/>
                <a:gd name="T44" fmla="*/ 26 w 56"/>
                <a:gd name="T45" fmla="*/ 30 h 72"/>
                <a:gd name="T46" fmla="*/ 26 w 56"/>
                <a:gd name="T47" fmla="*/ 30 h 72"/>
                <a:gd name="T48" fmla="*/ 26 w 56"/>
                <a:gd name="T49" fmla="*/ 26 h 72"/>
                <a:gd name="T50" fmla="*/ 22 w 56"/>
                <a:gd name="T51" fmla="*/ 26 h 72"/>
                <a:gd name="T52" fmla="*/ 22 w 56"/>
                <a:gd name="T53" fmla="*/ 22 h 72"/>
                <a:gd name="T54" fmla="*/ 22 w 56"/>
                <a:gd name="T55" fmla="*/ 18 h 72"/>
                <a:gd name="T56" fmla="*/ 18 w 56"/>
                <a:gd name="T57" fmla="*/ 18 h 72"/>
                <a:gd name="T58" fmla="*/ 16 w 56"/>
                <a:gd name="T59" fmla="*/ 14 h 72"/>
                <a:gd name="T60" fmla="*/ 12 w 56"/>
                <a:gd name="T61" fmla="*/ 12 h 72"/>
                <a:gd name="T62" fmla="*/ 18 w 56"/>
                <a:gd name="T63" fmla="*/ 0 h 72"/>
                <a:gd name="T64" fmla="*/ 22 w 56"/>
                <a:gd name="T65" fmla="*/ 0 h 72"/>
                <a:gd name="T66" fmla="*/ 42 w 56"/>
                <a:gd name="T67" fmla="*/ 0 h 72"/>
                <a:gd name="T68" fmla="*/ 46 w 56"/>
                <a:gd name="T69" fmla="*/ 14 h 72"/>
                <a:gd name="T70" fmla="*/ 42 w 56"/>
                <a:gd name="T71" fmla="*/ 34 h 72"/>
                <a:gd name="T72" fmla="*/ 50 w 56"/>
                <a:gd name="T73" fmla="*/ 34 h 72"/>
                <a:gd name="T74" fmla="*/ 50 w 56"/>
                <a:gd name="T75" fmla="*/ 34 h 72"/>
                <a:gd name="T76" fmla="*/ 52 w 56"/>
                <a:gd name="T77" fmla="*/ 38 h 72"/>
                <a:gd name="T78" fmla="*/ 52 w 56"/>
                <a:gd name="T79" fmla="*/ 34 h 72"/>
                <a:gd name="T80" fmla="*/ 56 w 56"/>
                <a:gd name="T81" fmla="*/ 38 h 72"/>
                <a:gd name="T82" fmla="*/ 56 w 56"/>
                <a:gd name="T83" fmla="*/ 38 h 72"/>
                <a:gd name="T84" fmla="*/ 52 w 56"/>
                <a:gd name="T85" fmla="*/ 44 h 72"/>
                <a:gd name="T86" fmla="*/ 46 w 56"/>
                <a:gd name="T87" fmla="*/ 48 h 72"/>
                <a:gd name="T88" fmla="*/ 46 w 56"/>
                <a:gd name="T89" fmla="*/ 48 h 72"/>
                <a:gd name="T90" fmla="*/ 42 w 56"/>
                <a:gd name="T91" fmla="*/ 52 h 72"/>
                <a:gd name="T92" fmla="*/ 46 w 56"/>
                <a:gd name="T93" fmla="*/ 56 h 72"/>
                <a:gd name="T94" fmla="*/ 42 w 56"/>
                <a:gd name="T95"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72">
                  <a:moveTo>
                    <a:pt x="42" y="60"/>
                  </a:moveTo>
                  <a:lnTo>
                    <a:pt x="42" y="60"/>
                  </a:lnTo>
                  <a:lnTo>
                    <a:pt x="38" y="60"/>
                  </a:lnTo>
                  <a:lnTo>
                    <a:pt x="38" y="60"/>
                  </a:lnTo>
                  <a:lnTo>
                    <a:pt x="38" y="60"/>
                  </a:lnTo>
                  <a:lnTo>
                    <a:pt x="38" y="60"/>
                  </a:lnTo>
                  <a:lnTo>
                    <a:pt x="38" y="64"/>
                  </a:lnTo>
                  <a:lnTo>
                    <a:pt x="38" y="64"/>
                  </a:lnTo>
                  <a:lnTo>
                    <a:pt x="38" y="64"/>
                  </a:lnTo>
                  <a:lnTo>
                    <a:pt x="38" y="64"/>
                  </a:lnTo>
                  <a:lnTo>
                    <a:pt x="38" y="64"/>
                  </a:lnTo>
                  <a:lnTo>
                    <a:pt x="38" y="64"/>
                  </a:lnTo>
                  <a:lnTo>
                    <a:pt x="38" y="64"/>
                  </a:lnTo>
                  <a:lnTo>
                    <a:pt x="38" y="64"/>
                  </a:lnTo>
                  <a:lnTo>
                    <a:pt x="38" y="64"/>
                  </a:lnTo>
                  <a:lnTo>
                    <a:pt x="38" y="64"/>
                  </a:lnTo>
                  <a:lnTo>
                    <a:pt x="38" y="64"/>
                  </a:lnTo>
                  <a:lnTo>
                    <a:pt x="34" y="68"/>
                  </a:lnTo>
                  <a:lnTo>
                    <a:pt x="34" y="68"/>
                  </a:lnTo>
                  <a:lnTo>
                    <a:pt x="34" y="68"/>
                  </a:lnTo>
                  <a:lnTo>
                    <a:pt x="34" y="68"/>
                  </a:lnTo>
                  <a:lnTo>
                    <a:pt x="34" y="68"/>
                  </a:lnTo>
                  <a:lnTo>
                    <a:pt x="30" y="68"/>
                  </a:lnTo>
                  <a:lnTo>
                    <a:pt x="30" y="72"/>
                  </a:lnTo>
                  <a:lnTo>
                    <a:pt x="30" y="72"/>
                  </a:lnTo>
                  <a:lnTo>
                    <a:pt x="30" y="72"/>
                  </a:lnTo>
                  <a:lnTo>
                    <a:pt x="30" y="72"/>
                  </a:lnTo>
                  <a:lnTo>
                    <a:pt x="30" y="72"/>
                  </a:lnTo>
                  <a:lnTo>
                    <a:pt x="30" y="72"/>
                  </a:lnTo>
                  <a:lnTo>
                    <a:pt x="30" y="72"/>
                  </a:lnTo>
                  <a:lnTo>
                    <a:pt x="30" y="72"/>
                  </a:lnTo>
                  <a:lnTo>
                    <a:pt x="26" y="72"/>
                  </a:lnTo>
                  <a:lnTo>
                    <a:pt x="26" y="72"/>
                  </a:lnTo>
                  <a:lnTo>
                    <a:pt x="26" y="72"/>
                  </a:lnTo>
                  <a:lnTo>
                    <a:pt x="26" y="72"/>
                  </a:lnTo>
                  <a:lnTo>
                    <a:pt x="22" y="68"/>
                  </a:lnTo>
                  <a:lnTo>
                    <a:pt x="22" y="68"/>
                  </a:lnTo>
                  <a:lnTo>
                    <a:pt x="22" y="68"/>
                  </a:lnTo>
                  <a:lnTo>
                    <a:pt x="22" y="68"/>
                  </a:lnTo>
                  <a:lnTo>
                    <a:pt x="22" y="68"/>
                  </a:lnTo>
                  <a:lnTo>
                    <a:pt x="18" y="68"/>
                  </a:lnTo>
                  <a:lnTo>
                    <a:pt x="18" y="68"/>
                  </a:lnTo>
                  <a:lnTo>
                    <a:pt x="18" y="68"/>
                  </a:lnTo>
                  <a:lnTo>
                    <a:pt x="16" y="68"/>
                  </a:lnTo>
                  <a:lnTo>
                    <a:pt x="16" y="68"/>
                  </a:lnTo>
                  <a:lnTo>
                    <a:pt x="16" y="68"/>
                  </a:lnTo>
                  <a:lnTo>
                    <a:pt x="16" y="68"/>
                  </a:lnTo>
                  <a:lnTo>
                    <a:pt x="12" y="68"/>
                  </a:lnTo>
                  <a:lnTo>
                    <a:pt x="12" y="68"/>
                  </a:lnTo>
                  <a:lnTo>
                    <a:pt x="12" y="68"/>
                  </a:lnTo>
                  <a:lnTo>
                    <a:pt x="12" y="68"/>
                  </a:lnTo>
                  <a:lnTo>
                    <a:pt x="8" y="68"/>
                  </a:lnTo>
                  <a:lnTo>
                    <a:pt x="8" y="68"/>
                  </a:lnTo>
                  <a:lnTo>
                    <a:pt x="8" y="68"/>
                  </a:lnTo>
                  <a:lnTo>
                    <a:pt x="8" y="64"/>
                  </a:lnTo>
                  <a:lnTo>
                    <a:pt x="8" y="64"/>
                  </a:lnTo>
                  <a:lnTo>
                    <a:pt x="8" y="64"/>
                  </a:lnTo>
                  <a:lnTo>
                    <a:pt x="8" y="64"/>
                  </a:lnTo>
                  <a:lnTo>
                    <a:pt x="8" y="64"/>
                  </a:lnTo>
                  <a:lnTo>
                    <a:pt x="4" y="64"/>
                  </a:lnTo>
                  <a:lnTo>
                    <a:pt x="4" y="64"/>
                  </a:lnTo>
                  <a:lnTo>
                    <a:pt x="4" y="60"/>
                  </a:lnTo>
                  <a:lnTo>
                    <a:pt x="4" y="60"/>
                  </a:lnTo>
                  <a:lnTo>
                    <a:pt x="0" y="60"/>
                  </a:lnTo>
                  <a:lnTo>
                    <a:pt x="0" y="60"/>
                  </a:lnTo>
                  <a:lnTo>
                    <a:pt x="0" y="60"/>
                  </a:lnTo>
                  <a:lnTo>
                    <a:pt x="0" y="56"/>
                  </a:lnTo>
                  <a:lnTo>
                    <a:pt x="0" y="56"/>
                  </a:lnTo>
                  <a:lnTo>
                    <a:pt x="0" y="56"/>
                  </a:lnTo>
                  <a:lnTo>
                    <a:pt x="0" y="56"/>
                  </a:lnTo>
                  <a:lnTo>
                    <a:pt x="0" y="56"/>
                  </a:lnTo>
                  <a:lnTo>
                    <a:pt x="0" y="56"/>
                  </a:lnTo>
                  <a:lnTo>
                    <a:pt x="0" y="56"/>
                  </a:lnTo>
                  <a:lnTo>
                    <a:pt x="0" y="52"/>
                  </a:lnTo>
                  <a:lnTo>
                    <a:pt x="0" y="52"/>
                  </a:lnTo>
                  <a:lnTo>
                    <a:pt x="0" y="52"/>
                  </a:lnTo>
                  <a:lnTo>
                    <a:pt x="0" y="52"/>
                  </a:lnTo>
                  <a:lnTo>
                    <a:pt x="4" y="48"/>
                  </a:lnTo>
                  <a:lnTo>
                    <a:pt x="4" y="48"/>
                  </a:lnTo>
                  <a:lnTo>
                    <a:pt x="0" y="44"/>
                  </a:lnTo>
                  <a:lnTo>
                    <a:pt x="0" y="42"/>
                  </a:lnTo>
                  <a:lnTo>
                    <a:pt x="8" y="34"/>
                  </a:lnTo>
                  <a:lnTo>
                    <a:pt x="8" y="34"/>
                  </a:lnTo>
                  <a:lnTo>
                    <a:pt x="8" y="30"/>
                  </a:lnTo>
                  <a:lnTo>
                    <a:pt x="8" y="30"/>
                  </a:lnTo>
                  <a:lnTo>
                    <a:pt x="12" y="30"/>
                  </a:lnTo>
                  <a:lnTo>
                    <a:pt x="18" y="30"/>
                  </a:lnTo>
                  <a:lnTo>
                    <a:pt x="18" y="30"/>
                  </a:lnTo>
                  <a:lnTo>
                    <a:pt x="22" y="30"/>
                  </a:lnTo>
                  <a:lnTo>
                    <a:pt x="26" y="30"/>
                  </a:lnTo>
                  <a:lnTo>
                    <a:pt x="26" y="30"/>
                  </a:lnTo>
                  <a:lnTo>
                    <a:pt x="26" y="30"/>
                  </a:lnTo>
                  <a:lnTo>
                    <a:pt x="26" y="30"/>
                  </a:lnTo>
                  <a:lnTo>
                    <a:pt x="26" y="30"/>
                  </a:lnTo>
                  <a:lnTo>
                    <a:pt x="26" y="30"/>
                  </a:lnTo>
                  <a:lnTo>
                    <a:pt x="26" y="30"/>
                  </a:lnTo>
                  <a:lnTo>
                    <a:pt x="26" y="26"/>
                  </a:lnTo>
                  <a:lnTo>
                    <a:pt x="26" y="26"/>
                  </a:lnTo>
                  <a:lnTo>
                    <a:pt x="26" y="26"/>
                  </a:lnTo>
                  <a:lnTo>
                    <a:pt x="26" y="26"/>
                  </a:lnTo>
                  <a:lnTo>
                    <a:pt x="26" y="26"/>
                  </a:lnTo>
                  <a:lnTo>
                    <a:pt x="26" y="26"/>
                  </a:lnTo>
                  <a:lnTo>
                    <a:pt x="26" y="26"/>
                  </a:lnTo>
                  <a:lnTo>
                    <a:pt x="22" y="26"/>
                  </a:lnTo>
                  <a:lnTo>
                    <a:pt x="22" y="26"/>
                  </a:lnTo>
                  <a:lnTo>
                    <a:pt x="22" y="22"/>
                  </a:lnTo>
                  <a:lnTo>
                    <a:pt x="22" y="22"/>
                  </a:lnTo>
                  <a:lnTo>
                    <a:pt x="22" y="22"/>
                  </a:lnTo>
                  <a:lnTo>
                    <a:pt x="22" y="22"/>
                  </a:lnTo>
                  <a:lnTo>
                    <a:pt x="22" y="22"/>
                  </a:lnTo>
                  <a:lnTo>
                    <a:pt x="22" y="22"/>
                  </a:lnTo>
                  <a:lnTo>
                    <a:pt x="22" y="18"/>
                  </a:lnTo>
                  <a:lnTo>
                    <a:pt x="22" y="18"/>
                  </a:lnTo>
                  <a:lnTo>
                    <a:pt x="18" y="18"/>
                  </a:lnTo>
                  <a:lnTo>
                    <a:pt x="18" y="18"/>
                  </a:lnTo>
                  <a:lnTo>
                    <a:pt x="18" y="18"/>
                  </a:lnTo>
                  <a:lnTo>
                    <a:pt x="18" y="18"/>
                  </a:lnTo>
                  <a:lnTo>
                    <a:pt x="18" y="18"/>
                  </a:lnTo>
                  <a:lnTo>
                    <a:pt x="16" y="14"/>
                  </a:lnTo>
                  <a:lnTo>
                    <a:pt x="16" y="14"/>
                  </a:lnTo>
                  <a:lnTo>
                    <a:pt x="16" y="12"/>
                  </a:lnTo>
                  <a:lnTo>
                    <a:pt x="12" y="12"/>
                  </a:lnTo>
                  <a:lnTo>
                    <a:pt x="12" y="12"/>
                  </a:lnTo>
                  <a:lnTo>
                    <a:pt x="12" y="12"/>
                  </a:lnTo>
                  <a:lnTo>
                    <a:pt x="18" y="12"/>
                  </a:lnTo>
                  <a:lnTo>
                    <a:pt x="18" y="4"/>
                  </a:lnTo>
                  <a:lnTo>
                    <a:pt x="18" y="0"/>
                  </a:lnTo>
                  <a:lnTo>
                    <a:pt x="18" y="0"/>
                  </a:lnTo>
                  <a:lnTo>
                    <a:pt x="18" y="0"/>
                  </a:lnTo>
                  <a:lnTo>
                    <a:pt x="18" y="0"/>
                  </a:lnTo>
                  <a:lnTo>
                    <a:pt x="22" y="0"/>
                  </a:lnTo>
                  <a:lnTo>
                    <a:pt x="22" y="0"/>
                  </a:lnTo>
                  <a:lnTo>
                    <a:pt x="30" y="0"/>
                  </a:lnTo>
                  <a:lnTo>
                    <a:pt x="30" y="0"/>
                  </a:lnTo>
                  <a:lnTo>
                    <a:pt x="34" y="0"/>
                  </a:lnTo>
                  <a:lnTo>
                    <a:pt x="42" y="0"/>
                  </a:lnTo>
                  <a:lnTo>
                    <a:pt x="46" y="0"/>
                  </a:lnTo>
                  <a:lnTo>
                    <a:pt x="46" y="4"/>
                  </a:lnTo>
                  <a:lnTo>
                    <a:pt x="46" y="8"/>
                  </a:lnTo>
                  <a:lnTo>
                    <a:pt x="46" y="14"/>
                  </a:lnTo>
                  <a:lnTo>
                    <a:pt x="46" y="26"/>
                  </a:lnTo>
                  <a:lnTo>
                    <a:pt x="42" y="30"/>
                  </a:lnTo>
                  <a:lnTo>
                    <a:pt x="42" y="34"/>
                  </a:lnTo>
                  <a:lnTo>
                    <a:pt x="42" y="34"/>
                  </a:lnTo>
                  <a:lnTo>
                    <a:pt x="46" y="34"/>
                  </a:lnTo>
                  <a:lnTo>
                    <a:pt x="46" y="34"/>
                  </a:lnTo>
                  <a:lnTo>
                    <a:pt x="46" y="34"/>
                  </a:lnTo>
                  <a:lnTo>
                    <a:pt x="50" y="34"/>
                  </a:lnTo>
                  <a:lnTo>
                    <a:pt x="50" y="34"/>
                  </a:lnTo>
                  <a:lnTo>
                    <a:pt x="50" y="34"/>
                  </a:lnTo>
                  <a:lnTo>
                    <a:pt x="50" y="34"/>
                  </a:lnTo>
                  <a:lnTo>
                    <a:pt x="50" y="34"/>
                  </a:lnTo>
                  <a:lnTo>
                    <a:pt x="50" y="34"/>
                  </a:lnTo>
                  <a:lnTo>
                    <a:pt x="50" y="38"/>
                  </a:lnTo>
                  <a:lnTo>
                    <a:pt x="52" y="38"/>
                  </a:lnTo>
                  <a:lnTo>
                    <a:pt x="52" y="38"/>
                  </a:lnTo>
                  <a:lnTo>
                    <a:pt x="52" y="38"/>
                  </a:lnTo>
                  <a:lnTo>
                    <a:pt x="52" y="38"/>
                  </a:lnTo>
                  <a:lnTo>
                    <a:pt x="52" y="34"/>
                  </a:lnTo>
                  <a:lnTo>
                    <a:pt x="52" y="34"/>
                  </a:lnTo>
                  <a:lnTo>
                    <a:pt x="52" y="34"/>
                  </a:lnTo>
                  <a:lnTo>
                    <a:pt x="52" y="34"/>
                  </a:lnTo>
                  <a:lnTo>
                    <a:pt x="56" y="34"/>
                  </a:lnTo>
                  <a:lnTo>
                    <a:pt x="56" y="38"/>
                  </a:lnTo>
                  <a:lnTo>
                    <a:pt x="56" y="38"/>
                  </a:lnTo>
                  <a:lnTo>
                    <a:pt x="56" y="38"/>
                  </a:lnTo>
                  <a:lnTo>
                    <a:pt x="56" y="38"/>
                  </a:lnTo>
                  <a:lnTo>
                    <a:pt x="56" y="38"/>
                  </a:lnTo>
                  <a:lnTo>
                    <a:pt x="56" y="38"/>
                  </a:lnTo>
                  <a:lnTo>
                    <a:pt x="52" y="42"/>
                  </a:lnTo>
                  <a:lnTo>
                    <a:pt x="52" y="42"/>
                  </a:lnTo>
                  <a:lnTo>
                    <a:pt x="52" y="44"/>
                  </a:lnTo>
                  <a:lnTo>
                    <a:pt x="50" y="44"/>
                  </a:lnTo>
                  <a:lnTo>
                    <a:pt x="50" y="44"/>
                  </a:lnTo>
                  <a:lnTo>
                    <a:pt x="46" y="48"/>
                  </a:lnTo>
                  <a:lnTo>
                    <a:pt x="46" y="48"/>
                  </a:lnTo>
                  <a:lnTo>
                    <a:pt x="46" y="48"/>
                  </a:lnTo>
                  <a:lnTo>
                    <a:pt x="46" y="48"/>
                  </a:lnTo>
                  <a:lnTo>
                    <a:pt x="46" y="48"/>
                  </a:lnTo>
                  <a:lnTo>
                    <a:pt x="46" y="48"/>
                  </a:lnTo>
                  <a:lnTo>
                    <a:pt x="46" y="48"/>
                  </a:lnTo>
                  <a:lnTo>
                    <a:pt x="46" y="52"/>
                  </a:lnTo>
                  <a:lnTo>
                    <a:pt x="46" y="52"/>
                  </a:lnTo>
                  <a:lnTo>
                    <a:pt x="42" y="52"/>
                  </a:lnTo>
                  <a:lnTo>
                    <a:pt x="42" y="52"/>
                  </a:lnTo>
                  <a:lnTo>
                    <a:pt x="42" y="52"/>
                  </a:lnTo>
                  <a:lnTo>
                    <a:pt x="46" y="56"/>
                  </a:lnTo>
                  <a:lnTo>
                    <a:pt x="46" y="56"/>
                  </a:lnTo>
                  <a:lnTo>
                    <a:pt x="46" y="56"/>
                  </a:lnTo>
                  <a:lnTo>
                    <a:pt x="46" y="56"/>
                  </a:lnTo>
                  <a:lnTo>
                    <a:pt x="42" y="56"/>
                  </a:lnTo>
                  <a:lnTo>
                    <a:pt x="42" y="60"/>
                  </a:lnTo>
                  <a:lnTo>
                    <a:pt x="42" y="60"/>
                  </a:lnTo>
                  <a:lnTo>
                    <a:pt x="42" y="60"/>
                  </a:lnTo>
                  <a:lnTo>
                    <a:pt x="42" y="6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0" name="Freeform 75"/>
            <p:cNvSpPr>
              <a:spLocks noEditPoints="1"/>
            </p:cNvSpPr>
            <p:nvPr/>
          </p:nvSpPr>
          <p:spPr bwMode="auto">
            <a:xfrm>
              <a:off x="2720975" y="4010093"/>
              <a:ext cx="63500" cy="53975"/>
            </a:xfrm>
            <a:custGeom>
              <a:avLst/>
              <a:gdLst>
                <a:gd name="T0" fmla="*/ 22 w 40"/>
                <a:gd name="T1" fmla="*/ 0 h 34"/>
                <a:gd name="T2" fmla="*/ 26 w 40"/>
                <a:gd name="T3" fmla="*/ 0 h 34"/>
                <a:gd name="T4" fmla="*/ 26 w 40"/>
                <a:gd name="T5" fmla="*/ 0 h 34"/>
                <a:gd name="T6" fmla="*/ 18 w 40"/>
                <a:gd name="T7" fmla="*/ 8 h 34"/>
                <a:gd name="T8" fmla="*/ 14 w 40"/>
                <a:gd name="T9" fmla="*/ 8 h 34"/>
                <a:gd name="T10" fmla="*/ 14 w 40"/>
                <a:gd name="T11" fmla="*/ 4 h 34"/>
                <a:gd name="T12" fmla="*/ 18 w 40"/>
                <a:gd name="T13" fmla="*/ 4 h 34"/>
                <a:gd name="T14" fmla="*/ 22 w 40"/>
                <a:gd name="T15" fmla="*/ 0 h 34"/>
                <a:gd name="T16" fmla="*/ 26 w 40"/>
                <a:gd name="T17" fmla="*/ 0 h 34"/>
                <a:gd name="T18" fmla="*/ 30 w 40"/>
                <a:gd name="T19" fmla="*/ 4 h 34"/>
                <a:gd name="T20" fmla="*/ 34 w 40"/>
                <a:gd name="T21" fmla="*/ 4 h 34"/>
                <a:gd name="T22" fmla="*/ 40 w 40"/>
                <a:gd name="T23" fmla="*/ 4 h 34"/>
                <a:gd name="T24" fmla="*/ 40 w 40"/>
                <a:gd name="T25" fmla="*/ 8 h 34"/>
                <a:gd name="T26" fmla="*/ 40 w 40"/>
                <a:gd name="T27" fmla="*/ 8 h 34"/>
                <a:gd name="T28" fmla="*/ 40 w 40"/>
                <a:gd name="T29" fmla="*/ 12 h 34"/>
                <a:gd name="T30" fmla="*/ 40 w 40"/>
                <a:gd name="T31" fmla="*/ 16 h 34"/>
                <a:gd name="T32" fmla="*/ 40 w 40"/>
                <a:gd name="T33" fmla="*/ 16 h 34"/>
                <a:gd name="T34" fmla="*/ 40 w 40"/>
                <a:gd name="T35" fmla="*/ 22 h 34"/>
                <a:gd name="T36" fmla="*/ 40 w 40"/>
                <a:gd name="T37" fmla="*/ 22 h 34"/>
                <a:gd name="T38" fmla="*/ 38 w 40"/>
                <a:gd name="T39" fmla="*/ 22 h 34"/>
                <a:gd name="T40" fmla="*/ 38 w 40"/>
                <a:gd name="T41" fmla="*/ 22 h 34"/>
                <a:gd name="T42" fmla="*/ 38 w 40"/>
                <a:gd name="T43" fmla="*/ 26 h 34"/>
                <a:gd name="T44" fmla="*/ 38 w 40"/>
                <a:gd name="T45" fmla="*/ 26 h 34"/>
                <a:gd name="T46" fmla="*/ 40 w 40"/>
                <a:gd name="T47" fmla="*/ 30 h 34"/>
                <a:gd name="T48" fmla="*/ 40 w 40"/>
                <a:gd name="T49" fmla="*/ 34 h 34"/>
                <a:gd name="T50" fmla="*/ 38 w 40"/>
                <a:gd name="T51" fmla="*/ 34 h 34"/>
                <a:gd name="T52" fmla="*/ 34 w 40"/>
                <a:gd name="T53" fmla="*/ 30 h 34"/>
                <a:gd name="T54" fmla="*/ 34 w 40"/>
                <a:gd name="T55" fmla="*/ 30 h 34"/>
                <a:gd name="T56" fmla="*/ 30 w 40"/>
                <a:gd name="T57" fmla="*/ 34 h 34"/>
                <a:gd name="T58" fmla="*/ 26 w 40"/>
                <a:gd name="T59" fmla="*/ 34 h 34"/>
                <a:gd name="T60" fmla="*/ 22 w 40"/>
                <a:gd name="T61" fmla="*/ 34 h 34"/>
                <a:gd name="T62" fmla="*/ 18 w 40"/>
                <a:gd name="T63" fmla="*/ 30 h 34"/>
                <a:gd name="T64" fmla="*/ 10 w 40"/>
                <a:gd name="T65" fmla="*/ 34 h 34"/>
                <a:gd name="T66" fmla="*/ 10 w 40"/>
                <a:gd name="T67" fmla="*/ 34 h 34"/>
                <a:gd name="T68" fmla="*/ 10 w 40"/>
                <a:gd name="T69" fmla="*/ 34 h 34"/>
                <a:gd name="T70" fmla="*/ 10 w 40"/>
                <a:gd name="T71" fmla="*/ 34 h 34"/>
                <a:gd name="T72" fmla="*/ 8 w 40"/>
                <a:gd name="T73" fmla="*/ 34 h 34"/>
                <a:gd name="T74" fmla="*/ 4 w 40"/>
                <a:gd name="T75" fmla="*/ 30 h 34"/>
                <a:gd name="T76" fmla="*/ 4 w 40"/>
                <a:gd name="T77" fmla="*/ 30 h 34"/>
                <a:gd name="T78" fmla="*/ 4 w 40"/>
                <a:gd name="T79" fmla="*/ 22 h 34"/>
                <a:gd name="T80" fmla="*/ 8 w 40"/>
                <a:gd name="T81" fmla="*/ 22 h 34"/>
                <a:gd name="T82" fmla="*/ 10 w 40"/>
                <a:gd name="T83" fmla="*/ 26 h 34"/>
                <a:gd name="T84" fmla="*/ 10 w 40"/>
                <a:gd name="T85" fmla="*/ 26 h 34"/>
                <a:gd name="T86" fmla="*/ 14 w 40"/>
                <a:gd name="T87" fmla="*/ 26 h 34"/>
                <a:gd name="T88" fmla="*/ 10 w 40"/>
                <a:gd name="T89" fmla="*/ 26 h 34"/>
                <a:gd name="T90" fmla="*/ 14 w 40"/>
                <a:gd name="T91" fmla="*/ 26 h 34"/>
                <a:gd name="T92" fmla="*/ 22 w 40"/>
                <a:gd name="T93" fmla="*/ 26 h 34"/>
                <a:gd name="T94" fmla="*/ 22 w 40"/>
                <a:gd name="T95" fmla="*/ 26 h 34"/>
                <a:gd name="T96" fmla="*/ 26 w 40"/>
                <a:gd name="T97" fmla="*/ 26 h 34"/>
                <a:gd name="T98" fmla="*/ 26 w 40"/>
                <a:gd name="T99" fmla="*/ 26 h 34"/>
                <a:gd name="T100" fmla="*/ 30 w 40"/>
                <a:gd name="T101" fmla="*/ 26 h 34"/>
                <a:gd name="T102" fmla="*/ 30 w 40"/>
                <a:gd name="T103" fmla="*/ 22 h 34"/>
                <a:gd name="T104" fmla="*/ 30 w 40"/>
                <a:gd name="T105" fmla="*/ 22 h 34"/>
                <a:gd name="T106" fmla="*/ 26 w 40"/>
                <a:gd name="T107" fmla="*/ 20 h 34"/>
                <a:gd name="T108" fmla="*/ 26 w 40"/>
                <a:gd name="T109" fmla="*/ 16 h 34"/>
                <a:gd name="T110" fmla="*/ 22 w 40"/>
                <a:gd name="T111" fmla="*/ 8 h 34"/>
                <a:gd name="T112" fmla="*/ 22 w 40"/>
                <a:gd name="T113" fmla="*/ 8 h 34"/>
                <a:gd name="T114" fmla="*/ 18 w 40"/>
                <a:gd name="T115" fmla="*/ 20 h 34"/>
                <a:gd name="T116" fmla="*/ 18 w 40"/>
                <a:gd name="T117" fmla="*/ 20 h 34"/>
                <a:gd name="T118" fmla="*/ 22 w 40"/>
                <a:gd name="T119" fmla="*/ 20 h 34"/>
                <a:gd name="T120" fmla="*/ 26 w 40"/>
                <a:gd name="T121" fmla="*/ 22 h 34"/>
                <a:gd name="T122" fmla="*/ 26 w 40"/>
                <a:gd name="T123"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 h="34">
                  <a:moveTo>
                    <a:pt x="26" y="0"/>
                  </a:moveTo>
                  <a:lnTo>
                    <a:pt x="26" y="0"/>
                  </a:lnTo>
                  <a:lnTo>
                    <a:pt x="22" y="0"/>
                  </a:lnTo>
                  <a:lnTo>
                    <a:pt x="22" y="0"/>
                  </a:lnTo>
                  <a:lnTo>
                    <a:pt x="22" y="0"/>
                  </a:lnTo>
                  <a:lnTo>
                    <a:pt x="22" y="0"/>
                  </a:lnTo>
                  <a:lnTo>
                    <a:pt x="22" y="0"/>
                  </a:lnTo>
                  <a:lnTo>
                    <a:pt x="22" y="0"/>
                  </a:lnTo>
                  <a:lnTo>
                    <a:pt x="22" y="0"/>
                  </a:lnTo>
                  <a:lnTo>
                    <a:pt x="26" y="0"/>
                  </a:lnTo>
                  <a:lnTo>
                    <a:pt x="26" y="0"/>
                  </a:lnTo>
                  <a:lnTo>
                    <a:pt x="26" y="0"/>
                  </a:lnTo>
                  <a:lnTo>
                    <a:pt x="26" y="0"/>
                  </a:lnTo>
                  <a:lnTo>
                    <a:pt x="26" y="0"/>
                  </a:lnTo>
                  <a:lnTo>
                    <a:pt x="26" y="0"/>
                  </a:lnTo>
                  <a:lnTo>
                    <a:pt x="26" y="0"/>
                  </a:lnTo>
                  <a:lnTo>
                    <a:pt x="26" y="0"/>
                  </a:lnTo>
                  <a:lnTo>
                    <a:pt x="26" y="0"/>
                  </a:lnTo>
                  <a:close/>
                  <a:moveTo>
                    <a:pt x="22" y="8"/>
                  </a:moveTo>
                  <a:lnTo>
                    <a:pt x="18" y="8"/>
                  </a:lnTo>
                  <a:lnTo>
                    <a:pt x="18" y="8"/>
                  </a:lnTo>
                  <a:lnTo>
                    <a:pt x="18" y="8"/>
                  </a:lnTo>
                  <a:lnTo>
                    <a:pt x="14" y="8"/>
                  </a:lnTo>
                  <a:lnTo>
                    <a:pt x="14" y="8"/>
                  </a:lnTo>
                  <a:lnTo>
                    <a:pt x="14" y="8"/>
                  </a:lnTo>
                  <a:lnTo>
                    <a:pt x="14" y="4"/>
                  </a:lnTo>
                  <a:lnTo>
                    <a:pt x="14" y="4"/>
                  </a:lnTo>
                  <a:lnTo>
                    <a:pt x="14" y="4"/>
                  </a:lnTo>
                  <a:lnTo>
                    <a:pt x="14" y="4"/>
                  </a:lnTo>
                  <a:lnTo>
                    <a:pt x="14" y="4"/>
                  </a:lnTo>
                  <a:lnTo>
                    <a:pt x="14" y="4"/>
                  </a:lnTo>
                  <a:lnTo>
                    <a:pt x="14" y="4"/>
                  </a:lnTo>
                  <a:lnTo>
                    <a:pt x="18" y="4"/>
                  </a:lnTo>
                  <a:lnTo>
                    <a:pt x="18" y="4"/>
                  </a:lnTo>
                  <a:lnTo>
                    <a:pt x="18" y="4"/>
                  </a:lnTo>
                  <a:lnTo>
                    <a:pt x="18" y="4"/>
                  </a:lnTo>
                  <a:lnTo>
                    <a:pt x="18" y="4"/>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4"/>
                  </a:lnTo>
                  <a:lnTo>
                    <a:pt x="30" y="4"/>
                  </a:lnTo>
                  <a:lnTo>
                    <a:pt x="34" y="4"/>
                  </a:lnTo>
                  <a:lnTo>
                    <a:pt x="34" y="4"/>
                  </a:lnTo>
                  <a:lnTo>
                    <a:pt x="34" y="4"/>
                  </a:lnTo>
                  <a:lnTo>
                    <a:pt x="34" y="4"/>
                  </a:lnTo>
                  <a:lnTo>
                    <a:pt x="34" y="4"/>
                  </a:lnTo>
                  <a:lnTo>
                    <a:pt x="38" y="4"/>
                  </a:lnTo>
                  <a:lnTo>
                    <a:pt x="38" y="4"/>
                  </a:lnTo>
                  <a:lnTo>
                    <a:pt x="38" y="4"/>
                  </a:lnTo>
                  <a:lnTo>
                    <a:pt x="40" y="4"/>
                  </a:lnTo>
                  <a:lnTo>
                    <a:pt x="40" y="4"/>
                  </a:lnTo>
                  <a:lnTo>
                    <a:pt x="40" y="4"/>
                  </a:lnTo>
                  <a:lnTo>
                    <a:pt x="40" y="4"/>
                  </a:lnTo>
                  <a:lnTo>
                    <a:pt x="40" y="8"/>
                  </a:lnTo>
                  <a:lnTo>
                    <a:pt x="40" y="8"/>
                  </a:lnTo>
                  <a:lnTo>
                    <a:pt x="40"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6"/>
                  </a:lnTo>
                  <a:lnTo>
                    <a:pt x="40" y="16"/>
                  </a:lnTo>
                  <a:lnTo>
                    <a:pt x="40" y="16"/>
                  </a:lnTo>
                  <a:lnTo>
                    <a:pt x="40" y="16"/>
                  </a:lnTo>
                  <a:lnTo>
                    <a:pt x="40" y="16"/>
                  </a:lnTo>
                  <a:lnTo>
                    <a:pt x="40" y="16"/>
                  </a:lnTo>
                  <a:lnTo>
                    <a:pt x="40" y="16"/>
                  </a:lnTo>
                  <a:lnTo>
                    <a:pt x="40" y="16"/>
                  </a:lnTo>
                  <a:lnTo>
                    <a:pt x="40" y="16"/>
                  </a:lnTo>
                  <a:lnTo>
                    <a:pt x="40" y="20"/>
                  </a:lnTo>
                  <a:lnTo>
                    <a:pt x="40" y="20"/>
                  </a:lnTo>
                  <a:lnTo>
                    <a:pt x="40" y="20"/>
                  </a:lnTo>
                  <a:lnTo>
                    <a:pt x="40" y="22"/>
                  </a:lnTo>
                  <a:lnTo>
                    <a:pt x="40" y="22"/>
                  </a:lnTo>
                  <a:lnTo>
                    <a:pt x="40" y="22"/>
                  </a:lnTo>
                  <a:lnTo>
                    <a:pt x="40" y="22"/>
                  </a:lnTo>
                  <a:lnTo>
                    <a:pt x="40" y="22"/>
                  </a:lnTo>
                  <a:lnTo>
                    <a:pt x="40" y="22"/>
                  </a:lnTo>
                  <a:lnTo>
                    <a:pt x="40" y="22"/>
                  </a:lnTo>
                  <a:lnTo>
                    <a:pt x="40" y="22"/>
                  </a:lnTo>
                  <a:lnTo>
                    <a:pt x="40" y="22"/>
                  </a:lnTo>
                  <a:lnTo>
                    <a:pt x="40" y="22"/>
                  </a:lnTo>
                  <a:lnTo>
                    <a:pt x="38" y="22"/>
                  </a:lnTo>
                  <a:lnTo>
                    <a:pt x="38" y="22"/>
                  </a:lnTo>
                  <a:lnTo>
                    <a:pt x="38" y="22"/>
                  </a:lnTo>
                  <a:lnTo>
                    <a:pt x="38" y="26"/>
                  </a:lnTo>
                  <a:lnTo>
                    <a:pt x="38" y="22"/>
                  </a:lnTo>
                  <a:lnTo>
                    <a:pt x="38" y="22"/>
                  </a:lnTo>
                  <a:lnTo>
                    <a:pt x="38" y="22"/>
                  </a:lnTo>
                  <a:lnTo>
                    <a:pt x="38" y="22"/>
                  </a:lnTo>
                  <a:lnTo>
                    <a:pt x="38" y="26"/>
                  </a:lnTo>
                  <a:lnTo>
                    <a:pt x="38" y="26"/>
                  </a:lnTo>
                  <a:lnTo>
                    <a:pt x="38" y="26"/>
                  </a:lnTo>
                  <a:lnTo>
                    <a:pt x="38" y="26"/>
                  </a:lnTo>
                  <a:lnTo>
                    <a:pt x="38" y="26"/>
                  </a:lnTo>
                  <a:lnTo>
                    <a:pt x="38" y="26"/>
                  </a:lnTo>
                  <a:lnTo>
                    <a:pt x="38" y="26"/>
                  </a:lnTo>
                  <a:lnTo>
                    <a:pt x="38" y="26"/>
                  </a:lnTo>
                  <a:lnTo>
                    <a:pt x="38" y="30"/>
                  </a:lnTo>
                  <a:lnTo>
                    <a:pt x="40" y="30"/>
                  </a:lnTo>
                  <a:lnTo>
                    <a:pt x="40" y="30"/>
                  </a:lnTo>
                  <a:lnTo>
                    <a:pt x="40" y="30"/>
                  </a:lnTo>
                  <a:lnTo>
                    <a:pt x="40" y="30"/>
                  </a:lnTo>
                  <a:lnTo>
                    <a:pt x="40" y="30"/>
                  </a:lnTo>
                  <a:lnTo>
                    <a:pt x="40" y="30"/>
                  </a:lnTo>
                  <a:lnTo>
                    <a:pt x="40" y="30"/>
                  </a:lnTo>
                  <a:lnTo>
                    <a:pt x="40" y="34"/>
                  </a:lnTo>
                  <a:lnTo>
                    <a:pt x="40" y="34"/>
                  </a:lnTo>
                  <a:lnTo>
                    <a:pt x="40" y="34"/>
                  </a:lnTo>
                  <a:lnTo>
                    <a:pt x="40" y="34"/>
                  </a:lnTo>
                  <a:lnTo>
                    <a:pt x="40" y="34"/>
                  </a:lnTo>
                  <a:lnTo>
                    <a:pt x="40" y="34"/>
                  </a:lnTo>
                  <a:lnTo>
                    <a:pt x="38" y="34"/>
                  </a:lnTo>
                  <a:lnTo>
                    <a:pt x="38" y="34"/>
                  </a:lnTo>
                  <a:lnTo>
                    <a:pt x="38" y="34"/>
                  </a:lnTo>
                  <a:lnTo>
                    <a:pt x="38" y="34"/>
                  </a:lnTo>
                  <a:lnTo>
                    <a:pt x="38" y="30"/>
                  </a:lnTo>
                  <a:lnTo>
                    <a:pt x="34" y="30"/>
                  </a:lnTo>
                  <a:lnTo>
                    <a:pt x="34" y="30"/>
                  </a:lnTo>
                  <a:lnTo>
                    <a:pt x="34" y="30"/>
                  </a:lnTo>
                  <a:lnTo>
                    <a:pt x="34" y="30"/>
                  </a:lnTo>
                  <a:lnTo>
                    <a:pt x="34" y="30"/>
                  </a:lnTo>
                  <a:lnTo>
                    <a:pt x="34" y="30"/>
                  </a:lnTo>
                  <a:lnTo>
                    <a:pt x="34" y="30"/>
                  </a:lnTo>
                  <a:lnTo>
                    <a:pt x="30" y="30"/>
                  </a:lnTo>
                  <a:lnTo>
                    <a:pt x="30" y="30"/>
                  </a:lnTo>
                  <a:lnTo>
                    <a:pt x="30" y="30"/>
                  </a:lnTo>
                  <a:lnTo>
                    <a:pt x="30" y="34"/>
                  </a:lnTo>
                  <a:lnTo>
                    <a:pt x="26" y="34"/>
                  </a:lnTo>
                  <a:lnTo>
                    <a:pt x="26" y="34"/>
                  </a:lnTo>
                  <a:lnTo>
                    <a:pt x="26" y="34"/>
                  </a:lnTo>
                  <a:lnTo>
                    <a:pt x="26" y="34"/>
                  </a:lnTo>
                  <a:lnTo>
                    <a:pt x="26" y="34"/>
                  </a:lnTo>
                  <a:lnTo>
                    <a:pt x="26" y="34"/>
                  </a:lnTo>
                  <a:lnTo>
                    <a:pt x="26" y="34"/>
                  </a:lnTo>
                  <a:lnTo>
                    <a:pt x="26" y="34"/>
                  </a:lnTo>
                  <a:lnTo>
                    <a:pt x="26" y="34"/>
                  </a:lnTo>
                  <a:lnTo>
                    <a:pt x="22" y="34"/>
                  </a:lnTo>
                  <a:lnTo>
                    <a:pt x="22" y="34"/>
                  </a:lnTo>
                  <a:lnTo>
                    <a:pt x="22" y="34"/>
                  </a:lnTo>
                  <a:lnTo>
                    <a:pt x="22" y="34"/>
                  </a:lnTo>
                  <a:lnTo>
                    <a:pt x="18" y="30"/>
                  </a:lnTo>
                  <a:lnTo>
                    <a:pt x="18" y="30"/>
                  </a:lnTo>
                  <a:lnTo>
                    <a:pt x="18" y="30"/>
                  </a:lnTo>
                  <a:lnTo>
                    <a:pt x="18" y="30"/>
                  </a:lnTo>
                  <a:lnTo>
                    <a:pt x="14" y="30"/>
                  </a:lnTo>
                  <a:lnTo>
                    <a:pt x="14" y="30"/>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8" y="34"/>
                  </a:lnTo>
                  <a:lnTo>
                    <a:pt x="8" y="34"/>
                  </a:lnTo>
                  <a:lnTo>
                    <a:pt x="8" y="34"/>
                  </a:lnTo>
                  <a:lnTo>
                    <a:pt x="8" y="30"/>
                  </a:lnTo>
                  <a:lnTo>
                    <a:pt x="8" y="30"/>
                  </a:lnTo>
                  <a:lnTo>
                    <a:pt x="4" y="30"/>
                  </a:lnTo>
                  <a:lnTo>
                    <a:pt x="4" y="30"/>
                  </a:lnTo>
                  <a:lnTo>
                    <a:pt x="4" y="30"/>
                  </a:lnTo>
                  <a:lnTo>
                    <a:pt x="4" y="30"/>
                  </a:lnTo>
                  <a:lnTo>
                    <a:pt x="4" y="30"/>
                  </a:lnTo>
                  <a:lnTo>
                    <a:pt x="4" y="30"/>
                  </a:lnTo>
                  <a:lnTo>
                    <a:pt x="4" y="30"/>
                  </a:lnTo>
                  <a:lnTo>
                    <a:pt x="4" y="30"/>
                  </a:lnTo>
                  <a:lnTo>
                    <a:pt x="0" y="30"/>
                  </a:lnTo>
                  <a:lnTo>
                    <a:pt x="0" y="30"/>
                  </a:lnTo>
                  <a:lnTo>
                    <a:pt x="0" y="26"/>
                  </a:lnTo>
                  <a:lnTo>
                    <a:pt x="4" y="22"/>
                  </a:lnTo>
                  <a:lnTo>
                    <a:pt x="4" y="22"/>
                  </a:lnTo>
                  <a:lnTo>
                    <a:pt x="4" y="22"/>
                  </a:lnTo>
                  <a:lnTo>
                    <a:pt x="4" y="22"/>
                  </a:lnTo>
                  <a:lnTo>
                    <a:pt x="8" y="22"/>
                  </a:lnTo>
                  <a:lnTo>
                    <a:pt x="8" y="22"/>
                  </a:lnTo>
                  <a:lnTo>
                    <a:pt x="8" y="22"/>
                  </a:lnTo>
                  <a:lnTo>
                    <a:pt x="8" y="22"/>
                  </a:lnTo>
                  <a:lnTo>
                    <a:pt x="8" y="26"/>
                  </a:lnTo>
                  <a:lnTo>
                    <a:pt x="8" y="26"/>
                  </a:lnTo>
                  <a:lnTo>
                    <a:pt x="8" y="26"/>
                  </a:lnTo>
                  <a:lnTo>
                    <a:pt x="10" y="26"/>
                  </a:lnTo>
                  <a:lnTo>
                    <a:pt x="10" y="26"/>
                  </a:lnTo>
                  <a:lnTo>
                    <a:pt x="10" y="26"/>
                  </a:lnTo>
                  <a:lnTo>
                    <a:pt x="10" y="26"/>
                  </a:lnTo>
                  <a:lnTo>
                    <a:pt x="10" y="26"/>
                  </a:lnTo>
                  <a:lnTo>
                    <a:pt x="10" y="26"/>
                  </a:lnTo>
                  <a:lnTo>
                    <a:pt x="14" y="26"/>
                  </a:lnTo>
                  <a:lnTo>
                    <a:pt x="14" y="26"/>
                  </a:lnTo>
                  <a:lnTo>
                    <a:pt x="14" y="26"/>
                  </a:lnTo>
                  <a:lnTo>
                    <a:pt x="14" y="26"/>
                  </a:lnTo>
                  <a:lnTo>
                    <a:pt x="14" y="26"/>
                  </a:lnTo>
                  <a:lnTo>
                    <a:pt x="10" y="26"/>
                  </a:lnTo>
                  <a:lnTo>
                    <a:pt x="10" y="26"/>
                  </a:lnTo>
                  <a:lnTo>
                    <a:pt x="10" y="26"/>
                  </a:lnTo>
                  <a:lnTo>
                    <a:pt x="10" y="26"/>
                  </a:lnTo>
                  <a:lnTo>
                    <a:pt x="10" y="26"/>
                  </a:lnTo>
                  <a:lnTo>
                    <a:pt x="14" y="26"/>
                  </a:lnTo>
                  <a:lnTo>
                    <a:pt x="14" y="26"/>
                  </a:lnTo>
                  <a:lnTo>
                    <a:pt x="14" y="26"/>
                  </a:lnTo>
                  <a:lnTo>
                    <a:pt x="14" y="26"/>
                  </a:lnTo>
                  <a:lnTo>
                    <a:pt x="14" y="26"/>
                  </a:lnTo>
                  <a:lnTo>
                    <a:pt x="14" y="26"/>
                  </a:lnTo>
                  <a:lnTo>
                    <a:pt x="18" y="26"/>
                  </a:lnTo>
                  <a:lnTo>
                    <a:pt x="18" y="26"/>
                  </a:lnTo>
                  <a:lnTo>
                    <a:pt x="18" y="26"/>
                  </a:lnTo>
                  <a:lnTo>
                    <a:pt x="22" y="26"/>
                  </a:lnTo>
                  <a:lnTo>
                    <a:pt x="22" y="26"/>
                  </a:lnTo>
                  <a:lnTo>
                    <a:pt x="22" y="26"/>
                  </a:lnTo>
                  <a:lnTo>
                    <a:pt x="22" y="26"/>
                  </a:lnTo>
                  <a:lnTo>
                    <a:pt x="22" y="26"/>
                  </a:lnTo>
                  <a:lnTo>
                    <a:pt x="22" y="26"/>
                  </a:lnTo>
                  <a:lnTo>
                    <a:pt x="22" y="26"/>
                  </a:lnTo>
                  <a:lnTo>
                    <a:pt x="26" y="26"/>
                  </a:lnTo>
                  <a:lnTo>
                    <a:pt x="26" y="26"/>
                  </a:lnTo>
                  <a:lnTo>
                    <a:pt x="26" y="26"/>
                  </a:lnTo>
                  <a:lnTo>
                    <a:pt x="26" y="26"/>
                  </a:lnTo>
                  <a:lnTo>
                    <a:pt x="26" y="26"/>
                  </a:lnTo>
                  <a:lnTo>
                    <a:pt x="26" y="26"/>
                  </a:lnTo>
                  <a:lnTo>
                    <a:pt x="26" y="26"/>
                  </a:lnTo>
                  <a:lnTo>
                    <a:pt x="26" y="26"/>
                  </a:lnTo>
                  <a:lnTo>
                    <a:pt x="26" y="26"/>
                  </a:lnTo>
                  <a:lnTo>
                    <a:pt x="30" y="26"/>
                  </a:lnTo>
                  <a:lnTo>
                    <a:pt x="30" y="26"/>
                  </a:lnTo>
                  <a:lnTo>
                    <a:pt x="30" y="26"/>
                  </a:lnTo>
                  <a:lnTo>
                    <a:pt x="30" y="26"/>
                  </a:lnTo>
                  <a:lnTo>
                    <a:pt x="30" y="26"/>
                  </a:lnTo>
                  <a:lnTo>
                    <a:pt x="30" y="26"/>
                  </a:lnTo>
                  <a:lnTo>
                    <a:pt x="30" y="26"/>
                  </a:lnTo>
                  <a:lnTo>
                    <a:pt x="34" y="22"/>
                  </a:lnTo>
                  <a:lnTo>
                    <a:pt x="34" y="22"/>
                  </a:lnTo>
                  <a:lnTo>
                    <a:pt x="30" y="22"/>
                  </a:lnTo>
                  <a:lnTo>
                    <a:pt x="30" y="22"/>
                  </a:lnTo>
                  <a:lnTo>
                    <a:pt x="30" y="22"/>
                  </a:lnTo>
                  <a:lnTo>
                    <a:pt x="30" y="22"/>
                  </a:lnTo>
                  <a:lnTo>
                    <a:pt x="30" y="22"/>
                  </a:lnTo>
                  <a:lnTo>
                    <a:pt x="30" y="22"/>
                  </a:lnTo>
                  <a:lnTo>
                    <a:pt x="30" y="22"/>
                  </a:lnTo>
                  <a:lnTo>
                    <a:pt x="30" y="22"/>
                  </a:lnTo>
                  <a:lnTo>
                    <a:pt x="30" y="20"/>
                  </a:lnTo>
                  <a:lnTo>
                    <a:pt x="26" y="20"/>
                  </a:lnTo>
                  <a:lnTo>
                    <a:pt x="26" y="20"/>
                  </a:lnTo>
                  <a:lnTo>
                    <a:pt x="26" y="20"/>
                  </a:lnTo>
                  <a:lnTo>
                    <a:pt x="26" y="20"/>
                  </a:lnTo>
                  <a:lnTo>
                    <a:pt x="26" y="20"/>
                  </a:lnTo>
                  <a:lnTo>
                    <a:pt x="26" y="20"/>
                  </a:lnTo>
                  <a:lnTo>
                    <a:pt x="26" y="16"/>
                  </a:lnTo>
                  <a:lnTo>
                    <a:pt x="26" y="16"/>
                  </a:lnTo>
                  <a:lnTo>
                    <a:pt x="26" y="12"/>
                  </a:lnTo>
                  <a:lnTo>
                    <a:pt x="26" y="12"/>
                  </a:lnTo>
                  <a:lnTo>
                    <a:pt x="26" y="12"/>
                  </a:lnTo>
                  <a:lnTo>
                    <a:pt x="22" y="8"/>
                  </a:lnTo>
                  <a:lnTo>
                    <a:pt x="22" y="8"/>
                  </a:lnTo>
                  <a:lnTo>
                    <a:pt x="22" y="8"/>
                  </a:lnTo>
                  <a:lnTo>
                    <a:pt x="22" y="8"/>
                  </a:lnTo>
                  <a:lnTo>
                    <a:pt x="22" y="8"/>
                  </a:lnTo>
                  <a:lnTo>
                    <a:pt x="22" y="8"/>
                  </a:lnTo>
                  <a:close/>
                  <a:moveTo>
                    <a:pt x="26" y="22"/>
                  </a:moveTo>
                  <a:lnTo>
                    <a:pt x="26" y="22"/>
                  </a:lnTo>
                  <a:lnTo>
                    <a:pt x="22" y="22"/>
                  </a:lnTo>
                  <a:lnTo>
                    <a:pt x="22" y="22"/>
                  </a:lnTo>
                  <a:lnTo>
                    <a:pt x="18" y="20"/>
                  </a:lnTo>
                  <a:lnTo>
                    <a:pt x="18" y="20"/>
                  </a:lnTo>
                  <a:lnTo>
                    <a:pt x="18" y="20"/>
                  </a:lnTo>
                  <a:lnTo>
                    <a:pt x="18" y="20"/>
                  </a:lnTo>
                  <a:lnTo>
                    <a:pt x="18" y="20"/>
                  </a:lnTo>
                  <a:lnTo>
                    <a:pt x="18" y="20"/>
                  </a:lnTo>
                  <a:lnTo>
                    <a:pt x="18" y="20"/>
                  </a:lnTo>
                  <a:lnTo>
                    <a:pt x="18" y="20"/>
                  </a:lnTo>
                  <a:lnTo>
                    <a:pt x="18" y="20"/>
                  </a:lnTo>
                  <a:lnTo>
                    <a:pt x="18" y="20"/>
                  </a:lnTo>
                  <a:lnTo>
                    <a:pt x="22" y="20"/>
                  </a:lnTo>
                  <a:lnTo>
                    <a:pt x="22" y="20"/>
                  </a:lnTo>
                  <a:lnTo>
                    <a:pt x="26" y="20"/>
                  </a:lnTo>
                  <a:lnTo>
                    <a:pt x="26" y="20"/>
                  </a:lnTo>
                  <a:lnTo>
                    <a:pt x="26" y="22"/>
                  </a:lnTo>
                  <a:lnTo>
                    <a:pt x="26" y="22"/>
                  </a:lnTo>
                  <a:lnTo>
                    <a:pt x="26" y="22"/>
                  </a:lnTo>
                  <a:lnTo>
                    <a:pt x="26" y="22"/>
                  </a:lnTo>
                  <a:lnTo>
                    <a:pt x="26" y="22"/>
                  </a:lnTo>
                  <a:lnTo>
                    <a:pt x="26" y="22"/>
                  </a:lnTo>
                  <a:lnTo>
                    <a:pt x="26" y="22"/>
                  </a:lnTo>
                  <a:lnTo>
                    <a:pt x="26" y="2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1" name="Freeform 76"/>
            <p:cNvSpPr>
              <a:spLocks noEditPoints="1"/>
            </p:cNvSpPr>
            <p:nvPr/>
          </p:nvSpPr>
          <p:spPr bwMode="auto">
            <a:xfrm>
              <a:off x="2390775" y="4111693"/>
              <a:ext cx="139700" cy="95250"/>
            </a:xfrm>
            <a:custGeom>
              <a:avLst/>
              <a:gdLst>
                <a:gd name="T0" fmla="*/ 36 w 88"/>
                <a:gd name="T1" fmla="*/ 52 h 60"/>
                <a:gd name="T2" fmla="*/ 32 w 88"/>
                <a:gd name="T3" fmla="*/ 56 h 60"/>
                <a:gd name="T4" fmla="*/ 32 w 88"/>
                <a:gd name="T5" fmla="*/ 60 h 60"/>
                <a:gd name="T6" fmla="*/ 24 w 88"/>
                <a:gd name="T7" fmla="*/ 56 h 60"/>
                <a:gd name="T8" fmla="*/ 24 w 88"/>
                <a:gd name="T9" fmla="*/ 52 h 60"/>
                <a:gd name="T10" fmla="*/ 24 w 88"/>
                <a:gd name="T11" fmla="*/ 52 h 60"/>
                <a:gd name="T12" fmla="*/ 20 w 88"/>
                <a:gd name="T13" fmla="*/ 52 h 60"/>
                <a:gd name="T14" fmla="*/ 20 w 88"/>
                <a:gd name="T15" fmla="*/ 52 h 60"/>
                <a:gd name="T16" fmla="*/ 20 w 88"/>
                <a:gd name="T17" fmla="*/ 46 h 60"/>
                <a:gd name="T18" fmla="*/ 16 w 88"/>
                <a:gd name="T19" fmla="*/ 46 h 60"/>
                <a:gd name="T20" fmla="*/ 16 w 88"/>
                <a:gd name="T21" fmla="*/ 42 h 60"/>
                <a:gd name="T22" fmla="*/ 14 w 88"/>
                <a:gd name="T23" fmla="*/ 46 h 60"/>
                <a:gd name="T24" fmla="*/ 10 w 88"/>
                <a:gd name="T25" fmla="*/ 46 h 60"/>
                <a:gd name="T26" fmla="*/ 10 w 88"/>
                <a:gd name="T27" fmla="*/ 42 h 60"/>
                <a:gd name="T28" fmla="*/ 6 w 88"/>
                <a:gd name="T29" fmla="*/ 42 h 60"/>
                <a:gd name="T30" fmla="*/ 6 w 88"/>
                <a:gd name="T31" fmla="*/ 38 h 60"/>
                <a:gd name="T32" fmla="*/ 4 w 88"/>
                <a:gd name="T33" fmla="*/ 38 h 60"/>
                <a:gd name="T34" fmla="*/ 0 w 88"/>
                <a:gd name="T35" fmla="*/ 34 h 60"/>
                <a:gd name="T36" fmla="*/ 4 w 88"/>
                <a:gd name="T37" fmla="*/ 30 h 60"/>
                <a:gd name="T38" fmla="*/ 4 w 88"/>
                <a:gd name="T39" fmla="*/ 26 h 60"/>
                <a:gd name="T40" fmla="*/ 4 w 88"/>
                <a:gd name="T41" fmla="*/ 22 h 60"/>
                <a:gd name="T42" fmla="*/ 10 w 88"/>
                <a:gd name="T43" fmla="*/ 16 h 60"/>
                <a:gd name="T44" fmla="*/ 14 w 88"/>
                <a:gd name="T45" fmla="*/ 12 h 60"/>
                <a:gd name="T46" fmla="*/ 16 w 88"/>
                <a:gd name="T47" fmla="*/ 8 h 60"/>
                <a:gd name="T48" fmla="*/ 20 w 88"/>
                <a:gd name="T49" fmla="*/ 8 h 60"/>
                <a:gd name="T50" fmla="*/ 28 w 88"/>
                <a:gd name="T51" fmla="*/ 8 h 60"/>
                <a:gd name="T52" fmla="*/ 36 w 88"/>
                <a:gd name="T53" fmla="*/ 12 h 60"/>
                <a:gd name="T54" fmla="*/ 40 w 88"/>
                <a:gd name="T55" fmla="*/ 12 h 60"/>
                <a:gd name="T56" fmla="*/ 42 w 88"/>
                <a:gd name="T57" fmla="*/ 8 h 60"/>
                <a:gd name="T58" fmla="*/ 46 w 88"/>
                <a:gd name="T59" fmla="*/ 8 h 60"/>
                <a:gd name="T60" fmla="*/ 46 w 88"/>
                <a:gd name="T61" fmla="*/ 8 h 60"/>
                <a:gd name="T62" fmla="*/ 50 w 88"/>
                <a:gd name="T63" fmla="*/ 8 h 60"/>
                <a:gd name="T64" fmla="*/ 58 w 88"/>
                <a:gd name="T65" fmla="*/ 8 h 60"/>
                <a:gd name="T66" fmla="*/ 66 w 88"/>
                <a:gd name="T67" fmla="*/ 8 h 60"/>
                <a:gd name="T68" fmla="*/ 66 w 88"/>
                <a:gd name="T69" fmla="*/ 8 h 60"/>
                <a:gd name="T70" fmla="*/ 76 w 88"/>
                <a:gd name="T71" fmla="*/ 16 h 60"/>
                <a:gd name="T72" fmla="*/ 72 w 88"/>
                <a:gd name="T73" fmla="*/ 18 h 60"/>
                <a:gd name="T74" fmla="*/ 72 w 88"/>
                <a:gd name="T75" fmla="*/ 18 h 60"/>
                <a:gd name="T76" fmla="*/ 76 w 88"/>
                <a:gd name="T77" fmla="*/ 18 h 60"/>
                <a:gd name="T78" fmla="*/ 80 w 88"/>
                <a:gd name="T79" fmla="*/ 18 h 60"/>
                <a:gd name="T80" fmla="*/ 80 w 88"/>
                <a:gd name="T81" fmla="*/ 22 h 60"/>
                <a:gd name="T82" fmla="*/ 80 w 88"/>
                <a:gd name="T83" fmla="*/ 18 h 60"/>
                <a:gd name="T84" fmla="*/ 84 w 88"/>
                <a:gd name="T85" fmla="*/ 18 h 60"/>
                <a:gd name="T86" fmla="*/ 84 w 88"/>
                <a:gd name="T87" fmla="*/ 22 h 60"/>
                <a:gd name="T88" fmla="*/ 84 w 88"/>
                <a:gd name="T89" fmla="*/ 22 h 60"/>
                <a:gd name="T90" fmla="*/ 76 w 88"/>
                <a:gd name="T91" fmla="*/ 26 h 60"/>
                <a:gd name="T92" fmla="*/ 66 w 88"/>
                <a:gd name="T93" fmla="*/ 30 h 60"/>
                <a:gd name="T94" fmla="*/ 58 w 88"/>
                <a:gd name="T95" fmla="*/ 30 h 60"/>
                <a:gd name="T96" fmla="*/ 58 w 88"/>
                <a:gd name="T97" fmla="*/ 34 h 60"/>
                <a:gd name="T98" fmla="*/ 58 w 88"/>
                <a:gd name="T99" fmla="*/ 38 h 60"/>
                <a:gd name="T100" fmla="*/ 54 w 88"/>
                <a:gd name="T101" fmla="*/ 38 h 60"/>
                <a:gd name="T102" fmla="*/ 50 w 88"/>
                <a:gd name="T103" fmla="*/ 46 h 60"/>
                <a:gd name="T104" fmla="*/ 46 w 88"/>
                <a:gd name="T105" fmla="*/ 42 h 60"/>
                <a:gd name="T106" fmla="*/ 42 w 88"/>
                <a:gd name="T107" fmla="*/ 42 h 60"/>
                <a:gd name="T108" fmla="*/ 36 w 88"/>
                <a:gd name="T109" fmla="*/ 46 h 60"/>
                <a:gd name="T110" fmla="*/ 36 w 88"/>
                <a:gd name="T111" fmla="*/ 0 h 60"/>
                <a:gd name="T112" fmla="*/ 40 w 88"/>
                <a:gd name="T113" fmla="*/ 0 h 60"/>
                <a:gd name="T114" fmla="*/ 40 w 88"/>
                <a:gd name="T115" fmla="*/ 0 h 60"/>
                <a:gd name="T116" fmla="*/ 36 w 88"/>
                <a:gd name="T1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 h="60">
                  <a:moveTo>
                    <a:pt x="36" y="46"/>
                  </a:moveTo>
                  <a:lnTo>
                    <a:pt x="36" y="50"/>
                  </a:lnTo>
                  <a:lnTo>
                    <a:pt x="36" y="52"/>
                  </a:lnTo>
                  <a:lnTo>
                    <a:pt x="36" y="52"/>
                  </a:lnTo>
                  <a:lnTo>
                    <a:pt x="36" y="52"/>
                  </a:lnTo>
                  <a:lnTo>
                    <a:pt x="36" y="52"/>
                  </a:lnTo>
                  <a:lnTo>
                    <a:pt x="36" y="52"/>
                  </a:lnTo>
                  <a:lnTo>
                    <a:pt x="36" y="52"/>
                  </a:lnTo>
                  <a:lnTo>
                    <a:pt x="36" y="52"/>
                  </a:lnTo>
                  <a:lnTo>
                    <a:pt x="36" y="52"/>
                  </a:lnTo>
                  <a:lnTo>
                    <a:pt x="32" y="52"/>
                  </a:lnTo>
                  <a:lnTo>
                    <a:pt x="32" y="56"/>
                  </a:lnTo>
                  <a:lnTo>
                    <a:pt x="32" y="56"/>
                  </a:lnTo>
                  <a:lnTo>
                    <a:pt x="32" y="56"/>
                  </a:lnTo>
                  <a:lnTo>
                    <a:pt x="32" y="56"/>
                  </a:lnTo>
                  <a:lnTo>
                    <a:pt x="32" y="60"/>
                  </a:lnTo>
                  <a:lnTo>
                    <a:pt x="32" y="60"/>
                  </a:lnTo>
                  <a:lnTo>
                    <a:pt x="32" y="60"/>
                  </a:lnTo>
                  <a:lnTo>
                    <a:pt x="28" y="60"/>
                  </a:lnTo>
                  <a:lnTo>
                    <a:pt x="28" y="60"/>
                  </a:lnTo>
                  <a:lnTo>
                    <a:pt x="28" y="60"/>
                  </a:lnTo>
                  <a:lnTo>
                    <a:pt x="28" y="56"/>
                  </a:lnTo>
                  <a:lnTo>
                    <a:pt x="24" y="56"/>
                  </a:lnTo>
                  <a:lnTo>
                    <a:pt x="24" y="56"/>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0" y="52"/>
                  </a:lnTo>
                  <a:lnTo>
                    <a:pt x="20" y="52"/>
                  </a:lnTo>
                  <a:lnTo>
                    <a:pt x="20" y="52"/>
                  </a:lnTo>
                  <a:lnTo>
                    <a:pt x="20" y="52"/>
                  </a:lnTo>
                  <a:lnTo>
                    <a:pt x="20" y="52"/>
                  </a:lnTo>
                  <a:lnTo>
                    <a:pt x="20" y="52"/>
                  </a:lnTo>
                  <a:lnTo>
                    <a:pt x="20" y="52"/>
                  </a:lnTo>
                  <a:lnTo>
                    <a:pt x="20" y="52"/>
                  </a:lnTo>
                  <a:lnTo>
                    <a:pt x="20" y="52"/>
                  </a:lnTo>
                  <a:lnTo>
                    <a:pt x="20" y="52"/>
                  </a:lnTo>
                  <a:lnTo>
                    <a:pt x="20" y="50"/>
                  </a:lnTo>
                  <a:lnTo>
                    <a:pt x="20" y="50"/>
                  </a:lnTo>
                  <a:lnTo>
                    <a:pt x="20" y="50"/>
                  </a:lnTo>
                  <a:lnTo>
                    <a:pt x="20" y="50"/>
                  </a:lnTo>
                  <a:lnTo>
                    <a:pt x="20" y="50"/>
                  </a:lnTo>
                  <a:lnTo>
                    <a:pt x="20" y="46"/>
                  </a:lnTo>
                  <a:lnTo>
                    <a:pt x="20" y="46"/>
                  </a:lnTo>
                  <a:lnTo>
                    <a:pt x="20" y="46"/>
                  </a:lnTo>
                  <a:lnTo>
                    <a:pt x="20" y="46"/>
                  </a:lnTo>
                  <a:lnTo>
                    <a:pt x="20" y="46"/>
                  </a:lnTo>
                  <a:lnTo>
                    <a:pt x="20" y="46"/>
                  </a:lnTo>
                  <a:lnTo>
                    <a:pt x="16" y="46"/>
                  </a:lnTo>
                  <a:lnTo>
                    <a:pt x="16" y="46"/>
                  </a:lnTo>
                  <a:lnTo>
                    <a:pt x="16" y="46"/>
                  </a:lnTo>
                  <a:lnTo>
                    <a:pt x="16" y="46"/>
                  </a:lnTo>
                  <a:lnTo>
                    <a:pt x="16" y="46"/>
                  </a:lnTo>
                  <a:lnTo>
                    <a:pt x="16" y="42"/>
                  </a:lnTo>
                  <a:lnTo>
                    <a:pt x="16" y="42"/>
                  </a:lnTo>
                  <a:lnTo>
                    <a:pt x="16" y="42"/>
                  </a:lnTo>
                  <a:lnTo>
                    <a:pt x="14" y="42"/>
                  </a:lnTo>
                  <a:lnTo>
                    <a:pt x="14" y="42"/>
                  </a:lnTo>
                  <a:lnTo>
                    <a:pt x="14" y="42"/>
                  </a:lnTo>
                  <a:lnTo>
                    <a:pt x="14" y="42"/>
                  </a:lnTo>
                  <a:lnTo>
                    <a:pt x="14" y="46"/>
                  </a:lnTo>
                  <a:lnTo>
                    <a:pt x="14" y="46"/>
                  </a:lnTo>
                  <a:lnTo>
                    <a:pt x="14" y="46"/>
                  </a:lnTo>
                  <a:lnTo>
                    <a:pt x="14" y="46"/>
                  </a:lnTo>
                  <a:lnTo>
                    <a:pt x="14" y="46"/>
                  </a:lnTo>
                  <a:lnTo>
                    <a:pt x="10" y="46"/>
                  </a:lnTo>
                  <a:lnTo>
                    <a:pt x="10" y="46"/>
                  </a:lnTo>
                  <a:lnTo>
                    <a:pt x="10" y="46"/>
                  </a:lnTo>
                  <a:lnTo>
                    <a:pt x="10" y="42"/>
                  </a:lnTo>
                  <a:lnTo>
                    <a:pt x="10" y="42"/>
                  </a:lnTo>
                  <a:lnTo>
                    <a:pt x="10" y="42"/>
                  </a:lnTo>
                  <a:lnTo>
                    <a:pt x="10" y="42"/>
                  </a:lnTo>
                  <a:lnTo>
                    <a:pt x="10" y="42"/>
                  </a:lnTo>
                  <a:lnTo>
                    <a:pt x="6" y="42"/>
                  </a:lnTo>
                  <a:lnTo>
                    <a:pt x="6" y="42"/>
                  </a:lnTo>
                  <a:lnTo>
                    <a:pt x="6" y="42"/>
                  </a:lnTo>
                  <a:lnTo>
                    <a:pt x="6" y="38"/>
                  </a:lnTo>
                  <a:lnTo>
                    <a:pt x="6" y="38"/>
                  </a:lnTo>
                  <a:lnTo>
                    <a:pt x="6" y="42"/>
                  </a:lnTo>
                  <a:lnTo>
                    <a:pt x="6" y="42"/>
                  </a:lnTo>
                  <a:lnTo>
                    <a:pt x="6" y="42"/>
                  </a:lnTo>
                  <a:lnTo>
                    <a:pt x="6" y="38"/>
                  </a:lnTo>
                  <a:lnTo>
                    <a:pt x="6" y="38"/>
                  </a:lnTo>
                  <a:lnTo>
                    <a:pt x="6" y="38"/>
                  </a:lnTo>
                  <a:lnTo>
                    <a:pt x="6" y="38"/>
                  </a:lnTo>
                  <a:lnTo>
                    <a:pt x="6" y="38"/>
                  </a:lnTo>
                  <a:lnTo>
                    <a:pt x="4" y="38"/>
                  </a:lnTo>
                  <a:lnTo>
                    <a:pt x="4" y="38"/>
                  </a:lnTo>
                  <a:lnTo>
                    <a:pt x="4" y="38"/>
                  </a:lnTo>
                  <a:lnTo>
                    <a:pt x="4" y="38"/>
                  </a:lnTo>
                  <a:lnTo>
                    <a:pt x="4" y="38"/>
                  </a:lnTo>
                  <a:lnTo>
                    <a:pt x="4" y="34"/>
                  </a:lnTo>
                  <a:lnTo>
                    <a:pt x="4" y="38"/>
                  </a:lnTo>
                  <a:lnTo>
                    <a:pt x="4" y="34"/>
                  </a:lnTo>
                  <a:lnTo>
                    <a:pt x="0" y="34"/>
                  </a:lnTo>
                  <a:lnTo>
                    <a:pt x="0" y="34"/>
                  </a:lnTo>
                  <a:lnTo>
                    <a:pt x="0" y="34"/>
                  </a:lnTo>
                  <a:lnTo>
                    <a:pt x="0" y="34"/>
                  </a:lnTo>
                  <a:lnTo>
                    <a:pt x="0" y="34"/>
                  </a:lnTo>
                  <a:lnTo>
                    <a:pt x="0" y="34"/>
                  </a:lnTo>
                  <a:lnTo>
                    <a:pt x="0" y="30"/>
                  </a:lnTo>
                  <a:lnTo>
                    <a:pt x="4" y="30"/>
                  </a:lnTo>
                  <a:lnTo>
                    <a:pt x="4" y="30"/>
                  </a:lnTo>
                  <a:lnTo>
                    <a:pt x="4" y="30"/>
                  </a:lnTo>
                  <a:lnTo>
                    <a:pt x="4" y="30"/>
                  </a:lnTo>
                  <a:lnTo>
                    <a:pt x="0" y="26"/>
                  </a:lnTo>
                  <a:lnTo>
                    <a:pt x="0" y="26"/>
                  </a:lnTo>
                  <a:lnTo>
                    <a:pt x="0" y="26"/>
                  </a:lnTo>
                  <a:lnTo>
                    <a:pt x="4" y="26"/>
                  </a:lnTo>
                  <a:lnTo>
                    <a:pt x="4" y="26"/>
                  </a:lnTo>
                  <a:lnTo>
                    <a:pt x="4" y="22"/>
                  </a:lnTo>
                  <a:lnTo>
                    <a:pt x="4" y="22"/>
                  </a:lnTo>
                  <a:lnTo>
                    <a:pt x="4" y="22"/>
                  </a:lnTo>
                  <a:lnTo>
                    <a:pt x="4" y="22"/>
                  </a:lnTo>
                  <a:lnTo>
                    <a:pt x="4" y="22"/>
                  </a:lnTo>
                  <a:lnTo>
                    <a:pt x="4" y="22"/>
                  </a:lnTo>
                  <a:lnTo>
                    <a:pt x="4" y="22"/>
                  </a:lnTo>
                  <a:lnTo>
                    <a:pt x="6" y="18"/>
                  </a:lnTo>
                  <a:lnTo>
                    <a:pt x="6" y="18"/>
                  </a:lnTo>
                  <a:lnTo>
                    <a:pt x="10" y="18"/>
                  </a:lnTo>
                  <a:lnTo>
                    <a:pt x="10" y="16"/>
                  </a:lnTo>
                  <a:lnTo>
                    <a:pt x="10" y="16"/>
                  </a:lnTo>
                  <a:lnTo>
                    <a:pt x="14" y="12"/>
                  </a:lnTo>
                  <a:lnTo>
                    <a:pt x="14" y="12"/>
                  </a:lnTo>
                  <a:lnTo>
                    <a:pt x="14" y="12"/>
                  </a:lnTo>
                  <a:lnTo>
                    <a:pt x="14" y="12"/>
                  </a:lnTo>
                  <a:lnTo>
                    <a:pt x="14" y="12"/>
                  </a:lnTo>
                  <a:lnTo>
                    <a:pt x="14" y="12"/>
                  </a:lnTo>
                  <a:lnTo>
                    <a:pt x="14" y="12"/>
                  </a:lnTo>
                  <a:lnTo>
                    <a:pt x="16" y="12"/>
                  </a:lnTo>
                  <a:lnTo>
                    <a:pt x="16" y="12"/>
                  </a:lnTo>
                  <a:lnTo>
                    <a:pt x="16" y="12"/>
                  </a:lnTo>
                  <a:lnTo>
                    <a:pt x="16" y="8"/>
                  </a:lnTo>
                  <a:lnTo>
                    <a:pt x="20" y="8"/>
                  </a:lnTo>
                  <a:lnTo>
                    <a:pt x="20" y="8"/>
                  </a:lnTo>
                  <a:lnTo>
                    <a:pt x="20" y="8"/>
                  </a:lnTo>
                  <a:lnTo>
                    <a:pt x="20" y="8"/>
                  </a:lnTo>
                  <a:lnTo>
                    <a:pt x="20" y="8"/>
                  </a:lnTo>
                  <a:lnTo>
                    <a:pt x="20" y="8"/>
                  </a:lnTo>
                  <a:lnTo>
                    <a:pt x="24" y="8"/>
                  </a:lnTo>
                  <a:lnTo>
                    <a:pt x="24" y="12"/>
                  </a:lnTo>
                  <a:lnTo>
                    <a:pt x="24" y="12"/>
                  </a:lnTo>
                  <a:lnTo>
                    <a:pt x="24" y="12"/>
                  </a:lnTo>
                  <a:lnTo>
                    <a:pt x="24" y="12"/>
                  </a:lnTo>
                  <a:lnTo>
                    <a:pt x="28" y="8"/>
                  </a:lnTo>
                  <a:lnTo>
                    <a:pt x="28" y="12"/>
                  </a:lnTo>
                  <a:lnTo>
                    <a:pt x="28" y="12"/>
                  </a:lnTo>
                  <a:lnTo>
                    <a:pt x="32" y="12"/>
                  </a:lnTo>
                  <a:lnTo>
                    <a:pt x="32" y="12"/>
                  </a:lnTo>
                  <a:lnTo>
                    <a:pt x="32" y="12"/>
                  </a:lnTo>
                  <a:lnTo>
                    <a:pt x="36" y="12"/>
                  </a:lnTo>
                  <a:lnTo>
                    <a:pt x="36" y="12"/>
                  </a:lnTo>
                  <a:lnTo>
                    <a:pt x="36" y="12"/>
                  </a:lnTo>
                  <a:lnTo>
                    <a:pt x="40" y="12"/>
                  </a:lnTo>
                  <a:lnTo>
                    <a:pt x="40" y="12"/>
                  </a:lnTo>
                  <a:lnTo>
                    <a:pt x="40" y="12"/>
                  </a:lnTo>
                  <a:lnTo>
                    <a:pt x="40" y="12"/>
                  </a:lnTo>
                  <a:lnTo>
                    <a:pt x="40" y="12"/>
                  </a:lnTo>
                  <a:lnTo>
                    <a:pt x="42" y="12"/>
                  </a:lnTo>
                  <a:lnTo>
                    <a:pt x="42" y="12"/>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6" y="8"/>
                  </a:lnTo>
                  <a:lnTo>
                    <a:pt x="50" y="8"/>
                  </a:lnTo>
                  <a:lnTo>
                    <a:pt x="50" y="8"/>
                  </a:lnTo>
                  <a:lnTo>
                    <a:pt x="50" y="8"/>
                  </a:lnTo>
                  <a:lnTo>
                    <a:pt x="50" y="8"/>
                  </a:lnTo>
                  <a:lnTo>
                    <a:pt x="50" y="8"/>
                  </a:lnTo>
                  <a:lnTo>
                    <a:pt x="54" y="8"/>
                  </a:lnTo>
                  <a:lnTo>
                    <a:pt x="54" y="8"/>
                  </a:lnTo>
                  <a:lnTo>
                    <a:pt x="58" y="8"/>
                  </a:lnTo>
                  <a:lnTo>
                    <a:pt x="58" y="8"/>
                  </a:lnTo>
                  <a:lnTo>
                    <a:pt x="58" y="8"/>
                  </a:lnTo>
                  <a:lnTo>
                    <a:pt x="58" y="8"/>
                  </a:lnTo>
                  <a:lnTo>
                    <a:pt x="58" y="8"/>
                  </a:lnTo>
                  <a:lnTo>
                    <a:pt x="58" y="8"/>
                  </a:lnTo>
                  <a:lnTo>
                    <a:pt x="58" y="8"/>
                  </a:lnTo>
                  <a:lnTo>
                    <a:pt x="58" y="8"/>
                  </a:lnTo>
                  <a:lnTo>
                    <a:pt x="62" y="8"/>
                  </a:lnTo>
                  <a:lnTo>
                    <a:pt x="66" y="8"/>
                  </a:lnTo>
                  <a:lnTo>
                    <a:pt x="66" y="12"/>
                  </a:lnTo>
                  <a:lnTo>
                    <a:pt x="66" y="12"/>
                  </a:lnTo>
                  <a:lnTo>
                    <a:pt x="66" y="12"/>
                  </a:lnTo>
                  <a:lnTo>
                    <a:pt x="66" y="12"/>
                  </a:lnTo>
                  <a:lnTo>
                    <a:pt x="70" y="12"/>
                  </a:lnTo>
                  <a:lnTo>
                    <a:pt x="66" y="8"/>
                  </a:lnTo>
                  <a:lnTo>
                    <a:pt x="66" y="8"/>
                  </a:lnTo>
                  <a:lnTo>
                    <a:pt x="70" y="12"/>
                  </a:lnTo>
                  <a:lnTo>
                    <a:pt x="72" y="12"/>
                  </a:lnTo>
                  <a:lnTo>
                    <a:pt x="72" y="12"/>
                  </a:lnTo>
                  <a:lnTo>
                    <a:pt x="76" y="16"/>
                  </a:lnTo>
                  <a:lnTo>
                    <a:pt x="76" y="16"/>
                  </a:lnTo>
                  <a:lnTo>
                    <a:pt x="72" y="16"/>
                  </a:lnTo>
                  <a:lnTo>
                    <a:pt x="72" y="16"/>
                  </a:lnTo>
                  <a:lnTo>
                    <a:pt x="72" y="16"/>
                  </a:lnTo>
                  <a:lnTo>
                    <a:pt x="70" y="16"/>
                  </a:lnTo>
                  <a:lnTo>
                    <a:pt x="70" y="16"/>
                  </a:lnTo>
                  <a:lnTo>
                    <a:pt x="72" y="18"/>
                  </a:lnTo>
                  <a:lnTo>
                    <a:pt x="72" y="18"/>
                  </a:lnTo>
                  <a:lnTo>
                    <a:pt x="76" y="18"/>
                  </a:lnTo>
                  <a:lnTo>
                    <a:pt x="76" y="18"/>
                  </a:lnTo>
                  <a:lnTo>
                    <a:pt x="76" y="18"/>
                  </a:lnTo>
                  <a:lnTo>
                    <a:pt x="72" y="18"/>
                  </a:lnTo>
                  <a:lnTo>
                    <a:pt x="72" y="18"/>
                  </a:lnTo>
                  <a:lnTo>
                    <a:pt x="72" y="18"/>
                  </a:lnTo>
                  <a:lnTo>
                    <a:pt x="72" y="18"/>
                  </a:lnTo>
                  <a:lnTo>
                    <a:pt x="72" y="16"/>
                  </a:lnTo>
                  <a:lnTo>
                    <a:pt x="72" y="16"/>
                  </a:lnTo>
                  <a:lnTo>
                    <a:pt x="76" y="18"/>
                  </a:lnTo>
                  <a:lnTo>
                    <a:pt x="76" y="18"/>
                  </a:lnTo>
                  <a:lnTo>
                    <a:pt x="76" y="18"/>
                  </a:lnTo>
                  <a:lnTo>
                    <a:pt x="76" y="18"/>
                  </a:lnTo>
                  <a:lnTo>
                    <a:pt x="76" y="18"/>
                  </a:lnTo>
                  <a:lnTo>
                    <a:pt x="80" y="18"/>
                  </a:lnTo>
                  <a:lnTo>
                    <a:pt x="80" y="18"/>
                  </a:lnTo>
                  <a:lnTo>
                    <a:pt x="80" y="18"/>
                  </a:lnTo>
                  <a:lnTo>
                    <a:pt x="80" y="18"/>
                  </a:lnTo>
                  <a:lnTo>
                    <a:pt x="80" y="18"/>
                  </a:lnTo>
                  <a:lnTo>
                    <a:pt x="80" y="18"/>
                  </a:lnTo>
                  <a:lnTo>
                    <a:pt x="80" y="18"/>
                  </a:lnTo>
                  <a:lnTo>
                    <a:pt x="80" y="18"/>
                  </a:lnTo>
                  <a:lnTo>
                    <a:pt x="80" y="22"/>
                  </a:lnTo>
                  <a:lnTo>
                    <a:pt x="80" y="22"/>
                  </a:lnTo>
                  <a:lnTo>
                    <a:pt x="80" y="22"/>
                  </a:lnTo>
                  <a:lnTo>
                    <a:pt x="80" y="18"/>
                  </a:lnTo>
                  <a:lnTo>
                    <a:pt x="80" y="18"/>
                  </a:lnTo>
                  <a:lnTo>
                    <a:pt x="80" y="18"/>
                  </a:lnTo>
                  <a:lnTo>
                    <a:pt x="80" y="18"/>
                  </a:lnTo>
                  <a:lnTo>
                    <a:pt x="80" y="18"/>
                  </a:lnTo>
                  <a:lnTo>
                    <a:pt x="80" y="18"/>
                  </a:lnTo>
                  <a:lnTo>
                    <a:pt x="80" y="18"/>
                  </a:lnTo>
                  <a:lnTo>
                    <a:pt x="80" y="18"/>
                  </a:lnTo>
                  <a:lnTo>
                    <a:pt x="84" y="18"/>
                  </a:lnTo>
                  <a:lnTo>
                    <a:pt x="84" y="18"/>
                  </a:lnTo>
                  <a:lnTo>
                    <a:pt x="84" y="22"/>
                  </a:lnTo>
                  <a:lnTo>
                    <a:pt x="84" y="22"/>
                  </a:lnTo>
                  <a:lnTo>
                    <a:pt x="84" y="22"/>
                  </a:lnTo>
                  <a:lnTo>
                    <a:pt x="84" y="22"/>
                  </a:lnTo>
                  <a:lnTo>
                    <a:pt x="84" y="22"/>
                  </a:lnTo>
                  <a:lnTo>
                    <a:pt x="84" y="22"/>
                  </a:lnTo>
                  <a:lnTo>
                    <a:pt x="84" y="22"/>
                  </a:lnTo>
                  <a:lnTo>
                    <a:pt x="88" y="22"/>
                  </a:lnTo>
                  <a:lnTo>
                    <a:pt x="84" y="22"/>
                  </a:lnTo>
                  <a:lnTo>
                    <a:pt x="84" y="22"/>
                  </a:lnTo>
                  <a:lnTo>
                    <a:pt x="84" y="22"/>
                  </a:lnTo>
                  <a:lnTo>
                    <a:pt x="84" y="22"/>
                  </a:lnTo>
                  <a:lnTo>
                    <a:pt x="84" y="22"/>
                  </a:lnTo>
                  <a:lnTo>
                    <a:pt x="80" y="22"/>
                  </a:lnTo>
                  <a:lnTo>
                    <a:pt x="80" y="26"/>
                  </a:lnTo>
                  <a:lnTo>
                    <a:pt x="80" y="26"/>
                  </a:lnTo>
                  <a:lnTo>
                    <a:pt x="76" y="26"/>
                  </a:lnTo>
                  <a:lnTo>
                    <a:pt x="76" y="26"/>
                  </a:lnTo>
                  <a:lnTo>
                    <a:pt x="72" y="30"/>
                  </a:lnTo>
                  <a:lnTo>
                    <a:pt x="72" y="30"/>
                  </a:lnTo>
                  <a:lnTo>
                    <a:pt x="72" y="30"/>
                  </a:lnTo>
                  <a:lnTo>
                    <a:pt x="70" y="30"/>
                  </a:lnTo>
                  <a:lnTo>
                    <a:pt x="70" y="30"/>
                  </a:lnTo>
                  <a:lnTo>
                    <a:pt x="66" y="30"/>
                  </a:lnTo>
                  <a:lnTo>
                    <a:pt x="66" y="30"/>
                  </a:lnTo>
                  <a:lnTo>
                    <a:pt x="62" y="26"/>
                  </a:lnTo>
                  <a:lnTo>
                    <a:pt x="62" y="26"/>
                  </a:lnTo>
                  <a:lnTo>
                    <a:pt x="62" y="26"/>
                  </a:lnTo>
                  <a:lnTo>
                    <a:pt x="58" y="30"/>
                  </a:lnTo>
                  <a:lnTo>
                    <a:pt x="58" y="30"/>
                  </a:lnTo>
                  <a:lnTo>
                    <a:pt x="58" y="30"/>
                  </a:lnTo>
                  <a:lnTo>
                    <a:pt x="58" y="30"/>
                  </a:lnTo>
                  <a:lnTo>
                    <a:pt x="58" y="30"/>
                  </a:lnTo>
                  <a:lnTo>
                    <a:pt x="58" y="30"/>
                  </a:lnTo>
                  <a:lnTo>
                    <a:pt x="58" y="34"/>
                  </a:lnTo>
                  <a:lnTo>
                    <a:pt x="58" y="34"/>
                  </a:lnTo>
                  <a:lnTo>
                    <a:pt x="58" y="34"/>
                  </a:lnTo>
                  <a:lnTo>
                    <a:pt x="58" y="34"/>
                  </a:lnTo>
                  <a:lnTo>
                    <a:pt x="58" y="34"/>
                  </a:lnTo>
                  <a:lnTo>
                    <a:pt x="58" y="34"/>
                  </a:lnTo>
                  <a:lnTo>
                    <a:pt x="58" y="38"/>
                  </a:lnTo>
                  <a:lnTo>
                    <a:pt x="58" y="38"/>
                  </a:lnTo>
                  <a:lnTo>
                    <a:pt x="54" y="38"/>
                  </a:lnTo>
                  <a:lnTo>
                    <a:pt x="54" y="38"/>
                  </a:lnTo>
                  <a:lnTo>
                    <a:pt x="54" y="38"/>
                  </a:lnTo>
                  <a:lnTo>
                    <a:pt x="54" y="38"/>
                  </a:lnTo>
                  <a:lnTo>
                    <a:pt x="54" y="38"/>
                  </a:lnTo>
                  <a:lnTo>
                    <a:pt x="54" y="38"/>
                  </a:lnTo>
                  <a:lnTo>
                    <a:pt x="54" y="38"/>
                  </a:lnTo>
                  <a:lnTo>
                    <a:pt x="54" y="38"/>
                  </a:lnTo>
                  <a:lnTo>
                    <a:pt x="50" y="42"/>
                  </a:lnTo>
                  <a:lnTo>
                    <a:pt x="50" y="42"/>
                  </a:lnTo>
                  <a:lnTo>
                    <a:pt x="50" y="42"/>
                  </a:lnTo>
                  <a:lnTo>
                    <a:pt x="50" y="46"/>
                  </a:lnTo>
                  <a:lnTo>
                    <a:pt x="50" y="46"/>
                  </a:lnTo>
                  <a:lnTo>
                    <a:pt x="50" y="46"/>
                  </a:lnTo>
                  <a:lnTo>
                    <a:pt x="50" y="46"/>
                  </a:lnTo>
                  <a:lnTo>
                    <a:pt x="46" y="46"/>
                  </a:lnTo>
                  <a:lnTo>
                    <a:pt x="46" y="46"/>
                  </a:lnTo>
                  <a:lnTo>
                    <a:pt x="46" y="42"/>
                  </a:lnTo>
                  <a:lnTo>
                    <a:pt x="46" y="42"/>
                  </a:lnTo>
                  <a:lnTo>
                    <a:pt x="46" y="42"/>
                  </a:lnTo>
                  <a:lnTo>
                    <a:pt x="46" y="42"/>
                  </a:lnTo>
                  <a:lnTo>
                    <a:pt x="42" y="42"/>
                  </a:lnTo>
                  <a:lnTo>
                    <a:pt x="42" y="42"/>
                  </a:lnTo>
                  <a:lnTo>
                    <a:pt x="42" y="42"/>
                  </a:lnTo>
                  <a:lnTo>
                    <a:pt x="40" y="46"/>
                  </a:lnTo>
                  <a:lnTo>
                    <a:pt x="40" y="46"/>
                  </a:lnTo>
                  <a:lnTo>
                    <a:pt x="40" y="46"/>
                  </a:lnTo>
                  <a:lnTo>
                    <a:pt x="36" y="46"/>
                  </a:lnTo>
                  <a:lnTo>
                    <a:pt x="36" y="46"/>
                  </a:lnTo>
                  <a:lnTo>
                    <a:pt x="36" y="46"/>
                  </a:lnTo>
                  <a:lnTo>
                    <a:pt x="36" y="46"/>
                  </a:lnTo>
                  <a:lnTo>
                    <a:pt x="36" y="46"/>
                  </a:lnTo>
                  <a:lnTo>
                    <a:pt x="36" y="46"/>
                  </a:lnTo>
                  <a:close/>
                  <a:moveTo>
                    <a:pt x="36" y="0"/>
                  </a:moveTo>
                  <a:lnTo>
                    <a:pt x="36" y="0"/>
                  </a:lnTo>
                  <a:lnTo>
                    <a:pt x="36" y="0"/>
                  </a:lnTo>
                  <a:lnTo>
                    <a:pt x="36" y="0"/>
                  </a:lnTo>
                  <a:lnTo>
                    <a:pt x="36" y="0"/>
                  </a:lnTo>
                  <a:lnTo>
                    <a:pt x="36" y="0"/>
                  </a:lnTo>
                  <a:lnTo>
                    <a:pt x="36" y="0"/>
                  </a:lnTo>
                  <a:lnTo>
                    <a:pt x="40" y="0"/>
                  </a:lnTo>
                  <a:lnTo>
                    <a:pt x="40" y="0"/>
                  </a:lnTo>
                  <a:lnTo>
                    <a:pt x="40" y="0"/>
                  </a:lnTo>
                  <a:lnTo>
                    <a:pt x="40" y="0"/>
                  </a:lnTo>
                  <a:lnTo>
                    <a:pt x="42" y="0"/>
                  </a:lnTo>
                  <a:lnTo>
                    <a:pt x="42" y="0"/>
                  </a:lnTo>
                  <a:lnTo>
                    <a:pt x="40" y="0"/>
                  </a:lnTo>
                  <a:lnTo>
                    <a:pt x="40" y="0"/>
                  </a:lnTo>
                  <a:lnTo>
                    <a:pt x="40" y="0"/>
                  </a:lnTo>
                  <a:lnTo>
                    <a:pt x="36" y="0"/>
                  </a:lnTo>
                  <a:lnTo>
                    <a:pt x="36" y="0"/>
                  </a:lnTo>
                  <a:lnTo>
                    <a:pt x="36" y="0"/>
                  </a:lnTo>
                  <a:lnTo>
                    <a:pt x="36" y="0"/>
                  </a:lnTo>
                  <a:lnTo>
                    <a:pt x="36"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77"/>
            <p:cNvSpPr>
              <a:spLocks/>
            </p:cNvSpPr>
            <p:nvPr/>
          </p:nvSpPr>
          <p:spPr bwMode="auto">
            <a:xfrm>
              <a:off x="2635250" y="4054543"/>
              <a:ext cx="50800" cy="22225"/>
            </a:xfrm>
            <a:custGeom>
              <a:avLst/>
              <a:gdLst>
                <a:gd name="T0" fmla="*/ 24 w 32"/>
                <a:gd name="T1" fmla="*/ 10 h 14"/>
                <a:gd name="T2" fmla="*/ 24 w 32"/>
                <a:gd name="T3" fmla="*/ 10 h 14"/>
                <a:gd name="T4" fmla="*/ 20 w 32"/>
                <a:gd name="T5" fmla="*/ 6 h 14"/>
                <a:gd name="T6" fmla="*/ 20 w 32"/>
                <a:gd name="T7" fmla="*/ 10 h 14"/>
                <a:gd name="T8" fmla="*/ 20 w 32"/>
                <a:gd name="T9" fmla="*/ 10 h 14"/>
                <a:gd name="T10" fmla="*/ 20 w 32"/>
                <a:gd name="T11" fmla="*/ 10 h 14"/>
                <a:gd name="T12" fmla="*/ 16 w 32"/>
                <a:gd name="T13" fmla="*/ 10 h 14"/>
                <a:gd name="T14" fmla="*/ 16 w 32"/>
                <a:gd name="T15" fmla="*/ 10 h 14"/>
                <a:gd name="T16" fmla="*/ 16 w 32"/>
                <a:gd name="T17" fmla="*/ 14 h 14"/>
                <a:gd name="T18" fmla="*/ 16 w 32"/>
                <a:gd name="T19" fmla="*/ 14 h 14"/>
                <a:gd name="T20" fmla="*/ 16 w 32"/>
                <a:gd name="T21" fmla="*/ 14 h 14"/>
                <a:gd name="T22" fmla="*/ 12 w 32"/>
                <a:gd name="T23" fmla="*/ 10 h 14"/>
                <a:gd name="T24" fmla="*/ 12 w 32"/>
                <a:gd name="T25" fmla="*/ 10 h 14"/>
                <a:gd name="T26" fmla="*/ 12 w 32"/>
                <a:gd name="T27" fmla="*/ 10 h 14"/>
                <a:gd name="T28" fmla="*/ 8 w 32"/>
                <a:gd name="T29" fmla="*/ 10 h 14"/>
                <a:gd name="T30" fmla="*/ 8 w 32"/>
                <a:gd name="T31" fmla="*/ 6 h 14"/>
                <a:gd name="T32" fmla="*/ 4 w 32"/>
                <a:gd name="T33" fmla="*/ 6 h 14"/>
                <a:gd name="T34" fmla="*/ 4 w 32"/>
                <a:gd name="T35" fmla="*/ 6 h 14"/>
                <a:gd name="T36" fmla="*/ 4 w 32"/>
                <a:gd name="T37" fmla="*/ 6 h 14"/>
                <a:gd name="T38" fmla="*/ 4 w 32"/>
                <a:gd name="T39" fmla="*/ 4 h 14"/>
                <a:gd name="T40" fmla="*/ 0 w 32"/>
                <a:gd name="T41" fmla="*/ 4 h 14"/>
                <a:gd name="T42" fmla="*/ 0 w 32"/>
                <a:gd name="T43" fmla="*/ 4 h 14"/>
                <a:gd name="T44" fmla="*/ 0 w 32"/>
                <a:gd name="T45" fmla="*/ 4 h 14"/>
                <a:gd name="T46" fmla="*/ 0 w 32"/>
                <a:gd name="T47" fmla="*/ 4 h 14"/>
                <a:gd name="T48" fmla="*/ 0 w 32"/>
                <a:gd name="T49" fmla="*/ 4 h 14"/>
                <a:gd name="T50" fmla="*/ 4 w 32"/>
                <a:gd name="T51" fmla="*/ 0 h 14"/>
                <a:gd name="T52" fmla="*/ 4 w 32"/>
                <a:gd name="T53" fmla="*/ 0 h 14"/>
                <a:gd name="T54" fmla="*/ 8 w 32"/>
                <a:gd name="T55" fmla="*/ 0 h 14"/>
                <a:gd name="T56" fmla="*/ 8 w 32"/>
                <a:gd name="T57" fmla="*/ 0 h 14"/>
                <a:gd name="T58" fmla="*/ 12 w 32"/>
                <a:gd name="T59" fmla="*/ 0 h 14"/>
                <a:gd name="T60" fmla="*/ 12 w 32"/>
                <a:gd name="T61" fmla="*/ 0 h 14"/>
                <a:gd name="T62" fmla="*/ 16 w 32"/>
                <a:gd name="T63" fmla="*/ 0 h 14"/>
                <a:gd name="T64" fmla="*/ 16 w 32"/>
                <a:gd name="T65" fmla="*/ 0 h 14"/>
                <a:gd name="T66" fmla="*/ 20 w 32"/>
                <a:gd name="T67" fmla="*/ 0 h 14"/>
                <a:gd name="T68" fmla="*/ 20 w 32"/>
                <a:gd name="T69" fmla="*/ 4 h 14"/>
                <a:gd name="T70" fmla="*/ 20 w 32"/>
                <a:gd name="T71" fmla="*/ 4 h 14"/>
                <a:gd name="T72" fmla="*/ 24 w 32"/>
                <a:gd name="T73" fmla="*/ 4 h 14"/>
                <a:gd name="T74" fmla="*/ 24 w 32"/>
                <a:gd name="T75" fmla="*/ 4 h 14"/>
                <a:gd name="T76" fmla="*/ 28 w 32"/>
                <a:gd name="T77" fmla="*/ 6 h 14"/>
                <a:gd name="T78" fmla="*/ 28 w 32"/>
                <a:gd name="T79" fmla="*/ 6 h 14"/>
                <a:gd name="T80" fmla="*/ 32 w 32"/>
                <a:gd name="T81" fmla="*/ 6 h 14"/>
                <a:gd name="T82" fmla="*/ 32 w 32"/>
                <a:gd name="T83" fmla="*/ 10 h 14"/>
                <a:gd name="T84" fmla="*/ 28 w 32"/>
                <a:gd name="T85" fmla="*/ 10 h 14"/>
                <a:gd name="T86" fmla="*/ 24 w 32"/>
                <a:gd name="T87" fmla="*/ 10 h 14"/>
                <a:gd name="T88" fmla="*/ 24 w 32"/>
                <a:gd name="T8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4">
                  <a:moveTo>
                    <a:pt x="24" y="10"/>
                  </a:moveTo>
                  <a:lnTo>
                    <a:pt x="24" y="10"/>
                  </a:lnTo>
                  <a:lnTo>
                    <a:pt x="24" y="10"/>
                  </a:lnTo>
                  <a:lnTo>
                    <a:pt x="24" y="10"/>
                  </a:lnTo>
                  <a:lnTo>
                    <a:pt x="24" y="10"/>
                  </a:lnTo>
                  <a:lnTo>
                    <a:pt x="24" y="10"/>
                  </a:lnTo>
                  <a:lnTo>
                    <a:pt x="24" y="10"/>
                  </a:lnTo>
                  <a:lnTo>
                    <a:pt x="24" y="6"/>
                  </a:lnTo>
                  <a:lnTo>
                    <a:pt x="20" y="6"/>
                  </a:lnTo>
                  <a:lnTo>
                    <a:pt x="20" y="6"/>
                  </a:lnTo>
                  <a:lnTo>
                    <a:pt x="20" y="6"/>
                  </a:lnTo>
                  <a:lnTo>
                    <a:pt x="20"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4"/>
                  </a:lnTo>
                  <a:lnTo>
                    <a:pt x="16" y="14"/>
                  </a:lnTo>
                  <a:lnTo>
                    <a:pt x="16" y="14"/>
                  </a:lnTo>
                  <a:lnTo>
                    <a:pt x="16" y="14"/>
                  </a:lnTo>
                  <a:lnTo>
                    <a:pt x="16" y="14"/>
                  </a:lnTo>
                  <a:lnTo>
                    <a:pt x="16" y="14"/>
                  </a:lnTo>
                  <a:lnTo>
                    <a:pt x="16" y="14"/>
                  </a:lnTo>
                  <a:lnTo>
                    <a:pt x="16" y="14"/>
                  </a:lnTo>
                  <a:lnTo>
                    <a:pt x="16" y="14"/>
                  </a:lnTo>
                  <a:lnTo>
                    <a:pt x="12" y="10"/>
                  </a:lnTo>
                  <a:lnTo>
                    <a:pt x="12" y="10"/>
                  </a:lnTo>
                  <a:lnTo>
                    <a:pt x="12" y="10"/>
                  </a:lnTo>
                  <a:lnTo>
                    <a:pt x="12" y="10"/>
                  </a:lnTo>
                  <a:lnTo>
                    <a:pt x="12" y="10"/>
                  </a:lnTo>
                  <a:lnTo>
                    <a:pt x="12" y="10"/>
                  </a:lnTo>
                  <a:lnTo>
                    <a:pt x="12" y="10"/>
                  </a:lnTo>
                  <a:lnTo>
                    <a:pt x="12" y="10"/>
                  </a:lnTo>
                  <a:lnTo>
                    <a:pt x="8" y="10"/>
                  </a:lnTo>
                  <a:lnTo>
                    <a:pt x="8" y="10"/>
                  </a:lnTo>
                  <a:lnTo>
                    <a:pt x="8" y="10"/>
                  </a:lnTo>
                  <a:lnTo>
                    <a:pt x="8" y="10"/>
                  </a:lnTo>
                  <a:lnTo>
                    <a:pt x="8" y="10"/>
                  </a:lnTo>
                  <a:lnTo>
                    <a:pt x="8" y="6"/>
                  </a:lnTo>
                  <a:lnTo>
                    <a:pt x="8" y="6"/>
                  </a:lnTo>
                  <a:lnTo>
                    <a:pt x="8"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6" y="0"/>
                  </a:lnTo>
                  <a:lnTo>
                    <a:pt x="16" y="0"/>
                  </a:lnTo>
                  <a:lnTo>
                    <a:pt x="16" y="0"/>
                  </a:lnTo>
                  <a:lnTo>
                    <a:pt x="16" y="0"/>
                  </a:lnTo>
                  <a:lnTo>
                    <a:pt x="16" y="0"/>
                  </a:lnTo>
                  <a:lnTo>
                    <a:pt x="16" y="0"/>
                  </a:lnTo>
                  <a:lnTo>
                    <a:pt x="16" y="0"/>
                  </a:lnTo>
                  <a:lnTo>
                    <a:pt x="20" y="0"/>
                  </a:lnTo>
                  <a:lnTo>
                    <a:pt x="20" y="0"/>
                  </a:lnTo>
                  <a:lnTo>
                    <a:pt x="20" y="0"/>
                  </a:lnTo>
                  <a:lnTo>
                    <a:pt x="20" y="4"/>
                  </a:lnTo>
                  <a:lnTo>
                    <a:pt x="20" y="0"/>
                  </a:lnTo>
                  <a:lnTo>
                    <a:pt x="20" y="4"/>
                  </a:lnTo>
                  <a:lnTo>
                    <a:pt x="20" y="4"/>
                  </a:lnTo>
                  <a:lnTo>
                    <a:pt x="24" y="4"/>
                  </a:lnTo>
                  <a:lnTo>
                    <a:pt x="24" y="4"/>
                  </a:lnTo>
                  <a:lnTo>
                    <a:pt x="24" y="4"/>
                  </a:lnTo>
                  <a:lnTo>
                    <a:pt x="24" y="4"/>
                  </a:lnTo>
                  <a:lnTo>
                    <a:pt x="24" y="4"/>
                  </a:lnTo>
                  <a:lnTo>
                    <a:pt x="24" y="4"/>
                  </a:lnTo>
                  <a:lnTo>
                    <a:pt x="28" y="4"/>
                  </a:lnTo>
                  <a:lnTo>
                    <a:pt x="28" y="4"/>
                  </a:lnTo>
                  <a:lnTo>
                    <a:pt x="28" y="6"/>
                  </a:lnTo>
                  <a:lnTo>
                    <a:pt x="28" y="6"/>
                  </a:lnTo>
                  <a:lnTo>
                    <a:pt x="28" y="6"/>
                  </a:lnTo>
                  <a:lnTo>
                    <a:pt x="28" y="6"/>
                  </a:lnTo>
                  <a:lnTo>
                    <a:pt x="28" y="6"/>
                  </a:lnTo>
                  <a:lnTo>
                    <a:pt x="32" y="6"/>
                  </a:lnTo>
                  <a:lnTo>
                    <a:pt x="32" y="6"/>
                  </a:lnTo>
                  <a:lnTo>
                    <a:pt x="32" y="6"/>
                  </a:lnTo>
                  <a:lnTo>
                    <a:pt x="32" y="10"/>
                  </a:lnTo>
                  <a:lnTo>
                    <a:pt x="32" y="10"/>
                  </a:lnTo>
                  <a:lnTo>
                    <a:pt x="32" y="10"/>
                  </a:lnTo>
                  <a:lnTo>
                    <a:pt x="28" y="10"/>
                  </a:lnTo>
                  <a:lnTo>
                    <a:pt x="28" y="10"/>
                  </a:lnTo>
                  <a:lnTo>
                    <a:pt x="28" y="10"/>
                  </a:lnTo>
                  <a:lnTo>
                    <a:pt x="24" y="10"/>
                  </a:lnTo>
                  <a:lnTo>
                    <a:pt x="24" y="10"/>
                  </a:lnTo>
                  <a:lnTo>
                    <a:pt x="24" y="10"/>
                  </a:lnTo>
                  <a:lnTo>
                    <a:pt x="24" y="10"/>
                  </a:lnTo>
                  <a:lnTo>
                    <a:pt x="24"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Freeform 78"/>
            <p:cNvSpPr>
              <a:spLocks noEditPoints="1"/>
            </p:cNvSpPr>
            <p:nvPr/>
          </p:nvSpPr>
          <p:spPr bwMode="auto">
            <a:xfrm>
              <a:off x="1739900" y="3644968"/>
              <a:ext cx="708025" cy="514350"/>
            </a:xfrm>
            <a:custGeom>
              <a:avLst/>
              <a:gdLst>
                <a:gd name="T0" fmla="*/ 90 w 446"/>
                <a:gd name="T1" fmla="*/ 134 h 324"/>
                <a:gd name="T2" fmla="*/ 74 w 446"/>
                <a:gd name="T3" fmla="*/ 112 h 324"/>
                <a:gd name="T4" fmla="*/ 60 w 446"/>
                <a:gd name="T5" fmla="*/ 104 h 324"/>
                <a:gd name="T6" fmla="*/ 56 w 446"/>
                <a:gd name="T7" fmla="*/ 90 h 324"/>
                <a:gd name="T8" fmla="*/ 48 w 446"/>
                <a:gd name="T9" fmla="*/ 64 h 324"/>
                <a:gd name="T10" fmla="*/ 32 w 446"/>
                <a:gd name="T11" fmla="*/ 38 h 324"/>
                <a:gd name="T12" fmla="*/ 18 w 446"/>
                <a:gd name="T13" fmla="*/ 4 h 324"/>
                <a:gd name="T14" fmla="*/ 52 w 446"/>
                <a:gd name="T15" fmla="*/ 8 h 324"/>
                <a:gd name="T16" fmla="*/ 104 w 446"/>
                <a:gd name="T17" fmla="*/ 26 h 324"/>
                <a:gd name="T18" fmla="*/ 156 w 446"/>
                <a:gd name="T19" fmla="*/ 18 h 324"/>
                <a:gd name="T20" fmla="*/ 182 w 446"/>
                <a:gd name="T21" fmla="*/ 38 h 324"/>
                <a:gd name="T22" fmla="*/ 208 w 446"/>
                <a:gd name="T23" fmla="*/ 68 h 324"/>
                <a:gd name="T24" fmla="*/ 230 w 446"/>
                <a:gd name="T25" fmla="*/ 56 h 324"/>
                <a:gd name="T26" fmla="*/ 256 w 446"/>
                <a:gd name="T27" fmla="*/ 82 h 324"/>
                <a:gd name="T28" fmla="*/ 274 w 446"/>
                <a:gd name="T29" fmla="*/ 116 h 324"/>
                <a:gd name="T30" fmla="*/ 298 w 446"/>
                <a:gd name="T31" fmla="*/ 132 h 324"/>
                <a:gd name="T32" fmla="*/ 290 w 446"/>
                <a:gd name="T33" fmla="*/ 172 h 324"/>
                <a:gd name="T34" fmla="*/ 294 w 446"/>
                <a:gd name="T35" fmla="*/ 210 h 324"/>
                <a:gd name="T36" fmla="*/ 294 w 446"/>
                <a:gd name="T37" fmla="*/ 214 h 324"/>
                <a:gd name="T38" fmla="*/ 316 w 446"/>
                <a:gd name="T39" fmla="*/ 250 h 324"/>
                <a:gd name="T40" fmla="*/ 350 w 446"/>
                <a:gd name="T41" fmla="*/ 262 h 324"/>
                <a:gd name="T42" fmla="*/ 372 w 446"/>
                <a:gd name="T43" fmla="*/ 258 h 324"/>
                <a:gd name="T44" fmla="*/ 390 w 446"/>
                <a:gd name="T45" fmla="*/ 238 h 324"/>
                <a:gd name="T46" fmla="*/ 402 w 446"/>
                <a:gd name="T47" fmla="*/ 210 h 324"/>
                <a:gd name="T48" fmla="*/ 430 w 446"/>
                <a:gd name="T49" fmla="*/ 206 h 324"/>
                <a:gd name="T50" fmla="*/ 442 w 446"/>
                <a:gd name="T51" fmla="*/ 220 h 324"/>
                <a:gd name="T52" fmla="*/ 430 w 446"/>
                <a:gd name="T53" fmla="*/ 242 h 324"/>
                <a:gd name="T54" fmla="*/ 428 w 446"/>
                <a:gd name="T55" fmla="*/ 250 h 324"/>
                <a:gd name="T56" fmla="*/ 410 w 446"/>
                <a:gd name="T57" fmla="*/ 268 h 324"/>
                <a:gd name="T58" fmla="*/ 390 w 446"/>
                <a:gd name="T59" fmla="*/ 290 h 324"/>
                <a:gd name="T60" fmla="*/ 368 w 446"/>
                <a:gd name="T61" fmla="*/ 320 h 324"/>
                <a:gd name="T62" fmla="*/ 346 w 446"/>
                <a:gd name="T63" fmla="*/ 302 h 324"/>
                <a:gd name="T64" fmla="*/ 330 w 446"/>
                <a:gd name="T65" fmla="*/ 294 h 324"/>
                <a:gd name="T66" fmla="*/ 298 w 446"/>
                <a:gd name="T67" fmla="*/ 302 h 324"/>
                <a:gd name="T68" fmla="*/ 264 w 446"/>
                <a:gd name="T69" fmla="*/ 288 h 324"/>
                <a:gd name="T70" fmla="*/ 230 w 446"/>
                <a:gd name="T71" fmla="*/ 268 h 324"/>
                <a:gd name="T72" fmla="*/ 204 w 446"/>
                <a:gd name="T73" fmla="*/ 250 h 324"/>
                <a:gd name="T74" fmla="*/ 178 w 446"/>
                <a:gd name="T75" fmla="*/ 228 h 324"/>
                <a:gd name="T76" fmla="*/ 182 w 446"/>
                <a:gd name="T77" fmla="*/ 198 h 324"/>
                <a:gd name="T78" fmla="*/ 162 w 446"/>
                <a:gd name="T79" fmla="*/ 164 h 324"/>
                <a:gd name="T80" fmla="*/ 144 w 446"/>
                <a:gd name="T81" fmla="*/ 150 h 324"/>
                <a:gd name="T82" fmla="*/ 130 w 446"/>
                <a:gd name="T83" fmla="*/ 134 h 324"/>
                <a:gd name="T84" fmla="*/ 130 w 446"/>
                <a:gd name="T85" fmla="*/ 120 h 324"/>
                <a:gd name="T86" fmla="*/ 106 w 446"/>
                <a:gd name="T87" fmla="*/ 90 h 324"/>
                <a:gd name="T88" fmla="*/ 86 w 446"/>
                <a:gd name="T89" fmla="*/ 72 h 324"/>
                <a:gd name="T90" fmla="*/ 74 w 446"/>
                <a:gd name="T91" fmla="*/ 34 h 324"/>
                <a:gd name="T92" fmla="*/ 48 w 446"/>
                <a:gd name="T93" fmla="*/ 18 h 324"/>
                <a:gd name="T94" fmla="*/ 52 w 446"/>
                <a:gd name="T95" fmla="*/ 46 h 324"/>
                <a:gd name="T96" fmla="*/ 70 w 446"/>
                <a:gd name="T97" fmla="*/ 72 h 324"/>
                <a:gd name="T98" fmla="*/ 90 w 446"/>
                <a:gd name="T99" fmla="*/ 108 h 324"/>
                <a:gd name="T100" fmla="*/ 100 w 446"/>
                <a:gd name="T101" fmla="*/ 128 h 324"/>
                <a:gd name="T102" fmla="*/ 110 w 446"/>
                <a:gd name="T103" fmla="*/ 158 h 324"/>
                <a:gd name="T104" fmla="*/ 122 w 446"/>
                <a:gd name="T105" fmla="*/ 176 h 324"/>
                <a:gd name="T106" fmla="*/ 96 w 446"/>
                <a:gd name="T107" fmla="*/ 154 h 324"/>
                <a:gd name="T108" fmla="*/ 86 w 446"/>
                <a:gd name="T109" fmla="*/ 146 h 324"/>
                <a:gd name="T110" fmla="*/ 104 w 446"/>
                <a:gd name="T111" fmla="*/ 254 h 324"/>
                <a:gd name="T112" fmla="*/ 74 w 446"/>
                <a:gd name="T113" fmla="*/ 72 h 324"/>
                <a:gd name="T114" fmla="*/ 0 w 446"/>
                <a:gd name="T115" fmla="*/ 72 h 324"/>
                <a:gd name="T116" fmla="*/ 44 w 446"/>
                <a:gd name="T117" fmla="*/ 90 h 324"/>
                <a:gd name="T118" fmla="*/ 92 w 446"/>
                <a:gd name="T119" fmla="*/ 154 h 324"/>
                <a:gd name="T120" fmla="*/ 162 w 446"/>
                <a:gd name="T121" fmla="*/ 206 h 324"/>
                <a:gd name="T122" fmla="*/ 442 w 446"/>
                <a:gd name="T123" fmla="*/ 228 h 324"/>
                <a:gd name="T124" fmla="*/ 380 w 446"/>
                <a:gd name="T125" fmla="*/ 2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24">
                  <a:moveTo>
                    <a:pt x="96" y="154"/>
                  </a:moveTo>
                  <a:lnTo>
                    <a:pt x="92" y="154"/>
                  </a:lnTo>
                  <a:lnTo>
                    <a:pt x="92" y="150"/>
                  </a:lnTo>
                  <a:lnTo>
                    <a:pt x="90" y="150"/>
                  </a:lnTo>
                  <a:lnTo>
                    <a:pt x="90" y="146"/>
                  </a:lnTo>
                  <a:lnTo>
                    <a:pt x="90" y="142"/>
                  </a:lnTo>
                  <a:lnTo>
                    <a:pt x="86" y="142"/>
                  </a:lnTo>
                  <a:lnTo>
                    <a:pt x="86" y="146"/>
                  </a:lnTo>
                  <a:lnTo>
                    <a:pt x="86" y="142"/>
                  </a:lnTo>
                  <a:lnTo>
                    <a:pt x="86" y="138"/>
                  </a:lnTo>
                  <a:lnTo>
                    <a:pt x="90" y="138"/>
                  </a:lnTo>
                  <a:lnTo>
                    <a:pt x="90" y="134"/>
                  </a:lnTo>
                  <a:lnTo>
                    <a:pt x="90" y="132"/>
                  </a:lnTo>
                  <a:lnTo>
                    <a:pt x="90" y="134"/>
                  </a:lnTo>
                  <a:lnTo>
                    <a:pt x="90" y="132"/>
                  </a:lnTo>
                  <a:lnTo>
                    <a:pt x="90" y="128"/>
                  </a:lnTo>
                  <a:lnTo>
                    <a:pt x="86" y="128"/>
                  </a:lnTo>
                  <a:lnTo>
                    <a:pt x="86" y="124"/>
                  </a:lnTo>
                  <a:lnTo>
                    <a:pt x="86" y="120"/>
                  </a:lnTo>
                  <a:lnTo>
                    <a:pt x="82" y="120"/>
                  </a:lnTo>
                  <a:lnTo>
                    <a:pt x="78" y="120"/>
                  </a:lnTo>
                  <a:lnTo>
                    <a:pt x="78" y="116"/>
                  </a:lnTo>
                  <a:lnTo>
                    <a:pt x="74" y="116"/>
                  </a:lnTo>
                  <a:lnTo>
                    <a:pt x="74" y="112"/>
                  </a:lnTo>
                  <a:lnTo>
                    <a:pt x="70" y="112"/>
                  </a:lnTo>
                  <a:lnTo>
                    <a:pt x="70" y="108"/>
                  </a:lnTo>
                  <a:lnTo>
                    <a:pt x="74" y="108"/>
                  </a:lnTo>
                  <a:lnTo>
                    <a:pt x="70" y="108"/>
                  </a:lnTo>
                  <a:lnTo>
                    <a:pt x="70" y="112"/>
                  </a:lnTo>
                  <a:lnTo>
                    <a:pt x="70" y="108"/>
                  </a:lnTo>
                  <a:lnTo>
                    <a:pt x="66" y="108"/>
                  </a:lnTo>
                  <a:lnTo>
                    <a:pt x="66" y="112"/>
                  </a:lnTo>
                  <a:lnTo>
                    <a:pt x="62" y="108"/>
                  </a:lnTo>
                  <a:lnTo>
                    <a:pt x="62" y="104"/>
                  </a:lnTo>
                  <a:lnTo>
                    <a:pt x="60" y="108"/>
                  </a:lnTo>
                  <a:lnTo>
                    <a:pt x="60" y="104"/>
                  </a:lnTo>
                  <a:lnTo>
                    <a:pt x="56" y="104"/>
                  </a:lnTo>
                  <a:lnTo>
                    <a:pt x="56" y="102"/>
                  </a:lnTo>
                  <a:lnTo>
                    <a:pt x="52" y="98"/>
                  </a:lnTo>
                  <a:lnTo>
                    <a:pt x="48" y="98"/>
                  </a:lnTo>
                  <a:lnTo>
                    <a:pt x="48" y="94"/>
                  </a:lnTo>
                  <a:lnTo>
                    <a:pt x="44" y="94"/>
                  </a:lnTo>
                  <a:lnTo>
                    <a:pt x="48" y="90"/>
                  </a:lnTo>
                  <a:lnTo>
                    <a:pt x="48" y="94"/>
                  </a:lnTo>
                  <a:lnTo>
                    <a:pt x="52" y="94"/>
                  </a:lnTo>
                  <a:lnTo>
                    <a:pt x="56" y="94"/>
                  </a:lnTo>
                  <a:lnTo>
                    <a:pt x="60" y="94"/>
                  </a:lnTo>
                  <a:lnTo>
                    <a:pt x="56" y="90"/>
                  </a:lnTo>
                  <a:lnTo>
                    <a:pt x="60" y="90"/>
                  </a:lnTo>
                  <a:lnTo>
                    <a:pt x="60" y="86"/>
                  </a:lnTo>
                  <a:lnTo>
                    <a:pt x="60" y="90"/>
                  </a:lnTo>
                  <a:lnTo>
                    <a:pt x="60" y="86"/>
                  </a:lnTo>
                  <a:lnTo>
                    <a:pt x="60" y="82"/>
                  </a:lnTo>
                  <a:lnTo>
                    <a:pt x="60" y="78"/>
                  </a:lnTo>
                  <a:lnTo>
                    <a:pt x="60" y="74"/>
                  </a:lnTo>
                  <a:lnTo>
                    <a:pt x="56" y="74"/>
                  </a:lnTo>
                  <a:lnTo>
                    <a:pt x="56" y="72"/>
                  </a:lnTo>
                  <a:lnTo>
                    <a:pt x="52" y="72"/>
                  </a:lnTo>
                  <a:lnTo>
                    <a:pt x="52" y="68"/>
                  </a:lnTo>
                  <a:lnTo>
                    <a:pt x="48" y="64"/>
                  </a:lnTo>
                  <a:lnTo>
                    <a:pt x="44" y="64"/>
                  </a:lnTo>
                  <a:lnTo>
                    <a:pt x="44" y="60"/>
                  </a:lnTo>
                  <a:lnTo>
                    <a:pt x="40" y="60"/>
                  </a:lnTo>
                  <a:lnTo>
                    <a:pt x="36" y="56"/>
                  </a:lnTo>
                  <a:lnTo>
                    <a:pt x="36" y="52"/>
                  </a:lnTo>
                  <a:lnTo>
                    <a:pt x="36" y="48"/>
                  </a:lnTo>
                  <a:lnTo>
                    <a:pt x="36" y="46"/>
                  </a:lnTo>
                  <a:lnTo>
                    <a:pt x="32" y="46"/>
                  </a:lnTo>
                  <a:lnTo>
                    <a:pt x="32" y="42"/>
                  </a:lnTo>
                  <a:lnTo>
                    <a:pt x="32" y="46"/>
                  </a:lnTo>
                  <a:lnTo>
                    <a:pt x="32" y="42"/>
                  </a:lnTo>
                  <a:lnTo>
                    <a:pt x="32" y="38"/>
                  </a:lnTo>
                  <a:lnTo>
                    <a:pt x="30" y="34"/>
                  </a:lnTo>
                  <a:lnTo>
                    <a:pt x="30" y="30"/>
                  </a:lnTo>
                  <a:lnTo>
                    <a:pt x="26" y="30"/>
                  </a:lnTo>
                  <a:lnTo>
                    <a:pt x="26" y="26"/>
                  </a:lnTo>
                  <a:lnTo>
                    <a:pt x="22" y="22"/>
                  </a:lnTo>
                  <a:lnTo>
                    <a:pt x="26" y="18"/>
                  </a:lnTo>
                  <a:lnTo>
                    <a:pt x="22" y="18"/>
                  </a:lnTo>
                  <a:lnTo>
                    <a:pt x="22" y="16"/>
                  </a:lnTo>
                  <a:lnTo>
                    <a:pt x="18" y="16"/>
                  </a:lnTo>
                  <a:lnTo>
                    <a:pt x="18" y="12"/>
                  </a:lnTo>
                  <a:lnTo>
                    <a:pt x="18" y="8"/>
                  </a:lnTo>
                  <a:lnTo>
                    <a:pt x="18" y="4"/>
                  </a:lnTo>
                  <a:lnTo>
                    <a:pt x="22" y="4"/>
                  </a:lnTo>
                  <a:lnTo>
                    <a:pt x="26" y="4"/>
                  </a:lnTo>
                  <a:lnTo>
                    <a:pt x="30" y="4"/>
                  </a:lnTo>
                  <a:lnTo>
                    <a:pt x="32" y="4"/>
                  </a:lnTo>
                  <a:lnTo>
                    <a:pt x="36" y="4"/>
                  </a:lnTo>
                  <a:lnTo>
                    <a:pt x="40" y="4"/>
                  </a:lnTo>
                  <a:lnTo>
                    <a:pt x="44" y="4"/>
                  </a:lnTo>
                  <a:lnTo>
                    <a:pt x="48" y="0"/>
                  </a:lnTo>
                  <a:lnTo>
                    <a:pt x="52" y="0"/>
                  </a:lnTo>
                  <a:lnTo>
                    <a:pt x="52" y="4"/>
                  </a:lnTo>
                  <a:lnTo>
                    <a:pt x="48" y="4"/>
                  </a:lnTo>
                  <a:lnTo>
                    <a:pt x="52" y="8"/>
                  </a:lnTo>
                  <a:lnTo>
                    <a:pt x="56" y="8"/>
                  </a:lnTo>
                  <a:lnTo>
                    <a:pt x="60" y="12"/>
                  </a:lnTo>
                  <a:lnTo>
                    <a:pt x="62" y="12"/>
                  </a:lnTo>
                  <a:lnTo>
                    <a:pt x="66" y="12"/>
                  </a:lnTo>
                  <a:lnTo>
                    <a:pt x="70" y="16"/>
                  </a:lnTo>
                  <a:lnTo>
                    <a:pt x="74" y="16"/>
                  </a:lnTo>
                  <a:lnTo>
                    <a:pt x="78" y="16"/>
                  </a:lnTo>
                  <a:lnTo>
                    <a:pt x="82" y="18"/>
                  </a:lnTo>
                  <a:lnTo>
                    <a:pt x="86" y="18"/>
                  </a:lnTo>
                  <a:lnTo>
                    <a:pt x="90" y="22"/>
                  </a:lnTo>
                  <a:lnTo>
                    <a:pt x="96" y="26"/>
                  </a:lnTo>
                  <a:lnTo>
                    <a:pt x="104" y="26"/>
                  </a:lnTo>
                  <a:lnTo>
                    <a:pt x="110" y="26"/>
                  </a:lnTo>
                  <a:lnTo>
                    <a:pt x="114" y="26"/>
                  </a:lnTo>
                  <a:lnTo>
                    <a:pt x="118" y="26"/>
                  </a:lnTo>
                  <a:lnTo>
                    <a:pt x="122" y="26"/>
                  </a:lnTo>
                  <a:lnTo>
                    <a:pt x="130" y="26"/>
                  </a:lnTo>
                  <a:lnTo>
                    <a:pt x="132" y="26"/>
                  </a:lnTo>
                  <a:lnTo>
                    <a:pt x="140" y="26"/>
                  </a:lnTo>
                  <a:lnTo>
                    <a:pt x="140" y="22"/>
                  </a:lnTo>
                  <a:lnTo>
                    <a:pt x="140" y="18"/>
                  </a:lnTo>
                  <a:lnTo>
                    <a:pt x="148" y="18"/>
                  </a:lnTo>
                  <a:lnTo>
                    <a:pt x="152" y="18"/>
                  </a:lnTo>
                  <a:lnTo>
                    <a:pt x="156" y="18"/>
                  </a:lnTo>
                  <a:lnTo>
                    <a:pt x="160" y="18"/>
                  </a:lnTo>
                  <a:lnTo>
                    <a:pt x="162" y="18"/>
                  </a:lnTo>
                  <a:lnTo>
                    <a:pt x="166" y="18"/>
                  </a:lnTo>
                  <a:lnTo>
                    <a:pt x="166" y="22"/>
                  </a:lnTo>
                  <a:lnTo>
                    <a:pt x="170" y="22"/>
                  </a:lnTo>
                  <a:lnTo>
                    <a:pt x="170" y="26"/>
                  </a:lnTo>
                  <a:lnTo>
                    <a:pt x="174" y="26"/>
                  </a:lnTo>
                  <a:lnTo>
                    <a:pt x="174" y="30"/>
                  </a:lnTo>
                  <a:lnTo>
                    <a:pt x="178" y="30"/>
                  </a:lnTo>
                  <a:lnTo>
                    <a:pt x="178" y="34"/>
                  </a:lnTo>
                  <a:lnTo>
                    <a:pt x="182" y="34"/>
                  </a:lnTo>
                  <a:lnTo>
                    <a:pt x="182" y="38"/>
                  </a:lnTo>
                  <a:lnTo>
                    <a:pt x="186" y="38"/>
                  </a:lnTo>
                  <a:lnTo>
                    <a:pt x="188" y="42"/>
                  </a:lnTo>
                  <a:lnTo>
                    <a:pt x="188" y="46"/>
                  </a:lnTo>
                  <a:lnTo>
                    <a:pt x="192" y="48"/>
                  </a:lnTo>
                  <a:lnTo>
                    <a:pt x="192" y="52"/>
                  </a:lnTo>
                  <a:lnTo>
                    <a:pt x="192" y="56"/>
                  </a:lnTo>
                  <a:lnTo>
                    <a:pt x="196" y="60"/>
                  </a:lnTo>
                  <a:lnTo>
                    <a:pt x="200" y="60"/>
                  </a:lnTo>
                  <a:lnTo>
                    <a:pt x="200" y="64"/>
                  </a:lnTo>
                  <a:lnTo>
                    <a:pt x="204" y="64"/>
                  </a:lnTo>
                  <a:lnTo>
                    <a:pt x="204" y="68"/>
                  </a:lnTo>
                  <a:lnTo>
                    <a:pt x="208" y="68"/>
                  </a:lnTo>
                  <a:lnTo>
                    <a:pt x="212" y="72"/>
                  </a:lnTo>
                  <a:lnTo>
                    <a:pt x="216" y="72"/>
                  </a:lnTo>
                  <a:lnTo>
                    <a:pt x="216" y="68"/>
                  </a:lnTo>
                  <a:lnTo>
                    <a:pt x="218" y="68"/>
                  </a:lnTo>
                  <a:lnTo>
                    <a:pt x="218" y="64"/>
                  </a:lnTo>
                  <a:lnTo>
                    <a:pt x="218" y="60"/>
                  </a:lnTo>
                  <a:lnTo>
                    <a:pt x="218" y="56"/>
                  </a:lnTo>
                  <a:lnTo>
                    <a:pt x="222" y="56"/>
                  </a:lnTo>
                  <a:lnTo>
                    <a:pt x="226" y="56"/>
                  </a:lnTo>
                  <a:lnTo>
                    <a:pt x="226" y="52"/>
                  </a:lnTo>
                  <a:lnTo>
                    <a:pt x="226" y="56"/>
                  </a:lnTo>
                  <a:lnTo>
                    <a:pt x="230" y="56"/>
                  </a:lnTo>
                  <a:lnTo>
                    <a:pt x="234" y="56"/>
                  </a:lnTo>
                  <a:lnTo>
                    <a:pt x="238" y="56"/>
                  </a:lnTo>
                  <a:lnTo>
                    <a:pt x="238" y="60"/>
                  </a:lnTo>
                  <a:lnTo>
                    <a:pt x="242" y="60"/>
                  </a:lnTo>
                  <a:lnTo>
                    <a:pt x="244" y="60"/>
                  </a:lnTo>
                  <a:lnTo>
                    <a:pt x="244" y="64"/>
                  </a:lnTo>
                  <a:lnTo>
                    <a:pt x="248" y="68"/>
                  </a:lnTo>
                  <a:lnTo>
                    <a:pt x="248" y="72"/>
                  </a:lnTo>
                  <a:lnTo>
                    <a:pt x="252" y="74"/>
                  </a:lnTo>
                  <a:lnTo>
                    <a:pt x="252" y="78"/>
                  </a:lnTo>
                  <a:lnTo>
                    <a:pt x="252" y="82"/>
                  </a:lnTo>
                  <a:lnTo>
                    <a:pt x="256" y="82"/>
                  </a:lnTo>
                  <a:lnTo>
                    <a:pt x="256" y="86"/>
                  </a:lnTo>
                  <a:lnTo>
                    <a:pt x="260" y="90"/>
                  </a:lnTo>
                  <a:lnTo>
                    <a:pt x="260" y="94"/>
                  </a:lnTo>
                  <a:lnTo>
                    <a:pt x="264" y="94"/>
                  </a:lnTo>
                  <a:lnTo>
                    <a:pt x="264" y="98"/>
                  </a:lnTo>
                  <a:lnTo>
                    <a:pt x="268" y="98"/>
                  </a:lnTo>
                  <a:lnTo>
                    <a:pt x="268" y="102"/>
                  </a:lnTo>
                  <a:lnTo>
                    <a:pt x="268" y="104"/>
                  </a:lnTo>
                  <a:lnTo>
                    <a:pt x="268" y="108"/>
                  </a:lnTo>
                  <a:lnTo>
                    <a:pt x="272" y="112"/>
                  </a:lnTo>
                  <a:lnTo>
                    <a:pt x="272" y="116"/>
                  </a:lnTo>
                  <a:lnTo>
                    <a:pt x="274" y="116"/>
                  </a:lnTo>
                  <a:lnTo>
                    <a:pt x="274" y="120"/>
                  </a:lnTo>
                  <a:lnTo>
                    <a:pt x="278" y="120"/>
                  </a:lnTo>
                  <a:lnTo>
                    <a:pt x="282" y="120"/>
                  </a:lnTo>
                  <a:lnTo>
                    <a:pt x="282" y="124"/>
                  </a:lnTo>
                  <a:lnTo>
                    <a:pt x="286" y="124"/>
                  </a:lnTo>
                  <a:lnTo>
                    <a:pt x="290" y="124"/>
                  </a:lnTo>
                  <a:lnTo>
                    <a:pt x="294" y="124"/>
                  </a:lnTo>
                  <a:lnTo>
                    <a:pt x="294" y="128"/>
                  </a:lnTo>
                  <a:lnTo>
                    <a:pt x="298" y="128"/>
                  </a:lnTo>
                  <a:lnTo>
                    <a:pt x="298" y="124"/>
                  </a:lnTo>
                  <a:lnTo>
                    <a:pt x="298" y="128"/>
                  </a:lnTo>
                  <a:lnTo>
                    <a:pt x="298" y="132"/>
                  </a:lnTo>
                  <a:lnTo>
                    <a:pt x="298" y="134"/>
                  </a:lnTo>
                  <a:lnTo>
                    <a:pt x="294" y="138"/>
                  </a:lnTo>
                  <a:lnTo>
                    <a:pt x="294" y="142"/>
                  </a:lnTo>
                  <a:lnTo>
                    <a:pt x="294" y="146"/>
                  </a:lnTo>
                  <a:lnTo>
                    <a:pt x="294" y="150"/>
                  </a:lnTo>
                  <a:lnTo>
                    <a:pt x="290" y="150"/>
                  </a:lnTo>
                  <a:lnTo>
                    <a:pt x="290" y="154"/>
                  </a:lnTo>
                  <a:lnTo>
                    <a:pt x="290" y="158"/>
                  </a:lnTo>
                  <a:lnTo>
                    <a:pt x="290" y="160"/>
                  </a:lnTo>
                  <a:lnTo>
                    <a:pt x="290" y="164"/>
                  </a:lnTo>
                  <a:lnTo>
                    <a:pt x="290" y="168"/>
                  </a:lnTo>
                  <a:lnTo>
                    <a:pt x="290" y="172"/>
                  </a:lnTo>
                  <a:lnTo>
                    <a:pt x="290" y="176"/>
                  </a:lnTo>
                  <a:lnTo>
                    <a:pt x="290" y="180"/>
                  </a:lnTo>
                  <a:lnTo>
                    <a:pt x="290" y="184"/>
                  </a:lnTo>
                  <a:lnTo>
                    <a:pt x="290" y="188"/>
                  </a:lnTo>
                  <a:lnTo>
                    <a:pt x="290" y="190"/>
                  </a:lnTo>
                  <a:lnTo>
                    <a:pt x="290" y="194"/>
                  </a:lnTo>
                  <a:lnTo>
                    <a:pt x="290" y="198"/>
                  </a:lnTo>
                  <a:lnTo>
                    <a:pt x="294" y="198"/>
                  </a:lnTo>
                  <a:lnTo>
                    <a:pt x="294" y="202"/>
                  </a:lnTo>
                  <a:lnTo>
                    <a:pt x="298" y="202"/>
                  </a:lnTo>
                  <a:lnTo>
                    <a:pt x="298" y="206"/>
                  </a:lnTo>
                  <a:lnTo>
                    <a:pt x="294" y="210"/>
                  </a:lnTo>
                  <a:lnTo>
                    <a:pt x="294" y="206"/>
                  </a:lnTo>
                  <a:lnTo>
                    <a:pt x="298" y="206"/>
                  </a:lnTo>
                  <a:lnTo>
                    <a:pt x="294" y="206"/>
                  </a:lnTo>
                  <a:lnTo>
                    <a:pt x="294" y="202"/>
                  </a:lnTo>
                  <a:lnTo>
                    <a:pt x="294" y="198"/>
                  </a:lnTo>
                  <a:lnTo>
                    <a:pt x="290" y="198"/>
                  </a:lnTo>
                  <a:lnTo>
                    <a:pt x="290" y="194"/>
                  </a:lnTo>
                  <a:lnTo>
                    <a:pt x="290" y="198"/>
                  </a:lnTo>
                  <a:lnTo>
                    <a:pt x="290" y="202"/>
                  </a:lnTo>
                  <a:lnTo>
                    <a:pt x="294" y="206"/>
                  </a:lnTo>
                  <a:lnTo>
                    <a:pt x="294" y="210"/>
                  </a:lnTo>
                  <a:lnTo>
                    <a:pt x="294" y="214"/>
                  </a:lnTo>
                  <a:lnTo>
                    <a:pt x="298" y="214"/>
                  </a:lnTo>
                  <a:lnTo>
                    <a:pt x="298" y="218"/>
                  </a:lnTo>
                  <a:lnTo>
                    <a:pt x="298" y="220"/>
                  </a:lnTo>
                  <a:lnTo>
                    <a:pt x="302" y="220"/>
                  </a:lnTo>
                  <a:lnTo>
                    <a:pt x="304" y="228"/>
                  </a:lnTo>
                  <a:lnTo>
                    <a:pt x="308" y="232"/>
                  </a:lnTo>
                  <a:lnTo>
                    <a:pt x="308" y="234"/>
                  </a:lnTo>
                  <a:lnTo>
                    <a:pt x="308" y="238"/>
                  </a:lnTo>
                  <a:lnTo>
                    <a:pt x="312" y="242"/>
                  </a:lnTo>
                  <a:lnTo>
                    <a:pt x="312" y="246"/>
                  </a:lnTo>
                  <a:lnTo>
                    <a:pt x="316" y="246"/>
                  </a:lnTo>
                  <a:lnTo>
                    <a:pt x="316" y="250"/>
                  </a:lnTo>
                  <a:lnTo>
                    <a:pt x="316" y="254"/>
                  </a:lnTo>
                  <a:lnTo>
                    <a:pt x="320" y="254"/>
                  </a:lnTo>
                  <a:lnTo>
                    <a:pt x="324" y="254"/>
                  </a:lnTo>
                  <a:lnTo>
                    <a:pt x="328" y="254"/>
                  </a:lnTo>
                  <a:lnTo>
                    <a:pt x="328" y="258"/>
                  </a:lnTo>
                  <a:lnTo>
                    <a:pt x="330" y="258"/>
                  </a:lnTo>
                  <a:lnTo>
                    <a:pt x="330" y="262"/>
                  </a:lnTo>
                  <a:lnTo>
                    <a:pt x="334" y="264"/>
                  </a:lnTo>
                  <a:lnTo>
                    <a:pt x="338" y="264"/>
                  </a:lnTo>
                  <a:lnTo>
                    <a:pt x="342" y="262"/>
                  </a:lnTo>
                  <a:lnTo>
                    <a:pt x="346" y="262"/>
                  </a:lnTo>
                  <a:lnTo>
                    <a:pt x="350" y="262"/>
                  </a:lnTo>
                  <a:lnTo>
                    <a:pt x="350" y="258"/>
                  </a:lnTo>
                  <a:lnTo>
                    <a:pt x="346" y="262"/>
                  </a:lnTo>
                  <a:lnTo>
                    <a:pt x="350" y="258"/>
                  </a:lnTo>
                  <a:lnTo>
                    <a:pt x="354" y="258"/>
                  </a:lnTo>
                  <a:lnTo>
                    <a:pt x="354" y="262"/>
                  </a:lnTo>
                  <a:lnTo>
                    <a:pt x="358" y="262"/>
                  </a:lnTo>
                  <a:lnTo>
                    <a:pt x="358" y="258"/>
                  </a:lnTo>
                  <a:lnTo>
                    <a:pt x="360" y="258"/>
                  </a:lnTo>
                  <a:lnTo>
                    <a:pt x="364" y="254"/>
                  </a:lnTo>
                  <a:lnTo>
                    <a:pt x="368" y="254"/>
                  </a:lnTo>
                  <a:lnTo>
                    <a:pt x="372" y="254"/>
                  </a:lnTo>
                  <a:lnTo>
                    <a:pt x="372" y="258"/>
                  </a:lnTo>
                  <a:lnTo>
                    <a:pt x="376" y="258"/>
                  </a:lnTo>
                  <a:lnTo>
                    <a:pt x="372" y="258"/>
                  </a:lnTo>
                  <a:lnTo>
                    <a:pt x="376" y="262"/>
                  </a:lnTo>
                  <a:lnTo>
                    <a:pt x="376" y="258"/>
                  </a:lnTo>
                  <a:lnTo>
                    <a:pt x="380" y="258"/>
                  </a:lnTo>
                  <a:lnTo>
                    <a:pt x="384" y="254"/>
                  </a:lnTo>
                  <a:lnTo>
                    <a:pt x="380" y="254"/>
                  </a:lnTo>
                  <a:lnTo>
                    <a:pt x="380" y="250"/>
                  </a:lnTo>
                  <a:lnTo>
                    <a:pt x="384" y="250"/>
                  </a:lnTo>
                  <a:lnTo>
                    <a:pt x="386" y="246"/>
                  </a:lnTo>
                  <a:lnTo>
                    <a:pt x="390" y="242"/>
                  </a:lnTo>
                  <a:lnTo>
                    <a:pt x="390" y="238"/>
                  </a:lnTo>
                  <a:lnTo>
                    <a:pt x="390" y="234"/>
                  </a:lnTo>
                  <a:lnTo>
                    <a:pt x="394" y="232"/>
                  </a:lnTo>
                  <a:lnTo>
                    <a:pt x="394" y="228"/>
                  </a:lnTo>
                  <a:lnTo>
                    <a:pt x="394" y="224"/>
                  </a:lnTo>
                  <a:lnTo>
                    <a:pt x="394" y="220"/>
                  </a:lnTo>
                  <a:lnTo>
                    <a:pt x="394" y="218"/>
                  </a:lnTo>
                  <a:lnTo>
                    <a:pt x="394" y="214"/>
                  </a:lnTo>
                  <a:lnTo>
                    <a:pt x="394" y="218"/>
                  </a:lnTo>
                  <a:lnTo>
                    <a:pt x="394" y="214"/>
                  </a:lnTo>
                  <a:lnTo>
                    <a:pt x="398" y="214"/>
                  </a:lnTo>
                  <a:lnTo>
                    <a:pt x="398" y="210"/>
                  </a:lnTo>
                  <a:lnTo>
                    <a:pt x="402" y="210"/>
                  </a:lnTo>
                  <a:lnTo>
                    <a:pt x="406" y="210"/>
                  </a:lnTo>
                  <a:lnTo>
                    <a:pt x="410" y="210"/>
                  </a:lnTo>
                  <a:lnTo>
                    <a:pt x="414" y="206"/>
                  </a:lnTo>
                  <a:lnTo>
                    <a:pt x="416" y="206"/>
                  </a:lnTo>
                  <a:lnTo>
                    <a:pt x="420" y="206"/>
                  </a:lnTo>
                  <a:lnTo>
                    <a:pt x="424" y="206"/>
                  </a:lnTo>
                  <a:lnTo>
                    <a:pt x="428" y="202"/>
                  </a:lnTo>
                  <a:lnTo>
                    <a:pt x="424" y="202"/>
                  </a:lnTo>
                  <a:lnTo>
                    <a:pt x="424" y="206"/>
                  </a:lnTo>
                  <a:lnTo>
                    <a:pt x="424" y="202"/>
                  </a:lnTo>
                  <a:lnTo>
                    <a:pt x="428" y="202"/>
                  </a:lnTo>
                  <a:lnTo>
                    <a:pt x="430" y="206"/>
                  </a:lnTo>
                  <a:lnTo>
                    <a:pt x="434" y="206"/>
                  </a:lnTo>
                  <a:lnTo>
                    <a:pt x="438" y="206"/>
                  </a:lnTo>
                  <a:lnTo>
                    <a:pt x="434" y="206"/>
                  </a:lnTo>
                  <a:lnTo>
                    <a:pt x="438" y="206"/>
                  </a:lnTo>
                  <a:lnTo>
                    <a:pt x="438" y="202"/>
                  </a:lnTo>
                  <a:lnTo>
                    <a:pt x="442" y="202"/>
                  </a:lnTo>
                  <a:lnTo>
                    <a:pt x="442" y="206"/>
                  </a:lnTo>
                  <a:lnTo>
                    <a:pt x="446" y="206"/>
                  </a:lnTo>
                  <a:lnTo>
                    <a:pt x="446" y="210"/>
                  </a:lnTo>
                  <a:lnTo>
                    <a:pt x="446" y="214"/>
                  </a:lnTo>
                  <a:lnTo>
                    <a:pt x="442" y="218"/>
                  </a:lnTo>
                  <a:lnTo>
                    <a:pt x="442" y="220"/>
                  </a:lnTo>
                  <a:lnTo>
                    <a:pt x="438" y="220"/>
                  </a:lnTo>
                  <a:lnTo>
                    <a:pt x="438" y="224"/>
                  </a:lnTo>
                  <a:lnTo>
                    <a:pt x="434" y="228"/>
                  </a:lnTo>
                  <a:lnTo>
                    <a:pt x="434" y="232"/>
                  </a:lnTo>
                  <a:lnTo>
                    <a:pt x="434" y="234"/>
                  </a:lnTo>
                  <a:lnTo>
                    <a:pt x="434" y="232"/>
                  </a:lnTo>
                  <a:lnTo>
                    <a:pt x="434" y="234"/>
                  </a:lnTo>
                  <a:lnTo>
                    <a:pt x="430" y="234"/>
                  </a:lnTo>
                  <a:lnTo>
                    <a:pt x="430" y="238"/>
                  </a:lnTo>
                  <a:lnTo>
                    <a:pt x="434" y="238"/>
                  </a:lnTo>
                  <a:lnTo>
                    <a:pt x="434" y="242"/>
                  </a:lnTo>
                  <a:lnTo>
                    <a:pt x="430" y="242"/>
                  </a:lnTo>
                  <a:lnTo>
                    <a:pt x="430" y="246"/>
                  </a:lnTo>
                  <a:lnTo>
                    <a:pt x="434" y="242"/>
                  </a:lnTo>
                  <a:lnTo>
                    <a:pt x="434" y="246"/>
                  </a:lnTo>
                  <a:lnTo>
                    <a:pt x="434" y="250"/>
                  </a:lnTo>
                  <a:lnTo>
                    <a:pt x="430" y="250"/>
                  </a:lnTo>
                  <a:lnTo>
                    <a:pt x="430" y="254"/>
                  </a:lnTo>
                  <a:lnTo>
                    <a:pt x="430" y="258"/>
                  </a:lnTo>
                  <a:lnTo>
                    <a:pt x="430" y="262"/>
                  </a:lnTo>
                  <a:lnTo>
                    <a:pt x="428" y="262"/>
                  </a:lnTo>
                  <a:lnTo>
                    <a:pt x="428" y="258"/>
                  </a:lnTo>
                  <a:lnTo>
                    <a:pt x="428" y="254"/>
                  </a:lnTo>
                  <a:lnTo>
                    <a:pt x="428" y="250"/>
                  </a:lnTo>
                  <a:lnTo>
                    <a:pt x="428" y="254"/>
                  </a:lnTo>
                  <a:lnTo>
                    <a:pt x="424" y="254"/>
                  </a:lnTo>
                  <a:lnTo>
                    <a:pt x="424" y="258"/>
                  </a:lnTo>
                  <a:lnTo>
                    <a:pt x="420" y="258"/>
                  </a:lnTo>
                  <a:lnTo>
                    <a:pt x="420" y="262"/>
                  </a:lnTo>
                  <a:lnTo>
                    <a:pt x="416" y="262"/>
                  </a:lnTo>
                  <a:lnTo>
                    <a:pt x="416" y="264"/>
                  </a:lnTo>
                  <a:lnTo>
                    <a:pt x="416" y="268"/>
                  </a:lnTo>
                  <a:lnTo>
                    <a:pt x="414" y="268"/>
                  </a:lnTo>
                  <a:lnTo>
                    <a:pt x="414" y="264"/>
                  </a:lnTo>
                  <a:lnTo>
                    <a:pt x="414" y="268"/>
                  </a:lnTo>
                  <a:lnTo>
                    <a:pt x="410" y="268"/>
                  </a:lnTo>
                  <a:lnTo>
                    <a:pt x="402" y="268"/>
                  </a:lnTo>
                  <a:lnTo>
                    <a:pt x="398" y="268"/>
                  </a:lnTo>
                  <a:lnTo>
                    <a:pt x="390" y="268"/>
                  </a:lnTo>
                  <a:lnTo>
                    <a:pt x="386" y="268"/>
                  </a:lnTo>
                  <a:lnTo>
                    <a:pt x="386" y="272"/>
                  </a:lnTo>
                  <a:lnTo>
                    <a:pt x="386" y="280"/>
                  </a:lnTo>
                  <a:lnTo>
                    <a:pt x="380" y="280"/>
                  </a:lnTo>
                  <a:lnTo>
                    <a:pt x="384" y="280"/>
                  </a:lnTo>
                  <a:lnTo>
                    <a:pt x="384" y="284"/>
                  </a:lnTo>
                  <a:lnTo>
                    <a:pt x="386" y="288"/>
                  </a:lnTo>
                  <a:lnTo>
                    <a:pt x="390" y="288"/>
                  </a:lnTo>
                  <a:lnTo>
                    <a:pt x="390" y="290"/>
                  </a:lnTo>
                  <a:lnTo>
                    <a:pt x="390" y="294"/>
                  </a:lnTo>
                  <a:lnTo>
                    <a:pt x="394" y="294"/>
                  </a:lnTo>
                  <a:lnTo>
                    <a:pt x="394" y="298"/>
                  </a:lnTo>
                  <a:lnTo>
                    <a:pt x="390" y="298"/>
                  </a:lnTo>
                  <a:lnTo>
                    <a:pt x="386" y="298"/>
                  </a:lnTo>
                  <a:lnTo>
                    <a:pt x="380" y="298"/>
                  </a:lnTo>
                  <a:lnTo>
                    <a:pt x="376" y="298"/>
                  </a:lnTo>
                  <a:lnTo>
                    <a:pt x="376" y="302"/>
                  </a:lnTo>
                  <a:lnTo>
                    <a:pt x="368" y="310"/>
                  </a:lnTo>
                  <a:lnTo>
                    <a:pt x="368" y="314"/>
                  </a:lnTo>
                  <a:lnTo>
                    <a:pt x="372" y="318"/>
                  </a:lnTo>
                  <a:lnTo>
                    <a:pt x="368" y="320"/>
                  </a:lnTo>
                  <a:lnTo>
                    <a:pt x="368" y="324"/>
                  </a:lnTo>
                  <a:lnTo>
                    <a:pt x="364" y="324"/>
                  </a:lnTo>
                  <a:lnTo>
                    <a:pt x="364" y="320"/>
                  </a:lnTo>
                  <a:lnTo>
                    <a:pt x="360" y="320"/>
                  </a:lnTo>
                  <a:lnTo>
                    <a:pt x="360" y="318"/>
                  </a:lnTo>
                  <a:lnTo>
                    <a:pt x="360" y="314"/>
                  </a:lnTo>
                  <a:lnTo>
                    <a:pt x="358" y="314"/>
                  </a:lnTo>
                  <a:lnTo>
                    <a:pt x="358" y="310"/>
                  </a:lnTo>
                  <a:lnTo>
                    <a:pt x="354" y="310"/>
                  </a:lnTo>
                  <a:lnTo>
                    <a:pt x="354" y="306"/>
                  </a:lnTo>
                  <a:lnTo>
                    <a:pt x="350" y="306"/>
                  </a:lnTo>
                  <a:lnTo>
                    <a:pt x="346" y="302"/>
                  </a:lnTo>
                  <a:lnTo>
                    <a:pt x="346" y="298"/>
                  </a:lnTo>
                  <a:lnTo>
                    <a:pt x="342" y="298"/>
                  </a:lnTo>
                  <a:lnTo>
                    <a:pt x="338" y="298"/>
                  </a:lnTo>
                  <a:lnTo>
                    <a:pt x="338" y="294"/>
                  </a:lnTo>
                  <a:lnTo>
                    <a:pt x="338" y="298"/>
                  </a:lnTo>
                  <a:lnTo>
                    <a:pt x="342" y="298"/>
                  </a:lnTo>
                  <a:lnTo>
                    <a:pt x="342" y="302"/>
                  </a:lnTo>
                  <a:lnTo>
                    <a:pt x="338" y="298"/>
                  </a:lnTo>
                  <a:lnTo>
                    <a:pt x="334" y="298"/>
                  </a:lnTo>
                  <a:lnTo>
                    <a:pt x="334" y="294"/>
                  </a:lnTo>
                  <a:lnTo>
                    <a:pt x="330" y="298"/>
                  </a:lnTo>
                  <a:lnTo>
                    <a:pt x="330" y="294"/>
                  </a:lnTo>
                  <a:lnTo>
                    <a:pt x="328" y="294"/>
                  </a:lnTo>
                  <a:lnTo>
                    <a:pt x="328" y="298"/>
                  </a:lnTo>
                  <a:lnTo>
                    <a:pt x="330" y="298"/>
                  </a:lnTo>
                  <a:lnTo>
                    <a:pt x="328" y="298"/>
                  </a:lnTo>
                  <a:lnTo>
                    <a:pt x="324" y="302"/>
                  </a:lnTo>
                  <a:lnTo>
                    <a:pt x="320" y="302"/>
                  </a:lnTo>
                  <a:lnTo>
                    <a:pt x="316" y="306"/>
                  </a:lnTo>
                  <a:lnTo>
                    <a:pt x="312" y="306"/>
                  </a:lnTo>
                  <a:lnTo>
                    <a:pt x="308" y="306"/>
                  </a:lnTo>
                  <a:lnTo>
                    <a:pt x="304" y="306"/>
                  </a:lnTo>
                  <a:lnTo>
                    <a:pt x="302" y="302"/>
                  </a:lnTo>
                  <a:lnTo>
                    <a:pt x="298" y="302"/>
                  </a:lnTo>
                  <a:lnTo>
                    <a:pt x="294" y="302"/>
                  </a:lnTo>
                  <a:lnTo>
                    <a:pt x="290" y="302"/>
                  </a:lnTo>
                  <a:lnTo>
                    <a:pt x="286" y="298"/>
                  </a:lnTo>
                  <a:lnTo>
                    <a:pt x="282" y="298"/>
                  </a:lnTo>
                  <a:lnTo>
                    <a:pt x="282" y="294"/>
                  </a:lnTo>
                  <a:lnTo>
                    <a:pt x="278" y="294"/>
                  </a:lnTo>
                  <a:lnTo>
                    <a:pt x="274" y="294"/>
                  </a:lnTo>
                  <a:lnTo>
                    <a:pt x="274" y="290"/>
                  </a:lnTo>
                  <a:lnTo>
                    <a:pt x="272" y="290"/>
                  </a:lnTo>
                  <a:lnTo>
                    <a:pt x="268" y="290"/>
                  </a:lnTo>
                  <a:lnTo>
                    <a:pt x="264" y="290"/>
                  </a:lnTo>
                  <a:lnTo>
                    <a:pt x="264" y="288"/>
                  </a:lnTo>
                  <a:lnTo>
                    <a:pt x="260" y="288"/>
                  </a:lnTo>
                  <a:lnTo>
                    <a:pt x="256" y="284"/>
                  </a:lnTo>
                  <a:lnTo>
                    <a:pt x="252" y="284"/>
                  </a:lnTo>
                  <a:lnTo>
                    <a:pt x="248" y="280"/>
                  </a:lnTo>
                  <a:lnTo>
                    <a:pt x="244" y="280"/>
                  </a:lnTo>
                  <a:lnTo>
                    <a:pt x="242" y="280"/>
                  </a:lnTo>
                  <a:lnTo>
                    <a:pt x="242" y="276"/>
                  </a:lnTo>
                  <a:lnTo>
                    <a:pt x="238" y="276"/>
                  </a:lnTo>
                  <a:lnTo>
                    <a:pt x="238" y="272"/>
                  </a:lnTo>
                  <a:lnTo>
                    <a:pt x="234" y="272"/>
                  </a:lnTo>
                  <a:lnTo>
                    <a:pt x="234" y="268"/>
                  </a:lnTo>
                  <a:lnTo>
                    <a:pt x="230" y="268"/>
                  </a:lnTo>
                  <a:lnTo>
                    <a:pt x="230" y="264"/>
                  </a:lnTo>
                  <a:lnTo>
                    <a:pt x="230" y="268"/>
                  </a:lnTo>
                  <a:lnTo>
                    <a:pt x="226" y="268"/>
                  </a:lnTo>
                  <a:lnTo>
                    <a:pt x="222" y="264"/>
                  </a:lnTo>
                  <a:lnTo>
                    <a:pt x="218" y="264"/>
                  </a:lnTo>
                  <a:lnTo>
                    <a:pt x="216" y="264"/>
                  </a:lnTo>
                  <a:lnTo>
                    <a:pt x="216" y="262"/>
                  </a:lnTo>
                  <a:lnTo>
                    <a:pt x="212" y="262"/>
                  </a:lnTo>
                  <a:lnTo>
                    <a:pt x="208" y="262"/>
                  </a:lnTo>
                  <a:lnTo>
                    <a:pt x="208" y="258"/>
                  </a:lnTo>
                  <a:lnTo>
                    <a:pt x="204" y="254"/>
                  </a:lnTo>
                  <a:lnTo>
                    <a:pt x="204" y="250"/>
                  </a:lnTo>
                  <a:lnTo>
                    <a:pt x="200" y="250"/>
                  </a:lnTo>
                  <a:lnTo>
                    <a:pt x="196" y="250"/>
                  </a:lnTo>
                  <a:lnTo>
                    <a:pt x="196" y="246"/>
                  </a:lnTo>
                  <a:lnTo>
                    <a:pt x="192" y="246"/>
                  </a:lnTo>
                  <a:lnTo>
                    <a:pt x="188" y="242"/>
                  </a:lnTo>
                  <a:lnTo>
                    <a:pt x="186" y="242"/>
                  </a:lnTo>
                  <a:lnTo>
                    <a:pt x="186" y="238"/>
                  </a:lnTo>
                  <a:lnTo>
                    <a:pt x="186" y="234"/>
                  </a:lnTo>
                  <a:lnTo>
                    <a:pt x="182" y="234"/>
                  </a:lnTo>
                  <a:lnTo>
                    <a:pt x="182" y="232"/>
                  </a:lnTo>
                  <a:lnTo>
                    <a:pt x="178" y="232"/>
                  </a:lnTo>
                  <a:lnTo>
                    <a:pt x="178" y="228"/>
                  </a:lnTo>
                  <a:lnTo>
                    <a:pt x="178" y="224"/>
                  </a:lnTo>
                  <a:lnTo>
                    <a:pt x="182" y="224"/>
                  </a:lnTo>
                  <a:lnTo>
                    <a:pt x="182" y="220"/>
                  </a:lnTo>
                  <a:lnTo>
                    <a:pt x="186" y="220"/>
                  </a:lnTo>
                  <a:lnTo>
                    <a:pt x="182" y="218"/>
                  </a:lnTo>
                  <a:lnTo>
                    <a:pt x="182" y="214"/>
                  </a:lnTo>
                  <a:lnTo>
                    <a:pt x="186" y="214"/>
                  </a:lnTo>
                  <a:lnTo>
                    <a:pt x="186" y="210"/>
                  </a:lnTo>
                  <a:lnTo>
                    <a:pt x="186" y="206"/>
                  </a:lnTo>
                  <a:lnTo>
                    <a:pt x="182" y="206"/>
                  </a:lnTo>
                  <a:lnTo>
                    <a:pt x="182" y="202"/>
                  </a:lnTo>
                  <a:lnTo>
                    <a:pt x="182" y="198"/>
                  </a:lnTo>
                  <a:lnTo>
                    <a:pt x="178" y="198"/>
                  </a:lnTo>
                  <a:lnTo>
                    <a:pt x="178" y="194"/>
                  </a:lnTo>
                  <a:lnTo>
                    <a:pt x="178" y="190"/>
                  </a:lnTo>
                  <a:lnTo>
                    <a:pt x="178" y="188"/>
                  </a:lnTo>
                  <a:lnTo>
                    <a:pt x="178" y="184"/>
                  </a:lnTo>
                  <a:lnTo>
                    <a:pt x="174" y="184"/>
                  </a:lnTo>
                  <a:lnTo>
                    <a:pt x="170" y="180"/>
                  </a:lnTo>
                  <a:lnTo>
                    <a:pt x="170" y="176"/>
                  </a:lnTo>
                  <a:lnTo>
                    <a:pt x="166" y="176"/>
                  </a:lnTo>
                  <a:lnTo>
                    <a:pt x="166" y="172"/>
                  </a:lnTo>
                  <a:lnTo>
                    <a:pt x="162" y="168"/>
                  </a:lnTo>
                  <a:lnTo>
                    <a:pt x="162" y="164"/>
                  </a:lnTo>
                  <a:lnTo>
                    <a:pt x="160" y="164"/>
                  </a:lnTo>
                  <a:lnTo>
                    <a:pt x="160" y="160"/>
                  </a:lnTo>
                  <a:lnTo>
                    <a:pt x="152" y="158"/>
                  </a:lnTo>
                  <a:lnTo>
                    <a:pt x="152" y="154"/>
                  </a:lnTo>
                  <a:lnTo>
                    <a:pt x="148" y="154"/>
                  </a:lnTo>
                  <a:lnTo>
                    <a:pt x="152" y="154"/>
                  </a:lnTo>
                  <a:lnTo>
                    <a:pt x="152" y="150"/>
                  </a:lnTo>
                  <a:lnTo>
                    <a:pt x="148" y="154"/>
                  </a:lnTo>
                  <a:lnTo>
                    <a:pt x="148" y="150"/>
                  </a:lnTo>
                  <a:lnTo>
                    <a:pt x="144" y="150"/>
                  </a:lnTo>
                  <a:lnTo>
                    <a:pt x="148" y="150"/>
                  </a:lnTo>
                  <a:lnTo>
                    <a:pt x="144" y="150"/>
                  </a:lnTo>
                  <a:lnTo>
                    <a:pt x="144" y="146"/>
                  </a:lnTo>
                  <a:lnTo>
                    <a:pt x="144" y="142"/>
                  </a:lnTo>
                  <a:lnTo>
                    <a:pt x="144" y="146"/>
                  </a:lnTo>
                  <a:lnTo>
                    <a:pt x="140" y="142"/>
                  </a:lnTo>
                  <a:lnTo>
                    <a:pt x="144" y="142"/>
                  </a:lnTo>
                  <a:lnTo>
                    <a:pt x="140" y="138"/>
                  </a:lnTo>
                  <a:lnTo>
                    <a:pt x="136" y="138"/>
                  </a:lnTo>
                  <a:lnTo>
                    <a:pt x="136" y="134"/>
                  </a:lnTo>
                  <a:lnTo>
                    <a:pt x="132" y="134"/>
                  </a:lnTo>
                  <a:lnTo>
                    <a:pt x="132" y="132"/>
                  </a:lnTo>
                  <a:lnTo>
                    <a:pt x="132" y="134"/>
                  </a:lnTo>
                  <a:lnTo>
                    <a:pt x="130" y="134"/>
                  </a:lnTo>
                  <a:lnTo>
                    <a:pt x="130" y="132"/>
                  </a:lnTo>
                  <a:lnTo>
                    <a:pt x="132" y="132"/>
                  </a:lnTo>
                  <a:lnTo>
                    <a:pt x="132" y="128"/>
                  </a:lnTo>
                  <a:lnTo>
                    <a:pt x="132" y="132"/>
                  </a:lnTo>
                  <a:lnTo>
                    <a:pt x="130" y="132"/>
                  </a:lnTo>
                  <a:lnTo>
                    <a:pt x="126" y="132"/>
                  </a:lnTo>
                  <a:lnTo>
                    <a:pt x="126" y="128"/>
                  </a:lnTo>
                  <a:lnTo>
                    <a:pt x="126" y="124"/>
                  </a:lnTo>
                  <a:lnTo>
                    <a:pt x="126" y="120"/>
                  </a:lnTo>
                  <a:lnTo>
                    <a:pt x="126" y="124"/>
                  </a:lnTo>
                  <a:lnTo>
                    <a:pt x="126" y="120"/>
                  </a:lnTo>
                  <a:lnTo>
                    <a:pt x="130" y="120"/>
                  </a:lnTo>
                  <a:lnTo>
                    <a:pt x="126" y="116"/>
                  </a:lnTo>
                  <a:lnTo>
                    <a:pt x="126" y="112"/>
                  </a:lnTo>
                  <a:lnTo>
                    <a:pt x="122" y="112"/>
                  </a:lnTo>
                  <a:lnTo>
                    <a:pt x="118" y="112"/>
                  </a:lnTo>
                  <a:lnTo>
                    <a:pt x="118" y="108"/>
                  </a:lnTo>
                  <a:lnTo>
                    <a:pt x="118" y="104"/>
                  </a:lnTo>
                  <a:lnTo>
                    <a:pt x="114" y="104"/>
                  </a:lnTo>
                  <a:lnTo>
                    <a:pt x="110" y="104"/>
                  </a:lnTo>
                  <a:lnTo>
                    <a:pt x="110" y="102"/>
                  </a:lnTo>
                  <a:lnTo>
                    <a:pt x="106" y="98"/>
                  </a:lnTo>
                  <a:lnTo>
                    <a:pt x="106" y="94"/>
                  </a:lnTo>
                  <a:lnTo>
                    <a:pt x="106" y="90"/>
                  </a:lnTo>
                  <a:lnTo>
                    <a:pt x="110" y="90"/>
                  </a:lnTo>
                  <a:lnTo>
                    <a:pt x="106" y="90"/>
                  </a:lnTo>
                  <a:lnTo>
                    <a:pt x="104" y="90"/>
                  </a:lnTo>
                  <a:lnTo>
                    <a:pt x="100" y="90"/>
                  </a:lnTo>
                  <a:lnTo>
                    <a:pt x="100" y="86"/>
                  </a:lnTo>
                  <a:lnTo>
                    <a:pt x="96" y="86"/>
                  </a:lnTo>
                  <a:lnTo>
                    <a:pt x="96" y="82"/>
                  </a:lnTo>
                  <a:lnTo>
                    <a:pt x="92" y="78"/>
                  </a:lnTo>
                  <a:lnTo>
                    <a:pt x="92" y="74"/>
                  </a:lnTo>
                  <a:lnTo>
                    <a:pt x="90" y="74"/>
                  </a:lnTo>
                  <a:lnTo>
                    <a:pt x="90" y="72"/>
                  </a:lnTo>
                  <a:lnTo>
                    <a:pt x="86" y="72"/>
                  </a:lnTo>
                  <a:lnTo>
                    <a:pt x="86" y="68"/>
                  </a:lnTo>
                  <a:lnTo>
                    <a:pt x="86" y="64"/>
                  </a:lnTo>
                  <a:lnTo>
                    <a:pt x="82" y="64"/>
                  </a:lnTo>
                  <a:lnTo>
                    <a:pt x="86" y="60"/>
                  </a:lnTo>
                  <a:lnTo>
                    <a:pt x="82" y="60"/>
                  </a:lnTo>
                  <a:lnTo>
                    <a:pt x="82" y="56"/>
                  </a:lnTo>
                  <a:lnTo>
                    <a:pt x="78" y="52"/>
                  </a:lnTo>
                  <a:lnTo>
                    <a:pt x="78" y="48"/>
                  </a:lnTo>
                  <a:lnTo>
                    <a:pt x="78" y="46"/>
                  </a:lnTo>
                  <a:lnTo>
                    <a:pt x="74" y="42"/>
                  </a:lnTo>
                  <a:lnTo>
                    <a:pt x="74" y="38"/>
                  </a:lnTo>
                  <a:lnTo>
                    <a:pt x="74" y="34"/>
                  </a:lnTo>
                  <a:lnTo>
                    <a:pt x="74" y="30"/>
                  </a:lnTo>
                  <a:lnTo>
                    <a:pt x="70" y="30"/>
                  </a:lnTo>
                  <a:lnTo>
                    <a:pt x="66" y="30"/>
                  </a:lnTo>
                  <a:lnTo>
                    <a:pt x="66" y="26"/>
                  </a:lnTo>
                  <a:lnTo>
                    <a:pt x="66" y="22"/>
                  </a:lnTo>
                  <a:lnTo>
                    <a:pt x="62" y="22"/>
                  </a:lnTo>
                  <a:lnTo>
                    <a:pt x="60" y="22"/>
                  </a:lnTo>
                  <a:lnTo>
                    <a:pt x="62" y="22"/>
                  </a:lnTo>
                  <a:lnTo>
                    <a:pt x="60" y="22"/>
                  </a:lnTo>
                  <a:lnTo>
                    <a:pt x="56" y="22"/>
                  </a:lnTo>
                  <a:lnTo>
                    <a:pt x="52" y="18"/>
                  </a:lnTo>
                  <a:lnTo>
                    <a:pt x="48" y="18"/>
                  </a:lnTo>
                  <a:lnTo>
                    <a:pt x="48" y="16"/>
                  </a:lnTo>
                  <a:lnTo>
                    <a:pt x="44" y="16"/>
                  </a:lnTo>
                  <a:lnTo>
                    <a:pt x="48" y="16"/>
                  </a:lnTo>
                  <a:lnTo>
                    <a:pt x="48" y="18"/>
                  </a:lnTo>
                  <a:lnTo>
                    <a:pt x="48" y="22"/>
                  </a:lnTo>
                  <a:lnTo>
                    <a:pt x="48" y="26"/>
                  </a:lnTo>
                  <a:lnTo>
                    <a:pt x="48" y="30"/>
                  </a:lnTo>
                  <a:lnTo>
                    <a:pt x="48" y="34"/>
                  </a:lnTo>
                  <a:lnTo>
                    <a:pt x="52" y="34"/>
                  </a:lnTo>
                  <a:lnTo>
                    <a:pt x="52" y="38"/>
                  </a:lnTo>
                  <a:lnTo>
                    <a:pt x="52" y="42"/>
                  </a:lnTo>
                  <a:lnTo>
                    <a:pt x="52" y="46"/>
                  </a:lnTo>
                  <a:lnTo>
                    <a:pt x="52" y="48"/>
                  </a:lnTo>
                  <a:lnTo>
                    <a:pt x="52" y="52"/>
                  </a:lnTo>
                  <a:lnTo>
                    <a:pt x="56" y="52"/>
                  </a:lnTo>
                  <a:lnTo>
                    <a:pt x="56" y="56"/>
                  </a:lnTo>
                  <a:lnTo>
                    <a:pt x="60" y="56"/>
                  </a:lnTo>
                  <a:lnTo>
                    <a:pt x="60" y="60"/>
                  </a:lnTo>
                  <a:lnTo>
                    <a:pt x="62" y="60"/>
                  </a:lnTo>
                  <a:lnTo>
                    <a:pt x="62" y="64"/>
                  </a:lnTo>
                  <a:lnTo>
                    <a:pt x="66" y="64"/>
                  </a:lnTo>
                  <a:lnTo>
                    <a:pt x="66" y="68"/>
                  </a:lnTo>
                  <a:lnTo>
                    <a:pt x="66" y="72"/>
                  </a:lnTo>
                  <a:lnTo>
                    <a:pt x="70" y="72"/>
                  </a:lnTo>
                  <a:lnTo>
                    <a:pt x="70" y="74"/>
                  </a:lnTo>
                  <a:lnTo>
                    <a:pt x="74" y="74"/>
                  </a:lnTo>
                  <a:lnTo>
                    <a:pt x="74" y="78"/>
                  </a:lnTo>
                  <a:lnTo>
                    <a:pt x="78" y="82"/>
                  </a:lnTo>
                  <a:lnTo>
                    <a:pt x="78" y="86"/>
                  </a:lnTo>
                  <a:lnTo>
                    <a:pt x="78" y="90"/>
                  </a:lnTo>
                  <a:lnTo>
                    <a:pt x="78" y="94"/>
                  </a:lnTo>
                  <a:lnTo>
                    <a:pt x="82" y="94"/>
                  </a:lnTo>
                  <a:lnTo>
                    <a:pt x="86" y="98"/>
                  </a:lnTo>
                  <a:lnTo>
                    <a:pt x="86" y="102"/>
                  </a:lnTo>
                  <a:lnTo>
                    <a:pt x="90" y="104"/>
                  </a:lnTo>
                  <a:lnTo>
                    <a:pt x="90" y="108"/>
                  </a:lnTo>
                  <a:lnTo>
                    <a:pt x="90" y="112"/>
                  </a:lnTo>
                  <a:lnTo>
                    <a:pt x="92" y="112"/>
                  </a:lnTo>
                  <a:lnTo>
                    <a:pt x="92" y="116"/>
                  </a:lnTo>
                  <a:lnTo>
                    <a:pt x="92" y="112"/>
                  </a:lnTo>
                  <a:lnTo>
                    <a:pt x="92" y="108"/>
                  </a:lnTo>
                  <a:lnTo>
                    <a:pt x="92" y="112"/>
                  </a:lnTo>
                  <a:lnTo>
                    <a:pt x="96" y="112"/>
                  </a:lnTo>
                  <a:lnTo>
                    <a:pt x="96" y="116"/>
                  </a:lnTo>
                  <a:lnTo>
                    <a:pt x="96" y="120"/>
                  </a:lnTo>
                  <a:lnTo>
                    <a:pt x="96" y="124"/>
                  </a:lnTo>
                  <a:lnTo>
                    <a:pt x="96" y="128"/>
                  </a:lnTo>
                  <a:lnTo>
                    <a:pt x="100" y="128"/>
                  </a:lnTo>
                  <a:lnTo>
                    <a:pt x="100" y="132"/>
                  </a:lnTo>
                  <a:lnTo>
                    <a:pt x="104" y="134"/>
                  </a:lnTo>
                  <a:lnTo>
                    <a:pt x="104" y="138"/>
                  </a:lnTo>
                  <a:lnTo>
                    <a:pt x="104" y="142"/>
                  </a:lnTo>
                  <a:lnTo>
                    <a:pt x="106" y="142"/>
                  </a:lnTo>
                  <a:lnTo>
                    <a:pt x="106" y="146"/>
                  </a:lnTo>
                  <a:lnTo>
                    <a:pt x="106" y="150"/>
                  </a:lnTo>
                  <a:lnTo>
                    <a:pt x="106" y="154"/>
                  </a:lnTo>
                  <a:lnTo>
                    <a:pt x="106" y="158"/>
                  </a:lnTo>
                  <a:lnTo>
                    <a:pt x="110" y="158"/>
                  </a:lnTo>
                  <a:lnTo>
                    <a:pt x="114" y="158"/>
                  </a:lnTo>
                  <a:lnTo>
                    <a:pt x="110" y="158"/>
                  </a:lnTo>
                  <a:lnTo>
                    <a:pt x="110" y="154"/>
                  </a:lnTo>
                  <a:lnTo>
                    <a:pt x="114" y="154"/>
                  </a:lnTo>
                  <a:lnTo>
                    <a:pt x="114" y="158"/>
                  </a:lnTo>
                  <a:lnTo>
                    <a:pt x="118" y="158"/>
                  </a:lnTo>
                  <a:lnTo>
                    <a:pt x="118" y="160"/>
                  </a:lnTo>
                  <a:lnTo>
                    <a:pt x="118" y="164"/>
                  </a:lnTo>
                  <a:lnTo>
                    <a:pt x="122" y="164"/>
                  </a:lnTo>
                  <a:lnTo>
                    <a:pt x="122" y="168"/>
                  </a:lnTo>
                  <a:lnTo>
                    <a:pt x="126" y="168"/>
                  </a:lnTo>
                  <a:lnTo>
                    <a:pt x="126" y="172"/>
                  </a:lnTo>
                  <a:lnTo>
                    <a:pt x="126" y="176"/>
                  </a:lnTo>
                  <a:lnTo>
                    <a:pt x="122" y="176"/>
                  </a:lnTo>
                  <a:lnTo>
                    <a:pt x="122" y="180"/>
                  </a:lnTo>
                  <a:lnTo>
                    <a:pt x="118" y="180"/>
                  </a:lnTo>
                  <a:lnTo>
                    <a:pt x="114" y="180"/>
                  </a:lnTo>
                  <a:lnTo>
                    <a:pt x="114" y="176"/>
                  </a:lnTo>
                  <a:lnTo>
                    <a:pt x="114" y="172"/>
                  </a:lnTo>
                  <a:lnTo>
                    <a:pt x="110" y="168"/>
                  </a:lnTo>
                  <a:lnTo>
                    <a:pt x="106" y="164"/>
                  </a:lnTo>
                  <a:lnTo>
                    <a:pt x="104" y="160"/>
                  </a:lnTo>
                  <a:lnTo>
                    <a:pt x="104" y="158"/>
                  </a:lnTo>
                  <a:lnTo>
                    <a:pt x="100" y="158"/>
                  </a:lnTo>
                  <a:lnTo>
                    <a:pt x="96" y="154"/>
                  </a:lnTo>
                  <a:lnTo>
                    <a:pt x="96" y="154"/>
                  </a:lnTo>
                  <a:lnTo>
                    <a:pt x="96" y="154"/>
                  </a:lnTo>
                  <a:close/>
                  <a:moveTo>
                    <a:pt x="106" y="142"/>
                  </a:moveTo>
                  <a:lnTo>
                    <a:pt x="110" y="146"/>
                  </a:lnTo>
                  <a:lnTo>
                    <a:pt x="106" y="146"/>
                  </a:lnTo>
                  <a:lnTo>
                    <a:pt x="106" y="142"/>
                  </a:lnTo>
                  <a:lnTo>
                    <a:pt x="106" y="142"/>
                  </a:lnTo>
                  <a:lnTo>
                    <a:pt x="106" y="142"/>
                  </a:lnTo>
                  <a:close/>
                  <a:moveTo>
                    <a:pt x="86" y="138"/>
                  </a:moveTo>
                  <a:lnTo>
                    <a:pt x="90" y="138"/>
                  </a:lnTo>
                  <a:lnTo>
                    <a:pt x="86" y="138"/>
                  </a:lnTo>
                  <a:lnTo>
                    <a:pt x="86" y="142"/>
                  </a:lnTo>
                  <a:lnTo>
                    <a:pt x="86" y="146"/>
                  </a:lnTo>
                  <a:lnTo>
                    <a:pt x="90" y="150"/>
                  </a:lnTo>
                  <a:lnTo>
                    <a:pt x="86" y="150"/>
                  </a:lnTo>
                  <a:lnTo>
                    <a:pt x="86" y="146"/>
                  </a:lnTo>
                  <a:lnTo>
                    <a:pt x="86" y="142"/>
                  </a:lnTo>
                  <a:lnTo>
                    <a:pt x="86" y="138"/>
                  </a:lnTo>
                  <a:lnTo>
                    <a:pt x="86" y="138"/>
                  </a:lnTo>
                  <a:lnTo>
                    <a:pt x="86" y="138"/>
                  </a:lnTo>
                  <a:close/>
                  <a:moveTo>
                    <a:pt x="104" y="254"/>
                  </a:moveTo>
                  <a:lnTo>
                    <a:pt x="100" y="254"/>
                  </a:lnTo>
                  <a:lnTo>
                    <a:pt x="104" y="254"/>
                  </a:lnTo>
                  <a:lnTo>
                    <a:pt x="104" y="250"/>
                  </a:lnTo>
                  <a:lnTo>
                    <a:pt x="104" y="254"/>
                  </a:lnTo>
                  <a:lnTo>
                    <a:pt x="104" y="254"/>
                  </a:lnTo>
                  <a:lnTo>
                    <a:pt x="104" y="254"/>
                  </a:lnTo>
                  <a:close/>
                  <a:moveTo>
                    <a:pt x="74" y="72"/>
                  </a:moveTo>
                  <a:lnTo>
                    <a:pt x="70" y="72"/>
                  </a:lnTo>
                  <a:lnTo>
                    <a:pt x="70" y="68"/>
                  </a:lnTo>
                  <a:lnTo>
                    <a:pt x="66" y="64"/>
                  </a:lnTo>
                  <a:lnTo>
                    <a:pt x="66" y="60"/>
                  </a:lnTo>
                  <a:lnTo>
                    <a:pt x="70" y="60"/>
                  </a:lnTo>
                  <a:lnTo>
                    <a:pt x="70" y="64"/>
                  </a:lnTo>
                  <a:lnTo>
                    <a:pt x="70" y="68"/>
                  </a:lnTo>
                  <a:lnTo>
                    <a:pt x="74" y="68"/>
                  </a:lnTo>
                  <a:lnTo>
                    <a:pt x="74" y="72"/>
                  </a:lnTo>
                  <a:lnTo>
                    <a:pt x="74" y="72"/>
                  </a:lnTo>
                  <a:lnTo>
                    <a:pt x="74" y="72"/>
                  </a:lnTo>
                  <a:close/>
                  <a:moveTo>
                    <a:pt x="86" y="74"/>
                  </a:moveTo>
                  <a:lnTo>
                    <a:pt x="82" y="74"/>
                  </a:lnTo>
                  <a:lnTo>
                    <a:pt x="82" y="72"/>
                  </a:lnTo>
                  <a:lnTo>
                    <a:pt x="82" y="68"/>
                  </a:lnTo>
                  <a:lnTo>
                    <a:pt x="86" y="68"/>
                  </a:lnTo>
                  <a:lnTo>
                    <a:pt x="86" y="72"/>
                  </a:lnTo>
                  <a:lnTo>
                    <a:pt x="86" y="74"/>
                  </a:lnTo>
                  <a:lnTo>
                    <a:pt x="86" y="74"/>
                  </a:lnTo>
                  <a:lnTo>
                    <a:pt x="86" y="74"/>
                  </a:lnTo>
                  <a:close/>
                  <a:moveTo>
                    <a:pt x="0" y="72"/>
                  </a:moveTo>
                  <a:lnTo>
                    <a:pt x="0" y="68"/>
                  </a:lnTo>
                  <a:lnTo>
                    <a:pt x="0" y="72"/>
                  </a:lnTo>
                  <a:lnTo>
                    <a:pt x="0" y="72"/>
                  </a:lnTo>
                  <a:lnTo>
                    <a:pt x="0" y="72"/>
                  </a:lnTo>
                  <a:close/>
                  <a:moveTo>
                    <a:pt x="44" y="90"/>
                  </a:moveTo>
                  <a:lnTo>
                    <a:pt x="44" y="86"/>
                  </a:lnTo>
                  <a:lnTo>
                    <a:pt x="40" y="86"/>
                  </a:lnTo>
                  <a:lnTo>
                    <a:pt x="44" y="86"/>
                  </a:lnTo>
                  <a:lnTo>
                    <a:pt x="44" y="82"/>
                  </a:lnTo>
                  <a:lnTo>
                    <a:pt x="44" y="86"/>
                  </a:lnTo>
                  <a:lnTo>
                    <a:pt x="44" y="90"/>
                  </a:lnTo>
                  <a:lnTo>
                    <a:pt x="44" y="90"/>
                  </a:lnTo>
                  <a:lnTo>
                    <a:pt x="44" y="90"/>
                  </a:lnTo>
                  <a:close/>
                  <a:moveTo>
                    <a:pt x="100" y="128"/>
                  </a:moveTo>
                  <a:lnTo>
                    <a:pt x="100" y="124"/>
                  </a:lnTo>
                  <a:lnTo>
                    <a:pt x="100" y="128"/>
                  </a:lnTo>
                  <a:lnTo>
                    <a:pt x="100" y="128"/>
                  </a:lnTo>
                  <a:lnTo>
                    <a:pt x="100" y="128"/>
                  </a:lnTo>
                  <a:close/>
                  <a:moveTo>
                    <a:pt x="110" y="154"/>
                  </a:moveTo>
                  <a:lnTo>
                    <a:pt x="110" y="150"/>
                  </a:lnTo>
                  <a:lnTo>
                    <a:pt x="110" y="154"/>
                  </a:lnTo>
                  <a:lnTo>
                    <a:pt x="110" y="154"/>
                  </a:lnTo>
                  <a:lnTo>
                    <a:pt x="110" y="154"/>
                  </a:lnTo>
                  <a:close/>
                  <a:moveTo>
                    <a:pt x="92" y="154"/>
                  </a:moveTo>
                  <a:lnTo>
                    <a:pt x="90" y="154"/>
                  </a:lnTo>
                  <a:lnTo>
                    <a:pt x="90" y="150"/>
                  </a:lnTo>
                  <a:lnTo>
                    <a:pt x="92" y="150"/>
                  </a:lnTo>
                  <a:lnTo>
                    <a:pt x="92" y="154"/>
                  </a:lnTo>
                  <a:lnTo>
                    <a:pt x="92" y="154"/>
                  </a:lnTo>
                  <a:lnTo>
                    <a:pt x="92" y="154"/>
                  </a:lnTo>
                  <a:close/>
                  <a:moveTo>
                    <a:pt x="118" y="158"/>
                  </a:moveTo>
                  <a:lnTo>
                    <a:pt x="118" y="154"/>
                  </a:lnTo>
                  <a:lnTo>
                    <a:pt x="118" y="158"/>
                  </a:lnTo>
                  <a:lnTo>
                    <a:pt x="118" y="158"/>
                  </a:lnTo>
                  <a:lnTo>
                    <a:pt x="118" y="158"/>
                  </a:lnTo>
                  <a:close/>
                  <a:moveTo>
                    <a:pt x="162" y="206"/>
                  </a:moveTo>
                  <a:lnTo>
                    <a:pt x="162" y="202"/>
                  </a:lnTo>
                  <a:lnTo>
                    <a:pt x="166" y="202"/>
                  </a:lnTo>
                  <a:lnTo>
                    <a:pt x="166" y="206"/>
                  </a:lnTo>
                  <a:lnTo>
                    <a:pt x="162" y="206"/>
                  </a:lnTo>
                  <a:lnTo>
                    <a:pt x="162" y="206"/>
                  </a:lnTo>
                  <a:lnTo>
                    <a:pt x="162" y="206"/>
                  </a:lnTo>
                  <a:close/>
                  <a:moveTo>
                    <a:pt x="166" y="206"/>
                  </a:moveTo>
                  <a:lnTo>
                    <a:pt x="170" y="206"/>
                  </a:lnTo>
                  <a:lnTo>
                    <a:pt x="166" y="206"/>
                  </a:lnTo>
                  <a:lnTo>
                    <a:pt x="166" y="206"/>
                  </a:lnTo>
                  <a:lnTo>
                    <a:pt x="166" y="206"/>
                  </a:lnTo>
                  <a:close/>
                  <a:moveTo>
                    <a:pt x="442" y="228"/>
                  </a:moveTo>
                  <a:lnTo>
                    <a:pt x="442" y="224"/>
                  </a:lnTo>
                  <a:lnTo>
                    <a:pt x="442" y="220"/>
                  </a:lnTo>
                  <a:lnTo>
                    <a:pt x="446" y="220"/>
                  </a:lnTo>
                  <a:lnTo>
                    <a:pt x="446" y="224"/>
                  </a:lnTo>
                  <a:lnTo>
                    <a:pt x="442" y="224"/>
                  </a:lnTo>
                  <a:lnTo>
                    <a:pt x="442" y="228"/>
                  </a:lnTo>
                  <a:lnTo>
                    <a:pt x="442" y="228"/>
                  </a:lnTo>
                  <a:lnTo>
                    <a:pt x="442" y="228"/>
                  </a:lnTo>
                  <a:close/>
                  <a:moveTo>
                    <a:pt x="376" y="254"/>
                  </a:moveTo>
                  <a:lnTo>
                    <a:pt x="372" y="254"/>
                  </a:lnTo>
                  <a:lnTo>
                    <a:pt x="376" y="254"/>
                  </a:lnTo>
                  <a:lnTo>
                    <a:pt x="380" y="254"/>
                  </a:lnTo>
                  <a:lnTo>
                    <a:pt x="376" y="254"/>
                  </a:lnTo>
                  <a:lnTo>
                    <a:pt x="376" y="254"/>
                  </a:lnTo>
                  <a:lnTo>
                    <a:pt x="376" y="25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79"/>
            <p:cNvSpPr>
              <a:spLocks noEditPoints="1"/>
            </p:cNvSpPr>
            <p:nvPr/>
          </p:nvSpPr>
          <p:spPr bwMode="auto">
            <a:xfrm>
              <a:off x="2844800" y="4222818"/>
              <a:ext cx="15875" cy="6350"/>
            </a:xfrm>
            <a:custGeom>
              <a:avLst/>
              <a:gdLst>
                <a:gd name="T0" fmla="*/ 4 w 10"/>
                <a:gd name="T1" fmla="*/ 4 h 4"/>
                <a:gd name="T2" fmla="*/ 4 w 10"/>
                <a:gd name="T3" fmla="*/ 4 h 4"/>
                <a:gd name="T4" fmla="*/ 4 w 10"/>
                <a:gd name="T5" fmla="*/ 4 h 4"/>
                <a:gd name="T6" fmla="*/ 4 w 10"/>
                <a:gd name="T7" fmla="*/ 4 h 4"/>
                <a:gd name="T8" fmla="*/ 0 w 10"/>
                <a:gd name="T9" fmla="*/ 4 h 4"/>
                <a:gd name="T10" fmla="*/ 0 w 10"/>
                <a:gd name="T11" fmla="*/ 0 h 4"/>
                <a:gd name="T12" fmla="*/ 0 w 10"/>
                <a:gd name="T13" fmla="*/ 0 h 4"/>
                <a:gd name="T14" fmla="*/ 0 w 10"/>
                <a:gd name="T15" fmla="*/ 0 h 4"/>
                <a:gd name="T16" fmla="*/ 0 w 10"/>
                <a:gd name="T17" fmla="*/ 0 h 4"/>
                <a:gd name="T18" fmla="*/ 0 w 10"/>
                <a:gd name="T19" fmla="*/ 0 h 4"/>
                <a:gd name="T20" fmla="*/ 0 w 10"/>
                <a:gd name="T21" fmla="*/ 0 h 4"/>
                <a:gd name="T22" fmla="*/ 0 w 10"/>
                <a:gd name="T23" fmla="*/ 0 h 4"/>
                <a:gd name="T24" fmla="*/ 0 w 10"/>
                <a:gd name="T25" fmla="*/ 0 h 4"/>
                <a:gd name="T26" fmla="*/ 0 w 10"/>
                <a:gd name="T27" fmla="*/ 0 h 4"/>
                <a:gd name="T28" fmla="*/ 0 w 10"/>
                <a:gd name="T29" fmla="*/ 0 h 4"/>
                <a:gd name="T30" fmla="*/ 0 w 10"/>
                <a:gd name="T31" fmla="*/ 0 h 4"/>
                <a:gd name="T32" fmla="*/ 0 w 10"/>
                <a:gd name="T33" fmla="*/ 0 h 4"/>
                <a:gd name="T34" fmla="*/ 0 w 10"/>
                <a:gd name="T35" fmla="*/ 0 h 4"/>
                <a:gd name="T36" fmla="*/ 0 w 10"/>
                <a:gd name="T37" fmla="*/ 0 h 4"/>
                <a:gd name="T38" fmla="*/ 0 w 10"/>
                <a:gd name="T39" fmla="*/ 0 h 4"/>
                <a:gd name="T40" fmla="*/ 0 w 10"/>
                <a:gd name="T41" fmla="*/ 0 h 4"/>
                <a:gd name="T42" fmla="*/ 0 w 10"/>
                <a:gd name="T43" fmla="*/ 0 h 4"/>
                <a:gd name="T44" fmla="*/ 4 w 10"/>
                <a:gd name="T45" fmla="*/ 0 h 4"/>
                <a:gd name="T46" fmla="*/ 4 w 10"/>
                <a:gd name="T47" fmla="*/ 0 h 4"/>
                <a:gd name="T48" fmla="*/ 4 w 10"/>
                <a:gd name="T49" fmla="*/ 4 h 4"/>
                <a:gd name="T50" fmla="*/ 4 w 10"/>
                <a:gd name="T51" fmla="*/ 4 h 4"/>
                <a:gd name="T52" fmla="*/ 4 w 10"/>
                <a:gd name="T53" fmla="*/ 4 h 4"/>
                <a:gd name="T54" fmla="*/ 4 w 10"/>
                <a:gd name="T55" fmla="*/ 4 h 4"/>
                <a:gd name="T56" fmla="*/ 4 w 10"/>
                <a:gd name="T57" fmla="*/ 4 h 4"/>
                <a:gd name="T58" fmla="*/ 4 w 10"/>
                <a:gd name="T59" fmla="*/ 4 h 4"/>
                <a:gd name="T60" fmla="*/ 4 w 10"/>
                <a:gd name="T61" fmla="*/ 4 h 4"/>
                <a:gd name="T62" fmla="*/ 10 w 10"/>
                <a:gd name="T63" fmla="*/ 4 h 4"/>
                <a:gd name="T64" fmla="*/ 10 w 10"/>
                <a:gd name="T65" fmla="*/ 4 h 4"/>
                <a:gd name="T66" fmla="*/ 10 w 10"/>
                <a:gd name="T67" fmla="*/ 4 h 4"/>
                <a:gd name="T68" fmla="*/ 10 w 10"/>
                <a:gd name="T69" fmla="*/ 4 h 4"/>
                <a:gd name="T70" fmla="*/ 10 w 10"/>
                <a:gd name="T71" fmla="*/ 4 h 4"/>
                <a:gd name="T72" fmla="*/ 10 w 10"/>
                <a:gd name="T73" fmla="*/ 4 h 4"/>
                <a:gd name="T74" fmla="*/ 10 w 10"/>
                <a:gd name="T75" fmla="*/ 4 h 4"/>
                <a:gd name="T76" fmla="*/ 10 w 10"/>
                <a:gd name="T77" fmla="*/ 4 h 4"/>
                <a:gd name="T78" fmla="*/ 10 w 10"/>
                <a:gd name="T79" fmla="*/ 0 h 4"/>
                <a:gd name="T80" fmla="*/ 10 w 10"/>
                <a:gd name="T81" fmla="*/ 0 h 4"/>
                <a:gd name="T82" fmla="*/ 10 w 10"/>
                <a:gd name="T83" fmla="*/ 0 h 4"/>
                <a:gd name="T84" fmla="*/ 10 w 10"/>
                <a:gd name="T85" fmla="*/ 0 h 4"/>
                <a:gd name="T86" fmla="*/ 10 w 10"/>
                <a:gd name="T87" fmla="*/ 0 h 4"/>
                <a:gd name="T88" fmla="*/ 8 w 10"/>
                <a:gd name="T89" fmla="*/ 0 h 4"/>
                <a:gd name="T90" fmla="*/ 8 w 10"/>
                <a:gd name="T91" fmla="*/ 0 h 4"/>
                <a:gd name="T92" fmla="*/ 8 w 10"/>
                <a:gd name="T93" fmla="*/ 0 h 4"/>
                <a:gd name="T94" fmla="*/ 8 w 10"/>
                <a:gd name="T95" fmla="*/ 0 h 4"/>
                <a:gd name="T96" fmla="*/ 8 w 10"/>
                <a:gd name="T97" fmla="*/ 0 h 4"/>
                <a:gd name="T98" fmla="*/ 8 w 10"/>
                <a:gd name="T99" fmla="*/ 0 h 4"/>
                <a:gd name="T100" fmla="*/ 10 w 10"/>
                <a:gd name="T101" fmla="*/ 0 h 4"/>
                <a:gd name="T102" fmla="*/ 10 w 10"/>
                <a:gd name="T103" fmla="*/ 0 h 4"/>
                <a:gd name="T104" fmla="*/ 10 w 10"/>
                <a:gd name="T105" fmla="*/ 0 h 4"/>
                <a:gd name="T106" fmla="*/ 10 w 10"/>
                <a:gd name="T107" fmla="*/ 4 h 4"/>
                <a:gd name="T108" fmla="*/ 10 w 10"/>
                <a:gd name="T109" fmla="*/ 4 h 4"/>
                <a:gd name="T110" fmla="*/ 10 w 10"/>
                <a:gd name="T111" fmla="*/ 4 h 4"/>
                <a:gd name="T112" fmla="*/ 10 w 10"/>
                <a:gd name="T113" fmla="*/ 4 h 4"/>
                <a:gd name="T114" fmla="*/ 10 w 10"/>
                <a:gd name="T115" fmla="*/ 4 h 4"/>
                <a:gd name="T116" fmla="*/ 10 w 10"/>
                <a:gd name="T1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 h="4">
                  <a:moveTo>
                    <a:pt x="4" y="4"/>
                  </a:moveTo>
                  <a:lnTo>
                    <a:pt x="4" y="4"/>
                  </a:lnTo>
                  <a:lnTo>
                    <a:pt x="4" y="4"/>
                  </a:lnTo>
                  <a:lnTo>
                    <a:pt x="4"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4" y="0"/>
                  </a:lnTo>
                  <a:lnTo>
                    <a:pt x="4" y="0"/>
                  </a:lnTo>
                  <a:lnTo>
                    <a:pt x="4" y="4"/>
                  </a:lnTo>
                  <a:lnTo>
                    <a:pt x="4" y="4"/>
                  </a:lnTo>
                  <a:lnTo>
                    <a:pt x="4" y="4"/>
                  </a:lnTo>
                  <a:lnTo>
                    <a:pt x="4" y="4"/>
                  </a:lnTo>
                  <a:lnTo>
                    <a:pt x="4" y="4"/>
                  </a:lnTo>
                  <a:lnTo>
                    <a:pt x="4" y="4"/>
                  </a:lnTo>
                  <a:lnTo>
                    <a:pt x="4" y="4"/>
                  </a:lnTo>
                  <a:close/>
                  <a:moveTo>
                    <a:pt x="10" y="4"/>
                  </a:moveTo>
                  <a:lnTo>
                    <a:pt x="10" y="4"/>
                  </a:lnTo>
                  <a:lnTo>
                    <a:pt x="10" y="4"/>
                  </a:lnTo>
                  <a:lnTo>
                    <a:pt x="10" y="4"/>
                  </a:lnTo>
                  <a:lnTo>
                    <a:pt x="10" y="4"/>
                  </a:lnTo>
                  <a:lnTo>
                    <a:pt x="10" y="4"/>
                  </a:lnTo>
                  <a:lnTo>
                    <a:pt x="10" y="4"/>
                  </a:lnTo>
                  <a:lnTo>
                    <a:pt x="10" y="4"/>
                  </a:lnTo>
                  <a:lnTo>
                    <a:pt x="10" y="0"/>
                  </a:lnTo>
                  <a:lnTo>
                    <a:pt x="10" y="0"/>
                  </a:lnTo>
                  <a:lnTo>
                    <a:pt x="10" y="0"/>
                  </a:lnTo>
                  <a:lnTo>
                    <a:pt x="10" y="0"/>
                  </a:lnTo>
                  <a:lnTo>
                    <a:pt x="10" y="0"/>
                  </a:lnTo>
                  <a:lnTo>
                    <a:pt x="8" y="0"/>
                  </a:lnTo>
                  <a:lnTo>
                    <a:pt x="8" y="0"/>
                  </a:lnTo>
                  <a:lnTo>
                    <a:pt x="8" y="0"/>
                  </a:lnTo>
                  <a:lnTo>
                    <a:pt x="8" y="0"/>
                  </a:lnTo>
                  <a:lnTo>
                    <a:pt x="8" y="0"/>
                  </a:lnTo>
                  <a:lnTo>
                    <a:pt x="8" y="0"/>
                  </a:lnTo>
                  <a:lnTo>
                    <a:pt x="10" y="0"/>
                  </a:lnTo>
                  <a:lnTo>
                    <a:pt x="10" y="0"/>
                  </a:lnTo>
                  <a:lnTo>
                    <a:pt x="10" y="0"/>
                  </a:lnTo>
                  <a:lnTo>
                    <a:pt x="10" y="4"/>
                  </a:lnTo>
                  <a:lnTo>
                    <a:pt x="10" y="4"/>
                  </a:lnTo>
                  <a:lnTo>
                    <a:pt x="10" y="4"/>
                  </a:lnTo>
                  <a:lnTo>
                    <a:pt x="10" y="4"/>
                  </a:lnTo>
                  <a:lnTo>
                    <a:pt x="10" y="4"/>
                  </a:lnTo>
                  <a:lnTo>
                    <a:pt x="10"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80"/>
            <p:cNvSpPr>
              <a:spLocks/>
            </p:cNvSpPr>
            <p:nvPr/>
          </p:nvSpPr>
          <p:spPr bwMode="auto">
            <a:xfrm>
              <a:off x="2422525" y="4146618"/>
              <a:ext cx="107950" cy="120650"/>
            </a:xfrm>
            <a:custGeom>
              <a:avLst/>
              <a:gdLst>
                <a:gd name="T0" fmla="*/ 64 w 68"/>
                <a:gd name="T1" fmla="*/ 4 h 76"/>
                <a:gd name="T2" fmla="*/ 64 w 68"/>
                <a:gd name="T3" fmla="*/ 8 h 76"/>
                <a:gd name="T4" fmla="*/ 64 w 68"/>
                <a:gd name="T5" fmla="*/ 12 h 76"/>
                <a:gd name="T6" fmla="*/ 64 w 68"/>
                <a:gd name="T7" fmla="*/ 20 h 76"/>
                <a:gd name="T8" fmla="*/ 60 w 68"/>
                <a:gd name="T9" fmla="*/ 24 h 76"/>
                <a:gd name="T10" fmla="*/ 60 w 68"/>
                <a:gd name="T11" fmla="*/ 30 h 76"/>
                <a:gd name="T12" fmla="*/ 60 w 68"/>
                <a:gd name="T13" fmla="*/ 34 h 76"/>
                <a:gd name="T14" fmla="*/ 60 w 68"/>
                <a:gd name="T15" fmla="*/ 42 h 76"/>
                <a:gd name="T16" fmla="*/ 60 w 68"/>
                <a:gd name="T17" fmla="*/ 46 h 76"/>
                <a:gd name="T18" fmla="*/ 60 w 68"/>
                <a:gd name="T19" fmla="*/ 46 h 76"/>
                <a:gd name="T20" fmla="*/ 60 w 68"/>
                <a:gd name="T21" fmla="*/ 46 h 76"/>
                <a:gd name="T22" fmla="*/ 60 w 68"/>
                <a:gd name="T23" fmla="*/ 42 h 76"/>
                <a:gd name="T24" fmla="*/ 56 w 68"/>
                <a:gd name="T25" fmla="*/ 46 h 76"/>
                <a:gd name="T26" fmla="*/ 56 w 68"/>
                <a:gd name="T27" fmla="*/ 54 h 76"/>
                <a:gd name="T28" fmla="*/ 56 w 68"/>
                <a:gd name="T29" fmla="*/ 58 h 76"/>
                <a:gd name="T30" fmla="*/ 56 w 68"/>
                <a:gd name="T31" fmla="*/ 58 h 76"/>
                <a:gd name="T32" fmla="*/ 60 w 68"/>
                <a:gd name="T33" fmla="*/ 60 h 76"/>
                <a:gd name="T34" fmla="*/ 56 w 68"/>
                <a:gd name="T35" fmla="*/ 64 h 76"/>
                <a:gd name="T36" fmla="*/ 56 w 68"/>
                <a:gd name="T37" fmla="*/ 68 h 76"/>
                <a:gd name="T38" fmla="*/ 56 w 68"/>
                <a:gd name="T39" fmla="*/ 72 h 76"/>
                <a:gd name="T40" fmla="*/ 60 w 68"/>
                <a:gd name="T41" fmla="*/ 76 h 76"/>
                <a:gd name="T42" fmla="*/ 56 w 68"/>
                <a:gd name="T43" fmla="*/ 76 h 76"/>
                <a:gd name="T44" fmla="*/ 52 w 68"/>
                <a:gd name="T45" fmla="*/ 76 h 76"/>
                <a:gd name="T46" fmla="*/ 48 w 68"/>
                <a:gd name="T47" fmla="*/ 76 h 76"/>
                <a:gd name="T48" fmla="*/ 38 w 68"/>
                <a:gd name="T49" fmla="*/ 72 h 76"/>
                <a:gd name="T50" fmla="*/ 38 w 68"/>
                <a:gd name="T51" fmla="*/ 72 h 76"/>
                <a:gd name="T52" fmla="*/ 30 w 68"/>
                <a:gd name="T53" fmla="*/ 68 h 76"/>
                <a:gd name="T54" fmla="*/ 26 w 68"/>
                <a:gd name="T55" fmla="*/ 68 h 76"/>
                <a:gd name="T56" fmla="*/ 22 w 68"/>
                <a:gd name="T57" fmla="*/ 64 h 76"/>
                <a:gd name="T58" fmla="*/ 20 w 68"/>
                <a:gd name="T59" fmla="*/ 58 h 76"/>
                <a:gd name="T60" fmla="*/ 16 w 68"/>
                <a:gd name="T61" fmla="*/ 54 h 76"/>
                <a:gd name="T62" fmla="*/ 16 w 68"/>
                <a:gd name="T63" fmla="*/ 50 h 76"/>
                <a:gd name="T64" fmla="*/ 12 w 68"/>
                <a:gd name="T65" fmla="*/ 46 h 76"/>
                <a:gd name="T66" fmla="*/ 4 w 68"/>
                <a:gd name="T67" fmla="*/ 42 h 76"/>
                <a:gd name="T68" fmla="*/ 0 w 68"/>
                <a:gd name="T69" fmla="*/ 38 h 76"/>
                <a:gd name="T70" fmla="*/ 4 w 68"/>
                <a:gd name="T71" fmla="*/ 38 h 76"/>
                <a:gd name="T72" fmla="*/ 8 w 68"/>
                <a:gd name="T73" fmla="*/ 38 h 76"/>
                <a:gd name="T74" fmla="*/ 12 w 68"/>
                <a:gd name="T75" fmla="*/ 38 h 76"/>
                <a:gd name="T76" fmla="*/ 12 w 68"/>
                <a:gd name="T77" fmla="*/ 34 h 76"/>
                <a:gd name="T78" fmla="*/ 16 w 68"/>
                <a:gd name="T79" fmla="*/ 30 h 76"/>
                <a:gd name="T80" fmla="*/ 16 w 68"/>
                <a:gd name="T81" fmla="*/ 30 h 76"/>
                <a:gd name="T82" fmla="*/ 16 w 68"/>
                <a:gd name="T83" fmla="*/ 24 h 76"/>
                <a:gd name="T84" fmla="*/ 22 w 68"/>
                <a:gd name="T85" fmla="*/ 20 h 76"/>
                <a:gd name="T86" fmla="*/ 26 w 68"/>
                <a:gd name="T87" fmla="*/ 20 h 76"/>
                <a:gd name="T88" fmla="*/ 30 w 68"/>
                <a:gd name="T89" fmla="*/ 24 h 76"/>
                <a:gd name="T90" fmla="*/ 34 w 68"/>
                <a:gd name="T91" fmla="*/ 16 h 76"/>
                <a:gd name="T92" fmla="*/ 34 w 68"/>
                <a:gd name="T93" fmla="*/ 16 h 76"/>
                <a:gd name="T94" fmla="*/ 38 w 68"/>
                <a:gd name="T95" fmla="*/ 12 h 76"/>
                <a:gd name="T96" fmla="*/ 38 w 68"/>
                <a:gd name="T97" fmla="*/ 12 h 76"/>
                <a:gd name="T98" fmla="*/ 38 w 68"/>
                <a:gd name="T99" fmla="*/ 8 h 76"/>
                <a:gd name="T100" fmla="*/ 46 w 68"/>
                <a:gd name="T101" fmla="*/ 8 h 76"/>
                <a:gd name="T102" fmla="*/ 52 w 68"/>
                <a:gd name="T103" fmla="*/ 8 h 76"/>
                <a:gd name="T104" fmla="*/ 60 w 68"/>
                <a:gd name="T105" fmla="*/ 4 h 76"/>
                <a:gd name="T106" fmla="*/ 64 w 68"/>
                <a:gd name="T10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6">
                  <a:moveTo>
                    <a:pt x="68" y="0"/>
                  </a:moveTo>
                  <a:lnTo>
                    <a:pt x="64" y="4"/>
                  </a:lnTo>
                  <a:lnTo>
                    <a:pt x="64" y="4"/>
                  </a:lnTo>
                  <a:lnTo>
                    <a:pt x="64" y="4"/>
                  </a:lnTo>
                  <a:lnTo>
                    <a:pt x="64" y="4"/>
                  </a:lnTo>
                  <a:lnTo>
                    <a:pt x="64" y="4"/>
                  </a:lnTo>
                  <a:lnTo>
                    <a:pt x="60" y="4"/>
                  </a:lnTo>
                  <a:lnTo>
                    <a:pt x="64" y="8"/>
                  </a:lnTo>
                  <a:lnTo>
                    <a:pt x="64" y="8"/>
                  </a:lnTo>
                  <a:lnTo>
                    <a:pt x="64" y="8"/>
                  </a:lnTo>
                  <a:lnTo>
                    <a:pt x="64" y="8"/>
                  </a:lnTo>
                  <a:lnTo>
                    <a:pt x="64" y="8"/>
                  </a:lnTo>
                  <a:lnTo>
                    <a:pt x="64" y="12"/>
                  </a:lnTo>
                  <a:lnTo>
                    <a:pt x="64" y="12"/>
                  </a:lnTo>
                  <a:lnTo>
                    <a:pt x="64" y="12"/>
                  </a:lnTo>
                  <a:lnTo>
                    <a:pt x="64" y="16"/>
                  </a:lnTo>
                  <a:lnTo>
                    <a:pt x="64" y="16"/>
                  </a:lnTo>
                  <a:lnTo>
                    <a:pt x="64" y="16"/>
                  </a:lnTo>
                  <a:lnTo>
                    <a:pt x="64" y="16"/>
                  </a:lnTo>
                  <a:lnTo>
                    <a:pt x="64" y="20"/>
                  </a:lnTo>
                  <a:lnTo>
                    <a:pt x="64" y="20"/>
                  </a:lnTo>
                  <a:lnTo>
                    <a:pt x="64" y="20"/>
                  </a:lnTo>
                  <a:lnTo>
                    <a:pt x="60" y="20"/>
                  </a:lnTo>
                  <a:lnTo>
                    <a:pt x="60" y="20"/>
                  </a:lnTo>
                  <a:lnTo>
                    <a:pt x="60" y="24"/>
                  </a:lnTo>
                  <a:lnTo>
                    <a:pt x="60" y="24"/>
                  </a:lnTo>
                  <a:lnTo>
                    <a:pt x="60" y="24"/>
                  </a:lnTo>
                  <a:lnTo>
                    <a:pt x="60" y="28"/>
                  </a:lnTo>
                  <a:lnTo>
                    <a:pt x="60" y="30"/>
                  </a:lnTo>
                  <a:lnTo>
                    <a:pt x="60" y="30"/>
                  </a:lnTo>
                  <a:lnTo>
                    <a:pt x="60" y="30"/>
                  </a:lnTo>
                  <a:lnTo>
                    <a:pt x="60" y="30"/>
                  </a:lnTo>
                  <a:lnTo>
                    <a:pt x="60" y="34"/>
                  </a:lnTo>
                  <a:lnTo>
                    <a:pt x="60" y="34"/>
                  </a:lnTo>
                  <a:lnTo>
                    <a:pt x="60" y="34"/>
                  </a:lnTo>
                  <a:lnTo>
                    <a:pt x="60" y="34"/>
                  </a:lnTo>
                  <a:lnTo>
                    <a:pt x="60" y="38"/>
                  </a:lnTo>
                  <a:lnTo>
                    <a:pt x="60" y="38"/>
                  </a:lnTo>
                  <a:lnTo>
                    <a:pt x="60" y="38"/>
                  </a:lnTo>
                  <a:lnTo>
                    <a:pt x="60" y="42"/>
                  </a:lnTo>
                  <a:lnTo>
                    <a:pt x="60" y="42"/>
                  </a:lnTo>
                  <a:lnTo>
                    <a:pt x="60" y="46"/>
                  </a:lnTo>
                  <a:lnTo>
                    <a:pt x="60" y="46"/>
                  </a:lnTo>
                  <a:lnTo>
                    <a:pt x="60" y="46"/>
                  </a:lnTo>
                  <a:lnTo>
                    <a:pt x="60" y="46"/>
                  </a:lnTo>
                  <a:lnTo>
                    <a:pt x="60" y="46"/>
                  </a:lnTo>
                  <a:lnTo>
                    <a:pt x="60" y="46"/>
                  </a:lnTo>
                  <a:lnTo>
                    <a:pt x="60" y="50"/>
                  </a:lnTo>
                  <a:lnTo>
                    <a:pt x="60" y="50"/>
                  </a:lnTo>
                  <a:lnTo>
                    <a:pt x="60" y="46"/>
                  </a:lnTo>
                  <a:lnTo>
                    <a:pt x="60" y="46"/>
                  </a:lnTo>
                  <a:lnTo>
                    <a:pt x="60" y="46"/>
                  </a:lnTo>
                  <a:lnTo>
                    <a:pt x="60" y="46"/>
                  </a:lnTo>
                  <a:lnTo>
                    <a:pt x="60" y="46"/>
                  </a:lnTo>
                  <a:lnTo>
                    <a:pt x="60" y="46"/>
                  </a:lnTo>
                  <a:lnTo>
                    <a:pt x="60" y="42"/>
                  </a:lnTo>
                  <a:lnTo>
                    <a:pt x="60" y="42"/>
                  </a:lnTo>
                  <a:lnTo>
                    <a:pt x="60" y="42"/>
                  </a:lnTo>
                  <a:lnTo>
                    <a:pt x="60" y="42"/>
                  </a:lnTo>
                  <a:lnTo>
                    <a:pt x="60" y="42"/>
                  </a:lnTo>
                  <a:lnTo>
                    <a:pt x="60" y="42"/>
                  </a:lnTo>
                  <a:lnTo>
                    <a:pt x="60" y="42"/>
                  </a:lnTo>
                  <a:lnTo>
                    <a:pt x="60" y="42"/>
                  </a:lnTo>
                  <a:lnTo>
                    <a:pt x="60" y="42"/>
                  </a:lnTo>
                  <a:lnTo>
                    <a:pt x="56" y="46"/>
                  </a:lnTo>
                  <a:lnTo>
                    <a:pt x="56" y="46"/>
                  </a:lnTo>
                  <a:lnTo>
                    <a:pt x="56" y="50"/>
                  </a:lnTo>
                  <a:lnTo>
                    <a:pt x="56" y="50"/>
                  </a:lnTo>
                  <a:lnTo>
                    <a:pt x="56" y="50"/>
                  </a:lnTo>
                  <a:lnTo>
                    <a:pt x="56" y="54"/>
                  </a:lnTo>
                  <a:lnTo>
                    <a:pt x="56" y="54"/>
                  </a:lnTo>
                  <a:lnTo>
                    <a:pt x="56" y="54"/>
                  </a:lnTo>
                  <a:lnTo>
                    <a:pt x="56" y="54"/>
                  </a:lnTo>
                  <a:lnTo>
                    <a:pt x="56" y="58"/>
                  </a:lnTo>
                  <a:lnTo>
                    <a:pt x="56" y="58"/>
                  </a:lnTo>
                  <a:lnTo>
                    <a:pt x="56" y="58"/>
                  </a:lnTo>
                  <a:lnTo>
                    <a:pt x="56" y="58"/>
                  </a:lnTo>
                  <a:lnTo>
                    <a:pt x="56" y="58"/>
                  </a:lnTo>
                  <a:lnTo>
                    <a:pt x="56" y="58"/>
                  </a:lnTo>
                  <a:lnTo>
                    <a:pt x="56" y="58"/>
                  </a:lnTo>
                  <a:lnTo>
                    <a:pt x="56" y="58"/>
                  </a:lnTo>
                  <a:lnTo>
                    <a:pt x="56" y="58"/>
                  </a:lnTo>
                  <a:lnTo>
                    <a:pt x="56" y="58"/>
                  </a:lnTo>
                  <a:lnTo>
                    <a:pt x="56" y="60"/>
                  </a:lnTo>
                  <a:lnTo>
                    <a:pt x="60" y="60"/>
                  </a:lnTo>
                  <a:lnTo>
                    <a:pt x="60" y="60"/>
                  </a:lnTo>
                  <a:lnTo>
                    <a:pt x="56" y="60"/>
                  </a:lnTo>
                  <a:lnTo>
                    <a:pt x="56" y="60"/>
                  </a:lnTo>
                  <a:lnTo>
                    <a:pt x="56" y="64"/>
                  </a:lnTo>
                  <a:lnTo>
                    <a:pt x="56" y="64"/>
                  </a:lnTo>
                  <a:lnTo>
                    <a:pt x="56" y="64"/>
                  </a:lnTo>
                  <a:lnTo>
                    <a:pt x="56" y="64"/>
                  </a:lnTo>
                  <a:lnTo>
                    <a:pt x="56" y="68"/>
                  </a:lnTo>
                  <a:lnTo>
                    <a:pt x="56" y="68"/>
                  </a:lnTo>
                  <a:lnTo>
                    <a:pt x="56" y="68"/>
                  </a:lnTo>
                  <a:lnTo>
                    <a:pt x="56" y="72"/>
                  </a:lnTo>
                  <a:lnTo>
                    <a:pt x="56" y="72"/>
                  </a:lnTo>
                  <a:lnTo>
                    <a:pt x="56" y="72"/>
                  </a:lnTo>
                  <a:lnTo>
                    <a:pt x="56" y="72"/>
                  </a:lnTo>
                  <a:lnTo>
                    <a:pt x="56" y="72"/>
                  </a:lnTo>
                  <a:lnTo>
                    <a:pt x="60" y="72"/>
                  </a:lnTo>
                  <a:lnTo>
                    <a:pt x="60" y="72"/>
                  </a:lnTo>
                  <a:lnTo>
                    <a:pt x="60" y="72"/>
                  </a:lnTo>
                  <a:lnTo>
                    <a:pt x="60" y="76"/>
                  </a:lnTo>
                  <a:lnTo>
                    <a:pt x="60" y="76"/>
                  </a:lnTo>
                  <a:lnTo>
                    <a:pt x="56" y="76"/>
                  </a:lnTo>
                  <a:lnTo>
                    <a:pt x="56" y="76"/>
                  </a:lnTo>
                  <a:lnTo>
                    <a:pt x="56" y="76"/>
                  </a:lnTo>
                  <a:lnTo>
                    <a:pt x="56" y="76"/>
                  </a:lnTo>
                  <a:lnTo>
                    <a:pt x="56" y="76"/>
                  </a:lnTo>
                  <a:lnTo>
                    <a:pt x="56" y="76"/>
                  </a:lnTo>
                  <a:lnTo>
                    <a:pt x="56" y="76"/>
                  </a:lnTo>
                  <a:lnTo>
                    <a:pt x="52" y="76"/>
                  </a:lnTo>
                  <a:lnTo>
                    <a:pt x="52" y="76"/>
                  </a:lnTo>
                  <a:lnTo>
                    <a:pt x="52" y="76"/>
                  </a:lnTo>
                  <a:lnTo>
                    <a:pt x="52" y="76"/>
                  </a:lnTo>
                  <a:lnTo>
                    <a:pt x="52" y="76"/>
                  </a:lnTo>
                  <a:lnTo>
                    <a:pt x="52" y="76"/>
                  </a:lnTo>
                  <a:lnTo>
                    <a:pt x="52" y="76"/>
                  </a:lnTo>
                  <a:lnTo>
                    <a:pt x="48" y="76"/>
                  </a:lnTo>
                  <a:lnTo>
                    <a:pt x="48" y="72"/>
                  </a:lnTo>
                  <a:lnTo>
                    <a:pt x="48" y="72"/>
                  </a:lnTo>
                  <a:lnTo>
                    <a:pt x="46" y="72"/>
                  </a:lnTo>
                  <a:lnTo>
                    <a:pt x="42" y="72"/>
                  </a:lnTo>
                  <a:lnTo>
                    <a:pt x="38" y="72"/>
                  </a:lnTo>
                  <a:lnTo>
                    <a:pt x="38" y="72"/>
                  </a:lnTo>
                  <a:lnTo>
                    <a:pt x="38" y="72"/>
                  </a:lnTo>
                  <a:lnTo>
                    <a:pt x="38" y="72"/>
                  </a:lnTo>
                  <a:lnTo>
                    <a:pt x="38" y="72"/>
                  </a:lnTo>
                  <a:lnTo>
                    <a:pt x="38" y="72"/>
                  </a:lnTo>
                  <a:lnTo>
                    <a:pt x="34" y="72"/>
                  </a:lnTo>
                  <a:lnTo>
                    <a:pt x="34" y="68"/>
                  </a:lnTo>
                  <a:lnTo>
                    <a:pt x="34" y="68"/>
                  </a:lnTo>
                  <a:lnTo>
                    <a:pt x="30" y="68"/>
                  </a:lnTo>
                  <a:lnTo>
                    <a:pt x="30" y="68"/>
                  </a:lnTo>
                  <a:lnTo>
                    <a:pt x="30" y="68"/>
                  </a:lnTo>
                  <a:lnTo>
                    <a:pt x="30" y="72"/>
                  </a:lnTo>
                  <a:lnTo>
                    <a:pt x="30" y="72"/>
                  </a:lnTo>
                  <a:lnTo>
                    <a:pt x="26" y="68"/>
                  </a:lnTo>
                  <a:lnTo>
                    <a:pt x="26" y="68"/>
                  </a:lnTo>
                  <a:lnTo>
                    <a:pt x="26" y="68"/>
                  </a:lnTo>
                  <a:lnTo>
                    <a:pt x="26" y="68"/>
                  </a:lnTo>
                  <a:lnTo>
                    <a:pt x="22" y="64"/>
                  </a:lnTo>
                  <a:lnTo>
                    <a:pt x="22" y="64"/>
                  </a:lnTo>
                  <a:lnTo>
                    <a:pt x="22" y="64"/>
                  </a:lnTo>
                  <a:lnTo>
                    <a:pt x="22" y="60"/>
                  </a:lnTo>
                  <a:lnTo>
                    <a:pt x="20" y="60"/>
                  </a:lnTo>
                  <a:lnTo>
                    <a:pt x="20" y="60"/>
                  </a:lnTo>
                  <a:lnTo>
                    <a:pt x="20" y="58"/>
                  </a:lnTo>
                  <a:lnTo>
                    <a:pt x="20" y="58"/>
                  </a:lnTo>
                  <a:lnTo>
                    <a:pt x="20" y="58"/>
                  </a:lnTo>
                  <a:lnTo>
                    <a:pt x="20" y="58"/>
                  </a:lnTo>
                  <a:lnTo>
                    <a:pt x="16" y="54"/>
                  </a:lnTo>
                  <a:lnTo>
                    <a:pt x="16" y="54"/>
                  </a:lnTo>
                  <a:lnTo>
                    <a:pt x="16" y="54"/>
                  </a:lnTo>
                  <a:lnTo>
                    <a:pt x="16" y="54"/>
                  </a:lnTo>
                  <a:lnTo>
                    <a:pt x="16" y="54"/>
                  </a:lnTo>
                  <a:lnTo>
                    <a:pt x="16" y="54"/>
                  </a:lnTo>
                  <a:lnTo>
                    <a:pt x="16" y="54"/>
                  </a:lnTo>
                  <a:lnTo>
                    <a:pt x="16" y="50"/>
                  </a:lnTo>
                  <a:lnTo>
                    <a:pt x="16" y="50"/>
                  </a:lnTo>
                  <a:lnTo>
                    <a:pt x="12" y="50"/>
                  </a:lnTo>
                  <a:lnTo>
                    <a:pt x="12" y="50"/>
                  </a:lnTo>
                  <a:lnTo>
                    <a:pt x="12" y="50"/>
                  </a:lnTo>
                  <a:lnTo>
                    <a:pt x="12" y="46"/>
                  </a:lnTo>
                  <a:lnTo>
                    <a:pt x="8" y="46"/>
                  </a:lnTo>
                  <a:lnTo>
                    <a:pt x="8" y="46"/>
                  </a:lnTo>
                  <a:lnTo>
                    <a:pt x="8" y="46"/>
                  </a:lnTo>
                  <a:lnTo>
                    <a:pt x="8" y="46"/>
                  </a:lnTo>
                  <a:lnTo>
                    <a:pt x="4" y="42"/>
                  </a:lnTo>
                  <a:lnTo>
                    <a:pt x="4" y="42"/>
                  </a:lnTo>
                  <a:lnTo>
                    <a:pt x="4" y="38"/>
                  </a:lnTo>
                  <a:lnTo>
                    <a:pt x="0" y="38"/>
                  </a:lnTo>
                  <a:lnTo>
                    <a:pt x="0" y="38"/>
                  </a:lnTo>
                  <a:lnTo>
                    <a:pt x="0" y="38"/>
                  </a:lnTo>
                  <a:lnTo>
                    <a:pt x="4" y="34"/>
                  </a:lnTo>
                  <a:lnTo>
                    <a:pt x="4" y="34"/>
                  </a:lnTo>
                  <a:lnTo>
                    <a:pt x="4" y="38"/>
                  </a:lnTo>
                  <a:lnTo>
                    <a:pt x="4" y="38"/>
                  </a:lnTo>
                  <a:lnTo>
                    <a:pt x="4" y="38"/>
                  </a:lnTo>
                  <a:lnTo>
                    <a:pt x="4" y="38"/>
                  </a:lnTo>
                  <a:lnTo>
                    <a:pt x="4" y="38"/>
                  </a:lnTo>
                  <a:lnTo>
                    <a:pt x="4" y="38"/>
                  </a:lnTo>
                  <a:lnTo>
                    <a:pt x="4" y="38"/>
                  </a:lnTo>
                  <a:lnTo>
                    <a:pt x="8" y="38"/>
                  </a:lnTo>
                  <a:lnTo>
                    <a:pt x="8" y="38"/>
                  </a:lnTo>
                  <a:lnTo>
                    <a:pt x="8" y="38"/>
                  </a:lnTo>
                  <a:lnTo>
                    <a:pt x="8" y="38"/>
                  </a:lnTo>
                  <a:lnTo>
                    <a:pt x="8" y="38"/>
                  </a:lnTo>
                  <a:lnTo>
                    <a:pt x="12" y="38"/>
                  </a:lnTo>
                  <a:lnTo>
                    <a:pt x="12" y="38"/>
                  </a:lnTo>
                  <a:lnTo>
                    <a:pt x="12" y="38"/>
                  </a:lnTo>
                  <a:lnTo>
                    <a:pt x="12" y="34"/>
                  </a:lnTo>
                  <a:lnTo>
                    <a:pt x="12" y="34"/>
                  </a:lnTo>
                  <a:lnTo>
                    <a:pt x="12" y="34"/>
                  </a:lnTo>
                  <a:lnTo>
                    <a:pt x="12" y="34"/>
                  </a:lnTo>
                  <a:lnTo>
                    <a:pt x="12" y="30"/>
                  </a:lnTo>
                  <a:lnTo>
                    <a:pt x="16" y="30"/>
                  </a:lnTo>
                  <a:lnTo>
                    <a:pt x="16" y="30"/>
                  </a:lnTo>
                  <a:lnTo>
                    <a:pt x="16" y="30"/>
                  </a:lnTo>
                  <a:lnTo>
                    <a:pt x="16" y="30"/>
                  </a:lnTo>
                  <a:lnTo>
                    <a:pt x="16" y="30"/>
                  </a:lnTo>
                  <a:lnTo>
                    <a:pt x="16" y="30"/>
                  </a:lnTo>
                  <a:lnTo>
                    <a:pt x="16" y="30"/>
                  </a:lnTo>
                  <a:lnTo>
                    <a:pt x="16" y="30"/>
                  </a:lnTo>
                  <a:lnTo>
                    <a:pt x="16" y="28"/>
                  </a:lnTo>
                  <a:lnTo>
                    <a:pt x="16" y="24"/>
                  </a:lnTo>
                  <a:lnTo>
                    <a:pt x="16" y="24"/>
                  </a:lnTo>
                  <a:lnTo>
                    <a:pt x="16" y="24"/>
                  </a:lnTo>
                  <a:lnTo>
                    <a:pt x="16" y="24"/>
                  </a:lnTo>
                  <a:lnTo>
                    <a:pt x="20" y="24"/>
                  </a:lnTo>
                  <a:lnTo>
                    <a:pt x="20" y="24"/>
                  </a:lnTo>
                  <a:lnTo>
                    <a:pt x="20" y="24"/>
                  </a:lnTo>
                  <a:lnTo>
                    <a:pt x="22" y="20"/>
                  </a:lnTo>
                  <a:lnTo>
                    <a:pt x="22" y="20"/>
                  </a:lnTo>
                  <a:lnTo>
                    <a:pt x="22" y="20"/>
                  </a:lnTo>
                  <a:lnTo>
                    <a:pt x="26" y="20"/>
                  </a:lnTo>
                  <a:lnTo>
                    <a:pt x="26" y="20"/>
                  </a:lnTo>
                  <a:lnTo>
                    <a:pt x="26" y="20"/>
                  </a:lnTo>
                  <a:lnTo>
                    <a:pt x="26" y="20"/>
                  </a:lnTo>
                  <a:lnTo>
                    <a:pt x="26" y="24"/>
                  </a:lnTo>
                  <a:lnTo>
                    <a:pt x="26" y="24"/>
                  </a:lnTo>
                  <a:lnTo>
                    <a:pt x="30" y="24"/>
                  </a:lnTo>
                  <a:lnTo>
                    <a:pt x="30" y="24"/>
                  </a:lnTo>
                  <a:lnTo>
                    <a:pt x="30" y="24"/>
                  </a:lnTo>
                  <a:lnTo>
                    <a:pt x="30" y="24"/>
                  </a:lnTo>
                  <a:lnTo>
                    <a:pt x="30" y="20"/>
                  </a:lnTo>
                  <a:lnTo>
                    <a:pt x="30" y="20"/>
                  </a:lnTo>
                  <a:lnTo>
                    <a:pt x="30" y="20"/>
                  </a:lnTo>
                  <a:lnTo>
                    <a:pt x="34" y="16"/>
                  </a:lnTo>
                  <a:lnTo>
                    <a:pt x="34" y="16"/>
                  </a:lnTo>
                  <a:lnTo>
                    <a:pt x="34" y="16"/>
                  </a:lnTo>
                  <a:lnTo>
                    <a:pt x="34" y="16"/>
                  </a:lnTo>
                  <a:lnTo>
                    <a:pt x="34" y="16"/>
                  </a:lnTo>
                  <a:lnTo>
                    <a:pt x="34" y="16"/>
                  </a:lnTo>
                  <a:lnTo>
                    <a:pt x="34" y="16"/>
                  </a:lnTo>
                  <a:lnTo>
                    <a:pt x="34" y="16"/>
                  </a:lnTo>
                  <a:lnTo>
                    <a:pt x="38" y="16"/>
                  </a:lnTo>
                  <a:lnTo>
                    <a:pt x="38" y="16"/>
                  </a:lnTo>
                  <a:lnTo>
                    <a:pt x="38" y="12"/>
                  </a:lnTo>
                  <a:lnTo>
                    <a:pt x="38" y="12"/>
                  </a:lnTo>
                  <a:lnTo>
                    <a:pt x="38" y="12"/>
                  </a:lnTo>
                  <a:lnTo>
                    <a:pt x="38" y="12"/>
                  </a:lnTo>
                  <a:lnTo>
                    <a:pt x="38" y="12"/>
                  </a:lnTo>
                  <a:lnTo>
                    <a:pt x="38" y="12"/>
                  </a:lnTo>
                  <a:lnTo>
                    <a:pt x="38" y="8"/>
                  </a:lnTo>
                  <a:lnTo>
                    <a:pt x="38" y="8"/>
                  </a:lnTo>
                  <a:lnTo>
                    <a:pt x="38" y="8"/>
                  </a:lnTo>
                  <a:lnTo>
                    <a:pt x="38" y="8"/>
                  </a:lnTo>
                  <a:lnTo>
                    <a:pt x="38" y="8"/>
                  </a:lnTo>
                  <a:lnTo>
                    <a:pt x="38" y="8"/>
                  </a:lnTo>
                  <a:lnTo>
                    <a:pt x="42" y="4"/>
                  </a:lnTo>
                  <a:lnTo>
                    <a:pt x="42" y="4"/>
                  </a:lnTo>
                  <a:lnTo>
                    <a:pt x="42" y="4"/>
                  </a:lnTo>
                  <a:lnTo>
                    <a:pt x="46" y="8"/>
                  </a:lnTo>
                  <a:lnTo>
                    <a:pt x="46" y="8"/>
                  </a:lnTo>
                  <a:lnTo>
                    <a:pt x="48" y="8"/>
                  </a:lnTo>
                  <a:lnTo>
                    <a:pt x="48" y="8"/>
                  </a:lnTo>
                  <a:lnTo>
                    <a:pt x="52" y="8"/>
                  </a:lnTo>
                  <a:lnTo>
                    <a:pt x="52" y="8"/>
                  </a:lnTo>
                  <a:lnTo>
                    <a:pt x="52" y="8"/>
                  </a:lnTo>
                  <a:lnTo>
                    <a:pt x="56" y="4"/>
                  </a:lnTo>
                  <a:lnTo>
                    <a:pt x="56" y="4"/>
                  </a:lnTo>
                  <a:lnTo>
                    <a:pt x="60" y="4"/>
                  </a:lnTo>
                  <a:lnTo>
                    <a:pt x="60" y="4"/>
                  </a:lnTo>
                  <a:lnTo>
                    <a:pt x="60" y="0"/>
                  </a:lnTo>
                  <a:lnTo>
                    <a:pt x="64" y="0"/>
                  </a:lnTo>
                  <a:lnTo>
                    <a:pt x="64" y="0"/>
                  </a:lnTo>
                  <a:lnTo>
                    <a:pt x="64" y="0"/>
                  </a:lnTo>
                  <a:lnTo>
                    <a:pt x="64" y="0"/>
                  </a:lnTo>
                  <a:lnTo>
                    <a:pt x="64" y="0"/>
                  </a:lnTo>
                  <a:lnTo>
                    <a:pt x="68" y="0"/>
                  </a:lnTo>
                  <a:lnTo>
                    <a:pt x="68" y="0"/>
                  </a:lnTo>
                  <a:lnTo>
                    <a:pt x="68"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81"/>
            <p:cNvSpPr>
              <a:spLocks noEditPoints="1"/>
            </p:cNvSpPr>
            <p:nvPr/>
          </p:nvSpPr>
          <p:spPr bwMode="auto">
            <a:xfrm>
              <a:off x="2530475" y="4295843"/>
              <a:ext cx="130175" cy="66675"/>
            </a:xfrm>
            <a:custGeom>
              <a:avLst/>
              <a:gdLst>
                <a:gd name="T0" fmla="*/ 38 w 82"/>
                <a:gd name="T1" fmla="*/ 22 h 42"/>
                <a:gd name="T2" fmla="*/ 38 w 82"/>
                <a:gd name="T3" fmla="*/ 30 h 42"/>
                <a:gd name="T4" fmla="*/ 40 w 82"/>
                <a:gd name="T5" fmla="*/ 34 h 42"/>
                <a:gd name="T6" fmla="*/ 40 w 82"/>
                <a:gd name="T7" fmla="*/ 38 h 42"/>
                <a:gd name="T8" fmla="*/ 34 w 82"/>
                <a:gd name="T9" fmla="*/ 42 h 42"/>
                <a:gd name="T10" fmla="*/ 30 w 82"/>
                <a:gd name="T11" fmla="*/ 42 h 42"/>
                <a:gd name="T12" fmla="*/ 30 w 82"/>
                <a:gd name="T13" fmla="*/ 34 h 42"/>
                <a:gd name="T14" fmla="*/ 26 w 82"/>
                <a:gd name="T15" fmla="*/ 30 h 42"/>
                <a:gd name="T16" fmla="*/ 22 w 82"/>
                <a:gd name="T17" fmla="*/ 34 h 42"/>
                <a:gd name="T18" fmla="*/ 18 w 82"/>
                <a:gd name="T19" fmla="*/ 30 h 42"/>
                <a:gd name="T20" fmla="*/ 18 w 82"/>
                <a:gd name="T21" fmla="*/ 26 h 42"/>
                <a:gd name="T22" fmla="*/ 10 w 82"/>
                <a:gd name="T23" fmla="*/ 26 h 42"/>
                <a:gd name="T24" fmla="*/ 8 w 82"/>
                <a:gd name="T25" fmla="*/ 26 h 42"/>
                <a:gd name="T26" fmla="*/ 4 w 82"/>
                <a:gd name="T27" fmla="*/ 22 h 42"/>
                <a:gd name="T28" fmla="*/ 4 w 82"/>
                <a:gd name="T29" fmla="*/ 30 h 42"/>
                <a:gd name="T30" fmla="*/ 0 w 82"/>
                <a:gd name="T31" fmla="*/ 26 h 42"/>
                <a:gd name="T32" fmla="*/ 4 w 82"/>
                <a:gd name="T33" fmla="*/ 22 h 42"/>
                <a:gd name="T34" fmla="*/ 0 w 82"/>
                <a:gd name="T35" fmla="*/ 16 h 42"/>
                <a:gd name="T36" fmla="*/ 0 w 82"/>
                <a:gd name="T37" fmla="*/ 12 h 42"/>
                <a:gd name="T38" fmla="*/ 4 w 82"/>
                <a:gd name="T39" fmla="*/ 0 h 42"/>
                <a:gd name="T40" fmla="*/ 8 w 82"/>
                <a:gd name="T41" fmla="*/ 4 h 42"/>
                <a:gd name="T42" fmla="*/ 10 w 82"/>
                <a:gd name="T43" fmla="*/ 12 h 42"/>
                <a:gd name="T44" fmla="*/ 14 w 82"/>
                <a:gd name="T45" fmla="*/ 12 h 42"/>
                <a:gd name="T46" fmla="*/ 18 w 82"/>
                <a:gd name="T47" fmla="*/ 16 h 42"/>
                <a:gd name="T48" fmla="*/ 26 w 82"/>
                <a:gd name="T49" fmla="*/ 16 h 42"/>
                <a:gd name="T50" fmla="*/ 30 w 82"/>
                <a:gd name="T51" fmla="*/ 16 h 42"/>
                <a:gd name="T52" fmla="*/ 38 w 82"/>
                <a:gd name="T53" fmla="*/ 12 h 42"/>
                <a:gd name="T54" fmla="*/ 40 w 82"/>
                <a:gd name="T55" fmla="*/ 8 h 42"/>
                <a:gd name="T56" fmla="*/ 48 w 82"/>
                <a:gd name="T57" fmla="*/ 4 h 42"/>
                <a:gd name="T58" fmla="*/ 56 w 82"/>
                <a:gd name="T59" fmla="*/ 4 h 42"/>
                <a:gd name="T60" fmla="*/ 56 w 82"/>
                <a:gd name="T61" fmla="*/ 4 h 42"/>
                <a:gd name="T62" fmla="*/ 64 w 82"/>
                <a:gd name="T63" fmla="*/ 4 h 42"/>
                <a:gd name="T64" fmla="*/ 70 w 82"/>
                <a:gd name="T65" fmla="*/ 12 h 42"/>
                <a:gd name="T66" fmla="*/ 78 w 82"/>
                <a:gd name="T67" fmla="*/ 16 h 42"/>
                <a:gd name="T68" fmla="*/ 78 w 82"/>
                <a:gd name="T69" fmla="*/ 18 h 42"/>
                <a:gd name="T70" fmla="*/ 78 w 82"/>
                <a:gd name="T71" fmla="*/ 22 h 42"/>
                <a:gd name="T72" fmla="*/ 82 w 82"/>
                <a:gd name="T73" fmla="*/ 26 h 42"/>
                <a:gd name="T74" fmla="*/ 82 w 82"/>
                <a:gd name="T75" fmla="*/ 34 h 42"/>
                <a:gd name="T76" fmla="*/ 74 w 82"/>
                <a:gd name="T77" fmla="*/ 34 h 42"/>
                <a:gd name="T78" fmla="*/ 74 w 82"/>
                <a:gd name="T79" fmla="*/ 38 h 42"/>
                <a:gd name="T80" fmla="*/ 68 w 82"/>
                <a:gd name="T81" fmla="*/ 38 h 42"/>
                <a:gd name="T82" fmla="*/ 68 w 82"/>
                <a:gd name="T83" fmla="*/ 30 h 42"/>
                <a:gd name="T84" fmla="*/ 68 w 82"/>
                <a:gd name="T85" fmla="*/ 30 h 42"/>
                <a:gd name="T86" fmla="*/ 68 w 82"/>
                <a:gd name="T87" fmla="*/ 26 h 42"/>
                <a:gd name="T88" fmla="*/ 70 w 82"/>
                <a:gd name="T89" fmla="*/ 26 h 42"/>
                <a:gd name="T90" fmla="*/ 74 w 82"/>
                <a:gd name="T91" fmla="*/ 26 h 42"/>
                <a:gd name="T92" fmla="*/ 70 w 82"/>
                <a:gd name="T93" fmla="*/ 22 h 42"/>
                <a:gd name="T94" fmla="*/ 64 w 82"/>
                <a:gd name="T95" fmla="*/ 22 h 42"/>
                <a:gd name="T96" fmla="*/ 60 w 82"/>
                <a:gd name="T97" fmla="*/ 16 h 42"/>
                <a:gd name="T98" fmla="*/ 56 w 82"/>
                <a:gd name="T99" fmla="*/ 12 h 42"/>
                <a:gd name="T100" fmla="*/ 56 w 82"/>
                <a:gd name="T101" fmla="*/ 12 h 42"/>
                <a:gd name="T102" fmla="*/ 48 w 82"/>
                <a:gd name="T103" fmla="*/ 12 h 42"/>
                <a:gd name="T104" fmla="*/ 44 w 82"/>
                <a:gd name="T105" fmla="*/ 16 h 42"/>
                <a:gd name="T106" fmla="*/ 40 w 82"/>
                <a:gd name="T107" fmla="*/ 22 h 42"/>
                <a:gd name="T108" fmla="*/ 10 w 82"/>
                <a:gd name="T109" fmla="*/ 8 h 42"/>
                <a:gd name="T110" fmla="*/ 60 w 82"/>
                <a:gd name="T111" fmla="*/ 22 h 42"/>
                <a:gd name="T112" fmla="*/ 56 w 82"/>
                <a:gd name="T113" fmla="*/ 22 h 42"/>
                <a:gd name="T114" fmla="*/ 18 w 82"/>
                <a:gd name="T115" fmla="*/ 38 h 42"/>
                <a:gd name="T116" fmla="*/ 18 w 82"/>
                <a:gd name="T117" fmla="*/ 42 h 42"/>
                <a:gd name="T118" fmla="*/ 18 w 82"/>
                <a:gd name="T119" fmla="*/ 42 h 42"/>
                <a:gd name="T120" fmla="*/ 18 w 82"/>
                <a:gd name="T12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42">
                  <a:moveTo>
                    <a:pt x="40" y="22"/>
                  </a:moveTo>
                  <a:lnTo>
                    <a:pt x="40" y="22"/>
                  </a:lnTo>
                  <a:lnTo>
                    <a:pt x="40" y="22"/>
                  </a:lnTo>
                  <a:lnTo>
                    <a:pt x="40" y="22"/>
                  </a:lnTo>
                  <a:lnTo>
                    <a:pt x="40" y="22"/>
                  </a:lnTo>
                  <a:lnTo>
                    <a:pt x="38" y="22"/>
                  </a:lnTo>
                  <a:lnTo>
                    <a:pt x="38" y="22"/>
                  </a:lnTo>
                  <a:lnTo>
                    <a:pt x="38" y="26"/>
                  </a:lnTo>
                  <a:lnTo>
                    <a:pt x="38" y="26"/>
                  </a:lnTo>
                  <a:lnTo>
                    <a:pt x="38" y="26"/>
                  </a:lnTo>
                  <a:lnTo>
                    <a:pt x="38" y="26"/>
                  </a:lnTo>
                  <a:lnTo>
                    <a:pt x="38" y="26"/>
                  </a:lnTo>
                  <a:lnTo>
                    <a:pt x="38" y="26"/>
                  </a:lnTo>
                  <a:lnTo>
                    <a:pt x="38" y="30"/>
                  </a:lnTo>
                  <a:lnTo>
                    <a:pt x="38" y="30"/>
                  </a:lnTo>
                  <a:lnTo>
                    <a:pt x="38" y="30"/>
                  </a:lnTo>
                  <a:lnTo>
                    <a:pt x="38" y="30"/>
                  </a:lnTo>
                  <a:lnTo>
                    <a:pt x="38" y="30"/>
                  </a:lnTo>
                  <a:lnTo>
                    <a:pt x="38" y="30"/>
                  </a:lnTo>
                  <a:lnTo>
                    <a:pt x="38" y="30"/>
                  </a:lnTo>
                  <a:lnTo>
                    <a:pt x="40" y="34"/>
                  </a:lnTo>
                  <a:lnTo>
                    <a:pt x="40" y="34"/>
                  </a:lnTo>
                  <a:lnTo>
                    <a:pt x="40" y="38"/>
                  </a:lnTo>
                  <a:lnTo>
                    <a:pt x="40" y="38"/>
                  </a:lnTo>
                  <a:lnTo>
                    <a:pt x="40" y="38"/>
                  </a:lnTo>
                  <a:lnTo>
                    <a:pt x="40" y="38"/>
                  </a:lnTo>
                  <a:lnTo>
                    <a:pt x="40" y="38"/>
                  </a:lnTo>
                  <a:lnTo>
                    <a:pt x="40" y="38"/>
                  </a:lnTo>
                  <a:lnTo>
                    <a:pt x="38" y="38"/>
                  </a:lnTo>
                  <a:lnTo>
                    <a:pt x="38" y="38"/>
                  </a:lnTo>
                  <a:lnTo>
                    <a:pt x="38" y="38"/>
                  </a:lnTo>
                  <a:lnTo>
                    <a:pt x="38" y="42"/>
                  </a:lnTo>
                  <a:lnTo>
                    <a:pt x="38" y="42"/>
                  </a:lnTo>
                  <a:lnTo>
                    <a:pt x="38" y="42"/>
                  </a:lnTo>
                  <a:lnTo>
                    <a:pt x="34" y="42"/>
                  </a:lnTo>
                  <a:lnTo>
                    <a:pt x="34" y="42"/>
                  </a:lnTo>
                  <a:lnTo>
                    <a:pt x="34" y="42"/>
                  </a:lnTo>
                  <a:lnTo>
                    <a:pt x="34" y="42"/>
                  </a:lnTo>
                  <a:lnTo>
                    <a:pt x="34" y="42"/>
                  </a:lnTo>
                  <a:lnTo>
                    <a:pt x="30" y="42"/>
                  </a:lnTo>
                  <a:lnTo>
                    <a:pt x="30" y="42"/>
                  </a:lnTo>
                  <a:lnTo>
                    <a:pt x="30" y="42"/>
                  </a:lnTo>
                  <a:lnTo>
                    <a:pt x="30" y="42"/>
                  </a:lnTo>
                  <a:lnTo>
                    <a:pt x="30" y="42"/>
                  </a:lnTo>
                  <a:lnTo>
                    <a:pt x="30" y="42"/>
                  </a:lnTo>
                  <a:lnTo>
                    <a:pt x="30" y="38"/>
                  </a:lnTo>
                  <a:lnTo>
                    <a:pt x="30" y="38"/>
                  </a:lnTo>
                  <a:lnTo>
                    <a:pt x="30" y="38"/>
                  </a:lnTo>
                  <a:lnTo>
                    <a:pt x="30" y="34"/>
                  </a:lnTo>
                  <a:lnTo>
                    <a:pt x="26" y="34"/>
                  </a:lnTo>
                  <a:lnTo>
                    <a:pt x="26" y="34"/>
                  </a:lnTo>
                  <a:lnTo>
                    <a:pt x="26" y="34"/>
                  </a:lnTo>
                  <a:lnTo>
                    <a:pt x="26" y="30"/>
                  </a:lnTo>
                  <a:lnTo>
                    <a:pt x="26" y="34"/>
                  </a:lnTo>
                  <a:lnTo>
                    <a:pt x="26" y="30"/>
                  </a:lnTo>
                  <a:lnTo>
                    <a:pt x="26" y="30"/>
                  </a:lnTo>
                  <a:lnTo>
                    <a:pt x="26" y="34"/>
                  </a:lnTo>
                  <a:lnTo>
                    <a:pt x="26" y="34"/>
                  </a:lnTo>
                  <a:lnTo>
                    <a:pt x="26" y="34"/>
                  </a:lnTo>
                  <a:lnTo>
                    <a:pt x="26" y="34"/>
                  </a:lnTo>
                  <a:lnTo>
                    <a:pt x="26" y="38"/>
                  </a:lnTo>
                  <a:lnTo>
                    <a:pt x="26" y="34"/>
                  </a:lnTo>
                  <a:lnTo>
                    <a:pt x="22" y="34"/>
                  </a:lnTo>
                  <a:lnTo>
                    <a:pt x="22" y="34"/>
                  </a:lnTo>
                  <a:lnTo>
                    <a:pt x="22" y="34"/>
                  </a:lnTo>
                  <a:lnTo>
                    <a:pt x="22" y="34"/>
                  </a:lnTo>
                  <a:lnTo>
                    <a:pt x="18" y="34"/>
                  </a:lnTo>
                  <a:lnTo>
                    <a:pt x="18" y="34"/>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4" y="26"/>
                  </a:lnTo>
                  <a:lnTo>
                    <a:pt x="10" y="26"/>
                  </a:lnTo>
                  <a:lnTo>
                    <a:pt x="10" y="26"/>
                  </a:lnTo>
                  <a:lnTo>
                    <a:pt x="10" y="26"/>
                  </a:lnTo>
                  <a:lnTo>
                    <a:pt x="10" y="26"/>
                  </a:lnTo>
                  <a:lnTo>
                    <a:pt x="10" y="26"/>
                  </a:lnTo>
                  <a:lnTo>
                    <a:pt x="10" y="22"/>
                  </a:lnTo>
                  <a:lnTo>
                    <a:pt x="10" y="22"/>
                  </a:lnTo>
                  <a:lnTo>
                    <a:pt x="10" y="22"/>
                  </a:lnTo>
                  <a:lnTo>
                    <a:pt x="8" y="22"/>
                  </a:lnTo>
                  <a:lnTo>
                    <a:pt x="8" y="22"/>
                  </a:lnTo>
                  <a:lnTo>
                    <a:pt x="8" y="26"/>
                  </a:lnTo>
                  <a:lnTo>
                    <a:pt x="8" y="26"/>
                  </a:lnTo>
                  <a:lnTo>
                    <a:pt x="8" y="26"/>
                  </a:lnTo>
                  <a:lnTo>
                    <a:pt x="8" y="22"/>
                  </a:lnTo>
                  <a:lnTo>
                    <a:pt x="8" y="22"/>
                  </a:lnTo>
                  <a:lnTo>
                    <a:pt x="4" y="22"/>
                  </a:lnTo>
                  <a:lnTo>
                    <a:pt x="4" y="22"/>
                  </a:lnTo>
                  <a:lnTo>
                    <a:pt x="4" y="22"/>
                  </a:lnTo>
                  <a:lnTo>
                    <a:pt x="4" y="22"/>
                  </a:lnTo>
                  <a:lnTo>
                    <a:pt x="4" y="26"/>
                  </a:lnTo>
                  <a:lnTo>
                    <a:pt x="4" y="26"/>
                  </a:lnTo>
                  <a:lnTo>
                    <a:pt x="4" y="26"/>
                  </a:lnTo>
                  <a:lnTo>
                    <a:pt x="4" y="26"/>
                  </a:lnTo>
                  <a:lnTo>
                    <a:pt x="4" y="30"/>
                  </a:lnTo>
                  <a:lnTo>
                    <a:pt x="4" y="30"/>
                  </a:lnTo>
                  <a:lnTo>
                    <a:pt x="0" y="30"/>
                  </a:lnTo>
                  <a:lnTo>
                    <a:pt x="0" y="30"/>
                  </a:lnTo>
                  <a:lnTo>
                    <a:pt x="0" y="26"/>
                  </a:lnTo>
                  <a:lnTo>
                    <a:pt x="0" y="26"/>
                  </a:lnTo>
                  <a:lnTo>
                    <a:pt x="0" y="26"/>
                  </a:lnTo>
                  <a:lnTo>
                    <a:pt x="0" y="26"/>
                  </a:lnTo>
                  <a:lnTo>
                    <a:pt x="0" y="26"/>
                  </a:lnTo>
                  <a:lnTo>
                    <a:pt x="0" y="22"/>
                  </a:lnTo>
                  <a:lnTo>
                    <a:pt x="0" y="22"/>
                  </a:lnTo>
                  <a:lnTo>
                    <a:pt x="0" y="22"/>
                  </a:lnTo>
                  <a:lnTo>
                    <a:pt x="0" y="22"/>
                  </a:lnTo>
                  <a:lnTo>
                    <a:pt x="0" y="22"/>
                  </a:lnTo>
                  <a:lnTo>
                    <a:pt x="0" y="22"/>
                  </a:lnTo>
                  <a:lnTo>
                    <a:pt x="4" y="22"/>
                  </a:lnTo>
                  <a:lnTo>
                    <a:pt x="4" y="18"/>
                  </a:lnTo>
                  <a:lnTo>
                    <a:pt x="4" y="18"/>
                  </a:lnTo>
                  <a:lnTo>
                    <a:pt x="0" y="18"/>
                  </a:lnTo>
                  <a:lnTo>
                    <a:pt x="0" y="18"/>
                  </a:lnTo>
                  <a:lnTo>
                    <a:pt x="0" y="16"/>
                  </a:lnTo>
                  <a:lnTo>
                    <a:pt x="0" y="16"/>
                  </a:lnTo>
                  <a:lnTo>
                    <a:pt x="0" y="16"/>
                  </a:lnTo>
                  <a:lnTo>
                    <a:pt x="4" y="16"/>
                  </a:lnTo>
                  <a:lnTo>
                    <a:pt x="4" y="16"/>
                  </a:lnTo>
                  <a:lnTo>
                    <a:pt x="4" y="16"/>
                  </a:lnTo>
                  <a:lnTo>
                    <a:pt x="4" y="16"/>
                  </a:lnTo>
                  <a:lnTo>
                    <a:pt x="4" y="16"/>
                  </a:lnTo>
                  <a:lnTo>
                    <a:pt x="4" y="12"/>
                  </a:lnTo>
                  <a:lnTo>
                    <a:pt x="0" y="12"/>
                  </a:lnTo>
                  <a:lnTo>
                    <a:pt x="0" y="12"/>
                  </a:lnTo>
                  <a:lnTo>
                    <a:pt x="0" y="8"/>
                  </a:lnTo>
                  <a:lnTo>
                    <a:pt x="0" y="4"/>
                  </a:lnTo>
                  <a:lnTo>
                    <a:pt x="4" y="0"/>
                  </a:lnTo>
                  <a:lnTo>
                    <a:pt x="4" y="0"/>
                  </a:lnTo>
                  <a:lnTo>
                    <a:pt x="4" y="0"/>
                  </a:lnTo>
                  <a:lnTo>
                    <a:pt x="4" y="0"/>
                  </a:lnTo>
                  <a:lnTo>
                    <a:pt x="4" y="4"/>
                  </a:lnTo>
                  <a:lnTo>
                    <a:pt x="4" y="4"/>
                  </a:lnTo>
                  <a:lnTo>
                    <a:pt x="4" y="4"/>
                  </a:lnTo>
                  <a:lnTo>
                    <a:pt x="8" y="4"/>
                  </a:lnTo>
                  <a:lnTo>
                    <a:pt x="8" y="4"/>
                  </a:lnTo>
                  <a:lnTo>
                    <a:pt x="8" y="4"/>
                  </a:lnTo>
                  <a:lnTo>
                    <a:pt x="8" y="4"/>
                  </a:lnTo>
                  <a:lnTo>
                    <a:pt x="8" y="4"/>
                  </a:lnTo>
                  <a:lnTo>
                    <a:pt x="8" y="4"/>
                  </a:lnTo>
                  <a:lnTo>
                    <a:pt x="8" y="8"/>
                  </a:lnTo>
                  <a:lnTo>
                    <a:pt x="8" y="8"/>
                  </a:lnTo>
                  <a:lnTo>
                    <a:pt x="10" y="8"/>
                  </a:lnTo>
                  <a:lnTo>
                    <a:pt x="10" y="12"/>
                  </a:lnTo>
                  <a:lnTo>
                    <a:pt x="10" y="12"/>
                  </a:lnTo>
                  <a:lnTo>
                    <a:pt x="10" y="12"/>
                  </a:lnTo>
                  <a:lnTo>
                    <a:pt x="14" y="16"/>
                  </a:lnTo>
                  <a:lnTo>
                    <a:pt x="14" y="12"/>
                  </a:lnTo>
                  <a:lnTo>
                    <a:pt x="18" y="12"/>
                  </a:lnTo>
                  <a:lnTo>
                    <a:pt x="18" y="12"/>
                  </a:lnTo>
                  <a:lnTo>
                    <a:pt x="14" y="12"/>
                  </a:lnTo>
                  <a:lnTo>
                    <a:pt x="14" y="12"/>
                  </a:lnTo>
                  <a:lnTo>
                    <a:pt x="14" y="8"/>
                  </a:lnTo>
                  <a:lnTo>
                    <a:pt x="14" y="8"/>
                  </a:lnTo>
                  <a:lnTo>
                    <a:pt x="14" y="8"/>
                  </a:lnTo>
                  <a:lnTo>
                    <a:pt x="18" y="12"/>
                  </a:lnTo>
                  <a:lnTo>
                    <a:pt x="18" y="12"/>
                  </a:lnTo>
                  <a:lnTo>
                    <a:pt x="18" y="12"/>
                  </a:lnTo>
                  <a:lnTo>
                    <a:pt x="18" y="16"/>
                  </a:lnTo>
                  <a:lnTo>
                    <a:pt x="18" y="16"/>
                  </a:lnTo>
                  <a:lnTo>
                    <a:pt x="18" y="16"/>
                  </a:lnTo>
                  <a:lnTo>
                    <a:pt x="22" y="16"/>
                  </a:lnTo>
                  <a:lnTo>
                    <a:pt x="26" y="16"/>
                  </a:lnTo>
                  <a:lnTo>
                    <a:pt x="26" y="16"/>
                  </a:lnTo>
                  <a:lnTo>
                    <a:pt x="26" y="16"/>
                  </a:lnTo>
                  <a:lnTo>
                    <a:pt x="26" y="16"/>
                  </a:lnTo>
                  <a:lnTo>
                    <a:pt x="26" y="16"/>
                  </a:lnTo>
                  <a:lnTo>
                    <a:pt x="30" y="16"/>
                  </a:lnTo>
                  <a:lnTo>
                    <a:pt x="30" y="16"/>
                  </a:lnTo>
                  <a:lnTo>
                    <a:pt x="30" y="16"/>
                  </a:lnTo>
                  <a:lnTo>
                    <a:pt x="30" y="16"/>
                  </a:lnTo>
                  <a:lnTo>
                    <a:pt x="30" y="16"/>
                  </a:lnTo>
                  <a:lnTo>
                    <a:pt x="30" y="16"/>
                  </a:lnTo>
                  <a:lnTo>
                    <a:pt x="30" y="16"/>
                  </a:lnTo>
                  <a:lnTo>
                    <a:pt x="30" y="12"/>
                  </a:lnTo>
                  <a:lnTo>
                    <a:pt x="34" y="12"/>
                  </a:lnTo>
                  <a:lnTo>
                    <a:pt x="34" y="12"/>
                  </a:lnTo>
                  <a:lnTo>
                    <a:pt x="34" y="12"/>
                  </a:lnTo>
                  <a:lnTo>
                    <a:pt x="34" y="12"/>
                  </a:lnTo>
                  <a:lnTo>
                    <a:pt x="38" y="12"/>
                  </a:lnTo>
                  <a:lnTo>
                    <a:pt x="38" y="8"/>
                  </a:lnTo>
                  <a:lnTo>
                    <a:pt x="38" y="8"/>
                  </a:lnTo>
                  <a:lnTo>
                    <a:pt x="40" y="8"/>
                  </a:lnTo>
                  <a:lnTo>
                    <a:pt x="40" y="8"/>
                  </a:lnTo>
                  <a:lnTo>
                    <a:pt x="40" y="8"/>
                  </a:lnTo>
                  <a:lnTo>
                    <a:pt x="40" y="8"/>
                  </a:lnTo>
                  <a:lnTo>
                    <a:pt x="40" y="8"/>
                  </a:lnTo>
                  <a:lnTo>
                    <a:pt x="40" y="8"/>
                  </a:lnTo>
                  <a:lnTo>
                    <a:pt x="44" y="8"/>
                  </a:lnTo>
                  <a:lnTo>
                    <a:pt x="44" y="8"/>
                  </a:lnTo>
                  <a:lnTo>
                    <a:pt x="44" y="4"/>
                  </a:lnTo>
                  <a:lnTo>
                    <a:pt x="44" y="4"/>
                  </a:lnTo>
                  <a:lnTo>
                    <a:pt x="48" y="4"/>
                  </a:lnTo>
                  <a:lnTo>
                    <a:pt x="48" y="4"/>
                  </a:lnTo>
                  <a:lnTo>
                    <a:pt x="48" y="0"/>
                  </a:lnTo>
                  <a:lnTo>
                    <a:pt x="48" y="0"/>
                  </a:lnTo>
                  <a:lnTo>
                    <a:pt x="48" y="0"/>
                  </a:lnTo>
                  <a:lnTo>
                    <a:pt x="48" y="4"/>
                  </a:lnTo>
                  <a:lnTo>
                    <a:pt x="52" y="4"/>
                  </a:lnTo>
                  <a:lnTo>
                    <a:pt x="56" y="4"/>
                  </a:lnTo>
                  <a:lnTo>
                    <a:pt x="56" y="4"/>
                  </a:lnTo>
                  <a:lnTo>
                    <a:pt x="56" y="4"/>
                  </a:lnTo>
                  <a:lnTo>
                    <a:pt x="56" y="4"/>
                  </a:lnTo>
                  <a:lnTo>
                    <a:pt x="56" y="4"/>
                  </a:lnTo>
                  <a:lnTo>
                    <a:pt x="56" y="4"/>
                  </a:lnTo>
                  <a:lnTo>
                    <a:pt x="56" y="4"/>
                  </a:lnTo>
                  <a:lnTo>
                    <a:pt x="56" y="4"/>
                  </a:lnTo>
                  <a:lnTo>
                    <a:pt x="56" y="4"/>
                  </a:lnTo>
                  <a:lnTo>
                    <a:pt x="56" y="4"/>
                  </a:lnTo>
                  <a:lnTo>
                    <a:pt x="56" y="4"/>
                  </a:lnTo>
                  <a:lnTo>
                    <a:pt x="56" y="4"/>
                  </a:lnTo>
                  <a:lnTo>
                    <a:pt x="60" y="4"/>
                  </a:lnTo>
                  <a:lnTo>
                    <a:pt x="64" y="4"/>
                  </a:lnTo>
                  <a:lnTo>
                    <a:pt x="64" y="4"/>
                  </a:lnTo>
                  <a:lnTo>
                    <a:pt x="64" y="4"/>
                  </a:lnTo>
                  <a:lnTo>
                    <a:pt x="64" y="8"/>
                  </a:lnTo>
                  <a:lnTo>
                    <a:pt x="68" y="8"/>
                  </a:lnTo>
                  <a:lnTo>
                    <a:pt x="68" y="8"/>
                  </a:lnTo>
                  <a:lnTo>
                    <a:pt x="68" y="8"/>
                  </a:lnTo>
                  <a:lnTo>
                    <a:pt x="70" y="8"/>
                  </a:lnTo>
                  <a:lnTo>
                    <a:pt x="70" y="12"/>
                  </a:lnTo>
                  <a:lnTo>
                    <a:pt x="70" y="12"/>
                  </a:lnTo>
                  <a:lnTo>
                    <a:pt x="74" y="12"/>
                  </a:lnTo>
                  <a:lnTo>
                    <a:pt x="74" y="12"/>
                  </a:lnTo>
                  <a:lnTo>
                    <a:pt x="74" y="12"/>
                  </a:lnTo>
                  <a:lnTo>
                    <a:pt x="74" y="12"/>
                  </a:lnTo>
                  <a:lnTo>
                    <a:pt x="74" y="16"/>
                  </a:lnTo>
                  <a:lnTo>
                    <a:pt x="74" y="16"/>
                  </a:lnTo>
                  <a:lnTo>
                    <a:pt x="78" y="16"/>
                  </a:lnTo>
                  <a:lnTo>
                    <a:pt x="78" y="18"/>
                  </a:lnTo>
                  <a:lnTo>
                    <a:pt x="78" y="18"/>
                  </a:lnTo>
                  <a:lnTo>
                    <a:pt x="78" y="18"/>
                  </a:lnTo>
                  <a:lnTo>
                    <a:pt x="78" y="18"/>
                  </a:lnTo>
                  <a:lnTo>
                    <a:pt x="78" y="18"/>
                  </a:lnTo>
                  <a:lnTo>
                    <a:pt x="78" y="18"/>
                  </a:lnTo>
                  <a:lnTo>
                    <a:pt x="78" y="18"/>
                  </a:lnTo>
                  <a:lnTo>
                    <a:pt x="78" y="18"/>
                  </a:lnTo>
                  <a:lnTo>
                    <a:pt x="78" y="18"/>
                  </a:lnTo>
                  <a:lnTo>
                    <a:pt x="78" y="18"/>
                  </a:lnTo>
                  <a:lnTo>
                    <a:pt x="78" y="22"/>
                  </a:lnTo>
                  <a:lnTo>
                    <a:pt x="78" y="22"/>
                  </a:lnTo>
                  <a:lnTo>
                    <a:pt x="78" y="22"/>
                  </a:lnTo>
                  <a:lnTo>
                    <a:pt x="78" y="22"/>
                  </a:lnTo>
                  <a:lnTo>
                    <a:pt x="78" y="22"/>
                  </a:lnTo>
                  <a:lnTo>
                    <a:pt x="78" y="22"/>
                  </a:lnTo>
                  <a:lnTo>
                    <a:pt x="78" y="22"/>
                  </a:lnTo>
                  <a:lnTo>
                    <a:pt x="78" y="26"/>
                  </a:lnTo>
                  <a:lnTo>
                    <a:pt x="82" y="26"/>
                  </a:lnTo>
                  <a:lnTo>
                    <a:pt x="82" y="26"/>
                  </a:lnTo>
                  <a:lnTo>
                    <a:pt x="82" y="26"/>
                  </a:lnTo>
                  <a:lnTo>
                    <a:pt x="82" y="26"/>
                  </a:lnTo>
                  <a:lnTo>
                    <a:pt x="82" y="30"/>
                  </a:lnTo>
                  <a:lnTo>
                    <a:pt x="82" y="30"/>
                  </a:lnTo>
                  <a:lnTo>
                    <a:pt x="82" y="30"/>
                  </a:lnTo>
                  <a:lnTo>
                    <a:pt x="82" y="30"/>
                  </a:lnTo>
                  <a:lnTo>
                    <a:pt x="78" y="34"/>
                  </a:lnTo>
                  <a:lnTo>
                    <a:pt x="82" y="34"/>
                  </a:lnTo>
                  <a:lnTo>
                    <a:pt x="82" y="34"/>
                  </a:lnTo>
                  <a:lnTo>
                    <a:pt x="78" y="38"/>
                  </a:lnTo>
                  <a:lnTo>
                    <a:pt x="78" y="38"/>
                  </a:lnTo>
                  <a:lnTo>
                    <a:pt x="74" y="38"/>
                  </a:lnTo>
                  <a:lnTo>
                    <a:pt x="74" y="38"/>
                  </a:lnTo>
                  <a:lnTo>
                    <a:pt x="74" y="34"/>
                  </a:lnTo>
                  <a:lnTo>
                    <a:pt x="74" y="34"/>
                  </a:lnTo>
                  <a:lnTo>
                    <a:pt x="74" y="34"/>
                  </a:lnTo>
                  <a:lnTo>
                    <a:pt x="74" y="34"/>
                  </a:lnTo>
                  <a:lnTo>
                    <a:pt x="74" y="34"/>
                  </a:lnTo>
                  <a:lnTo>
                    <a:pt x="74" y="38"/>
                  </a:lnTo>
                  <a:lnTo>
                    <a:pt x="74" y="38"/>
                  </a:lnTo>
                  <a:lnTo>
                    <a:pt x="74" y="38"/>
                  </a:lnTo>
                  <a:lnTo>
                    <a:pt x="74" y="38"/>
                  </a:lnTo>
                  <a:lnTo>
                    <a:pt x="74" y="38"/>
                  </a:lnTo>
                  <a:lnTo>
                    <a:pt x="74" y="38"/>
                  </a:lnTo>
                  <a:lnTo>
                    <a:pt x="74" y="38"/>
                  </a:lnTo>
                  <a:lnTo>
                    <a:pt x="70" y="42"/>
                  </a:lnTo>
                  <a:lnTo>
                    <a:pt x="70" y="42"/>
                  </a:lnTo>
                  <a:lnTo>
                    <a:pt x="70" y="42"/>
                  </a:lnTo>
                  <a:lnTo>
                    <a:pt x="68" y="38"/>
                  </a:lnTo>
                  <a:lnTo>
                    <a:pt x="68" y="38"/>
                  </a:lnTo>
                  <a:lnTo>
                    <a:pt x="68" y="38"/>
                  </a:lnTo>
                  <a:lnTo>
                    <a:pt x="68" y="34"/>
                  </a:lnTo>
                  <a:lnTo>
                    <a:pt x="68" y="34"/>
                  </a:lnTo>
                  <a:lnTo>
                    <a:pt x="68" y="34"/>
                  </a:lnTo>
                  <a:lnTo>
                    <a:pt x="68" y="30"/>
                  </a:lnTo>
                  <a:lnTo>
                    <a:pt x="68" y="30"/>
                  </a:lnTo>
                  <a:lnTo>
                    <a:pt x="68" y="30"/>
                  </a:lnTo>
                  <a:lnTo>
                    <a:pt x="64" y="30"/>
                  </a:lnTo>
                  <a:lnTo>
                    <a:pt x="64" y="30"/>
                  </a:lnTo>
                  <a:lnTo>
                    <a:pt x="64" y="26"/>
                  </a:lnTo>
                  <a:lnTo>
                    <a:pt x="64" y="26"/>
                  </a:lnTo>
                  <a:lnTo>
                    <a:pt x="64" y="26"/>
                  </a:lnTo>
                  <a:lnTo>
                    <a:pt x="68" y="30"/>
                  </a:lnTo>
                  <a:lnTo>
                    <a:pt x="68" y="30"/>
                  </a:lnTo>
                  <a:lnTo>
                    <a:pt x="68" y="26"/>
                  </a:lnTo>
                  <a:lnTo>
                    <a:pt x="68" y="26"/>
                  </a:lnTo>
                  <a:lnTo>
                    <a:pt x="68" y="26"/>
                  </a:lnTo>
                  <a:lnTo>
                    <a:pt x="68" y="26"/>
                  </a:lnTo>
                  <a:lnTo>
                    <a:pt x="68" y="26"/>
                  </a:lnTo>
                  <a:lnTo>
                    <a:pt x="68" y="26"/>
                  </a:lnTo>
                  <a:lnTo>
                    <a:pt x="68" y="26"/>
                  </a:lnTo>
                  <a:lnTo>
                    <a:pt x="68" y="22"/>
                  </a:lnTo>
                  <a:lnTo>
                    <a:pt x="68" y="22"/>
                  </a:lnTo>
                  <a:lnTo>
                    <a:pt x="68" y="22"/>
                  </a:lnTo>
                  <a:lnTo>
                    <a:pt x="70" y="22"/>
                  </a:lnTo>
                  <a:lnTo>
                    <a:pt x="70" y="26"/>
                  </a:lnTo>
                  <a:lnTo>
                    <a:pt x="70" y="26"/>
                  </a:lnTo>
                  <a:lnTo>
                    <a:pt x="70" y="26"/>
                  </a:lnTo>
                  <a:lnTo>
                    <a:pt x="70" y="26"/>
                  </a:lnTo>
                  <a:lnTo>
                    <a:pt x="74" y="26"/>
                  </a:lnTo>
                  <a:lnTo>
                    <a:pt x="74" y="26"/>
                  </a:lnTo>
                  <a:lnTo>
                    <a:pt x="74" y="26"/>
                  </a:lnTo>
                  <a:lnTo>
                    <a:pt x="74" y="26"/>
                  </a:lnTo>
                  <a:lnTo>
                    <a:pt x="74" y="26"/>
                  </a:lnTo>
                  <a:lnTo>
                    <a:pt x="70" y="26"/>
                  </a:lnTo>
                  <a:lnTo>
                    <a:pt x="70" y="26"/>
                  </a:lnTo>
                  <a:lnTo>
                    <a:pt x="70" y="26"/>
                  </a:lnTo>
                  <a:lnTo>
                    <a:pt x="70" y="26"/>
                  </a:lnTo>
                  <a:lnTo>
                    <a:pt x="70" y="22"/>
                  </a:lnTo>
                  <a:lnTo>
                    <a:pt x="70" y="22"/>
                  </a:lnTo>
                  <a:lnTo>
                    <a:pt x="70" y="22"/>
                  </a:lnTo>
                  <a:lnTo>
                    <a:pt x="68" y="22"/>
                  </a:lnTo>
                  <a:lnTo>
                    <a:pt x="68" y="22"/>
                  </a:lnTo>
                  <a:lnTo>
                    <a:pt x="68" y="22"/>
                  </a:lnTo>
                  <a:lnTo>
                    <a:pt x="68" y="22"/>
                  </a:lnTo>
                  <a:lnTo>
                    <a:pt x="64" y="22"/>
                  </a:lnTo>
                  <a:lnTo>
                    <a:pt x="64" y="22"/>
                  </a:lnTo>
                  <a:lnTo>
                    <a:pt x="64" y="22"/>
                  </a:lnTo>
                  <a:lnTo>
                    <a:pt x="64" y="22"/>
                  </a:lnTo>
                  <a:lnTo>
                    <a:pt x="64" y="18"/>
                  </a:lnTo>
                  <a:lnTo>
                    <a:pt x="64" y="18"/>
                  </a:lnTo>
                  <a:lnTo>
                    <a:pt x="64" y="18"/>
                  </a:lnTo>
                  <a:lnTo>
                    <a:pt x="64" y="18"/>
                  </a:lnTo>
                  <a:lnTo>
                    <a:pt x="64" y="18"/>
                  </a:lnTo>
                  <a:lnTo>
                    <a:pt x="60" y="16"/>
                  </a:lnTo>
                  <a:lnTo>
                    <a:pt x="60" y="16"/>
                  </a:lnTo>
                  <a:lnTo>
                    <a:pt x="60" y="16"/>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2" y="12"/>
                  </a:lnTo>
                  <a:lnTo>
                    <a:pt x="52" y="12"/>
                  </a:lnTo>
                  <a:lnTo>
                    <a:pt x="52" y="12"/>
                  </a:lnTo>
                  <a:lnTo>
                    <a:pt x="52" y="12"/>
                  </a:lnTo>
                  <a:lnTo>
                    <a:pt x="52" y="12"/>
                  </a:lnTo>
                  <a:lnTo>
                    <a:pt x="52" y="12"/>
                  </a:lnTo>
                  <a:lnTo>
                    <a:pt x="48" y="12"/>
                  </a:lnTo>
                  <a:lnTo>
                    <a:pt x="48" y="12"/>
                  </a:lnTo>
                  <a:lnTo>
                    <a:pt x="48" y="16"/>
                  </a:lnTo>
                  <a:lnTo>
                    <a:pt x="48" y="16"/>
                  </a:lnTo>
                  <a:lnTo>
                    <a:pt x="48" y="16"/>
                  </a:lnTo>
                  <a:lnTo>
                    <a:pt x="48" y="16"/>
                  </a:lnTo>
                  <a:lnTo>
                    <a:pt x="44" y="16"/>
                  </a:lnTo>
                  <a:lnTo>
                    <a:pt x="44" y="16"/>
                  </a:lnTo>
                  <a:lnTo>
                    <a:pt x="44" y="16"/>
                  </a:lnTo>
                  <a:lnTo>
                    <a:pt x="44" y="18"/>
                  </a:lnTo>
                  <a:lnTo>
                    <a:pt x="44" y="18"/>
                  </a:lnTo>
                  <a:lnTo>
                    <a:pt x="44" y="22"/>
                  </a:lnTo>
                  <a:lnTo>
                    <a:pt x="40" y="22"/>
                  </a:lnTo>
                  <a:lnTo>
                    <a:pt x="40" y="22"/>
                  </a:lnTo>
                  <a:lnTo>
                    <a:pt x="40" y="22"/>
                  </a:lnTo>
                  <a:lnTo>
                    <a:pt x="40" y="22"/>
                  </a:lnTo>
                  <a:close/>
                  <a:moveTo>
                    <a:pt x="10" y="4"/>
                  </a:moveTo>
                  <a:lnTo>
                    <a:pt x="10" y="4"/>
                  </a:lnTo>
                  <a:lnTo>
                    <a:pt x="10" y="4"/>
                  </a:lnTo>
                  <a:lnTo>
                    <a:pt x="10" y="4"/>
                  </a:lnTo>
                  <a:lnTo>
                    <a:pt x="10" y="8"/>
                  </a:lnTo>
                  <a:lnTo>
                    <a:pt x="10" y="8"/>
                  </a:lnTo>
                  <a:lnTo>
                    <a:pt x="10" y="8"/>
                  </a:lnTo>
                  <a:lnTo>
                    <a:pt x="10" y="4"/>
                  </a:lnTo>
                  <a:lnTo>
                    <a:pt x="10" y="4"/>
                  </a:lnTo>
                  <a:lnTo>
                    <a:pt x="10" y="4"/>
                  </a:lnTo>
                  <a:close/>
                  <a:moveTo>
                    <a:pt x="60" y="22"/>
                  </a:moveTo>
                  <a:lnTo>
                    <a:pt x="60" y="22"/>
                  </a:lnTo>
                  <a:lnTo>
                    <a:pt x="60" y="22"/>
                  </a:lnTo>
                  <a:lnTo>
                    <a:pt x="60" y="22"/>
                  </a:lnTo>
                  <a:lnTo>
                    <a:pt x="60" y="22"/>
                  </a:lnTo>
                  <a:lnTo>
                    <a:pt x="60" y="22"/>
                  </a:lnTo>
                  <a:lnTo>
                    <a:pt x="60" y="22"/>
                  </a:lnTo>
                  <a:lnTo>
                    <a:pt x="60" y="26"/>
                  </a:lnTo>
                  <a:lnTo>
                    <a:pt x="56" y="22"/>
                  </a:lnTo>
                  <a:lnTo>
                    <a:pt x="56" y="22"/>
                  </a:lnTo>
                  <a:lnTo>
                    <a:pt x="56" y="22"/>
                  </a:lnTo>
                  <a:lnTo>
                    <a:pt x="60" y="22"/>
                  </a:lnTo>
                  <a:lnTo>
                    <a:pt x="60" y="22"/>
                  </a:lnTo>
                  <a:lnTo>
                    <a:pt x="60" y="22"/>
                  </a:lnTo>
                  <a:lnTo>
                    <a:pt x="60" y="22"/>
                  </a:lnTo>
                  <a:close/>
                  <a:moveTo>
                    <a:pt x="18" y="34"/>
                  </a:moveTo>
                  <a:lnTo>
                    <a:pt x="18" y="38"/>
                  </a:lnTo>
                  <a:lnTo>
                    <a:pt x="18" y="38"/>
                  </a:lnTo>
                  <a:lnTo>
                    <a:pt x="18" y="38"/>
                  </a:lnTo>
                  <a:lnTo>
                    <a:pt x="18" y="38"/>
                  </a:lnTo>
                  <a:lnTo>
                    <a:pt x="18" y="38"/>
                  </a:lnTo>
                  <a:lnTo>
                    <a:pt x="18" y="38"/>
                  </a:lnTo>
                  <a:lnTo>
                    <a:pt x="18" y="42"/>
                  </a:lnTo>
                  <a:lnTo>
                    <a:pt x="18" y="42"/>
                  </a:lnTo>
                  <a:lnTo>
                    <a:pt x="18" y="42"/>
                  </a:lnTo>
                  <a:lnTo>
                    <a:pt x="18" y="42"/>
                  </a:lnTo>
                  <a:lnTo>
                    <a:pt x="18" y="42"/>
                  </a:lnTo>
                  <a:lnTo>
                    <a:pt x="18" y="42"/>
                  </a:lnTo>
                  <a:lnTo>
                    <a:pt x="18" y="42"/>
                  </a:lnTo>
                  <a:lnTo>
                    <a:pt x="18" y="42"/>
                  </a:lnTo>
                  <a:lnTo>
                    <a:pt x="18" y="42"/>
                  </a:lnTo>
                  <a:lnTo>
                    <a:pt x="18" y="42"/>
                  </a:lnTo>
                  <a:lnTo>
                    <a:pt x="14" y="38"/>
                  </a:lnTo>
                  <a:lnTo>
                    <a:pt x="14" y="38"/>
                  </a:lnTo>
                  <a:lnTo>
                    <a:pt x="14" y="38"/>
                  </a:lnTo>
                  <a:lnTo>
                    <a:pt x="14" y="38"/>
                  </a:lnTo>
                  <a:lnTo>
                    <a:pt x="14" y="38"/>
                  </a:lnTo>
                  <a:lnTo>
                    <a:pt x="18" y="34"/>
                  </a:lnTo>
                  <a:lnTo>
                    <a:pt x="18" y="34"/>
                  </a:lnTo>
                  <a:lnTo>
                    <a:pt x="18" y="34"/>
                  </a:lnTo>
                  <a:lnTo>
                    <a:pt x="18" y="3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Freeform 82"/>
            <p:cNvSpPr>
              <a:spLocks noEditPoints="1"/>
            </p:cNvSpPr>
            <p:nvPr/>
          </p:nvSpPr>
          <p:spPr bwMode="auto">
            <a:xfrm>
              <a:off x="2886075" y="4054543"/>
              <a:ext cx="41275" cy="15875"/>
            </a:xfrm>
            <a:custGeom>
              <a:avLst/>
              <a:gdLst>
                <a:gd name="T0" fmla="*/ 18 w 26"/>
                <a:gd name="T1" fmla="*/ 6 h 10"/>
                <a:gd name="T2" fmla="*/ 18 w 26"/>
                <a:gd name="T3" fmla="*/ 6 h 10"/>
                <a:gd name="T4" fmla="*/ 18 w 26"/>
                <a:gd name="T5" fmla="*/ 10 h 10"/>
                <a:gd name="T6" fmla="*/ 16 w 26"/>
                <a:gd name="T7" fmla="*/ 10 h 10"/>
                <a:gd name="T8" fmla="*/ 12 w 26"/>
                <a:gd name="T9" fmla="*/ 10 h 10"/>
                <a:gd name="T10" fmla="*/ 12 w 26"/>
                <a:gd name="T11" fmla="*/ 10 h 10"/>
                <a:gd name="T12" fmla="*/ 8 w 26"/>
                <a:gd name="T13" fmla="*/ 10 h 10"/>
                <a:gd name="T14" fmla="*/ 8 w 26"/>
                <a:gd name="T15" fmla="*/ 10 h 10"/>
                <a:gd name="T16" fmla="*/ 8 w 26"/>
                <a:gd name="T17" fmla="*/ 6 h 10"/>
                <a:gd name="T18" fmla="*/ 4 w 26"/>
                <a:gd name="T19" fmla="*/ 10 h 10"/>
                <a:gd name="T20" fmla="*/ 4 w 26"/>
                <a:gd name="T21" fmla="*/ 10 h 10"/>
                <a:gd name="T22" fmla="*/ 4 w 26"/>
                <a:gd name="T23" fmla="*/ 10 h 10"/>
                <a:gd name="T24" fmla="*/ 0 w 26"/>
                <a:gd name="T25" fmla="*/ 10 h 10"/>
                <a:gd name="T26" fmla="*/ 0 w 26"/>
                <a:gd name="T27" fmla="*/ 10 h 10"/>
                <a:gd name="T28" fmla="*/ 0 w 26"/>
                <a:gd name="T29" fmla="*/ 6 h 10"/>
                <a:gd name="T30" fmla="*/ 0 w 26"/>
                <a:gd name="T31" fmla="*/ 2 h 10"/>
                <a:gd name="T32" fmla="*/ 0 w 26"/>
                <a:gd name="T33" fmla="*/ 2 h 10"/>
                <a:gd name="T34" fmla="*/ 0 w 26"/>
                <a:gd name="T35" fmla="*/ 2 h 10"/>
                <a:gd name="T36" fmla="*/ 0 w 26"/>
                <a:gd name="T37" fmla="*/ 2 h 10"/>
                <a:gd name="T38" fmla="*/ 0 w 26"/>
                <a:gd name="T39" fmla="*/ 2 h 10"/>
                <a:gd name="T40" fmla="*/ 0 w 26"/>
                <a:gd name="T41" fmla="*/ 2 h 10"/>
                <a:gd name="T42" fmla="*/ 0 w 26"/>
                <a:gd name="T43" fmla="*/ 0 h 10"/>
                <a:gd name="T44" fmla="*/ 0 w 26"/>
                <a:gd name="T45" fmla="*/ 0 h 10"/>
                <a:gd name="T46" fmla="*/ 0 w 26"/>
                <a:gd name="T47" fmla="*/ 0 h 10"/>
                <a:gd name="T48" fmla="*/ 4 w 26"/>
                <a:gd name="T49" fmla="*/ 0 h 10"/>
                <a:gd name="T50" fmla="*/ 4 w 26"/>
                <a:gd name="T51" fmla="*/ 0 h 10"/>
                <a:gd name="T52" fmla="*/ 8 w 26"/>
                <a:gd name="T53" fmla="*/ 0 h 10"/>
                <a:gd name="T54" fmla="*/ 12 w 26"/>
                <a:gd name="T55" fmla="*/ 0 h 10"/>
                <a:gd name="T56" fmla="*/ 16 w 26"/>
                <a:gd name="T57" fmla="*/ 0 h 10"/>
                <a:gd name="T58" fmla="*/ 16 w 26"/>
                <a:gd name="T59" fmla="*/ 0 h 10"/>
                <a:gd name="T60" fmla="*/ 16 w 26"/>
                <a:gd name="T61" fmla="*/ 0 h 10"/>
                <a:gd name="T62" fmla="*/ 16 w 26"/>
                <a:gd name="T63" fmla="*/ 0 h 10"/>
                <a:gd name="T64" fmla="*/ 18 w 26"/>
                <a:gd name="T65" fmla="*/ 0 h 10"/>
                <a:gd name="T66" fmla="*/ 18 w 26"/>
                <a:gd name="T67" fmla="*/ 0 h 10"/>
                <a:gd name="T68" fmla="*/ 22 w 26"/>
                <a:gd name="T69" fmla="*/ 2 h 10"/>
                <a:gd name="T70" fmla="*/ 22 w 26"/>
                <a:gd name="T71" fmla="*/ 2 h 10"/>
                <a:gd name="T72" fmla="*/ 22 w 26"/>
                <a:gd name="T73" fmla="*/ 2 h 10"/>
                <a:gd name="T74" fmla="*/ 22 w 26"/>
                <a:gd name="T75" fmla="*/ 2 h 10"/>
                <a:gd name="T76" fmla="*/ 18 w 26"/>
                <a:gd name="T77" fmla="*/ 6 h 10"/>
                <a:gd name="T78" fmla="*/ 18 w 26"/>
                <a:gd name="T79" fmla="*/ 6 h 10"/>
                <a:gd name="T80" fmla="*/ 22 w 26"/>
                <a:gd name="T81" fmla="*/ 6 h 10"/>
                <a:gd name="T82" fmla="*/ 22 w 26"/>
                <a:gd name="T83" fmla="*/ 6 h 10"/>
                <a:gd name="T84" fmla="*/ 22 w 26"/>
                <a:gd name="T85" fmla="*/ 6 h 10"/>
                <a:gd name="T86" fmla="*/ 26 w 26"/>
                <a:gd name="T87" fmla="*/ 6 h 10"/>
                <a:gd name="T88" fmla="*/ 26 w 26"/>
                <a:gd name="T89" fmla="*/ 6 h 10"/>
                <a:gd name="T90" fmla="*/ 26 w 26"/>
                <a:gd name="T91" fmla="*/ 6 h 10"/>
                <a:gd name="T92" fmla="*/ 22 w 26"/>
                <a:gd name="T93" fmla="*/ 6 h 10"/>
                <a:gd name="T94" fmla="*/ 22 w 26"/>
                <a:gd name="T9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10">
                  <a:moveTo>
                    <a:pt x="18" y="6"/>
                  </a:moveTo>
                  <a:lnTo>
                    <a:pt x="18" y="6"/>
                  </a:lnTo>
                  <a:lnTo>
                    <a:pt x="18" y="6"/>
                  </a:lnTo>
                  <a:lnTo>
                    <a:pt x="18" y="6"/>
                  </a:lnTo>
                  <a:lnTo>
                    <a:pt x="18" y="6"/>
                  </a:lnTo>
                  <a:lnTo>
                    <a:pt x="18" y="10"/>
                  </a:lnTo>
                  <a:lnTo>
                    <a:pt x="18" y="10"/>
                  </a:lnTo>
                  <a:lnTo>
                    <a:pt x="16" y="10"/>
                  </a:lnTo>
                  <a:lnTo>
                    <a:pt x="16" y="10"/>
                  </a:lnTo>
                  <a:lnTo>
                    <a:pt x="12" y="10"/>
                  </a:lnTo>
                  <a:lnTo>
                    <a:pt x="12" y="10"/>
                  </a:lnTo>
                  <a:lnTo>
                    <a:pt x="12" y="10"/>
                  </a:lnTo>
                  <a:lnTo>
                    <a:pt x="12" y="6"/>
                  </a:lnTo>
                  <a:lnTo>
                    <a:pt x="8" y="10"/>
                  </a:lnTo>
                  <a:lnTo>
                    <a:pt x="8" y="10"/>
                  </a:lnTo>
                  <a:lnTo>
                    <a:pt x="8" y="10"/>
                  </a:lnTo>
                  <a:lnTo>
                    <a:pt x="8" y="10"/>
                  </a:lnTo>
                  <a:lnTo>
                    <a:pt x="8" y="6"/>
                  </a:lnTo>
                  <a:lnTo>
                    <a:pt x="8" y="6"/>
                  </a:lnTo>
                  <a:lnTo>
                    <a:pt x="4" y="10"/>
                  </a:lnTo>
                  <a:lnTo>
                    <a:pt x="4" y="10"/>
                  </a:lnTo>
                  <a:lnTo>
                    <a:pt x="4" y="10"/>
                  </a:lnTo>
                  <a:lnTo>
                    <a:pt x="4" y="10"/>
                  </a:lnTo>
                  <a:lnTo>
                    <a:pt x="4" y="10"/>
                  </a:lnTo>
                  <a:lnTo>
                    <a:pt x="4" y="10"/>
                  </a:lnTo>
                  <a:lnTo>
                    <a:pt x="0" y="10"/>
                  </a:lnTo>
                  <a:lnTo>
                    <a:pt x="0" y="10"/>
                  </a:lnTo>
                  <a:lnTo>
                    <a:pt x="0" y="10"/>
                  </a:lnTo>
                  <a:lnTo>
                    <a:pt x="0" y="10"/>
                  </a:lnTo>
                  <a:lnTo>
                    <a:pt x="0" y="6"/>
                  </a:lnTo>
                  <a:lnTo>
                    <a:pt x="0" y="6"/>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0" y="0"/>
                  </a:lnTo>
                  <a:lnTo>
                    <a:pt x="4" y="0"/>
                  </a:lnTo>
                  <a:lnTo>
                    <a:pt x="4" y="0"/>
                  </a:lnTo>
                  <a:lnTo>
                    <a:pt x="4" y="0"/>
                  </a:lnTo>
                  <a:lnTo>
                    <a:pt x="4" y="0"/>
                  </a:lnTo>
                  <a:lnTo>
                    <a:pt x="8" y="0"/>
                  </a:lnTo>
                  <a:lnTo>
                    <a:pt x="8" y="0"/>
                  </a:lnTo>
                  <a:lnTo>
                    <a:pt x="8" y="0"/>
                  </a:lnTo>
                  <a:lnTo>
                    <a:pt x="12" y="0"/>
                  </a:lnTo>
                  <a:lnTo>
                    <a:pt x="12" y="0"/>
                  </a:lnTo>
                  <a:lnTo>
                    <a:pt x="16" y="0"/>
                  </a:lnTo>
                  <a:lnTo>
                    <a:pt x="16" y="0"/>
                  </a:lnTo>
                  <a:lnTo>
                    <a:pt x="16" y="0"/>
                  </a:lnTo>
                  <a:lnTo>
                    <a:pt x="16" y="0"/>
                  </a:lnTo>
                  <a:lnTo>
                    <a:pt x="16" y="0"/>
                  </a:lnTo>
                  <a:lnTo>
                    <a:pt x="16" y="0"/>
                  </a:lnTo>
                  <a:lnTo>
                    <a:pt x="16" y="0"/>
                  </a:lnTo>
                  <a:lnTo>
                    <a:pt x="18" y="0"/>
                  </a:lnTo>
                  <a:lnTo>
                    <a:pt x="18" y="0"/>
                  </a:lnTo>
                  <a:lnTo>
                    <a:pt x="18" y="0"/>
                  </a:lnTo>
                  <a:lnTo>
                    <a:pt x="18" y="0"/>
                  </a:lnTo>
                  <a:lnTo>
                    <a:pt x="18" y="0"/>
                  </a:lnTo>
                  <a:lnTo>
                    <a:pt x="22" y="2"/>
                  </a:lnTo>
                  <a:lnTo>
                    <a:pt x="22" y="2"/>
                  </a:lnTo>
                  <a:lnTo>
                    <a:pt x="22" y="2"/>
                  </a:lnTo>
                  <a:lnTo>
                    <a:pt x="22" y="2"/>
                  </a:lnTo>
                  <a:lnTo>
                    <a:pt x="22" y="2"/>
                  </a:lnTo>
                  <a:lnTo>
                    <a:pt x="22" y="2"/>
                  </a:lnTo>
                  <a:lnTo>
                    <a:pt x="22" y="2"/>
                  </a:lnTo>
                  <a:lnTo>
                    <a:pt x="18" y="6"/>
                  </a:lnTo>
                  <a:lnTo>
                    <a:pt x="18" y="6"/>
                  </a:lnTo>
                  <a:lnTo>
                    <a:pt x="18" y="6"/>
                  </a:lnTo>
                  <a:lnTo>
                    <a:pt x="18" y="6"/>
                  </a:lnTo>
                  <a:close/>
                  <a:moveTo>
                    <a:pt x="22" y="6"/>
                  </a:moveTo>
                  <a:lnTo>
                    <a:pt x="22" y="6"/>
                  </a:lnTo>
                  <a:lnTo>
                    <a:pt x="22" y="6"/>
                  </a:lnTo>
                  <a:lnTo>
                    <a:pt x="22" y="6"/>
                  </a:lnTo>
                  <a:lnTo>
                    <a:pt x="22" y="6"/>
                  </a:lnTo>
                  <a:lnTo>
                    <a:pt x="22" y="6"/>
                  </a:lnTo>
                  <a:lnTo>
                    <a:pt x="22" y="6"/>
                  </a:lnTo>
                  <a:lnTo>
                    <a:pt x="26" y="6"/>
                  </a:lnTo>
                  <a:lnTo>
                    <a:pt x="26" y="6"/>
                  </a:lnTo>
                  <a:lnTo>
                    <a:pt x="26" y="6"/>
                  </a:lnTo>
                  <a:lnTo>
                    <a:pt x="26" y="6"/>
                  </a:lnTo>
                  <a:lnTo>
                    <a:pt x="26" y="6"/>
                  </a:lnTo>
                  <a:lnTo>
                    <a:pt x="26" y="6"/>
                  </a:lnTo>
                  <a:lnTo>
                    <a:pt x="22" y="6"/>
                  </a:lnTo>
                  <a:lnTo>
                    <a:pt x="22" y="6"/>
                  </a:lnTo>
                  <a:lnTo>
                    <a:pt x="22" y="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8" name="Freeform 83"/>
            <p:cNvSpPr>
              <a:spLocks noEditPoints="1"/>
            </p:cNvSpPr>
            <p:nvPr/>
          </p:nvSpPr>
          <p:spPr bwMode="auto">
            <a:xfrm>
              <a:off x="3127375" y="3206818"/>
              <a:ext cx="6350" cy="12700"/>
            </a:xfrm>
            <a:custGeom>
              <a:avLst/>
              <a:gdLst>
                <a:gd name="T0" fmla="*/ 0 w 4"/>
                <a:gd name="T1" fmla="*/ 0 h 8"/>
                <a:gd name="T2" fmla="*/ 4 w 4"/>
                <a:gd name="T3" fmla="*/ 0 h 8"/>
                <a:gd name="T4" fmla="*/ 4 w 4"/>
                <a:gd name="T5" fmla="*/ 0 h 8"/>
                <a:gd name="T6" fmla="*/ 0 w 4"/>
                <a:gd name="T7" fmla="*/ 0 h 8"/>
                <a:gd name="T8" fmla="*/ 0 w 4"/>
                <a:gd name="T9" fmla="*/ 0 h 8"/>
                <a:gd name="T10" fmla="*/ 0 w 4"/>
                <a:gd name="T11" fmla="*/ 0 h 8"/>
                <a:gd name="T12" fmla="*/ 0 w 4"/>
                <a:gd name="T13" fmla="*/ 0 h 8"/>
                <a:gd name="T14" fmla="*/ 0 w 4"/>
                <a:gd name="T15" fmla="*/ 0 h 8"/>
                <a:gd name="T16" fmla="*/ 0 w 4"/>
                <a:gd name="T17" fmla="*/ 0 h 8"/>
                <a:gd name="T18" fmla="*/ 0 w 4"/>
                <a:gd name="T19" fmla="*/ 0 h 8"/>
                <a:gd name="T20" fmla="*/ 0 w 4"/>
                <a:gd name="T21" fmla="*/ 0 h 8"/>
                <a:gd name="T22" fmla="*/ 0 w 4"/>
                <a:gd name="T23" fmla="*/ 4 h 8"/>
                <a:gd name="T24" fmla="*/ 0 w 4"/>
                <a:gd name="T25" fmla="*/ 4 h 8"/>
                <a:gd name="T26" fmla="*/ 0 w 4"/>
                <a:gd name="T27" fmla="*/ 4 h 8"/>
                <a:gd name="T28" fmla="*/ 0 w 4"/>
                <a:gd name="T29" fmla="*/ 4 h 8"/>
                <a:gd name="T30" fmla="*/ 0 w 4"/>
                <a:gd name="T31" fmla="*/ 4 h 8"/>
                <a:gd name="T32" fmla="*/ 4 w 4"/>
                <a:gd name="T33" fmla="*/ 4 h 8"/>
                <a:gd name="T34" fmla="*/ 4 w 4"/>
                <a:gd name="T35" fmla="*/ 4 h 8"/>
                <a:gd name="T36" fmla="*/ 4 w 4"/>
                <a:gd name="T37" fmla="*/ 4 h 8"/>
                <a:gd name="T38" fmla="*/ 4 w 4"/>
                <a:gd name="T39" fmla="*/ 4 h 8"/>
                <a:gd name="T40" fmla="*/ 4 w 4"/>
                <a:gd name="T41" fmla="*/ 4 h 8"/>
                <a:gd name="T42" fmla="*/ 4 w 4"/>
                <a:gd name="T43" fmla="*/ 4 h 8"/>
                <a:gd name="T44" fmla="*/ 0 w 4"/>
                <a:gd name="T45" fmla="*/ 4 h 8"/>
                <a:gd name="T46" fmla="*/ 0 w 4"/>
                <a:gd name="T47" fmla="*/ 4 h 8"/>
                <a:gd name="T48" fmla="*/ 0 w 4"/>
                <a:gd name="T49" fmla="*/ 4 h 8"/>
                <a:gd name="T50" fmla="*/ 0 w 4"/>
                <a:gd name="T51" fmla="*/ 4 h 8"/>
                <a:gd name="T52" fmla="*/ 0 w 4"/>
                <a:gd name="T53" fmla="*/ 4 h 8"/>
                <a:gd name="T54" fmla="*/ 0 w 4"/>
                <a:gd name="T55" fmla="*/ 4 h 8"/>
                <a:gd name="T56" fmla="*/ 0 w 4"/>
                <a:gd name="T57" fmla="*/ 4 h 8"/>
                <a:gd name="T58" fmla="*/ 0 w 4"/>
                <a:gd name="T59" fmla="*/ 4 h 8"/>
                <a:gd name="T60" fmla="*/ 0 w 4"/>
                <a:gd name="T61" fmla="*/ 4 h 8"/>
                <a:gd name="T62" fmla="*/ 0 w 4"/>
                <a:gd name="T63" fmla="*/ 4 h 8"/>
                <a:gd name="T64" fmla="*/ 0 w 4"/>
                <a:gd name="T65" fmla="*/ 4 h 8"/>
                <a:gd name="T66" fmla="*/ 0 w 4"/>
                <a:gd name="T67" fmla="*/ 0 h 8"/>
                <a:gd name="T68" fmla="*/ 0 w 4"/>
                <a:gd name="T69" fmla="*/ 0 h 8"/>
                <a:gd name="T70" fmla="*/ 0 w 4"/>
                <a:gd name="T71" fmla="*/ 0 h 8"/>
                <a:gd name="T72" fmla="*/ 0 w 4"/>
                <a:gd name="T73" fmla="*/ 0 h 8"/>
                <a:gd name="T74" fmla="*/ 0 w 4"/>
                <a:gd name="T75" fmla="*/ 0 h 8"/>
                <a:gd name="T76" fmla="*/ 0 w 4"/>
                <a:gd name="T77" fmla="*/ 0 h 8"/>
                <a:gd name="T78" fmla="*/ 0 w 4"/>
                <a:gd name="T79" fmla="*/ 0 h 8"/>
                <a:gd name="T80" fmla="*/ 0 w 4"/>
                <a:gd name="T81" fmla="*/ 0 h 8"/>
                <a:gd name="T82" fmla="*/ 0 w 4"/>
                <a:gd name="T83" fmla="*/ 0 h 8"/>
                <a:gd name="T84" fmla="*/ 0 w 4"/>
                <a:gd name="T85" fmla="*/ 0 h 8"/>
                <a:gd name="T86" fmla="*/ 0 w 4"/>
                <a:gd name="T87" fmla="*/ 0 h 8"/>
                <a:gd name="T88" fmla="*/ 0 w 4"/>
                <a:gd name="T89" fmla="*/ 0 h 8"/>
                <a:gd name="T90" fmla="*/ 0 w 4"/>
                <a:gd name="T91" fmla="*/ 0 h 8"/>
                <a:gd name="T92" fmla="*/ 4 w 4"/>
                <a:gd name="T93" fmla="*/ 4 h 8"/>
                <a:gd name="T94" fmla="*/ 4 w 4"/>
                <a:gd name="T95" fmla="*/ 4 h 8"/>
                <a:gd name="T96" fmla="*/ 4 w 4"/>
                <a:gd name="T97" fmla="*/ 8 h 8"/>
                <a:gd name="T98" fmla="*/ 4 w 4"/>
                <a:gd name="T99" fmla="*/ 8 h 8"/>
                <a:gd name="T100" fmla="*/ 4 w 4"/>
                <a:gd name="T101" fmla="*/ 8 h 8"/>
                <a:gd name="T102" fmla="*/ 4 w 4"/>
                <a:gd name="T103" fmla="*/ 4 h 8"/>
                <a:gd name="T104" fmla="*/ 4 w 4"/>
                <a:gd name="T105" fmla="*/ 4 h 8"/>
                <a:gd name="T106" fmla="*/ 4 w 4"/>
                <a:gd name="T10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8">
                  <a:moveTo>
                    <a:pt x="0" y="0"/>
                  </a:moveTo>
                  <a:lnTo>
                    <a:pt x="4" y="0"/>
                  </a:lnTo>
                  <a:lnTo>
                    <a:pt x="4" y="0"/>
                  </a:lnTo>
                  <a:lnTo>
                    <a:pt x="0" y="0"/>
                  </a:lnTo>
                  <a:lnTo>
                    <a:pt x="0" y="0"/>
                  </a:lnTo>
                  <a:lnTo>
                    <a:pt x="0" y="0"/>
                  </a:lnTo>
                  <a:lnTo>
                    <a:pt x="0" y="0"/>
                  </a:lnTo>
                  <a:lnTo>
                    <a:pt x="0" y="0"/>
                  </a:lnTo>
                  <a:lnTo>
                    <a:pt x="0" y="0"/>
                  </a:lnTo>
                  <a:lnTo>
                    <a:pt x="0" y="0"/>
                  </a:lnTo>
                  <a:lnTo>
                    <a:pt x="0" y="0"/>
                  </a:lnTo>
                  <a:lnTo>
                    <a:pt x="0" y="4"/>
                  </a:lnTo>
                  <a:lnTo>
                    <a:pt x="0" y="4"/>
                  </a:lnTo>
                  <a:lnTo>
                    <a:pt x="0" y="4"/>
                  </a:lnTo>
                  <a:lnTo>
                    <a:pt x="0" y="4"/>
                  </a:lnTo>
                  <a:lnTo>
                    <a:pt x="0" y="4"/>
                  </a:lnTo>
                  <a:lnTo>
                    <a:pt x="4" y="4"/>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4" y="4"/>
                  </a:moveTo>
                  <a:lnTo>
                    <a:pt x="4" y="4"/>
                  </a:lnTo>
                  <a:lnTo>
                    <a:pt x="4" y="8"/>
                  </a:lnTo>
                  <a:lnTo>
                    <a:pt x="4" y="8"/>
                  </a:lnTo>
                  <a:lnTo>
                    <a:pt x="4" y="8"/>
                  </a:lnTo>
                  <a:lnTo>
                    <a:pt x="4" y="4"/>
                  </a:lnTo>
                  <a:lnTo>
                    <a:pt x="4" y="4"/>
                  </a:lnTo>
                  <a:lnTo>
                    <a:pt x="4"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9" name="Freeform 84"/>
            <p:cNvSpPr>
              <a:spLocks noEditPoints="1"/>
            </p:cNvSpPr>
            <p:nvPr/>
          </p:nvSpPr>
          <p:spPr bwMode="auto">
            <a:xfrm>
              <a:off x="2619375" y="3816418"/>
              <a:ext cx="142875" cy="174625"/>
            </a:xfrm>
            <a:custGeom>
              <a:avLst/>
              <a:gdLst>
                <a:gd name="T0" fmla="*/ 52 w 90"/>
                <a:gd name="T1" fmla="*/ 50 h 110"/>
                <a:gd name="T2" fmla="*/ 48 w 90"/>
                <a:gd name="T3" fmla="*/ 46 h 110"/>
                <a:gd name="T4" fmla="*/ 52 w 90"/>
                <a:gd name="T5" fmla="*/ 50 h 110"/>
                <a:gd name="T6" fmla="*/ 64 w 90"/>
                <a:gd name="T7" fmla="*/ 50 h 110"/>
                <a:gd name="T8" fmla="*/ 64 w 90"/>
                <a:gd name="T9" fmla="*/ 54 h 110"/>
                <a:gd name="T10" fmla="*/ 86 w 90"/>
                <a:gd name="T11" fmla="*/ 82 h 110"/>
                <a:gd name="T12" fmla="*/ 86 w 90"/>
                <a:gd name="T13" fmla="*/ 80 h 110"/>
                <a:gd name="T14" fmla="*/ 90 w 90"/>
                <a:gd name="T15" fmla="*/ 82 h 110"/>
                <a:gd name="T16" fmla="*/ 22 w 90"/>
                <a:gd name="T17" fmla="*/ 0 h 110"/>
                <a:gd name="T18" fmla="*/ 26 w 90"/>
                <a:gd name="T19" fmla="*/ 8 h 110"/>
                <a:gd name="T20" fmla="*/ 26 w 90"/>
                <a:gd name="T21" fmla="*/ 12 h 110"/>
                <a:gd name="T22" fmla="*/ 26 w 90"/>
                <a:gd name="T23" fmla="*/ 16 h 110"/>
                <a:gd name="T24" fmla="*/ 26 w 90"/>
                <a:gd name="T25" fmla="*/ 12 h 110"/>
                <a:gd name="T26" fmla="*/ 22 w 90"/>
                <a:gd name="T27" fmla="*/ 4 h 110"/>
                <a:gd name="T28" fmla="*/ 16 w 90"/>
                <a:gd name="T29" fmla="*/ 0 h 110"/>
                <a:gd name="T30" fmla="*/ 4 w 90"/>
                <a:gd name="T31" fmla="*/ 8 h 110"/>
                <a:gd name="T32" fmla="*/ 8 w 90"/>
                <a:gd name="T33" fmla="*/ 4 h 110"/>
                <a:gd name="T34" fmla="*/ 12 w 90"/>
                <a:gd name="T35" fmla="*/ 4 h 110"/>
                <a:gd name="T36" fmla="*/ 4 w 90"/>
                <a:gd name="T37" fmla="*/ 8 h 110"/>
                <a:gd name="T38" fmla="*/ 34 w 90"/>
                <a:gd name="T39" fmla="*/ 26 h 110"/>
                <a:gd name="T40" fmla="*/ 42 w 90"/>
                <a:gd name="T41" fmla="*/ 30 h 110"/>
                <a:gd name="T42" fmla="*/ 42 w 90"/>
                <a:gd name="T43" fmla="*/ 42 h 110"/>
                <a:gd name="T44" fmla="*/ 42 w 90"/>
                <a:gd name="T45" fmla="*/ 38 h 110"/>
                <a:gd name="T46" fmla="*/ 38 w 90"/>
                <a:gd name="T47" fmla="*/ 30 h 110"/>
                <a:gd name="T48" fmla="*/ 34 w 90"/>
                <a:gd name="T49" fmla="*/ 24 h 110"/>
                <a:gd name="T50" fmla="*/ 12 w 90"/>
                <a:gd name="T51" fmla="*/ 30 h 110"/>
                <a:gd name="T52" fmla="*/ 16 w 90"/>
                <a:gd name="T53" fmla="*/ 38 h 110"/>
                <a:gd name="T54" fmla="*/ 18 w 90"/>
                <a:gd name="T55" fmla="*/ 46 h 110"/>
                <a:gd name="T56" fmla="*/ 12 w 90"/>
                <a:gd name="T57" fmla="*/ 46 h 110"/>
                <a:gd name="T58" fmla="*/ 12 w 90"/>
                <a:gd name="T59" fmla="*/ 42 h 110"/>
                <a:gd name="T60" fmla="*/ 12 w 90"/>
                <a:gd name="T61" fmla="*/ 38 h 110"/>
                <a:gd name="T62" fmla="*/ 12 w 90"/>
                <a:gd name="T63" fmla="*/ 30 h 110"/>
                <a:gd name="T64" fmla="*/ 26 w 90"/>
                <a:gd name="T65" fmla="*/ 34 h 110"/>
                <a:gd name="T66" fmla="*/ 22 w 90"/>
                <a:gd name="T67" fmla="*/ 34 h 110"/>
                <a:gd name="T68" fmla="*/ 18 w 90"/>
                <a:gd name="T69" fmla="*/ 50 h 110"/>
                <a:gd name="T70" fmla="*/ 22 w 90"/>
                <a:gd name="T71" fmla="*/ 56 h 110"/>
                <a:gd name="T72" fmla="*/ 18 w 90"/>
                <a:gd name="T73" fmla="*/ 56 h 110"/>
                <a:gd name="T74" fmla="*/ 18 w 90"/>
                <a:gd name="T75" fmla="*/ 50 h 110"/>
                <a:gd name="T76" fmla="*/ 44 w 90"/>
                <a:gd name="T77" fmla="*/ 60 h 110"/>
                <a:gd name="T78" fmla="*/ 44 w 90"/>
                <a:gd name="T79" fmla="*/ 56 h 110"/>
                <a:gd name="T80" fmla="*/ 52 w 90"/>
                <a:gd name="T81" fmla="*/ 60 h 110"/>
                <a:gd name="T82" fmla="*/ 60 w 90"/>
                <a:gd name="T83" fmla="*/ 68 h 110"/>
                <a:gd name="T84" fmla="*/ 56 w 90"/>
                <a:gd name="T85" fmla="*/ 68 h 110"/>
                <a:gd name="T86" fmla="*/ 52 w 90"/>
                <a:gd name="T87" fmla="*/ 60 h 110"/>
                <a:gd name="T88" fmla="*/ 68 w 90"/>
                <a:gd name="T89" fmla="*/ 76 h 110"/>
                <a:gd name="T90" fmla="*/ 70 w 90"/>
                <a:gd name="T91" fmla="*/ 76 h 110"/>
                <a:gd name="T92" fmla="*/ 68 w 90"/>
                <a:gd name="T93" fmla="*/ 86 h 110"/>
                <a:gd name="T94" fmla="*/ 70 w 90"/>
                <a:gd name="T95" fmla="*/ 80 h 110"/>
                <a:gd name="T96" fmla="*/ 70 w 90"/>
                <a:gd name="T97" fmla="*/ 76 h 110"/>
                <a:gd name="T98" fmla="*/ 70 w 90"/>
                <a:gd name="T99" fmla="*/ 82 h 110"/>
                <a:gd name="T100" fmla="*/ 68 w 90"/>
                <a:gd name="T101" fmla="*/ 86 h 110"/>
                <a:gd name="T102" fmla="*/ 74 w 90"/>
                <a:gd name="T103" fmla="*/ 106 h 110"/>
                <a:gd name="T104" fmla="*/ 82 w 90"/>
                <a:gd name="T105" fmla="*/ 102 h 110"/>
                <a:gd name="T106" fmla="*/ 86 w 90"/>
                <a:gd name="T107" fmla="*/ 102 h 110"/>
                <a:gd name="T108" fmla="*/ 82 w 90"/>
                <a:gd name="T109" fmla="*/ 110 h 110"/>
                <a:gd name="T110" fmla="*/ 74 w 90"/>
                <a:gd name="T11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110">
                  <a:moveTo>
                    <a:pt x="52" y="50"/>
                  </a:moveTo>
                  <a:lnTo>
                    <a:pt x="48" y="50"/>
                  </a:lnTo>
                  <a:lnTo>
                    <a:pt x="52" y="50"/>
                  </a:lnTo>
                  <a:lnTo>
                    <a:pt x="48" y="46"/>
                  </a:lnTo>
                  <a:lnTo>
                    <a:pt x="48" y="42"/>
                  </a:lnTo>
                  <a:lnTo>
                    <a:pt x="48" y="46"/>
                  </a:lnTo>
                  <a:lnTo>
                    <a:pt x="52" y="46"/>
                  </a:lnTo>
                  <a:lnTo>
                    <a:pt x="52" y="50"/>
                  </a:lnTo>
                  <a:lnTo>
                    <a:pt x="52" y="50"/>
                  </a:lnTo>
                  <a:lnTo>
                    <a:pt x="52" y="50"/>
                  </a:lnTo>
                  <a:close/>
                  <a:moveTo>
                    <a:pt x="64" y="54"/>
                  </a:moveTo>
                  <a:lnTo>
                    <a:pt x="64" y="50"/>
                  </a:lnTo>
                  <a:lnTo>
                    <a:pt x="68" y="54"/>
                  </a:lnTo>
                  <a:lnTo>
                    <a:pt x="64" y="54"/>
                  </a:lnTo>
                  <a:lnTo>
                    <a:pt x="64" y="54"/>
                  </a:lnTo>
                  <a:lnTo>
                    <a:pt x="64" y="54"/>
                  </a:lnTo>
                  <a:close/>
                  <a:moveTo>
                    <a:pt x="90" y="82"/>
                  </a:moveTo>
                  <a:lnTo>
                    <a:pt x="86" y="82"/>
                  </a:lnTo>
                  <a:lnTo>
                    <a:pt x="82" y="82"/>
                  </a:lnTo>
                  <a:lnTo>
                    <a:pt x="82" y="80"/>
                  </a:lnTo>
                  <a:lnTo>
                    <a:pt x="86" y="80"/>
                  </a:lnTo>
                  <a:lnTo>
                    <a:pt x="90" y="82"/>
                  </a:lnTo>
                  <a:lnTo>
                    <a:pt x="90" y="82"/>
                  </a:lnTo>
                  <a:lnTo>
                    <a:pt x="90" y="82"/>
                  </a:lnTo>
                  <a:close/>
                  <a:moveTo>
                    <a:pt x="16" y="0"/>
                  </a:moveTo>
                  <a:lnTo>
                    <a:pt x="18" y="0"/>
                  </a:lnTo>
                  <a:lnTo>
                    <a:pt x="22" y="0"/>
                  </a:lnTo>
                  <a:lnTo>
                    <a:pt x="22" y="4"/>
                  </a:lnTo>
                  <a:lnTo>
                    <a:pt x="26" y="4"/>
                  </a:lnTo>
                  <a:lnTo>
                    <a:pt x="26" y="8"/>
                  </a:lnTo>
                  <a:lnTo>
                    <a:pt x="30" y="8"/>
                  </a:lnTo>
                  <a:lnTo>
                    <a:pt x="30" y="12"/>
                  </a:lnTo>
                  <a:lnTo>
                    <a:pt x="26" y="12"/>
                  </a:lnTo>
                  <a:lnTo>
                    <a:pt x="26" y="16"/>
                  </a:lnTo>
                  <a:lnTo>
                    <a:pt x="26" y="20"/>
                  </a:lnTo>
                  <a:lnTo>
                    <a:pt x="26" y="16"/>
                  </a:lnTo>
                  <a:lnTo>
                    <a:pt x="22" y="16"/>
                  </a:lnTo>
                  <a:lnTo>
                    <a:pt x="26" y="16"/>
                  </a:lnTo>
                  <a:lnTo>
                    <a:pt x="26" y="12"/>
                  </a:lnTo>
                  <a:lnTo>
                    <a:pt x="26" y="8"/>
                  </a:lnTo>
                  <a:lnTo>
                    <a:pt x="26" y="4"/>
                  </a:lnTo>
                  <a:lnTo>
                    <a:pt x="22" y="4"/>
                  </a:lnTo>
                  <a:lnTo>
                    <a:pt x="22" y="0"/>
                  </a:lnTo>
                  <a:lnTo>
                    <a:pt x="18" y="0"/>
                  </a:lnTo>
                  <a:lnTo>
                    <a:pt x="16" y="0"/>
                  </a:lnTo>
                  <a:lnTo>
                    <a:pt x="16" y="0"/>
                  </a:lnTo>
                  <a:lnTo>
                    <a:pt x="16" y="0"/>
                  </a:lnTo>
                  <a:close/>
                  <a:moveTo>
                    <a:pt x="4" y="8"/>
                  </a:moveTo>
                  <a:lnTo>
                    <a:pt x="0" y="4"/>
                  </a:lnTo>
                  <a:lnTo>
                    <a:pt x="4" y="4"/>
                  </a:lnTo>
                  <a:lnTo>
                    <a:pt x="8" y="4"/>
                  </a:lnTo>
                  <a:lnTo>
                    <a:pt x="12" y="4"/>
                  </a:lnTo>
                  <a:lnTo>
                    <a:pt x="16" y="4"/>
                  </a:lnTo>
                  <a:lnTo>
                    <a:pt x="12" y="4"/>
                  </a:lnTo>
                  <a:lnTo>
                    <a:pt x="8" y="8"/>
                  </a:lnTo>
                  <a:lnTo>
                    <a:pt x="4" y="8"/>
                  </a:lnTo>
                  <a:lnTo>
                    <a:pt x="4" y="8"/>
                  </a:lnTo>
                  <a:lnTo>
                    <a:pt x="4" y="8"/>
                  </a:lnTo>
                  <a:close/>
                  <a:moveTo>
                    <a:pt x="34" y="24"/>
                  </a:moveTo>
                  <a:lnTo>
                    <a:pt x="34" y="26"/>
                  </a:lnTo>
                  <a:lnTo>
                    <a:pt x="38" y="26"/>
                  </a:lnTo>
                  <a:lnTo>
                    <a:pt x="38" y="30"/>
                  </a:lnTo>
                  <a:lnTo>
                    <a:pt x="42" y="30"/>
                  </a:lnTo>
                  <a:lnTo>
                    <a:pt x="42" y="34"/>
                  </a:lnTo>
                  <a:lnTo>
                    <a:pt x="42" y="38"/>
                  </a:lnTo>
                  <a:lnTo>
                    <a:pt x="42" y="42"/>
                  </a:lnTo>
                  <a:lnTo>
                    <a:pt x="42" y="38"/>
                  </a:lnTo>
                  <a:lnTo>
                    <a:pt x="38" y="38"/>
                  </a:lnTo>
                  <a:lnTo>
                    <a:pt x="42" y="38"/>
                  </a:lnTo>
                  <a:lnTo>
                    <a:pt x="42" y="34"/>
                  </a:lnTo>
                  <a:lnTo>
                    <a:pt x="42" y="30"/>
                  </a:lnTo>
                  <a:lnTo>
                    <a:pt x="38" y="30"/>
                  </a:lnTo>
                  <a:lnTo>
                    <a:pt x="38" y="26"/>
                  </a:lnTo>
                  <a:lnTo>
                    <a:pt x="34" y="26"/>
                  </a:lnTo>
                  <a:lnTo>
                    <a:pt x="34" y="24"/>
                  </a:lnTo>
                  <a:lnTo>
                    <a:pt x="34" y="24"/>
                  </a:lnTo>
                  <a:lnTo>
                    <a:pt x="34" y="24"/>
                  </a:lnTo>
                  <a:close/>
                  <a:moveTo>
                    <a:pt x="12" y="30"/>
                  </a:moveTo>
                  <a:lnTo>
                    <a:pt x="16" y="30"/>
                  </a:lnTo>
                  <a:lnTo>
                    <a:pt x="16" y="34"/>
                  </a:lnTo>
                  <a:lnTo>
                    <a:pt x="16" y="38"/>
                  </a:lnTo>
                  <a:lnTo>
                    <a:pt x="18" y="38"/>
                  </a:lnTo>
                  <a:lnTo>
                    <a:pt x="18" y="42"/>
                  </a:lnTo>
                  <a:lnTo>
                    <a:pt x="18" y="46"/>
                  </a:lnTo>
                  <a:lnTo>
                    <a:pt x="16" y="50"/>
                  </a:lnTo>
                  <a:lnTo>
                    <a:pt x="16" y="46"/>
                  </a:lnTo>
                  <a:lnTo>
                    <a:pt x="12" y="46"/>
                  </a:lnTo>
                  <a:lnTo>
                    <a:pt x="12" y="42"/>
                  </a:lnTo>
                  <a:lnTo>
                    <a:pt x="8" y="42"/>
                  </a:lnTo>
                  <a:lnTo>
                    <a:pt x="12" y="42"/>
                  </a:lnTo>
                  <a:lnTo>
                    <a:pt x="12" y="38"/>
                  </a:lnTo>
                  <a:lnTo>
                    <a:pt x="12" y="42"/>
                  </a:lnTo>
                  <a:lnTo>
                    <a:pt x="12" y="38"/>
                  </a:lnTo>
                  <a:lnTo>
                    <a:pt x="12" y="34"/>
                  </a:lnTo>
                  <a:lnTo>
                    <a:pt x="12" y="30"/>
                  </a:lnTo>
                  <a:lnTo>
                    <a:pt x="12" y="30"/>
                  </a:lnTo>
                  <a:lnTo>
                    <a:pt x="12" y="30"/>
                  </a:lnTo>
                  <a:close/>
                  <a:moveTo>
                    <a:pt x="22" y="34"/>
                  </a:moveTo>
                  <a:lnTo>
                    <a:pt x="26" y="34"/>
                  </a:lnTo>
                  <a:lnTo>
                    <a:pt x="22" y="34"/>
                  </a:lnTo>
                  <a:lnTo>
                    <a:pt x="22" y="34"/>
                  </a:lnTo>
                  <a:lnTo>
                    <a:pt x="22" y="34"/>
                  </a:lnTo>
                  <a:close/>
                  <a:moveTo>
                    <a:pt x="18" y="50"/>
                  </a:moveTo>
                  <a:lnTo>
                    <a:pt x="18" y="54"/>
                  </a:lnTo>
                  <a:lnTo>
                    <a:pt x="18" y="50"/>
                  </a:lnTo>
                  <a:lnTo>
                    <a:pt x="22" y="50"/>
                  </a:lnTo>
                  <a:lnTo>
                    <a:pt x="22" y="54"/>
                  </a:lnTo>
                  <a:lnTo>
                    <a:pt x="22" y="56"/>
                  </a:lnTo>
                  <a:lnTo>
                    <a:pt x="18" y="56"/>
                  </a:lnTo>
                  <a:lnTo>
                    <a:pt x="22" y="56"/>
                  </a:lnTo>
                  <a:lnTo>
                    <a:pt x="18" y="56"/>
                  </a:lnTo>
                  <a:lnTo>
                    <a:pt x="16" y="54"/>
                  </a:lnTo>
                  <a:lnTo>
                    <a:pt x="18" y="50"/>
                  </a:lnTo>
                  <a:lnTo>
                    <a:pt x="18" y="50"/>
                  </a:lnTo>
                  <a:lnTo>
                    <a:pt x="18" y="50"/>
                  </a:lnTo>
                  <a:close/>
                  <a:moveTo>
                    <a:pt x="44" y="56"/>
                  </a:moveTo>
                  <a:lnTo>
                    <a:pt x="44" y="60"/>
                  </a:lnTo>
                  <a:lnTo>
                    <a:pt x="42" y="60"/>
                  </a:lnTo>
                  <a:lnTo>
                    <a:pt x="42" y="56"/>
                  </a:lnTo>
                  <a:lnTo>
                    <a:pt x="44" y="56"/>
                  </a:lnTo>
                  <a:lnTo>
                    <a:pt x="44" y="56"/>
                  </a:lnTo>
                  <a:lnTo>
                    <a:pt x="44" y="56"/>
                  </a:lnTo>
                  <a:close/>
                  <a:moveTo>
                    <a:pt x="52" y="60"/>
                  </a:moveTo>
                  <a:lnTo>
                    <a:pt x="56" y="64"/>
                  </a:lnTo>
                  <a:lnTo>
                    <a:pt x="56" y="68"/>
                  </a:lnTo>
                  <a:lnTo>
                    <a:pt x="60" y="68"/>
                  </a:lnTo>
                  <a:lnTo>
                    <a:pt x="60" y="72"/>
                  </a:lnTo>
                  <a:lnTo>
                    <a:pt x="60" y="68"/>
                  </a:lnTo>
                  <a:lnTo>
                    <a:pt x="56" y="68"/>
                  </a:lnTo>
                  <a:lnTo>
                    <a:pt x="56" y="64"/>
                  </a:lnTo>
                  <a:lnTo>
                    <a:pt x="52" y="60"/>
                  </a:lnTo>
                  <a:lnTo>
                    <a:pt x="52" y="60"/>
                  </a:lnTo>
                  <a:lnTo>
                    <a:pt x="52" y="60"/>
                  </a:lnTo>
                  <a:close/>
                  <a:moveTo>
                    <a:pt x="70" y="76"/>
                  </a:moveTo>
                  <a:lnTo>
                    <a:pt x="68" y="76"/>
                  </a:lnTo>
                  <a:lnTo>
                    <a:pt x="68" y="72"/>
                  </a:lnTo>
                  <a:lnTo>
                    <a:pt x="68" y="76"/>
                  </a:lnTo>
                  <a:lnTo>
                    <a:pt x="70" y="76"/>
                  </a:lnTo>
                  <a:lnTo>
                    <a:pt x="70" y="76"/>
                  </a:lnTo>
                  <a:lnTo>
                    <a:pt x="70" y="76"/>
                  </a:lnTo>
                  <a:close/>
                  <a:moveTo>
                    <a:pt x="68" y="86"/>
                  </a:moveTo>
                  <a:lnTo>
                    <a:pt x="68" y="82"/>
                  </a:lnTo>
                  <a:lnTo>
                    <a:pt x="70" y="82"/>
                  </a:lnTo>
                  <a:lnTo>
                    <a:pt x="70" y="80"/>
                  </a:lnTo>
                  <a:lnTo>
                    <a:pt x="74" y="80"/>
                  </a:lnTo>
                  <a:lnTo>
                    <a:pt x="70" y="80"/>
                  </a:lnTo>
                  <a:lnTo>
                    <a:pt x="70" y="76"/>
                  </a:lnTo>
                  <a:lnTo>
                    <a:pt x="74" y="76"/>
                  </a:lnTo>
                  <a:lnTo>
                    <a:pt x="74" y="80"/>
                  </a:lnTo>
                  <a:lnTo>
                    <a:pt x="70" y="82"/>
                  </a:lnTo>
                  <a:lnTo>
                    <a:pt x="68" y="82"/>
                  </a:lnTo>
                  <a:lnTo>
                    <a:pt x="68" y="86"/>
                  </a:lnTo>
                  <a:lnTo>
                    <a:pt x="68" y="86"/>
                  </a:lnTo>
                  <a:lnTo>
                    <a:pt x="68" y="86"/>
                  </a:lnTo>
                  <a:close/>
                  <a:moveTo>
                    <a:pt x="74" y="110"/>
                  </a:moveTo>
                  <a:lnTo>
                    <a:pt x="74" y="106"/>
                  </a:lnTo>
                  <a:lnTo>
                    <a:pt x="78" y="106"/>
                  </a:lnTo>
                  <a:lnTo>
                    <a:pt x="78" y="102"/>
                  </a:lnTo>
                  <a:lnTo>
                    <a:pt x="82" y="102"/>
                  </a:lnTo>
                  <a:lnTo>
                    <a:pt x="82" y="106"/>
                  </a:lnTo>
                  <a:lnTo>
                    <a:pt x="82" y="102"/>
                  </a:lnTo>
                  <a:lnTo>
                    <a:pt x="86" y="102"/>
                  </a:lnTo>
                  <a:lnTo>
                    <a:pt x="86" y="106"/>
                  </a:lnTo>
                  <a:lnTo>
                    <a:pt x="82" y="106"/>
                  </a:lnTo>
                  <a:lnTo>
                    <a:pt x="82" y="110"/>
                  </a:lnTo>
                  <a:lnTo>
                    <a:pt x="78" y="110"/>
                  </a:lnTo>
                  <a:lnTo>
                    <a:pt x="78" y="106"/>
                  </a:lnTo>
                  <a:lnTo>
                    <a:pt x="74" y="110"/>
                  </a:lnTo>
                  <a:lnTo>
                    <a:pt x="74" y="110"/>
                  </a:lnTo>
                  <a:lnTo>
                    <a:pt x="74" y="1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85"/>
            <p:cNvSpPr>
              <a:spLocks noEditPoints="1"/>
            </p:cNvSpPr>
            <p:nvPr/>
          </p:nvSpPr>
          <p:spPr bwMode="auto">
            <a:xfrm>
              <a:off x="3003550" y="4248218"/>
              <a:ext cx="28575" cy="34925"/>
            </a:xfrm>
            <a:custGeom>
              <a:avLst/>
              <a:gdLst>
                <a:gd name="T0" fmla="*/ 14 w 18"/>
                <a:gd name="T1" fmla="*/ 4 h 22"/>
                <a:gd name="T2" fmla="*/ 14 w 18"/>
                <a:gd name="T3" fmla="*/ 4 h 22"/>
                <a:gd name="T4" fmla="*/ 18 w 18"/>
                <a:gd name="T5" fmla="*/ 4 h 22"/>
                <a:gd name="T6" fmla="*/ 18 w 18"/>
                <a:gd name="T7" fmla="*/ 0 h 22"/>
                <a:gd name="T8" fmla="*/ 18 w 18"/>
                <a:gd name="T9" fmla="*/ 4 h 22"/>
                <a:gd name="T10" fmla="*/ 18 w 18"/>
                <a:gd name="T11" fmla="*/ 4 h 22"/>
                <a:gd name="T12" fmla="*/ 18 w 18"/>
                <a:gd name="T13" fmla="*/ 4 h 22"/>
                <a:gd name="T14" fmla="*/ 14 w 18"/>
                <a:gd name="T15" fmla="*/ 4 h 22"/>
                <a:gd name="T16" fmla="*/ 14 w 18"/>
                <a:gd name="T17" fmla="*/ 4 h 22"/>
                <a:gd name="T18" fmla="*/ 12 w 18"/>
                <a:gd name="T19" fmla="*/ 12 h 22"/>
                <a:gd name="T20" fmla="*/ 14 w 18"/>
                <a:gd name="T21" fmla="*/ 12 h 22"/>
                <a:gd name="T22" fmla="*/ 14 w 18"/>
                <a:gd name="T23" fmla="*/ 12 h 22"/>
                <a:gd name="T24" fmla="*/ 14 w 18"/>
                <a:gd name="T25" fmla="*/ 12 h 22"/>
                <a:gd name="T26" fmla="*/ 12 w 18"/>
                <a:gd name="T27" fmla="*/ 12 h 22"/>
                <a:gd name="T28" fmla="*/ 12 w 18"/>
                <a:gd name="T29" fmla="*/ 16 h 22"/>
                <a:gd name="T30" fmla="*/ 14 w 18"/>
                <a:gd name="T31" fmla="*/ 18 h 22"/>
                <a:gd name="T32" fmla="*/ 12 w 18"/>
                <a:gd name="T33" fmla="*/ 22 h 22"/>
                <a:gd name="T34" fmla="*/ 12 w 18"/>
                <a:gd name="T35" fmla="*/ 22 h 22"/>
                <a:gd name="T36" fmla="*/ 8 w 18"/>
                <a:gd name="T37" fmla="*/ 22 h 22"/>
                <a:gd name="T38" fmla="*/ 4 w 18"/>
                <a:gd name="T39" fmla="*/ 22 h 22"/>
                <a:gd name="T40" fmla="*/ 0 w 18"/>
                <a:gd name="T41" fmla="*/ 22 h 22"/>
                <a:gd name="T42" fmla="*/ 0 w 18"/>
                <a:gd name="T43" fmla="*/ 22 h 22"/>
                <a:gd name="T44" fmla="*/ 0 w 18"/>
                <a:gd name="T45" fmla="*/ 22 h 22"/>
                <a:gd name="T46" fmla="*/ 0 w 18"/>
                <a:gd name="T47" fmla="*/ 22 h 22"/>
                <a:gd name="T48" fmla="*/ 8 w 18"/>
                <a:gd name="T49" fmla="*/ 18 h 22"/>
                <a:gd name="T50" fmla="*/ 8 w 18"/>
                <a:gd name="T51" fmla="*/ 18 h 22"/>
                <a:gd name="T52" fmla="*/ 8 w 18"/>
                <a:gd name="T53" fmla="*/ 16 h 22"/>
                <a:gd name="T54" fmla="*/ 4 w 18"/>
                <a:gd name="T55" fmla="*/ 12 h 22"/>
                <a:gd name="T56" fmla="*/ 4 w 18"/>
                <a:gd name="T57" fmla="*/ 12 h 22"/>
                <a:gd name="T58" fmla="*/ 4 w 18"/>
                <a:gd name="T59" fmla="*/ 12 h 22"/>
                <a:gd name="T60" fmla="*/ 8 w 18"/>
                <a:gd name="T61" fmla="*/ 12 h 22"/>
                <a:gd name="T62" fmla="*/ 8 w 18"/>
                <a:gd name="T63" fmla="*/ 12 h 22"/>
                <a:gd name="T64" fmla="*/ 12 w 18"/>
                <a:gd name="T65" fmla="*/ 12 h 22"/>
                <a:gd name="T66" fmla="*/ 12 w 18"/>
                <a:gd name="T67" fmla="*/ 12 h 22"/>
                <a:gd name="T68" fmla="*/ 12 w 18"/>
                <a:gd name="T69"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2">
                  <a:moveTo>
                    <a:pt x="14" y="4"/>
                  </a:moveTo>
                  <a:lnTo>
                    <a:pt x="14" y="4"/>
                  </a:lnTo>
                  <a:lnTo>
                    <a:pt x="14" y="4"/>
                  </a:lnTo>
                  <a:lnTo>
                    <a:pt x="14" y="4"/>
                  </a:lnTo>
                  <a:lnTo>
                    <a:pt x="18" y="4"/>
                  </a:lnTo>
                  <a:lnTo>
                    <a:pt x="18" y="4"/>
                  </a:lnTo>
                  <a:lnTo>
                    <a:pt x="18" y="0"/>
                  </a:lnTo>
                  <a:lnTo>
                    <a:pt x="18" y="0"/>
                  </a:lnTo>
                  <a:lnTo>
                    <a:pt x="18" y="4"/>
                  </a:lnTo>
                  <a:lnTo>
                    <a:pt x="18" y="4"/>
                  </a:lnTo>
                  <a:lnTo>
                    <a:pt x="18" y="4"/>
                  </a:lnTo>
                  <a:lnTo>
                    <a:pt x="18" y="4"/>
                  </a:lnTo>
                  <a:lnTo>
                    <a:pt x="18" y="4"/>
                  </a:lnTo>
                  <a:lnTo>
                    <a:pt x="18" y="4"/>
                  </a:lnTo>
                  <a:lnTo>
                    <a:pt x="14" y="4"/>
                  </a:lnTo>
                  <a:lnTo>
                    <a:pt x="14" y="4"/>
                  </a:lnTo>
                  <a:lnTo>
                    <a:pt x="14" y="4"/>
                  </a:lnTo>
                  <a:lnTo>
                    <a:pt x="14" y="4"/>
                  </a:lnTo>
                  <a:close/>
                  <a:moveTo>
                    <a:pt x="12" y="12"/>
                  </a:moveTo>
                  <a:lnTo>
                    <a:pt x="12" y="12"/>
                  </a:lnTo>
                  <a:lnTo>
                    <a:pt x="12" y="12"/>
                  </a:lnTo>
                  <a:lnTo>
                    <a:pt x="14" y="12"/>
                  </a:lnTo>
                  <a:lnTo>
                    <a:pt x="14" y="12"/>
                  </a:lnTo>
                  <a:lnTo>
                    <a:pt x="14" y="12"/>
                  </a:lnTo>
                  <a:lnTo>
                    <a:pt x="14" y="12"/>
                  </a:lnTo>
                  <a:lnTo>
                    <a:pt x="14" y="12"/>
                  </a:lnTo>
                  <a:lnTo>
                    <a:pt x="14" y="12"/>
                  </a:lnTo>
                  <a:lnTo>
                    <a:pt x="12" y="12"/>
                  </a:lnTo>
                  <a:lnTo>
                    <a:pt x="12" y="12"/>
                  </a:lnTo>
                  <a:lnTo>
                    <a:pt x="12" y="16"/>
                  </a:lnTo>
                  <a:lnTo>
                    <a:pt x="12" y="18"/>
                  </a:lnTo>
                  <a:lnTo>
                    <a:pt x="14" y="18"/>
                  </a:lnTo>
                  <a:lnTo>
                    <a:pt x="12" y="22"/>
                  </a:lnTo>
                  <a:lnTo>
                    <a:pt x="12" y="22"/>
                  </a:lnTo>
                  <a:lnTo>
                    <a:pt x="12" y="22"/>
                  </a:lnTo>
                  <a:lnTo>
                    <a:pt x="12" y="22"/>
                  </a:lnTo>
                  <a:lnTo>
                    <a:pt x="12" y="22"/>
                  </a:lnTo>
                  <a:lnTo>
                    <a:pt x="8" y="22"/>
                  </a:lnTo>
                  <a:lnTo>
                    <a:pt x="8" y="22"/>
                  </a:lnTo>
                  <a:lnTo>
                    <a:pt x="4" y="22"/>
                  </a:lnTo>
                  <a:lnTo>
                    <a:pt x="4" y="22"/>
                  </a:lnTo>
                  <a:lnTo>
                    <a:pt x="0" y="22"/>
                  </a:lnTo>
                  <a:lnTo>
                    <a:pt x="0" y="22"/>
                  </a:lnTo>
                  <a:lnTo>
                    <a:pt x="0" y="22"/>
                  </a:lnTo>
                  <a:lnTo>
                    <a:pt x="0" y="22"/>
                  </a:lnTo>
                  <a:lnTo>
                    <a:pt x="0" y="22"/>
                  </a:lnTo>
                  <a:lnTo>
                    <a:pt x="0" y="22"/>
                  </a:lnTo>
                  <a:lnTo>
                    <a:pt x="0" y="22"/>
                  </a:lnTo>
                  <a:lnTo>
                    <a:pt x="4" y="22"/>
                  </a:lnTo>
                  <a:lnTo>
                    <a:pt x="8" y="18"/>
                  </a:lnTo>
                  <a:lnTo>
                    <a:pt x="8" y="18"/>
                  </a:lnTo>
                  <a:lnTo>
                    <a:pt x="8" y="18"/>
                  </a:lnTo>
                  <a:lnTo>
                    <a:pt x="8" y="16"/>
                  </a:lnTo>
                  <a:lnTo>
                    <a:pt x="8" y="16"/>
                  </a:lnTo>
                  <a:lnTo>
                    <a:pt x="8" y="16"/>
                  </a:lnTo>
                  <a:lnTo>
                    <a:pt x="4" y="12"/>
                  </a:lnTo>
                  <a:lnTo>
                    <a:pt x="4" y="12"/>
                  </a:lnTo>
                  <a:lnTo>
                    <a:pt x="4" y="12"/>
                  </a:lnTo>
                  <a:lnTo>
                    <a:pt x="4" y="12"/>
                  </a:lnTo>
                  <a:lnTo>
                    <a:pt x="4" y="12"/>
                  </a:lnTo>
                  <a:lnTo>
                    <a:pt x="4" y="12"/>
                  </a:lnTo>
                  <a:lnTo>
                    <a:pt x="8" y="12"/>
                  </a:lnTo>
                  <a:lnTo>
                    <a:pt x="8" y="12"/>
                  </a:lnTo>
                  <a:lnTo>
                    <a:pt x="8" y="12"/>
                  </a:lnTo>
                  <a:lnTo>
                    <a:pt x="12" y="12"/>
                  </a:lnTo>
                  <a:lnTo>
                    <a:pt x="12" y="12"/>
                  </a:lnTo>
                  <a:lnTo>
                    <a:pt x="12" y="12"/>
                  </a:lnTo>
                  <a:lnTo>
                    <a:pt x="12" y="12"/>
                  </a:lnTo>
                  <a:lnTo>
                    <a:pt x="12" y="12"/>
                  </a:lnTo>
                  <a:lnTo>
                    <a:pt x="12" y="12"/>
                  </a:lnTo>
                  <a:lnTo>
                    <a:pt x="12" y="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86"/>
            <p:cNvSpPr>
              <a:spLocks noEditPoints="1"/>
            </p:cNvSpPr>
            <p:nvPr/>
          </p:nvSpPr>
          <p:spPr bwMode="auto">
            <a:xfrm>
              <a:off x="2781300" y="3959293"/>
              <a:ext cx="15875" cy="12700"/>
            </a:xfrm>
            <a:custGeom>
              <a:avLst/>
              <a:gdLst>
                <a:gd name="T0" fmla="*/ 10 w 10"/>
                <a:gd name="T1" fmla="*/ 8 h 8"/>
                <a:gd name="T2" fmla="*/ 10 w 10"/>
                <a:gd name="T3" fmla="*/ 8 h 8"/>
                <a:gd name="T4" fmla="*/ 10 w 10"/>
                <a:gd name="T5" fmla="*/ 8 h 8"/>
                <a:gd name="T6" fmla="*/ 10 w 10"/>
                <a:gd name="T7" fmla="*/ 8 h 8"/>
                <a:gd name="T8" fmla="*/ 10 w 10"/>
                <a:gd name="T9" fmla="*/ 8 h 8"/>
                <a:gd name="T10" fmla="*/ 10 w 10"/>
                <a:gd name="T11" fmla="*/ 8 h 8"/>
                <a:gd name="T12" fmla="*/ 10 w 10"/>
                <a:gd name="T13" fmla="*/ 8 h 8"/>
                <a:gd name="T14" fmla="*/ 0 w 10"/>
                <a:gd name="T15" fmla="*/ 0 h 8"/>
                <a:gd name="T16" fmla="*/ 0 w 10"/>
                <a:gd name="T17" fmla="*/ 0 h 8"/>
                <a:gd name="T18" fmla="*/ 0 w 10"/>
                <a:gd name="T19" fmla="*/ 0 h 8"/>
                <a:gd name="T20" fmla="*/ 0 w 10"/>
                <a:gd name="T21" fmla="*/ 0 h 8"/>
                <a:gd name="T22" fmla="*/ 0 w 10"/>
                <a:gd name="T23" fmla="*/ 0 h 8"/>
                <a:gd name="T24" fmla="*/ 0 w 10"/>
                <a:gd name="T25" fmla="*/ 0 h 8"/>
                <a:gd name="T26" fmla="*/ 0 w 10"/>
                <a:gd name="T27" fmla="*/ 0 h 8"/>
                <a:gd name="T28" fmla="*/ 0 w 10"/>
                <a:gd name="T29" fmla="*/ 0 h 8"/>
                <a:gd name="T30" fmla="*/ 0 w 10"/>
                <a:gd name="T31" fmla="*/ 0 h 8"/>
                <a:gd name="T32" fmla="*/ 0 w 10"/>
                <a:gd name="T33" fmla="*/ 0 h 8"/>
                <a:gd name="T34" fmla="*/ 0 w 10"/>
                <a:gd name="T35" fmla="*/ 0 h 8"/>
                <a:gd name="T36" fmla="*/ 0 w 10"/>
                <a:gd name="T37" fmla="*/ 0 h 8"/>
                <a:gd name="T38" fmla="*/ 0 w 10"/>
                <a:gd name="T39" fmla="*/ 0 h 8"/>
                <a:gd name="T40" fmla="*/ 0 w 10"/>
                <a:gd name="T41" fmla="*/ 0 h 8"/>
                <a:gd name="T42" fmla="*/ 0 w 10"/>
                <a:gd name="T43" fmla="*/ 0 h 8"/>
                <a:gd name="T44" fmla="*/ 2 w 10"/>
                <a:gd name="T45" fmla="*/ 4 h 8"/>
                <a:gd name="T46" fmla="*/ 2 w 10"/>
                <a:gd name="T47" fmla="*/ 4 h 8"/>
                <a:gd name="T48" fmla="*/ 2 w 10"/>
                <a:gd name="T49" fmla="*/ 4 h 8"/>
                <a:gd name="T50" fmla="*/ 2 w 10"/>
                <a:gd name="T51" fmla="*/ 0 h 8"/>
                <a:gd name="T52" fmla="*/ 2 w 10"/>
                <a:gd name="T53" fmla="*/ 0 h 8"/>
                <a:gd name="T54" fmla="*/ 2 w 10"/>
                <a:gd name="T55" fmla="*/ 0 h 8"/>
                <a:gd name="T56" fmla="*/ 2 w 10"/>
                <a:gd name="T57" fmla="*/ 0 h 8"/>
                <a:gd name="T58" fmla="*/ 0 w 10"/>
                <a:gd name="T59" fmla="*/ 4 h 8"/>
                <a:gd name="T60" fmla="*/ 0 w 10"/>
                <a:gd name="T61" fmla="*/ 4 h 8"/>
                <a:gd name="T62" fmla="*/ 0 w 10"/>
                <a:gd name="T63" fmla="*/ 0 h 8"/>
                <a:gd name="T64" fmla="*/ 0 w 10"/>
                <a:gd name="T65" fmla="*/ 0 h 8"/>
                <a:gd name="T66" fmla="*/ 0 w 10"/>
                <a:gd name="T67" fmla="*/ 0 h 8"/>
                <a:gd name="T68" fmla="*/ 2 w 10"/>
                <a:gd name="T69" fmla="*/ 0 h 8"/>
                <a:gd name="T70" fmla="*/ 2 w 10"/>
                <a:gd name="T71" fmla="*/ 0 h 8"/>
                <a:gd name="T72" fmla="*/ 2 w 10"/>
                <a:gd name="T73" fmla="*/ 0 h 8"/>
                <a:gd name="T74" fmla="*/ 2 w 10"/>
                <a:gd name="T75" fmla="*/ 0 h 8"/>
                <a:gd name="T76" fmla="*/ 2 w 10"/>
                <a:gd name="T77" fmla="*/ 4 h 8"/>
                <a:gd name="T78" fmla="*/ 2 w 10"/>
                <a:gd name="T79" fmla="*/ 4 h 8"/>
                <a:gd name="T80" fmla="*/ 2 w 10"/>
                <a:gd name="T81" fmla="*/ 4 h 8"/>
                <a:gd name="T82" fmla="*/ 2 w 10"/>
                <a:gd name="T83" fmla="*/ 4 h 8"/>
                <a:gd name="T84" fmla="*/ 2 w 10"/>
                <a:gd name="T85" fmla="*/ 4 h 8"/>
                <a:gd name="T86" fmla="*/ 2 w 10"/>
                <a:gd name="T87" fmla="*/ 4 h 8"/>
                <a:gd name="T88" fmla="*/ 2 w 10"/>
                <a:gd name="T8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 h="8">
                  <a:moveTo>
                    <a:pt x="10" y="8"/>
                  </a:moveTo>
                  <a:lnTo>
                    <a:pt x="10" y="8"/>
                  </a:lnTo>
                  <a:lnTo>
                    <a:pt x="10" y="8"/>
                  </a:lnTo>
                  <a:lnTo>
                    <a:pt x="10" y="8"/>
                  </a:lnTo>
                  <a:lnTo>
                    <a:pt x="10" y="8"/>
                  </a:lnTo>
                  <a:lnTo>
                    <a:pt x="10" y="8"/>
                  </a:lnTo>
                  <a:lnTo>
                    <a:pt x="10" y="8"/>
                  </a:lnTo>
                  <a:close/>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2" y="4"/>
                  </a:moveTo>
                  <a:lnTo>
                    <a:pt x="2" y="4"/>
                  </a:lnTo>
                  <a:lnTo>
                    <a:pt x="2" y="4"/>
                  </a:lnTo>
                  <a:lnTo>
                    <a:pt x="2" y="0"/>
                  </a:lnTo>
                  <a:lnTo>
                    <a:pt x="2" y="0"/>
                  </a:lnTo>
                  <a:lnTo>
                    <a:pt x="2" y="0"/>
                  </a:lnTo>
                  <a:lnTo>
                    <a:pt x="2" y="0"/>
                  </a:lnTo>
                  <a:lnTo>
                    <a:pt x="0" y="4"/>
                  </a:lnTo>
                  <a:lnTo>
                    <a:pt x="0" y="4"/>
                  </a:lnTo>
                  <a:lnTo>
                    <a:pt x="0" y="0"/>
                  </a:lnTo>
                  <a:lnTo>
                    <a:pt x="0" y="0"/>
                  </a:lnTo>
                  <a:lnTo>
                    <a:pt x="0" y="0"/>
                  </a:lnTo>
                  <a:lnTo>
                    <a:pt x="2" y="0"/>
                  </a:lnTo>
                  <a:lnTo>
                    <a:pt x="2" y="0"/>
                  </a:lnTo>
                  <a:lnTo>
                    <a:pt x="2" y="0"/>
                  </a:lnTo>
                  <a:lnTo>
                    <a:pt x="2" y="0"/>
                  </a:lnTo>
                  <a:lnTo>
                    <a:pt x="2" y="4"/>
                  </a:lnTo>
                  <a:lnTo>
                    <a:pt x="2" y="4"/>
                  </a:lnTo>
                  <a:lnTo>
                    <a:pt x="2" y="4"/>
                  </a:lnTo>
                  <a:lnTo>
                    <a:pt x="2" y="4"/>
                  </a:lnTo>
                  <a:lnTo>
                    <a:pt x="2" y="4"/>
                  </a:lnTo>
                  <a:lnTo>
                    <a:pt x="2" y="4"/>
                  </a:lnTo>
                  <a:lnTo>
                    <a:pt x="2"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87"/>
            <p:cNvSpPr>
              <a:spLocks/>
            </p:cNvSpPr>
            <p:nvPr/>
          </p:nvSpPr>
          <p:spPr bwMode="auto">
            <a:xfrm>
              <a:off x="4826000" y="3349693"/>
              <a:ext cx="41275" cy="88900"/>
            </a:xfrm>
            <a:custGeom>
              <a:avLst/>
              <a:gdLst>
                <a:gd name="T0" fmla="*/ 4 w 26"/>
                <a:gd name="T1" fmla="*/ 14 h 56"/>
                <a:gd name="T2" fmla="*/ 4 w 26"/>
                <a:gd name="T3" fmla="*/ 14 h 56"/>
                <a:gd name="T4" fmla="*/ 4 w 26"/>
                <a:gd name="T5" fmla="*/ 14 h 56"/>
                <a:gd name="T6" fmla="*/ 4 w 26"/>
                <a:gd name="T7" fmla="*/ 10 h 56"/>
                <a:gd name="T8" fmla="*/ 0 w 26"/>
                <a:gd name="T9" fmla="*/ 6 h 56"/>
                <a:gd name="T10" fmla="*/ 4 w 26"/>
                <a:gd name="T11" fmla="*/ 0 h 56"/>
                <a:gd name="T12" fmla="*/ 8 w 26"/>
                <a:gd name="T13" fmla="*/ 0 h 56"/>
                <a:gd name="T14" fmla="*/ 8 w 26"/>
                <a:gd name="T15" fmla="*/ 0 h 56"/>
                <a:gd name="T16" fmla="*/ 8 w 26"/>
                <a:gd name="T17" fmla="*/ 0 h 56"/>
                <a:gd name="T18" fmla="*/ 12 w 26"/>
                <a:gd name="T19" fmla="*/ 0 h 56"/>
                <a:gd name="T20" fmla="*/ 16 w 26"/>
                <a:gd name="T21" fmla="*/ 0 h 56"/>
                <a:gd name="T22" fmla="*/ 16 w 26"/>
                <a:gd name="T23" fmla="*/ 2 h 56"/>
                <a:gd name="T24" fmla="*/ 18 w 26"/>
                <a:gd name="T25" fmla="*/ 6 h 56"/>
                <a:gd name="T26" fmla="*/ 18 w 26"/>
                <a:gd name="T27" fmla="*/ 10 h 56"/>
                <a:gd name="T28" fmla="*/ 18 w 26"/>
                <a:gd name="T29" fmla="*/ 10 h 56"/>
                <a:gd name="T30" fmla="*/ 18 w 26"/>
                <a:gd name="T31" fmla="*/ 14 h 56"/>
                <a:gd name="T32" fmla="*/ 18 w 26"/>
                <a:gd name="T33" fmla="*/ 18 h 56"/>
                <a:gd name="T34" fmla="*/ 18 w 26"/>
                <a:gd name="T35" fmla="*/ 22 h 56"/>
                <a:gd name="T36" fmla="*/ 18 w 26"/>
                <a:gd name="T37" fmla="*/ 22 h 56"/>
                <a:gd name="T38" fmla="*/ 18 w 26"/>
                <a:gd name="T39" fmla="*/ 26 h 56"/>
                <a:gd name="T40" fmla="*/ 18 w 26"/>
                <a:gd name="T41" fmla="*/ 30 h 56"/>
                <a:gd name="T42" fmla="*/ 22 w 26"/>
                <a:gd name="T43" fmla="*/ 32 h 56"/>
                <a:gd name="T44" fmla="*/ 26 w 26"/>
                <a:gd name="T45" fmla="*/ 32 h 56"/>
                <a:gd name="T46" fmla="*/ 26 w 26"/>
                <a:gd name="T47" fmla="*/ 32 h 56"/>
                <a:gd name="T48" fmla="*/ 26 w 26"/>
                <a:gd name="T49" fmla="*/ 36 h 56"/>
                <a:gd name="T50" fmla="*/ 22 w 26"/>
                <a:gd name="T51" fmla="*/ 40 h 56"/>
                <a:gd name="T52" fmla="*/ 22 w 26"/>
                <a:gd name="T53" fmla="*/ 40 h 56"/>
                <a:gd name="T54" fmla="*/ 22 w 26"/>
                <a:gd name="T55" fmla="*/ 44 h 56"/>
                <a:gd name="T56" fmla="*/ 18 w 26"/>
                <a:gd name="T57" fmla="*/ 48 h 56"/>
                <a:gd name="T58" fmla="*/ 18 w 26"/>
                <a:gd name="T59" fmla="*/ 48 h 56"/>
                <a:gd name="T60" fmla="*/ 18 w 26"/>
                <a:gd name="T61" fmla="*/ 48 h 56"/>
                <a:gd name="T62" fmla="*/ 16 w 26"/>
                <a:gd name="T63" fmla="*/ 52 h 56"/>
                <a:gd name="T64" fmla="*/ 16 w 26"/>
                <a:gd name="T65" fmla="*/ 52 h 56"/>
                <a:gd name="T66" fmla="*/ 16 w 26"/>
                <a:gd name="T67" fmla="*/ 52 h 56"/>
                <a:gd name="T68" fmla="*/ 16 w 26"/>
                <a:gd name="T69" fmla="*/ 56 h 56"/>
                <a:gd name="T70" fmla="*/ 16 w 26"/>
                <a:gd name="T71" fmla="*/ 56 h 56"/>
                <a:gd name="T72" fmla="*/ 12 w 26"/>
                <a:gd name="T73" fmla="*/ 56 h 56"/>
                <a:gd name="T74" fmla="*/ 12 w 26"/>
                <a:gd name="T75" fmla="*/ 56 h 56"/>
                <a:gd name="T76" fmla="*/ 8 w 26"/>
                <a:gd name="T77" fmla="*/ 48 h 56"/>
                <a:gd name="T78" fmla="*/ 8 w 26"/>
                <a:gd name="T79" fmla="*/ 48 h 56"/>
                <a:gd name="T80" fmla="*/ 4 w 26"/>
                <a:gd name="T81" fmla="*/ 44 h 56"/>
                <a:gd name="T82" fmla="*/ 0 w 26"/>
                <a:gd name="T83" fmla="*/ 40 h 56"/>
                <a:gd name="T84" fmla="*/ 4 w 26"/>
                <a:gd name="T85" fmla="*/ 40 h 56"/>
                <a:gd name="T86" fmla="*/ 4 w 26"/>
                <a:gd name="T87" fmla="*/ 44 h 56"/>
                <a:gd name="T88" fmla="*/ 4 w 26"/>
                <a:gd name="T89" fmla="*/ 40 h 56"/>
                <a:gd name="T90" fmla="*/ 4 w 26"/>
                <a:gd name="T91" fmla="*/ 36 h 56"/>
                <a:gd name="T92" fmla="*/ 0 w 26"/>
                <a:gd name="T93" fmla="*/ 36 h 56"/>
                <a:gd name="T94" fmla="*/ 4 w 26"/>
                <a:gd name="T95" fmla="*/ 32 h 56"/>
                <a:gd name="T96" fmla="*/ 4 w 26"/>
                <a:gd name="T97" fmla="*/ 32 h 56"/>
                <a:gd name="T98" fmla="*/ 4 w 26"/>
                <a:gd name="T99" fmla="*/ 30 h 56"/>
                <a:gd name="T100" fmla="*/ 4 w 26"/>
                <a:gd name="T101" fmla="*/ 26 h 56"/>
                <a:gd name="T102" fmla="*/ 4 w 26"/>
                <a:gd name="T103" fmla="*/ 26 h 56"/>
                <a:gd name="T104" fmla="*/ 4 w 26"/>
                <a:gd name="T105" fmla="*/ 18 h 56"/>
                <a:gd name="T106" fmla="*/ 4 w 26"/>
                <a:gd name="T10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56">
                  <a:moveTo>
                    <a:pt x="4" y="18"/>
                  </a:moveTo>
                  <a:lnTo>
                    <a:pt x="4" y="18"/>
                  </a:lnTo>
                  <a:lnTo>
                    <a:pt x="4" y="14"/>
                  </a:lnTo>
                  <a:lnTo>
                    <a:pt x="4" y="14"/>
                  </a:lnTo>
                  <a:lnTo>
                    <a:pt x="4" y="14"/>
                  </a:lnTo>
                  <a:lnTo>
                    <a:pt x="4" y="14"/>
                  </a:lnTo>
                  <a:lnTo>
                    <a:pt x="4" y="14"/>
                  </a:lnTo>
                  <a:lnTo>
                    <a:pt x="4" y="14"/>
                  </a:lnTo>
                  <a:lnTo>
                    <a:pt x="4" y="14"/>
                  </a:lnTo>
                  <a:lnTo>
                    <a:pt x="0" y="10"/>
                  </a:lnTo>
                  <a:lnTo>
                    <a:pt x="0" y="10"/>
                  </a:lnTo>
                  <a:lnTo>
                    <a:pt x="4" y="10"/>
                  </a:lnTo>
                  <a:lnTo>
                    <a:pt x="4" y="6"/>
                  </a:lnTo>
                  <a:lnTo>
                    <a:pt x="4" y="6"/>
                  </a:lnTo>
                  <a:lnTo>
                    <a:pt x="0" y="6"/>
                  </a:lnTo>
                  <a:lnTo>
                    <a:pt x="0" y="6"/>
                  </a:lnTo>
                  <a:lnTo>
                    <a:pt x="4" y="2"/>
                  </a:lnTo>
                  <a:lnTo>
                    <a:pt x="4" y="0"/>
                  </a:lnTo>
                  <a:lnTo>
                    <a:pt x="4" y="0"/>
                  </a:lnTo>
                  <a:lnTo>
                    <a:pt x="8" y="0"/>
                  </a:lnTo>
                  <a:lnTo>
                    <a:pt x="8" y="0"/>
                  </a:lnTo>
                  <a:lnTo>
                    <a:pt x="8" y="0"/>
                  </a:lnTo>
                  <a:lnTo>
                    <a:pt x="8" y="0"/>
                  </a:lnTo>
                  <a:lnTo>
                    <a:pt x="8" y="0"/>
                  </a:lnTo>
                  <a:lnTo>
                    <a:pt x="8" y="0"/>
                  </a:lnTo>
                  <a:lnTo>
                    <a:pt x="8" y="0"/>
                  </a:lnTo>
                  <a:lnTo>
                    <a:pt x="8" y="0"/>
                  </a:lnTo>
                  <a:lnTo>
                    <a:pt x="8" y="2"/>
                  </a:lnTo>
                  <a:lnTo>
                    <a:pt x="12" y="0"/>
                  </a:lnTo>
                  <a:lnTo>
                    <a:pt x="12" y="0"/>
                  </a:lnTo>
                  <a:lnTo>
                    <a:pt x="12" y="0"/>
                  </a:lnTo>
                  <a:lnTo>
                    <a:pt x="12" y="0"/>
                  </a:lnTo>
                  <a:lnTo>
                    <a:pt x="16" y="0"/>
                  </a:lnTo>
                  <a:lnTo>
                    <a:pt x="16" y="2"/>
                  </a:lnTo>
                  <a:lnTo>
                    <a:pt x="16" y="2"/>
                  </a:lnTo>
                  <a:lnTo>
                    <a:pt x="16" y="2"/>
                  </a:lnTo>
                  <a:lnTo>
                    <a:pt x="16" y="2"/>
                  </a:lnTo>
                  <a:lnTo>
                    <a:pt x="16" y="2"/>
                  </a:lnTo>
                  <a:lnTo>
                    <a:pt x="18" y="6"/>
                  </a:lnTo>
                  <a:lnTo>
                    <a:pt x="18" y="6"/>
                  </a:lnTo>
                  <a:lnTo>
                    <a:pt x="18" y="6"/>
                  </a:lnTo>
                  <a:lnTo>
                    <a:pt x="18" y="10"/>
                  </a:lnTo>
                  <a:lnTo>
                    <a:pt x="18" y="10"/>
                  </a:lnTo>
                  <a:lnTo>
                    <a:pt x="18" y="10"/>
                  </a:lnTo>
                  <a:lnTo>
                    <a:pt x="18" y="10"/>
                  </a:lnTo>
                  <a:lnTo>
                    <a:pt x="18" y="14"/>
                  </a:lnTo>
                  <a:lnTo>
                    <a:pt x="18" y="14"/>
                  </a:lnTo>
                  <a:lnTo>
                    <a:pt x="18" y="14"/>
                  </a:lnTo>
                  <a:lnTo>
                    <a:pt x="18" y="14"/>
                  </a:lnTo>
                  <a:lnTo>
                    <a:pt x="18" y="18"/>
                  </a:lnTo>
                  <a:lnTo>
                    <a:pt x="18" y="18"/>
                  </a:lnTo>
                  <a:lnTo>
                    <a:pt x="18" y="22"/>
                  </a:lnTo>
                  <a:lnTo>
                    <a:pt x="18" y="22"/>
                  </a:lnTo>
                  <a:lnTo>
                    <a:pt x="18" y="22"/>
                  </a:lnTo>
                  <a:lnTo>
                    <a:pt x="18" y="22"/>
                  </a:lnTo>
                  <a:lnTo>
                    <a:pt x="18" y="22"/>
                  </a:lnTo>
                  <a:lnTo>
                    <a:pt x="18" y="22"/>
                  </a:lnTo>
                  <a:lnTo>
                    <a:pt x="18" y="22"/>
                  </a:lnTo>
                  <a:lnTo>
                    <a:pt x="18" y="26"/>
                  </a:lnTo>
                  <a:lnTo>
                    <a:pt x="18" y="26"/>
                  </a:lnTo>
                  <a:lnTo>
                    <a:pt x="18" y="26"/>
                  </a:lnTo>
                  <a:lnTo>
                    <a:pt x="18" y="30"/>
                  </a:lnTo>
                  <a:lnTo>
                    <a:pt x="18" y="30"/>
                  </a:lnTo>
                  <a:lnTo>
                    <a:pt x="22" y="32"/>
                  </a:lnTo>
                  <a:lnTo>
                    <a:pt x="22" y="32"/>
                  </a:lnTo>
                  <a:lnTo>
                    <a:pt x="22" y="32"/>
                  </a:lnTo>
                  <a:lnTo>
                    <a:pt x="22" y="32"/>
                  </a:lnTo>
                  <a:lnTo>
                    <a:pt x="22" y="32"/>
                  </a:lnTo>
                  <a:lnTo>
                    <a:pt x="26" y="32"/>
                  </a:lnTo>
                  <a:lnTo>
                    <a:pt x="26" y="32"/>
                  </a:lnTo>
                  <a:lnTo>
                    <a:pt x="26" y="32"/>
                  </a:lnTo>
                  <a:lnTo>
                    <a:pt x="26" y="32"/>
                  </a:lnTo>
                  <a:lnTo>
                    <a:pt x="26" y="36"/>
                  </a:lnTo>
                  <a:lnTo>
                    <a:pt x="26" y="36"/>
                  </a:lnTo>
                  <a:lnTo>
                    <a:pt x="26" y="36"/>
                  </a:lnTo>
                  <a:lnTo>
                    <a:pt x="26" y="40"/>
                  </a:lnTo>
                  <a:lnTo>
                    <a:pt x="26" y="40"/>
                  </a:lnTo>
                  <a:lnTo>
                    <a:pt x="22" y="40"/>
                  </a:lnTo>
                  <a:lnTo>
                    <a:pt x="22" y="40"/>
                  </a:lnTo>
                  <a:lnTo>
                    <a:pt x="22" y="40"/>
                  </a:lnTo>
                  <a:lnTo>
                    <a:pt x="22" y="40"/>
                  </a:lnTo>
                  <a:lnTo>
                    <a:pt x="22" y="44"/>
                  </a:lnTo>
                  <a:lnTo>
                    <a:pt x="22" y="44"/>
                  </a:lnTo>
                  <a:lnTo>
                    <a:pt x="22" y="44"/>
                  </a:lnTo>
                  <a:lnTo>
                    <a:pt x="22" y="44"/>
                  </a:lnTo>
                  <a:lnTo>
                    <a:pt x="18" y="48"/>
                  </a:lnTo>
                  <a:lnTo>
                    <a:pt x="18" y="48"/>
                  </a:lnTo>
                  <a:lnTo>
                    <a:pt x="18" y="48"/>
                  </a:lnTo>
                  <a:lnTo>
                    <a:pt x="18" y="48"/>
                  </a:lnTo>
                  <a:lnTo>
                    <a:pt x="18" y="48"/>
                  </a:lnTo>
                  <a:lnTo>
                    <a:pt x="18" y="48"/>
                  </a:lnTo>
                  <a:lnTo>
                    <a:pt x="18" y="48"/>
                  </a:lnTo>
                  <a:lnTo>
                    <a:pt x="18" y="48"/>
                  </a:lnTo>
                  <a:lnTo>
                    <a:pt x="18" y="48"/>
                  </a:lnTo>
                  <a:lnTo>
                    <a:pt x="16" y="48"/>
                  </a:lnTo>
                  <a:lnTo>
                    <a:pt x="16" y="52"/>
                  </a:lnTo>
                  <a:lnTo>
                    <a:pt x="16" y="52"/>
                  </a:lnTo>
                  <a:lnTo>
                    <a:pt x="16" y="52"/>
                  </a:lnTo>
                  <a:lnTo>
                    <a:pt x="16" y="52"/>
                  </a:lnTo>
                  <a:lnTo>
                    <a:pt x="16" y="52"/>
                  </a:lnTo>
                  <a:lnTo>
                    <a:pt x="16" y="56"/>
                  </a:lnTo>
                  <a:lnTo>
                    <a:pt x="16" y="52"/>
                  </a:lnTo>
                  <a:lnTo>
                    <a:pt x="16" y="52"/>
                  </a:lnTo>
                  <a:lnTo>
                    <a:pt x="16" y="56"/>
                  </a:lnTo>
                  <a:lnTo>
                    <a:pt x="16" y="56"/>
                  </a:lnTo>
                  <a:lnTo>
                    <a:pt x="16" y="56"/>
                  </a:lnTo>
                  <a:lnTo>
                    <a:pt x="16" y="56"/>
                  </a:lnTo>
                  <a:lnTo>
                    <a:pt x="16" y="56"/>
                  </a:lnTo>
                  <a:lnTo>
                    <a:pt x="12" y="56"/>
                  </a:lnTo>
                  <a:lnTo>
                    <a:pt x="12" y="56"/>
                  </a:lnTo>
                  <a:lnTo>
                    <a:pt x="12" y="56"/>
                  </a:lnTo>
                  <a:lnTo>
                    <a:pt x="12" y="56"/>
                  </a:lnTo>
                  <a:lnTo>
                    <a:pt x="12" y="56"/>
                  </a:lnTo>
                  <a:lnTo>
                    <a:pt x="12" y="56"/>
                  </a:lnTo>
                  <a:lnTo>
                    <a:pt x="12" y="52"/>
                  </a:lnTo>
                  <a:lnTo>
                    <a:pt x="12" y="52"/>
                  </a:lnTo>
                  <a:lnTo>
                    <a:pt x="8" y="48"/>
                  </a:lnTo>
                  <a:lnTo>
                    <a:pt x="8" y="48"/>
                  </a:lnTo>
                  <a:lnTo>
                    <a:pt x="8" y="48"/>
                  </a:lnTo>
                  <a:lnTo>
                    <a:pt x="8" y="48"/>
                  </a:lnTo>
                  <a:lnTo>
                    <a:pt x="8" y="48"/>
                  </a:lnTo>
                  <a:lnTo>
                    <a:pt x="4" y="48"/>
                  </a:lnTo>
                  <a:lnTo>
                    <a:pt x="4" y="44"/>
                  </a:lnTo>
                  <a:lnTo>
                    <a:pt x="4" y="44"/>
                  </a:lnTo>
                  <a:lnTo>
                    <a:pt x="4" y="44"/>
                  </a:lnTo>
                  <a:lnTo>
                    <a:pt x="0" y="40"/>
                  </a:lnTo>
                  <a:lnTo>
                    <a:pt x="0" y="40"/>
                  </a:lnTo>
                  <a:lnTo>
                    <a:pt x="0" y="40"/>
                  </a:lnTo>
                  <a:lnTo>
                    <a:pt x="4" y="40"/>
                  </a:lnTo>
                  <a:lnTo>
                    <a:pt x="4" y="44"/>
                  </a:lnTo>
                  <a:lnTo>
                    <a:pt x="4" y="44"/>
                  </a:lnTo>
                  <a:lnTo>
                    <a:pt x="4" y="44"/>
                  </a:lnTo>
                  <a:lnTo>
                    <a:pt x="4" y="44"/>
                  </a:lnTo>
                  <a:lnTo>
                    <a:pt x="4" y="44"/>
                  </a:lnTo>
                  <a:lnTo>
                    <a:pt x="4" y="40"/>
                  </a:lnTo>
                  <a:lnTo>
                    <a:pt x="4" y="40"/>
                  </a:lnTo>
                  <a:lnTo>
                    <a:pt x="4" y="36"/>
                  </a:lnTo>
                  <a:lnTo>
                    <a:pt x="4" y="36"/>
                  </a:lnTo>
                  <a:lnTo>
                    <a:pt x="0" y="36"/>
                  </a:lnTo>
                  <a:lnTo>
                    <a:pt x="0" y="36"/>
                  </a:lnTo>
                  <a:lnTo>
                    <a:pt x="0" y="36"/>
                  </a:lnTo>
                  <a:lnTo>
                    <a:pt x="4" y="32"/>
                  </a:lnTo>
                  <a:lnTo>
                    <a:pt x="4" y="32"/>
                  </a:lnTo>
                  <a:lnTo>
                    <a:pt x="4" y="32"/>
                  </a:lnTo>
                  <a:lnTo>
                    <a:pt x="4" y="32"/>
                  </a:lnTo>
                  <a:lnTo>
                    <a:pt x="4" y="32"/>
                  </a:lnTo>
                  <a:lnTo>
                    <a:pt x="4" y="32"/>
                  </a:lnTo>
                  <a:lnTo>
                    <a:pt x="4" y="30"/>
                  </a:lnTo>
                  <a:lnTo>
                    <a:pt x="4" y="30"/>
                  </a:lnTo>
                  <a:lnTo>
                    <a:pt x="4" y="30"/>
                  </a:lnTo>
                  <a:lnTo>
                    <a:pt x="4" y="30"/>
                  </a:lnTo>
                  <a:lnTo>
                    <a:pt x="4" y="26"/>
                  </a:lnTo>
                  <a:lnTo>
                    <a:pt x="4" y="26"/>
                  </a:lnTo>
                  <a:lnTo>
                    <a:pt x="4" y="26"/>
                  </a:lnTo>
                  <a:lnTo>
                    <a:pt x="4" y="26"/>
                  </a:lnTo>
                  <a:lnTo>
                    <a:pt x="4" y="26"/>
                  </a:lnTo>
                  <a:lnTo>
                    <a:pt x="4" y="22"/>
                  </a:lnTo>
                  <a:lnTo>
                    <a:pt x="4" y="18"/>
                  </a:lnTo>
                  <a:lnTo>
                    <a:pt x="4" y="18"/>
                  </a:lnTo>
                  <a:lnTo>
                    <a:pt x="4" y="18"/>
                  </a:lnTo>
                  <a:lnTo>
                    <a:pt x="4" y="18"/>
                  </a:lnTo>
                  <a:lnTo>
                    <a:pt x="4" y="18"/>
                  </a:lnTo>
                  <a:lnTo>
                    <a:pt x="4" y="18"/>
                  </a:lnTo>
                  <a:lnTo>
                    <a:pt x="4" y="1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88"/>
            <p:cNvSpPr>
              <a:spLocks/>
            </p:cNvSpPr>
            <p:nvPr/>
          </p:nvSpPr>
          <p:spPr bwMode="auto">
            <a:xfrm>
              <a:off x="4422775" y="3349693"/>
              <a:ext cx="12700" cy="3175"/>
            </a:xfrm>
            <a:custGeom>
              <a:avLst/>
              <a:gdLst>
                <a:gd name="T0" fmla="*/ 0 w 8"/>
                <a:gd name="T1" fmla="*/ 0 h 2"/>
                <a:gd name="T2" fmla="*/ 4 w 8"/>
                <a:gd name="T3" fmla="*/ 0 h 2"/>
                <a:gd name="T4" fmla="*/ 4 w 8"/>
                <a:gd name="T5" fmla="*/ 0 h 2"/>
                <a:gd name="T6" fmla="*/ 4 w 8"/>
                <a:gd name="T7" fmla="*/ 0 h 2"/>
                <a:gd name="T8" fmla="*/ 8 w 8"/>
                <a:gd name="T9" fmla="*/ 0 h 2"/>
                <a:gd name="T10" fmla="*/ 8 w 8"/>
                <a:gd name="T11" fmla="*/ 0 h 2"/>
                <a:gd name="T12" fmla="*/ 8 w 8"/>
                <a:gd name="T13" fmla="*/ 0 h 2"/>
                <a:gd name="T14" fmla="*/ 8 w 8"/>
                <a:gd name="T15" fmla="*/ 0 h 2"/>
                <a:gd name="T16" fmla="*/ 8 w 8"/>
                <a:gd name="T17" fmla="*/ 0 h 2"/>
                <a:gd name="T18" fmla="*/ 8 w 8"/>
                <a:gd name="T19" fmla="*/ 0 h 2"/>
                <a:gd name="T20" fmla="*/ 8 w 8"/>
                <a:gd name="T21" fmla="*/ 0 h 2"/>
                <a:gd name="T22" fmla="*/ 4 w 8"/>
                <a:gd name="T23" fmla="*/ 2 h 2"/>
                <a:gd name="T24" fmla="*/ 4 w 8"/>
                <a:gd name="T25" fmla="*/ 2 h 2"/>
                <a:gd name="T26" fmla="*/ 4 w 8"/>
                <a:gd name="T27" fmla="*/ 2 h 2"/>
                <a:gd name="T28" fmla="*/ 4 w 8"/>
                <a:gd name="T29" fmla="*/ 2 h 2"/>
                <a:gd name="T30" fmla="*/ 0 w 8"/>
                <a:gd name="T31" fmla="*/ 0 h 2"/>
                <a:gd name="T32" fmla="*/ 0 w 8"/>
                <a:gd name="T33" fmla="*/ 0 h 2"/>
                <a:gd name="T34" fmla="*/ 0 w 8"/>
                <a:gd name="T35" fmla="*/ 0 h 2"/>
                <a:gd name="T36" fmla="*/ 0 w 8"/>
                <a:gd name="T37" fmla="*/ 0 h 2"/>
                <a:gd name="T38" fmla="*/ 0 w 8"/>
                <a:gd name="T39" fmla="*/ 0 h 2"/>
                <a:gd name="T40" fmla="*/ 0 w 8"/>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2">
                  <a:moveTo>
                    <a:pt x="0" y="0"/>
                  </a:moveTo>
                  <a:lnTo>
                    <a:pt x="4" y="0"/>
                  </a:lnTo>
                  <a:lnTo>
                    <a:pt x="4" y="0"/>
                  </a:lnTo>
                  <a:lnTo>
                    <a:pt x="4" y="0"/>
                  </a:lnTo>
                  <a:lnTo>
                    <a:pt x="8" y="0"/>
                  </a:lnTo>
                  <a:lnTo>
                    <a:pt x="8" y="0"/>
                  </a:lnTo>
                  <a:lnTo>
                    <a:pt x="8" y="0"/>
                  </a:lnTo>
                  <a:lnTo>
                    <a:pt x="8" y="0"/>
                  </a:lnTo>
                  <a:lnTo>
                    <a:pt x="8" y="0"/>
                  </a:lnTo>
                  <a:lnTo>
                    <a:pt x="8" y="0"/>
                  </a:lnTo>
                  <a:lnTo>
                    <a:pt x="8" y="0"/>
                  </a:lnTo>
                  <a:lnTo>
                    <a:pt x="4" y="2"/>
                  </a:lnTo>
                  <a:lnTo>
                    <a:pt x="4" y="2"/>
                  </a:lnTo>
                  <a:lnTo>
                    <a:pt x="4" y="2"/>
                  </a:lnTo>
                  <a:lnTo>
                    <a:pt x="4" y="2"/>
                  </a:lnTo>
                  <a:lnTo>
                    <a:pt x="0" y="0"/>
                  </a:lnTo>
                  <a:lnTo>
                    <a:pt x="0" y="0"/>
                  </a:lnTo>
                  <a:lnTo>
                    <a:pt x="0" y="0"/>
                  </a:lnTo>
                  <a:lnTo>
                    <a:pt x="0" y="0"/>
                  </a:lnTo>
                  <a:lnTo>
                    <a:pt x="0" y="0"/>
                  </a:lnTo>
                  <a:lnTo>
                    <a:pt x="0"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89"/>
            <p:cNvSpPr>
              <a:spLocks/>
            </p:cNvSpPr>
            <p:nvPr/>
          </p:nvSpPr>
          <p:spPr bwMode="auto">
            <a:xfrm>
              <a:off x="4606925" y="3143318"/>
              <a:ext cx="171450" cy="82550"/>
            </a:xfrm>
            <a:custGeom>
              <a:avLst/>
              <a:gdLst>
                <a:gd name="T0" fmla="*/ 12 w 108"/>
                <a:gd name="T1" fmla="*/ 40 h 52"/>
                <a:gd name="T2" fmla="*/ 8 w 108"/>
                <a:gd name="T3" fmla="*/ 44 h 52"/>
                <a:gd name="T4" fmla="*/ 4 w 108"/>
                <a:gd name="T5" fmla="*/ 40 h 52"/>
                <a:gd name="T6" fmla="*/ 4 w 108"/>
                <a:gd name="T7" fmla="*/ 40 h 52"/>
                <a:gd name="T8" fmla="*/ 4 w 108"/>
                <a:gd name="T9" fmla="*/ 34 h 52"/>
                <a:gd name="T10" fmla="*/ 0 w 108"/>
                <a:gd name="T11" fmla="*/ 30 h 52"/>
                <a:gd name="T12" fmla="*/ 4 w 108"/>
                <a:gd name="T13" fmla="*/ 30 h 52"/>
                <a:gd name="T14" fmla="*/ 12 w 108"/>
                <a:gd name="T15" fmla="*/ 38 h 52"/>
                <a:gd name="T16" fmla="*/ 14 w 108"/>
                <a:gd name="T17" fmla="*/ 34 h 52"/>
                <a:gd name="T18" fmla="*/ 18 w 108"/>
                <a:gd name="T19" fmla="*/ 30 h 52"/>
                <a:gd name="T20" fmla="*/ 26 w 108"/>
                <a:gd name="T21" fmla="*/ 30 h 52"/>
                <a:gd name="T22" fmla="*/ 38 w 108"/>
                <a:gd name="T23" fmla="*/ 30 h 52"/>
                <a:gd name="T24" fmla="*/ 38 w 108"/>
                <a:gd name="T25" fmla="*/ 30 h 52"/>
                <a:gd name="T26" fmla="*/ 44 w 108"/>
                <a:gd name="T27" fmla="*/ 30 h 52"/>
                <a:gd name="T28" fmla="*/ 48 w 108"/>
                <a:gd name="T29" fmla="*/ 34 h 52"/>
                <a:gd name="T30" fmla="*/ 48 w 108"/>
                <a:gd name="T31" fmla="*/ 26 h 52"/>
                <a:gd name="T32" fmla="*/ 48 w 108"/>
                <a:gd name="T33" fmla="*/ 22 h 52"/>
                <a:gd name="T34" fmla="*/ 44 w 108"/>
                <a:gd name="T35" fmla="*/ 18 h 52"/>
                <a:gd name="T36" fmla="*/ 52 w 108"/>
                <a:gd name="T37" fmla="*/ 14 h 52"/>
                <a:gd name="T38" fmla="*/ 56 w 108"/>
                <a:gd name="T39" fmla="*/ 10 h 52"/>
                <a:gd name="T40" fmla="*/ 60 w 108"/>
                <a:gd name="T41" fmla="*/ 10 h 52"/>
                <a:gd name="T42" fmla="*/ 64 w 108"/>
                <a:gd name="T43" fmla="*/ 6 h 52"/>
                <a:gd name="T44" fmla="*/ 70 w 108"/>
                <a:gd name="T45" fmla="*/ 6 h 52"/>
                <a:gd name="T46" fmla="*/ 74 w 108"/>
                <a:gd name="T47" fmla="*/ 6 h 52"/>
                <a:gd name="T48" fmla="*/ 78 w 108"/>
                <a:gd name="T49" fmla="*/ 4 h 52"/>
                <a:gd name="T50" fmla="*/ 82 w 108"/>
                <a:gd name="T51" fmla="*/ 0 h 52"/>
                <a:gd name="T52" fmla="*/ 86 w 108"/>
                <a:gd name="T53" fmla="*/ 4 h 52"/>
                <a:gd name="T54" fmla="*/ 92 w 108"/>
                <a:gd name="T55" fmla="*/ 4 h 52"/>
                <a:gd name="T56" fmla="*/ 96 w 108"/>
                <a:gd name="T57" fmla="*/ 6 h 52"/>
                <a:gd name="T58" fmla="*/ 100 w 108"/>
                <a:gd name="T59" fmla="*/ 6 h 52"/>
                <a:gd name="T60" fmla="*/ 104 w 108"/>
                <a:gd name="T61" fmla="*/ 6 h 52"/>
                <a:gd name="T62" fmla="*/ 104 w 108"/>
                <a:gd name="T63" fmla="*/ 14 h 52"/>
                <a:gd name="T64" fmla="*/ 108 w 108"/>
                <a:gd name="T65" fmla="*/ 18 h 52"/>
                <a:gd name="T66" fmla="*/ 108 w 108"/>
                <a:gd name="T67" fmla="*/ 22 h 52"/>
                <a:gd name="T68" fmla="*/ 108 w 108"/>
                <a:gd name="T69" fmla="*/ 26 h 52"/>
                <a:gd name="T70" fmla="*/ 100 w 108"/>
                <a:gd name="T71" fmla="*/ 26 h 52"/>
                <a:gd name="T72" fmla="*/ 100 w 108"/>
                <a:gd name="T73" fmla="*/ 30 h 52"/>
                <a:gd name="T74" fmla="*/ 100 w 108"/>
                <a:gd name="T75" fmla="*/ 34 h 52"/>
                <a:gd name="T76" fmla="*/ 100 w 108"/>
                <a:gd name="T77" fmla="*/ 38 h 52"/>
                <a:gd name="T78" fmla="*/ 96 w 108"/>
                <a:gd name="T79" fmla="*/ 40 h 52"/>
                <a:gd name="T80" fmla="*/ 92 w 108"/>
                <a:gd name="T81" fmla="*/ 44 h 52"/>
                <a:gd name="T82" fmla="*/ 90 w 108"/>
                <a:gd name="T83" fmla="*/ 48 h 52"/>
                <a:gd name="T84" fmla="*/ 78 w 108"/>
                <a:gd name="T85" fmla="*/ 48 h 52"/>
                <a:gd name="T86" fmla="*/ 70 w 108"/>
                <a:gd name="T87" fmla="*/ 52 h 52"/>
                <a:gd name="T88" fmla="*/ 64 w 108"/>
                <a:gd name="T89" fmla="*/ 52 h 52"/>
                <a:gd name="T90" fmla="*/ 56 w 108"/>
                <a:gd name="T91" fmla="*/ 52 h 52"/>
                <a:gd name="T92" fmla="*/ 44 w 108"/>
                <a:gd name="T93" fmla="*/ 48 h 52"/>
                <a:gd name="T94" fmla="*/ 40 w 108"/>
                <a:gd name="T95" fmla="*/ 48 h 52"/>
                <a:gd name="T96" fmla="*/ 38 w 108"/>
                <a:gd name="T97" fmla="*/ 40 h 52"/>
                <a:gd name="T98" fmla="*/ 38 w 108"/>
                <a:gd name="T99" fmla="*/ 40 h 52"/>
                <a:gd name="T100" fmla="*/ 30 w 108"/>
                <a:gd name="T101" fmla="*/ 40 h 52"/>
                <a:gd name="T102" fmla="*/ 22 w 108"/>
                <a:gd name="T103" fmla="*/ 44 h 52"/>
                <a:gd name="T104" fmla="*/ 18 w 108"/>
                <a:gd name="T105" fmla="*/ 44 h 52"/>
                <a:gd name="T106" fmla="*/ 14 w 108"/>
                <a:gd name="T107"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52">
                  <a:moveTo>
                    <a:pt x="14" y="44"/>
                  </a:moveTo>
                  <a:lnTo>
                    <a:pt x="14" y="44"/>
                  </a:lnTo>
                  <a:lnTo>
                    <a:pt x="14" y="40"/>
                  </a:lnTo>
                  <a:lnTo>
                    <a:pt x="12" y="40"/>
                  </a:lnTo>
                  <a:lnTo>
                    <a:pt x="12" y="40"/>
                  </a:lnTo>
                  <a:lnTo>
                    <a:pt x="12" y="40"/>
                  </a:lnTo>
                  <a:lnTo>
                    <a:pt x="12" y="44"/>
                  </a:lnTo>
                  <a:lnTo>
                    <a:pt x="12" y="44"/>
                  </a:lnTo>
                  <a:lnTo>
                    <a:pt x="12" y="44"/>
                  </a:lnTo>
                  <a:lnTo>
                    <a:pt x="8" y="44"/>
                  </a:lnTo>
                  <a:lnTo>
                    <a:pt x="8" y="44"/>
                  </a:lnTo>
                  <a:lnTo>
                    <a:pt x="8" y="44"/>
                  </a:lnTo>
                  <a:lnTo>
                    <a:pt x="8" y="44"/>
                  </a:lnTo>
                  <a:lnTo>
                    <a:pt x="8" y="44"/>
                  </a:lnTo>
                  <a:lnTo>
                    <a:pt x="4" y="44"/>
                  </a:lnTo>
                  <a:lnTo>
                    <a:pt x="4" y="40"/>
                  </a:lnTo>
                  <a:lnTo>
                    <a:pt x="8" y="40"/>
                  </a:lnTo>
                  <a:lnTo>
                    <a:pt x="4" y="40"/>
                  </a:lnTo>
                  <a:lnTo>
                    <a:pt x="4" y="40"/>
                  </a:lnTo>
                  <a:lnTo>
                    <a:pt x="4" y="40"/>
                  </a:lnTo>
                  <a:lnTo>
                    <a:pt x="0" y="40"/>
                  </a:lnTo>
                  <a:lnTo>
                    <a:pt x="0" y="40"/>
                  </a:lnTo>
                  <a:lnTo>
                    <a:pt x="4" y="40"/>
                  </a:lnTo>
                  <a:lnTo>
                    <a:pt x="4" y="40"/>
                  </a:lnTo>
                  <a:lnTo>
                    <a:pt x="4" y="38"/>
                  </a:lnTo>
                  <a:lnTo>
                    <a:pt x="0" y="38"/>
                  </a:lnTo>
                  <a:lnTo>
                    <a:pt x="0" y="38"/>
                  </a:lnTo>
                  <a:lnTo>
                    <a:pt x="0" y="38"/>
                  </a:lnTo>
                  <a:lnTo>
                    <a:pt x="0" y="34"/>
                  </a:lnTo>
                  <a:lnTo>
                    <a:pt x="4" y="34"/>
                  </a:lnTo>
                  <a:lnTo>
                    <a:pt x="4" y="34"/>
                  </a:lnTo>
                  <a:lnTo>
                    <a:pt x="4" y="34"/>
                  </a:lnTo>
                  <a:lnTo>
                    <a:pt x="0" y="34"/>
                  </a:lnTo>
                  <a:lnTo>
                    <a:pt x="0" y="34"/>
                  </a:lnTo>
                  <a:lnTo>
                    <a:pt x="0" y="30"/>
                  </a:lnTo>
                  <a:lnTo>
                    <a:pt x="0" y="30"/>
                  </a:lnTo>
                  <a:lnTo>
                    <a:pt x="0" y="30"/>
                  </a:lnTo>
                  <a:lnTo>
                    <a:pt x="4" y="30"/>
                  </a:lnTo>
                  <a:lnTo>
                    <a:pt x="4" y="30"/>
                  </a:lnTo>
                  <a:lnTo>
                    <a:pt x="4" y="30"/>
                  </a:lnTo>
                  <a:lnTo>
                    <a:pt x="4" y="30"/>
                  </a:lnTo>
                  <a:lnTo>
                    <a:pt x="4" y="30"/>
                  </a:lnTo>
                  <a:lnTo>
                    <a:pt x="4" y="30"/>
                  </a:lnTo>
                  <a:lnTo>
                    <a:pt x="8" y="30"/>
                  </a:lnTo>
                  <a:lnTo>
                    <a:pt x="8" y="34"/>
                  </a:lnTo>
                  <a:lnTo>
                    <a:pt x="12" y="34"/>
                  </a:lnTo>
                  <a:lnTo>
                    <a:pt x="12" y="34"/>
                  </a:lnTo>
                  <a:lnTo>
                    <a:pt x="12" y="38"/>
                  </a:lnTo>
                  <a:lnTo>
                    <a:pt x="12" y="38"/>
                  </a:lnTo>
                  <a:lnTo>
                    <a:pt x="12" y="38"/>
                  </a:lnTo>
                  <a:lnTo>
                    <a:pt x="12" y="38"/>
                  </a:lnTo>
                  <a:lnTo>
                    <a:pt x="14" y="34"/>
                  </a:lnTo>
                  <a:lnTo>
                    <a:pt x="14" y="34"/>
                  </a:lnTo>
                  <a:lnTo>
                    <a:pt x="14" y="34"/>
                  </a:lnTo>
                  <a:lnTo>
                    <a:pt x="14" y="30"/>
                  </a:lnTo>
                  <a:lnTo>
                    <a:pt x="14" y="30"/>
                  </a:lnTo>
                  <a:lnTo>
                    <a:pt x="14" y="30"/>
                  </a:lnTo>
                  <a:lnTo>
                    <a:pt x="14" y="30"/>
                  </a:lnTo>
                  <a:lnTo>
                    <a:pt x="18" y="30"/>
                  </a:lnTo>
                  <a:lnTo>
                    <a:pt x="18" y="30"/>
                  </a:lnTo>
                  <a:lnTo>
                    <a:pt x="22" y="34"/>
                  </a:lnTo>
                  <a:lnTo>
                    <a:pt x="22" y="34"/>
                  </a:lnTo>
                  <a:lnTo>
                    <a:pt x="22" y="34"/>
                  </a:lnTo>
                  <a:lnTo>
                    <a:pt x="22" y="34"/>
                  </a:lnTo>
                  <a:lnTo>
                    <a:pt x="26" y="34"/>
                  </a:lnTo>
                  <a:lnTo>
                    <a:pt x="26" y="30"/>
                  </a:lnTo>
                  <a:lnTo>
                    <a:pt x="30" y="30"/>
                  </a:lnTo>
                  <a:lnTo>
                    <a:pt x="30" y="30"/>
                  </a:lnTo>
                  <a:lnTo>
                    <a:pt x="30" y="30"/>
                  </a:lnTo>
                  <a:lnTo>
                    <a:pt x="30" y="30"/>
                  </a:lnTo>
                  <a:lnTo>
                    <a:pt x="34" y="30"/>
                  </a:lnTo>
                  <a:lnTo>
                    <a:pt x="38" y="30"/>
                  </a:lnTo>
                  <a:lnTo>
                    <a:pt x="38" y="30"/>
                  </a:lnTo>
                  <a:lnTo>
                    <a:pt x="38" y="30"/>
                  </a:lnTo>
                  <a:lnTo>
                    <a:pt x="38" y="30"/>
                  </a:lnTo>
                  <a:lnTo>
                    <a:pt x="38" y="30"/>
                  </a:lnTo>
                  <a:lnTo>
                    <a:pt x="38" y="30"/>
                  </a:lnTo>
                  <a:lnTo>
                    <a:pt x="38" y="30"/>
                  </a:lnTo>
                  <a:lnTo>
                    <a:pt x="40" y="30"/>
                  </a:lnTo>
                  <a:lnTo>
                    <a:pt x="40" y="30"/>
                  </a:lnTo>
                  <a:lnTo>
                    <a:pt x="44" y="30"/>
                  </a:lnTo>
                  <a:lnTo>
                    <a:pt x="44" y="30"/>
                  </a:lnTo>
                  <a:lnTo>
                    <a:pt x="44" y="30"/>
                  </a:lnTo>
                  <a:lnTo>
                    <a:pt x="44" y="30"/>
                  </a:lnTo>
                  <a:lnTo>
                    <a:pt x="44" y="30"/>
                  </a:lnTo>
                  <a:lnTo>
                    <a:pt x="48" y="30"/>
                  </a:lnTo>
                  <a:lnTo>
                    <a:pt x="48" y="30"/>
                  </a:lnTo>
                  <a:lnTo>
                    <a:pt x="48" y="30"/>
                  </a:lnTo>
                  <a:lnTo>
                    <a:pt x="48" y="30"/>
                  </a:lnTo>
                  <a:lnTo>
                    <a:pt x="48" y="34"/>
                  </a:lnTo>
                  <a:lnTo>
                    <a:pt x="48" y="34"/>
                  </a:lnTo>
                  <a:lnTo>
                    <a:pt x="52" y="34"/>
                  </a:lnTo>
                  <a:lnTo>
                    <a:pt x="52" y="30"/>
                  </a:lnTo>
                  <a:lnTo>
                    <a:pt x="52" y="30"/>
                  </a:lnTo>
                  <a:lnTo>
                    <a:pt x="52" y="26"/>
                  </a:lnTo>
                  <a:lnTo>
                    <a:pt x="48" y="26"/>
                  </a:lnTo>
                  <a:lnTo>
                    <a:pt x="48" y="26"/>
                  </a:lnTo>
                  <a:lnTo>
                    <a:pt x="48" y="26"/>
                  </a:lnTo>
                  <a:lnTo>
                    <a:pt x="48" y="26"/>
                  </a:lnTo>
                  <a:lnTo>
                    <a:pt x="48" y="26"/>
                  </a:lnTo>
                  <a:lnTo>
                    <a:pt x="48" y="26"/>
                  </a:lnTo>
                  <a:lnTo>
                    <a:pt x="48" y="22"/>
                  </a:lnTo>
                  <a:lnTo>
                    <a:pt x="48" y="22"/>
                  </a:lnTo>
                  <a:lnTo>
                    <a:pt x="48" y="22"/>
                  </a:lnTo>
                  <a:lnTo>
                    <a:pt x="48" y="22"/>
                  </a:lnTo>
                  <a:lnTo>
                    <a:pt x="48" y="22"/>
                  </a:lnTo>
                  <a:lnTo>
                    <a:pt x="48" y="18"/>
                  </a:lnTo>
                  <a:lnTo>
                    <a:pt x="44" y="18"/>
                  </a:lnTo>
                  <a:lnTo>
                    <a:pt x="44" y="18"/>
                  </a:lnTo>
                  <a:lnTo>
                    <a:pt x="48" y="18"/>
                  </a:lnTo>
                  <a:lnTo>
                    <a:pt x="48" y="14"/>
                  </a:lnTo>
                  <a:lnTo>
                    <a:pt x="52" y="14"/>
                  </a:lnTo>
                  <a:lnTo>
                    <a:pt x="52" y="14"/>
                  </a:lnTo>
                  <a:lnTo>
                    <a:pt x="52" y="14"/>
                  </a:lnTo>
                  <a:lnTo>
                    <a:pt x="56" y="14"/>
                  </a:lnTo>
                  <a:lnTo>
                    <a:pt x="56" y="14"/>
                  </a:lnTo>
                  <a:lnTo>
                    <a:pt x="56" y="14"/>
                  </a:lnTo>
                  <a:lnTo>
                    <a:pt x="56" y="14"/>
                  </a:lnTo>
                  <a:lnTo>
                    <a:pt x="56" y="10"/>
                  </a:lnTo>
                  <a:lnTo>
                    <a:pt x="56" y="10"/>
                  </a:lnTo>
                  <a:lnTo>
                    <a:pt x="56" y="10"/>
                  </a:lnTo>
                  <a:lnTo>
                    <a:pt x="56" y="10"/>
                  </a:lnTo>
                  <a:lnTo>
                    <a:pt x="60" y="10"/>
                  </a:lnTo>
                  <a:lnTo>
                    <a:pt x="60" y="10"/>
                  </a:lnTo>
                  <a:lnTo>
                    <a:pt x="60" y="10"/>
                  </a:lnTo>
                  <a:lnTo>
                    <a:pt x="60" y="10"/>
                  </a:lnTo>
                  <a:lnTo>
                    <a:pt x="60" y="10"/>
                  </a:lnTo>
                  <a:lnTo>
                    <a:pt x="60" y="6"/>
                  </a:lnTo>
                  <a:lnTo>
                    <a:pt x="60" y="6"/>
                  </a:lnTo>
                  <a:lnTo>
                    <a:pt x="60" y="6"/>
                  </a:lnTo>
                  <a:lnTo>
                    <a:pt x="64" y="6"/>
                  </a:lnTo>
                  <a:lnTo>
                    <a:pt x="64" y="6"/>
                  </a:lnTo>
                  <a:lnTo>
                    <a:pt x="64" y="6"/>
                  </a:lnTo>
                  <a:lnTo>
                    <a:pt x="64" y="6"/>
                  </a:lnTo>
                  <a:lnTo>
                    <a:pt x="66" y="10"/>
                  </a:lnTo>
                  <a:lnTo>
                    <a:pt x="66" y="10"/>
                  </a:lnTo>
                  <a:lnTo>
                    <a:pt x="70" y="10"/>
                  </a:lnTo>
                  <a:lnTo>
                    <a:pt x="70" y="6"/>
                  </a:lnTo>
                  <a:lnTo>
                    <a:pt x="70" y="6"/>
                  </a:lnTo>
                  <a:lnTo>
                    <a:pt x="70" y="6"/>
                  </a:lnTo>
                  <a:lnTo>
                    <a:pt x="74" y="6"/>
                  </a:lnTo>
                  <a:lnTo>
                    <a:pt x="74" y="10"/>
                  </a:lnTo>
                  <a:lnTo>
                    <a:pt x="74" y="10"/>
                  </a:lnTo>
                  <a:lnTo>
                    <a:pt x="74" y="6"/>
                  </a:lnTo>
                  <a:lnTo>
                    <a:pt x="74" y="6"/>
                  </a:lnTo>
                  <a:lnTo>
                    <a:pt x="74" y="6"/>
                  </a:lnTo>
                  <a:lnTo>
                    <a:pt x="74" y="4"/>
                  </a:lnTo>
                  <a:lnTo>
                    <a:pt x="74" y="4"/>
                  </a:lnTo>
                  <a:lnTo>
                    <a:pt x="74" y="4"/>
                  </a:lnTo>
                  <a:lnTo>
                    <a:pt x="78" y="4"/>
                  </a:lnTo>
                  <a:lnTo>
                    <a:pt x="78" y="4"/>
                  </a:lnTo>
                  <a:lnTo>
                    <a:pt x="78" y="0"/>
                  </a:lnTo>
                  <a:lnTo>
                    <a:pt x="78" y="0"/>
                  </a:lnTo>
                  <a:lnTo>
                    <a:pt x="78" y="0"/>
                  </a:lnTo>
                  <a:lnTo>
                    <a:pt x="78" y="0"/>
                  </a:lnTo>
                  <a:lnTo>
                    <a:pt x="82" y="0"/>
                  </a:lnTo>
                  <a:lnTo>
                    <a:pt x="82" y="0"/>
                  </a:lnTo>
                  <a:lnTo>
                    <a:pt x="82" y="0"/>
                  </a:lnTo>
                  <a:lnTo>
                    <a:pt x="82" y="0"/>
                  </a:lnTo>
                  <a:lnTo>
                    <a:pt x="86" y="4"/>
                  </a:lnTo>
                  <a:lnTo>
                    <a:pt x="86" y="4"/>
                  </a:lnTo>
                  <a:lnTo>
                    <a:pt x="86" y="4"/>
                  </a:lnTo>
                  <a:lnTo>
                    <a:pt x="86" y="4"/>
                  </a:lnTo>
                  <a:lnTo>
                    <a:pt x="86" y="4"/>
                  </a:lnTo>
                  <a:lnTo>
                    <a:pt x="90" y="4"/>
                  </a:lnTo>
                  <a:lnTo>
                    <a:pt x="90" y="4"/>
                  </a:lnTo>
                  <a:lnTo>
                    <a:pt x="90" y="4"/>
                  </a:lnTo>
                  <a:lnTo>
                    <a:pt x="92" y="4"/>
                  </a:lnTo>
                  <a:lnTo>
                    <a:pt x="92" y="6"/>
                  </a:lnTo>
                  <a:lnTo>
                    <a:pt x="92" y="6"/>
                  </a:lnTo>
                  <a:lnTo>
                    <a:pt x="92" y="6"/>
                  </a:lnTo>
                  <a:lnTo>
                    <a:pt x="92" y="6"/>
                  </a:lnTo>
                  <a:lnTo>
                    <a:pt x="96" y="6"/>
                  </a:lnTo>
                  <a:lnTo>
                    <a:pt x="96" y="6"/>
                  </a:lnTo>
                  <a:lnTo>
                    <a:pt x="96" y="6"/>
                  </a:lnTo>
                  <a:lnTo>
                    <a:pt x="96" y="4"/>
                  </a:lnTo>
                  <a:lnTo>
                    <a:pt x="96" y="4"/>
                  </a:lnTo>
                  <a:lnTo>
                    <a:pt x="100" y="4"/>
                  </a:lnTo>
                  <a:lnTo>
                    <a:pt x="100" y="4"/>
                  </a:lnTo>
                  <a:lnTo>
                    <a:pt x="100" y="6"/>
                  </a:lnTo>
                  <a:lnTo>
                    <a:pt x="104" y="6"/>
                  </a:lnTo>
                  <a:lnTo>
                    <a:pt x="104" y="6"/>
                  </a:lnTo>
                  <a:lnTo>
                    <a:pt x="104" y="6"/>
                  </a:lnTo>
                  <a:lnTo>
                    <a:pt x="104" y="6"/>
                  </a:lnTo>
                  <a:lnTo>
                    <a:pt x="104" y="6"/>
                  </a:lnTo>
                  <a:lnTo>
                    <a:pt x="104" y="6"/>
                  </a:lnTo>
                  <a:lnTo>
                    <a:pt x="104" y="10"/>
                  </a:lnTo>
                  <a:lnTo>
                    <a:pt x="104" y="10"/>
                  </a:lnTo>
                  <a:lnTo>
                    <a:pt x="104" y="10"/>
                  </a:lnTo>
                  <a:lnTo>
                    <a:pt x="104" y="10"/>
                  </a:lnTo>
                  <a:lnTo>
                    <a:pt x="104" y="10"/>
                  </a:lnTo>
                  <a:lnTo>
                    <a:pt x="104" y="14"/>
                  </a:lnTo>
                  <a:lnTo>
                    <a:pt x="104" y="14"/>
                  </a:lnTo>
                  <a:lnTo>
                    <a:pt x="104" y="14"/>
                  </a:lnTo>
                  <a:lnTo>
                    <a:pt x="104" y="14"/>
                  </a:lnTo>
                  <a:lnTo>
                    <a:pt x="104" y="18"/>
                  </a:lnTo>
                  <a:lnTo>
                    <a:pt x="108" y="18"/>
                  </a:lnTo>
                  <a:lnTo>
                    <a:pt x="108" y="18"/>
                  </a:lnTo>
                  <a:lnTo>
                    <a:pt x="108" y="18"/>
                  </a:lnTo>
                  <a:lnTo>
                    <a:pt x="108" y="18"/>
                  </a:lnTo>
                  <a:lnTo>
                    <a:pt x="108" y="22"/>
                  </a:lnTo>
                  <a:lnTo>
                    <a:pt x="108" y="22"/>
                  </a:lnTo>
                  <a:lnTo>
                    <a:pt x="108" y="22"/>
                  </a:lnTo>
                  <a:lnTo>
                    <a:pt x="108" y="22"/>
                  </a:lnTo>
                  <a:lnTo>
                    <a:pt x="108" y="22"/>
                  </a:lnTo>
                  <a:lnTo>
                    <a:pt x="108" y="26"/>
                  </a:lnTo>
                  <a:lnTo>
                    <a:pt x="108" y="26"/>
                  </a:lnTo>
                  <a:lnTo>
                    <a:pt x="108" y="26"/>
                  </a:lnTo>
                  <a:lnTo>
                    <a:pt x="108" y="26"/>
                  </a:lnTo>
                  <a:lnTo>
                    <a:pt x="108" y="26"/>
                  </a:lnTo>
                  <a:lnTo>
                    <a:pt x="104" y="26"/>
                  </a:lnTo>
                  <a:lnTo>
                    <a:pt x="104" y="26"/>
                  </a:lnTo>
                  <a:lnTo>
                    <a:pt x="104" y="30"/>
                  </a:lnTo>
                  <a:lnTo>
                    <a:pt x="104" y="30"/>
                  </a:lnTo>
                  <a:lnTo>
                    <a:pt x="104" y="26"/>
                  </a:lnTo>
                  <a:lnTo>
                    <a:pt x="100" y="26"/>
                  </a:lnTo>
                  <a:lnTo>
                    <a:pt x="100" y="26"/>
                  </a:lnTo>
                  <a:lnTo>
                    <a:pt x="100" y="26"/>
                  </a:lnTo>
                  <a:lnTo>
                    <a:pt x="100" y="26"/>
                  </a:lnTo>
                  <a:lnTo>
                    <a:pt x="96" y="26"/>
                  </a:lnTo>
                  <a:lnTo>
                    <a:pt x="96" y="30"/>
                  </a:lnTo>
                  <a:lnTo>
                    <a:pt x="100" y="30"/>
                  </a:lnTo>
                  <a:lnTo>
                    <a:pt x="100" y="30"/>
                  </a:lnTo>
                  <a:lnTo>
                    <a:pt x="100" y="30"/>
                  </a:lnTo>
                  <a:lnTo>
                    <a:pt x="100" y="30"/>
                  </a:lnTo>
                  <a:lnTo>
                    <a:pt x="100" y="30"/>
                  </a:lnTo>
                  <a:lnTo>
                    <a:pt x="100" y="30"/>
                  </a:lnTo>
                  <a:lnTo>
                    <a:pt x="100" y="34"/>
                  </a:lnTo>
                  <a:lnTo>
                    <a:pt x="100" y="34"/>
                  </a:lnTo>
                  <a:lnTo>
                    <a:pt x="100" y="34"/>
                  </a:lnTo>
                  <a:lnTo>
                    <a:pt x="96" y="34"/>
                  </a:lnTo>
                  <a:lnTo>
                    <a:pt x="96" y="34"/>
                  </a:lnTo>
                  <a:lnTo>
                    <a:pt x="100" y="38"/>
                  </a:lnTo>
                  <a:lnTo>
                    <a:pt x="100" y="38"/>
                  </a:lnTo>
                  <a:lnTo>
                    <a:pt x="96" y="38"/>
                  </a:lnTo>
                  <a:lnTo>
                    <a:pt x="96" y="38"/>
                  </a:lnTo>
                  <a:lnTo>
                    <a:pt x="96" y="38"/>
                  </a:lnTo>
                  <a:lnTo>
                    <a:pt x="100" y="40"/>
                  </a:lnTo>
                  <a:lnTo>
                    <a:pt x="100" y="40"/>
                  </a:lnTo>
                  <a:lnTo>
                    <a:pt x="96" y="40"/>
                  </a:lnTo>
                  <a:lnTo>
                    <a:pt x="96" y="40"/>
                  </a:lnTo>
                  <a:lnTo>
                    <a:pt x="96" y="40"/>
                  </a:lnTo>
                  <a:lnTo>
                    <a:pt x="96" y="40"/>
                  </a:lnTo>
                  <a:lnTo>
                    <a:pt x="96" y="40"/>
                  </a:lnTo>
                  <a:lnTo>
                    <a:pt x="96" y="40"/>
                  </a:lnTo>
                  <a:lnTo>
                    <a:pt x="92" y="44"/>
                  </a:lnTo>
                  <a:lnTo>
                    <a:pt x="92" y="44"/>
                  </a:lnTo>
                  <a:lnTo>
                    <a:pt x="92" y="44"/>
                  </a:lnTo>
                  <a:lnTo>
                    <a:pt x="92" y="44"/>
                  </a:lnTo>
                  <a:lnTo>
                    <a:pt x="92" y="48"/>
                  </a:lnTo>
                  <a:lnTo>
                    <a:pt x="90" y="48"/>
                  </a:lnTo>
                  <a:lnTo>
                    <a:pt x="90" y="48"/>
                  </a:lnTo>
                  <a:lnTo>
                    <a:pt x="90" y="48"/>
                  </a:lnTo>
                  <a:lnTo>
                    <a:pt x="86" y="48"/>
                  </a:lnTo>
                  <a:lnTo>
                    <a:pt x="82" y="48"/>
                  </a:lnTo>
                  <a:lnTo>
                    <a:pt x="78" y="48"/>
                  </a:lnTo>
                  <a:lnTo>
                    <a:pt x="78" y="48"/>
                  </a:lnTo>
                  <a:lnTo>
                    <a:pt x="78" y="48"/>
                  </a:lnTo>
                  <a:lnTo>
                    <a:pt x="78" y="48"/>
                  </a:lnTo>
                  <a:lnTo>
                    <a:pt x="74" y="48"/>
                  </a:lnTo>
                  <a:lnTo>
                    <a:pt x="74" y="52"/>
                  </a:lnTo>
                  <a:lnTo>
                    <a:pt x="74" y="52"/>
                  </a:lnTo>
                  <a:lnTo>
                    <a:pt x="74" y="52"/>
                  </a:lnTo>
                  <a:lnTo>
                    <a:pt x="70" y="52"/>
                  </a:lnTo>
                  <a:lnTo>
                    <a:pt x="70" y="52"/>
                  </a:lnTo>
                  <a:lnTo>
                    <a:pt x="66" y="52"/>
                  </a:lnTo>
                  <a:lnTo>
                    <a:pt x="66" y="52"/>
                  </a:lnTo>
                  <a:lnTo>
                    <a:pt x="66" y="52"/>
                  </a:lnTo>
                  <a:lnTo>
                    <a:pt x="64" y="52"/>
                  </a:lnTo>
                  <a:lnTo>
                    <a:pt x="64" y="52"/>
                  </a:lnTo>
                  <a:lnTo>
                    <a:pt x="64" y="52"/>
                  </a:lnTo>
                  <a:lnTo>
                    <a:pt x="60" y="52"/>
                  </a:lnTo>
                  <a:lnTo>
                    <a:pt x="60" y="52"/>
                  </a:lnTo>
                  <a:lnTo>
                    <a:pt x="60" y="52"/>
                  </a:lnTo>
                  <a:lnTo>
                    <a:pt x="56" y="52"/>
                  </a:lnTo>
                  <a:lnTo>
                    <a:pt x="56" y="52"/>
                  </a:lnTo>
                  <a:lnTo>
                    <a:pt x="52" y="52"/>
                  </a:lnTo>
                  <a:lnTo>
                    <a:pt x="48" y="48"/>
                  </a:lnTo>
                  <a:lnTo>
                    <a:pt x="44" y="48"/>
                  </a:lnTo>
                  <a:lnTo>
                    <a:pt x="44" y="48"/>
                  </a:lnTo>
                  <a:lnTo>
                    <a:pt x="44" y="48"/>
                  </a:lnTo>
                  <a:lnTo>
                    <a:pt x="44" y="48"/>
                  </a:lnTo>
                  <a:lnTo>
                    <a:pt x="44" y="48"/>
                  </a:lnTo>
                  <a:lnTo>
                    <a:pt x="44" y="48"/>
                  </a:lnTo>
                  <a:lnTo>
                    <a:pt x="44" y="48"/>
                  </a:lnTo>
                  <a:lnTo>
                    <a:pt x="40" y="48"/>
                  </a:lnTo>
                  <a:lnTo>
                    <a:pt x="40" y="48"/>
                  </a:lnTo>
                  <a:lnTo>
                    <a:pt x="40" y="48"/>
                  </a:lnTo>
                  <a:lnTo>
                    <a:pt x="40" y="48"/>
                  </a:lnTo>
                  <a:lnTo>
                    <a:pt x="40" y="44"/>
                  </a:lnTo>
                  <a:lnTo>
                    <a:pt x="38" y="44"/>
                  </a:lnTo>
                  <a:lnTo>
                    <a:pt x="38" y="44"/>
                  </a:lnTo>
                  <a:lnTo>
                    <a:pt x="38" y="44"/>
                  </a:lnTo>
                  <a:lnTo>
                    <a:pt x="38" y="40"/>
                  </a:lnTo>
                  <a:lnTo>
                    <a:pt x="38" y="40"/>
                  </a:lnTo>
                  <a:lnTo>
                    <a:pt x="38" y="40"/>
                  </a:lnTo>
                  <a:lnTo>
                    <a:pt x="38" y="40"/>
                  </a:lnTo>
                  <a:lnTo>
                    <a:pt x="38" y="40"/>
                  </a:lnTo>
                  <a:lnTo>
                    <a:pt x="38" y="40"/>
                  </a:lnTo>
                  <a:lnTo>
                    <a:pt x="38" y="40"/>
                  </a:lnTo>
                  <a:lnTo>
                    <a:pt x="38" y="40"/>
                  </a:lnTo>
                  <a:lnTo>
                    <a:pt x="38" y="40"/>
                  </a:lnTo>
                  <a:lnTo>
                    <a:pt x="34" y="40"/>
                  </a:lnTo>
                  <a:lnTo>
                    <a:pt x="34" y="40"/>
                  </a:lnTo>
                  <a:lnTo>
                    <a:pt x="30" y="40"/>
                  </a:lnTo>
                  <a:lnTo>
                    <a:pt x="30" y="40"/>
                  </a:lnTo>
                  <a:lnTo>
                    <a:pt x="30" y="40"/>
                  </a:lnTo>
                  <a:lnTo>
                    <a:pt x="22" y="40"/>
                  </a:lnTo>
                  <a:lnTo>
                    <a:pt x="22" y="44"/>
                  </a:lnTo>
                  <a:lnTo>
                    <a:pt x="22" y="44"/>
                  </a:lnTo>
                  <a:lnTo>
                    <a:pt x="22" y="44"/>
                  </a:lnTo>
                  <a:lnTo>
                    <a:pt x="22" y="44"/>
                  </a:lnTo>
                  <a:lnTo>
                    <a:pt x="22" y="44"/>
                  </a:lnTo>
                  <a:lnTo>
                    <a:pt x="18" y="48"/>
                  </a:lnTo>
                  <a:lnTo>
                    <a:pt x="18" y="44"/>
                  </a:lnTo>
                  <a:lnTo>
                    <a:pt x="18" y="44"/>
                  </a:lnTo>
                  <a:lnTo>
                    <a:pt x="18" y="44"/>
                  </a:lnTo>
                  <a:lnTo>
                    <a:pt x="18" y="44"/>
                  </a:lnTo>
                  <a:lnTo>
                    <a:pt x="14" y="44"/>
                  </a:lnTo>
                  <a:lnTo>
                    <a:pt x="14" y="44"/>
                  </a:lnTo>
                  <a:lnTo>
                    <a:pt x="14" y="44"/>
                  </a:lnTo>
                  <a:lnTo>
                    <a:pt x="14" y="44"/>
                  </a:lnTo>
                  <a:lnTo>
                    <a:pt x="14" y="44"/>
                  </a:lnTo>
                  <a:lnTo>
                    <a:pt x="14" y="44"/>
                  </a:lnTo>
                  <a:lnTo>
                    <a:pt x="14" y="44"/>
                  </a:lnTo>
                  <a:lnTo>
                    <a:pt x="14" y="4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90"/>
            <p:cNvSpPr>
              <a:spLocks/>
            </p:cNvSpPr>
            <p:nvPr/>
          </p:nvSpPr>
          <p:spPr bwMode="auto">
            <a:xfrm>
              <a:off x="4914900" y="2898843"/>
              <a:ext cx="212725" cy="171450"/>
            </a:xfrm>
            <a:custGeom>
              <a:avLst/>
              <a:gdLst>
                <a:gd name="T0" fmla="*/ 26 w 134"/>
                <a:gd name="T1" fmla="*/ 94 h 108"/>
                <a:gd name="T2" fmla="*/ 14 w 134"/>
                <a:gd name="T3" fmla="*/ 98 h 108"/>
                <a:gd name="T4" fmla="*/ 12 w 134"/>
                <a:gd name="T5" fmla="*/ 100 h 108"/>
                <a:gd name="T6" fmla="*/ 4 w 134"/>
                <a:gd name="T7" fmla="*/ 100 h 108"/>
                <a:gd name="T8" fmla="*/ 8 w 134"/>
                <a:gd name="T9" fmla="*/ 90 h 108"/>
                <a:gd name="T10" fmla="*/ 0 w 134"/>
                <a:gd name="T11" fmla="*/ 82 h 108"/>
                <a:gd name="T12" fmla="*/ 8 w 134"/>
                <a:gd name="T13" fmla="*/ 78 h 108"/>
                <a:gd name="T14" fmla="*/ 12 w 134"/>
                <a:gd name="T15" fmla="*/ 74 h 108"/>
                <a:gd name="T16" fmla="*/ 8 w 134"/>
                <a:gd name="T17" fmla="*/ 60 h 108"/>
                <a:gd name="T18" fmla="*/ 4 w 134"/>
                <a:gd name="T19" fmla="*/ 52 h 108"/>
                <a:gd name="T20" fmla="*/ 8 w 134"/>
                <a:gd name="T21" fmla="*/ 48 h 108"/>
                <a:gd name="T22" fmla="*/ 14 w 134"/>
                <a:gd name="T23" fmla="*/ 48 h 108"/>
                <a:gd name="T24" fmla="*/ 18 w 134"/>
                <a:gd name="T25" fmla="*/ 48 h 108"/>
                <a:gd name="T26" fmla="*/ 22 w 134"/>
                <a:gd name="T27" fmla="*/ 44 h 108"/>
                <a:gd name="T28" fmla="*/ 30 w 134"/>
                <a:gd name="T29" fmla="*/ 44 h 108"/>
                <a:gd name="T30" fmla="*/ 34 w 134"/>
                <a:gd name="T31" fmla="*/ 44 h 108"/>
                <a:gd name="T32" fmla="*/ 38 w 134"/>
                <a:gd name="T33" fmla="*/ 40 h 108"/>
                <a:gd name="T34" fmla="*/ 38 w 134"/>
                <a:gd name="T35" fmla="*/ 38 h 108"/>
                <a:gd name="T36" fmla="*/ 38 w 134"/>
                <a:gd name="T37" fmla="*/ 30 h 108"/>
                <a:gd name="T38" fmla="*/ 44 w 134"/>
                <a:gd name="T39" fmla="*/ 22 h 108"/>
                <a:gd name="T40" fmla="*/ 48 w 134"/>
                <a:gd name="T41" fmla="*/ 18 h 108"/>
                <a:gd name="T42" fmla="*/ 48 w 134"/>
                <a:gd name="T43" fmla="*/ 10 h 108"/>
                <a:gd name="T44" fmla="*/ 52 w 134"/>
                <a:gd name="T45" fmla="*/ 10 h 108"/>
                <a:gd name="T46" fmla="*/ 64 w 134"/>
                <a:gd name="T47" fmla="*/ 10 h 108"/>
                <a:gd name="T48" fmla="*/ 68 w 134"/>
                <a:gd name="T49" fmla="*/ 4 h 108"/>
                <a:gd name="T50" fmla="*/ 74 w 134"/>
                <a:gd name="T51" fmla="*/ 4 h 108"/>
                <a:gd name="T52" fmla="*/ 78 w 134"/>
                <a:gd name="T53" fmla="*/ 8 h 108"/>
                <a:gd name="T54" fmla="*/ 88 w 134"/>
                <a:gd name="T55" fmla="*/ 8 h 108"/>
                <a:gd name="T56" fmla="*/ 96 w 134"/>
                <a:gd name="T57" fmla="*/ 8 h 108"/>
                <a:gd name="T58" fmla="*/ 108 w 134"/>
                <a:gd name="T59" fmla="*/ 14 h 108"/>
                <a:gd name="T60" fmla="*/ 108 w 134"/>
                <a:gd name="T61" fmla="*/ 18 h 108"/>
                <a:gd name="T62" fmla="*/ 112 w 134"/>
                <a:gd name="T63" fmla="*/ 26 h 108"/>
                <a:gd name="T64" fmla="*/ 108 w 134"/>
                <a:gd name="T65" fmla="*/ 34 h 108"/>
                <a:gd name="T66" fmla="*/ 112 w 134"/>
                <a:gd name="T67" fmla="*/ 38 h 108"/>
                <a:gd name="T68" fmla="*/ 118 w 134"/>
                <a:gd name="T69" fmla="*/ 44 h 108"/>
                <a:gd name="T70" fmla="*/ 122 w 134"/>
                <a:gd name="T71" fmla="*/ 52 h 108"/>
                <a:gd name="T72" fmla="*/ 130 w 134"/>
                <a:gd name="T73" fmla="*/ 56 h 108"/>
                <a:gd name="T74" fmla="*/ 134 w 134"/>
                <a:gd name="T75" fmla="*/ 60 h 108"/>
                <a:gd name="T76" fmla="*/ 130 w 134"/>
                <a:gd name="T77" fmla="*/ 68 h 108"/>
                <a:gd name="T78" fmla="*/ 122 w 134"/>
                <a:gd name="T79" fmla="*/ 68 h 108"/>
                <a:gd name="T80" fmla="*/ 114 w 134"/>
                <a:gd name="T81" fmla="*/ 70 h 108"/>
                <a:gd name="T82" fmla="*/ 118 w 134"/>
                <a:gd name="T83" fmla="*/ 74 h 108"/>
                <a:gd name="T84" fmla="*/ 118 w 134"/>
                <a:gd name="T85" fmla="*/ 86 h 108"/>
                <a:gd name="T86" fmla="*/ 118 w 134"/>
                <a:gd name="T87" fmla="*/ 90 h 108"/>
                <a:gd name="T88" fmla="*/ 112 w 134"/>
                <a:gd name="T89" fmla="*/ 90 h 108"/>
                <a:gd name="T90" fmla="*/ 104 w 134"/>
                <a:gd name="T91" fmla="*/ 94 h 108"/>
                <a:gd name="T92" fmla="*/ 104 w 134"/>
                <a:gd name="T93" fmla="*/ 104 h 108"/>
                <a:gd name="T94" fmla="*/ 96 w 134"/>
                <a:gd name="T95" fmla="*/ 100 h 108"/>
                <a:gd name="T96" fmla="*/ 92 w 134"/>
                <a:gd name="T97" fmla="*/ 104 h 108"/>
                <a:gd name="T98" fmla="*/ 84 w 134"/>
                <a:gd name="T99" fmla="*/ 100 h 108"/>
                <a:gd name="T100" fmla="*/ 78 w 134"/>
                <a:gd name="T101" fmla="*/ 100 h 108"/>
                <a:gd name="T102" fmla="*/ 78 w 134"/>
                <a:gd name="T103" fmla="*/ 100 h 108"/>
                <a:gd name="T104" fmla="*/ 70 w 134"/>
                <a:gd name="T105" fmla="*/ 100 h 108"/>
                <a:gd name="T106" fmla="*/ 68 w 134"/>
                <a:gd name="T107" fmla="*/ 100 h 108"/>
                <a:gd name="T108" fmla="*/ 64 w 134"/>
                <a:gd name="T109" fmla="*/ 100 h 108"/>
                <a:gd name="T110" fmla="*/ 60 w 134"/>
                <a:gd name="T111" fmla="*/ 100 h 108"/>
                <a:gd name="T112" fmla="*/ 52 w 134"/>
                <a:gd name="T113" fmla="*/ 98 h 108"/>
                <a:gd name="T114" fmla="*/ 48 w 134"/>
                <a:gd name="T115" fmla="*/ 94 h 108"/>
                <a:gd name="T116" fmla="*/ 44 w 134"/>
                <a:gd name="T117" fmla="*/ 94 h 108"/>
                <a:gd name="T118" fmla="*/ 38 w 134"/>
                <a:gd name="T119" fmla="*/ 9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08">
                  <a:moveTo>
                    <a:pt x="34" y="94"/>
                  </a:moveTo>
                  <a:lnTo>
                    <a:pt x="34" y="94"/>
                  </a:lnTo>
                  <a:lnTo>
                    <a:pt x="30" y="94"/>
                  </a:lnTo>
                  <a:lnTo>
                    <a:pt x="30" y="94"/>
                  </a:lnTo>
                  <a:lnTo>
                    <a:pt x="30" y="94"/>
                  </a:lnTo>
                  <a:lnTo>
                    <a:pt x="30" y="94"/>
                  </a:lnTo>
                  <a:lnTo>
                    <a:pt x="30" y="94"/>
                  </a:lnTo>
                  <a:lnTo>
                    <a:pt x="26" y="94"/>
                  </a:lnTo>
                  <a:lnTo>
                    <a:pt x="26" y="94"/>
                  </a:lnTo>
                  <a:lnTo>
                    <a:pt x="26" y="94"/>
                  </a:lnTo>
                  <a:lnTo>
                    <a:pt x="22" y="94"/>
                  </a:lnTo>
                  <a:lnTo>
                    <a:pt x="22" y="94"/>
                  </a:lnTo>
                  <a:lnTo>
                    <a:pt x="22" y="94"/>
                  </a:lnTo>
                  <a:lnTo>
                    <a:pt x="18" y="94"/>
                  </a:lnTo>
                  <a:lnTo>
                    <a:pt x="14" y="94"/>
                  </a:lnTo>
                  <a:lnTo>
                    <a:pt x="14" y="98"/>
                  </a:lnTo>
                  <a:lnTo>
                    <a:pt x="14" y="98"/>
                  </a:lnTo>
                  <a:lnTo>
                    <a:pt x="14" y="98"/>
                  </a:lnTo>
                  <a:lnTo>
                    <a:pt x="12" y="100"/>
                  </a:lnTo>
                  <a:lnTo>
                    <a:pt x="12" y="100"/>
                  </a:lnTo>
                  <a:lnTo>
                    <a:pt x="12" y="100"/>
                  </a:lnTo>
                  <a:lnTo>
                    <a:pt x="12" y="100"/>
                  </a:lnTo>
                  <a:lnTo>
                    <a:pt x="12" y="100"/>
                  </a:lnTo>
                  <a:lnTo>
                    <a:pt x="12" y="100"/>
                  </a:lnTo>
                  <a:lnTo>
                    <a:pt x="12" y="100"/>
                  </a:lnTo>
                  <a:lnTo>
                    <a:pt x="8" y="98"/>
                  </a:lnTo>
                  <a:lnTo>
                    <a:pt x="8" y="100"/>
                  </a:lnTo>
                  <a:lnTo>
                    <a:pt x="8" y="100"/>
                  </a:lnTo>
                  <a:lnTo>
                    <a:pt x="8" y="100"/>
                  </a:lnTo>
                  <a:lnTo>
                    <a:pt x="8" y="100"/>
                  </a:lnTo>
                  <a:lnTo>
                    <a:pt x="8" y="100"/>
                  </a:lnTo>
                  <a:lnTo>
                    <a:pt x="4" y="100"/>
                  </a:lnTo>
                  <a:lnTo>
                    <a:pt x="4" y="100"/>
                  </a:lnTo>
                  <a:lnTo>
                    <a:pt x="4" y="98"/>
                  </a:lnTo>
                  <a:lnTo>
                    <a:pt x="4" y="98"/>
                  </a:lnTo>
                  <a:lnTo>
                    <a:pt x="4" y="98"/>
                  </a:lnTo>
                  <a:lnTo>
                    <a:pt x="4" y="98"/>
                  </a:lnTo>
                  <a:lnTo>
                    <a:pt x="8" y="94"/>
                  </a:lnTo>
                  <a:lnTo>
                    <a:pt x="8" y="94"/>
                  </a:lnTo>
                  <a:lnTo>
                    <a:pt x="8" y="90"/>
                  </a:lnTo>
                  <a:lnTo>
                    <a:pt x="8" y="90"/>
                  </a:lnTo>
                  <a:lnTo>
                    <a:pt x="8" y="90"/>
                  </a:lnTo>
                  <a:lnTo>
                    <a:pt x="4" y="86"/>
                  </a:lnTo>
                  <a:lnTo>
                    <a:pt x="0" y="86"/>
                  </a:lnTo>
                  <a:lnTo>
                    <a:pt x="0" y="86"/>
                  </a:lnTo>
                  <a:lnTo>
                    <a:pt x="0" y="86"/>
                  </a:lnTo>
                  <a:lnTo>
                    <a:pt x="0" y="86"/>
                  </a:lnTo>
                  <a:lnTo>
                    <a:pt x="0" y="82"/>
                  </a:lnTo>
                  <a:lnTo>
                    <a:pt x="4" y="82"/>
                  </a:lnTo>
                  <a:lnTo>
                    <a:pt x="4" y="82"/>
                  </a:lnTo>
                  <a:lnTo>
                    <a:pt x="4" y="78"/>
                  </a:lnTo>
                  <a:lnTo>
                    <a:pt x="4" y="78"/>
                  </a:lnTo>
                  <a:lnTo>
                    <a:pt x="4" y="78"/>
                  </a:lnTo>
                  <a:lnTo>
                    <a:pt x="8" y="78"/>
                  </a:lnTo>
                  <a:lnTo>
                    <a:pt x="8" y="78"/>
                  </a:lnTo>
                  <a:lnTo>
                    <a:pt x="8" y="78"/>
                  </a:lnTo>
                  <a:lnTo>
                    <a:pt x="8" y="78"/>
                  </a:lnTo>
                  <a:lnTo>
                    <a:pt x="8" y="78"/>
                  </a:lnTo>
                  <a:lnTo>
                    <a:pt x="8" y="78"/>
                  </a:lnTo>
                  <a:lnTo>
                    <a:pt x="12" y="78"/>
                  </a:lnTo>
                  <a:lnTo>
                    <a:pt x="12" y="78"/>
                  </a:lnTo>
                  <a:lnTo>
                    <a:pt x="12" y="74"/>
                  </a:lnTo>
                  <a:lnTo>
                    <a:pt x="12" y="74"/>
                  </a:lnTo>
                  <a:lnTo>
                    <a:pt x="12" y="74"/>
                  </a:lnTo>
                  <a:lnTo>
                    <a:pt x="12" y="74"/>
                  </a:lnTo>
                  <a:lnTo>
                    <a:pt x="12" y="74"/>
                  </a:lnTo>
                  <a:lnTo>
                    <a:pt x="12" y="70"/>
                  </a:lnTo>
                  <a:lnTo>
                    <a:pt x="12" y="70"/>
                  </a:lnTo>
                  <a:lnTo>
                    <a:pt x="12" y="68"/>
                  </a:lnTo>
                  <a:lnTo>
                    <a:pt x="8" y="64"/>
                  </a:lnTo>
                  <a:lnTo>
                    <a:pt x="8" y="60"/>
                  </a:lnTo>
                  <a:lnTo>
                    <a:pt x="8" y="60"/>
                  </a:lnTo>
                  <a:lnTo>
                    <a:pt x="8" y="60"/>
                  </a:lnTo>
                  <a:lnTo>
                    <a:pt x="8" y="56"/>
                  </a:lnTo>
                  <a:lnTo>
                    <a:pt x="8" y="56"/>
                  </a:lnTo>
                  <a:lnTo>
                    <a:pt x="8" y="56"/>
                  </a:lnTo>
                  <a:lnTo>
                    <a:pt x="8" y="56"/>
                  </a:lnTo>
                  <a:lnTo>
                    <a:pt x="4" y="56"/>
                  </a:lnTo>
                  <a:lnTo>
                    <a:pt x="4" y="52"/>
                  </a:lnTo>
                  <a:lnTo>
                    <a:pt x="4" y="52"/>
                  </a:lnTo>
                  <a:lnTo>
                    <a:pt x="4" y="48"/>
                  </a:lnTo>
                  <a:lnTo>
                    <a:pt x="4" y="48"/>
                  </a:lnTo>
                  <a:lnTo>
                    <a:pt x="4" y="48"/>
                  </a:lnTo>
                  <a:lnTo>
                    <a:pt x="4" y="48"/>
                  </a:lnTo>
                  <a:lnTo>
                    <a:pt x="4" y="48"/>
                  </a:lnTo>
                  <a:lnTo>
                    <a:pt x="4" y="48"/>
                  </a:lnTo>
                  <a:lnTo>
                    <a:pt x="8" y="48"/>
                  </a:lnTo>
                  <a:lnTo>
                    <a:pt x="8" y="48"/>
                  </a:lnTo>
                  <a:lnTo>
                    <a:pt x="8" y="48"/>
                  </a:lnTo>
                  <a:lnTo>
                    <a:pt x="12" y="48"/>
                  </a:lnTo>
                  <a:lnTo>
                    <a:pt x="12" y="48"/>
                  </a:lnTo>
                  <a:lnTo>
                    <a:pt x="12" y="48"/>
                  </a:lnTo>
                  <a:lnTo>
                    <a:pt x="12" y="48"/>
                  </a:lnTo>
                  <a:lnTo>
                    <a:pt x="14" y="48"/>
                  </a:lnTo>
                  <a:lnTo>
                    <a:pt x="14" y="48"/>
                  </a:lnTo>
                  <a:lnTo>
                    <a:pt x="14" y="48"/>
                  </a:lnTo>
                  <a:lnTo>
                    <a:pt x="14" y="48"/>
                  </a:lnTo>
                  <a:lnTo>
                    <a:pt x="14" y="48"/>
                  </a:lnTo>
                  <a:lnTo>
                    <a:pt x="14" y="48"/>
                  </a:lnTo>
                  <a:lnTo>
                    <a:pt x="14" y="52"/>
                  </a:lnTo>
                  <a:lnTo>
                    <a:pt x="18" y="52"/>
                  </a:lnTo>
                  <a:lnTo>
                    <a:pt x="18" y="48"/>
                  </a:lnTo>
                  <a:lnTo>
                    <a:pt x="18" y="48"/>
                  </a:lnTo>
                  <a:lnTo>
                    <a:pt x="18" y="48"/>
                  </a:lnTo>
                  <a:lnTo>
                    <a:pt x="22" y="48"/>
                  </a:lnTo>
                  <a:lnTo>
                    <a:pt x="22" y="48"/>
                  </a:lnTo>
                  <a:lnTo>
                    <a:pt x="22" y="48"/>
                  </a:lnTo>
                  <a:lnTo>
                    <a:pt x="22" y="48"/>
                  </a:lnTo>
                  <a:lnTo>
                    <a:pt x="22" y="48"/>
                  </a:lnTo>
                  <a:lnTo>
                    <a:pt x="22" y="48"/>
                  </a:lnTo>
                  <a:lnTo>
                    <a:pt x="22" y="44"/>
                  </a:lnTo>
                  <a:lnTo>
                    <a:pt x="22" y="44"/>
                  </a:lnTo>
                  <a:lnTo>
                    <a:pt x="26" y="44"/>
                  </a:lnTo>
                  <a:lnTo>
                    <a:pt x="26" y="44"/>
                  </a:lnTo>
                  <a:lnTo>
                    <a:pt x="26" y="44"/>
                  </a:lnTo>
                  <a:lnTo>
                    <a:pt x="26" y="44"/>
                  </a:lnTo>
                  <a:lnTo>
                    <a:pt x="26" y="44"/>
                  </a:lnTo>
                  <a:lnTo>
                    <a:pt x="26" y="44"/>
                  </a:lnTo>
                  <a:lnTo>
                    <a:pt x="30" y="44"/>
                  </a:lnTo>
                  <a:lnTo>
                    <a:pt x="30" y="44"/>
                  </a:lnTo>
                  <a:lnTo>
                    <a:pt x="30" y="44"/>
                  </a:lnTo>
                  <a:lnTo>
                    <a:pt x="30" y="44"/>
                  </a:lnTo>
                  <a:lnTo>
                    <a:pt x="30" y="44"/>
                  </a:lnTo>
                  <a:lnTo>
                    <a:pt x="30" y="40"/>
                  </a:lnTo>
                  <a:lnTo>
                    <a:pt x="34" y="40"/>
                  </a:lnTo>
                  <a:lnTo>
                    <a:pt x="34" y="40"/>
                  </a:lnTo>
                  <a:lnTo>
                    <a:pt x="34" y="40"/>
                  </a:lnTo>
                  <a:lnTo>
                    <a:pt x="34" y="44"/>
                  </a:lnTo>
                  <a:lnTo>
                    <a:pt x="34" y="44"/>
                  </a:lnTo>
                  <a:lnTo>
                    <a:pt x="34" y="44"/>
                  </a:lnTo>
                  <a:lnTo>
                    <a:pt x="34" y="44"/>
                  </a:lnTo>
                  <a:lnTo>
                    <a:pt x="34" y="44"/>
                  </a:lnTo>
                  <a:lnTo>
                    <a:pt x="38" y="44"/>
                  </a:lnTo>
                  <a:lnTo>
                    <a:pt x="38" y="44"/>
                  </a:lnTo>
                  <a:lnTo>
                    <a:pt x="38" y="44"/>
                  </a:lnTo>
                  <a:lnTo>
                    <a:pt x="38" y="40"/>
                  </a:lnTo>
                  <a:lnTo>
                    <a:pt x="34" y="40"/>
                  </a:lnTo>
                  <a:lnTo>
                    <a:pt x="34" y="40"/>
                  </a:lnTo>
                  <a:lnTo>
                    <a:pt x="34" y="40"/>
                  </a:lnTo>
                  <a:lnTo>
                    <a:pt x="34" y="40"/>
                  </a:lnTo>
                  <a:lnTo>
                    <a:pt x="34" y="40"/>
                  </a:lnTo>
                  <a:lnTo>
                    <a:pt x="34" y="40"/>
                  </a:lnTo>
                  <a:lnTo>
                    <a:pt x="34" y="38"/>
                  </a:lnTo>
                  <a:lnTo>
                    <a:pt x="38" y="38"/>
                  </a:lnTo>
                  <a:lnTo>
                    <a:pt x="38" y="38"/>
                  </a:lnTo>
                  <a:lnTo>
                    <a:pt x="38" y="38"/>
                  </a:lnTo>
                  <a:lnTo>
                    <a:pt x="38" y="34"/>
                  </a:lnTo>
                  <a:lnTo>
                    <a:pt x="38" y="34"/>
                  </a:lnTo>
                  <a:lnTo>
                    <a:pt x="38" y="34"/>
                  </a:lnTo>
                  <a:lnTo>
                    <a:pt x="38" y="30"/>
                  </a:lnTo>
                  <a:lnTo>
                    <a:pt x="38" y="30"/>
                  </a:lnTo>
                  <a:lnTo>
                    <a:pt x="38" y="30"/>
                  </a:lnTo>
                  <a:lnTo>
                    <a:pt x="38" y="30"/>
                  </a:lnTo>
                  <a:lnTo>
                    <a:pt x="38" y="30"/>
                  </a:lnTo>
                  <a:lnTo>
                    <a:pt x="42" y="26"/>
                  </a:lnTo>
                  <a:lnTo>
                    <a:pt x="42" y="26"/>
                  </a:lnTo>
                  <a:lnTo>
                    <a:pt x="42" y="26"/>
                  </a:lnTo>
                  <a:lnTo>
                    <a:pt x="44" y="26"/>
                  </a:lnTo>
                  <a:lnTo>
                    <a:pt x="44" y="26"/>
                  </a:lnTo>
                  <a:lnTo>
                    <a:pt x="44" y="22"/>
                  </a:lnTo>
                  <a:lnTo>
                    <a:pt x="44" y="22"/>
                  </a:lnTo>
                  <a:lnTo>
                    <a:pt x="48" y="22"/>
                  </a:lnTo>
                  <a:lnTo>
                    <a:pt x="48" y="22"/>
                  </a:lnTo>
                  <a:lnTo>
                    <a:pt x="52" y="22"/>
                  </a:lnTo>
                  <a:lnTo>
                    <a:pt x="52" y="22"/>
                  </a:lnTo>
                  <a:lnTo>
                    <a:pt x="52" y="22"/>
                  </a:lnTo>
                  <a:lnTo>
                    <a:pt x="52" y="18"/>
                  </a:lnTo>
                  <a:lnTo>
                    <a:pt x="48" y="18"/>
                  </a:lnTo>
                  <a:lnTo>
                    <a:pt x="48" y="18"/>
                  </a:lnTo>
                  <a:lnTo>
                    <a:pt x="48" y="18"/>
                  </a:lnTo>
                  <a:lnTo>
                    <a:pt x="48" y="18"/>
                  </a:lnTo>
                  <a:lnTo>
                    <a:pt x="48" y="18"/>
                  </a:lnTo>
                  <a:lnTo>
                    <a:pt x="44" y="18"/>
                  </a:lnTo>
                  <a:lnTo>
                    <a:pt x="48" y="18"/>
                  </a:lnTo>
                  <a:lnTo>
                    <a:pt x="48" y="14"/>
                  </a:lnTo>
                  <a:lnTo>
                    <a:pt x="48" y="10"/>
                  </a:lnTo>
                  <a:lnTo>
                    <a:pt x="48" y="10"/>
                  </a:lnTo>
                  <a:lnTo>
                    <a:pt x="48" y="10"/>
                  </a:lnTo>
                  <a:lnTo>
                    <a:pt x="48" y="10"/>
                  </a:lnTo>
                  <a:lnTo>
                    <a:pt x="48" y="10"/>
                  </a:lnTo>
                  <a:lnTo>
                    <a:pt x="48" y="10"/>
                  </a:lnTo>
                  <a:lnTo>
                    <a:pt x="48" y="10"/>
                  </a:lnTo>
                  <a:lnTo>
                    <a:pt x="52" y="10"/>
                  </a:lnTo>
                  <a:lnTo>
                    <a:pt x="52" y="10"/>
                  </a:lnTo>
                  <a:lnTo>
                    <a:pt x="52" y="10"/>
                  </a:lnTo>
                  <a:lnTo>
                    <a:pt x="52" y="10"/>
                  </a:lnTo>
                  <a:lnTo>
                    <a:pt x="52" y="8"/>
                  </a:lnTo>
                  <a:lnTo>
                    <a:pt x="56" y="8"/>
                  </a:lnTo>
                  <a:lnTo>
                    <a:pt x="56" y="8"/>
                  </a:lnTo>
                  <a:lnTo>
                    <a:pt x="60" y="10"/>
                  </a:lnTo>
                  <a:lnTo>
                    <a:pt x="60" y="10"/>
                  </a:lnTo>
                  <a:lnTo>
                    <a:pt x="64" y="10"/>
                  </a:lnTo>
                  <a:lnTo>
                    <a:pt x="64" y="10"/>
                  </a:lnTo>
                  <a:lnTo>
                    <a:pt x="64" y="8"/>
                  </a:lnTo>
                  <a:lnTo>
                    <a:pt x="64" y="8"/>
                  </a:lnTo>
                  <a:lnTo>
                    <a:pt x="64" y="8"/>
                  </a:lnTo>
                  <a:lnTo>
                    <a:pt x="64" y="8"/>
                  </a:lnTo>
                  <a:lnTo>
                    <a:pt x="64" y="4"/>
                  </a:lnTo>
                  <a:lnTo>
                    <a:pt x="68" y="4"/>
                  </a:lnTo>
                  <a:lnTo>
                    <a:pt x="68" y="4"/>
                  </a:lnTo>
                  <a:lnTo>
                    <a:pt x="70" y="0"/>
                  </a:lnTo>
                  <a:lnTo>
                    <a:pt x="70" y="0"/>
                  </a:lnTo>
                  <a:lnTo>
                    <a:pt x="70" y="4"/>
                  </a:lnTo>
                  <a:lnTo>
                    <a:pt x="70" y="4"/>
                  </a:lnTo>
                  <a:lnTo>
                    <a:pt x="70" y="4"/>
                  </a:lnTo>
                  <a:lnTo>
                    <a:pt x="70" y="4"/>
                  </a:lnTo>
                  <a:lnTo>
                    <a:pt x="74" y="4"/>
                  </a:lnTo>
                  <a:lnTo>
                    <a:pt x="74" y="4"/>
                  </a:lnTo>
                  <a:lnTo>
                    <a:pt x="74" y="4"/>
                  </a:lnTo>
                  <a:lnTo>
                    <a:pt x="78" y="4"/>
                  </a:lnTo>
                  <a:lnTo>
                    <a:pt x="78" y="4"/>
                  </a:lnTo>
                  <a:lnTo>
                    <a:pt x="78" y="4"/>
                  </a:lnTo>
                  <a:lnTo>
                    <a:pt x="78" y="4"/>
                  </a:lnTo>
                  <a:lnTo>
                    <a:pt x="78" y="8"/>
                  </a:lnTo>
                  <a:lnTo>
                    <a:pt x="78" y="8"/>
                  </a:lnTo>
                  <a:lnTo>
                    <a:pt x="78" y="8"/>
                  </a:lnTo>
                  <a:lnTo>
                    <a:pt x="82" y="8"/>
                  </a:lnTo>
                  <a:lnTo>
                    <a:pt x="82" y="4"/>
                  </a:lnTo>
                  <a:lnTo>
                    <a:pt x="82" y="4"/>
                  </a:lnTo>
                  <a:lnTo>
                    <a:pt x="82" y="4"/>
                  </a:lnTo>
                  <a:lnTo>
                    <a:pt x="84" y="4"/>
                  </a:lnTo>
                  <a:lnTo>
                    <a:pt x="84" y="4"/>
                  </a:lnTo>
                  <a:lnTo>
                    <a:pt x="88" y="8"/>
                  </a:lnTo>
                  <a:lnTo>
                    <a:pt x="88" y="8"/>
                  </a:lnTo>
                  <a:lnTo>
                    <a:pt x="88" y="8"/>
                  </a:lnTo>
                  <a:lnTo>
                    <a:pt x="84" y="10"/>
                  </a:lnTo>
                  <a:lnTo>
                    <a:pt x="88" y="10"/>
                  </a:lnTo>
                  <a:lnTo>
                    <a:pt x="88" y="10"/>
                  </a:lnTo>
                  <a:lnTo>
                    <a:pt x="88" y="10"/>
                  </a:lnTo>
                  <a:lnTo>
                    <a:pt x="92" y="10"/>
                  </a:lnTo>
                  <a:lnTo>
                    <a:pt x="92" y="8"/>
                  </a:lnTo>
                  <a:lnTo>
                    <a:pt x="96" y="8"/>
                  </a:lnTo>
                  <a:lnTo>
                    <a:pt x="96" y="8"/>
                  </a:lnTo>
                  <a:lnTo>
                    <a:pt x="100" y="8"/>
                  </a:lnTo>
                  <a:lnTo>
                    <a:pt x="104" y="10"/>
                  </a:lnTo>
                  <a:lnTo>
                    <a:pt x="104" y="10"/>
                  </a:lnTo>
                  <a:lnTo>
                    <a:pt x="104" y="10"/>
                  </a:lnTo>
                  <a:lnTo>
                    <a:pt x="104" y="10"/>
                  </a:lnTo>
                  <a:lnTo>
                    <a:pt x="108" y="14"/>
                  </a:lnTo>
                  <a:lnTo>
                    <a:pt x="108" y="14"/>
                  </a:lnTo>
                  <a:lnTo>
                    <a:pt x="108" y="14"/>
                  </a:lnTo>
                  <a:lnTo>
                    <a:pt x="108" y="14"/>
                  </a:lnTo>
                  <a:lnTo>
                    <a:pt x="108" y="14"/>
                  </a:lnTo>
                  <a:lnTo>
                    <a:pt x="108" y="14"/>
                  </a:lnTo>
                  <a:lnTo>
                    <a:pt x="108" y="14"/>
                  </a:lnTo>
                  <a:lnTo>
                    <a:pt x="108" y="14"/>
                  </a:lnTo>
                  <a:lnTo>
                    <a:pt x="108" y="18"/>
                  </a:lnTo>
                  <a:lnTo>
                    <a:pt x="108" y="18"/>
                  </a:lnTo>
                  <a:lnTo>
                    <a:pt x="108" y="18"/>
                  </a:lnTo>
                  <a:lnTo>
                    <a:pt x="108" y="18"/>
                  </a:lnTo>
                  <a:lnTo>
                    <a:pt x="108" y="18"/>
                  </a:lnTo>
                  <a:lnTo>
                    <a:pt x="108" y="18"/>
                  </a:lnTo>
                  <a:lnTo>
                    <a:pt x="108" y="22"/>
                  </a:lnTo>
                  <a:lnTo>
                    <a:pt x="108" y="22"/>
                  </a:lnTo>
                  <a:lnTo>
                    <a:pt x="112" y="22"/>
                  </a:lnTo>
                  <a:lnTo>
                    <a:pt x="112" y="26"/>
                  </a:lnTo>
                  <a:lnTo>
                    <a:pt x="108" y="26"/>
                  </a:lnTo>
                  <a:lnTo>
                    <a:pt x="108" y="30"/>
                  </a:lnTo>
                  <a:lnTo>
                    <a:pt x="108" y="30"/>
                  </a:lnTo>
                  <a:lnTo>
                    <a:pt x="108" y="30"/>
                  </a:lnTo>
                  <a:lnTo>
                    <a:pt x="108" y="30"/>
                  </a:lnTo>
                  <a:lnTo>
                    <a:pt x="108" y="30"/>
                  </a:lnTo>
                  <a:lnTo>
                    <a:pt x="108" y="34"/>
                  </a:lnTo>
                  <a:lnTo>
                    <a:pt x="108" y="34"/>
                  </a:lnTo>
                  <a:lnTo>
                    <a:pt x="108" y="34"/>
                  </a:lnTo>
                  <a:lnTo>
                    <a:pt x="112" y="34"/>
                  </a:lnTo>
                  <a:lnTo>
                    <a:pt x="112" y="34"/>
                  </a:lnTo>
                  <a:lnTo>
                    <a:pt x="112" y="38"/>
                  </a:lnTo>
                  <a:lnTo>
                    <a:pt x="112" y="38"/>
                  </a:lnTo>
                  <a:lnTo>
                    <a:pt x="112" y="38"/>
                  </a:lnTo>
                  <a:lnTo>
                    <a:pt x="112" y="38"/>
                  </a:lnTo>
                  <a:lnTo>
                    <a:pt x="112" y="38"/>
                  </a:lnTo>
                  <a:lnTo>
                    <a:pt x="112" y="38"/>
                  </a:lnTo>
                  <a:lnTo>
                    <a:pt x="114" y="38"/>
                  </a:lnTo>
                  <a:lnTo>
                    <a:pt x="114" y="40"/>
                  </a:lnTo>
                  <a:lnTo>
                    <a:pt x="114" y="40"/>
                  </a:lnTo>
                  <a:lnTo>
                    <a:pt x="114" y="44"/>
                  </a:lnTo>
                  <a:lnTo>
                    <a:pt x="118" y="44"/>
                  </a:lnTo>
                  <a:lnTo>
                    <a:pt x="118" y="44"/>
                  </a:lnTo>
                  <a:lnTo>
                    <a:pt x="118" y="44"/>
                  </a:lnTo>
                  <a:lnTo>
                    <a:pt x="118" y="44"/>
                  </a:lnTo>
                  <a:lnTo>
                    <a:pt x="122" y="44"/>
                  </a:lnTo>
                  <a:lnTo>
                    <a:pt x="122" y="48"/>
                  </a:lnTo>
                  <a:lnTo>
                    <a:pt x="122" y="48"/>
                  </a:lnTo>
                  <a:lnTo>
                    <a:pt x="122" y="48"/>
                  </a:lnTo>
                  <a:lnTo>
                    <a:pt x="122" y="52"/>
                  </a:lnTo>
                  <a:lnTo>
                    <a:pt x="122" y="52"/>
                  </a:lnTo>
                  <a:lnTo>
                    <a:pt x="122" y="52"/>
                  </a:lnTo>
                  <a:lnTo>
                    <a:pt x="122" y="52"/>
                  </a:lnTo>
                  <a:lnTo>
                    <a:pt x="122" y="52"/>
                  </a:lnTo>
                  <a:lnTo>
                    <a:pt x="122" y="52"/>
                  </a:lnTo>
                  <a:lnTo>
                    <a:pt x="122" y="52"/>
                  </a:lnTo>
                  <a:lnTo>
                    <a:pt x="122" y="52"/>
                  </a:lnTo>
                  <a:lnTo>
                    <a:pt x="126" y="52"/>
                  </a:lnTo>
                  <a:lnTo>
                    <a:pt x="130" y="52"/>
                  </a:lnTo>
                  <a:lnTo>
                    <a:pt x="130" y="56"/>
                  </a:lnTo>
                  <a:lnTo>
                    <a:pt x="130" y="56"/>
                  </a:lnTo>
                  <a:lnTo>
                    <a:pt x="130" y="56"/>
                  </a:lnTo>
                  <a:lnTo>
                    <a:pt x="130" y="56"/>
                  </a:lnTo>
                  <a:lnTo>
                    <a:pt x="130" y="56"/>
                  </a:lnTo>
                  <a:lnTo>
                    <a:pt x="130" y="56"/>
                  </a:lnTo>
                  <a:lnTo>
                    <a:pt x="130" y="60"/>
                  </a:lnTo>
                  <a:lnTo>
                    <a:pt x="134" y="60"/>
                  </a:lnTo>
                  <a:lnTo>
                    <a:pt x="134" y="60"/>
                  </a:lnTo>
                  <a:lnTo>
                    <a:pt x="134" y="60"/>
                  </a:lnTo>
                  <a:lnTo>
                    <a:pt x="134" y="60"/>
                  </a:lnTo>
                  <a:lnTo>
                    <a:pt x="134" y="60"/>
                  </a:lnTo>
                  <a:lnTo>
                    <a:pt x="134" y="64"/>
                  </a:lnTo>
                  <a:lnTo>
                    <a:pt x="134" y="64"/>
                  </a:lnTo>
                  <a:lnTo>
                    <a:pt x="130" y="68"/>
                  </a:lnTo>
                  <a:lnTo>
                    <a:pt x="130" y="68"/>
                  </a:lnTo>
                  <a:lnTo>
                    <a:pt x="130" y="68"/>
                  </a:lnTo>
                  <a:lnTo>
                    <a:pt x="126" y="68"/>
                  </a:lnTo>
                  <a:lnTo>
                    <a:pt x="126" y="68"/>
                  </a:lnTo>
                  <a:lnTo>
                    <a:pt x="126" y="68"/>
                  </a:lnTo>
                  <a:lnTo>
                    <a:pt x="122" y="68"/>
                  </a:lnTo>
                  <a:lnTo>
                    <a:pt x="122" y="68"/>
                  </a:lnTo>
                  <a:lnTo>
                    <a:pt x="122" y="68"/>
                  </a:lnTo>
                  <a:lnTo>
                    <a:pt x="122" y="68"/>
                  </a:lnTo>
                  <a:lnTo>
                    <a:pt x="122" y="68"/>
                  </a:lnTo>
                  <a:lnTo>
                    <a:pt x="118" y="68"/>
                  </a:lnTo>
                  <a:lnTo>
                    <a:pt x="114" y="68"/>
                  </a:lnTo>
                  <a:lnTo>
                    <a:pt x="114" y="68"/>
                  </a:lnTo>
                  <a:lnTo>
                    <a:pt x="114" y="68"/>
                  </a:lnTo>
                  <a:lnTo>
                    <a:pt x="114" y="68"/>
                  </a:lnTo>
                  <a:lnTo>
                    <a:pt x="114" y="68"/>
                  </a:lnTo>
                  <a:lnTo>
                    <a:pt x="114" y="68"/>
                  </a:lnTo>
                  <a:lnTo>
                    <a:pt x="114" y="70"/>
                  </a:lnTo>
                  <a:lnTo>
                    <a:pt x="114" y="70"/>
                  </a:lnTo>
                  <a:lnTo>
                    <a:pt x="114" y="70"/>
                  </a:lnTo>
                  <a:lnTo>
                    <a:pt x="114" y="70"/>
                  </a:lnTo>
                  <a:lnTo>
                    <a:pt x="114" y="74"/>
                  </a:lnTo>
                  <a:lnTo>
                    <a:pt x="118" y="74"/>
                  </a:lnTo>
                  <a:lnTo>
                    <a:pt x="118" y="74"/>
                  </a:lnTo>
                  <a:lnTo>
                    <a:pt x="118" y="74"/>
                  </a:lnTo>
                  <a:lnTo>
                    <a:pt x="118" y="74"/>
                  </a:lnTo>
                  <a:lnTo>
                    <a:pt x="118" y="74"/>
                  </a:lnTo>
                  <a:lnTo>
                    <a:pt x="118" y="74"/>
                  </a:lnTo>
                  <a:lnTo>
                    <a:pt x="118" y="78"/>
                  </a:lnTo>
                  <a:lnTo>
                    <a:pt x="118" y="78"/>
                  </a:lnTo>
                  <a:lnTo>
                    <a:pt x="118" y="82"/>
                  </a:lnTo>
                  <a:lnTo>
                    <a:pt x="118" y="82"/>
                  </a:lnTo>
                  <a:lnTo>
                    <a:pt x="118" y="86"/>
                  </a:lnTo>
                  <a:lnTo>
                    <a:pt x="118" y="86"/>
                  </a:lnTo>
                  <a:lnTo>
                    <a:pt x="118" y="86"/>
                  </a:lnTo>
                  <a:lnTo>
                    <a:pt x="122" y="86"/>
                  </a:lnTo>
                  <a:lnTo>
                    <a:pt x="122" y="90"/>
                  </a:lnTo>
                  <a:lnTo>
                    <a:pt x="122" y="90"/>
                  </a:lnTo>
                  <a:lnTo>
                    <a:pt x="122" y="90"/>
                  </a:lnTo>
                  <a:lnTo>
                    <a:pt x="118" y="90"/>
                  </a:lnTo>
                  <a:lnTo>
                    <a:pt x="118" y="90"/>
                  </a:lnTo>
                  <a:lnTo>
                    <a:pt x="118" y="90"/>
                  </a:lnTo>
                  <a:lnTo>
                    <a:pt x="118" y="90"/>
                  </a:lnTo>
                  <a:lnTo>
                    <a:pt x="114" y="90"/>
                  </a:lnTo>
                  <a:lnTo>
                    <a:pt x="114" y="90"/>
                  </a:lnTo>
                  <a:lnTo>
                    <a:pt x="114" y="90"/>
                  </a:lnTo>
                  <a:lnTo>
                    <a:pt x="114" y="90"/>
                  </a:lnTo>
                  <a:lnTo>
                    <a:pt x="114" y="90"/>
                  </a:lnTo>
                  <a:lnTo>
                    <a:pt x="112" y="90"/>
                  </a:lnTo>
                  <a:lnTo>
                    <a:pt x="112" y="90"/>
                  </a:lnTo>
                  <a:lnTo>
                    <a:pt x="108" y="90"/>
                  </a:lnTo>
                  <a:lnTo>
                    <a:pt x="108" y="90"/>
                  </a:lnTo>
                  <a:lnTo>
                    <a:pt x="108" y="90"/>
                  </a:lnTo>
                  <a:lnTo>
                    <a:pt x="108" y="90"/>
                  </a:lnTo>
                  <a:lnTo>
                    <a:pt x="108" y="94"/>
                  </a:lnTo>
                  <a:lnTo>
                    <a:pt x="108" y="94"/>
                  </a:lnTo>
                  <a:lnTo>
                    <a:pt x="108" y="94"/>
                  </a:lnTo>
                  <a:lnTo>
                    <a:pt x="104" y="94"/>
                  </a:lnTo>
                  <a:lnTo>
                    <a:pt x="104" y="98"/>
                  </a:lnTo>
                  <a:lnTo>
                    <a:pt x="104" y="98"/>
                  </a:lnTo>
                  <a:lnTo>
                    <a:pt x="104" y="98"/>
                  </a:lnTo>
                  <a:lnTo>
                    <a:pt x="104" y="100"/>
                  </a:lnTo>
                  <a:lnTo>
                    <a:pt x="104" y="100"/>
                  </a:lnTo>
                  <a:lnTo>
                    <a:pt x="104" y="104"/>
                  </a:lnTo>
                  <a:lnTo>
                    <a:pt x="104" y="104"/>
                  </a:lnTo>
                  <a:lnTo>
                    <a:pt x="104" y="104"/>
                  </a:lnTo>
                  <a:lnTo>
                    <a:pt x="104" y="104"/>
                  </a:lnTo>
                  <a:lnTo>
                    <a:pt x="104" y="108"/>
                  </a:lnTo>
                  <a:lnTo>
                    <a:pt x="104" y="104"/>
                  </a:lnTo>
                  <a:lnTo>
                    <a:pt x="100" y="104"/>
                  </a:lnTo>
                  <a:lnTo>
                    <a:pt x="100" y="104"/>
                  </a:lnTo>
                  <a:lnTo>
                    <a:pt x="100" y="100"/>
                  </a:lnTo>
                  <a:lnTo>
                    <a:pt x="100" y="100"/>
                  </a:lnTo>
                  <a:lnTo>
                    <a:pt x="96" y="100"/>
                  </a:lnTo>
                  <a:lnTo>
                    <a:pt x="96" y="100"/>
                  </a:lnTo>
                  <a:lnTo>
                    <a:pt x="96" y="100"/>
                  </a:lnTo>
                  <a:lnTo>
                    <a:pt x="96" y="100"/>
                  </a:lnTo>
                  <a:lnTo>
                    <a:pt x="96" y="100"/>
                  </a:lnTo>
                  <a:lnTo>
                    <a:pt x="92" y="104"/>
                  </a:lnTo>
                  <a:lnTo>
                    <a:pt x="92" y="104"/>
                  </a:lnTo>
                  <a:lnTo>
                    <a:pt x="92" y="104"/>
                  </a:lnTo>
                  <a:lnTo>
                    <a:pt x="92" y="104"/>
                  </a:lnTo>
                  <a:lnTo>
                    <a:pt x="92" y="100"/>
                  </a:lnTo>
                  <a:lnTo>
                    <a:pt x="92" y="100"/>
                  </a:lnTo>
                  <a:lnTo>
                    <a:pt x="88" y="100"/>
                  </a:lnTo>
                  <a:lnTo>
                    <a:pt x="88" y="104"/>
                  </a:lnTo>
                  <a:lnTo>
                    <a:pt x="84" y="104"/>
                  </a:lnTo>
                  <a:lnTo>
                    <a:pt x="84" y="104"/>
                  </a:lnTo>
                  <a:lnTo>
                    <a:pt x="84" y="104"/>
                  </a:lnTo>
                  <a:lnTo>
                    <a:pt x="84" y="100"/>
                  </a:lnTo>
                  <a:lnTo>
                    <a:pt x="84" y="100"/>
                  </a:lnTo>
                  <a:lnTo>
                    <a:pt x="84" y="100"/>
                  </a:lnTo>
                  <a:lnTo>
                    <a:pt x="84" y="100"/>
                  </a:lnTo>
                  <a:lnTo>
                    <a:pt x="84" y="100"/>
                  </a:lnTo>
                  <a:lnTo>
                    <a:pt x="82" y="100"/>
                  </a:lnTo>
                  <a:lnTo>
                    <a:pt x="82" y="100"/>
                  </a:lnTo>
                  <a:lnTo>
                    <a:pt x="78" y="100"/>
                  </a:lnTo>
                  <a:lnTo>
                    <a:pt x="78" y="100"/>
                  </a:lnTo>
                  <a:lnTo>
                    <a:pt x="78" y="100"/>
                  </a:lnTo>
                  <a:lnTo>
                    <a:pt x="78" y="100"/>
                  </a:lnTo>
                  <a:lnTo>
                    <a:pt x="78" y="104"/>
                  </a:lnTo>
                  <a:lnTo>
                    <a:pt x="78" y="104"/>
                  </a:lnTo>
                  <a:lnTo>
                    <a:pt x="78" y="104"/>
                  </a:lnTo>
                  <a:lnTo>
                    <a:pt x="78" y="104"/>
                  </a:lnTo>
                  <a:lnTo>
                    <a:pt x="78" y="100"/>
                  </a:lnTo>
                  <a:lnTo>
                    <a:pt x="78" y="100"/>
                  </a:lnTo>
                  <a:lnTo>
                    <a:pt x="78" y="100"/>
                  </a:lnTo>
                  <a:lnTo>
                    <a:pt x="74" y="100"/>
                  </a:lnTo>
                  <a:lnTo>
                    <a:pt x="74" y="100"/>
                  </a:lnTo>
                  <a:lnTo>
                    <a:pt x="74" y="100"/>
                  </a:lnTo>
                  <a:lnTo>
                    <a:pt x="70" y="100"/>
                  </a:lnTo>
                  <a:lnTo>
                    <a:pt x="70" y="98"/>
                  </a:lnTo>
                  <a:lnTo>
                    <a:pt x="70" y="98"/>
                  </a:lnTo>
                  <a:lnTo>
                    <a:pt x="70" y="100"/>
                  </a:lnTo>
                  <a:lnTo>
                    <a:pt x="70" y="100"/>
                  </a:lnTo>
                  <a:lnTo>
                    <a:pt x="70" y="100"/>
                  </a:lnTo>
                  <a:lnTo>
                    <a:pt x="70" y="100"/>
                  </a:lnTo>
                  <a:lnTo>
                    <a:pt x="70" y="100"/>
                  </a:lnTo>
                  <a:lnTo>
                    <a:pt x="68" y="100"/>
                  </a:lnTo>
                  <a:lnTo>
                    <a:pt x="68" y="100"/>
                  </a:lnTo>
                  <a:lnTo>
                    <a:pt x="68" y="100"/>
                  </a:lnTo>
                  <a:lnTo>
                    <a:pt x="68" y="100"/>
                  </a:lnTo>
                  <a:lnTo>
                    <a:pt x="68" y="100"/>
                  </a:lnTo>
                  <a:lnTo>
                    <a:pt x="68" y="100"/>
                  </a:lnTo>
                  <a:lnTo>
                    <a:pt x="68" y="100"/>
                  </a:lnTo>
                  <a:lnTo>
                    <a:pt x="68" y="100"/>
                  </a:lnTo>
                  <a:lnTo>
                    <a:pt x="68" y="100"/>
                  </a:lnTo>
                  <a:lnTo>
                    <a:pt x="68" y="100"/>
                  </a:lnTo>
                  <a:lnTo>
                    <a:pt x="64" y="100"/>
                  </a:lnTo>
                  <a:lnTo>
                    <a:pt x="64" y="100"/>
                  </a:lnTo>
                  <a:lnTo>
                    <a:pt x="64" y="100"/>
                  </a:lnTo>
                  <a:lnTo>
                    <a:pt x="64" y="100"/>
                  </a:lnTo>
                  <a:lnTo>
                    <a:pt x="64" y="100"/>
                  </a:lnTo>
                  <a:lnTo>
                    <a:pt x="64" y="100"/>
                  </a:lnTo>
                  <a:lnTo>
                    <a:pt x="60" y="100"/>
                  </a:lnTo>
                  <a:lnTo>
                    <a:pt x="60" y="100"/>
                  </a:lnTo>
                  <a:lnTo>
                    <a:pt x="60" y="100"/>
                  </a:lnTo>
                  <a:lnTo>
                    <a:pt x="60" y="100"/>
                  </a:lnTo>
                  <a:lnTo>
                    <a:pt x="56" y="98"/>
                  </a:lnTo>
                  <a:lnTo>
                    <a:pt x="56" y="98"/>
                  </a:lnTo>
                  <a:lnTo>
                    <a:pt x="56" y="98"/>
                  </a:lnTo>
                  <a:lnTo>
                    <a:pt x="56" y="98"/>
                  </a:lnTo>
                  <a:lnTo>
                    <a:pt x="56" y="98"/>
                  </a:lnTo>
                  <a:lnTo>
                    <a:pt x="56" y="98"/>
                  </a:lnTo>
                  <a:lnTo>
                    <a:pt x="52" y="98"/>
                  </a:lnTo>
                  <a:lnTo>
                    <a:pt x="52" y="98"/>
                  </a:lnTo>
                  <a:lnTo>
                    <a:pt x="52" y="98"/>
                  </a:lnTo>
                  <a:lnTo>
                    <a:pt x="52" y="98"/>
                  </a:lnTo>
                  <a:lnTo>
                    <a:pt x="52" y="98"/>
                  </a:lnTo>
                  <a:lnTo>
                    <a:pt x="52" y="98"/>
                  </a:lnTo>
                  <a:lnTo>
                    <a:pt x="48" y="98"/>
                  </a:lnTo>
                  <a:lnTo>
                    <a:pt x="48" y="98"/>
                  </a:lnTo>
                  <a:lnTo>
                    <a:pt x="48" y="94"/>
                  </a:lnTo>
                  <a:lnTo>
                    <a:pt x="48" y="94"/>
                  </a:lnTo>
                  <a:lnTo>
                    <a:pt x="48" y="98"/>
                  </a:lnTo>
                  <a:lnTo>
                    <a:pt x="48" y="98"/>
                  </a:lnTo>
                  <a:lnTo>
                    <a:pt x="48" y="98"/>
                  </a:lnTo>
                  <a:lnTo>
                    <a:pt x="44" y="98"/>
                  </a:lnTo>
                  <a:lnTo>
                    <a:pt x="44" y="94"/>
                  </a:lnTo>
                  <a:lnTo>
                    <a:pt x="44" y="94"/>
                  </a:lnTo>
                  <a:lnTo>
                    <a:pt x="44" y="94"/>
                  </a:lnTo>
                  <a:lnTo>
                    <a:pt x="44" y="94"/>
                  </a:lnTo>
                  <a:lnTo>
                    <a:pt x="44" y="94"/>
                  </a:lnTo>
                  <a:lnTo>
                    <a:pt x="42" y="94"/>
                  </a:lnTo>
                  <a:lnTo>
                    <a:pt x="42" y="94"/>
                  </a:lnTo>
                  <a:lnTo>
                    <a:pt x="42" y="94"/>
                  </a:lnTo>
                  <a:lnTo>
                    <a:pt x="42" y="94"/>
                  </a:lnTo>
                  <a:lnTo>
                    <a:pt x="38" y="94"/>
                  </a:lnTo>
                  <a:lnTo>
                    <a:pt x="38" y="94"/>
                  </a:lnTo>
                  <a:lnTo>
                    <a:pt x="38" y="94"/>
                  </a:lnTo>
                  <a:lnTo>
                    <a:pt x="34" y="94"/>
                  </a:lnTo>
                  <a:lnTo>
                    <a:pt x="34" y="94"/>
                  </a:lnTo>
                  <a:lnTo>
                    <a:pt x="34" y="94"/>
                  </a:lnTo>
                  <a:lnTo>
                    <a:pt x="34" y="94"/>
                  </a:lnTo>
                  <a:lnTo>
                    <a:pt x="34" y="94"/>
                  </a:lnTo>
                  <a:lnTo>
                    <a:pt x="34" y="9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91"/>
            <p:cNvSpPr>
              <a:spLocks/>
            </p:cNvSpPr>
            <p:nvPr/>
          </p:nvSpPr>
          <p:spPr bwMode="auto">
            <a:xfrm>
              <a:off x="4454525" y="3060768"/>
              <a:ext cx="79375" cy="63500"/>
            </a:xfrm>
            <a:custGeom>
              <a:avLst/>
              <a:gdLst>
                <a:gd name="T0" fmla="*/ 22 w 50"/>
                <a:gd name="T1" fmla="*/ 26 h 40"/>
                <a:gd name="T2" fmla="*/ 18 w 50"/>
                <a:gd name="T3" fmla="*/ 26 h 40"/>
                <a:gd name="T4" fmla="*/ 14 w 50"/>
                <a:gd name="T5" fmla="*/ 22 h 40"/>
                <a:gd name="T6" fmla="*/ 10 w 50"/>
                <a:gd name="T7" fmla="*/ 22 h 40"/>
                <a:gd name="T8" fmla="*/ 6 w 50"/>
                <a:gd name="T9" fmla="*/ 18 h 40"/>
                <a:gd name="T10" fmla="*/ 6 w 50"/>
                <a:gd name="T11" fmla="*/ 14 h 40"/>
                <a:gd name="T12" fmla="*/ 2 w 50"/>
                <a:gd name="T13" fmla="*/ 14 h 40"/>
                <a:gd name="T14" fmla="*/ 2 w 50"/>
                <a:gd name="T15" fmla="*/ 14 h 40"/>
                <a:gd name="T16" fmla="*/ 0 w 50"/>
                <a:gd name="T17" fmla="*/ 10 h 40"/>
                <a:gd name="T18" fmla="*/ 2 w 50"/>
                <a:gd name="T19" fmla="*/ 6 h 40"/>
                <a:gd name="T20" fmla="*/ 10 w 50"/>
                <a:gd name="T21" fmla="*/ 4 h 40"/>
                <a:gd name="T22" fmla="*/ 10 w 50"/>
                <a:gd name="T23" fmla="*/ 6 h 40"/>
                <a:gd name="T24" fmla="*/ 14 w 50"/>
                <a:gd name="T25" fmla="*/ 4 h 40"/>
                <a:gd name="T26" fmla="*/ 18 w 50"/>
                <a:gd name="T27" fmla="*/ 6 h 40"/>
                <a:gd name="T28" fmla="*/ 22 w 50"/>
                <a:gd name="T29" fmla="*/ 4 h 40"/>
                <a:gd name="T30" fmla="*/ 22 w 50"/>
                <a:gd name="T31" fmla="*/ 4 h 40"/>
                <a:gd name="T32" fmla="*/ 22 w 50"/>
                <a:gd name="T33" fmla="*/ 6 h 40"/>
                <a:gd name="T34" fmla="*/ 22 w 50"/>
                <a:gd name="T35" fmla="*/ 4 h 40"/>
                <a:gd name="T36" fmla="*/ 26 w 50"/>
                <a:gd name="T37" fmla="*/ 4 h 40"/>
                <a:gd name="T38" fmla="*/ 26 w 50"/>
                <a:gd name="T39" fmla="*/ 4 h 40"/>
                <a:gd name="T40" fmla="*/ 26 w 50"/>
                <a:gd name="T41" fmla="*/ 0 h 40"/>
                <a:gd name="T42" fmla="*/ 30 w 50"/>
                <a:gd name="T43" fmla="*/ 4 h 40"/>
                <a:gd name="T44" fmla="*/ 30 w 50"/>
                <a:gd name="T45" fmla="*/ 0 h 40"/>
                <a:gd name="T46" fmla="*/ 32 w 50"/>
                <a:gd name="T47" fmla="*/ 4 h 40"/>
                <a:gd name="T48" fmla="*/ 32 w 50"/>
                <a:gd name="T49" fmla="*/ 0 h 40"/>
                <a:gd name="T50" fmla="*/ 36 w 50"/>
                <a:gd name="T51" fmla="*/ 4 h 40"/>
                <a:gd name="T52" fmla="*/ 36 w 50"/>
                <a:gd name="T53" fmla="*/ 6 h 40"/>
                <a:gd name="T54" fmla="*/ 40 w 50"/>
                <a:gd name="T55" fmla="*/ 6 h 40"/>
                <a:gd name="T56" fmla="*/ 44 w 50"/>
                <a:gd name="T57" fmla="*/ 6 h 40"/>
                <a:gd name="T58" fmla="*/ 44 w 50"/>
                <a:gd name="T59" fmla="*/ 10 h 40"/>
                <a:gd name="T60" fmla="*/ 44 w 50"/>
                <a:gd name="T61" fmla="*/ 14 h 40"/>
                <a:gd name="T62" fmla="*/ 44 w 50"/>
                <a:gd name="T63" fmla="*/ 14 h 40"/>
                <a:gd name="T64" fmla="*/ 44 w 50"/>
                <a:gd name="T65" fmla="*/ 14 h 40"/>
                <a:gd name="T66" fmla="*/ 48 w 50"/>
                <a:gd name="T67" fmla="*/ 18 h 40"/>
                <a:gd name="T68" fmla="*/ 50 w 50"/>
                <a:gd name="T69" fmla="*/ 22 h 40"/>
                <a:gd name="T70" fmla="*/ 50 w 50"/>
                <a:gd name="T71" fmla="*/ 26 h 40"/>
                <a:gd name="T72" fmla="*/ 48 w 50"/>
                <a:gd name="T73" fmla="*/ 28 h 40"/>
                <a:gd name="T74" fmla="*/ 48 w 50"/>
                <a:gd name="T75" fmla="*/ 28 h 40"/>
                <a:gd name="T76" fmla="*/ 44 w 50"/>
                <a:gd name="T77" fmla="*/ 28 h 40"/>
                <a:gd name="T78" fmla="*/ 44 w 50"/>
                <a:gd name="T79" fmla="*/ 36 h 40"/>
                <a:gd name="T80" fmla="*/ 44 w 50"/>
                <a:gd name="T81" fmla="*/ 36 h 40"/>
                <a:gd name="T82" fmla="*/ 44 w 50"/>
                <a:gd name="T83" fmla="*/ 40 h 40"/>
                <a:gd name="T84" fmla="*/ 40 w 50"/>
                <a:gd name="T85" fmla="*/ 40 h 40"/>
                <a:gd name="T86" fmla="*/ 40 w 50"/>
                <a:gd name="T87" fmla="*/ 40 h 40"/>
                <a:gd name="T88" fmla="*/ 36 w 50"/>
                <a:gd name="T89" fmla="*/ 40 h 40"/>
                <a:gd name="T90" fmla="*/ 32 w 50"/>
                <a:gd name="T91" fmla="*/ 36 h 40"/>
                <a:gd name="T92" fmla="*/ 30 w 50"/>
                <a:gd name="T93" fmla="*/ 28 h 40"/>
                <a:gd name="T94" fmla="*/ 30 w 50"/>
                <a:gd name="T95" fmla="*/ 28 h 40"/>
                <a:gd name="T96" fmla="*/ 26 w 50"/>
                <a:gd name="T97" fmla="*/ 32 h 40"/>
                <a:gd name="T98" fmla="*/ 22 w 50"/>
                <a:gd name="T99" fmla="*/ 32 h 40"/>
                <a:gd name="T100" fmla="*/ 22 w 50"/>
                <a:gd name="T101"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40">
                  <a:moveTo>
                    <a:pt x="22" y="32"/>
                  </a:moveTo>
                  <a:lnTo>
                    <a:pt x="22" y="32"/>
                  </a:lnTo>
                  <a:lnTo>
                    <a:pt x="22" y="28"/>
                  </a:lnTo>
                  <a:lnTo>
                    <a:pt x="22" y="26"/>
                  </a:lnTo>
                  <a:lnTo>
                    <a:pt x="22" y="26"/>
                  </a:lnTo>
                  <a:lnTo>
                    <a:pt x="18" y="26"/>
                  </a:lnTo>
                  <a:lnTo>
                    <a:pt x="18" y="26"/>
                  </a:lnTo>
                  <a:lnTo>
                    <a:pt x="18" y="26"/>
                  </a:lnTo>
                  <a:lnTo>
                    <a:pt x="14" y="26"/>
                  </a:lnTo>
                  <a:lnTo>
                    <a:pt x="14" y="26"/>
                  </a:lnTo>
                  <a:lnTo>
                    <a:pt x="14" y="22"/>
                  </a:lnTo>
                  <a:lnTo>
                    <a:pt x="14" y="22"/>
                  </a:lnTo>
                  <a:lnTo>
                    <a:pt x="14" y="22"/>
                  </a:lnTo>
                  <a:lnTo>
                    <a:pt x="10" y="22"/>
                  </a:lnTo>
                  <a:lnTo>
                    <a:pt x="10" y="22"/>
                  </a:lnTo>
                  <a:lnTo>
                    <a:pt x="10" y="22"/>
                  </a:lnTo>
                  <a:lnTo>
                    <a:pt x="10" y="22"/>
                  </a:lnTo>
                  <a:lnTo>
                    <a:pt x="6" y="22"/>
                  </a:lnTo>
                  <a:lnTo>
                    <a:pt x="6" y="18"/>
                  </a:lnTo>
                  <a:lnTo>
                    <a:pt x="6" y="18"/>
                  </a:lnTo>
                  <a:lnTo>
                    <a:pt x="6" y="18"/>
                  </a:lnTo>
                  <a:lnTo>
                    <a:pt x="6" y="14"/>
                  </a:lnTo>
                  <a:lnTo>
                    <a:pt x="6" y="14"/>
                  </a:lnTo>
                  <a:lnTo>
                    <a:pt x="6" y="14"/>
                  </a:lnTo>
                  <a:lnTo>
                    <a:pt x="6" y="14"/>
                  </a:lnTo>
                  <a:lnTo>
                    <a:pt x="2" y="14"/>
                  </a:lnTo>
                  <a:lnTo>
                    <a:pt x="2" y="14"/>
                  </a:lnTo>
                  <a:lnTo>
                    <a:pt x="2" y="14"/>
                  </a:lnTo>
                  <a:lnTo>
                    <a:pt x="2" y="18"/>
                  </a:lnTo>
                  <a:lnTo>
                    <a:pt x="2" y="18"/>
                  </a:lnTo>
                  <a:lnTo>
                    <a:pt x="2" y="18"/>
                  </a:lnTo>
                  <a:lnTo>
                    <a:pt x="2" y="14"/>
                  </a:lnTo>
                  <a:lnTo>
                    <a:pt x="0" y="14"/>
                  </a:lnTo>
                  <a:lnTo>
                    <a:pt x="0" y="14"/>
                  </a:lnTo>
                  <a:lnTo>
                    <a:pt x="0" y="10"/>
                  </a:lnTo>
                  <a:lnTo>
                    <a:pt x="0" y="10"/>
                  </a:lnTo>
                  <a:lnTo>
                    <a:pt x="0" y="10"/>
                  </a:lnTo>
                  <a:lnTo>
                    <a:pt x="2" y="6"/>
                  </a:lnTo>
                  <a:lnTo>
                    <a:pt x="2" y="6"/>
                  </a:lnTo>
                  <a:lnTo>
                    <a:pt x="2" y="6"/>
                  </a:lnTo>
                  <a:lnTo>
                    <a:pt x="6" y="4"/>
                  </a:lnTo>
                  <a:lnTo>
                    <a:pt x="6" y="4"/>
                  </a:lnTo>
                  <a:lnTo>
                    <a:pt x="6" y="4"/>
                  </a:lnTo>
                  <a:lnTo>
                    <a:pt x="10" y="4"/>
                  </a:lnTo>
                  <a:lnTo>
                    <a:pt x="10" y="4"/>
                  </a:lnTo>
                  <a:lnTo>
                    <a:pt x="10" y="6"/>
                  </a:lnTo>
                  <a:lnTo>
                    <a:pt x="10" y="6"/>
                  </a:lnTo>
                  <a:lnTo>
                    <a:pt x="10" y="6"/>
                  </a:lnTo>
                  <a:lnTo>
                    <a:pt x="10" y="6"/>
                  </a:lnTo>
                  <a:lnTo>
                    <a:pt x="10" y="6"/>
                  </a:lnTo>
                  <a:lnTo>
                    <a:pt x="10" y="6"/>
                  </a:lnTo>
                  <a:lnTo>
                    <a:pt x="14" y="4"/>
                  </a:lnTo>
                  <a:lnTo>
                    <a:pt x="14" y="4"/>
                  </a:lnTo>
                  <a:lnTo>
                    <a:pt x="14" y="6"/>
                  </a:lnTo>
                  <a:lnTo>
                    <a:pt x="14" y="6"/>
                  </a:lnTo>
                  <a:lnTo>
                    <a:pt x="18" y="6"/>
                  </a:lnTo>
                  <a:lnTo>
                    <a:pt x="18" y="6"/>
                  </a:lnTo>
                  <a:lnTo>
                    <a:pt x="18" y="6"/>
                  </a:lnTo>
                  <a:lnTo>
                    <a:pt x="22" y="6"/>
                  </a:lnTo>
                  <a:lnTo>
                    <a:pt x="22" y="4"/>
                  </a:lnTo>
                  <a:lnTo>
                    <a:pt x="22" y="4"/>
                  </a:lnTo>
                  <a:lnTo>
                    <a:pt x="22" y="4"/>
                  </a:lnTo>
                  <a:lnTo>
                    <a:pt x="22" y="4"/>
                  </a:lnTo>
                  <a:lnTo>
                    <a:pt x="22" y="4"/>
                  </a:lnTo>
                  <a:lnTo>
                    <a:pt x="22" y="4"/>
                  </a:lnTo>
                  <a:lnTo>
                    <a:pt x="22" y="6"/>
                  </a:lnTo>
                  <a:lnTo>
                    <a:pt x="22" y="6"/>
                  </a:lnTo>
                  <a:lnTo>
                    <a:pt x="22" y="6"/>
                  </a:lnTo>
                  <a:lnTo>
                    <a:pt x="22" y="6"/>
                  </a:lnTo>
                  <a:lnTo>
                    <a:pt x="22" y="4"/>
                  </a:lnTo>
                  <a:lnTo>
                    <a:pt x="22" y="4"/>
                  </a:lnTo>
                  <a:lnTo>
                    <a:pt x="22" y="4"/>
                  </a:lnTo>
                  <a:lnTo>
                    <a:pt x="22" y="4"/>
                  </a:lnTo>
                  <a:lnTo>
                    <a:pt x="22" y="4"/>
                  </a:lnTo>
                  <a:lnTo>
                    <a:pt x="22" y="4"/>
                  </a:lnTo>
                  <a:lnTo>
                    <a:pt x="26" y="4"/>
                  </a:lnTo>
                  <a:lnTo>
                    <a:pt x="26" y="4"/>
                  </a:lnTo>
                  <a:lnTo>
                    <a:pt x="26" y="4"/>
                  </a:lnTo>
                  <a:lnTo>
                    <a:pt x="26" y="4"/>
                  </a:lnTo>
                  <a:lnTo>
                    <a:pt x="26" y="4"/>
                  </a:lnTo>
                  <a:lnTo>
                    <a:pt x="26" y="4"/>
                  </a:lnTo>
                  <a:lnTo>
                    <a:pt x="26" y="4"/>
                  </a:lnTo>
                  <a:lnTo>
                    <a:pt x="26" y="0"/>
                  </a:lnTo>
                  <a:lnTo>
                    <a:pt x="26" y="0"/>
                  </a:lnTo>
                  <a:lnTo>
                    <a:pt x="26" y="4"/>
                  </a:lnTo>
                  <a:lnTo>
                    <a:pt x="26" y="4"/>
                  </a:lnTo>
                  <a:lnTo>
                    <a:pt x="30" y="4"/>
                  </a:lnTo>
                  <a:lnTo>
                    <a:pt x="30" y="4"/>
                  </a:lnTo>
                  <a:lnTo>
                    <a:pt x="30" y="0"/>
                  </a:lnTo>
                  <a:lnTo>
                    <a:pt x="30" y="0"/>
                  </a:lnTo>
                  <a:lnTo>
                    <a:pt x="30" y="0"/>
                  </a:lnTo>
                  <a:lnTo>
                    <a:pt x="30" y="0"/>
                  </a:lnTo>
                  <a:lnTo>
                    <a:pt x="30" y="0"/>
                  </a:lnTo>
                  <a:lnTo>
                    <a:pt x="30" y="4"/>
                  </a:lnTo>
                  <a:lnTo>
                    <a:pt x="30" y="4"/>
                  </a:lnTo>
                  <a:lnTo>
                    <a:pt x="32" y="4"/>
                  </a:lnTo>
                  <a:lnTo>
                    <a:pt x="32" y="4"/>
                  </a:lnTo>
                  <a:lnTo>
                    <a:pt x="32" y="0"/>
                  </a:lnTo>
                  <a:lnTo>
                    <a:pt x="32" y="0"/>
                  </a:lnTo>
                  <a:lnTo>
                    <a:pt x="32" y="0"/>
                  </a:lnTo>
                  <a:lnTo>
                    <a:pt x="32" y="4"/>
                  </a:lnTo>
                  <a:lnTo>
                    <a:pt x="32" y="4"/>
                  </a:lnTo>
                  <a:lnTo>
                    <a:pt x="36" y="4"/>
                  </a:lnTo>
                  <a:lnTo>
                    <a:pt x="36" y="4"/>
                  </a:lnTo>
                  <a:lnTo>
                    <a:pt x="36" y="4"/>
                  </a:lnTo>
                  <a:lnTo>
                    <a:pt x="36" y="4"/>
                  </a:lnTo>
                  <a:lnTo>
                    <a:pt x="36" y="6"/>
                  </a:lnTo>
                  <a:lnTo>
                    <a:pt x="36" y="6"/>
                  </a:lnTo>
                  <a:lnTo>
                    <a:pt x="40" y="6"/>
                  </a:lnTo>
                  <a:lnTo>
                    <a:pt x="40" y="6"/>
                  </a:lnTo>
                  <a:lnTo>
                    <a:pt x="40" y="4"/>
                  </a:lnTo>
                  <a:lnTo>
                    <a:pt x="40" y="6"/>
                  </a:lnTo>
                  <a:lnTo>
                    <a:pt x="40" y="6"/>
                  </a:lnTo>
                  <a:lnTo>
                    <a:pt x="40" y="6"/>
                  </a:lnTo>
                  <a:lnTo>
                    <a:pt x="44" y="6"/>
                  </a:lnTo>
                  <a:lnTo>
                    <a:pt x="44" y="6"/>
                  </a:lnTo>
                  <a:lnTo>
                    <a:pt x="44" y="6"/>
                  </a:lnTo>
                  <a:lnTo>
                    <a:pt x="44" y="10"/>
                  </a:lnTo>
                  <a:lnTo>
                    <a:pt x="44" y="10"/>
                  </a:lnTo>
                  <a:lnTo>
                    <a:pt x="44" y="10"/>
                  </a:lnTo>
                  <a:lnTo>
                    <a:pt x="40" y="14"/>
                  </a:lnTo>
                  <a:lnTo>
                    <a:pt x="40" y="14"/>
                  </a:lnTo>
                  <a:lnTo>
                    <a:pt x="40" y="14"/>
                  </a:lnTo>
                  <a:lnTo>
                    <a:pt x="44" y="14"/>
                  </a:lnTo>
                  <a:lnTo>
                    <a:pt x="44" y="14"/>
                  </a:lnTo>
                  <a:lnTo>
                    <a:pt x="44" y="14"/>
                  </a:lnTo>
                  <a:lnTo>
                    <a:pt x="44" y="14"/>
                  </a:lnTo>
                  <a:lnTo>
                    <a:pt x="44" y="14"/>
                  </a:lnTo>
                  <a:lnTo>
                    <a:pt x="44" y="14"/>
                  </a:lnTo>
                  <a:lnTo>
                    <a:pt x="44" y="14"/>
                  </a:lnTo>
                  <a:lnTo>
                    <a:pt x="44" y="14"/>
                  </a:lnTo>
                  <a:lnTo>
                    <a:pt x="44" y="14"/>
                  </a:lnTo>
                  <a:lnTo>
                    <a:pt x="44" y="18"/>
                  </a:lnTo>
                  <a:lnTo>
                    <a:pt x="44" y="14"/>
                  </a:lnTo>
                  <a:lnTo>
                    <a:pt x="48" y="14"/>
                  </a:lnTo>
                  <a:lnTo>
                    <a:pt x="48" y="18"/>
                  </a:lnTo>
                  <a:lnTo>
                    <a:pt x="48" y="18"/>
                  </a:lnTo>
                  <a:lnTo>
                    <a:pt x="50" y="18"/>
                  </a:lnTo>
                  <a:lnTo>
                    <a:pt x="50" y="18"/>
                  </a:lnTo>
                  <a:lnTo>
                    <a:pt x="50" y="22"/>
                  </a:lnTo>
                  <a:lnTo>
                    <a:pt x="50" y="22"/>
                  </a:lnTo>
                  <a:lnTo>
                    <a:pt x="50" y="22"/>
                  </a:lnTo>
                  <a:lnTo>
                    <a:pt x="50" y="22"/>
                  </a:lnTo>
                  <a:lnTo>
                    <a:pt x="50" y="26"/>
                  </a:lnTo>
                  <a:lnTo>
                    <a:pt x="50" y="26"/>
                  </a:lnTo>
                  <a:lnTo>
                    <a:pt x="50" y="26"/>
                  </a:lnTo>
                  <a:lnTo>
                    <a:pt x="48" y="26"/>
                  </a:lnTo>
                  <a:lnTo>
                    <a:pt x="48" y="28"/>
                  </a:lnTo>
                  <a:lnTo>
                    <a:pt x="48" y="28"/>
                  </a:lnTo>
                  <a:lnTo>
                    <a:pt x="48" y="28"/>
                  </a:lnTo>
                  <a:lnTo>
                    <a:pt x="48" y="28"/>
                  </a:lnTo>
                  <a:lnTo>
                    <a:pt x="48" y="28"/>
                  </a:lnTo>
                  <a:lnTo>
                    <a:pt x="48" y="28"/>
                  </a:lnTo>
                  <a:lnTo>
                    <a:pt x="48" y="28"/>
                  </a:lnTo>
                  <a:lnTo>
                    <a:pt x="44" y="28"/>
                  </a:lnTo>
                  <a:lnTo>
                    <a:pt x="44" y="28"/>
                  </a:lnTo>
                  <a:lnTo>
                    <a:pt x="44" y="32"/>
                  </a:lnTo>
                  <a:lnTo>
                    <a:pt x="44" y="32"/>
                  </a:lnTo>
                  <a:lnTo>
                    <a:pt x="44" y="32"/>
                  </a:lnTo>
                  <a:lnTo>
                    <a:pt x="44" y="36"/>
                  </a:lnTo>
                  <a:lnTo>
                    <a:pt x="44" y="36"/>
                  </a:lnTo>
                  <a:lnTo>
                    <a:pt x="44" y="36"/>
                  </a:lnTo>
                  <a:lnTo>
                    <a:pt x="44" y="36"/>
                  </a:lnTo>
                  <a:lnTo>
                    <a:pt x="44" y="36"/>
                  </a:lnTo>
                  <a:lnTo>
                    <a:pt x="44" y="40"/>
                  </a:lnTo>
                  <a:lnTo>
                    <a:pt x="44" y="40"/>
                  </a:lnTo>
                  <a:lnTo>
                    <a:pt x="44" y="40"/>
                  </a:lnTo>
                  <a:lnTo>
                    <a:pt x="44" y="40"/>
                  </a:lnTo>
                  <a:lnTo>
                    <a:pt x="44" y="40"/>
                  </a:lnTo>
                  <a:lnTo>
                    <a:pt x="44" y="40"/>
                  </a:lnTo>
                  <a:lnTo>
                    <a:pt x="44" y="40"/>
                  </a:lnTo>
                  <a:lnTo>
                    <a:pt x="40" y="40"/>
                  </a:lnTo>
                  <a:lnTo>
                    <a:pt x="40" y="40"/>
                  </a:lnTo>
                  <a:lnTo>
                    <a:pt x="40" y="40"/>
                  </a:lnTo>
                  <a:lnTo>
                    <a:pt x="40" y="40"/>
                  </a:lnTo>
                  <a:lnTo>
                    <a:pt x="40" y="40"/>
                  </a:lnTo>
                  <a:lnTo>
                    <a:pt x="40" y="40"/>
                  </a:lnTo>
                  <a:lnTo>
                    <a:pt x="40" y="40"/>
                  </a:lnTo>
                  <a:lnTo>
                    <a:pt x="36" y="40"/>
                  </a:lnTo>
                  <a:lnTo>
                    <a:pt x="36" y="40"/>
                  </a:lnTo>
                  <a:lnTo>
                    <a:pt x="32" y="36"/>
                  </a:lnTo>
                  <a:lnTo>
                    <a:pt x="32" y="36"/>
                  </a:lnTo>
                  <a:lnTo>
                    <a:pt x="32" y="36"/>
                  </a:lnTo>
                  <a:lnTo>
                    <a:pt x="32" y="36"/>
                  </a:lnTo>
                  <a:lnTo>
                    <a:pt x="30" y="36"/>
                  </a:lnTo>
                  <a:lnTo>
                    <a:pt x="30" y="32"/>
                  </a:lnTo>
                  <a:lnTo>
                    <a:pt x="30" y="28"/>
                  </a:lnTo>
                  <a:lnTo>
                    <a:pt x="30" y="28"/>
                  </a:lnTo>
                  <a:lnTo>
                    <a:pt x="32" y="28"/>
                  </a:lnTo>
                  <a:lnTo>
                    <a:pt x="30" y="28"/>
                  </a:lnTo>
                  <a:lnTo>
                    <a:pt x="30" y="28"/>
                  </a:lnTo>
                  <a:lnTo>
                    <a:pt x="30" y="28"/>
                  </a:lnTo>
                  <a:lnTo>
                    <a:pt x="30" y="28"/>
                  </a:lnTo>
                  <a:lnTo>
                    <a:pt x="30" y="32"/>
                  </a:lnTo>
                  <a:lnTo>
                    <a:pt x="26" y="32"/>
                  </a:lnTo>
                  <a:lnTo>
                    <a:pt x="26" y="32"/>
                  </a:lnTo>
                  <a:lnTo>
                    <a:pt x="26" y="32"/>
                  </a:lnTo>
                  <a:lnTo>
                    <a:pt x="26" y="32"/>
                  </a:lnTo>
                  <a:lnTo>
                    <a:pt x="22" y="32"/>
                  </a:lnTo>
                  <a:lnTo>
                    <a:pt x="22" y="32"/>
                  </a:lnTo>
                  <a:lnTo>
                    <a:pt x="22" y="32"/>
                  </a:lnTo>
                  <a:lnTo>
                    <a:pt x="22" y="32"/>
                  </a:lnTo>
                  <a:lnTo>
                    <a:pt x="22" y="32"/>
                  </a:lnTo>
                  <a:lnTo>
                    <a:pt x="22" y="32"/>
                  </a:lnTo>
                  <a:lnTo>
                    <a:pt x="22" y="3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92"/>
            <p:cNvSpPr>
              <a:spLocks/>
            </p:cNvSpPr>
            <p:nvPr/>
          </p:nvSpPr>
          <p:spPr bwMode="auto">
            <a:xfrm>
              <a:off x="4749800" y="3267143"/>
              <a:ext cx="82550" cy="82550"/>
            </a:xfrm>
            <a:custGeom>
              <a:avLst/>
              <a:gdLst>
                <a:gd name="T0" fmla="*/ 26 w 52"/>
                <a:gd name="T1" fmla="*/ 44 h 52"/>
                <a:gd name="T2" fmla="*/ 26 w 52"/>
                <a:gd name="T3" fmla="*/ 40 h 52"/>
                <a:gd name="T4" fmla="*/ 22 w 52"/>
                <a:gd name="T5" fmla="*/ 38 h 52"/>
                <a:gd name="T6" fmla="*/ 18 w 52"/>
                <a:gd name="T7" fmla="*/ 34 h 52"/>
                <a:gd name="T8" fmla="*/ 18 w 52"/>
                <a:gd name="T9" fmla="*/ 34 h 52"/>
                <a:gd name="T10" fmla="*/ 14 w 52"/>
                <a:gd name="T11" fmla="*/ 30 h 52"/>
                <a:gd name="T12" fmla="*/ 10 w 52"/>
                <a:gd name="T13" fmla="*/ 22 h 52"/>
                <a:gd name="T14" fmla="*/ 6 w 52"/>
                <a:gd name="T15" fmla="*/ 22 h 52"/>
                <a:gd name="T16" fmla="*/ 6 w 52"/>
                <a:gd name="T17" fmla="*/ 18 h 52"/>
                <a:gd name="T18" fmla="*/ 4 w 52"/>
                <a:gd name="T19" fmla="*/ 18 h 52"/>
                <a:gd name="T20" fmla="*/ 4 w 52"/>
                <a:gd name="T21" fmla="*/ 14 h 52"/>
                <a:gd name="T22" fmla="*/ 4 w 52"/>
                <a:gd name="T23" fmla="*/ 12 h 52"/>
                <a:gd name="T24" fmla="*/ 0 w 52"/>
                <a:gd name="T25" fmla="*/ 4 h 52"/>
                <a:gd name="T26" fmla="*/ 0 w 52"/>
                <a:gd name="T27" fmla="*/ 0 h 52"/>
                <a:gd name="T28" fmla="*/ 4 w 52"/>
                <a:gd name="T29" fmla="*/ 0 h 52"/>
                <a:gd name="T30" fmla="*/ 6 w 52"/>
                <a:gd name="T31" fmla="*/ 4 h 52"/>
                <a:gd name="T32" fmla="*/ 6 w 52"/>
                <a:gd name="T33" fmla="*/ 0 h 52"/>
                <a:gd name="T34" fmla="*/ 10 w 52"/>
                <a:gd name="T35" fmla="*/ 0 h 52"/>
                <a:gd name="T36" fmla="*/ 14 w 52"/>
                <a:gd name="T37" fmla="*/ 0 h 52"/>
                <a:gd name="T38" fmla="*/ 18 w 52"/>
                <a:gd name="T39" fmla="*/ 0 h 52"/>
                <a:gd name="T40" fmla="*/ 22 w 52"/>
                <a:gd name="T41" fmla="*/ 0 h 52"/>
                <a:gd name="T42" fmla="*/ 26 w 52"/>
                <a:gd name="T43" fmla="*/ 4 h 52"/>
                <a:gd name="T44" fmla="*/ 28 w 52"/>
                <a:gd name="T45" fmla="*/ 4 h 52"/>
                <a:gd name="T46" fmla="*/ 32 w 52"/>
                <a:gd name="T47" fmla="*/ 4 h 52"/>
                <a:gd name="T48" fmla="*/ 36 w 52"/>
                <a:gd name="T49" fmla="*/ 0 h 52"/>
                <a:gd name="T50" fmla="*/ 40 w 52"/>
                <a:gd name="T51" fmla="*/ 4 h 52"/>
                <a:gd name="T52" fmla="*/ 44 w 52"/>
                <a:gd name="T53" fmla="*/ 8 h 52"/>
                <a:gd name="T54" fmla="*/ 48 w 52"/>
                <a:gd name="T55" fmla="*/ 4 h 52"/>
                <a:gd name="T56" fmla="*/ 48 w 52"/>
                <a:gd name="T57" fmla="*/ 8 h 52"/>
                <a:gd name="T58" fmla="*/ 48 w 52"/>
                <a:gd name="T59" fmla="*/ 14 h 52"/>
                <a:gd name="T60" fmla="*/ 48 w 52"/>
                <a:gd name="T61" fmla="*/ 18 h 52"/>
                <a:gd name="T62" fmla="*/ 52 w 52"/>
                <a:gd name="T63" fmla="*/ 22 h 52"/>
                <a:gd name="T64" fmla="*/ 52 w 52"/>
                <a:gd name="T65" fmla="*/ 26 h 52"/>
                <a:gd name="T66" fmla="*/ 48 w 52"/>
                <a:gd name="T67" fmla="*/ 22 h 52"/>
                <a:gd name="T68" fmla="*/ 52 w 52"/>
                <a:gd name="T69" fmla="*/ 30 h 52"/>
                <a:gd name="T70" fmla="*/ 52 w 52"/>
                <a:gd name="T71" fmla="*/ 30 h 52"/>
                <a:gd name="T72" fmla="*/ 48 w 52"/>
                <a:gd name="T73" fmla="*/ 34 h 52"/>
                <a:gd name="T74" fmla="*/ 44 w 52"/>
                <a:gd name="T75" fmla="*/ 34 h 52"/>
                <a:gd name="T76" fmla="*/ 44 w 52"/>
                <a:gd name="T77" fmla="*/ 34 h 52"/>
                <a:gd name="T78" fmla="*/ 44 w 52"/>
                <a:gd name="T79" fmla="*/ 38 h 52"/>
                <a:gd name="T80" fmla="*/ 44 w 52"/>
                <a:gd name="T81" fmla="*/ 38 h 52"/>
                <a:gd name="T82" fmla="*/ 40 w 52"/>
                <a:gd name="T83" fmla="*/ 40 h 52"/>
                <a:gd name="T84" fmla="*/ 36 w 52"/>
                <a:gd name="T85" fmla="*/ 44 h 52"/>
                <a:gd name="T86" fmla="*/ 36 w 52"/>
                <a:gd name="T87" fmla="*/ 48 h 52"/>
                <a:gd name="T88" fmla="*/ 36 w 52"/>
                <a:gd name="T89" fmla="*/ 52 h 52"/>
                <a:gd name="T90" fmla="*/ 36 w 52"/>
                <a:gd name="T91" fmla="*/ 52 h 52"/>
                <a:gd name="T92" fmla="*/ 32 w 52"/>
                <a:gd name="T93" fmla="*/ 52 h 52"/>
                <a:gd name="T94" fmla="*/ 28 w 52"/>
                <a:gd name="T95" fmla="*/ 48 h 52"/>
                <a:gd name="T96" fmla="*/ 28 w 52"/>
                <a:gd name="T97" fmla="*/ 44 h 52"/>
                <a:gd name="T98" fmla="*/ 26 w 52"/>
                <a:gd name="T9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52">
                  <a:moveTo>
                    <a:pt x="26" y="44"/>
                  </a:moveTo>
                  <a:lnTo>
                    <a:pt x="26" y="44"/>
                  </a:lnTo>
                  <a:lnTo>
                    <a:pt x="26" y="44"/>
                  </a:lnTo>
                  <a:lnTo>
                    <a:pt x="26" y="44"/>
                  </a:lnTo>
                  <a:lnTo>
                    <a:pt x="26" y="40"/>
                  </a:lnTo>
                  <a:lnTo>
                    <a:pt x="26" y="40"/>
                  </a:lnTo>
                  <a:lnTo>
                    <a:pt x="26" y="40"/>
                  </a:lnTo>
                  <a:lnTo>
                    <a:pt x="26" y="40"/>
                  </a:lnTo>
                  <a:lnTo>
                    <a:pt x="22" y="40"/>
                  </a:lnTo>
                  <a:lnTo>
                    <a:pt x="22" y="38"/>
                  </a:lnTo>
                  <a:lnTo>
                    <a:pt x="22" y="38"/>
                  </a:lnTo>
                  <a:lnTo>
                    <a:pt x="22" y="38"/>
                  </a:lnTo>
                  <a:lnTo>
                    <a:pt x="18" y="38"/>
                  </a:lnTo>
                  <a:lnTo>
                    <a:pt x="22" y="34"/>
                  </a:lnTo>
                  <a:lnTo>
                    <a:pt x="18" y="34"/>
                  </a:lnTo>
                  <a:lnTo>
                    <a:pt x="18" y="34"/>
                  </a:lnTo>
                  <a:lnTo>
                    <a:pt x="18" y="34"/>
                  </a:lnTo>
                  <a:lnTo>
                    <a:pt x="18" y="34"/>
                  </a:lnTo>
                  <a:lnTo>
                    <a:pt x="18" y="34"/>
                  </a:lnTo>
                  <a:lnTo>
                    <a:pt x="18" y="34"/>
                  </a:lnTo>
                  <a:lnTo>
                    <a:pt x="14" y="34"/>
                  </a:lnTo>
                  <a:lnTo>
                    <a:pt x="14" y="34"/>
                  </a:lnTo>
                  <a:lnTo>
                    <a:pt x="14" y="30"/>
                  </a:lnTo>
                  <a:lnTo>
                    <a:pt x="14" y="30"/>
                  </a:lnTo>
                  <a:lnTo>
                    <a:pt x="10" y="26"/>
                  </a:lnTo>
                  <a:lnTo>
                    <a:pt x="10" y="26"/>
                  </a:lnTo>
                  <a:lnTo>
                    <a:pt x="10" y="26"/>
                  </a:lnTo>
                  <a:lnTo>
                    <a:pt x="10" y="22"/>
                  </a:lnTo>
                  <a:lnTo>
                    <a:pt x="10" y="22"/>
                  </a:lnTo>
                  <a:lnTo>
                    <a:pt x="6" y="22"/>
                  </a:lnTo>
                  <a:lnTo>
                    <a:pt x="6" y="22"/>
                  </a:lnTo>
                  <a:lnTo>
                    <a:pt x="6" y="22"/>
                  </a:lnTo>
                  <a:lnTo>
                    <a:pt x="6" y="22"/>
                  </a:lnTo>
                  <a:lnTo>
                    <a:pt x="6" y="22"/>
                  </a:lnTo>
                  <a:lnTo>
                    <a:pt x="6" y="18"/>
                  </a:lnTo>
                  <a:lnTo>
                    <a:pt x="6" y="18"/>
                  </a:lnTo>
                  <a:lnTo>
                    <a:pt x="6" y="18"/>
                  </a:lnTo>
                  <a:lnTo>
                    <a:pt x="4" y="18"/>
                  </a:lnTo>
                  <a:lnTo>
                    <a:pt x="4" y="18"/>
                  </a:lnTo>
                  <a:lnTo>
                    <a:pt x="4" y="18"/>
                  </a:lnTo>
                  <a:lnTo>
                    <a:pt x="4" y="18"/>
                  </a:lnTo>
                  <a:lnTo>
                    <a:pt x="4" y="14"/>
                  </a:lnTo>
                  <a:lnTo>
                    <a:pt x="4" y="14"/>
                  </a:lnTo>
                  <a:lnTo>
                    <a:pt x="4" y="14"/>
                  </a:lnTo>
                  <a:lnTo>
                    <a:pt x="4" y="12"/>
                  </a:lnTo>
                  <a:lnTo>
                    <a:pt x="4" y="12"/>
                  </a:lnTo>
                  <a:lnTo>
                    <a:pt x="4" y="12"/>
                  </a:lnTo>
                  <a:lnTo>
                    <a:pt x="4" y="12"/>
                  </a:lnTo>
                  <a:lnTo>
                    <a:pt x="0" y="12"/>
                  </a:lnTo>
                  <a:lnTo>
                    <a:pt x="0" y="8"/>
                  </a:lnTo>
                  <a:lnTo>
                    <a:pt x="0" y="8"/>
                  </a:lnTo>
                  <a:lnTo>
                    <a:pt x="0" y="4"/>
                  </a:lnTo>
                  <a:lnTo>
                    <a:pt x="0" y="4"/>
                  </a:lnTo>
                  <a:lnTo>
                    <a:pt x="0" y="4"/>
                  </a:lnTo>
                  <a:lnTo>
                    <a:pt x="0" y="0"/>
                  </a:lnTo>
                  <a:lnTo>
                    <a:pt x="0" y="0"/>
                  </a:lnTo>
                  <a:lnTo>
                    <a:pt x="0" y="0"/>
                  </a:lnTo>
                  <a:lnTo>
                    <a:pt x="0" y="0"/>
                  </a:lnTo>
                  <a:lnTo>
                    <a:pt x="0" y="0"/>
                  </a:lnTo>
                  <a:lnTo>
                    <a:pt x="4" y="0"/>
                  </a:lnTo>
                  <a:lnTo>
                    <a:pt x="4" y="0"/>
                  </a:lnTo>
                  <a:lnTo>
                    <a:pt x="4" y="4"/>
                  </a:lnTo>
                  <a:lnTo>
                    <a:pt x="6" y="4"/>
                  </a:lnTo>
                  <a:lnTo>
                    <a:pt x="6" y="4"/>
                  </a:lnTo>
                  <a:lnTo>
                    <a:pt x="6" y="4"/>
                  </a:lnTo>
                  <a:lnTo>
                    <a:pt x="6" y="4"/>
                  </a:lnTo>
                  <a:lnTo>
                    <a:pt x="6" y="4"/>
                  </a:lnTo>
                  <a:lnTo>
                    <a:pt x="6" y="0"/>
                  </a:lnTo>
                  <a:lnTo>
                    <a:pt x="10" y="0"/>
                  </a:lnTo>
                  <a:lnTo>
                    <a:pt x="10" y="0"/>
                  </a:lnTo>
                  <a:lnTo>
                    <a:pt x="10"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6" y="0"/>
                  </a:lnTo>
                  <a:lnTo>
                    <a:pt x="26" y="0"/>
                  </a:lnTo>
                  <a:lnTo>
                    <a:pt x="26" y="4"/>
                  </a:lnTo>
                  <a:lnTo>
                    <a:pt x="28" y="4"/>
                  </a:lnTo>
                  <a:lnTo>
                    <a:pt x="28" y="4"/>
                  </a:lnTo>
                  <a:lnTo>
                    <a:pt x="28" y="4"/>
                  </a:lnTo>
                  <a:lnTo>
                    <a:pt x="28" y="4"/>
                  </a:lnTo>
                  <a:lnTo>
                    <a:pt x="32" y="4"/>
                  </a:lnTo>
                  <a:lnTo>
                    <a:pt x="32" y="4"/>
                  </a:lnTo>
                  <a:lnTo>
                    <a:pt x="32" y="4"/>
                  </a:lnTo>
                  <a:lnTo>
                    <a:pt x="32" y="4"/>
                  </a:lnTo>
                  <a:lnTo>
                    <a:pt x="32" y="4"/>
                  </a:lnTo>
                  <a:lnTo>
                    <a:pt x="32" y="0"/>
                  </a:lnTo>
                  <a:lnTo>
                    <a:pt x="32" y="0"/>
                  </a:lnTo>
                  <a:lnTo>
                    <a:pt x="36" y="0"/>
                  </a:lnTo>
                  <a:lnTo>
                    <a:pt x="40" y="4"/>
                  </a:lnTo>
                  <a:lnTo>
                    <a:pt x="40" y="4"/>
                  </a:lnTo>
                  <a:lnTo>
                    <a:pt x="40" y="4"/>
                  </a:lnTo>
                  <a:lnTo>
                    <a:pt x="40" y="4"/>
                  </a:lnTo>
                  <a:lnTo>
                    <a:pt x="40" y="8"/>
                  </a:lnTo>
                  <a:lnTo>
                    <a:pt x="40" y="8"/>
                  </a:lnTo>
                  <a:lnTo>
                    <a:pt x="44" y="8"/>
                  </a:lnTo>
                  <a:lnTo>
                    <a:pt x="44" y="8"/>
                  </a:lnTo>
                  <a:lnTo>
                    <a:pt x="44" y="8"/>
                  </a:lnTo>
                  <a:lnTo>
                    <a:pt x="44" y="8"/>
                  </a:lnTo>
                  <a:lnTo>
                    <a:pt x="48" y="8"/>
                  </a:lnTo>
                  <a:lnTo>
                    <a:pt x="48" y="4"/>
                  </a:lnTo>
                  <a:lnTo>
                    <a:pt x="48" y="8"/>
                  </a:lnTo>
                  <a:lnTo>
                    <a:pt x="52" y="8"/>
                  </a:lnTo>
                  <a:lnTo>
                    <a:pt x="52" y="8"/>
                  </a:lnTo>
                  <a:lnTo>
                    <a:pt x="48" y="8"/>
                  </a:lnTo>
                  <a:lnTo>
                    <a:pt x="48" y="8"/>
                  </a:lnTo>
                  <a:lnTo>
                    <a:pt x="48" y="12"/>
                  </a:lnTo>
                  <a:lnTo>
                    <a:pt x="48" y="12"/>
                  </a:lnTo>
                  <a:lnTo>
                    <a:pt x="48" y="14"/>
                  </a:lnTo>
                  <a:lnTo>
                    <a:pt x="48" y="14"/>
                  </a:lnTo>
                  <a:lnTo>
                    <a:pt x="48" y="18"/>
                  </a:lnTo>
                  <a:lnTo>
                    <a:pt x="48" y="18"/>
                  </a:lnTo>
                  <a:lnTo>
                    <a:pt x="48" y="18"/>
                  </a:lnTo>
                  <a:lnTo>
                    <a:pt x="48" y="18"/>
                  </a:lnTo>
                  <a:lnTo>
                    <a:pt x="48" y="18"/>
                  </a:lnTo>
                  <a:lnTo>
                    <a:pt x="52" y="22"/>
                  </a:lnTo>
                  <a:lnTo>
                    <a:pt x="52" y="22"/>
                  </a:lnTo>
                  <a:lnTo>
                    <a:pt x="52" y="22"/>
                  </a:lnTo>
                  <a:lnTo>
                    <a:pt x="52" y="22"/>
                  </a:lnTo>
                  <a:lnTo>
                    <a:pt x="52" y="26"/>
                  </a:lnTo>
                  <a:lnTo>
                    <a:pt x="52" y="26"/>
                  </a:lnTo>
                  <a:lnTo>
                    <a:pt x="52" y="26"/>
                  </a:lnTo>
                  <a:lnTo>
                    <a:pt x="48" y="26"/>
                  </a:lnTo>
                  <a:lnTo>
                    <a:pt x="48" y="22"/>
                  </a:lnTo>
                  <a:lnTo>
                    <a:pt x="48" y="22"/>
                  </a:lnTo>
                  <a:lnTo>
                    <a:pt x="48" y="26"/>
                  </a:lnTo>
                  <a:lnTo>
                    <a:pt x="48" y="26"/>
                  </a:lnTo>
                  <a:lnTo>
                    <a:pt x="52" y="26"/>
                  </a:lnTo>
                  <a:lnTo>
                    <a:pt x="52" y="30"/>
                  </a:lnTo>
                  <a:lnTo>
                    <a:pt x="52" y="30"/>
                  </a:lnTo>
                  <a:lnTo>
                    <a:pt x="52" y="30"/>
                  </a:lnTo>
                  <a:lnTo>
                    <a:pt x="52" y="30"/>
                  </a:lnTo>
                  <a:lnTo>
                    <a:pt x="52" y="30"/>
                  </a:lnTo>
                  <a:lnTo>
                    <a:pt x="52" y="34"/>
                  </a:lnTo>
                  <a:lnTo>
                    <a:pt x="52" y="34"/>
                  </a:lnTo>
                  <a:lnTo>
                    <a:pt x="52" y="34"/>
                  </a:lnTo>
                  <a:lnTo>
                    <a:pt x="48" y="34"/>
                  </a:lnTo>
                  <a:lnTo>
                    <a:pt x="48" y="34"/>
                  </a:lnTo>
                  <a:lnTo>
                    <a:pt x="48" y="34"/>
                  </a:lnTo>
                  <a:lnTo>
                    <a:pt x="44" y="34"/>
                  </a:lnTo>
                  <a:lnTo>
                    <a:pt x="44" y="34"/>
                  </a:lnTo>
                  <a:lnTo>
                    <a:pt x="44" y="34"/>
                  </a:lnTo>
                  <a:lnTo>
                    <a:pt x="44" y="34"/>
                  </a:lnTo>
                  <a:lnTo>
                    <a:pt x="44" y="34"/>
                  </a:lnTo>
                  <a:lnTo>
                    <a:pt x="44" y="34"/>
                  </a:lnTo>
                  <a:lnTo>
                    <a:pt x="44" y="38"/>
                  </a:lnTo>
                  <a:lnTo>
                    <a:pt x="44" y="38"/>
                  </a:lnTo>
                  <a:lnTo>
                    <a:pt x="44" y="38"/>
                  </a:lnTo>
                  <a:lnTo>
                    <a:pt x="44" y="38"/>
                  </a:lnTo>
                  <a:lnTo>
                    <a:pt x="44" y="38"/>
                  </a:lnTo>
                  <a:lnTo>
                    <a:pt x="44" y="38"/>
                  </a:lnTo>
                  <a:lnTo>
                    <a:pt x="44" y="38"/>
                  </a:lnTo>
                  <a:lnTo>
                    <a:pt x="44" y="38"/>
                  </a:lnTo>
                  <a:lnTo>
                    <a:pt x="40" y="38"/>
                  </a:lnTo>
                  <a:lnTo>
                    <a:pt x="40" y="38"/>
                  </a:lnTo>
                  <a:lnTo>
                    <a:pt x="40" y="40"/>
                  </a:lnTo>
                  <a:lnTo>
                    <a:pt x="40" y="40"/>
                  </a:lnTo>
                  <a:lnTo>
                    <a:pt x="40" y="40"/>
                  </a:lnTo>
                  <a:lnTo>
                    <a:pt x="40" y="40"/>
                  </a:lnTo>
                  <a:lnTo>
                    <a:pt x="40" y="44"/>
                  </a:lnTo>
                  <a:lnTo>
                    <a:pt x="36" y="44"/>
                  </a:lnTo>
                  <a:lnTo>
                    <a:pt x="36" y="44"/>
                  </a:lnTo>
                  <a:lnTo>
                    <a:pt x="36" y="44"/>
                  </a:lnTo>
                  <a:lnTo>
                    <a:pt x="36" y="44"/>
                  </a:lnTo>
                  <a:lnTo>
                    <a:pt x="36" y="48"/>
                  </a:lnTo>
                  <a:lnTo>
                    <a:pt x="36" y="48"/>
                  </a:lnTo>
                  <a:lnTo>
                    <a:pt x="36" y="48"/>
                  </a:lnTo>
                  <a:lnTo>
                    <a:pt x="36" y="48"/>
                  </a:lnTo>
                  <a:lnTo>
                    <a:pt x="36" y="52"/>
                  </a:lnTo>
                  <a:lnTo>
                    <a:pt x="36" y="52"/>
                  </a:lnTo>
                  <a:lnTo>
                    <a:pt x="36" y="52"/>
                  </a:lnTo>
                  <a:lnTo>
                    <a:pt x="36" y="52"/>
                  </a:lnTo>
                  <a:lnTo>
                    <a:pt x="36" y="52"/>
                  </a:lnTo>
                  <a:lnTo>
                    <a:pt x="36" y="52"/>
                  </a:lnTo>
                  <a:lnTo>
                    <a:pt x="36" y="52"/>
                  </a:lnTo>
                  <a:lnTo>
                    <a:pt x="36" y="52"/>
                  </a:lnTo>
                  <a:lnTo>
                    <a:pt x="32" y="52"/>
                  </a:lnTo>
                  <a:lnTo>
                    <a:pt x="32" y="52"/>
                  </a:lnTo>
                  <a:lnTo>
                    <a:pt x="32" y="52"/>
                  </a:lnTo>
                  <a:lnTo>
                    <a:pt x="32" y="48"/>
                  </a:lnTo>
                  <a:lnTo>
                    <a:pt x="28" y="48"/>
                  </a:lnTo>
                  <a:lnTo>
                    <a:pt x="28" y="48"/>
                  </a:lnTo>
                  <a:lnTo>
                    <a:pt x="28" y="48"/>
                  </a:lnTo>
                  <a:lnTo>
                    <a:pt x="28" y="44"/>
                  </a:lnTo>
                  <a:lnTo>
                    <a:pt x="28" y="44"/>
                  </a:lnTo>
                  <a:lnTo>
                    <a:pt x="26" y="44"/>
                  </a:lnTo>
                  <a:lnTo>
                    <a:pt x="26" y="44"/>
                  </a:lnTo>
                  <a:lnTo>
                    <a:pt x="26" y="44"/>
                  </a:lnTo>
                  <a:lnTo>
                    <a:pt x="26" y="44"/>
                  </a:lnTo>
                  <a:lnTo>
                    <a:pt x="26" y="44"/>
                  </a:lnTo>
                  <a:lnTo>
                    <a:pt x="26" y="4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93"/>
            <p:cNvSpPr>
              <a:spLocks/>
            </p:cNvSpPr>
            <p:nvPr/>
          </p:nvSpPr>
          <p:spPr bwMode="auto">
            <a:xfrm>
              <a:off x="4895850" y="3295718"/>
              <a:ext cx="142875" cy="95250"/>
            </a:xfrm>
            <a:custGeom>
              <a:avLst/>
              <a:gdLst>
                <a:gd name="T0" fmla="*/ 8 w 90"/>
                <a:gd name="T1" fmla="*/ 52 h 60"/>
                <a:gd name="T2" fmla="*/ 8 w 90"/>
                <a:gd name="T3" fmla="*/ 48 h 60"/>
                <a:gd name="T4" fmla="*/ 0 w 90"/>
                <a:gd name="T5" fmla="*/ 40 h 60"/>
                <a:gd name="T6" fmla="*/ 4 w 90"/>
                <a:gd name="T7" fmla="*/ 38 h 60"/>
                <a:gd name="T8" fmla="*/ 0 w 90"/>
                <a:gd name="T9" fmla="*/ 30 h 60"/>
                <a:gd name="T10" fmla="*/ 8 w 90"/>
                <a:gd name="T11" fmla="*/ 22 h 60"/>
                <a:gd name="T12" fmla="*/ 8 w 90"/>
                <a:gd name="T13" fmla="*/ 20 h 60"/>
                <a:gd name="T14" fmla="*/ 0 w 90"/>
                <a:gd name="T15" fmla="*/ 12 h 60"/>
                <a:gd name="T16" fmla="*/ 4 w 90"/>
                <a:gd name="T17" fmla="*/ 0 h 60"/>
                <a:gd name="T18" fmla="*/ 8 w 90"/>
                <a:gd name="T19" fmla="*/ 4 h 60"/>
                <a:gd name="T20" fmla="*/ 8 w 90"/>
                <a:gd name="T21" fmla="*/ 4 h 60"/>
                <a:gd name="T22" fmla="*/ 8 w 90"/>
                <a:gd name="T23" fmla="*/ 8 h 60"/>
                <a:gd name="T24" fmla="*/ 12 w 90"/>
                <a:gd name="T25" fmla="*/ 8 h 60"/>
                <a:gd name="T26" fmla="*/ 16 w 90"/>
                <a:gd name="T27" fmla="*/ 8 h 60"/>
                <a:gd name="T28" fmla="*/ 26 w 90"/>
                <a:gd name="T29" fmla="*/ 12 h 60"/>
                <a:gd name="T30" fmla="*/ 26 w 90"/>
                <a:gd name="T31" fmla="*/ 12 h 60"/>
                <a:gd name="T32" fmla="*/ 30 w 90"/>
                <a:gd name="T33" fmla="*/ 12 h 60"/>
                <a:gd name="T34" fmla="*/ 34 w 90"/>
                <a:gd name="T35" fmla="*/ 12 h 60"/>
                <a:gd name="T36" fmla="*/ 42 w 90"/>
                <a:gd name="T37" fmla="*/ 12 h 60"/>
                <a:gd name="T38" fmla="*/ 46 w 90"/>
                <a:gd name="T39" fmla="*/ 12 h 60"/>
                <a:gd name="T40" fmla="*/ 54 w 90"/>
                <a:gd name="T41" fmla="*/ 8 h 60"/>
                <a:gd name="T42" fmla="*/ 56 w 90"/>
                <a:gd name="T43" fmla="*/ 4 h 60"/>
                <a:gd name="T44" fmla="*/ 64 w 90"/>
                <a:gd name="T45" fmla="*/ 4 h 60"/>
                <a:gd name="T46" fmla="*/ 68 w 90"/>
                <a:gd name="T47" fmla="*/ 4 h 60"/>
                <a:gd name="T48" fmla="*/ 76 w 90"/>
                <a:gd name="T49" fmla="*/ 4 h 60"/>
                <a:gd name="T50" fmla="*/ 80 w 90"/>
                <a:gd name="T51" fmla="*/ 8 h 60"/>
                <a:gd name="T52" fmla="*/ 80 w 90"/>
                <a:gd name="T53" fmla="*/ 8 h 60"/>
                <a:gd name="T54" fmla="*/ 86 w 90"/>
                <a:gd name="T55" fmla="*/ 12 h 60"/>
                <a:gd name="T56" fmla="*/ 90 w 90"/>
                <a:gd name="T57" fmla="*/ 16 h 60"/>
                <a:gd name="T58" fmla="*/ 86 w 90"/>
                <a:gd name="T59" fmla="*/ 20 h 60"/>
                <a:gd name="T60" fmla="*/ 82 w 90"/>
                <a:gd name="T61" fmla="*/ 16 h 60"/>
                <a:gd name="T62" fmla="*/ 80 w 90"/>
                <a:gd name="T63" fmla="*/ 22 h 60"/>
                <a:gd name="T64" fmla="*/ 80 w 90"/>
                <a:gd name="T65" fmla="*/ 26 h 60"/>
                <a:gd name="T66" fmla="*/ 76 w 90"/>
                <a:gd name="T67" fmla="*/ 30 h 60"/>
                <a:gd name="T68" fmla="*/ 72 w 90"/>
                <a:gd name="T69" fmla="*/ 38 h 60"/>
                <a:gd name="T70" fmla="*/ 76 w 90"/>
                <a:gd name="T71" fmla="*/ 40 h 60"/>
                <a:gd name="T72" fmla="*/ 80 w 90"/>
                <a:gd name="T73" fmla="*/ 44 h 60"/>
                <a:gd name="T74" fmla="*/ 80 w 90"/>
                <a:gd name="T75" fmla="*/ 44 h 60"/>
                <a:gd name="T76" fmla="*/ 72 w 90"/>
                <a:gd name="T77" fmla="*/ 44 h 60"/>
                <a:gd name="T78" fmla="*/ 68 w 90"/>
                <a:gd name="T79" fmla="*/ 40 h 60"/>
                <a:gd name="T80" fmla="*/ 60 w 90"/>
                <a:gd name="T81" fmla="*/ 44 h 60"/>
                <a:gd name="T82" fmla="*/ 56 w 90"/>
                <a:gd name="T83" fmla="*/ 48 h 60"/>
                <a:gd name="T84" fmla="*/ 56 w 90"/>
                <a:gd name="T85" fmla="*/ 52 h 60"/>
                <a:gd name="T86" fmla="*/ 54 w 90"/>
                <a:gd name="T87" fmla="*/ 52 h 60"/>
                <a:gd name="T88" fmla="*/ 54 w 90"/>
                <a:gd name="T89" fmla="*/ 56 h 60"/>
                <a:gd name="T90" fmla="*/ 46 w 90"/>
                <a:gd name="T91" fmla="*/ 60 h 60"/>
                <a:gd name="T92" fmla="*/ 42 w 90"/>
                <a:gd name="T93" fmla="*/ 60 h 60"/>
                <a:gd name="T94" fmla="*/ 34 w 90"/>
                <a:gd name="T95" fmla="*/ 56 h 60"/>
                <a:gd name="T96" fmla="*/ 26 w 90"/>
                <a:gd name="T97" fmla="*/ 52 h 60"/>
                <a:gd name="T98" fmla="*/ 24 w 90"/>
                <a:gd name="T99" fmla="*/ 56 h 60"/>
                <a:gd name="T100" fmla="*/ 20 w 90"/>
                <a:gd name="T101" fmla="*/ 56 h 60"/>
                <a:gd name="T102" fmla="*/ 12 w 90"/>
                <a:gd name="T103" fmla="*/ 56 h 60"/>
                <a:gd name="T104" fmla="*/ 8 w 90"/>
                <a:gd name="T105"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60">
                  <a:moveTo>
                    <a:pt x="8" y="56"/>
                  </a:moveTo>
                  <a:lnTo>
                    <a:pt x="8" y="56"/>
                  </a:lnTo>
                  <a:lnTo>
                    <a:pt x="8" y="56"/>
                  </a:lnTo>
                  <a:lnTo>
                    <a:pt x="8" y="56"/>
                  </a:lnTo>
                  <a:lnTo>
                    <a:pt x="8" y="52"/>
                  </a:lnTo>
                  <a:lnTo>
                    <a:pt x="8" y="52"/>
                  </a:lnTo>
                  <a:lnTo>
                    <a:pt x="8" y="52"/>
                  </a:lnTo>
                  <a:lnTo>
                    <a:pt x="8" y="52"/>
                  </a:lnTo>
                  <a:lnTo>
                    <a:pt x="8" y="48"/>
                  </a:lnTo>
                  <a:lnTo>
                    <a:pt x="8" y="48"/>
                  </a:lnTo>
                  <a:lnTo>
                    <a:pt x="8" y="48"/>
                  </a:lnTo>
                  <a:lnTo>
                    <a:pt x="8" y="48"/>
                  </a:lnTo>
                  <a:lnTo>
                    <a:pt x="8" y="48"/>
                  </a:lnTo>
                  <a:lnTo>
                    <a:pt x="8" y="44"/>
                  </a:lnTo>
                  <a:lnTo>
                    <a:pt x="8" y="44"/>
                  </a:lnTo>
                  <a:lnTo>
                    <a:pt x="4" y="44"/>
                  </a:lnTo>
                  <a:lnTo>
                    <a:pt x="4" y="40"/>
                  </a:lnTo>
                  <a:lnTo>
                    <a:pt x="0" y="40"/>
                  </a:lnTo>
                  <a:lnTo>
                    <a:pt x="0" y="40"/>
                  </a:lnTo>
                  <a:lnTo>
                    <a:pt x="0" y="38"/>
                  </a:lnTo>
                  <a:lnTo>
                    <a:pt x="0" y="38"/>
                  </a:lnTo>
                  <a:lnTo>
                    <a:pt x="0" y="38"/>
                  </a:lnTo>
                  <a:lnTo>
                    <a:pt x="0" y="38"/>
                  </a:lnTo>
                  <a:lnTo>
                    <a:pt x="4" y="38"/>
                  </a:lnTo>
                  <a:lnTo>
                    <a:pt x="4" y="34"/>
                  </a:lnTo>
                  <a:lnTo>
                    <a:pt x="4" y="34"/>
                  </a:lnTo>
                  <a:lnTo>
                    <a:pt x="0" y="34"/>
                  </a:lnTo>
                  <a:lnTo>
                    <a:pt x="0" y="34"/>
                  </a:lnTo>
                  <a:lnTo>
                    <a:pt x="0" y="34"/>
                  </a:lnTo>
                  <a:lnTo>
                    <a:pt x="0" y="30"/>
                  </a:lnTo>
                  <a:lnTo>
                    <a:pt x="0" y="26"/>
                  </a:lnTo>
                  <a:lnTo>
                    <a:pt x="4" y="26"/>
                  </a:lnTo>
                  <a:lnTo>
                    <a:pt x="4" y="26"/>
                  </a:lnTo>
                  <a:lnTo>
                    <a:pt x="4" y="26"/>
                  </a:lnTo>
                  <a:lnTo>
                    <a:pt x="4" y="26"/>
                  </a:lnTo>
                  <a:lnTo>
                    <a:pt x="8" y="22"/>
                  </a:lnTo>
                  <a:lnTo>
                    <a:pt x="8" y="22"/>
                  </a:lnTo>
                  <a:lnTo>
                    <a:pt x="8" y="22"/>
                  </a:lnTo>
                  <a:lnTo>
                    <a:pt x="8" y="22"/>
                  </a:lnTo>
                  <a:lnTo>
                    <a:pt x="8" y="22"/>
                  </a:lnTo>
                  <a:lnTo>
                    <a:pt x="8" y="20"/>
                  </a:lnTo>
                  <a:lnTo>
                    <a:pt x="8" y="20"/>
                  </a:lnTo>
                  <a:lnTo>
                    <a:pt x="4" y="20"/>
                  </a:lnTo>
                  <a:lnTo>
                    <a:pt x="4" y="20"/>
                  </a:lnTo>
                  <a:lnTo>
                    <a:pt x="4" y="20"/>
                  </a:lnTo>
                  <a:lnTo>
                    <a:pt x="4" y="16"/>
                  </a:lnTo>
                  <a:lnTo>
                    <a:pt x="4" y="16"/>
                  </a:lnTo>
                  <a:lnTo>
                    <a:pt x="0" y="12"/>
                  </a:lnTo>
                  <a:lnTo>
                    <a:pt x="0" y="8"/>
                  </a:lnTo>
                  <a:lnTo>
                    <a:pt x="0" y="4"/>
                  </a:lnTo>
                  <a:lnTo>
                    <a:pt x="4" y="4"/>
                  </a:lnTo>
                  <a:lnTo>
                    <a:pt x="4" y="4"/>
                  </a:lnTo>
                  <a:lnTo>
                    <a:pt x="4" y="4"/>
                  </a:lnTo>
                  <a:lnTo>
                    <a:pt x="4" y="0"/>
                  </a:lnTo>
                  <a:lnTo>
                    <a:pt x="4" y="0"/>
                  </a:lnTo>
                  <a:lnTo>
                    <a:pt x="4" y="0"/>
                  </a:lnTo>
                  <a:lnTo>
                    <a:pt x="4" y="0"/>
                  </a:lnTo>
                  <a:lnTo>
                    <a:pt x="8" y="4"/>
                  </a:lnTo>
                  <a:lnTo>
                    <a:pt x="8" y="4"/>
                  </a:lnTo>
                  <a:lnTo>
                    <a:pt x="8" y="4"/>
                  </a:lnTo>
                  <a:lnTo>
                    <a:pt x="8" y="4"/>
                  </a:lnTo>
                  <a:lnTo>
                    <a:pt x="8" y="4"/>
                  </a:lnTo>
                  <a:lnTo>
                    <a:pt x="8" y="4"/>
                  </a:lnTo>
                  <a:lnTo>
                    <a:pt x="8" y="4"/>
                  </a:lnTo>
                  <a:lnTo>
                    <a:pt x="8" y="4"/>
                  </a:lnTo>
                  <a:lnTo>
                    <a:pt x="8" y="4"/>
                  </a:lnTo>
                  <a:lnTo>
                    <a:pt x="8" y="4"/>
                  </a:lnTo>
                  <a:lnTo>
                    <a:pt x="8" y="8"/>
                  </a:lnTo>
                  <a:lnTo>
                    <a:pt x="8" y="8"/>
                  </a:lnTo>
                  <a:lnTo>
                    <a:pt x="8" y="8"/>
                  </a:lnTo>
                  <a:lnTo>
                    <a:pt x="8" y="8"/>
                  </a:lnTo>
                  <a:lnTo>
                    <a:pt x="8" y="8"/>
                  </a:lnTo>
                  <a:lnTo>
                    <a:pt x="12" y="8"/>
                  </a:lnTo>
                  <a:lnTo>
                    <a:pt x="12" y="8"/>
                  </a:lnTo>
                  <a:lnTo>
                    <a:pt x="12" y="8"/>
                  </a:lnTo>
                  <a:lnTo>
                    <a:pt x="12" y="8"/>
                  </a:lnTo>
                  <a:lnTo>
                    <a:pt x="12" y="8"/>
                  </a:lnTo>
                  <a:lnTo>
                    <a:pt x="12" y="8"/>
                  </a:lnTo>
                  <a:lnTo>
                    <a:pt x="12" y="8"/>
                  </a:lnTo>
                  <a:lnTo>
                    <a:pt x="16" y="8"/>
                  </a:lnTo>
                  <a:lnTo>
                    <a:pt x="16" y="8"/>
                  </a:lnTo>
                  <a:lnTo>
                    <a:pt x="16" y="8"/>
                  </a:lnTo>
                  <a:lnTo>
                    <a:pt x="16" y="8"/>
                  </a:lnTo>
                  <a:lnTo>
                    <a:pt x="16" y="8"/>
                  </a:lnTo>
                  <a:lnTo>
                    <a:pt x="20" y="8"/>
                  </a:lnTo>
                  <a:lnTo>
                    <a:pt x="20" y="12"/>
                  </a:lnTo>
                  <a:lnTo>
                    <a:pt x="20" y="12"/>
                  </a:lnTo>
                  <a:lnTo>
                    <a:pt x="24" y="12"/>
                  </a:lnTo>
                  <a:lnTo>
                    <a:pt x="24" y="12"/>
                  </a:lnTo>
                  <a:lnTo>
                    <a:pt x="26" y="12"/>
                  </a:lnTo>
                  <a:lnTo>
                    <a:pt x="26" y="12"/>
                  </a:lnTo>
                  <a:lnTo>
                    <a:pt x="26" y="12"/>
                  </a:lnTo>
                  <a:lnTo>
                    <a:pt x="26" y="12"/>
                  </a:lnTo>
                  <a:lnTo>
                    <a:pt x="26" y="12"/>
                  </a:lnTo>
                  <a:lnTo>
                    <a:pt x="26" y="12"/>
                  </a:lnTo>
                  <a:lnTo>
                    <a:pt x="26" y="12"/>
                  </a:lnTo>
                  <a:lnTo>
                    <a:pt x="26" y="12"/>
                  </a:lnTo>
                  <a:lnTo>
                    <a:pt x="26" y="12"/>
                  </a:lnTo>
                  <a:lnTo>
                    <a:pt x="30" y="12"/>
                  </a:lnTo>
                  <a:lnTo>
                    <a:pt x="30" y="12"/>
                  </a:lnTo>
                  <a:lnTo>
                    <a:pt x="30" y="12"/>
                  </a:lnTo>
                  <a:lnTo>
                    <a:pt x="30" y="12"/>
                  </a:lnTo>
                  <a:lnTo>
                    <a:pt x="30" y="12"/>
                  </a:lnTo>
                  <a:lnTo>
                    <a:pt x="30" y="12"/>
                  </a:lnTo>
                  <a:lnTo>
                    <a:pt x="30" y="12"/>
                  </a:lnTo>
                  <a:lnTo>
                    <a:pt x="34" y="12"/>
                  </a:lnTo>
                  <a:lnTo>
                    <a:pt x="34" y="12"/>
                  </a:lnTo>
                  <a:lnTo>
                    <a:pt x="34" y="12"/>
                  </a:lnTo>
                  <a:lnTo>
                    <a:pt x="34" y="12"/>
                  </a:lnTo>
                  <a:lnTo>
                    <a:pt x="38" y="12"/>
                  </a:lnTo>
                  <a:lnTo>
                    <a:pt x="42" y="12"/>
                  </a:lnTo>
                  <a:lnTo>
                    <a:pt x="42" y="12"/>
                  </a:lnTo>
                  <a:lnTo>
                    <a:pt x="42" y="12"/>
                  </a:lnTo>
                  <a:lnTo>
                    <a:pt x="42" y="12"/>
                  </a:lnTo>
                  <a:lnTo>
                    <a:pt x="42" y="12"/>
                  </a:lnTo>
                  <a:lnTo>
                    <a:pt x="46" y="12"/>
                  </a:lnTo>
                  <a:lnTo>
                    <a:pt x="46" y="12"/>
                  </a:lnTo>
                  <a:lnTo>
                    <a:pt x="46" y="12"/>
                  </a:lnTo>
                  <a:lnTo>
                    <a:pt x="46" y="12"/>
                  </a:lnTo>
                  <a:lnTo>
                    <a:pt x="46" y="12"/>
                  </a:lnTo>
                  <a:lnTo>
                    <a:pt x="50" y="12"/>
                  </a:lnTo>
                  <a:lnTo>
                    <a:pt x="50" y="12"/>
                  </a:lnTo>
                  <a:lnTo>
                    <a:pt x="50" y="12"/>
                  </a:lnTo>
                  <a:lnTo>
                    <a:pt x="50" y="12"/>
                  </a:lnTo>
                  <a:lnTo>
                    <a:pt x="50" y="8"/>
                  </a:lnTo>
                  <a:lnTo>
                    <a:pt x="54" y="8"/>
                  </a:lnTo>
                  <a:lnTo>
                    <a:pt x="54" y="8"/>
                  </a:lnTo>
                  <a:lnTo>
                    <a:pt x="54" y="8"/>
                  </a:lnTo>
                  <a:lnTo>
                    <a:pt x="56" y="4"/>
                  </a:lnTo>
                  <a:lnTo>
                    <a:pt x="56" y="4"/>
                  </a:lnTo>
                  <a:lnTo>
                    <a:pt x="56" y="4"/>
                  </a:lnTo>
                  <a:lnTo>
                    <a:pt x="56" y="4"/>
                  </a:lnTo>
                  <a:lnTo>
                    <a:pt x="56" y="4"/>
                  </a:lnTo>
                  <a:lnTo>
                    <a:pt x="60" y="4"/>
                  </a:lnTo>
                  <a:lnTo>
                    <a:pt x="64" y="4"/>
                  </a:lnTo>
                  <a:lnTo>
                    <a:pt x="64" y="4"/>
                  </a:lnTo>
                  <a:lnTo>
                    <a:pt x="64" y="4"/>
                  </a:lnTo>
                  <a:lnTo>
                    <a:pt x="64" y="4"/>
                  </a:lnTo>
                  <a:lnTo>
                    <a:pt x="68" y="4"/>
                  </a:lnTo>
                  <a:lnTo>
                    <a:pt x="68" y="4"/>
                  </a:lnTo>
                  <a:lnTo>
                    <a:pt x="68" y="4"/>
                  </a:lnTo>
                  <a:lnTo>
                    <a:pt x="68" y="4"/>
                  </a:lnTo>
                  <a:lnTo>
                    <a:pt x="68" y="4"/>
                  </a:lnTo>
                  <a:lnTo>
                    <a:pt x="68" y="4"/>
                  </a:lnTo>
                  <a:lnTo>
                    <a:pt x="68" y="4"/>
                  </a:lnTo>
                  <a:lnTo>
                    <a:pt x="72" y="4"/>
                  </a:lnTo>
                  <a:lnTo>
                    <a:pt x="72" y="4"/>
                  </a:lnTo>
                  <a:lnTo>
                    <a:pt x="72" y="4"/>
                  </a:lnTo>
                  <a:lnTo>
                    <a:pt x="72" y="4"/>
                  </a:lnTo>
                  <a:lnTo>
                    <a:pt x="76" y="4"/>
                  </a:lnTo>
                  <a:lnTo>
                    <a:pt x="76" y="4"/>
                  </a:lnTo>
                  <a:lnTo>
                    <a:pt x="76" y="4"/>
                  </a:lnTo>
                  <a:lnTo>
                    <a:pt x="76" y="4"/>
                  </a:lnTo>
                  <a:lnTo>
                    <a:pt x="76" y="8"/>
                  </a:lnTo>
                  <a:lnTo>
                    <a:pt x="76" y="8"/>
                  </a:lnTo>
                  <a:lnTo>
                    <a:pt x="80" y="8"/>
                  </a:lnTo>
                  <a:lnTo>
                    <a:pt x="80" y="8"/>
                  </a:lnTo>
                  <a:lnTo>
                    <a:pt x="80" y="8"/>
                  </a:lnTo>
                  <a:lnTo>
                    <a:pt x="80" y="4"/>
                  </a:lnTo>
                  <a:lnTo>
                    <a:pt x="80" y="8"/>
                  </a:lnTo>
                  <a:lnTo>
                    <a:pt x="80" y="8"/>
                  </a:lnTo>
                  <a:lnTo>
                    <a:pt x="80" y="8"/>
                  </a:lnTo>
                  <a:lnTo>
                    <a:pt x="80" y="8"/>
                  </a:lnTo>
                  <a:lnTo>
                    <a:pt x="82" y="8"/>
                  </a:lnTo>
                  <a:lnTo>
                    <a:pt x="82" y="12"/>
                  </a:lnTo>
                  <a:lnTo>
                    <a:pt x="82" y="12"/>
                  </a:lnTo>
                  <a:lnTo>
                    <a:pt x="82" y="12"/>
                  </a:lnTo>
                  <a:lnTo>
                    <a:pt x="86" y="12"/>
                  </a:lnTo>
                  <a:lnTo>
                    <a:pt x="86" y="12"/>
                  </a:lnTo>
                  <a:lnTo>
                    <a:pt x="86" y="12"/>
                  </a:lnTo>
                  <a:lnTo>
                    <a:pt x="86" y="12"/>
                  </a:lnTo>
                  <a:lnTo>
                    <a:pt x="86" y="12"/>
                  </a:lnTo>
                  <a:lnTo>
                    <a:pt x="86" y="16"/>
                  </a:lnTo>
                  <a:lnTo>
                    <a:pt x="90" y="16"/>
                  </a:lnTo>
                  <a:lnTo>
                    <a:pt x="90" y="16"/>
                  </a:lnTo>
                  <a:lnTo>
                    <a:pt x="90" y="16"/>
                  </a:lnTo>
                  <a:lnTo>
                    <a:pt x="86" y="16"/>
                  </a:lnTo>
                  <a:lnTo>
                    <a:pt x="86" y="16"/>
                  </a:lnTo>
                  <a:lnTo>
                    <a:pt x="86" y="16"/>
                  </a:lnTo>
                  <a:lnTo>
                    <a:pt x="86" y="20"/>
                  </a:lnTo>
                  <a:lnTo>
                    <a:pt x="86" y="20"/>
                  </a:lnTo>
                  <a:lnTo>
                    <a:pt x="86" y="20"/>
                  </a:lnTo>
                  <a:lnTo>
                    <a:pt x="86" y="20"/>
                  </a:lnTo>
                  <a:lnTo>
                    <a:pt x="86" y="20"/>
                  </a:lnTo>
                  <a:lnTo>
                    <a:pt x="86" y="16"/>
                  </a:lnTo>
                  <a:lnTo>
                    <a:pt x="82" y="16"/>
                  </a:lnTo>
                  <a:lnTo>
                    <a:pt x="82" y="20"/>
                  </a:lnTo>
                  <a:lnTo>
                    <a:pt x="82" y="20"/>
                  </a:lnTo>
                  <a:lnTo>
                    <a:pt x="82" y="20"/>
                  </a:lnTo>
                  <a:lnTo>
                    <a:pt x="82" y="20"/>
                  </a:lnTo>
                  <a:lnTo>
                    <a:pt x="80" y="20"/>
                  </a:lnTo>
                  <a:lnTo>
                    <a:pt x="80" y="22"/>
                  </a:lnTo>
                  <a:lnTo>
                    <a:pt x="80" y="22"/>
                  </a:lnTo>
                  <a:lnTo>
                    <a:pt x="80" y="26"/>
                  </a:lnTo>
                  <a:lnTo>
                    <a:pt x="80" y="26"/>
                  </a:lnTo>
                  <a:lnTo>
                    <a:pt x="80" y="26"/>
                  </a:lnTo>
                  <a:lnTo>
                    <a:pt x="80" y="26"/>
                  </a:lnTo>
                  <a:lnTo>
                    <a:pt x="80" y="26"/>
                  </a:lnTo>
                  <a:lnTo>
                    <a:pt x="80" y="30"/>
                  </a:lnTo>
                  <a:lnTo>
                    <a:pt x="80" y="30"/>
                  </a:lnTo>
                  <a:lnTo>
                    <a:pt x="80" y="30"/>
                  </a:lnTo>
                  <a:lnTo>
                    <a:pt x="80" y="30"/>
                  </a:lnTo>
                  <a:lnTo>
                    <a:pt x="76" y="30"/>
                  </a:lnTo>
                  <a:lnTo>
                    <a:pt x="76" y="30"/>
                  </a:lnTo>
                  <a:lnTo>
                    <a:pt x="76" y="34"/>
                  </a:lnTo>
                  <a:lnTo>
                    <a:pt x="72" y="34"/>
                  </a:lnTo>
                  <a:lnTo>
                    <a:pt x="72" y="34"/>
                  </a:lnTo>
                  <a:lnTo>
                    <a:pt x="72" y="38"/>
                  </a:lnTo>
                  <a:lnTo>
                    <a:pt x="72" y="38"/>
                  </a:lnTo>
                  <a:lnTo>
                    <a:pt x="72" y="38"/>
                  </a:lnTo>
                  <a:lnTo>
                    <a:pt x="76" y="38"/>
                  </a:lnTo>
                  <a:lnTo>
                    <a:pt x="76" y="38"/>
                  </a:lnTo>
                  <a:lnTo>
                    <a:pt x="76" y="38"/>
                  </a:lnTo>
                  <a:lnTo>
                    <a:pt x="76" y="38"/>
                  </a:lnTo>
                  <a:lnTo>
                    <a:pt x="76" y="38"/>
                  </a:lnTo>
                  <a:lnTo>
                    <a:pt x="76" y="40"/>
                  </a:lnTo>
                  <a:lnTo>
                    <a:pt x="76" y="40"/>
                  </a:lnTo>
                  <a:lnTo>
                    <a:pt x="80" y="40"/>
                  </a:lnTo>
                  <a:lnTo>
                    <a:pt x="80" y="40"/>
                  </a:lnTo>
                  <a:lnTo>
                    <a:pt x="80" y="40"/>
                  </a:lnTo>
                  <a:lnTo>
                    <a:pt x="80" y="44"/>
                  </a:lnTo>
                  <a:lnTo>
                    <a:pt x="80" y="44"/>
                  </a:lnTo>
                  <a:lnTo>
                    <a:pt x="80" y="44"/>
                  </a:lnTo>
                  <a:lnTo>
                    <a:pt x="80" y="44"/>
                  </a:lnTo>
                  <a:lnTo>
                    <a:pt x="80" y="44"/>
                  </a:lnTo>
                  <a:lnTo>
                    <a:pt x="80" y="44"/>
                  </a:lnTo>
                  <a:lnTo>
                    <a:pt x="80" y="44"/>
                  </a:lnTo>
                  <a:lnTo>
                    <a:pt x="80" y="44"/>
                  </a:lnTo>
                  <a:lnTo>
                    <a:pt x="76" y="44"/>
                  </a:lnTo>
                  <a:lnTo>
                    <a:pt x="76" y="44"/>
                  </a:lnTo>
                  <a:lnTo>
                    <a:pt x="76" y="44"/>
                  </a:lnTo>
                  <a:lnTo>
                    <a:pt x="76" y="44"/>
                  </a:lnTo>
                  <a:lnTo>
                    <a:pt x="72" y="44"/>
                  </a:lnTo>
                  <a:lnTo>
                    <a:pt x="72" y="44"/>
                  </a:lnTo>
                  <a:lnTo>
                    <a:pt x="72" y="44"/>
                  </a:lnTo>
                  <a:lnTo>
                    <a:pt x="72" y="44"/>
                  </a:lnTo>
                  <a:lnTo>
                    <a:pt x="72" y="44"/>
                  </a:lnTo>
                  <a:lnTo>
                    <a:pt x="72" y="44"/>
                  </a:lnTo>
                  <a:lnTo>
                    <a:pt x="72" y="40"/>
                  </a:lnTo>
                  <a:lnTo>
                    <a:pt x="68" y="40"/>
                  </a:lnTo>
                  <a:lnTo>
                    <a:pt x="68" y="44"/>
                  </a:lnTo>
                  <a:lnTo>
                    <a:pt x="68" y="44"/>
                  </a:lnTo>
                  <a:lnTo>
                    <a:pt x="64" y="44"/>
                  </a:lnTo>
                  <a:lnTo>
                    <a:pt x="64" y="44"/>
                  </a:lnTo>
                  <a:lnTo>
                    <a:pt x="60" y="44"/>
                  </a:lnTo>
                  <a:lnTo>
                    <a:pt x="60" y="44"/>
                  </a:lnTo>
                  <a:lnTo>
                    <a:pt x="60" y="48"/>
                  </a:lnTo>
                  <a:lnTo>
                    <a:pt x="60" y="48"/>
                  </a:lnTo>
                  <a:lnTo>
                    <a:pt x="60" y="48"/>
                  </a:lnTo>
                  <a:lnTo>
                    <a:pt x="60" y="48"/>
                  </a:lnTo>
                  <a:lnTo>
                    <a:pt x="56" y="48"/>
                  </a:lnTo>
                  <a:lnTo>
                    <a:pt x="56" y="48"/>
                  </a:lnTo>
                  <a:lnTo>
                    <a:pt x="56" y="48"/>
                  </a:lnTo>
                  <a:lnTo>
                    <a:pt x="56" y="48"/>
                  </a:lnTo>
                  <a:lnTo>
                    <a:pt x="56" y="48"/>
                  </a:lnTo>
                  <a:lnTo>
                    <a:pt x="56" y="48"/>
                  </a:lnTo>
                  <a:lnTo>
                    <a:pt x="56" y="52"/>
                  </a:lnTo>
                  <a:lnTo>
                    <a:pt x="56" y="52"/>
                  </a:lnTo>
                  <a:lnTo>
                    <a:pt x="56" y="52"/>
                  </a:lnTo>
                  <a:lnTo>
                    <a:pt x="56" y="48"/>
                  </a:lnTo>
                  <a:lnTo>
                    <a:pt x="54" y="48"/>
                  </a:lnTo>
                  <a:lnTo>
                    <a:pt x="54" y="48"/>
                  </a:lnTo>
                  <a:lnTo>
                    <a:pt x="54" y="52"/>
                  </a:lnTo>
                  <a:lnTo>
                    <a:pt x="54" y="52"/>
                  </a:lnTo>
                  <a:lnTo>
                    <a:pt x="54" y="52"/>
                  </a:lnTo>
                  <a:lnTo>
                    <a:pt x="54" y="52"/>
                  </a:lnTo>
                  <a:lnTo>
                    <a:pt x="54" y="52"/>
                  </a:lnTo>
                  <a:lnTo>
                    <a:pt x="54" y="52"/>
                  </a:lnTo>
                  <a:lnTo>
                    <a:pt x="54" y="56"/>
                  </a:lnTo>
                  <a:lnTo>
                    <a:pt x="54" y="56"/>
                  </a:lnTo>
                  <a:lnTo>
                    <a:pt x="54" y="60"/>
                  </a:lnTo>
                  <a:lnTo>
                    <a:pt x="50" y="60"/>
                  </a:lnTo>
                  <a:lnTo>
                    <a:pt x="50" y="60"/>
                  </a:lnTo>
                  <a:lnTo>
                    <a:pt x="50" y="56"/>
                  </a:lnTo>
                  <a:lnTo>
                    <a:pt x="46" y="60"/>
                  </a:lnTo>
                  <a:lnTo>
                    <a:pt x="46" y="60"/>
                  </a:lnTo>
                  <a:lnTo>
                    <a:pt x="46" y="60"/>
                  </a:lnTo>
                  <a:lnTo>
                    <a:pt x="42" y="60"/>
                  </a:lnTo>
                  <a:lnTo>
                    <a:pt x="42" y="60"/>
                  </a:lnTo>
                  <a:lnTo>
                    <a:pt x="42" y="60"/>
                  </a:lnTo>
                  <a:lnTo>
                    <a:pt x="42" y="60"/>
                  </a:lnTo>
                  <a:lnTo>
                    <a:pt x="42" y="60"/>
                  </a:lnTo>
                  <a:lnTo>
                    <a:pt x="38" y="60"/>
                  </a:lnTo>
                  <a:lnTo>
                    <a:pt x="38" y="56"/>
                  </a:lnTo>
                  <a:lnTo>
                    <a:pt x="38" y="56"/>
                  </a:lnTo>
                  <a:lnTo>
                    <a:pt x="38" y="56"/>
                  </a:lnTo>
                  <a:lnTo>
                    <a:pt x="34" y="56"/>
                  </a:lnTo>
                  <a:lnTo>
                    <a:pt x="34" y="56"/>
                  </a:lnTo>
                  <a:lnTo>
                    <a:pt x="34" y="56"/>
                  </a:lnTo>
                  <a:lnTo>
                    <a:pt x="34" y="56"/>
                  </a:lnTo>
                  <a:lnTo>
                    <a:pt x="30" y="56"/>
                  </a:lnTo>
                  <a:lnTo>
                    <a:pt x="30" y="56"/>
                  </a:lnTo>
                  <a:lnTo>
                    <a:pt x="30" y="52"/>
                  </a:lnTo>
                  <a:lnTo>
                    <a:pt x="26" y="52"/>
                  </a:lnTo>
                  <a:lnTo>
                    <a:pt x="26" y="52"/>
                  </a:lnTo>
                  <a:lnTo>
                    <a:pt x="26" y="52"/>
                  </a:lnTo>
                  <a:lnTo>
                    <a:pt x="26" y="52"/>
                  </a:lnTo>
                  <a:lnTo>
                    <a:pt x="26" y="52"/>
                  </a:lnTo>
                  <a:lnTo>
                    <a:pt x="24" y="52"/>
                  </a:lnTo>
                  <a:lnTo>
                    <a:pt x="24" y="56"/>
                  </a:lnTo>
                  <a:lnTo>
                    <a:pt x="24" y="56"/>
                  </a:lnTo>
                  <a:lnTo>
                    <a:pt x="24" y="56"/>
                  </a:lnTo>
                  <a:lnTo>
                    <a:pt x="24" y="56"/>
                  </a:lnTo>
                  <a:lnTo>
                    <a:pt x="20" y="56"/>
                  </a:lnTo>
                  <a:lnTo>
                    <a:pt x="20" y="56"/>
                  </a:lnTo>
                  <a:lnTo>
                    <a:pt x="20" y="56"/>
                  </a:lnTo>
                  <a:lnTo>
                    <a:pt x="20" y="56"/>
                  </a:lnTo>
                  <a:lnTo>
                    <a:pt x="16" y="56"/>
                  </a:lnTo>
                  <a:lnTo>
                    <a:pt x="16" y="56"/>
                  </a:lnTo>
                  <a:lnTo>
                    <a:pt x="12" y="56"/>
                  </a:lnTo>
                  <a:lnTo>
                    <a:pt x="12" y="56"/>
                  </a:lnTo>
                  <a:lnTo>
                    <a:pt x="12" y="56"/>
                  </a:lnTo>
                  <a:lnTo>
                    <a:pt x="12" y="56"/>
                  </a:lnTo>
                  <a:lnTo>
                    <a:pt x="12" y="60"/>
                  </a:lnTo>
                  <a:lnTo>
                    <a:pt x="12" y="60"/>
                  </a:lnTo>
                  <a:lnTo>
                    <a:pt x="12" y="60"/>
                  </a:lnTo>
                  <a:lnTo>
                    <a:pt x="8" y="56"/>
                  </a:lnTo>
                  <a:lnTo>
                    <a:pt x="8" y="56"/>
                  </a:lnTo>
                  <a:lnTo>
                    <a:pt x="8" y="56"/>
                  </a:lnTo>
                  <a:lnTo>
                    <a:pt x="8" y="5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94"/>
            <p:cNvSpPr>
              <a:spLocks noEditPoints="1"/>
            </p:cNvSpPr>
            <p:nvPr/>
          </p:nvSpPr>
          <p:spPr bwMode="auto">
            <a:xfrm>
              <a:off x="4695825" y="3225868"/>
              <a:ext cx="136525" cy="127000"/>
            </a:xfrm>
            <a:custGeom>
              <a:avLst/>
              <a:gdLst>
                <a:gd name="T0" fmla="*/ 66 w 86"/>
                <a:gd name="T1" fmla="*/ 74 h 80"/>
                <a:gd name="T2" fmla="*/ 70 w 86"/>
                <a:gd name="T3" fmla="*/ 78 h 80"/>
                <a:gd name="T4" fmla="*/ 56 w 86"/>
                <a:gd name="T5" fmla="*/ 70 h 80"/>
                <a:gd name="T6" fmla="*/ 60 w 86"/>
                <a:gd name="T7" fmla="*/ 70 h 80"/>
                <a:gd name="T8" fmla="*/ 14 w 86"/>
                <a:gd name="T9" fmla="*/ 30 h 80"/>
                <a:gd name="T10" fmla="*/ 18 w 86"/>
                <a:gd name="T11" fmla="*/ 30 h 80"/>
                <a:gd name="T12" fmla="*/ 14 w 86"/>
                <a:gd name="T13" fmla="*/ 34 h 80"/>
                <a:gd name="T14" fmla="*/ 14 w 86"/>
                <a:gd name="T15" fmla="*/ 26 h 80"/>
                <a:gd name="T16" fmla="*/ 14 w 86"/>
                <a:gd name="T17" fmla="*/ 34 h 80"/>
                <a:gd name="T18" fmla="*/ 14 w 86"/>
                <a:gd name="T19" fmla="*/ 40 h 80"/>
                <a:gd name="T20" fmla="*/ 14 w 86"/>
                <a:gd name="T21" fmla="*/ 40 h 80"/>
                <a:gd name="T22" fmla="*/ 22 w 86"/>
                <a:gd name="T23" fmla="*/ 38 h 80"/>
                <a:gd name="T24" fmla="*/ 22 w 86"/>
                <a:gd name="T25" fmla="*/ 40 h 80"/>
                <a:gd name="T26" fmla="*/ 26 w 86"/>
                <a:gd name="T27" fmla="*/ 52 h 80"/>
                <a:gd name="T28" fmla="*/ 18 w 86"/>
                <a:gd name="T29" fmla="*/ 44 h 80"/>
                <a:gd name="T30" fmla="*/ 26 w 86"/>
                <a:gd name="T31" fmla="*/ 52 h 80"/>
                <a:gd name="T32" fmla="*/ 44 w 86"/>
                <a:gd name="T33" fmla="*/ 64 h 80"/>
                <a:gd name="T34" fmla="*/ 44 w 86"/>
                <a:gd name="T35" fmla="*/ 64 h 80"/>
                <a:gd name="T36" fmla="*/ 40 w 86"/>
                <a:gd name="T37" fmla="*/ 66 h 80"/>
                <a:gd name="T38" fmla="*/ 52 w 86"/>
                <a:gd name="T39" fmla="*/ 66 h 80"/>
                <a:gd name="T40" fmla="*/ 40 w 86"/>
                <a:gd name="T41" fmla="*/ 66 h 80"/>
                <a:gd name="T42" fmla="*/ 36 w 86"/>
                <a:gd name="T43" fmla="*/ 70 h 80"/>
                <a:gd name="T44" fmla="*/ 52 w 86"/>
                <a:gd name="T45" fmla="*/ 70 h 80"/>
                <a:gd name="T46" fmla="*/ 60 w 86"/>
                <a:gd name="T47" fmla="*/ 74 h 80"/>
                <a:gd name="T48" fmla="*/ 60 w 86"/>
                <a:gd name="T49" fmla="*/ 74 h 80"/>
                <a:gd name="T50" fmla="*/ 52 w 86"/>
                <a:gd name="T51" fmla="*/ 66 h 80"/>
                <a:gd name="T52" fmla="*/ 40 w 86"/>
                <a:gd name="T53" fmla="*/ 60 h 80"/>
                <a:gd name="T54" fmla="*/ 36 w 86"/>
                <a:gd name="T55" fmla="*/ 56 h 80"/>
                <a:gd name="T56" fmla="*/ 26 w 86"/>
                <a:gd name="T57" fmla="*/ 48 h 80"/>
                <a:gd name="T58" fmla="*/ 30 w 86"/>
                <a:gd name="T59" fmla="*/ 44 h 80"/>
                <a:gd name="T60" fmla="*/ 18 w 86"/>
                <a:gd name="T61" fmla="*/ 34 h 80"/>
                <a:gd name="T62" fmla="*/ 14 w 86"/>
                <a:gd name="T63" fmla="*/ 26 h 80"/>
                <a:gd name="T64" fmla="*/ 10 w 86"/>
                <a:gd name="T65" fmla="*/ 30 h 80"/>
                <a:gd name="T66" fmla="*/ 8 w 86"/>
                <a:gd name="T67" fmla="*/ 34 h 80"/>
                <a:gd name="T68" fmla="*/ 0 w 86"/>
                <a:gd name="T69" fmla="*/ 22 h 80"/>
                <a:gd name="T70" fmla="*/ 8 w 86"/>
                <a:gd name="T71" fmla="*/ 22 h 80"/>
                <a:gd name="T72" fmla="*/ 14 w 86"/>
                <a:gd name="T73" fmla="*/ 18 h 80"/>
                <a:gd name="T74" fmla="*/ 22 w 86"/>
                <a:gd name="T75" fmla="*/ 22 h 80"/>
                <a:gd name="T76" fmla="*/ 30 w 86"/>
                <a:gd name="T77" fmla="*/ 14 h 80"/>
                <a:gd name="T78" fmla="*/ 30 w 86"/>
                <a:gd name="T79" fmla="*/ 8 h 80"/>
                <a:gd name="T80" fmla="*/ 36 w 86"/>
                <a:gd name="T81" fmla="*/ 0 h 80"/>
                <a:gd name="T82" fmla="*/ 52 w 86"/>
                <a:gd name="T83" fmla="*/ 8 h 80"/>
                <a:gd name="T84" fmla="*/ 60 w 86"/>
                <a:gd name="T85" fmla="*/ 14 h 80"/>
                <a:gd name="T86" fmla="*/ 74 w 86"/>
                <a:gd name="T87" fmla="*/ 14 h 80"/>
                <a:gd name="T88" fmla="*/ 78 w 86"/>
                <a:gd name="T89" fmla="*/ 22 h 80"/>
                <a:gd name="T90" fmla="*/ 82 w 86"/>
                <a:gd name="T91" fmla="*/ 26 h 80"/>
                <a:gd name="T92" fmla="*/ 74 w 86"/>
                <a:gd name="T93" fmla="*/ 34 h 80"/>
                <a:gd name="T94" fmla="*/ 66 w 86"/>
                <a:gd name="T95" fmla="*/ 30 h 80"/>
                <a:gd name="T96" fmla="*/ 56 w 86"/>
                <a:gd name="T97" fmla="*/ 26 h 80"/>
                <a:gd name="T98" fmla="*/ 40 w 86"/>
                <a:gd name="T99" fmla="*/ 26 h 80"/>
                <a:gd name="T100" fmla="*/ 34 w 86"/>
                <a:gd name="T101" fmla="*/ 26 h 80"/>
                <a:gd name="T102" fmla="*/ 36 w 86"/>
                <a:gd name="T103" fmla="*/ 38 h 80"/>
                <a:gd name="T104" fmla="*/ 40 w 86"/>
                <a:gd name="T105" fmla="*/ 48 h 80"/>
                <a:gd name="T106" fmla="*/ 48 w 86"/>
                <a:gd name="T107" fmla="*/ 60 h 80"/>
                <a:gd name="T108" fmla="*/ 56 w 86"/>
                <a:gd name="T109" fmla="*/ 64 h 80"/>
                <a:gd name="T110" fmla="*/ 60 w 86"/>
                <a:gd name="T111"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0">
                  <a:moveTo>
                    <a:pt x="60" y="70"/>
                  </a:moveTo>
                  <a:lnTo>
                    <a:pt x="62" y="70"/>
                  </a:lnTo>
                  <a:lnTo>
                    <a:pt x="62" y="74"/>
                  </a:lnTo>
                  <a:lnTo>
                    <a:pt x="66" y="74"/>
                  </a:lnTo>
                  <a:lnTo>
                    <a:pt x="66" y="78"/>
                  </a:lnTo>
                  <a:lnTo>
                    <a:pt x="70" y="78"/>
                  </a:lnTo>
                  <a:lnTo>
                    <a:pt x="70" y="80"/>
                  </a:lnTo>
                  <a:lnTo>
                    <a:pt x="70" y="78"/>
                  </a:lnTo>
                  <a:lnTo>
                    <a:pt x="66" y="78"/>
                  </a:lnTo>
                  <a:lnTo>
                    <a:pt x="62" y="74"/>
                  </a:lnTo>
                  <a:lnTo>
                    <a:pt x="60" y="74"/>
                  </a:lnTo>
                  <a:lnTo>
                    <a:pt x="56" y="70"/>
                  </a:lnTo>
                  <a:lnTo>
                    <a:pt x="52" y="70"/>
                  </a:lnTo>
                  <a:lnTo>
                    <a:pt x="52" y="66"/>
                  </a:lnTo>
                  <a:lnTo>
                    <a:pt x="56" y="70"/>
                  </a:lnTo>
                  <a:lnTo>
                    <a:pt x="60" y="70"/>
                  </a:lnTo>
                  <a:lnTo>
                    <a:pt x="60" y="70"/>
                  </a:lnTo>
                  <a:lnTo>
                    <a:pt x="60" y="70"/>
                  </a:lnTo>
                  <a:close/>
                  <a:moveTo>
                    <a:pt x="18" y="30"/>
                  </a:moveTo>
                  <a:lnTo>
                    <a:pt x="14" y="30"/>
                  </a:lnTo>
                  <a:lnTo>
                    <a:pt x="14" y="26"/>
                  </a:lnTo>
                  <a:lnTo>
                    <a:pt x="18" y="26"/>
                  </a:lnTo>
                  <a:lnTo>
                    <a:pt x="18" y="30"/>
                  </a:lnTo>
                  <a:lnTo>
                    <a:pt x="18" y="30"/>
                  </a:lnTo>
                  <a:lnTo>
                    <a:pt x="18" y="30"/>
                  </a:lnTo>
                  <a:close/>
                  <a:moveTo>
                    <a:pt x="14" y="38"/>
                  </a:moveTo>
                  <a:lnTo>
                    <a:pt x="10" y="34"/>
                  </a:lnTo>
                  <a:lnTo>
                    <a:pt x="14" y="34"/>
                  </a:lnTo>
                  <a:lnTo>
                    <a:pt x="14" y="30"/>
                  </a:lnTo>
                  <a:lnTo>
                    <a:pt x="10" y="30"/>
                  </a:lnTo>
                  <a:lnTo>
                    <a:pt x="10" y="26"/>
                  </a:lnTo>
                  <a:lnTo>
                    <a:pt x="14" y="26"/>
                  </a:lnTo>
                  <a:lnTo>
                    <a:pt x="10" y="26"/>
                  </a:lnTo>
                  <a:lnTo>
                    <a:pt x="10" y="30"/>
                  </a:lnTo>
                  <a:lnTo>
                    <a:pt x="14" y="30"/>
                  </a:lnTo>
                  <a:lnTo>
                    <a:pt x="14" y="34"/>
                  </a:lnTo>
                  <a:lnTo>
                    <a:pt x="14" y="38"/>
                  </a:lnTo>
                  <a:lnTo>
                    <a:pt x="14" y="38"/>
                  </a:lnTo>
                  <a:lnTo>
                    <a:pt x="14" y="38"/>
                  </a:lnTo>
                  <a:close/>
                  <a:moveTo>
                    <a:pt x="14" y="40"/>
                  </a:moveTo>
                  <a:lnTo>
                    <a:pt x="14" y="38"/>
                  </a:lnTo>
                  <a:lnTo>
                    <a:pt x="10" y="38"/>
                  </a:lnTo>
                  <a:lnTo>
                    <a:pt x="14" y="38"/>
                  </a:lnTo>
                  <a:lnTo>
                    <a:pt x="14" y="40"/>
                  </a:lnTo>
                  <a:lnTo>
                    <a:pt x="14" y="40"/>
                  </a:lnTo>
                  <a:lnTo>
                    <a:pt x="14" y="40"/>
                  </a:lnTo>
                  <a:close/>
                  <a:moveTo>
                    <a:pt x="18" y="38"/>
                  </a:moveTo>
                  <a:lnTo>
                    <a:pt x="22" y="38"/>
                  </a:lnTo>
                  <a:lnTo>
                    <a:pt x="22" y="40"/>
                  </a:lnTo>
                  <a:lnTo>
                    <a:pt x="26" y="44"/>
                  </a:lnTo>
                  <a:lnTo>
                    <a:pt x="22" y="44"/>
                  </a:lnTo>
                  <a:lnTo>
                    <a:pt x="22" y="40"/>
                  </a:lnTo>
                  <a:lnTo>
                    <a:pt x="18" y="38"/>
                  </a:lnTo>
                  <a:lnTo>
                    <a:pt x="18" y="38"/>
                  </a:lnTo>
                  <a:lnTo>
                    <a:pt x="18" y="38"/>
                  </a:lnTo>
                  <a:close/>
                  <a:moveTo>
                    <a:pt x="26" y="52"/>
                  </a:moveTo>
                  <a:lnTo>
                    <a:pt x="22" y="52"/>
                  </a:lnTo>
                  <a:lnTo>
                    <a:pt x="22" y="48"/>
                  </a:lnTo>
                  <a:lnTo>
                    <a:pt x="18" y="48"/>
                  </a:lnTo>
                  <a:lnTo>
                    <a:pt x="18" y="44"/>
                  </a:lnTo>
                  <a:lnTo>
                    <a:pt x="22" y="48"/>
                  </a:lnTo>
                  <a:lnTo>
                    <a:pt x="22" y="52"/>
                  </a:lnTo>
                  <a:lnTo>
                    <a:pt x="26" y="52"/>
                  </a:lnTo>
                  <a:lnTo>
                    <a:pt x="26" y="52"/>
                  </a:lnTo>
                  <a:lnTo>
                    <a:pt x="26" y="52"/>
                  </a:lnTo>
                  <a:close/>
                  <a:moveTo>
                    <a:pt x="44" y="64"/>
                  </a:moveTo>
                  <a:lnTo>
                    <a:pt x="40" y="64"/>
                  </a:lnTo>
                  <a:lnTo>
                    <a:pt x="44" y="64"/>
                  </a:lnTo>
                  <a:lnTo>
                    <a:pt x="48" y="64"/>
                  </a:lnTo>
                  <a:lnTo>
                    <a:pt x="44" y="64"/>
                  </a:lnTo>
                  <a:lnTo>
                    <a:pt x="44" y="64"/>
                  </a:lnTo>
                  <a:lnTo>
                    <a:pt x="44" y="64"/>
                  </a:lnTo>
                  <a:close/>
                  <a:moveTo>
                    <a:pt x="52" y="66"/>
                  </a:moveTo>
                  <a:lnTo>
                    <a:pt x="48" y="66"/>
                  </a:lnTo>
                  <a:lnTo>
                    <a:pt x="44" y="66"/>
                  </a:lnTo>
                  <a:lnTo>
                    <a:pt x="40" y="66"/>
                  </a:lnTo>
                  <a:lnTo>
                    <a:pt x="44" y="66"/>
                  </a:lnTo>
                  <a:lnTo>
                    <a:pt x="48" y="66"/>
                  </a:lnTo>
                  <a:lnTo>
                    <a:pt x="52" y="66"/>
                  </a:lnTo>
                  <a:lnTo>
                    <a:pt x="52" y="66"/>
                  </a:lnTo>
                  <a:lnTo>
                    <a:pt x="52" y="66"/>
                  </a:lnTo>
                  <a:close/>
                  <a:moveTo>
                    <a:pt x="36" y="70"/>
                  </a:moveTo>
                  <a:lnTo>
                    <a:pt x="36" y="66"/>
                  </a:lnTo>
                  <a:lnTo>
                    <a:pt x="40" y="66"/>
                  </a:lnTo>
                  <a:lnTo>
                    <a:pt x="40" y="70"/>
                  </a:lnTo>
                  <a:lnTo>
                    <a:pt x="36" y="70"/>
                  </a:lnTo>
                  <a:lnTo>
                    <a:pt x="36" y="70"/>
                  </a:lnTo>
                  <a:lnTo>
                    <a:pt x="36" y="70"/>
                  </a:lnTo>
                  <a:close/>
                  <a:moveTo>
                    <a:pt x="48" y="70"/>
                  </a:moveTo>
                  <a:lnTo>
                    <a:pt x="44" y="70"/>
                  </a:lnTo>
                  <a:lnTo>
                    <a:pt x="48" y="70"/>
                  </a:lnTo>
                  <a:lnTo>
                    <a:pt x="52" y="70"/>
                  </a:lnTo>
                  <a:lnTo>
                    <a:pt x="48" y="70"/>
                  </a:lnTo>
                  <a:lnTo>
                    <a:pt x="48" y="70"/>
                  </a:lnTo>
                  <a:lnTo>
                    <a:pt x="48" y="70"/>
                  </a:lnTo>
                  <a:close/>
                  <a:moveTo>
                    <a:pt x="60" y="74"/>
                  </a:moveTo>
                  <a:lnTo>
                    <a:pt x="56" y="74"/>
                  </a:lnTo>
                  <a:lnTo>
                    <a:pt x="60" y="74"/>
                  </a:lnTo>
                  <a:lnTo>
                    <a:pt x="60" y="74"/>
                  </a:lnTo>
                  <a:lnTo>
                    <a:pt x="60" y="74"/>
                  </a:lnTo>
                  <a:close/>
                  <a:moveTo>
                    <a:pt x="60" y="70"/>
                  </a:moveTo>
                  <a:lnTo>
                    <a:pt x="56" y="70"/>
                  </a:lnTo>
                  <a:lnTo>
                    <a:pt x="56" y="66"/>
                  </a:lnTo>
                  <a:lnTo>
                    <a:pt x="52" y="66"/>
                  </a:lnTo>
                  <a:lnTo>
                    <a:pt x="52" y="64"/>
                  </a:lnTo>
                  <a:lnTo>
                    <a:pt x="48" y="64"/>
                  </a:lnTo>
                  <a:lnTo>
                    <a:pt x="44" y="60"/>
                  </a:lnTo>
                  <a:lnTo>
                    <a:pt x="40" y="60"/>
                  </a:lnTo>
                  <a:lnTo>
                    <a:pt x="36" y="60"/>
                  </a:lnTo>
                  <a:lnTo>
                    <a:pt x="34" y="60"/>
                  </a:lnTo>
                  <a:lnTo>
                    <a:pt x="34" y="56"/>
                  </a:lnTo>
                  <a:lnTo>
                    <a:pt x="36" y="56"/>
                  </a:lnTo>
                  <a:lnTo>
                    <a:pt x="34" y="56"/>
                  </a:lnTo>
                  <a:lnTo>
                    <a:pt x="30" y="52"/>
                  </a:lnTo>
                  <a:lnTo>
                    <a:pt x="26" y="52"/>
                  </a:lnTo>
                  <a:lnTo>
                    <a:pt x="26" y="48"/>
                  </a:lnTo>
                  <a:lnTo>
                    <a:pt x="26" y="44"/>
                  </a:lnTo>
                  <a:lnTo>
                    <a:pt x="22" y="44"/>
                  </a:lnTo>
                  <a:lnTo>
                    <a:pt x="26" y="44"/>
                  </a:lnTo>
                  <a:lnTo>
                    <a:pt x="30" y="44"/>
                  </a:lnTo>
                  <a:lnTo>
                    <a:pt x="26" y="40"/>
                  </a:lnTo>
                  <a:lnTo>
                    <a:pt x="22" y="40"/>
                  </a:lnTo>
                  <a:lnTo>
                    <a:pt x="22" y="38"/>
                  </a:lnTo>
                  <a:lnTo>
                    <a:pt x="18" y="34"/>
                  </a:lnTo>
                  <a:lnTo>
                    <a:pt x="22" y="34"/>
                  </a:lnTo>
                  <a:lnTo>
                    <a:pt x="22" y="30"/>
                  </a:lnTo>
                  <a:lnTo>
                    <a:pt x="18" y="26"/>
                  </a:lnTo>
                  <a:lnTo>
                    <a:pt x="14" y="26"/>
                  </a:lnTo>
                  <a:lnTo>
                    <a:pt x="14" y="22"/>
                  </a:lnTo>
                  <a:lnTo>
                    <a:pt x="10" y="22"/>
                  </a:lnTo>
                  <a:lnTo>
                    <a:pt x="10" y="26"/>
                  </a:lnTo>
                  <a:lnTo>
                    <a:pt x="10" y="30"/>
                  </a:lnTo>
                  <a:lnTo>
                    <a:pt x="8" y="30"/>
                  </a:lnTo>
                  <a:lnTo>
                    <a:pt x="8" y="34"/>
                  </a:lnTo>
                  <a:lnTo>
                    <a:pt x="4" y="34"/>
                  </a:lnTo>
                  <a:lnTo>
                    <a:pt x="8" y="34"/>
                  </a:lnTo>
                  <a:lnTo>
                    <a:pt x="4" y="30"/>
                  </a:lnTo>
                  <a:lnTo>
                    <a:pt x="4" y="26"/>
                  </a:lnTo>
                  <a:lnTo>
                    <a:pt x="4" y="22"/>
                  </a:lnTo>
                  <a:lnTo>
                    <a:pt x="0" y="22"/>
                  </a:lnTo>
                  <a:lnTo>
                    <a:pt x="0" y="18"/>
                  </a:lnTo>
                  <a:lnTo>
                    <a:pt x="4" y="18"/>
                  </a:lnTo>
                  <a:lnTo>
                    <a:pt x="4" y="22"/>
                  </a:lnTo>
                  <a:lnTo>
                    <a:pt x="8" y="22"/>
                  </a:lnTo>
                  <a:lnTo>
                    <a:pt x="10" y="22"/>
                  </a:lnTo>
                  <a:lnTo>
                    <a:pt x="14" y="18"/>
                  </a:lnTo>
                  <a:lnTo>
                    <a:pt x="14" y="14"/>
                  </a:lnTo>
                  <a:lnTo>
                    <a:pt x="14" y="18"/>
                  </a:lnTo>
                  <a:lnTo>
                    <a:pt x="18" y="18"/>
                  </a:lnTo>
                  <a:lnTo>
                    <a:pt x="18" y="22"/>
                  </a:lnTo>
                  <a:lnTo>
                    <a:pt x="22" y="18"/>
                  </a:lnTo>
                  <a:lnTo>
                    <a:pt x="22" y="22"/>
                  </a:lnTo>
                  <a:lnTo>
                    <a:pt x="26" y="22"/>
                  </a:lnTo>
                  <a:lnTo>
                    <a:pt x="26" y="18"/>
                  </a:lnTo>
                  <a:lnTo>
                    <a:pt x="26" y="14"/>
                  </a:lnTo>
                  <a:lnTo>
                    <a:pt x="30" y="14"/>
                  </a:lnTo>
                  <a:lnTo>
                    <a:pt x="34" y="14"/>
                  </a:lnTo>
                  <a:lnTo>
                    <a:pt x="34" y="12"/>
                  </a:lnTo>
                  <a:lnTo>
                    <a:pt x="34" y="8"/>
                  </a:lnTo>
                  <a:lnTo>
                    <a:pt x="30" y="8"/>
                  </a:lnTo>
                  <a:lnTo>
                    <a:pt x="30" y="4"/>
                  </a:lnTo>
                  <a:lnTo>
                    <a:pt x="34" y="4"/>
                  </a:lnTo>
                  <a:lnTo>
                    <a:pt x="36" y="4"/>
                  </a:lnTo>
                  <a:lnTo>
                    <a:pt x="36" y="0"/>
                  </a:lnTo>
                  <a:lnTo>
                    <a:pt x="40" y="0"/>
                  </a:lnTo>
                  <a:lnTo>
                    <a:pt x="44" y="0"/>
                  </a:lnTo>
                  <a:lnTo>
                    <a:pt x="48" y="4"/>
                  </a:lnTo>
                  <a:lnTo>
                    <a:pt x="52" y="8"/>
                  </a:lnTo>
                  <a:lnTo>
                    <a:pt x="52" y="12"/>
                  </a:lnTo>
                  <a:lnTo>
                    <a:pt x="56" y="12"/>
                  </a:lnTo>
                  <a:lnTo>
                    <a:pt x="60" y="12"/>
                  </a:lnTo>
                  <a:lnTo>
                    <a:pt x="60" y="14"/>
                  </a:lnTo>
                  <a:lnTo>
                    <a:pt x="62" y="14"/>
                  </a:lnTo>
                  <a:lnTo>
                    <a:pt x="66" y="14"/>
                  </a:lnTo>
                  <a:lnTo>
                    <a:pt x="70" y="14"/>
                  </a:lnTo>
                  <a:lnTo>
                    <a:pt x="74" y="14"/>
                  </a:lnTo>
                  <a:lnTo>
                    <a:pt x="74" y="12"/>
                  </a:lnTo>
                  <a:lnTo>
                    <a:pt x="78" y="14"/>
                  </a:lnTo>
                  <a:lnTo>
                    <a:pt x="78" y="18"/>
                  </a:lnTo>
                  <a:lnTo>
                    <a:pt x="78" y="22"/>
                  </a:lnTo>
                  <a:lnTo>
                    <a:pt x="82" y="22"/>
                  </a:lnTo>
                  <a:lnTo>
                    <a:pt x="82" y="26"/>
                  </a:lnTo>
                  <a:lnTo>
                    <a:pt x="86" y="26"/>
                  </a:lnTo>
                  <a:lnTo>
                    <a:pt x="82" y="26"/>
                  </a:lnTo>
                  <a:lnTo>
                    <a:pt x="82" y="30"/>
                  </a:lnTo>
                  <a:lnTo>
                    <a:pt x="78" y="30"/>
                  </a:lnTo>
                  <a:lnTo>
                    <a:pt x="78" y="34"/>
                  </a:lnTo>
                  <a:lnTo>
                    <a:pt x="74" y="34"/>
                  </a:lnTo>
                  <a:lnTo>
                    <a:pt x="74" y="30"/>
                  </a:lnTo>
                  <a:lnTo>
                    <a:pt x="70" y="26"/>
                  </a:lnTo>
                  <a:lnTo>
                    <a:pt x="66" y="26"/>
                  </a:lnTo>
                  <a:lnTo>
                    <a:pt x="66" y="30"/>
                  </a:lnTo>
                  <a:lnTo>
                    <a:pt x="62" y="30"/>
                  </a:lnTo>
                  <a:lnTo>
                    <a:pt x="60" y="30"/>
                  </a:lnTo>
                  <a:lnTo>
                    <a:pt x="60" y="26"/>
                  </a:lnTo>
                  <a:lnTo>
                    <a:pt x="56" y="26"/>
                  </a:lnTo>
                  <a:lnTo>
                    <a:pt x="52" y="26"/>
                  </a:lnTo>
                  <a:lnTo>
                    <a:pt x="48" y="26"/>
                  </a:lnTo>
                  <a:lnTo>
                    <a:pt x="44" y="26"/>
                  </a:lnTo>
                  <a:lnTo>
                    <a:pt x="40" y="26"/>
                  </a:lnTo>
                  <a:lnTo>
                    <a:pt x="40" y="30"/>
                  </a:lnTo>
                  <a:lnTo>
                    <a:pt x="36" y="30"/>
                  </a:lnTo>
                  <a:lnTo>
                    <a:pt x="36" y="26"/>
                  </a:lnTo>
                  <a:lnTo>
                    <a:pt x="34" y="26"/>
                  </a:lnTo>
                  <a:lnTo>
                    <a:pt x="34" y="30"/>
                  </a:lnTo>
                  <a:lnTo>
                    <a:pt x="34" y="34"/>
                  </a:lnTo>
                  <a:lnTo>
                    <a:pt x="34" y="38"/>
                  </a:lnTo>
                  <a:lnTo>
                    <a:pt x="36" y="38"/>
                  </a:lnTo>
                  <a:lnTo>
                    <a:pt x="36" y="40"/>
                  </a:lnTo>
                  <a:lnTo>
                    <a:pt x="36" y="44"/>
                  </a:lnTo>
                  <a:lnTo>
                    <a:pt x="40" y="44"/>
                  </a:lnTo>
                  <a:lnTo>
                    <a:pt x="40" y="48"/>
                  </a:lnTo>
                  <a:lnTo>
                    <a:pt x="44" y="48"/>
                  </a:lnTo>
                  <a:lnTo>
                    <a:pt x="44" y="52"/>
                  </a:lnTo>
                  <a:lnTo>
                    <a:pt x="48" y="56"/>
                  </a:lnTo>
                  <a:lnTo>
                    <a:pt x="48" y="60"/>
                  </a:lnTo>
                  <a:lnTo>
                    <a:pt x="52" y="60"/>
                  </a:lnTo>
                  <a:lnTo>
                    <a:pt x="56" y="60"/>
                  </a:lnTo>
                  <a:lnTo>
                    <a:pt x="52" y="64"/>
                  </a:lnTo>
                  <a:lnTo>
                    <a:pt x="56" y="64"/>
                  </a:lnTo>
                  <a:lnTo>
                    <a:pt x="56" y="66"/>
                  </a:lnTo>
                  <a:lnTo>
                    <a:pt x="60" y="66"/>
                  </a:lnTo>
                  <a:lnTo>
                    <a:pt x="60" y="70"/>
                  </a:lnTo>
                  <a:lnTo>
                    <a:pt x="60" y="70"/>
                  </a:lnTo>
                  <a:lnTo>
                    <a:pt x="60" y="7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95"/>
            <p:cNvSpPr>
              <a:spLocks/>
            </p:cNvSpPr>
            <p:nvPr/>
          </p:nvSpPr>
          <p:spPr bwMode="auto">
            <a:xfrm>
              <a:off x="4664075" y="3076643"/>
              <a:ext cx="155575" cy="82550"/>
            </a:xfrm>
            <a:custGeom>
              <a:avLst/>
              <a:gdLst>
                <a:gd name="T0" fmla="*/ 84 w 98"/>
                <a:gd name="T1" fmla="*/ 42 h 52"/>
                <a:gd name="T2" fmla="*/ 80 w 98"/>
                <a:gd name="T3" fmla="*/ 46 h 52"/>
                <a:gd name="T4" fmla="*/ 72 w 98"/>
                <a:gd name="T5" fmla="*/ 46 h 52"/>
                <a:gd name="T6" fmla="*/ 68 w 98"/>
                <a:gd name="T7" fmla="*/ 50 h 52"/>
                <a:gd name="T8" fmla="*/ 68 w 98"/>
                <a:gd name="T9" fmla="*/ 50 h 52"/>
                <a:gd name="T10" fmla="*/ 60 w 98"/>
                <a:gd name="T11" fmla="*/ 46 h 52"/>
                <a:gd name="T12" fmla="*/ 58 w 98"/>
                <a:gd name="T13" fmla="*/ 50 h 52"/>
                <a:gd name="T14" fmla="*/ 54 w 98"/>
                <a:gd name="T15" fmla="*/ 46 h 52"/>
                <a:gd name="T16" fmla="*/ 50 w 98"/>
                <a:gd name="T17" fmla="*/ 46 h 52"/>
                <a:gd name="T18" fmla="*/ 46 w 98"/>
                <a:gd name="T19" fmla="*/ 42 h 52"/>
                <a:gd name="T20" fmla="*/ 42 w 98"/>
                <a:gd name="T21" fmla="*/ 42 h 52"/>
                <a:gd name="T22" fmla="*/ 38 w 98"/>
                <a:gd name="T23" fmla="*/ 46 h 52"/>
                <a:gd name="T24" fmla="*/ 38 w 98"/>
                <a:gd name="T25" fmla="*/ 52 h 52"/>
                <a:gd name="T26" fmla="*/ 34 w 98"/>
                <a:gd name="T27" fmla="*/ 52 h 52"/>
                <a:gd name="T28" fmla="*/ 26 w 98"/>
                <a:gd name="T29" fmla="*/ 50 h 52"/>
                <a:gd name="T30" fmla="*/ 24 w 98"/>
                <a:gd name="T31" fmla="*/ 46 h 52"/>
                <a:gd name="T32" fmla="*/ 24 w 98"/>
                <a:gd name="T33" fmla="*/ 46 h 52"/>
                <a:gd name="T34" fmla="*/ 20 w 98"/>
                <a:gd name="T35" fmla="*/ 42 h 52"/>
                <a:gd name="T36" fmla="*/ 12 w 98"/>
                <a:gd name="T37" fmla="*/ 38 h 52"/>
                <a:gd name="T38" fmla="*/ 8 w 98"/>
                <a:gd name="T39" fmla="*/ 30 h 52"/>
                <a:gd name="T40" fmla="*/ 4 w 98"/>
                <a:gd name="T41" fmla="*/ 26 h 52"/>
                <a:gd name="T42" fmla="*/ 4 w 98"/>
                <a:gd name="T43" fmla="*/ 22 h 52"/>
                <a:gd name="T44" fmla="*/ 0 w 98"/>
                <a:gd name="T45" fmla="*/ 18 h 52"/>
                <a:gd name="T46" fmla="*/ 4 w 98"/>
                <a:gd name="T47" fmla="*/ 18 h 52"/>
                <a:gd name="T48" fmla="*/ 8 w 98"/>
                <a:gd name="T49" fmla="*/ 12 h 52"/>
                <a:gd name="T50" fmla="*/ 12 w 98"/>
                <a:gd name="T51" fmla="*/ 12 h 52"/>
                <a:gd name="T52" fmla="*/ 12 w 98"/>
                <a:gd name="T53" fmla="*/ 12 h 52"/>
                <a:gd name="T54" fmla="*/ 16 w 98"/>
                <a:gd name="T55" fmla="*/ 12 h 52"/>
                <a:gd name="T56" fmla="*/ 20 w 98"/>
                <a:gd name="T57" fmla="*/ 8 h 52"/>
                <a:gd name="T58" fmla="*/ 24 w 98"/>
                <a:gd name="T59" fmla="*/ 8 h 52"/>
                <a:gd name="T60" fmla="*/ 26 w 98"/>
                <a:gd name="T61" fmla="*/ 4 h 52"/>
                <a:gd name="T62" fmla="*/ 30 w 98"/>
                <a:gd name="T63" fmla="*/ 0 h 52"/>
                <a:gd name="T64" fmla="*/ 34 w 98"/>
                <a:gd name="T65" fmla="*/ 0 h 52"/>
                <a:gd name="T66" fmla="*/ 38 w 98"/>
                <a:gd name="T67" fmla="*/ 4 h 52"/>
                <a:gd name="T68" fmla="*/ 38 w 98"/>
                <a:gd name="T69" fmla="*/ 4 h 52"/>
                <a:gd name="T70" fmla="*/ 46 w 98"/>
                <a:gd name="T71" fmla="*/ 0 h 52"/>
                <a:gd name="T72" fmla="*/ 46 w 98"/>
                <a:gd name="T73" fmla="*/ 4 h 52"/>
                <a:gd name="T74" fmla="*/ 50 w 98"/>
                <a:gd name="T75" fmla="*/ 4 h 52"/>
                <a:gd name="T76" fmla="*/ 58 w 98"/>
                <a:gd name="T77" fmla="*/ 8 h 52"/>
                <a:gd name="T78" fmla="*/ 60 w 98"/>
                <a:gd name="T79" fmla="*/ 8 h 52"/>
                <a:gd name="T80" fmla="*/ 60 w 98"/>
                <a:gd name="T81" fmla="*/ 12 h 52"/>
                <a:gd name="T82" fmla="*/ 60 w 98"/>
                <a:gd name="T83" fmla="*/ 16 h 52"/>
                <a:gd name="T84" fmla="*/ 64 w 98"/>
                <a:gd name="T85" fmla="*/ 18 h 52"/>
                <a:gd name="T86" fmla="*/ 68 w 98"/>
                <a:gd name="T87" fmla="*/ 18 h 52"/>
                <a:gd name="T88" fmla="*/ 72 w 98"/>
                <a:gd name="T89" fmla="*/ 18 h 52"/>
                <a:gd name="T90" fmla="*/ 68 w 98"/>
                <a:gd name="T91" fmla="*/ 12 h 52"/>
                <a:gd name="T92" fmla="*/ 72 w 98"/>
                <a:gd name="T93" fmla="*/ 16 h 52"/>
                <a:gd name="T94" fmla="*/ 80 w 98"/>
                <a:gd name="T95" fmla="*/ 16 h 52"/>
                <a:gd name="T96" fmla="*/ 80 w 98"/>
                <a:gd name="T97" fmla="*/ 16 h 52"/>
                <a:gd name="T98" fmla="*/ 80 w 98"/>
                <a:gd name="T99" fmla="*/ 18 h 52"/>
                <a:gd name="T100" fmla="*/ 88 w 98"/>
                <a:gd name="T101" fmla="*/ 18 h 52"/>
                <a:gd name="T102" fmla="*/ 94 w 98"/>
                <a:gd name="T103" fmla="*/ 22 h 52"/>
                <a:gd name="T104" fmla="*/ 94 w 98"/>
                <a:gd name="T105" fmla="*/ 30 h 52"/>
                <a:gd name="T106" fmla="*/ 94 w 98"/>
                <a:gd name="T107" fmla="*/ 30 h 52"/>
                <a:gd name="T108" fmla="*/ 88 w 98"/>
                <a:gd name="T109" fmla="*/ 38 h 52"/>
                <a:gd name="T110" fmla="*/ 88 w 98"/>
                <a:gd name="T111"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52">
                  <a:moveTo>
                    <a:pt x="88" y="38"/>
                  </a:moveTo>
                  <a:lnTo>
                    <a:pt x="88" y="42"/>
                  </a:lnTo>
                  <a:lnTo>
                    <a:pt x="88" y="42"/>
                  </a:lnTo>
                  <a:lnTo>
                    <a:pt x="88" y="42"/>
                  </a:lnTo>
                  <a:lnTo>
                    <a:pt x="84" y="42"/>
                  </a:lnTo>
                  <a:lnTo>
                    <a:pt x="84" y="46"/>
                  </a:lnTo>
                  <a:lnTo>
                    <a:pt x="80" y="46"/>
                  </a:lnTo>
                  <a:lnTo>
                    <a:pt x="80" y="46"/>
                  </a:lnTo>
                  <a:lnTo>
                    <a:pt x="80" y="46"/>
                  </a:lnTo>
                  <a:lnTo>
                    <a:pt x="80" y="46"/>
                  </a:lnTo>
                  <a:lnTo>
                    <a:pt x="76" y="46"/>
                  </a:lnTo>
                  <a:lnTo>
                    <a:pt x="76" y="46"/>
                  </a:lnTo>
                  <a:lnTo>
                    <a:pt x="76" y="46"/>
                  </a:lnTo>
                  <a:lnTo>
                    <a:pt x="76" y="46"/>
                  </a:lnTo>
                  <a:lnTo>
                    <a:pt x="72" y="46"/>
                  </a:lnTo>
                  <a:lnTo>
                    <a:pt x="72" y="46"/>
                  </a:lnTo>
                  <a:lnTo>
                    <a:pt x="72" y="46"/>
                  </a:lnTo>
                  <a:lnTo>
                    <a:pt x="72" y="50"/>
                  </a:lnTo>
                  <a:lnTo>
                    <a:pt x="72" y="50"/>
                  </a:lnTo>
                  <a:lnTo>
                    <a:pt x="68" y="50"/>
                  </a:lnTo>
                  <a:lnTo>
                    <a:pt x="68" y="50"/>
                  </a:lnTo>
                  <a:lnTo>
                    <a:pt x="68" y="50"/>
                  </a:lnTo>
                  <a:lnTo>
                    <a:pt x="68" y="50"/>
                  </a:lnTo>
                  <a:lnTo>
                    <a:pt x="68" y="50"/>
                  </a:lnTo>
                  <a:lnTo>
                    <a:pt x="68" y="50"/>
                  </a:lnTo>
                  <a:lnTo>
                    <a:pt x="68" y="50"/>
                  </a:lnTo>
                  <a:lnTo>
                    <a:pt x="64" y="50"/>
                  </a:lnTo>
                  <a:lnTo>
                    <a:pt x="64" y="46"/>
                  </a:lnTo>
                  <a:lnTo>
                    <a:pt x="64" y="46"/>
                  </a:lnTo>
                  <a:lnTo>
                    <a:pt x="60" y="46"/>
                  </a:lnTo>
                  <a:lnTo>
                    <a:pt x="60" y="46"/>
                  </a:lnTo>
                  <a:lnTo>
                    <a:pt x="60" y="50"/>
                  </a:lnTo>
                  <a:lnTo>
                    <a:pt x="60" y="50"/>
                  </a:lnTo>
                  <a:lnTo>
                    <a:pt x="60" y="50"/>
                  </a:lnTo>
                  <a:lnTo>
                    <a:pt x="58" y="50"/>
                  </a:lnTo>
                  <a:lnTo>
                    <a:pt x="58" y="50"/>
                  </a:lnTo>
                  <a:lnTo>
                    <a:pt x="58" y="50"/>
                  </a:lnTo>
                  <a:lnTo>
                    <a:pt x="58" y="50"/>
                  </a:lnTo>
                  <a:lnTo>
                    <a:pt x="58" y="46"/>
                  </a:lnTo>
                  <a:lnTo>
                    <a:pt x="54" y="46"/>
                  </a:lnTo>
                  <a:lnTo>
                    <a:pt x="54" y="46"/>
                  </a:lnTo>
                  <a:lnTo>
                    <a:pt x="54" y="46"/>
                  </a:lnTo>
                  <a:lnTo>
                    <a:pt x="50" y="46"/>
                  </a:lnTo>
                  <a:lnTo>
                    <a:pt x="50" y="46"/>
                  </a:lnTo>
                  <a:lnTo>
                    <a:pt x="50" y="46"/>
                  </a:lnTo>
                  <a:lnTo>
                    <a:pt x="50" y="46"/>
                  </a:lnTo>
                  <a:lnTo>
                    <a:pt x="50" y="46"/>
                  </a:lnTo>
                  <a:lnTo>
                    <a:pt x="46" y="42"/>
                  </a:lnTo>
                  <a:lnTo>
                    <a:pt x="46" y="42"/>
                  </a:lnTo>
                  <a:lnTo>
                    <a:pt x="46" y="42"/>
                  </a:lnTo>
                  <a:lnTo>
                    <a:pt x="46" y="42"/>
                  </a:lnTo>
                  <a:lnTo>
                    <a:pt x="42" y="42"/>
                  </a:lnTo>
                  <a:lnTo>
                    <a:pt x="42" y="42"/>
                  </a:lnTo>
                  <a:lnTo>
                    <a:pt x="42" y="42"/>
                  </a:lnTo>
                  <a:lnTo>
                    <a:pt x="42" y="42"/>
                  </a:lnTo>
                  <a:lnTo>
                    <a:pt x="42" y="46"/>
                  </a:lnTo>
                  <a:lnTo>
                    <a:pt x="42" y="46"/>
                  </a:lnTo>
                  <a:lnTo>
                    <a:pt x="38" y="46"/>
                  </a:lnTo>
                  <a:lnTo>
                    <a:pt x="38" y="46"/>
                  </a:lnTo>
                  <a:lnTo>
                    <a:pt x="38" y="46"/>
                  </a:lnTo>
                  <a:lnTo>
                    <a:pt x="38" y="50"/>
                  </a:lnTo>
                  <a:lnTo>
                    <a:pt x="38" y="50"/>
                  </a:lnTo>
                  <a:lnTo>
                    <a:pt x="38" y="50"/>
                  </a:lnTo>
                  <a:lnTo>
                    <a:pt x="38" y="52"/>
                  </a:lnTo>
                  <a:lnTo>
                    <a:pt x="38" y="52"/>
                  </a:lnTo>
                  <a:lnTo>
                    <a:pt x="38" y="50"/>
                  </a:lnTo>
                  <a:lnTo>
                    <a:pt x="34" y="50"/>
                  </a:lnTo>
                  <a:lnTo>
                    <a:pt x="34" y="50"/>
                  </a:lnTo>
                  <a:lnTo>
                    <a:pt x="34" y="50"/>
                  </a:lnTo>
                  <a:lnTo>
                    <a:pt x="34" y="52"/>
                  </a:lnTo>
                  <a:lnTo>
                    <a:pt x="30" y="52"/>
                  </a:lnTo>
                  <a:lnTo>
                    <a:pt x="30" y="52"/>
                  </a:lnTo>
                  <a:lnTo>
                    <a:pt x="26" y="50"/>
                  </a:lnTo>
                  <a:lnTo>
                    <a:pt x="26" y="50"/>
                  </a:lnTo>
                  <a:lnTo>
                    <a:pt x="26" y="50"/>
                  </a:lnTo>
                  <a:lnTo>
                    <a:pt x="26" y="50"/>
                  </a:lnTo>
                  <a:lnTo>
                    <a:pt x="24" y="50"/>
                  </a:lnTo>
                  <a:lnTo>
                    <a:pt x="24" y="46"/>
                  </a:lnTo>
                  <a:lnTo>
                    <a:pt x="24" y="46"/>
                  </a:lnTo>
                  <a:lnTo>
                    <a:pt x="24" y="46"/>
                  </a:lnTo>
                  <a:lnTo>
                    <a:pt x="24" y="46"/>
                  </a:lnTo>
                  <a:lnTo>
                    <a:pt x="24" y="46"/>
                  </a:lnTo>
                  <a:lnTo>
                    <a:pt x="24" y="46"/>
                  </a:lnTo>
                  <a:lnTo>
                    <a:pt x="24" y="46"/>
                  </a:lnTo>
                  <a:lnTo>
                    <a:pt x="24" y="46"/>
                  </a:lnTo>
                  <a:lnTo>
                    <a:pt x="24" y="46"/>
                  </a:lnTo>
                  <a:lnTo>
                    <a:pt x="24" y="46"/>
                  </a:lnTo>
                  <a:lnTo>
                    <a:pt x="24" y="46"/>
                  </a:lnTo>
                  <a:lnTo>
                    <a:pt x="20" y="42"/>
                  </a:lnTo>
                  <a:lnTo>
                    <a:pt x="20" y="42"/>
                  </a:lnTo>
                  <a:lnTo>
                    <a:pt x="20" y="42"/>
                  </a:lnTo>
                  <a:lnTo>
                    <a:pt x="20" y="42"/>
                  </a:lnTo>
                  <a:lnTo>
                    <a:pt x="20" y="42"/>
                  </a:lnTo>
                  <a:lnTo>
                    <a:pt x="16" y="38"/>
                  </a:lnTo>
                  <a:lnTo>
                    <a:pt x="12" y="38"/>
                  </a:lnTo>
                  <a:lnTo>
                    <a:pt x="12" y="34"/>
                  </a:lnTo>
                  <a:lnTo>
                    <a:pt x="12" y="34"/>
                  </a:lnTo>
                  <a:lnTo>
                    <a:pt x="12" y="34"/>
                  </a:lnTo>
                  <a:lnTo>
                    <a:pt x="8" y="34"/>
                  </a:lnTo>
                  <a:lnTo>
                    <a:pt x="8" y="30"/>
                  </a:lnTo>
                  <a:lnTo>
                    <a:pt x="8" y="30"/>
                  </a:lnTo>
                  <a:lnTo>
                    <a:pt x="8" y="30"/>
                  </a:lnTo>
                  <a:lnTo>
                    <a:pt x="4" y="30"/>
                  </a:lnTo>
                  <a:lnTo>
                    <a:pt x="4" y="26"/>
                  </a:lnTo>
                  <a:lnTo>
                    <a:pt x="4" y="26"/>
                  </a:lnTo>
                  <a:lnTo>
                    <a:pt x="4" y="26"/>
                  </a:lnTo>
                  <a:lnTo>
                    <a:pt x="8" y="22"/>
                  </a:lnTo>
                  <a:lnTo>
                    <a:pt x="4" y="22"/>
                  </a:lnTo>
                  <a:lnTo>
                    <a:pt x="4" y="22"/>
                  </a:lnTo>
                  <a:lnTo>
                    <a:pt x="4" y="22"/>
                  </a:lnTo>
                  <a:lnTo>
                    <a:pt x="4" y="18"/>
                  </a:lnTo>
                  <a:lnTo>
                    <a:pt x="4" y="18"/>
                  </a:lnTo>
                  <a:lnTo>
                    <a:pt x="0" y="18"/>
                  </a:lnTo>
                  <a:lnTo>
                    <a:pt x="0" y="18"/>
                  </a:lnTo>
                  <a:lnTo>
                    <a:pt x="0" y="18"/>
                  </a:lnTo>
                  <a:lnTo>
                    <a:pt x="0" y="16"/>
                  </a:lnTo>
                  <a:lnTo>
                    <a:pt x="0" y="16"/>
                  </a:lnTo>
                  <a:lnTo>
                    <a:pt x="0" y="16"/>
                  </a:lnTo>
                  <a:lnTo>
                    <a:pt x="4" y="18"/>
                  </a:lnTo>
                  <a:lnTo>
                    <a:pt x="4" y="18"/>
                  </a:lnTo>
                  <a:lnTo>
                    <a:pt x="4" y="16"/>
                  </a:lnTo>
                  <a:lnTo>
                    <a:pt x="4" y="16"/>
                  </a:lnTo>
                  <a:lnTo>
                    <a:pt x="4" y="16"/>
                  </a:lnTo>
                  <a:lnTo>
                    <a:pt x="4" y="16"/>
                  </a:lnTo>
                  <a:lnTo>
                    <a:pt x="8" y="12"/>
                  </a:lnTo>
                  <a:lnTo>
                    <a:pt x="8" y="12"/>
                  </a:lnTo>
                  <a:lnTo>
                    <a:pt x="8" y="12"/>
                  </a:lnTo>
                  <a:lnTo>
                    <a:pt x="8" y="12"/>
                  </a:lnTo>
                  <a:lnTo>
                    <a:pt x="12" y="12"/>
                  </a:lnTo>
                  <a:lnTo>
                    <a:pt x="12" y="12"/>
                  </a:lnTo>
                  <a:lnTo>
                    <a:pt x="12" y="12"/>
                  </a:lnTo>
                  <a:lnTo>
                    <a:pt x="12" y="12"/>
                  </a:lnTo>
                  <a:lnTo>
                    <a:pt x="12" y="12"/>
                  </a:lnTo>
                  <a:lnTo>
                    <a:pt x="12" y="12"/>
                  </a:lnTo>
                  <a:lnTo>
                    <a:pt x="12" y="12"/>
                  </a:lnTo>
                  <a:lnTo>
                    <a:pt x="12" y="12"/>
                  </a:lnTo>
                  <a:lnTo>
                    <a:pt x="16" y="12"/>
                  </a:lnTo>
                  <a:lnTo>
                    <a:pt x="16" y="12"/>
                  </a:lnTo>
                  <a:lnTo>
                    <a:pt x="16" y="12"/>
                  </a:lnTo>
                  <a:lnTo>
                    <a:pt x="16" y="12"/>
                  </a:lnTo>
                  <a:lnTo>
                    <a:pt x="16" y="8"/>
                  </a:lnTo>
                  <a:lnTo>
                    <a:pt x="20" y="8"/>
                  </a:lnTo>
                  <a:lnTo>
                    <a:pt x="20" y="8"/>
                  </a:lnTo>
                  <a:lnTo>
                    <a:pt x="20" y="8"/>
                  </a:lnTo>
                  <a:lnTo>
                    <a:pt x="20" y="8"/>
                  </a:lnTo>
                  <a:lnTo>
                    <a:pt x="20" y="8"/>
                  </a:lnTo>
                  <a:lnTo>
                    <a:pt x="20" y="8"/>
                  </a:lnTo>
                  <a:lnTo>
                    <a:pt x="20" y="8"/>
                  </a:lnTo>
                  <a:lnTo>
                    <a:pt x="24" y="8"/>
                  </a:lnTo>
                  <a:lnTo>
                    <a:pt x="24" y="8"/>
                  </a:lnTo>
                  <a:lnTo>
                    <a:pt x="24" y="8"/>
                  </a:lnTo>
                  <a:lnTo>
                    <a:pt x="24" y="8"/>
                  </a:lnTo>
                  <a:lnTo>
                    <a:pt x="26" y="4"/>
                  </a:lnTo>
                  <a:lnTo>
                    <a:pt x="26" y="4"/>
                  </a:lnTo>
                  <a:lnTo>
                    <a:pt x="26" y="4"/>
                  </a:lnTo>
                  <a:lnTo>
                    <a:pt x="30" y="4"/>
                  </a:lnTo>
                  <a:lnTo>
                    <a:pt x="30" y="4"/>
                  </a:lnTo>
                  <a:lnTo>
                    <a:pt x="34" y="0"/>
                  </a:lnTo>
                  <a:lnTo>
                    <a:pt x="30" y="0"/>
                  </a:lnTo>
                  <a:lnTo>
                    <a:pt x="30" y="0"/>
                  </a:lnTo>
                  <a:lnTo>
                    <a:pt x="30" y="0"/>
                  </a:lnTo>
                  <a:lnTo>
                    <a:pt x="30" y="0"/>
                  </a:lnTo>
                  <a:lnTo>
                    <a:pt x="34" y="0"/>
                  </a:lnTo>
                  <a:lnTo>
                    <a:pt x="34" y="0"/>
                  </a:lnTo>
                  <a:lnTo>
                    <a:pt x="34" y="0"/>
                  </a:lnTo>
                  <a:lnTo>
                    <a:pt x="38" y="4"/>
                  </a:lnTo>
                  <a:lnTo>
                    <a:pt x="38" y="4"/>
                  </a:lnTo>
                  <a:lnTo>
                    <a:pt x="34" y="4"/>
                  </a:lnTo>
                  <a:lnTo>
                    <a:pt x="38" y="4"/>
                  </a:lnTo>
                  <a:lnTo>
                    <a:pt x="38" y="4"/>
                  </a:lnTo>
                  <a:lnTo>
                    <a:pt x="38" y="4"/>
                  </a:lnTo>
                  <a:lnTo>
                    <a:pt x="38" y="4"/>
                  </a:lnTo>
                  <a:lnTo>
                    <a:pt x="38" y="4"/>
                  </a:lnTo>
                  <a:lnTo>
                    <a:pt x="38" y="4"/>
                  </a:lnTo>
                  <a:lnTo>
                    <a:pt x="38" y="4"/>
                  </a:lnTo>
                  <a:lnTo>
                    <a:pt x="42" y="4"/>
                  </a:lnTo>
                  <a:lnTo>
                    <a:pt x="42" y="4"/>
                  </a:lnTo>
                  <a:lnTo>
                    <a:pt x="42" y="0"/>
                  </a:lnTo>
                  <a:lnTo>
                    <a:pt x="42" y="0"/>
                  </a:lnTo>
                  <a:lnTo>
                    <a:pt x="46" y="0"/>
                  </a:lnTo>
                  <a:lnTo>
                    <a:pt x="46" y="0"/>
                  </a:lnTo>
                  <a:lnTo>
                    <a:pt x="46" y="0"/>
                  </a:lnTo>
                  <a:lnTo>
                    <a:pt x="46" y="0"/>
                  </a:lnTo>
                  <a:lnTo>
                    <a:pt x="46" y="4"/>
                  </a:lnTo>
                  <a:lnTo>
                    <a:pt x="46" y="4"/>
                  </a:lnTo>
                  <a:lnTo>
                    <a:pt x="46" y="4"/>
                  </a:lnTo>
                  <a:lnTo>
                    <a:pt x="46" y="4"/>
                  </a:lnTo>
                  <a:lnTo>
                    <a:pt x="46" y="4"/>
                  </a:lnTo>
                  <a:lnTo>
                    <a:pt x="50" y="4"/>
                  </a:lnTo>
                  <a:lnTo>
                    <a:pt x="50" y="4"/>
                  </a:lnTo>
                  <a:lnTo>
                    <a:pt x="54" y="8"/>
                  </a:lnTo>
                  <a:lnTo>
                    <a:pt x="58" y="8"/>
                  </a:lnTo>
                  <a:lnTo>
                    <a:pt x="58" y="8"/>
                  </a:lnTo>
                  <a:lnTo>
                    <a:pt x="58" y="8"/>
                  </a:lnTo>
                  <a:lnTo>
                    <a:pt x="58" y="8"/>
                  </a:lnTo>
                  <a:lnTo>
                    <a:pt x="58" y="8"/>
                  </a:lnTo>
                  <a:lnTo>
                    <a:pt x="60" y="8"/>
                  </a:lnTo>
                  <a:lnTo>
                    <a:pt x="60" y="8"/>
                  </a:lnTo>
                  <a:lnTo>
                    <a:pt x="60" y="8"/>
                  </a:lnTo>
                  <a:lnTo>
                    <a:pt x="60" y="8"/>
                  </a:lnTo>
                  <a:lnTo>
                    <a:pt x="60" y="8"/>
                  </a:lnTo>
                  <a:lnTo>
                    <a:pt x="60" y="12"/>
                  </a:lnTo>
                  <a:lnTo>
                    <a:pt x="60" y="12"/>
                  </a:lnTo>
                  <a:lnTo>
                    <a:pt x="60" y="12"/>
                  </a:lnTo>
                  <a:lnTo>
                    <a:pt x="60" y="12"/>
                  </a:lnTo>
                  <a:lnTo>
                    <a:pt x="60" y="12"/>
                  </a:lnTo>
                  <a:lnTo>
                    <a:pt x="60" y="16"/>
                  </a:lnTo>
                  <a:lnTo>
                    <a:pt x="60" y="16"/>
                  </a:lnTo>
                  <a:lnTo>
                    <a:pt x="60" y="16"/>
                  </a:lnTo>
                  <a:lnTo>
                    <a:pt x="60" y="16"/>
                  </a:lnTo>
                  <a:lnTo>
                    <a:pt x="60" y="16"/>
                  </a:lnTo>
                  <a:lnTo>
                    <a:pt x="64" y="16"/>
                  </a:lnTo>
                  <a:lnTo>
                    <a:pt x="64" y="18"/>
                  </a:lnTo>
                  <a:lnTo>
                    <a:pt x="64" y="18"/>
                  </a:lnTo>
                  <a:lnTo>
                    <a:pt x="64" y="18"/>
                  </a:lnTo>
                  <a:lnTo>
                    <a:pt x="64" y="18"/>
                  </a:lnTo>
                  <a:lnTo>
                    <a:pt x="64" y="18"/>
                  </a:lnTo>
                  <a:lnTo>
                    <a:pt x="64" y="18"/>
                  </a:lnTo>
                  <a:lnTo>
                    <a:pt x="68" y="18"/>
                  </a:lnTo>
                  <a:lnTo>
                    <a:pt x="68" y="18"/>
                  </a:lnTo>
                  <a:lnTo>
                    <a:pt x="68" y="18"/>
                  </a:lnTo>
                  <a:lnTo>
                    <a:pt x="68" y="18"/>
                  </a:lnTo>
                  <a:lnTo>
                    <a:pt x="68" y="16"/>
                  </a:lnTo>
                  <a:lnTo>
                    <a:pt x="68" y="16"/>
                  </a:lnTo>
                  <a:lnTo>
                    <a:pt x="72" y="18"/>
                  </a:lnTo>
                  <a:lnTo>
                    <a:pt x="68" y="16"/>
                  </a:lnTo>
                  <a:lnTo>
                    <a:pt x="68" y="16"/>
                  </a:lnTo>
                  <a:lnTo>
                    <a:pt x="68" y="12"/>
                  </a:lnTo>
                  <a:lnTo>
                    <a:pt x="68" y="12"/>
                  </a:lnTo>
                  <a:lnTo>
                    <a:pt x="68" y="12"/>
                  </a:lnTo>
                  <a:lnTo>
                    <a:pt x="68" y="12"/>
                  </a:lnTo>
                  <a:lnTo>
                    <a:pt x="72" y="12"/>
                  </a:lnTo>
                  <a:lnTo>
                    <a:pt x="72" y="16"/>
                  </a:lnTo>
                  <a:lnTo>
                    <a:pt x="72" y="16"/>
                  </a:lnTo>
                  <a:lnTo>
                    <a:pt x="72" y="16"/>
                  </a:lnTo>
                  <a:lnTo>
                    <a:pt x="76" y="16"/>
                  </a:lnTo>
                  <a:lnTo>
                    <a:pt x="76" y="16"/>
                  </a:lnTo>
                  <a:lnTo>
                    <a:pt x="76" y="16"/>
                  </a:lnTo>
                  <a:lnTo>
                    <a:pt x="80" y="16"/>
                  </a:lnTo>
                  <a:lnTo>
                    <a:pt x="80" y="16"/>
                  </a:lnTo>
                  <a:lnTo>
                    <a:pt x="80" y="16"/>
                  </a:lnTo>
                  <a:lnTo>
                    <a:pt x="80" y="16"/>
                  </a:lnTo>
                  <a:lnTo>
                    <a:pt x="80" y="16"/>
                  </a:lnTo>
                  <a:lnTo>
                    <a:pt x="80" y="16"/>
                  </a:lnTo>
                  <a:lnTo>
                    <a:pt x="80" y="16"/>
                  </a:lnTo>
                  <a:lnTo>
                    <a:pt x="80" y="18"/>
                  </a:lnTo>
                  <a:lnTo>
                    <a:pt x="80" y="18"/>
                  </a:lnTo>
                  <a:lnTo>
                    <a:pt x="80" y="18"/>
                  </a:lnTo>
                  <a:lnTo>
                    <a:pt x="80" y="18"/>
                  </a:lnTo>
                  <a:lnTo>
                    <a:pt x="80" y="18"/>
                  </a:lnTo>
                  <a:lnTo>
                    <a:pt x="84" y="22"/>
                  </a:lnTo>
                  <a:lnTo>
                    <a:pt x="84" y="22"/>
                  </a:lnTo>
                  <a:lnTo>
                    <a:pt x="84" y="22"/>
                  </a:lnTo>
                  <a:lnTo>
                    <a:pt x="84" y="22"/>
                  </a:lnTo>
                  <a:lnTo>
                    <a:pt x="88" y="18"/>
                  </a:lnTo>
                  <a:lnTo>
                    <a:pt x="88" y="22"/>
                  </a:lnTo>
                  <a:lnTo>
                    <a:pt x="88" y="22"/>
                  </a:lnTo>
                  <a:lnTo>
                    <a:pt x="90" y="22"/>
                  </a:lnTo>
                  <a:lnTo>
                    <a:pt x="90" y="22"/>
                  </a:lnTo>
                  <a:lnTo>
                    <a:pt x="94" y="22"/>
                  </a:lnTo>
                  <a:lnTo>
                    <a:pt x="94" y="26"/>
                  </a:lnTo>
                  <a:lnTo>
                    <a:pt x="94" y="26"/>
                  </a:lnTo>
                  <a:lnTo>
                    <a:pt x="94" y="26"/>
                  </a:lnTo>
                  <a:lnTo>
                    <a:pt x="94" y="30"/>
                  </a:lnTo>
                  <a:lnTo>
                    <a:pt x="94" y="30"/>
                  </a:lnTo>
                  <a:lnTo>
                    <a:pt x="98" y="30"/>
                  </a:lnTo>
                  <a:lnTo>
                    <a:pt x="98" y="30"/>
                  </a:lnTo>
                  <a:lnTo>
                    <a:pt x="98" y="30"/>
                  </a:lnTo>
                  <a:lnTo>
                    <a:pt x="94" y="30"/>
                  </a:lnTo>
                  <a:lnTo>
                    <a:pt x="94" y="30"/>
                  </a:lnTo>
                  <a:lnTo>
                    <a:pt x="90" y="34"/>
                  </a:lnTo>
                  <a:lnTo>
                    <a:pt x="90" y="34"/>
                  </a:lnTo>
                  <a:lnTo>
                    <a:pt x="90" y="34"/>
                  </a:lnTo>
                  <a:lnTo>
                    <a:pt x="88" y="38"/>
                  </a:lnTo>
                  <a:lnTo>
                    <a:pt x="88" y="38"/>
                  </a:lnTo>
                  <a:lnTo>
                    <a:pt x="88" y="38"/>
                  </a:lnTo>
                  <a:lnTo>
                    <a:pt x="88" y="38"/>
                  </a:lnTo>
                  <a:lnTo>
                    <a:pt x="88" y="38"/>
                  </a:lnTo>
                  <a:lnTo>
                    <a:pt x="88" y="38"/>
                  </a:lnTo>
                  <a:lnTo>
                    <a:pt x="88" y="38"/>
                  </a:lnTo>
                  <a:lnTo>
                    <a:pt x="88" y="38"/>
                  </a:lnTo>
                  <a:lnTo>
                    <a:pt x="88" y="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96"/>
            <p:cNvSpPr>
              <a:spLocks noEditPoints="1"/>
            </p:cNvSpPr>
            <p:nvPr/>
          </p:nvSpPr>
          <p:spPr bwMode="auto">
            <a:xfrm>
              <a:off x="4575175" y="2844868"/>
              <a:ext cx="155575" cy="114300"/>
            </a:xfrm>
            <a:custGeom>
              <a:avLst/>
              <a:gdLst>
                <a:gd name="T0" fmla="*/ 4 w 98"/>
                <a:gd name="T1" fmla="*/ 22 h 72"/>
                <a:gd name="T2" fmla="*/ 8 w 98"/>
                <a:gd name="T3" fmla="*/ 16 h 72"/>
                <a:gd name="T4" fmla="*/ 24 w 98"/>
                <a:gd name="T5" fmla="*/ 12 h 72"/>
                <a:gd name="T6" fmla="*/ 34 w 98"/>
                <a:gd name="T7" fmla="*/ 4 h 72"/>
                <a:gd name="T8" fmla="*/ 30 w 98"/>
                <a:gd name="T9" fmla="*/ 16 h 72"/>
                <a:gd name="T10" fmla="*/ 16 w 98"/>
                <a:gd name="T11" fmla="*/ 16 h 72"/>
                <a:gd name="T12" fmla="*/ 4 w 98"/>
                <a:gd name="T13" fmla="*/ 22 h 72"/>
                <a:gd name="T14" fmla="*/ 20 w 98"/>
                <a:gd name="T15" fmla="*/ 56 h 72"/>
                <a:gd name="T16" fmla="*/ 24 w 98"/>
                <a:gd name="T17" fmla="*/ 64 h 72"/>
                <a:gd name="T18" fmla="*/ 8 w 98"/>
                <a:gd name="T19" fmla="*/ 60 h 72"/>
                <a:gd name="T20" fmla="*/ 8 w 98"/>
                <a:gd name="T21" fmla="*/ 56 h 72"/>
                <a:gd name="T22" fmla="*/ 0 w 98"/>
                <a:gd name="T23" fmla="*/ 46 h 72"/>
                <a:gd name="T24" fmla="*/ 0 w 98"/>
                <a:gd name="T25" fmla="*/ 42 h 72"/>
                <a:gd name="T26" fmla="*/ 0 w 98"/>
                <a:gd name="T27" fmla="*/ 26 h 72"/>
                <a:gd name="T28" fmla="*/ 8 w 98"/>
                <a:gd name="T29" fmla="*/ 30 h 72"/>
                <a:gd name="T30" fmla="*/ 16 w 98"/>
                <a:gd name="T31" fmla="*/ 26 h 72"/>
                <a:gd name="T32" fmla="*/ 16 w 98"/>
                <a:gd name="T33" fmla="*/ 16 h 72"/>
                <a:gd name="T34" fmla="*/ 30 w 98"/>
                <a:gd name="T35" fmla="*/ 18 h 72"/>
                <a:gd name="T36" fmla="*/ 30 w 98"/>
                <a:gd name="T37" fmla="*/ 22 h 72"/>
                <a:gd name="T38" fmla="*/ 38 w 98"/>
                <a:gd name="T39" fmla="*/ 26 h 72"/>
                <a:gd name="T40" fmla="*/ 34 w 98"/>
                <a:gd name="T41" fmla="*/ 38 h 72"/>
                <a:gd name="T42" fmla="*/ 30 w 98"/>
                <a:gd name="T43" fmla="*/ 42 h 72"/>
                <a:gd name="T44" fmla="*/ 24 w 98"/>
                <a:gd name="T45" fmla="*/ 46 h 72"/>
                <a:gd name="T46" fmla="*/ 20 w 98"/>
                <a:gd name="T47" fmla="*/ 52 h 72"/>
                <a:gd name="T48" fmla="*/ 42 w 98"/>
                <a:gd name="T49" fmla="*/ 12 h 72"/>
                <a:gd name="T50" fmla="*/ 12 w 98"/>
                <a:gd name="T51" fmla="*/ 18 h 72"/>
                <a:gd name="T52" fmla="*/ 60 w 98"/>
                <a:gd name="T53" fmla="*/ 48 h 72"/>
                <a:gd name="T54" fmla="*/ 56 w 98"/>
                <a:gd name="T55" fmla="*/ 56 h 72"/>
                <a:gd name="T56" fmla="*/ 46 w 98"/>
                <a:gd name="T57" fmla="*/ 56 h 72"/>
                <a:gd name="T58" fmla="*/ 38 w 98"/>
                <a:gd name="T59" fmla="*/ 46 h 72"/>
                <a:gd name="T60" fmla="*/ 46 w 98"/>
                <a:gd name="T61" fmla="*/ 38 h 72"/>
                <a:gd name="T62" fmla="*/ 50 w 98"/>
                <a:gd name="T63" fmla="*/ 46 h 72"/>
                <a:gd name="T64" fmla="*/ 54 w 98"/>
                <a:gd name="T65" fmla="*/ 46 h 72"/>
                <a:gd name="T66" fmla="*/ 56 w 98"/>
                <a:gd name="T67" fmla="*/ 38 h 72"/>
                <a:gd name="T68" fmla="*/ 64 w 98"/>
                <a:gd name="T69" fmla="*/ 48 h 72"/>
                <a:gd name="T70" fmla="*/ 34 w 98"/>
                <a:gd name="T71" fmla="*/ 46 h 72"/>
                <a:gd name="T72" fmla="*/ 34 w 98"/>
                <a:gd name="T73" fmla="*/ 42 h 72"/>
                <a:gd name="T74" fmla="*/ 34 w 98"/>
                <a:gd name="T75" fmla="*/ 48 h 72"/>
                <a:gd name="T76" fmla="*/ 34 w 98"/>
                <a:gd name="T77" fmla="*/ 60 h 72"/>
                <a:gd name="T78" fmla="*/ 26 w 98"/>
                <a:gd name="T79" fmla="*/ 52 h 72"/>
                <a:gd name="T80" fmla="*/ 26 w 98"/>
                <a:gd name="T81" fmla="*/ 48 h 72"/>
                <a:gd name="T82" fmla="*/ 94 w 98"/>
                <a:gd name="T83" fmla="*/ 56 h 72"/>
                <a:gd name="T84" fmla="*/ 38 w 98"/>
                <a:gd name="T85" fmla="*/ 68 h 72"/>
                <a:gd name="T86" fmla="*/ 42 w 98"/>
                <a:gd name="T87" fmla="*/ 56 h 72"/>
                <a:gd name="T88" fmla="*/ 38 w 98"/>
                <a:gd name="T89" fmla="*/ 68 h 72"/>
                <a:gd name="T90" fmla="*/ 24 w 98"/>
                <a:gd name="T91" fmla="*/ 60 h 72"/>
                <a:gd name="T92" fmla="*/ 26 w 98"/>
                <a:gd name="T93" fmla="*/ 60 h 72"/>
                <a:gd name="T94" fmla="*/ 34 w 98"/>
                <a:gd name="T95" fmla="*/ 64 h 72"/>
                <a:gd name="T96" fmla="*/ 60 w 98"/>
                <a:gd name="T97" fmla="*/ 60 h 72"/>
                <a:gd name="T98" fmla="*/ 60 w 98"/>
                <a:gd name="T99" fmla="*/ 64 h 72"/>
                <a:gd name="T100" fmla="*/ 30 w 98"/>
                <a:gd name="T101" fmla="*/ 60 h 72"/>
                <a:gd name="T102" fmla="*/ 30 w 98"/>
                <a:gd name="T103" fmla="*/ 64 h 72"/>
                <a:gd name="T104" fmla="*/ 54 w 98"/>
                <a:gd name="T105" fmla="*/ 72 h 72"/>
                <a:gd name="T106" fmla="*/ 54 w 98"/>
                <a:gd name="T107" fmla="*/ 60 h 72"/>
                <a:gd name="T108" fmla="*/ 42 w 98"/>
                <a:gd name="T109" fmla="*/ 60 h 72"/>
                <a:gd name="T110" fmla="*/ 54 w 98"/>
                <a:gd name="T111" fmla="*/ 68 h 72"/>
                <a:gd name="T112" fmla="*/ 42 w 98"/>
                <a:gd name="T113"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72">
                  <a:moveTo>
                    <a:pt x="4" y="22"/>
                  </a:moveTo>
                  <a:lnTo>
                    <a:pt x="8" y="22"/>
                  </a:lnTo>
                  <a:lnTo>
                    <a:pt x="8" y="26"/>
                  </a:lnTo>
                  <a:lnTo>
                    <a:pt x="4" y="26"/>
                  </a:lnTo>
                  <a:lnTo>
                    <a:pt x="4" y="22"/>
                  </a:lnTo>
                  <a:lnTo>
                    <a:pt x="0" y="22"/>
                  </a:lnTo>
                  <a:lnTo>
                    <a:pt x="0" y="18"/>
                  </a:lnTo>
                  <a:lnTo>
                    <a:pt x="4" y="18"/>
                  </a:lnTo>
                  <a:lnTo>
                    <a:pt x="4" y="16"/>
                  </a:lnTo>
                  <a:lnTo>
                    <a:pt x="8" y="16"/>
                  </a:lnTo>
                  <a:lnTo>
                    <a:pt x="12" y="16"/>
                  </a:lnTo>
                  <a:lnTo>
                    <a:pt x="16" y="16"/>
                  </a:lnTo>
                  <a:lnTo>
                    <a:pt x="20" y="16"/>
                  </a:lnTo>
                  <a:lnTo>
                    <a:pt x="20" y="12"/>
                  </a:lnTo>
                  <a:lnTo>
                    <a:pt x="24" y="12"/>
                  </a:lnTo>
                  <a:lnTo>
                    <a:pt x="24" y="8"/>
                  </a:lnTo>
                  <a:lnTo>
                    <a:pt x="26" y="4"/>
                  </a:lnTo>
                  <a:lnTo>
                    <a:pt x="30" y="4"/>
                  </a:lnTo>
                  <a:lnTo>
                    <a:pt x="34" y="0"/>
                  </a:lnTo>
                  <a:lnTo>
                    <a:pt x="34" y="4"/>
                  </a:lnTo>
                  <a:lnTo>
                    <a:pt x="34" y="8"/>
                  </a:lnTo>
                  <a:lnTo>
                    <a:pt x="34" y="12"/>
                  </a:lnTo>
                  <a:lnTo>
                    <a:pt x="34" y="16"/>
                  </a:lnTo>
                  <a:lnTo>
                    <a:pt x="30" y="18"/>
                  </a:lnTo>
                  <a:lnTo>
                    <a:pt x="30" y="16"/>
                  </a:lnTo>
                  <a:lnTo>
                    <a:pt x="26" y="16"/>
                  </a:lnTo>
                  <a:lnTo>
                    <a:pt x="20" y="16"/>
                  </a:lnTo>
                  <a:lnTo>
                    <a:pt x="16" y="16"/>
                  </a:lnTo>
                  <a:lnTo>
                    <a:pt x="16" y="18"/>
                  </a:lnTo>
                  <a:lnTo>
                    <a:pt x="16" y="16"/>
                  </a:lnTo>
                  <a:lnTo>
                    <a:pt x="12" y="16"/>
                  </a:lnTo>
                  <a:lnTo>
                    <a:pt x="12" y="18"/>
                  </a:lnTo>
                  <a:lnTo>
                    <a:pt x="8" y="18"/>
                  </a:lnTo>
                  <a:lnTo>
                    <a:pt x="8" y="22"/>
                  </a:lnTo>
                  <a:lnTo>
                    <a:pt x="4" y="22"/>
                  </a:lnTo>
                  <a:lnTo>
                    <a:pt x="4" y="22"/>
                  </a:lnTo>
                  <a:lnTo>
                    <a:pt x="4" y="22"/>
                  </a:lnTo>
                  <a:close/>
                  <a:moveTo>
                    <a:pt x="20" y="52"/>
                  </a:moveTo>
                  <a:lnTo>
                    <a:pt x="24" y="56"/>
                  </a:lnTo>
                  <a:lnTo>
                    <a:pt x="20" y="56"/>
                  </a:lnTo>
                  <a:lnTo>
                    <a:pt x="20" y="60"/>
                  </a:lnTo>
                  <a:lnTo>
                    <a:pt x="24" y="60"/>
                  </a:lnTo>
                  <a:lnTo>
                    <a:pt x="24" y="64"/>
                  </a:lnTo>
                  <a:lnTo>
                    <a:pt x="20" y="64"/>
                  </a:lnTo>
                  <a:lnTo>
                    <a:pt x="24" y="64"/>
                  </a:lnTo>
                  <a:lnTo>
                    <a:pt x="20" y="64"/>
                  </a:lnTo>
                  <a:lnTo>
                    <a:pt x="16" y="64"/>
                  </a:lnTo>
                  <a:lnTo>
                    <a:pt x="12" y="64"/>
                  </a:lnTo>
                  <a:lnTo>
                    <a:pt x="8" y="64"/>
                  </a:lnTo>
                  <a:lnTo>
                    <a:pt x="8" y="60"/>
                  </a:lnTo>
                  <a:lnTo>
                    <a:pt x="4" y="60"/>
                  </a:lnTo>
                  <a:lnTo>
                    <a:pt x="4" y="56"/>
                  </a:lnTo>
                  <a:lnTo>
                    <a:pt x="8" y="56"/>
                  </a:lnTo>
                  <a:lnTo>
                    <a:pt x="4" y="56"/>
                  </a:lnTo>
                  <a:lnTo>
                    <a:pt x="8" y="56"/>
                  </a:lnTo>
                  <a:lnTo>
                    <a:pt x="8" y="52"/>
                  </a:lnTo>
                  <a:lnTo>
                    <a:pt x="4" y="52"/>
                  </a:lnTo>
                  <a:lnTo>
                    <a:pt x="4" y="48"/>
                  </a:lnTo>
                  <a:lnTo>
                    <a:pt x="0" y="48"/>
                  </a:lnTo>
                  <a:lnTo>
                    <a:pt x="0" y="46"/>
                  </a:lnTo>
                  <a:lnTo>
                    <a:pt x="0" y="42"/>
                  </a:lnTo>
                  <a:lnTo>
                    <a:pt x="0" y="38"/>
                  </a:lnTo>
                  <a:lnTo>
                    <a:pt x="0" y="42"/>
                  </a:lnTo>
                  <a:lnTo>
                    <a:pt x="0" y="46"/>
                  </a:lnTo>
                  <a:lnTo>
                    <a:pt x="0" y="42"/>
                  </a:lnTo>
                  <a:lnTo>
                    <a:pt x="4" y="42"/>
                  </a:lnTo>
                  <a:lnTo>
                    <a:pt x="4" y="38"/>
                  </a:lnTo>
                  <a:lnTo>
                    <a:pt x="0" y="38"/>
                  </a:lnTo>
                  <a:lnTo>
                    <a:pt x="0" y="30"/>
                  </a:lnTo>
                  <a:lnTo>
                    <a:pt x="0" y="26"/>
                  </a:lnTo>
                  <a:lnTo>
                    <a:pt x="0" y="22"/>
                  </a:lnTo>
                  <a:lnTo>
                    <a:pt x="0" y="26"/>
                  </a:lnTo>
                  <a:lnTo>
                    <a:pt x="4" y="26"/>
                  </a:lnTo>
                  <a:lnTo>
                    <a:pt x="8" y="26"/>
                  </a:lnTo>
                  <a:lnTo>
                    <a:pt x="8" y="30"/>
                  </a:lnTo>
                  <a:lnTo>
                    <a:pt x="8" y="26"/>
                  </a:lnTo>
                  <a:lnTo>
                    <a:pt x="12" y="22"/>
                  </a:lnTo>
                  <a:lnTo>
                    <a:pt x="16" y="22"/>
                  </a:lnTo>
                  <a:lnTo>
                    <a:pt x="12" y="26"/>
                  </a:lnTo>
                  <a:lnTo>
                    <a:pt x="16" y="26"/>
                  </a:lnTo>
                  <a:lnTo>
                    <a:pt x="20" y="26"/>
                  </a:lnTo>
                  <a:lnTo>
                    <a:pt x="16" y="26"/>
                  </a:lnTo>
                  <a:lnTo>
                    <a:pt x="16" y="22"/>
                  </a:lnTo>
                  <a:lnTo>
                    <a:pt x="16" y="18"/>
                  </a:lnTo>
                  <a:lnTo>
                    <a:pt x="16" y="16"/>
                  </a:lnTo>
                  <a:lnTo>
                    <a:pt x="20" y="16"/>
                  </a:lnTo>
                  <a:lnTo>
                    <a:pt x="24" y="16"/>
                  </a:lnTo>
                  <a:lnTo>
                    <a:pt x="26" y="16"/>
                  </a:lnTo>
                  <a:lnTo>
                    <a:pt x="30" y="16"/>
                  </a:lnTo>
                  <a:lnTo>
                    <a:pt x="30" y="18"/>
                  </a:lnTo>
                  <a:lnTo>
                    <a:pt x="30" y="22"/>
                  </a:lnTo>
                  <a:lnTo>
                    <a:pt x="24" y="26"/>
                  </a:lnTo>
                  <a:lnTo>
                    <a:pt x="26" y="26"/>
                  </a:lnTo>
                  <a:lnTo>
                    <a:pt x="26" y="22"/>
                  </a:lnTo>
                  <a:lnTo>
                    <a:pt x="30" y="22"/>
                  </a:lnTo>
                  <a:lnTo>
                    <a:pt x="30" y="26"/>
                  </a:lnTo>
                  <a:lnTo>
                    <a:pt x="30" y="30"/>
                  </a:lnTo>
                  <a:lnTo>
                    <a:pt x="30" y="26"/>
                  </a:lnTo>
                  <a:lnTo>
                    <a:pt x="34" y="26"/>
                  </a:lnTo>
                  <a:lnTo>
                    <a:pt x="38" y="26"/>
                  </a:lnTo>
                  <a:lnTo>
                    <a:pt x="42" y="30"/>
                  </a:lnTo>
                  <a:lnTo>
                    <a:pt x="38" y="30"/>
                  </a:lnTo>
                  <a:lnTo>
                    <a:pt x="38" y="34"/>
                  </a:lnTo>
                  <a:lnTo>
                    <a:pt x="34" y="34"/>
                  </a:lnTo>
                  <a:lnTo>
                    <a:pt x="34" y="38"/>
                  </a:lnTo>
                  <a:lnTo>
                    <a:pt x="30" y="34"/>
                  </a:lnTo>
                  <a:lnTo>
                    <a:pt x="34" y="34"/>
                  </a:lnTo>
                  <a:lnTo>
                    <a:pt x="30" y="34"/>
                  </a:lnTo>
                  <a:lnTo>
                    <a:pt x="30" y="38"/>
                  </a:lnTo>
                  <a:lnTo>
                    <a:pt x="30" y="42"/>
                  </a:lnTo>
                  <a:lnTo>
                    <a:pt x="26" y="42"/>
                  </a:lnTo>
                  <a:lnTo>
                    <a:pt x="24" y="42"/>
                  </a:lnTo>
                  <a:lnTo>
                    <a:pt x="26" y="42"/>
                  </a:lnTo>
                  <a:lnTo>
                    <a:pt x="26" y="46"/>
                  </a:lnTo>
                  <a:lnTo>
                    <a:pt x="24" y="46"/>
                  </a:lnTo>
                  <a:lnTo>
                    <a:pt x="20" y="46"/>
                  </a:lnTo>
                  <a:lnTo>
                    <a:pt x="24" y="46"/>
                  </a:lnTo>
                  <a:lnTo>
                    <a:pt x="24" y="48"/>
                  </a:lnTo>
                  <a:lnTo>
                    <a:pt x="20" y="52"/>
                  </a:lnTo>
                  <a:lnTo>
                    <a:pt x="20" y="52"/>
                  </a:lnTo>
                  <a:lnTo>
                    <a:pt x="20" y="52"/>
                  </a:lnTo>
                  <a:close/>
                  <a:moveTo>
                    <a:pt x="42" y="12"/>
                  </a:moveTo>
                  <a:lnTo>
                    <a:pt x="38" y="12"/>
                  </a:lnTo>
                  <a:lnTo>
                    <a:pt x="42" y="12"/>
                  </a:lnTo>
                  <a:lnTo>
                    <a:pt x="42" y="12"/>
                  </a:lnTo>
                  <a:lnTo>
                    <a:pt x="42" y="12"/>
                  </a:lnTo>
                  <a:close/>
                  <a:moveTo>
                    <a:pt x="8" y="22"/>
                  </a:moveTo>
                  <a:lnTo>
                    <a:pt x="4" y="22"/>
                  </a:lnTo>
                  <a:lnTo>
                    <a:pt x="8" y="18"/>
                  </a:lnTo>
                  <a:lnTo>
                    <a:pt x="12" y="18"/>
                  </a:lnTo>
                  <a:lnTo>
                    <a:pt x="12" y="22"/>
                  </a:lnTo>
                  <a:lnTo>
                    <a:pt x="8" y="22"/>
                  </a:lnTo>
                  <a:lnTo>
                    <a:pt x="8" y="22"/>
                  </a:lnTo>
                  <a:lnTo>
                    <a:pt x="8" y="22"/>
                  </a:lnTo>
                  <a:close/>
                  <a:moveTo>
                    <a:pt x="60" y="48"/>
                  </a:moveTo>
                  <a:lnTo>
                    <a:pt x="56" y="48"/>
                  </a:lnTo>
                  <a:lnTo>
                    <a:pt x="56" y="52"/>
                  </a:lnTo>
                  <a:lnTo>
                    <a:pt x="60" y="52"/>
                  </a:lnTo>
                  <a:lnTo>
                    <a:pt x="60" y="56"/>
                  </a:lnTo>
                  <a:lnTo>
                    <a:pt x="56" y="56"/>
                  </a:lnTo>
                  <a:lnTo>
                    <a:pt x="56" y="60"/>
                  </a:lnTo>
                  <a:lnTo>
                    <a:pt x="54" y="60"/>
                  </a:lnTo>
                  <a:lnTo>
                    <a:pt x="54" y="56"/>
                  </a:lnTo>
                  <a:lnTo>
                    <a:pt x="50" y="56"/>
                  </a:lnTo>
                  <a:lnTo>
                    <a:pt x="46" y="56"/>
                  </a:lnTo>
                  <a:lnTo>
                    <a:pt x="42" y="52"/>
                  </a:lnTo>
                  <a:lnTo>
                    <a:pt x="46" y="52"/>
                  </a:lnTo>
                  <a:lnTo>
                    <a:pt x="42" y="48"/>
                  </a:lnTo>
                  <a:lnTo>
                    <a:pt x="42" y="46"/>
                  </a:lnTo>
                  <a:lnTo>
                    <a:pt x="38" y="46"/>
                  </a:lnTo>
                  <a:lnTo>
                    <a:pt x="42" y="46"/>
                  </a:lnTo>
                  <a:lnTo>
                    <a:pt x="46" y="46"/>
                  </a:lnTo>
                  <a:lnTo>
                    <a:pt x="50" y="42"/>
                  </a:lnTo>
                  <a:lnTo>
                    <a:pt x="46" y="42"/>
                  </a:lnTo>
                  <a:lnTo>
                    <a:pt x="46" y="38"/>
                  </a:lnTo>
                  <a:lnTo>
                    <a:pt x="46" y="42"/>
                  </a:lnTo>
                  <a:lnTo>
                    <a:pt x="50" y="42"/>
                  </a:lnTo>
                  <a:lnTo>
                    <a:pt x="54" y="42"/>
                  </a:lnTo>
                  <a:lnTo>
                    <a:pt x="50" y="42"/>
                  </a:lnTo>
                  <a:lnTo>
                    <a:pt x="50" y="46"/>
                  </a:lnTo>
                  <a:lnTo>
                    <a:pt x="54" y="46"/>
                  </a:lnTo>
                  <a:lnTo>
                    <a:pt x="54" y="42"/>
                  </a:lnTo>
                  <a:lnTo>
                    <a:pt x="56" y="42"/>
                  </a:lnTo>
                  <a:lnTo>
                    <a:pt x="56" y="46"/>
                  </a:lnTo>
                  <a:lnTo>
                    <a:pt x="54" y="46"/>
                  </a:lnTo>
                  <a:lnTo>
                    <a:pt x="56" y="46"/>
                  </a:lnTo>
                  <a:lnTo>
                    <a:pt x="56" y="42"/>
                  </a:lnTo>
                  <a:lnTo>
                    <a:pt x="54" y="42"/>
                  </a:lnTo>
                  <a:lnTo>
                    <a:pt x="54" y="38"/>
                  </a:lnTo>
                  <a:lnTo>
                    <a:pt x="56" y="38"/>
                  </a:lnTo>
                  <a:lnTo>
                    <a:pt x="60" y="38"/>
                  </a:lnTo>
                  <a:lnTo>
                    <a:pt x="64" y="38"/>
                  </a:lnTo>
                  <a:lnTo>
                    <a:pt x="64" y="42"/>
                  </a:lnTo>
                  <a:lnTo>
                    <a:pt x="64" y="46"/>
                  </a:lnTo>
                  <a:lnTo>
                    <a:pt x="64" y="48"/>
                  </a:lnTo>
                  <a:lnTo>
                    <a:pt x="60" y="48"/>
                  </a:lnTo>
                  <a:lnTo>
                    <a:pt x="60" y="48"/>
                  </a:lnTo>
                  <a:lnTo>
                    <a:pt x="60" y="48"/>
                  </a:lnTo>
                  <a:close/>
                  <a:moveTo>
                    <a:pt x="34" y="42"/>
                  </a:moveTo>
                  <a:lnTo>
                    <a:pt x="34" y="46"/>
                  </a:lnTo>
                  <a:lnTo>
                    <a:pt x="34" y="42"/>
                  </a:lnTo>
                  <a:lnTo>
                    <a:pt x="34" y="38"/>
                  </a:lnTo>
                  <a:lnTo>
                    <a:pt x="34" y="42"/>
                  </a:lnTo>
                  <a:lnTo>
                    <a:pt x="34" y="42"/>
                  </a:lnTo>
                  <a:lnTo>
                    <a:pt x="34" y="42"/>
                  </a:lnTo>
                  <a:close/>
                  <a:moveTo>
                    <a:pt x="26" y="48"/>
                  </a:moveTo>
                  <a:lnTo>
                    <a:pt x="30" y="48"/>
                  </a:lnTo>
                  <a:lnTo>
                    <a:pt x="34" y="48"/>
                  </a:lnTo>
                  <a:lnTo>
                    <a:pt x="34" y="52"/>
                  </a:lnTo>
                  <a:lnTo>
                    <a:pt x="34" y="48"/>
                  </a:lnTo>
                  <a:lnTo>
                    <a:pt x="38" y="48"/>
                  </a:lnTo>
                  <a:lnTo>
                    <a:pt x="38" y="52"/>
                  </a:lnTo>
                  <a:lnTo>
                    <a:pt x="38" y="56"/>
                  </a:lnTo>
                  <a:lnTo>
                    <a:pt x="38" y="60"/>
                  </a:lnTo>
                  <a:lnTo>
                    <a:pt x="34" y="60"/>
                  </a:lnTo>
                  <a:lnTo>
                    <a:pt x="30" y="60"/>
                  </a:lnTo>
                  <a:lnTo>
                    <a:pt x="26" y="60"/>
                  </a:lnTo>
                  <a:lnTo>
                    <a:pt x="30" y="56"/>
                  </a:lnTo>
                  <a:lnTo>
                    <a:pt x="26" y="56"/>
                  </a:lnTo>
                  <a:lnTo>
                    <a:pt x="26" y="52"/>
                  </a:lnTo>
                  <a:lnTo>
                    <a:pt x="24" y="52"/>
                  </a:lnTo>
                  <a:lnTo>
                    <a:pt x="24" y="48"/>
                  </a:lnTo>
                  <a:lnTo>
                    <a:pt x="26" y="48"/>
                  </a:lnTo>
                  <a:lnTo>
                    <a:pt x="26" y="48"/>
                  </a:lnTo>
                  <a:lnTo>
                    <a:pt x="26" y="48"/>
                  </a:lnTo>
                  <a:close/>
                  <a:moveTo>
                    <a:pt x="98" y="60"/>
                  </a:moveTo>
                  <a:lnTo>
                    <a:pt x="94" y="60"/>
                  </a:lnTo>
                  <a:lnTo>
                    <a:pt x="94" y="56"/>
                  </a:lnTo>
                  <a:lnTo>
                    <a:pt x="94" y="52"/>
                  </a:lnTo>
                  <a:lnTo>
                    <a:pt x="94" y="56"/>
                  </a:lnTo>
                  <a:lnTo>
                    <a:pt x="98" y="56"/>
                  </a:lnTo>
                  <a:lnTo>
                    <a:pt x="98" y="60"/>
                  </a:lnTo>
                  <a:lnTo>
                    <a:pt x="98" y="60"/>
                  </a:lnTo>
                  <a:lnTo>
                    <a:pt x="98" y="60"/>
                  </a:lnTo>
                  <a:close/>
                  <a:moveTo>
                    <a:pt x="38" y="68"/>
                  </a:moveTo>
                  <a:lnTo>
                    <a:pt x="34" y="64"/>
                  </a:lnTo>
                  <a:lnTo>
                    <a:pt x="38" y="64"/>
                  </a:lnTo>
                  <a:lnTo>
                    <a:pt x="38" y="60"/>
                  </a:lnTo>
                  <a:lnTo>
                    <a:pt x="38" y="56"/>
                  </a:lnTo>
                  <a:lnTo>
                    <a:pt x="42" y="56"/>
                  </a:lnTo>
                  <a:lnTo>
                    <a:pt x="42" y="60"/>
                  </a:lnTo>
                  <a:lnTo>
                    <a:pt x="38" y="60"/>
                  </a:lnTo>
                  <a:lnTo>
                    <a:pt x="38" y="64"/>
                  </a:lnTo>
                  <a:lnTo>
                    <a:pt x="38" y="68"/>
                  </a:lnTo>
                  <a:lnTo>
                    <a:pt x="38" y="68"/>
                  </a:lnTo>
                  <a:lnTo>
                    <a:pt x="38" y="68"/>
                  </a:lnTo>
                  <a:close/>
                  <a:moveTo>
                    <a:pt x="26" y="60"/>
                  </a:moveTo>
                  <a:lnTo>
                    <a:pt x="26" y="64"/>
                  </a:lnTo>
                  <a:lnTo>
                    <a:pt x="24" y="64"/>
                  </a:lnTo>
                  <a:lnTo>
                    <a:pt x="24" y="60"/>
                  </a:lnTo>
                  <a:lnTo>
                    <a:pt x="24" y="64"/>
                  </a:lnTo>
                  <a:lnTo>
                    <a:pt x="24" y="60"/>
                  </a:lnTo>
                  <a:lnTo>
                    <a:pt x="26" y="60"/>
                  </a:lnTo>
                  <a:lnTo>
                    <a:pt x="26" y="60"/>
                  </a:lnTo>
                  <a:lnTo>
                    <a:pt x="26" y="60"/>
                  </a:lnTo>
                  <a:close/>
                  <a:moveTo>
                    <a:pt x="34" y="64"/>
                  </a:moveTo>
                  <a:lnTo>
                    <a:pt x="34" y="60"/>
                  </a:lnTo>
                  <a:lnTo>
                    <a:pt x="38" y="60"/>
                  </a:lnTo>
                  <a:lnTo>
                    <a:pt x="34" y="60"/>
                  </a:lnTo>
                  <a:lnTo>
                    <a:pt x="34" y="64"/>
                  </a:lnTo>
                  <a:lnTo>
                    <a:pt x="34" y="64"/>
                  </a:lnTo>
                  <a:lnTo>
                    <a:pt x="34" y="64"/>
                  </a:lnTo>
                  <a:close/>
                  <a:moveTo>
                    <a:pt x="56" y="64"/>
                  </a:moveTo>
                  <a:lnTo>
                    <a:pt x="56" y="60"/>
                  </a:lnTo>
                  <a:lnTo>
                    <a:pt x="60" y="60"/>
                  </a:lnTo>
                  <a:lnTo>
                    <a:pt x="64" y="60"/>
                  </a:lnTo>
                  <a:lnTo>
                    <a:pt x="64" y="64"/>
                  </a:lnTo>
                  <a:lnTo>
                    <a:pt x="60" y="64"/>
                  </a:lnTo>
                  <a:lnTo>
                    <a:pt x="60" y="60"/>
                  </a:lnTo>
                  <a:lnTo>
                    <a:pt x="60" y="64"/>
                  </a:lnTo>
                  <a:lnTo>
                    <a:pt x="56" y="64"/>
                  </a:lnTo>
                  <a:lnTo>
                    <a:pt x="56" y="64"/>
                  </a:lnTo>
                  <a:lnTo>
                    <a:pt x="56" y="64"/>
                  </a:lnTo>
                  <a:close/>
                  <a:moveTo>
                    <a:pt x="30" y="64"/>
                  </a:moveTo>
                  <a:lnTo>
                    <a:pt x="30" y="60"/>
                  </a:lnTo>
                  <a:lnTo>
                    <a:pt x="30" y="64"/>
                  </a:lnTo>
                  <a:lnTo>
                    <a:pt x="34" y="64"/>
                  </a:lnTo>
                  <a:lnTo>
                    <a:pt x="30" y="64"/>
                  </a:lnTo>
                  <a:lnTo>
                    <a:pt x="30" y="64"/>
                  </a:lnTo>
                  <a:lnTo>
                    <a:pt x="30" y="64"/>
                  </a:lnTo>
                  <a:close/>
                  <a:moveTo>
                    <a:pt x="54" y="64"/>
                  </a:moveTo>
                  <a:lnTo>
                    <a:pt x="56" y="64"/>
                  </a:lnTo>
                  <a:lnTo>
                    <a:pt x="56" y="68"/>
                  </a:lnTo>
                  <a:lnTo>
                    <a:pt x="54" y="68"/>
                  </a:lnTo>
                  <a:lnTo>
                    <a:pt x="54" y="72"/>
                  </a:lnTo>
                  <a:lnTo>
                    <a:pt x="54" y="68"/>
                  </a:lnTo>
                  <a:lnTo>
                    <a:pt x="54" y="64"/>
                  </a:lnTo>
                  <a:lnTo>
                    <a:pt x="50" y="64"/>
                  </a:lnTo>
                  <a:lnTo>
                    <a:pt x="54" y="64"/>
                  </a:lnTo>
                  <a:lnTo>
                    <a:pt x="54" y="60"/>
                  </a:lnTo>
                  <a:lnTo>
                    <a:pt x="54" y="64"/>
                  </a:lnTo>
                  <a:lnTo>
                    <a:pt x="54" y="64"/>
                  </a:lnTo>
                  <a:lnTo>
                    <a:pt x="54" y="64"/>
                  </a:lnTo>
                  <a:close/>
                  <a:moveTo>
                    <a:pt x="42" y="64"/>
                  </a:moveTo>
                  <a:lnTo>
                    <a:pt x="42" y="60"/>
                  </a:lnTo>
                  <a:lnTo>
                    <a:pt x="46" y="60"/>
                  </a:lnTo>
                  <a:lnTo>
                    <a:pt x="46" y="64"/>
                  </a:lnTo>
                  <a:lnTo>
                    <a:pt x="50" y="64"/>
                  </a:lnTo>
                  <a:lnTo>
                    <a:pt x="54" y="64"/>
                  </a:lnTo>
                  <a:lnTo>
                    <a:pt x="54" y="68"/>
                  </a:lnTo>
                  <a:lnTo>
                    <a:pt x="50" y="68"/>
                  </a:lnTo>
                  <a:lnTo>
                    <a:pt x="46" y="68"/>
                  </a:lnTo>
                  <a:lnTo>
                    <a:pt x="42" y="68"/>
                  </a:lnTo>
                  <a:lnTo>
                    <a:pt x="42" y="64"/>
                  </a:lnTo>
                  <a:lnTo>
                    <a:pt x="42" y="64"/>
                  </a:lnTo>
                  <a:lnTo>
                    <a:pt x="42" y="6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97"/>
            <p:cNvSpPr>
              <a:spLocks noEditPoints="1"/>
            </p:cNvSpPr>
            <p:nvPr/>
          </p:nvSpPr>
          <p:spPr bwMode="auto">
            <a:xfrm>
              <a:off x="4883150" y="2775018"/>
              <a:ext cx="142875" cy="76200"/>
            </a:xfrm>
            <a:custGeom>
              <a:avLst/>
              <a:gdLst>
                <a:gd name="T0" fmla="*/ 90 w 90"/>
                <a:gd name="T1" fmla="*/ 12 h 48"/>
                <a:gd name="T2" fmla="*/ 88 w 90"/>
                <a:gd name="T3" fmla="*/ 12 h 48"/>
                <a:gd name="T4" fmla="*/ 84 w 90"/>
                <a:gd name="T5" fmla="*/ 18 h 48"/>
                <a:gd name="T6" fmla="*/ 80 w 90"/>
                <a:gd name="T7" fmla="*/ 22 h 48"/>
                <a:gd name="T8" fmla="*/ 84 w 90"/>
                <a:gd name="T9" fmla="*/ 30 h 48"/>
                <a:gd name="T10" fmla="*/ 84 w 90"/>
                <a:gd name="T11" fmla="*/ 36 h 48"/>
                <a:gd name="T12" fmla="*/ 88 w 90"/>
                <a:gd name="T13" fmla="*/ 40 h 48"/>
                <a:gd name="T14" fmla="*/ 84 w 90"/>
                <a:gd name="T15" fmla="*/ 44 h 48"/>
                <a:gd name="T16" fmla="*/ 76 w 90"/>
                <a:gd name="T17" fmla="*/ 48 h 48"/>
                <a:gd name="T18" fmla="*/ 68 w 90"/>
                <a:gd name="T19" fmla="*/ 48 h 48"/>
                <a:gd name="T20" fmla="*/ 60 w 90"/>
                <a:gd name="T21" fmla="*/ 44 h 48"/>
                <a:gd name="T22" fmla="*/ 54 w 90"/>
                <a:gd name="T23" fmla="*/ 36 h 48"/>
                <a:gd name="T24" fmla="*/ 50 w 90"/>
                <a:gd name="T25" fmla="*/ 36 h 48"/>
                <a:gd name="T26" fmla="*/ 46 w 90"/>
                <a:gd name="T27" fmla="*/ 36 h 48"/>
                <a:gd name="T28" fmla="*/ 34 w 90"/>
                <a:gd name="T29" fmla="*/ 40 h 48"/>
                <a:gd name="T30" fmla="*/ 38 w 90"/>
                <a:gd name="T31" fmla="*/ 36 h 48"/>
                <a:gd name="T32" fmla="*/ 38 w 90"/>
                <a:gd name="T33" fmla="*/ 34 h 48"/>
                <a:gd name="T34" fmla="*/ 34 w 90"/>
                <a:gd name="T35" fmla="*/ 30 h 48"/>
                <a:gd name="T36" fmla="*/ 30 w 90"/>
                <a:gd name="T37" fmla="*/ 34 h 48"/>
                <a:gd name="T38" fmla="*/ 28 w 90"/>
                <a:gd name="T39" fmla="*/ 30 h 48"/>
                <a:gd name="T40" fmla="*/ 28 w 90"/>
                <a:gd name="T41" fmla="*/ 22 h 48"/>
                <a:gd name="T42" fmla="*/ 24 w 90"/>
                <a:gd name="T43" fmla="*/ 18 h 48"/>
                <a:gd name="T44" fmla="*/ 28 w 90"/>
                <a:gd name="T45" fmla="*/ 14 h 48"/>
                <a:gd name="T46" fmla="*/ 24 w 90"/>
                <a:gd name="T47" fmla="*/ 14 h 48"/>
                <a:gd name="T48" fmla="*/ 28 w 90"/>
                <a:gd name="T49" fmla="*/ 12 h 48"/>
                <a:gd name="T50" fmla="*/ 30 w 90"/>
                <a:gd name="T51" fmla="*/ 12 h 48"/>
                <a:gd name="T52" fmla="*/ 34 w 90"/>
                <a:gd name="T53" fmla="*/ 8 h 48"/>
                <a:gd name="T54" fmla="*/ 38 w 90"/>
                <a:gd name="T55" fmla="*/ 8 h 48"/>
                <a:gd name="T56" fmla="*/ 46 w 90"/>
                <a:gd name="T57" fmla="*/ 4 h 48"/>
                <a:gd name="T58" fmla="*/ 50 w 90"/>
                <a:gd name="T59" fmla="*/ 8 h 48"/>
                <a:gd name="T60" fmla="*/ 58 w 90"/>
                <a:gd name="T61" fmla="*/ 4 h 48"/>
                <a:gd name="T62" fmla="*/ 60 w 90"/>
                <a:gd name="T63" fmla="*/ 4 h 48"/>
                <a:gd name="T64" fmla="*/ 68 w 90"/>
                <a:gd name="T65" fmla="*/ 4 h 48"/>
                <a:gd name="T66" fmla="*/ 72 w 90"/>
                <a:gd name="T67" fmla="*/ 8 h 48"/>
                <a:gd name="T68" fmla="*/ 76 w 90"/>
                <a:gd name="T69" fmla="*/ 8 h 48"/>
                <a:gd name="T70" fmla="*/ 88 w 90"/>
                <a:gd name="T71" fmla="*/ 8 h 48"/>
                <a:gd name="T72" fmla="*/ 88 w 90"/>
                <a:gd name="T73" fmla="*/ 8 h 48"/>
                <a:gd name="T74" fmla="*/ 8 w 90"/>
                <a:gd name="T75" fmla="*/ 22 h 48"/>
                <a:gd name="T76" fmla="*/ 8 w 90"/>
                <a:gd name="T77" fmla="*/ 18 h 48"/>
                <a:gd name="T78" fmla="*/ 4 w 90"/>
                <a:gd name="T79" fmla="*/ 18 h 48"/>
                <a:gd name="T80" fmla="*/ 8 w 90"/>
                <a:gd name="T81" fmla="*/ 18 h 48"/>
                <a:gd name="T82" fmla="*/ 12 w 90"/>
                <a:gd name="T83" fmla="*/ 18 h 48"/>
                <a:gd name="T84" fmla="*/ 16 w 90"/>
                <a:gd name="T85" fmla="*/ 18 h 48"/>
                <a:gd name="T86" fmla="*/ 16 w 90"/>
                <a:gd name="T87" fmla="*/ 22 h 48"/>
                <a:gd name="T88" fmla="*/ 12 w 90"/>
                <a:gd name="T89" fmla="*/ 22 h 48"/>
                <a:gd name="T90" fmla="*/ 12 w 90"/>
                <a:gd name="T91" fmla="*/ 22 h 48"/>
                <a:gd name="T92" fmla="*/ 12 w 90"/>
                <a:gd name="T93" fmla="*/ 22 h 48"/>
                <a:gd name="T94" fmla="*/ 24 w 90"/>
                <a:gd name="T95" fmla="*/ 14 h 48"/>
                <a:gd name="T96" fmla="*/ 20 w 90"/>
                <a:gd name="T97" fmla="*/ 18 h 48"/>
                <a:gd name="T98" fmla="*/ 20 w 90"/>
                <a:gd name="T99" fmla="*/ 14 h 48"/>
                <a:gd name="T100" fmla="*/ 20 w 90"/>
                <a:gd name="T101" fmla="*/ 14 h 48"/>
                <a:gd name="T102" fmla="*/ 24 w 90"/>
                <a:gd name="T103" fmla="*/ 26 h 48"/>
                <a:gd name="T104" fmla="*/ 20 w 90"/>
                <a:gd name="T105" fmla="*/ 26 h 48"/>
                <a:gd name="T106" fmla="*/ 20 w 90"/>
                <a:gd name="T107" fmla="*/ 22 h 48"/>
                <a:gd name="T108" fmla="*/ 4 w 90"/>
                <a:gd name="T109" fmla="*/ 36 h 48"/>
                <a:gd name="T110" fmla="*/ 0 w 90"/>
                <a:gd name="T111" fmla="*/ 34 h 48"/>
                <a:gd name="T112" fmla="*/ 0 w 90"/>
                <a:gd name="T113" fmla="*/ 30 h 48"/>
                <a:gd name="T114" fmla="*/ 8 w 90"/>
                <a:gd name="T115" fmla="*/ 26 h 48"/>
                <a:gd name="T116" fmla="*/ 20 w 90"/>
                <a:gd name="T117" fmla="*/ 26 h 48"/>
                <a:gd name="T118" fmla="*/ 20 w 90"/>
                <a:gd name="T119" fmla="*/ 30 h 48"/>
                <a:gd name="T120" fmla="*/ 8 w 90"/>
                <a:gd name="T121" fmla="*/ 34 h 48"/>
                <a:gd name="T122" fmla="*/ 4 w 90"/>
                <a:gd name="T123"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48">
                  <a:moveTo>
                    <a:pt x="88" y="8"/>
                  </a:moveTo>
                  <a:lnTo>
                    <a:pt x="88" y="8"/>
                  </a:lnTo>
                  <a:lnTo>
                    <a:pt x="90" y="8"/>
                  </a:lnTo>
                  <a:lnTo>
                    <a:pt x="90" y="8"/>
                  </a:lnTo>
                  <a:lnTo>
                    <a:pt x="90" y="8"/>
                  </a:lnTo>
                  <a:lnTo>
                    <a:pt x="90" y="8"/>
                  </a:lnTo>
                  <a:lnTo>
                    <a:pt x="90" y="12"/>
                  </a:lnTo>
                  <a:lnTo>
                    <a:pt x="90" y="12"/>
                  </a:lnTo>
                  <a:lnTo>
                    <a:pt x="90" y="12"/>
                  </a:lnTo>
                  <a:lnTo>
                    <a:pt x="90" y="12"/>
                  </a:lnTo>
                  <a:lnTo>
                    <a:pt x="88" y="12"/>
                  </a:lnTo>
                  <a:lnTo>
                    <a:pt x="88" y="12"/>
                  </a:lnTo>
                  <a:lnTo>
                    <a:pt x="88" y="12"/>
                  </a:lnTo>
                  <a:lnTo>
                    <a:pt x="88" y="12"/>
                  </a:lnTo>
                  <a:lnTo>
                    <a:pt x="88" y="12"/>
                  </a:lnTo>
                  <a:lnTo>
                    <a:pt x="88" y="12"/>
                  </a:lnTo>
                  <a:lnTo>
                    <a:pt x="88" y="14"/>
                  </a:lnTo>
                  <a:lnTo>
                    <a:pt x="88" y="14"/>
                  </a:lnTo>
                  <a:lnTo>
                    <a:pt x="84" y="14"/>
                  </a:lnTo>
                  <a:lnTo>
                    <a:pt x="84" y="18"/>
                  </a:lnTo>
                  <a:lnTo>
                    <a:pt x="84" y="18"/>
                  </a:lnTo>
                  <a:lnTo>
                    <a:pt x="84" y="18"/>
                  </a:lnTo>
                  <a:lnTo>
                    <a:pt x="84" y="18"/>
                  </a:lnTo>
                  <a:lnTo>
                    <a:pt x="80" y="18"/>
                  </a:lnTo>
                  <a:lnTo>
                    <a:pt x="80" y="18"/>
                  </a:lnTo>
                  <a:lnTo>
                    <a:pt x="80" y="22"/>
                  </a:lnTo>
                  <a:lnTo>
                    <a:pt x="80" y="22"/>
                  </a:lnTo>
                  <a:lnTo>
                    <a:pt x="80" y="22"/>
                  </a:lnTo>
                  <a:lnTo>
                    <a:pt x="80" y="22"/>
                  </a:lnTo>
                  <a:lnTo>
                    <a:pt x="80" y="26"/>
                  </a:lnTo>
                  <a:lnTo>
                    <a:pt x="80" y="26"/>
                  </a:lnTo>
                  <a:lnTo>
                    <a:pt x="80" y="30"/>
                  </a:lnTo>
                  <a:lnTo>
                    <a:pt x="80" y="30"/>
                  </a:lnTo>
                  <a:lnTo>
                    <a:pt x="84" y="30"/>
                  </a:lnTo>
                  <a:lnTo>
                    <a:pt x="84" y="30"/>
                  </a:lnTo>
                  <a:lnTo>
                    <a:pt x="84" y="30"/>
                  </a:lnTo>
                  <a:lnTo>
                    <a:pt x="80" y="30"/>
                  </a:lnTo>
                  <a:lnTo>
                    <a:pt x="80" y="34"/>
                  </a:lnTo>
                  <a:lnTo>
                    <a:pt x="80" y="34"/>
                  </a:lnTo>
                  <a:lnTo>
                    <a:pt x="80" y="34"/>
                  </a:lnTo>
                  <a:lnTo>
                    <a:pt x="84" y="36"/>
                  </a:lnTo>
                  <a:lnTo>
                    <a:pt x="84" y="36"/>
                  </a:lnTo>
                  <a:lnTo>
                    <a:pt x="84" y="36"/>
                  </a:lnTo>
                  <a:lnTo>
                    <a:pt x="84" y="36"/>
                  </a:lnTo>
                  <a:lnTo>
                    <a:pt x="84" y="36"/>
                  </a:lnTo>
                  <a:lnTo>
                    <a:pt x="84" y="40"/>
                  </a:lnTo>
                  <a:lnTo>
                    <a:pt x="84" y="40"/>
                  </a:lnTo>
                  <a:lnTo>
                    <a:pt x="88" y="40"/>
                  </a:lnTo>
                  <a:lnTo>
                    <a:pt x="88" y="40"/>
                  </a:lnTo>
                  <a:lnTo>
                    <a:pt x="84" y="40"/>
                  </a:lnTo>
                  <a:lnTo>
                    <a:pt x="84" y="44"/>
                  </a:lnTo>
                  <a:lnTo>
                    <a:pt x="84" y="44"/>
                  </a:lnTo>
                  <a:lnTo>
                    <a:pt x="84" y="44"/>
                  </a:lnTo>
                  <a:lnTo>
                    <a:pt x="84" y="44"/>
                  </a:lnTo>
                  <a:lnTo>
                    <a:pt x="84" y="44"/>
                  </a:lnTo>
                  <a:lnTo>
                    <a:pt x="84" y="44"/>
                  </a:lnTo>
                  <a:lnTo>
                    <a:pt x="80" y="44"/>
                  </a:lnTo>
                  <a:lnTo>
                    <a:pt x="80" y="48"/>
                  </a:lnTo>
                  <a:lnTo>
                    <a:pt x="80" y="48"/>
                  </a:lnTo>
                  <a:lnTo>
                    <a:pt x="80" y="48"/>
                  </a:lnTo>
                  <a:lnTo>
                    <a:pt x="80" y="48"/>
                  </a:lnTo>
                  <a:lnTo>
                    <a:pt x="76" y="48"/>
                  </a:lnTo>
                  <a:lnTo>
                    <a:pt x="76" y="48"/>
                  </a:lnTo>
                  <a:lnTo>
                    <a:pt x="76" y="48"/>
                  </a:lnTo>
                  <a:lnTo>
                    <a:pt x="72" y="48"/>
                  </a:lnTo>
                  <a:lnTo>
                    <a:pt x="72" y="48"/>
                  </a:lnTo>
                  <a:lnTo>
                    <a:pt x="72" y="48"/>
                  </a:lnTo>
                  <a:lnTo>
                    <a:pt x="72" y="48"/>
                  </a:lnTo>
                  <a:lnTo>
                    <a:pt x="68" y="48"/>
                  </a:lnTo>
                  <a:lnTo>
                    <a:pt x="68" y="48"/>
                  </a:lnTo>
                  <a:lnTo>
                    <a:pt x="68" y="48"/>
                  </a:lnTo>
                  <a:lnTo>
                    <a:pt x="68" y="48"/>
                  </a:lnTo>
                  <a:lnTo>
                    <a:pt x="68" y="48"/>
                  </a:lnTo>
                  <a:lnTo>
                    <a:pt x="64" y="48"/>
                  </a:lnTo>
                  <a:lnTo>
                    <a:pt x="64" y="48"/>
                  </a:lnTo>
                  <a:lnTo>
                    <a:pt x="60" y="44"/>
                  </a:lnTo>
                  <a:lnTo>
                    <a:pt x="60" y="44"/>
                  </a:lnTo>
                  <a:lnTo>
                    <a:pt x="58" y="40"/>
                  </a:lnTo>
                  <a:lnTo>
                    <a:pt x="58" y="40"/>
                  </a:lnTo>
                  <a:lnTo>
                    <a:pt x="58" y="40"/>
                  </a:lnTo>
                  <a:lnTo>
                    <a:pt x="58" y="40"/>
                  </a:lnTo>
                  <a:lnTo>
                    <a:pt x="54" y="40"/>
                  </a:lnTo>
                  <a:lnTo>
                    <a:pt x="54" y="40"/>
                  </a:lnTo>
                  <a:lnTo>
                    <a:pt x="54" y="36"/>
                  </a:lnTo>
                  <a:lnTo>
                    <a:pt x="50" y="36"/>
                  </a:lnTo>
                  <a:lnTo>
                    <a:pt x="50" y="36"/>
                  </a:lnTo>
                  <a:lnTo>
                    <a:pt x="50" y="36"/>
                  </a:lnTo>
                  <a:lnTo>
                    <a:pt x="50" y="36"/>
                  </a:lnTo>
                  <a:lnTo>
                    <a:pt x="50" y="40"/>
                  </a:lnTo>
                  <a:lnTo>
                    <a:pt x="50" y="40"/>
                  </a:lnTo>
                  <a:lnTo>
                    <a:pt x="50" y="36"/>
                  </a:lnTo>
                  <a:lnTo>
                    <a:pt x="50" y="36"/>
                  </a:lnTo>
                  <a:lnTo>
                    <a:pt x="50" y="36"/>
                  </a:lnTo>
                  <a:lnTo>
                    <a:pt x="50" y="36"/>
                  </a:lnTo>
                  <a:lnTo>
                    <a:pt x="46" y="36"/>
                  </a:lnTo>
                  <a:lnTo>
                    <a:pt x="46" y="36"/>
                  </a:lnTo>
                  <a:lnTo>
                    <a:pt x="46" y="36"/>
                  </a:lnTo>
                  <a:lnTo>
                    <a:pt x="46" y="36"/>
                  </a:lnTo>
                  <a:lnTo>
                    <a:pt x="46" y="36"/>
                  </a:lnTo>
                  <a:lnTo>
                    <a:pt x="42" y="40"/>
                  </a:lnTo>
                  <a:lnTo>
                    <a:pt x="38" y="40"/>
                  </a:lnTo>
                  <a:lnTo>
                    <a:pt x="38" y="40"/>
                  </a:lnTo>
                  <a:lnTo>
                    <a:pt x="38" y="40"/>
                  </a:lnTo>
                  <a:lnTo>
                    <a:pt x="38" y="40"/>
                  </a:lnTo>
                  <a:lnTo>
                    <a:pt x="34" y="40"/>
                  </a:lnTo>
                  <a:lnTo>
                    <a:pt x="34" y="40"/>
                  </a:lnTo>
                  <a:lnTo>
                    <a:pt x="34" y="40"/>
                  </a:lnTo>
                  <a:lnTo>
                    <a:pt x="34" y="40"/>
                  </a:lnTo>
                  <a:lnTo>
                    <a:pt x="34" y="40"/>
                  </a:lnTo>
                  <a:lnTo>
                    <a:pt x="38" y="40"/>
                  </a:lnTo>
                  <a:lnTo>
                    <a:pt x="38" y="36"/>
                  </a:lnTo>
                  <a:lnTo>
                    <a:pt x="38" y="36"/>
                  </a:lnTo>
                  <a:lnTo>
                    <a:pt x="38" y="36"/>
                  </a:lnTo>
                  <a:lnTo>
                    <a:pt x="38" y="36"/>
                  </a:lnTo>
                  <a:lnTo>
                    <a:pt x="38" y="36"/>
                  </a:lnTo>
                  <a:lnTo>
                    <a:pt x="38" y="34"/>
                  </a:lnTo>
                  <a:lnTo>
                    <a:pt x="38" y="34"/>
                  </a:lnTo>
                  <a:lnTo>
                    <a:pt x="38" y="34"/>
                  </a:lnTo>
                  <a:lnTo>
                    <a:pt x="38" y="34"/>
                  </a:lnTo>
                  <a:lnTo>
                    <a:pt x="38" y="34"/>
                  </a:lnTo>
                  <a:lnTo>
                    <a:pt x="38" y="34"/>
                  </a:lnTo>
                  <a:lnTo>
                    <a:pt x="38" y="30"/>
                  </a:lnTo>
                  <a:lnTo>
                    <a:pt x="38" y="30"/>
                  </a:lnTo>
                  <a:lnTo>
                    <a:pt x="38" y="30"/>
                  </a:lnTo>
                  <a:lnTo>
                    <a:pt x="38" y="30"/>
                  </a:lnTo>
                  <a:lnTo>
                    <a:pt x="34" y="30"/>
                  </a:lnTo>
                  <a:lnTo>
                    <a:pt x="34" y="30"/>
                  </a:lnTo>
                  <a:lnTo>
                    <a:pt x="34" y="30"/>
                  </a:lnTo>
                  <a:lnTo>
                    <a:pt x="34" y="34"/>
                  </a:lnTo>
                  <a:lnTo>
                    <a:pt x="34" y="34"/>
                  </a:lnTo>
                  <a:lnTo>
                    <a:pt x="30" y="34"/>
                  </a:lnTo>
                  <a:lnTo>
                    <a:pt x="30" y="34"/>
                  </a:lnTo>
                  <a:lnTo>
                    <a:pt x="30" y="34"/>
                  </a:lnTo>
                  <a:lnTo>
                    <a:pt x="30" y="34"/>
                  </a:lnTo>
                  <a:lnTo>
                    <a:pt x="30" y="34"/>
                  </a:lnTo>
                  <a:lnTo>
                    <a:pt x="30" y="34"/>
                  </a:lnTo>
                  <a:lnTo>
                    <a:pt x="28" y="30"/>
                  </a:lnTo>
                  <a:lnTo>
                    <a:pt x="28" y="30"/>
                  </a:lnTo>
                  <a:lnTo>
                    <a:pt x="28" y="30"/>
                  </a:lnTo>
                  <a:lnTo>
                    <a:pt x="28" y="30"/>
                  </a:lnTo>
                  <a:lnTo>
                    <a:pt x="28" y="26"/>
                  </a:lnTo>
                  <a:lnTo>
                    <a:pt x="24" y="26"/>
                  </a:lnTo>
                  <a:lnTo>
                    <a:pt x="24" y="26"/>
                  </a:lnTo>
                  <a:lnTo>
                    <a:pt x="24" y="22"/>
                  </a:lnTo>
                  <a:lnTo>
                    <a:pt x="24" y="22"/>
                  </a:lnTo>
                  <a:lnTo>
                    <a:pt x="24" y="22"/>
                  </a:lnTo>
                  <a:lnTo>
                    <a:pt x="28" y="22"/>
                  </a:lnTo>
                  <a:lnTo>
                    <a:pt x="28" y="22"/>
                  </a:lnTo>
                  <a:lnTo>
                    <a:pt x="30" y="22"/>
                  </a:lnTo>
                  <a:lnTo>
                    <a:pt x="28" y="22"/>
                  </a:lnTo>
                  <a:lnTo>
                    <a:pt x="28" y="22"/>
                  </a:lnTo>
                  <a:lnTo>
                    <a:pt x="28" y="22"/>
                  </a:lnTo>
                  <a:lnTo>
                    <a:pt x="24" y="22"/>
                  </a:lnTo>
                  <a:lnTo>
                    <a:pt x="24" y="18"/>
                  </a:lnTo>
                  <a:lnTo>
                    <a:pt x="24" y="18"/>
                  </a:lnTo>
                  <a:lnTo>
                    <a:pt x="24" y="18"/>
                  </a:lnTo>
                  <a:lnTo>
                    <a:pt x="24" y="18"/>
                  </a:lnTo>
                  <a:lnTo>
                    <a:pt x="24" y="18"/>
                  </a:lnTo>
                  <a:lnTo>
                    <a:pt x="28" y="18"/>
                  </a:lnTo>
                  <a:lnTo>
                    <a:pt x="28" y="14"/>
                  </a:lnTo>
                  <a:lnTo>
                    <a:pt x="28" y="14"/>
                  </a:lnTo>
                  <a:lnTo>
                    <a:pt x="24" y="14"/>
                  </a:lnTo>
                  <a:lnTo>
                    <a:pt x="28" y="14"/>
                  </a:lnTo>
                  <a:lnTo>
                    <a:pt x="24" y="18"/>
                  </a:lnTo>
                  <a:lnTo>
                    <a:pt x="24" y="18"/>
                  </a:lnTo>
                  <a:lnTo>
                    <a:pt x="24" y="18"/>
                  </a:lnTo>
                  <a:lnTo>
                    <a:pt x="24" y="18"/>
                  </a:lnTo>
                  <a:lnTo>
                    <a:pt x="24" y="14"/>
                  </a:lnTo>
                  <a:lnTo>
                    <a:pt x="24" y="14"/>
                  </a:lnTo>
                  <a:lnTo>
                    <a:pt x="24" y="14"/>
                  </a:lnTo>
                  <a:lnTo>
                    <a:pt x="24" y="12"/>
                  </a:lnTo>
                  <a:lnTo>
                    <a:pt x="24" y="12"/>
                  </a:lnTo>
                  <a:lnTo>
                    <a:pt x="28" y="12"/>
                  </a:lnTo>
                  <a:lnTo>
                    <a:pt x="28" y="12"/>
                  </a:lnTo>
                  <a:lnTo>
                    <a:pt x="28" y="12"/>
                  </a:lnTo>
                  <a:lnTo>
                    <a:pt x="28" y="12"/>
                  </a:lnTo>
                  <a:lnTo>
                    <a:pt x="28" y="12"/>
                  </a:lnTo>
                  <a:lnTo>
                    <a:pt x="28" y="12"/>
                  </a:lnTo>
                  <a:lnTo>
                    <a:pt x="28" y="12"/>
                  </a:lnTo>
                  <a:lnTo>
                    <a:pt x="30" y="12"/>
                  </a:lnTo>
                  <a:lnTo>
                    <a:pt x="30" y="12"/>
                  </a:lnTo>
                  <a:lnTo>
                    <a:pt x="30" y="12"/>
                  </a:lnTo>
                  <a:lnTo>
                    <a:pt x="30" y="12"/>
                  </a:lnTo>
                  <a:lnTo>
                    <a:pt x="30" y="8"/>
                  </a:lnTo>
                  <a:lnTo>
                    <a:pt x="30" y="8"/>
                  </a:lnTo>
                  <a:lnTo>
                    <a:pt x="30" y="8"/>
                  </a:lnTo>
                  <a:lnTo>
                    <a:pt x="30" y="8"/>
                  </a:lnTo>
                  <a:lnTo>
                    <a:pt x="34" y="8"/>
                  </a:lnTo>
                  <a:lnTo>
                    <a:pt x="34" y="8"/>
                  </a:lnTo>
                  <a:lnTo>
                    <a:pt x="34" y="8"/>
                  </a:lnTo>
                  <a:lnTo>
                    <a:pt x="34" y="8"/>
                  </a:lnTo>
                  <a:lnTo>
                    <a:pt x="34" y="8"/>
                  </a:lnTo>
                  <a:lnTo>
                    <a:pt x="34" y="8"/>
                  </a:lnTo>
                  <a:lnTo>
                    <a:pt x="34" y="8"/>
                  </a:lnTo>
                  <a:lnTo>
                    <a:pt x="38" y="8"/>
                  </a:lnTo>
                  <a:lnTo>
                    <a:pt x="38" y="8"/>
                  </a:lnTo>
                  <a:lnTo>
                    <a:pt x="42" y="8"/>
                  </a:lnTo>
                  <a:lnTo>
                    <a:pt x="42" y="4"/>
                  </a:lnTo>
                  <a:lnTo>
                    <a:pt x="42" y="4"/>
                  </a:lnTo>
                  <a:lnTo>
                    <a:pt x="42" y="4"/>
                  </a:lnTo>
                  <a:lnTo>
                    <a:pt x="42" y="4"/>
                  </a:lnTo>
                  <a:lnTo>
                    <a:pt x="42" y="4"/>
                  </a:lnTo>
                  <a:lnTo>
                    <a:pt x="46" y="4"/>
                  </a:lnTo>
                  <a:lnTo>
                    <a:pt x="46" y="4"/>
                  </a:lnTo>
                  <a:lnTo>
                    <a:pt x="46" y="4"/>
                  </a:lnTo>
                  <a:lnTo>
                    <a:pt x="46" y="4"/>
                  </a:lnTo>
                  <a:lnTo>
                    <a:pt x="50" y="4"/>
                  </a:lnTo>
                  <a:lnTo>
                    <a:pt x="50" y="4"/>
                  </a:lnTo>
                  <a:lnTo>
                    <a:pt x="50" y="4"/>
                  </a:lnTo>
                  <a:lnTo>
                    <a:pt x="50" y="8"/>
                  </a:lnTo>
                  <a:lnTo>
                    <a:pt x="50" y="8"/>
                  </a:lnTo>
                  <a:lnTo>
                    <a:pt x="54" y="4"/>
                  </a:lnTo>
                  <a:lnTo>
                    <a:pt x="54" y="4"/>
                  </a:lnTo>
                  <a:lnTo>
                    <a:pt x="54" y="4"/>
                  </a:lnTo>
                  <a:lnTo>
                    <a:pt x="54" y="4"/>
                  </a:lnTo>
                  <a:lnTo>
                    <a:pt x="54" y="4"/>
                  </a:lnTo>
                  <a:lnTo>
                    <a:pt x="58" y="4"/>
                  </a:lnTo>
                  <a:lnTo>
                    <a:pt x="58" y="4"/>
                  </a:lnTo>
                  <a:lnTo>
                    <a:pt x="54" y="4"/>
                  </a:lnTo>
                  <a:lnTo>
                    <a:pt x="54" y="0"/>
                  </a:lnTo>
                  <a:lnTo>
                    <a:pt x="58" y="0"/>
                  </a:lnTo>
                  <a:lnTo>
                    <a:pt x="58" y="4"/>
                  </a:lnTo>
                  <a:lnTo>
                    <a:pt x="58" y="4"/>
                  </a:lnTo>
                  <a:lnTo>
                    <a:pt x="60" y="4"/>
                  </a:lnTo>
                  <a:lnTo>
                    <a:pt x="60" y="4"/>
                  </a:lnTo>
                  <a:lnTo>
                    <a:pt x="60" y="4"/>
                  </a:lnTo>
                  <a:lnTo>
                    <a:pt x="64" y="4"/>
                  </a:lnTo>
                  <a:lnTo>
                    <a:pt x="64" y="4"/>
                  </a:lnTo>
                  <a:lnTo>
                    <a:pt x="64" y="4"/>
                  </a:lnTo>
                  <a:lnTo>
                    <a:pt x="68" y="4"/>
                  </a:lnTo>
                  <a:lnTo>
                    <a:pt x="68" y="4"/>
                  </a:lnTo>
                  <a:lnTo>
                    <a:pt x="68" y="4"/>
                  </a:lnTo>
                  <a:lnTo>
                    <a:pt x="68" y="4"/>
                  </a:lnTo>
                  <a:lnTo>
                    <a:pt x="68" y="4"/>
                  </a:lnTo>
                  <a:lnTo>
                    <a:pt x="68" y="4"/>
                  </a:lnTo>
                  <a:lnTo>
                    <a:pt x="68" y="4"/>
                  </a:lnTo>
                  <a:lnTo>
                    <a:pt x="72" y="4"/>
                  </a:lnTo>
                  <a:lnTo>
                    <a:pt x="72" y="8"/>
                  </a:lnTo>
                  <a:lnTo>
                    <a:pt x="72" y="8"/>
                  </a:lnTo>
                  <a:lnTo>
                    <a:pt x="72" y="8"/>
                  </a:lnTo>
                  <a:lnTo>
                    <a:pt x="72" y="8"/>
                  </a:lnTo>
                  <a:lnTo>
                    <a:pt x="72" y="8"/>
                  </a:lnTo>
                  <a:lnTo>
                    <a:pt x="76" y="8"/>
                  </a:lnTo>
                  <a:lnTo>
                    <a:pt x="76" y="8"/>
                  </a:lnTo>
                  <a:lnTo>
                    <a:pt x="76" y="8"/>
                  </a:lnTo>
                  <a:lnTo>
                    <a:pt x="80" y="8"/>
                  </a:lnTo>
                  <a:lnTo>
                    <a:pt x="80" y="8"/>
                  </a:lnTo>
                  <a:lnTo>
                    <a:pt x="80" y="8"/>
                  </a:lnTo>
                  <a:lnTo>
                    <a:pt x="80" y="8"/>
                  </a:lnTo>
                  <a:lnTo>
                    <a:pt x="80" y="8"/>
                  </a:lnTo>
                  <a:lnTo>
                    <a:pt x="84" y="8"/>
                  </a:lnTo>
                  <a:lnTo>
                    <a:pt x="88" y="8"/>
                  </a:lnTo>
                  <a:lnTo>
                    <a:pt x="88" y="8"/>
                  </a:lnTo>
                  <a:lnTo>
                    <a:pt x="88" y="8"/>
                  </a:lnTo>
                  <a:lnTo>
                    <a:pt x="88" y="8"/>
                  </a:lnTo>
                  <a:lnTo>
                    <a:pt x="88" y="8"/>
                  </a:lnTo>
                  <a:lnTo>
                    <a:pt x="88" y="8"/>
                  </a:lnTo>
                  <a:lnTo>
                    <a:pt x="88" y="8"/>
                  </a:lnTo>
                  <a:lnTo>
                    <a:pt x="88" y="8"/>
                  </a:lnTo>
                  <a:lnTo>
                    <a:pt x="88" y="8"/>
                  </a:lnTo>
                  <a:close/>
                  <a:moveTo>
                    <a:pt x="12" y="22"/>
                  </a:moveTo>
                  <a:lnTo>
                    <a:pt x="12" y="22"/>
                  </a:lnTo>
                  <a:lnTo>
                    <a:pt x="12" y="22"/>
                  </a:lnTo>
                  <a:lnTo>
                    <a:pt x="8" y="22"/>
                  </a:lnTo>
                  <a:lnTo>
                    <a:pt x="8" y="22"/>
                  </a:lnTo>
                  <a:lnTo>
                    <a:pt x="8" y="22"/>
                  </a:lnTo>
                  <a:lnTo>
                    <a:pt x="8" y="22"/>
                  </a:lnTo>
                  <a:lnTo>
                    <a:pt x="8" y="22"/>
                  </a:lnTo>
                  <a:lnTo>
                    <a:pt x="8" y="18"/>
                  </a:lnTo>
                  <a:lnTo>
                    <a:pt x="8" y="18"/>
                  </a:lnTo>
                  <a:lnTo>
                    <a:pt x="8" y="18"/>
                  </a:lnTo>
                  <a:lnTo>
                    <a:pt x="8" y="18"/>
                  </a:lnTo>
                  <a:lnTo>
                    <a:pt x="8" y="18"/>
                  </a:lnTo>
                  <a:lnTo>
                    <a:pt x="8" y="18"/>
                  </a:lnTo>
                  <a:lnTo>
                    <a:pt x="4" y="18"/>
                  </a:lnTo>
                  <a:lnTo>
                    <a:pt x="4" y="18"/>
                  </a:lnTo>
                  <a:lnTo>
                    <a:pt x="4" y="18"/>
                  </a:lnTo>
                  <a:lnTo>
                    <a:pt x="4" y="18"/>
                  </a:lnTo>
                  <a:lnTo>
                    <a:pt x="4" y="18"/>
                  </a:lnTo>
                  <a:lnTo>
                    <a:pt x="4" y="18"/>
                  </a:lnTo>
                  <a:lnTo>
                    <a:pt x="4" y="18"/>
                  </a:lnTo>
                  <a:lnTo>
                    <a:pt x="4" y="18"/>
                  </a:lnTo>
                  <a:lnTo>
                    <a:pt x="4" y="18"/>
                  </a:lnTo>
                  <a:lnTo>
                    <a:pt x="4" y="18"/>
                  </a:lnTo>
                  <a:lnTo>
                    <a:pt x="8" y="18"/>
                  </a:lnTo>
                  <a:lnTo>
                    <a:pt x="8" y="18"/>
                  </a:lnTo>
                  <a:lnTo>
                    <a:pt x="8" y="18"/>
                  </a:lnTo>
                  <a:lnTo>
                    <a:pt x="8" y="18"/>
                  </a:lnTo>
                  <a:lnTo>
                    <a:pt x="8" y="14"/>
                  </a:lnTo>
                  <a:lnTo>
                    <a:pt x="12" y="14"/>
                  </a:lnTo>
                  <a:lnTo>
                    <a:pt x="12" y="14"/>
                  </a:lnTo>
                  <a:lnTo>
                    <a:pt x="12" y="14"/>
                  </a:lnTo>
                  <a:lnTo>
                    <a:pt x="12" y="14"/>
                  </a:lnTo>
                  <a:lnTo>
                    <a:pt x="12" y="18"/>
                  </a:lnTo>
                  <a:lnTo>
                    <a:pt x="12" y="18"/>
                  </a:lnTo>
                  <a:lnTo>
                    <a:pt x="16" y="18"/>
                  </a:lnTo>
                  <a:lnTo>
                    <a:pt x="16" y="18"/>
                  </a:lnTo>
                  <a:lnTo>
                    <a:pt x="16" y="18"/>
                  </a:lnTo>
                  <a:lnTo>
                    <a:pt x="16" y="18"/>
                  </a:lnTo>
                  <a:lnTo>
                    <a:pt x="16" y="18"/>
                  </a:lnTo>
                  <a:lnTo>
                    <a:pt x="16" y="18"/>
                  </a:lnTo>
                  <a:lnTo>
                    <a:pt x="16" y="22"/>
                  </a:lnTo>
                  <a:lnTo>
                    <a:pt x="16" y="22"/>
                  </a:lnTo>
                  <a:lnTo>
                    <a:pt x="16" y="22"/>
                  </a:lnTo>
                  <a:lnTo>
                    <a:pt x="16" y="18"/>
                  </a:lnTo>
                  <a:lnTo>
                    <a:pt x="16" y="18"/>
                  </a:lnTo>
                  <a:lnTo>
                    <a:pt x="16" y="22"/>
                  </a:lnTo>
                  <a:lnTo>
                    <a:pt x="16" y="22"/>
                  </a:lnTo>
                  <a:lnTo>
                    <a:pt x="16" y="22"/>
                  </a:lnTo>
                  <a:lnTo>
                    <a:pt x="16" y="22"/>
                  </a:lnTo>
                  <a:lnTo>
                    <a:pt x="16" y="22"/>
                  </a:lnTo>
                  <a:lnTo>
                    <a:pt x="16" y="22"/>
                  </a:lnTo>
                  <a:lnTo>
                    <a:pt x="16" y="22"/>
                  </a:lnTo>
                  <a:lnTo>
                    <a:pt x="12" y="22"/>
                  </a:lnTo>
                  <a:lnTo>
                    <a:pt x="12" y="22"/>
                  </a:lnTo>
                  <a:lnTo>
                    <a:pt x="12" y="22"/>
                  </a:lnTo>
                  <a:lnTo>
                    <a:pt x="16" y="22"/>
                  </a:lnTo>
                  <a:lnTo>
                    <a:pt x="16" y="22"/>
                  </a:lnTo>
                  <a:lnTo>
                    <a:pt x="16" y="22"/>
                  </a:lnTo>
                  <a:lnTo>
                    <a:pt x="16"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close/>
                  <a:moveTo>
                    <a:pt x="20" y="14"/>
                  </a:moveTo>
                  <a:lnTo>
                    <a:pt x="24" y="14"/>
                  </a:lnTo>
                  <a:lnTo>
                    <a:pt x="24" y="14"/>
                  </a:lnTo>
                  <a:lnTo>
                    <a:pt x="24" y="14"/>
                  </a:lnTo>
                  <a:lnTo>
                    <a:pt x="24" y="14"/>
                  </a:lnTo>
                  <a:lnTo>
                    <a:pt x="24" y="18"/>
                  </a:lnTo>
                  <a:lnTo>
                    <a:pt x="24" y="18"/>
                  </a:lnTo>
                  <a:lnTo>
                    <a:pt x="24" y="18"/>
                  </a:lnTo>
                  <a:lnTo>
                    <a:pt x="24" y="18"/>
                  </a:lnTo>
                  <a:lnTo>
                    <a:pt x="20" y="18"/>
                  </a:lnTo>
                  <a:lnTo>
                    <a:pt x="20" y="18"/>
                  </a:lnTo>
                  <a:lnTo>
                    <a:pt x="20" y="18"/>
                  </a:lnTo>
                  <a:lnTo>
                    <a:pt x="20" y="18"/>
                  </a:lnTo>
                  <a:lnTo>
                    <a:pt x="20" y="18"/>
                  </a:lnTo>
                  <a:lnTo>
                    <a:pt x="20" y="18"/>
                  </a:lnTo>
                  <a:lnTo>
                    <a:pt x="20" y="14"/>
                  </a:lnTo>
                  <a:lnTo>
                    <a:pt x="20" y="14"/>
                  </a:lnTo>
                  <a:lnTo>
                    <a:pt x="20" y="14"/>
                  </a:lnTo>
                  <a:lnTo>
                    <a:pt x="20" y="14"/>
                  </a:lnTo>
                  <a:lnTo>
                    <a:pt x="20" y="14"/>
                  </a:lnTo>
                  <a:lnTo>
                    <a:pt x="20" y="14"/>
                  </a:lnTo>
                  <a:lnTo>
                    <a:pt x="20" y="14"/>
                  </a:lnTo>
                  <a:lnTo>
                    <a:pt x="20" y="14"/>
                  </a:lnTo>
                  <a:lnTo>
                    <a:pt x="20" y="14"/>
                  </a:lnTo>
                  <a:close/>
                  <a:moveTo>
                    <a:pt x="20" y="22"/>
                  </a:moveTo>
                  <a:lnTo>
                    <a:pt x="20" y="26"/>
                  </a:lnTo>
                  <a:lnTo>
                    <a:pt x="20" y="26"/>
                  </a:lnTo>
                  <a:lnTo>
                    <a:pt x="24" y="26"/>
                  </a:lnTo>
                  <a:lnTo>
                    <a:pt x="24" y="26"/>
                  </a:lnTo>
                  <a:lnTo>
                    <a:pt x="24" y="26"/>
                  </a:lnTo>
                  <a:lnTo>
                    <a:pt x="24" y="26"/>
                  </a:lnTo>
                  <a:lnTo>
                    <a:pt x="24" y="26"/>
                  </a:lnTo>
                  <a:lnTo>
                    <a:pt x="20" y="26"/>
                  </a:lnTo>
                  <a:lnTo>
                    <a:pt x="20" y="26"/>
                  </a:lnTo>
                  <a:lnTo>
                    <a:pt x="20" y="26"/>
                  </a:lnTo>
                  <a:lnTo>
                    <a:pt x="20" y="26"/>
                  </a:lnTo>
                  <a:lnTo>
                    <a:pt x="20" y="26"/>
                  </a:lnTo>
                  <a:lnTo>
                    <a:pt x="20" y="26"/>
                  </a:lnTo>
                  <a:lnTo>
                    <a:pt x="20" y="26"/>
                  </a:lnTo>
                  <a:lnTo>
                    <a:pt x="20" y="26"/>
                  </a:lnTo>
                  <a:lnTo>
                    <a:pt x="20" y="22"/>
                  </a:lnTo>
                  <a:lnTo>
                    <a:pt x="20" y="22"/>
                  </a:lnTo>
                  <a:lnTo>
                    <a:pt x="20" y="22"/>
                  </a:lnTo>
                  <a:lnTo>
                    <a:pt x="20" y="22"/>
                  </a:lnTo>
                  <a:lnTo>
                    <a:pt x="20" y="22"/>
                  </a:lnTo>
                  <a:lnTo>
                    <a:pt x="20" y="22"/>
                  </a:lnTo>
                  <a:lnTo>
                    <a:pt x="20" y="22"/>
                  </a:lnTo>
                  <a:close/>
                  <a:moveTo>
                    <a:pt x="4" y="40"/>
                  </a:moveTo>
                  <a:lnTo>
                    <a:pt x="4" y="40"/>
                  </a:lnTo>
                  <a:lnTo>
                    <a:pt x="0" y="40"/>
                  </a:lnTo>
                  <a:lnTo>
                    <a:pt x="0" y="40"/>
                  </a:lnTo>
                  <a:lnTo>
                    <a:pt x="4" y="36"/>
                  </a:lnTo>
                  <a:lnTo>
                    <a:pt x="4" y="36"/>
                  </a:lnTo>
                  <a:lnTo>
                    <a:pt x="4" y="36"/>
                  </a:lnTo>
                  <a:lnTo>
                    <a:pt x="4" y="36"/>
                  </a:lnTo>
                  <a:lnTo>
                    <a:pt x="4" y="36"/>
                  </a:lnTo>
                  <a:lnTo>
                    <a:pt x="4" y="34"/>
                  </a:lnTo>
                  <a:lnTo>
                    <a:pt x="0" y="34"/>
                  </a:lnTo>
                  <a:lnTo>
                    <a:pt x="0" y="34"/>
                  </a:lnTo>
                  <a:lnTo>
                    <a:pt x="0" y="30"/>
                  </a:lnTo>
                  <a:lnTo>
                    <a:pt x="0" y="30"/>
                  </a:lnTo>
                  <a:lnTo>
                    <a:pt x="4" y="30"/>
                  </a:lnTo>
                  <a:lnTo>
                    <a:pt x="0" y="30"/>
                  </a:lnTo>
                  <a:lnTo>
                    <a:pt x="0" y="30"/>
                  </a:lnTo>
                  <a:lnTo>
                    <a:pt x="0" y="30"/>
                  </a:lnTo>
                  <a:lnTo>
                    <a:pt x="0" y="30"/>
                  </a:lnTo>
                  <a:lnTo>
                    <a:pt x="0" y="26"/>
                  </a:lnTo>
                  <a:lnTo>
                    <a:pt x="0" y="26"/>
                  </a:lnTo>
                  <a:lnTo>
                    <a:pt x="0" y="26"/>
                  </a:lnTo>
                  <a:lnTo>
                    <a:pt x="4" y="30"/>
                  </a:lnTo>
                  <a:lnTo>
                    <a:pt x="4" y="26"/>
                  </a:lnTo>
                  <a:lnTo>
                    <a:pt x="8" y="26"/>
                  </a:lnTo>
                  <a:lnTo>
                    <a:pt x="8" y="26"/>
                  </a:lnTo>
                  <a:lnTo>
                    <a:pt x="12" y="26"/>
                  </a:lnTo>
                  <a:lnTo>
                    <a:pt x="12" y="26"/>
                  </a:lnTo>
                  <a:lnTo>
                    <a:pt x="16" y="26"/>
                  </a:lnTo>
                  <a:lnTo>
                    <a:pt x="16" y="26"/>
                  </a:lnTo>
                  <a:lnTo>
                    <a:pt x="16" y="26"/>
                  </a:lnTo>
                  <a:lnTo>
                    <a:pt x="16" y="26"/>
                  </a:lnTo>
                  <a:lnTo>
                    <a:pt x="20" y="26"/>
                  </a:lnTo>
                  <a:lnTo>
                    <a:pt x="20" y="30"/>
                  </a:lnTo>
                  <a:lnTo>
                    <a:pt x="20" y="30"/>
                  </a:lnTo>
                  <a:lnTo>
                    <a:pt x="24" y="30"/>
                  </a:lnTo>
                  <a:lnTo>
                    <a:pt x="20" y="30"/>
                  </a:lnTo>
                  <a:lnTo>
                    <a:pt x="20" y="30"/>
                  </a:lnTo>
                  <a:lnTo>
                    <a:pt x="20" y="30"/>
                  </a:lnTo>
                  <a:lnTo>
                    <a:pt x="20" y="30"/>
                  </a:lnTo>
                  <a:lnTo>
                    <a:pt x="20" y="30"/>
                  </a:lnTo>
                  <a:lnTo>
                    <a:pt x="20" y="30"/>
                  </a:lnTo>
                  <a:lnTo>
                    <a:pt x="16" y="30"/>
                  </a:lnTo>
                  <a:lnTo>
                    <a:pt x="12" y="34"/>
                  </a:lnTo>
                  <a:lnTo>
                    <a:pt x="12" y="34"/>
                  </a:lnTo>
                  <a:lnTo>
                    <a:pt x="12" y="34"/>
                  </a:lnTo>
                  <a:lnTo>
                    <a:pt x="8" y="34"/>
                  </a:lnTo>
                  <a:lnTo>
                    <a:pt x="8" y="34"/>
                  </a:lnTo>
                  <a:lnTo>
                    <a:pt x="8" y="34"/>
                  </a:lnTo>
                  <a:lnTo>
                    <a:pt x="8" y="34"/>
                  </a:lnTo>
                  <a:lnTo>
                    <a:pt x="8" y="36"/>
                  </a:lnTo>
                  <a:lnTo>
                    <a:pt x="4" y="36"/>
                  </a:lnTo>
                  <a:lnTo>
                    <a:pt x="4" y="40"/>
                  </a:lnTo>
                  <a:lnTo>
                    <a:pt x="4" y="40"/>
                  </a:lnTo>
                  <a:lnTo>
                    <a:pt x="4" y="40"/>
                  </a:lnTo>
                  <a:lnTo>
                    <a:pt x="4" y="40"/>
                  </a:lnTo>
                  <a:lnTo>
                    <a:pt x="4" y="40"/>
                  </a:lnTo>
                  <a:lnTo>
                    <a:pt x="4" y="40"/>
                  </a:lnTo>
                  <a:lnTo>
                    <a:pt x="4" y="4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98"/>
            <p:cNvSpPr>
              <a:spLocks noEditPoints="1"/>
            </p:cNvSpPr>
            <p:nvPr/>
          </p:nvSpPr>
          <p:spPr bwMode="auto">
            <a:xfrm>
              <a:off x="4229100" y="2679768"/>
              <a:ext cx="22225" cy="34925"/>
            </a:xfrm>
            <a:custGeom>
              <a:avLst/>
              <a:gdLst>
                <a:gd name="T0" fmla="*/ 10 w 14"/>
                <a:gd name="T1" fmla="*/ 12 h 22"/>
                <a:gd name="T2" fmla="*/ 6 w 14"/>
                <a:gd name="T3" fmla="*/ 12 h 22"/>
                <a:gd name="T4" fmla="*/ 6 w 14"/>
                <a:gd name="T5" fmla="*/ 12 h 22"/>
                <a:gd name="T6" fmla="*/ 10 w 14"/>
                <a:gd name="T7" fmla="*/ 12 h 22"/>
                <a:gd name="T8" fmla="*/ 10 w 14"/>
                <a:gd name="T9" fmla="*/ 12 h 22"/>
                <a:gd name="T10" fmla="*/ 10 w 14"/>
                <a:gd name="T11" fmla="*/ 14 h 22"/>
                <a:gd name="T12" fmla="*/ 10 w 14"/>
                <a:gd name="T13" fmla="*/ 14 h 22"/>
                <a:gd name="T14" fmla="*/ 10 w 14"/>
                <a:gd name="T15" fmla="*/ 4 h 22"/>
                <a:gd name="T16" fmla="*/ 10 w 14"/>
                <a:gd name="T17" fmla="*/ 4 h 22"/>
                <a:gd name="T18" fmla="*/ 10 w 14"/>
                <a:gd name="T19" fmla="*/ 4 h 22"/>
                <a:gd name="T20" fmla="*/ 10 w 14"/>
                <a:gd name="T21" fmla="*/ 4 h 22"/>
                <a:gd name="T22" fmla="*/ 10 w 14"/>
                <a:gd name="T23" fmla="*/ 0 h 22"/>
                <a:gd name="T24" fmla="*/ 10 w 14"/>
                <a:gd name="T25" fmla="*/ 0 h 22"/>
                <a:gd name="T26" fmla="*/ 10 w 14"/>
                <a:gd name="T27" fmla="*/ 0 h 22"/>
                <a:gd name="T28" fmla="*/ 14 w 14"/>
                <a:gd name="T29" fmla="*/ 0 h 22"/>
                <a:gd name="T30" fmla="*/ 14 w 14"/>
                <a:gd name="T31" fmla="*/ 4 h 22"/>
                <a:gd name="T32" fmla="*/ 10 w 14"/>
                <a:gd name="T33" fmla="*/ 4 h 22"/>
                <a:gd name="T34" fmla="*/ 10 w 14"/>
                <a:gd name="T35" fmla="*/ 8 h 22"/>
                <a:gd name="T36" fmla="*/ 6 w 14"/>
                <a:gd name="T37" fmla="*/ 8 h 22"/>
                <a:gd name="T38" fmla="*/ 6 w 14"/>
                <a:gd name="T39" fmla="*/ 4 h 22"/>
                <a:gd name="T40" fmla="*/ 2 w 14"/>
                <a:gd name="T41" fmla="*/ 4 h 22"/>
                <a:gd name="T42" fmla="*/ 2 w 14"/>
                <a:gd name="T43" fmla="*/ 0 h 22"/>
                <a:gd name="T44" fmla="*/ 6 w 14"/>
                <a:gd name="T45" fmla="*/ 0 h 22"/>
                <a:gd name="T46" fmla="*/ 6 w 14"/>
                <a:gd name="T47" fmla="*/ 0 h 22"/>
                <a:gd name="T48" fmla="*/ 10 w 14"/>
                <a:gd name="T49" fmla="*/ 4 h 22"/>
                <a:gd name="T50" fmla="*/ 10 w 14"/>
                <a:gd name="T51" fmla="*/ 4 h 22"/>
                <a:gd name="T52" fmla="*/ 10 w 14"/>
                <a:gd name="T53" fmla="*/ 8 h 22"/>
                <a:gd name="T54" fmla="*/ 10 w 14"/>
                <a:gd name="T55" fmla="*/ 12 h 22"/>
                <a:gd name="T56" fmla="*/ 6 w 14"/>
                <a:gd name="T57" fmla="*/ 8 h 22"/>
                <a:gd name="T58" fmla="*/ 6 w 14"/>
                <a:gd name="T59" fmla="*/ 8 h 22"/>
                <a:gd name="T60" fmla="*/ 2 w 14"/>
                <a:gd name="T61" fmla="*/ 4 h 22"/>
                <a:gd name="T62" fmla="*/ 2 w 14"/>
                <a:gd name="T63" fmla="*/ 4 h 22"/>
                <a:gd name="T64" fmla="*/ 2 w 14"/>
                <a:gd name="T65" fmla="*/ 0 h 22"/>
                <a:gd name="T66" fmla="*/ 2 w 14"/>
                <a:gd name="T67" fmla="*/ 0 h 22"/>
                <a:gd name="T68" fmla="*/ 2 w 14"/>
                <a:gd name="T69" fmla="*/ 0 h 22"/>
                <a:gd name="T70" fmla="*/ 2 w 14"/>
                <a:gd name="T71" fmla="*/ 4 h 22"/>
                <a:gd name="T72" fmla="*/ 2 w 14"/>
                <a:gd name="T73" fmla="*/ 4 h 22"/>
                <a:gd name="T74" fmla="*/ 6 w 14"/>
                <a:gd name="T75" fmla="*/ 4 h 22"/>
                <a:gd name="T76" fmla="*/ 6 w 14"/>
                <a:gd name="T77" fmla="*/ 4 h 22"/>
                <a:gd name="T78" fmla="*/ 6 w 14"/>
                <a:gd name="T79" fmla="*/ 8 h 22"/>
                <a:gd name="T80" fmla="*/ 10 w 14"/>
                <a:gd name="T81" fmla="*/ 8 h 22"/>
                <a:gd name="T82" fmla="*/ 10 w 14"/>
                <a:gd name="T83" fmla="*/ 12 h 22"/>
                <a:gd name="T84" fmla="*/ 2 w 14"/>
                <a:gd name="T85" fmla="*/ 8 h 22"/>
                <a:gd name="T86" fmla="*/ 2 w 14"/>
                <a:gd name="T87" fmla="*/ 8 h 22"/>
                <a:gd name="T88" fmla="*/ 2 w 14"/>
                <a:gd name="T89" fmla="*/ 8 h 22"/>
                <a:gd name="T90" fmla="*/ 0 w 14"/>
                <a:gd name="T91" fmla="*/ 8 h 22"/>
                <a:gd name="T92" fmla="*/ 0 w 14"/>
                <a:gd name="T93" fmla="*/ 4 h 22"/>
                <a:gd name="T94" fmla="*/ 2 w 14"/>
                <a:gd name="T95" fmla="*/ 4 h 22"/>
                <a:gd name="T96" fmla="*/ 2 w 14"/>
                <a:gd name="T97" fmla="*/ 4 h 22"/>
                <a:gd name="T98" fmla="*/ 2 w 14"/>
                <a:gd name="T99" fmla="*/ 8 h 22"/>
                <a:gd name="T100" fmla="*/ 2 w 14"/>
                <a:gd name="T101" fmla="*/ 8 h 22"/>
                <a:gd name="T102" fmla="*/ 2 w 14"/>
                <a:gd name="T103" fmla="*/ 8 h 22"/>
                <a:gd name="T104" fmla="*/ 2 w 14"/>
                <a:gd name="T105" fmla="*/ 8 h 22"/>
                <a:gd name="T106" fmla="*/ 10 w 14"/>
                <a:gd name="T107" fmla="*/ 22 h 22"/>
                <a:gd name="T108" fmla="*/ 6 w 14"/>
                <a:gd name="T109" fmla="*/ 18 h 22"/>
                <a:gd name="T110" fmla="*/ 6 w 14"/>
                <a:gd name="T111" fmla="*/ 14 h 22"/>
                <a:gd name="T112" fmla="*/ 6 w 14"/>
                <a:gd name="T113" fmla="*/ 14 h 22"/>
                <a:gd name="T114" fmla="*/ 6 w 14"/>
                <a:gd name="T115" fmla="*/ 14 h 22"/>
                <a:gd name="T116" fmla="*/ 10 w 14"/>
                <a:gd name="T117" fmla="*/ 18 h 22"/>
                <a:gd name="T118" fmla="*/ 10 w 14"/>
                <a:gd name="T119" fmla="*/ 22 h 22"/>
                <a:gd name="T120" fmla="*/ 10 w 14"/>
                <a:gd name="T121" fmla="*/ 22 h 22"/>
                <a:gd name="T122" fmla="*/ 10 w 14"/>
                <a:gd name="T1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22">
                  <a:moveTo>
                    <a:pt x="10" y="14"/>
                  </a:moveTo>
                  <a:lnTo>
                    <a:pt x="10" y="12"/>
                  </a:lnTo>
                  <a:lnTo>
                    <a:pt x="6" y="12"/>
                  </a:lnTo>
                  <a:lnTo>
                    <a:pt x="6" y="12"/>
                  </a:lnTo>
                  <a:lnTo>
                    <a:pt x="6" y="12"/>
                  </a:lnTo>
                  <a:lnTo>
                    <a:pt x="6" y="12"/>
                  </a:lnTo>
                  <a:lnTo>
                    <a:pt x="6" y="12"/>
                  </a:lnTo>
                  <a:lnTo>
                    <a:pt x="10" y="12"/>
                  </a:lnTo>
                  <a:lnTo>
                    <a:pt x="10" y="12"/>
                  </a:lnTo>
                  <a:lnTo>
                    <a:pt x="10" y="12"/>
                  </a:lnTo>
                  <a:lnTo>
                    <a:pt x="10" y="14"/>
                  </a:lnTo>
                  <a:lnTo>
                    <a:pt x="10" y="14"/>
                  </a:lnTo>
                  <a:lnTo>
                    <a:pt x="10" y="14"/>
                  </a:lnTo>
                  <a:lnTo>
                    <a:pt x="10" y="14"/>
                  </a:lnTo>
                  <a:lnTo>
                    <a:pt x="10" y="14"/>
                  </a:lnTo>
                  <a:close/>
                  <a:moveTo>
                    <a:pt x="10" y="4"/>
                  </a:moveTo>
                  <a:lnTo>
                    <a:pt x="10" y="4"/>
                  </a:lnTo>
                  <a:lnTo>
                    <a:pt x="10" y="4"/>
                  </a:lnTo>
                  <a:lnTo>
                    <a:pt x="10" y="4"/>
                  </a:lnTo>
                  <a:lnTo>
                    <a:pt x="10" y="4"/>
                  </a:lnTo>
                  <a:lnTo>
                    <a:pt x="10" y="4"/>
                  </a:lnTo>
                  <a:lnTo>
                    <a:pt x="10" y="4"/>
                  </a:lnTo>
                  <a:lnTo>
                    <a:pt x="10" y="0"/>
                  </a:lnTo>
                  <a:lnTo>
                    <a:pt x="10" y="0"/>
                  </a:lnTo>
                  <a:lnTo>
                    <a:pt x="10" y="0"/>
                  </a:lnTo>
                  <a:lnTo>
                    <a:pt x="10" y="0"/>
                  </a:lnTo>
                  <a:lnTo>
                    <a:pt x="10" y="0"/>
                  </a:lnTo>
                  <a:lnTo>
                    <a:pt x="10" y="0"/>
                  </a:lnTo>
                  <a:lnTo>
                    <a:pt x="14" y="0"/>
                  </a:lnTo>
                  <a:lnTo>
                    <a:pt x="14" y="0"/>
                  </a:lnTo>
                  <a:lnTo>
                    <a:pt x="14" y="4"/>
                  </a:lnTo>
                  <a:lnTo>
                    <a:pt x="14" y="4"/>
                  </a:lnTo>
                  <a:lnTo>
                    <a:pt x="10" y="4"/>
                  </a:lnTo>
                  <a:lnTo>
                    <a:pt x="10" y="4"/>
                  </a:lnTo>
                  <a:lnTo>
                    <a:pt x="10" y="4"/>
                  </a:lnTo>
                  <a:close/>
                  <a:moveTo>
                    <a:pt x="10" y="8"/>
                  </a:moveTo>
                  <a:lnTo>
                    <a:pt x="10" y="8"/>
                  </a:lnTo>
                  <a:lnTo>
                    <a:pt x="6" y="8"/>
                  </a:lnTo>
                  <a:lnTo>
                    <a:pt x="6" y="4"/>
                  </a:lnTo>
                  <a:lnTo>
                    <a:pt x="6" y="4"/>
                  </a:lnTo>
                  <a:lnTo>
                    <a:pt x="6" y="4"/>
                  </a:lnTo>
                  <a:lnTo>
                    <a:pt x="2" y="4"/>
                  </a:lnTo>
                  <a:lnTo>
                    <a:pt x="2" y="4"/>
                  </a:lnTo>
                  <a:lnTo>
                    <a:pt x="2" y="0"/>
                  </a:lnTo>
                  <a:lnTo>
                    <a:pt x="2" y="0"/>
                  </a:lnTo>
                  <a:lnTo>
                    <a:pt x="6" y="0"/>
                  </a:lnTo>
                  <a:lnTo>
                    <a:pt x="6" y="0"/>
                  </a:lnTo>
                  <a:lnTo>
                    <a:pt x="6" y="0"/>
                  </a:lnTo>
                  <a:lnTo>
                    <a:pt x="6" y="0"/>
                  </a:lnTo>
                  <a:lnTo>
                    <a:pt x="10" y="4"/>
                  </a:lnTo>
                  <a:lnTo>
                    <a:pt x="10" y="4"/>
                  </a:lnTo>
                  <a:lnTo>
                    <a:pt x="10" y="4"/>
                  </a:lnTo>
                  <a:lnTo>
                    <a:pt x="10" y="8"/>
                  </a:lnTo>
                  <a:lnTo>
                    <a:pt x="10" y="8"/>
                  </a:lnTo>
                  <a:lnTo>
                    <a:pt x="10" y="8"/>
                  </a:lnTo>
                  <a:close/>
                  <a:moveTo>
                    <a:pt x="10" y="12"/>
                  </a:moveTo>
                  <a:lnTo>
                    <a:pt x="6" y="12"/>
                  </a:lnTo>
                  <a:lnTo>
                    <a:pt x="6" y="8"/>
                  </a:lnTo>
                  <a:lnTo>
                    <a:pt x="6" y="8"/>
                  </a:lnTo>
                  <a:lnTo>
                    <a:pt x="6" y="8"/>
                  </a:lnTo>
                  <a:lnTo>
                    <a:pt x="2" y="4"/>
                  </a:lnTo>
                  <a:lnTo>
                    <a:pt x="2" y="4"/>
                  </a:lnTo>
                  <a:lnTo>
                    <a:pt x="2" y="4"/>
                  </a:lnTo>
                  <a:lnTo>
                    <a:pt x="2" y="4"/>
                  </a:lnTo>
                  <a:lnTo>
                    <a:pt x="2" y="0"/>
                  </a:lnTo>
                  <a:lnTo>
                    <a:pt x="2" y="0"/>
                  </a:lnTo>
                  <a:lnTo>
                    <a:pt x="2" y="0"/>
                  </a:lnTo>
                  <a:lnTo>
                    <a:pt x="2" y="0"/>
                  </a:lnTo>
                  <a:lnTo>
                    <a:pt x="2" y="0"/>
                  </a:lnTo>
                  <a:lnTo>
                    <a:pt x="2" y="0"/>
                  </a:lnTo>
                  <a:lnTo>
                    <a:pt x="2" y="0"/>
                  </a:lnTo>
                  <a:lnTo>
                    <a:pt x="2" y="4"/>
                  </a:lnTo>
                  <a:lnTo>
                    <a:pt x="2" y="4"/>
                  </a:lnTo>
                  <a:lnTo>
                    <a:pt x="2" y="4"/>
                  </a:lnTo>
                  <a:lnTo>
                    <a:pt x="6" y="4"/>
                  </a:lnTo>
                  <a:lnTo>
                    <a:pt x="6" y="4"/>
                  </a:lnTo>
                  <a:lnTo>
                    <a:pt x="6" y="4"/>
                  </a:lnTo>
                  <a:lnTo>
                    <a:pt x="6" y="4"/>
                  </a:lnTo>
                  <a:lnTo>
                    <a:pt x="6" y="8"/>
                  </a:lnTo>
                  <a:lnTo>
                    <a:pt x="6" y="8"/>
                  </a:lnTo>
                  <a:lnTo>
                    <a:pt x="10" y="8"/>
                  </a:lnTo>
                  <a:lnTo>
                    <a:pt x="10" y="8"/>
                  </a:lnTo>
                  <a:lnTo>
                    <a:pt x="10" y="12"/>
                  </a:lnTo>
                  <a:lnTo>
                    <a:pt x="10" y="12"/>
                  </a:lnTo>
                  <a:lnTo>
                    <a:pt x="10" y="12"/>
                  </a:lnTo>
                  <a:close/>
                  <a:moveTo>
                    <a:pt x="2" y="8"/>
                  </a:moveTo>
                  <a:lnTo>
                    <a:pt x="2" y="8"/>
                  </a:lnTo>
                  <a:lnTo>
                    <a:pt x="2" y="8"/>
                  </a:lnTo>
                  <a:lnTo>
                    <a:pt x="2" y="8"/>
                  </a:lnTo>
                  <a:lnTo>
                    <a:pt x="2" y="8"/>
                  </a:lnTo>
                  <a:lnTo>
                    <a:pt x="0" y="8"/>
                  </a:lnTo>
                  <a:lnTo>
                    <a:pt x="0" y="8"/>
                  </a:lnTo>
                  <a:lnTo>
                    <a:pt x="0" y="8"/>
                  </a:lnTo>
                  <a:lnTo>
                    <a:pt x="0" y="4"/>
                  </a:lnTo>
                  <a:lnTo>
                    <a:pt x="0" y="4"/>
                  </a:lnTo>
                  <a:lnTo>
                    <a:pt x="2" y="4"/>
                  </a:lnTo>
                  <a:lnTo>
                    <a:pt x="2" y="4"/>
                  </a:lnTo>
                  <a:lnTo>
                    <a:pt x="2" y="4"/>
                  </a:lnTo>
                  <a:lnTo>
                    <a:pt x="2" y="8"/>
                  </a:lnTo>
                  <a:lnTo>
                    <a:pt x="2" y="8"/>
                  </a:lnTo>
                  <a:lnTo>
                    <a:pt x="2" y="8"/>
                  </a:lnTo>
                  <a:lnTo>
                    <a:pt x="2" y="8"/>
                  </a:lnTo>
                  <a:lnTo>
                    <a:pt x="2" y="8"/>
                  </a:lnTo>
                  <a:lnTo>
                    <a:pt x="2" y="8"/>
                  </a:lnTo>
                  <a:lnTo>
                    <a:pt x="2" y="8"/>
                  </a:lnTo>
                  <a:lnTo>
                    <a:pt x="2" y="8"/>
                  </a:lnTo>
                  <a:close/>
                  <a:moveTo>
                    <a:pt x="10" y="22"/>
                  </a:moveTo>
                  <a:lnTo>
                    <a:pt x="10" y="22"/>
                  </a:lnTo>
                  <a:lnTo>
                    <a:pt x="10" y="22"/>
                  </a:lnTo>
                  <a:lnTo>
                    <a:pt x="6" y="18"/>
                  </a:lnTo>
                  <a:lnTo>
                    <a:pt x="6" y="18"/>
                  </a:lnTo>
                  <a:lnTo>
                    <a:pt x="6" y="14"/>
                  </a:lnTo>
                  <a:lnTo>
                    <a:pt x="6" y="14"/>
                  </a:lnTo>
                  <a:lnTo>
                    <a:pt x="6" y="14"/>
                  </a:lnTo>
                  <a:lnTo>
                    <a:pt x="6" y="14"/>
                  </a:lnTo>
                  <a:lnTo>
                    <a:pt x="6" y="14"/>
                  </a:lnTo>
                  <a:lnTo>
                    <a:pt x="6" y="18"/>
                  </a:lnTo>
                  <a:lnTo>
                    <a:pt x="10" y="18"/>
                  </a:lnTo>
                  <a:lnTo>
                    <a:pt x="10" y="22"/>
                  </a:lnTo>
                  <a:lnTo>
                    <a:pt x="10" y="22"/>
                  </a:lnTo>
                  <a:lnTo>
                    <a:pt x="10" y="22"/>
                  </a:lnTo>
                  <a:lnTo>
                    <a:pt x="10" y="22"/>
                  </a:lnTo>
                  <a:lnTo>
                    <a:pt x="10" y="22"/>
                  </a:lnTo>
                  <a:lnTo>
                    <a:pt x="10" y="2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99"/>
            <p:cNvSpPr>
              <a:spLocks noEditPoints="1"/>
            </p:cNvSpPr>
            <p:nvPr/>
          </p:nvSpPr>
          <p:spPr bwMode="auto">
            <a:xfrm>
              <a:off x="4832350" y="2378143"/>
              <a:ext cx="273050" cy="396875"/>
            </a:xfrm>
            <a:custGeom>
              <a:avLst/>
              <a:gdLst>
                <a:gd name="T0" fmla="*/ 44 w 172"/>
                <a:gd name="T1" fmla="*/ 238 h 250"/>
                <a:gd name="T2" fmla="*/ 30 w 172"/>
                <a:gd name="T3" fmla="*/ 232 h 250"/>
                <a:gd name="T4" fmla="*/ 30 w 172"/>
                <a:gd name="T5" fmla="*/ 212 h 250"/>
                <a:gd name="T6" fmla="*/ 26 w 172"/>
                <a:gd name="T7" fmla="*/ 202 h 250"/>
                <a:gd name="T8" fmla="*/ 22 w 172"/>
                <a:gd name="T9" fmla="*/ 180 h 250"/>
                <a:gd name="T10" fmla="*/ 30 w 172"/>
                <a:gd name="T11" fmla="*/ 172 h 250"/>
                <a:gd name="T12" fmla="*/ 40 w 172"/>
                <a:gd name="T13" fmla="*/ 164 h 250"/>
                <a:gd name="T14" fmla="*/ 56 w 172"/>
                <a:gd name="T15" fmla="*/ 154 h 250"/>
                <a:gd name="T16" fmla="*/ 66 w 172"/>
                <a:gd name="T17" fmla="*/ 138 h 250"/>
                <a:gd name="T18" fmla="*/ 86 w 172"/>
                <a:gd name="T19" fmla="*/ 128 h 250"/>
                <a:gd name="T20" fmla="*/ 78 w 172"/>
                <a:gd name="T21" fmla="*/ 116 h 250"/>
                <a:gd name="T22" fmla="*/ 66 w 172"/>
                <a:gd name="T23" fmla="*/ 108 h 250"/>
                <a:gd name="T24" fmla="*/ 64 w 172"/>
                <a:gd name="T25" fmla="*/ 86 h 250"/>
                <a:gd name="T26" fmla="*/ 56 w 172"/>
                <a:gd name="T27" fmla="*/ 64 h 250"/>
                <a:gd name="T28" fmla="*/ 40 w 172"/>
                <a:gd name="T29" fmla="*/ 42 h 250"/>
                <a:gd name="T30" fmla="*/ 22 w 172"/>
                <a:gd name="T31" fmla="*/ 34 h 250"/>
                <a:gd name="T32" fmla="*/ 22 w 172"/>
                <a:gd name="T33" fmla="*/ 22 h 250"/>
                <a:gd name="T34" fmla="*/ 40 w 172"/>
                <a:gd name="T35" fmla="*/ 38 h 250"/>
                <a:gd name="T36" fmla="*/ 64 w 172"/>
                <a:gd name="T37" fmla="*/ 34 h 250"/>
                <a:gd name="T38" fmla="*/ 78 w 172"/>
                <a:gd name="T39" fmla="*/ 34 h 250"/>
                <a:gd name="T40" fmla="*/ 90 w 172"/>
                <a:gd name="T41" fmla="*/ 26 h 250"/>
                <a:gd name="T42" fmla="*/ 94 w 172"/>
                <a:gd name="T43" fmla="*/ 12 h 250"/>
                <a:gd name="T44" fmla="*/ 112 w 172"/>
                <a:gd name="T45" fmla="*/ 4 h 250"/>
                <a:gd name="T46" fmla="*/ 130 w 172"/>
                <a:gd name="T47" fmla="*/ 12 h 250"/>
                <a:gd name="T48" fmla="*/ 130 w 172"/>
                <a:gd name="T49" fmla="*/ 22 h 250"/>
                <a:gd name="T50" fmla="*/ 130 w 172"/>
                <a:gd name="T51" fmla="*/ 34 h 250"/>
                <a:gd name="T52" fmla="*/ 142 w 172"/>
                <a:gd name="T53" fmla="*/ 56 h 250"/>
                <a:gd name="T54" fmla="*/ 138 w 172"/>
                <a:gd name="T55" fmla="*/ 78 h 250"/>
                <a:gd name="T56" fmla="*/ 144 w 172"/>
                <a:gd name="T57" fmla="*/ 98 h 250"/>
                <a:gd name="T58" fmla="*/ 144 w 172"/>
                <a:gd name="T59" fmla="*/ 116 h 250"/>
                <a:gd name="T60" fmla="*/ 142 w 172"/>
                <a:gd name="T61" fmla="*/ 132 h 250"/>
                <a:gd name="T62" fmla="*/ 152 w 172"/>
                <a:gd name="T63" fmla="*/ 142 h 250"/>
                <a:gd name="T64" fmla="*/ 148 w 172"/>
                <a:gd name="T65" fmla="*/ 158 h 250"/>
                <a:gd name="T66" fmla="*/ 172 w 172"/>
                <a:gd name="T67" fmla="*/ 176 h 250"/>
                <a:gd name="T68" fmla="*/ 160 w 172"/>
                <a:gd name="T69" fmla="*/ 194 h 250"/>
                <a:gd name="T70" fmla="*/ 142 w 172"/>
                <a:gd name="T71" fmla="*/ 212 h 250"/>
                <a:gd name="T72" fmla="*/ 122 w 172"/>
                <a:gd name="T73" fmla="*/ 224 h 250"/>
                <a:gd name="T74" fmla="*/ 108 w 172"/>
                <a:gd name="T75" fmla="*/ 232 h 250"/>
                <a:gd name="T76" fmla="*/ 100 w 172"/>
                <a:gd name="T77" fmla="*/ 228 h 250"/>
                <a:gd name="T78" fmla="*/ 90 w 172"/>
                <a:gd name="T79" fmla="*/ 236 h 250"/>
                <a:gd name="T80" fmla="*/ 82 w 172"/>
                <a:gd name="T81" fmla="*/ 238 h 250"/>
                <a:gd name="T82" fmla="*/ 66 w 172"/>
                <a:gd name="T83" fmla="*/ 242 h 250"/>
                <a:gd name="T84" fmla="*/ 48 w 172"/>
                <a:gd name="T85" fmla="*/ 250 h 250"/>
                <a:gd name="T86" fmla="*/ 48 w 172"/>
                <a:gd name="T87" fmla="*/ 242 h 250"/>
                <a:gd name="T88" fmla="*/ 78 w 172"/>
                <a:gd name="T89" fmla="*/ 128 h 250"/>
                <a:gd name="T90" fmla="*/ 48 w 172"/>
                <a:gd name="T91" fmla="*/ 158 h 250"/>
                <a:gd name="T92" fmla="*/ 26 w 172"/>
                <a:gd name="T93" fmla="*/ 172 h 250"/>
                <a:gd name="T94" fmla="*/ 2 w 172"/>
                <a:gd name="T95" fmla="*/ 236 h 250"/>
                <a:gd name="T96" fmla="*/ 6 w 172"/>
                <a:gd name="T97" fmla="*/ 242 h 250"/>
                <a:gd name="T98" fmla="*/ 0 w 172"/>
                <a:gd name="T99" fmla="*/ 242 h 250"/>
                <a:gd name="T100" fmla="*/ 44 w 172"/>
                <a:gd name="T101" fmla="*/ 242 h 250"/>
                <a:gd name="T102" fmla="*/ 44 w 172"/>
                <a:gd name="T103" fmla="*/ 246 h 250"/>
                <a:gd name="T104" fmla="*/ 34 w 172"/>
                <a:gd name="T105" fmla="*/ 242 h 250"/>
                <a:gd name="T106" fmla="*/ 6 w 172"/>
                <a:gd name="T107" fmla="*/ 242 h 250"/>
                <a:gd name="T108" fmla="*/ 56 w 172"/>
                <a:gd name="T109" fmla="*/ 24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50">
                  <a:moveTo>
                    <a:pt x="48" y="242"/>
                  </a:moveTo>
                  <a:lnTo>
                    <a:pt x="48" y="238"/>
                  </a:lnTo>
                  <a:lnTo>
                    <a:pt x="52" y="236"/>
                  </a:lnTo>
                  <a:lnTo>
                    <a:pt x="48" y="238"/>
                  </a:lnTo>
                  <a:lnTo>
                    <a:pt x="44" y="238"/>
                  </a:lnTo>
                  <a:lnTo>
                    <a:pt x="40" y="238"/>
                  </a:lnTo>
                  <a:lnTo>
                    <a:pt x="44" y="238"/>
                  </a:lnTo>
                  <a:lnTo>
                    <a:pt x="44" y="236"/>
                  </a:lnTo>
                  <a:lnTo>
                    <a:pt x="40" y="236"/>
                  </a:lnTo>
                  <a:lnTo>
                    <a:pt x="36" y="236"/>
                  </a:lnTo>
                  <a:lnTo>
                    <a:pt x="34" y="232"/>
                  </a:lnTo>
                  <a:lnTo>
                    <a:pt x="34" y="236"/>
                  </a:lnTo>
                  <a:lnTo>
                    <a:pt x="34" y="232"/>
                  </a:lnTo>
                  <a:lnTo>
                    <a:pt x="30" y="232"/>
                  </a:lnTo>
                  <a:lnTo>
                    <a:pt x="26" y="232"/>
                  </a:lnTo>
                  <a:lnTo>
                    <a:pt x="26" y="228"/>
                  </a:lnTo>
                  <a:lnTo>
                    <a:pt x="26" y="224"/>
                  </a:lnTo>
                  <a:lnTo>
                    <a:pt x="26" y="220"/>
                  </a:lnTo>
                  <a:lnTo>
                    <a:pt x="26" y="216"/>
                  </a:lnTo>
                  <a:lnTo>
                    <a:pt x="30" y="216"/>
                  </a:lnTo>
                  <a:lnTo>
                    <a:pt x="30" y="212"/>
                  </a:lnTo>
                  <a:lnTo>
                    <a:pt x="30" y="208"/>
                  </a:lnTo>
                  <a:lnTo>
                    <a:pt x="26" y="208"/>
                  </a:lnTo>
                  <a:lnTo>
                    <a:pt x="30" y="208"/>
                  </a:lnTo>
                  <a:lnTo>
                    <a:pt x="30" y="206"/>
                  </a:lnTo>
                  <a:lnTo>
                    <a:pt x="26" y="206"/>
                  </a:lnTo>
                  <a:lnTo>
                    <a:pt x="30" y="202"/>
                  </a:lnTo>
                  <a:lnTo>
                    <a:pt x="26" y="202"/>
                  </a:lnTo>
                  <a:lnTo>
                    <a:pt x="26" y="198"/>
                  </a:lnTo>
                  <a:lnTo>
                    <a:pt x="26" y="194"/>
                  </a:lnTo>
                  <a:lnTo>
                    <a:pt x="26" y="192"/>
                  </a:lnTo>
                  <a:lnTo>
                    <a:pt x="22" y="192"/>
                  </a:lnTo>
                  <a:lnTo>
                    <a:pt x="22" y="188"/>
                  </a:lnTo>
                  <a:lnTo>
                    <a:pt x="22" y="184"/>
                  </a:lnTo>
                  <a:lnTo>
                    <a:pt x="22" y="180"/>
                  </a:lnTo>
                  <a:lnTo>
                    <a:pt x="26" y="180"/>
                  </a:lnTo>
                  <a:lnTo>
                    <a:pt x="26" y="176"/>
                  </a:lnTo>
                  <a:lnTo>
                    <a:pt x="30" y="172"/>
                  </a:lnTo>
                  <a:lnTo>
                    <a:pt x="30" y="176"/>
                  </a:lnTo>
                  <a:lnTo>
                    <a:pt x="30" y="172"/>
                  </a:lnTo>
                  <a:lnTo>
                    <a:pt x="30" y="168"/>
                  </a:lnTo>
                  <a:lnTo>
                    <a:pt x="30" y="172"/>
                  </a:lnTo>
                  <a:lnTo>
                    <a:pt x="34" y="168"/>
                  </a:lnTo>
                  <a:lnTo>
                    <a:pt x="34" y="172"/>
                  </a:lnTo>
                  <a:lnTo>
                    <a:pt x="36" y="168"/>
                  </a:lnTo>
                  <a:lnTo>
                    <a:pt x="40" y="168"/>
                  </a:lnTo>
                  <a:lnTo>
                    <a:pt x="40" y="164"/>
                  </a:lnTo>
                  <a:lnTo>
                    <a:pt x="36" y="164"/>
                  </a:lnTo>
                  <a:lnTo>
                    <a:pt x="40" y="164"/>
                  </a:lnTo>
                  <a:lnTo>
                    <a:pt x="40" y="162"/>
                  </a:lnTo>
                  <a:lnTo>
                    <a:pt x="44" y="158"/>
                  </a:lnTo>
                  <a:lnTo>
                    <a:pt x="44" y="162"/>
                  </a:lnTo>
                  <a:lnTo>
                    <a:pt x="48" y="162"/>
                  </a:lnTo>
                  <a:lnTo>
                    <a:pt x="48" y="158"/>
                  </a:lnTo>
                  <a:lnTo>
                    <a:pt x="52" y="154"/>
                  </a:lnTo>
                  <a:lnTo>
                    <a:pt x="56" y="154"/>
                  </a:lnTo>
                  <a:lnTo>
                    <a:pt x="56" y="150"/>
                  </a:lnTo>
                  <a:lnTo>
                    <a:pt x="60" y="150"/>
                  </a:lnTo>
                  <a:lnTo>
                    <a:pt x="60" y="146"/>
                  </a:lnTo>
                  <a:lnTo>
                    <a:pt x="64" y="146"/>
                  </a:lnTo>
                  <a:lnTo>
                    <a:pt x="64" y="142"/>
                  </a:lnTo>
                  <a:lnTo>
                    <a:pt x="66" y="142"/>
                  </a:lnTo>
                  <a:lnTo>
                    <a:pt x="66" y="138"/>
                  </a:lnTo>
                  <a:lnTo>
                    <a:pt x="70" y="136"/>
                  </a:lnTo>
                  <a:lnTo>
                    <a:pt x="70" y="132"/>
                  </a:lnTo>
                  <a:lnTo>
                    <a:pt x="74" y="132"/>
                  </a:lnTo>
                  <a:lnTo>
                    <a:pt x="78" y="132"/>
                  </a:lnTo>
                  <a:lnTo>
                    <a:pt x="82" y="132"/>
                  </a:lnTo>
                  <a:lnTo>
                    <a:pt x="82" y="128"/>
                  </a:lnTo>
                  <a:lnTo>
                    <a:pt x="86" y="128"/>
                  </a:lnTo>
                  <a:lnTo>
                    <a:pt x="82" y="128"/>
                  </a:lnTo>
                  <a:lnTo>
                    <a:pt x="82" y="124"/>
                  </a:lnTo>
                  <a:lnTo>
                    <a:pt x="82" y="120"/>
                  </a:lnTo>
                  <a:lnTo>
                    <a:pt x="82" y="116"/>
                  </a:lnTo>
                  <a:lnTo>
                    <a:pt x="82" y="112"/>
                  </a:lnTo>
                  <a:lnTo>
                    <a:pt x="78" y="112"/>
                  </a:lnTo>
                  <a:lnTo>
                    <a:pt x="78" y="116"/>
                  </a:lnTo>
                  <a:lnTo>
                    <a:pt x="78" y="112"/>
                  </a:lnTo>
                  <a:lnTo>
                    <a:pt x="74" y="112"/>
                  </a:lnTo>
                  <a:lnTo>
                    <a:pt x="70" y="108"/>
                  </a:lnTo>
                  <a:lnTo>
                    <a:pt x="74" y="106"/>
                  </a:lnTo>
                  <a:lnTo>
                    <a:pt x="70" y="106"/>
                  </a:lnTo>
                  <a:lnTo>
                    <a:pt x="70" y="108"/>
                  </a:lnTo>
                  <a:lnTo>
                    <a:pt x="66" y="108"/>
                  </a:lnTo>
                  <a:lnTo>
                    <a:pt x="64" y="102"/>
                  </a:lnTo>
                  <a:lnTo>
                    <a:pt x="60" y="102"/>
                  </a:lnTo>
                  <a:lnTo>
                    <a:pt x="60" y="98"/>
                  </a:lnTo>
                  <a:lnTo>
                    <a:pt x="60" y="94"/>
                  </a:lnTo>
                  <a:lnTo>
                    <a:pt x="60" y="90"/>
                  </a:lnTo>
                  <a:lnTo>
                    <a:pt x="64" y="90"/>
                  </a:lnTo>
                  <a:lnTo>
                    <a:pt x="64" y="86"/>
                  </a:lnTo>
                  <a:lnTo>
                    <a:pt x="64" y="82"/>
                  </a:lnTo>
                  <a:lnTo>
                    <a:pt x="60" y="78"/>
                  </a:lnTo>
                  <a:lnTo>
                    <a:pt x="56" y="76"/>
                  </a:lnTo>
                  <a:lnTo>
                    <a:pt x="60" y="72"/>
                  </a:lnTo>
                  <a:lnTo>
                    <a:pt x="60" y="68"/>
                  </a:lnTo>
                  <a:lnTo>
                    <a:pt x="56" y="68"/>
                  </a:lnTo>
                  <a:lnTo>
                    <a:pt x="56" y="64"/>
                  </a:lnTo>
                  <a:lnTo>
                    <a:pt x="56" y="60"/>
                  </a:lnTo>
                  <a:lnTo>
                    <a:pt x="56" y="56"/>
                  </a:lnTo>
                  <a:lnTo>
                    <a:pt x="60" y="56"/>
                  </a:lnTo>
                  <a:lnTo>
                    <a:pt x="56" y="52"/>
                  </a:lnTo>
                  <a:lnTo>
                    <a:pt x="48" y="46"/>
                  </a:lnTo>
                  <a:lnTo>
                    <a:pt x="44" y="46"/>
                  </a:lnTo>
                  <a:lnTo>
                    <a:pt x="40" y="42"/>
                  </a:lnTo>
                  <a:lnTo>
                    <a:pt x="36" y="42"/>
                  </a:lnTo>
                  <a:lnTo>
                    <a:pt x="34" y="42"/>
                  </a:lnTo>
                  <a:lnTo>
                    <a:pt x="30" y="42"/>
                  </a:lnTo>
                  <a:lnTo>
                    <a:pt x="30" y="38"/>
                  </a:lnTo>
                  <a:lnTo>
                    <a:pt x="26" y="38"/>
                  </a:lnTo>
                  <a:lnTo>
                    <a:pt x="26" y="34"/>
                  </a:lnTo>
                  <a:lnTo>
                    <a:pt x="22" y="34"/>
                  </a:lnTo>
                  <a:lnTo>
                    <a:pt x="18" y="30"/>
                  </a:lnTo>
                  <a:lnTo>
                    <a:pt x="14" y="26"/>
                  </a:lnTo>
                  <a:lnTo>
                    <a:pt x="18" y="26"/>
                  </a:lnTo>
                  <a:lnTo>
                    <a:pt x="22" y="26"/>
                  </a:lnTo>
                  <a:lnTo>
                    <a:pt x="22" y="30"/>
                  </a:lnTo>
                  <a:lnTo>
                    <a:pt x="22" y="26"/>
                  </a:lnTo>
                  <a:lnTo>
                    <a:pt x="22" y="22"/>
                  </a:lnTo>
                  <a:lnTo>
                    <a:pt x="26" y="22"/>
                  </a:lnTo>
                  <a:lnTo>
                    <a:pt x="30" y="22"/>
                  </a:lnTo>
                  <a:lnTo>
                    <a:pt x="34" y="26"/>
                  </a:lnTo>
                  <a:lnTo>
                    <a:pt x="36" y="26"/>
                  </a:lnTo>
                  <a:lnTo>
                    <a:pt x="36" y="30"/>
                  </a:lnTo>
                  <a:lnTo>
                    <a:pt x="40" y="34"/>
                  </a:lnTo>
                  <a:lnTo>
                    <a:pt x="40" y="38"/>
                  </a:lnTo>
                  <a:lnTo>
                    <a:pt x="44" y="34"/>
                  </a:lnTo>
                  <a:lnTo>
                    <a:pt x="48" y="38"/>
                  </a:lnTo>
                  <a:lnTo>
                    <a:pt x="52" y="38"/>
                  </a:lnTo>
                  <a:lnTo>
                    <a:pt x="56" y="38"/>
                  </a:lnTo>
                  <a:lnTo>
                    <a:pt x="60" y="38"/>
                  </a:lnTo>
                  <a:lnTo>
                    <a:pt x="60" y="34"/>
                  </a:lnTo>
                  <a:lnTo>
                    <a:pt x="64" y="34"/>
                  </a:lnTo>
                  <a:lnTo>
                    <a:pt x="66" y="34"/>
                  </a:lnTo>
                  <a:lnTo>
                    <a:pt x="66" y="38"/>
                  </a:lnTo>
                  <a:lnTo>
                    <a:pt x="70" y="38"/>
                  </a:lnTo>
                  <a:lnTo>
                    <a:pt x="74" y="38"/>
                  </a:lnTo>
                  <a:lnTo>
                    <a:pt x="78" y="42"/>
                  </a:lnTo>
                  <a:lnTo>
                    <a:pt x="78" y="38"/>
                  </a:lnTo>
                  <a:lnTo>
                    <a:pt x="78" y="34"/>
                  </a:lnTo>
                  <a:lnTo>
                    <a:pt x="82" y="34"/>
                  </a:lnTo>
                  <a:lnTo>
                    <a:pt x="82" y="30"/>
                  </a:lnTo>
                  <a:lnTo>
                    <a:pt x="86" y="30"/>
                  </a:lnTo>
                  <a:lnTo>
                    <a:pt x="86" y="34"/>
                  </a:lnTo>
                  <a:lnTo>
                    <a:pt x="86" y="30"/>
                  </a:lnTo>
                  <a:lnTo>
                    <a:pt x="90" y="30"/>
                  </a:lnTo>
                  <a:lnTo>
                    <a:pt x="90" y="26"/>
                  </a:lnTo>
                  <a:lnTo>
                    <a:pt x="90" y="22"/>
                  </a:lnTo>
                  <a:lnTo>
                    <a:pt x="90" y="20"/>
                  </a:lnTo>
                  <a:lnTo>
                    <a:pt x="90" y="16"/>
                  </a:lnTo>
                  <a:lnTo>
                    <a:pt x="94" y="16"/>
                  </a:lnTo>
                  <a:lnTo>
                    <a:pt x="94" y="12"/>
                  </a:lnTo>
                  <a:lnTo>
                    <a:pt x="90" y="12"/>
                  </a:lnTo>
                  <a:lnTo>
                    <a:pt x="94" y="12"/>
                  </a:lnTo>
                  <a:lnTo>
                    <a:pt x="96" y="8"/>
                  </a:lnTo>
                  <a:lnTo>
                    <a:pt x="96" y="4"/>
                  </a:lnTo>
                  <a:lnTo>
                    <a:pt x="100" y="4"/>
                  </a:lnTo>
                  <a:lnTo>
                    <a:pt x="104" y="4"/>
                  </a:lnTo>
                  <a:lnTo>
                    <a:pt x="108" y="8"/>
                  </a:lnTo>
                  <a:lnTo>
                    <a:pt x="108" y="4"/>
                  </a:lnTo>
                  <a:lnTo>
                    <a:pt x="112" y="4"/>
                  </a:lnTo>
                  <a:lnTo>
                    <a:pt x="116" y="0"/>
                  </a:lnTo>
                  <a:lnTo>
                    <a:pt x="120" y="0"/>
                  </a:lnTo>
                  <a:lnTo>
                    <a:pt x="120" y="4"/>
                  </a:lnTo>
                  <a:lnTo>
                    <a:pt x="122" y="4"/>
                  </a:lnTo>
                  <a:lnTo>
                    <a:pt x="122" y="8"/>
                  </a:lnTo>
                  <a:lnTo>
                    <a:pt x="126" y="8"/>
                  </a:lnTo>
                  <a:lnTo>
                    <a:pt x="130" y="12"/>
                  </a:lnTo>
                  <a:lnTo>
                    <a:pt x="134" y="12"/>
                  </a:lnTo>
                  <a:lnTo>
                    <a:pt x="138" y="12"/>
                  </a:lnTo>
                  <a:lnTo>
                    <a:pt x="138" y="16"/>
                  </a:lnTo>
                  <a:lnTo>
                    <a:pt x="138" y="20"/>
                  </a:lnTo>
                  <a:lnTo>
                    <a:pt x="134" y="20"/>
                  </a:lnTo>
                  <a:lnTo>
                    <a:pt x="134" y="22"/>
                  </a:lnTo>
                  <a:lnTo>
                    <a:pt x="130" y="22"/>
                  </a:lnTo>
                  <a:lnTo>
                    <a:pt x="130" y="26"/>
                  </a:lnTo>
                  <a:lnTo>
                    <a:pt x="134" y="26"/>
                  </a:lnTo>
                  <a:lnTo>
                    <a:pt x="134" y="30"/>
                  </a:lnTo>
                  <a:lnTo>
                    <a:pt x="130" y="30"/>
                  </a:lnTo>
                  <a:lnTo>
                    <a:pt x="126" y="30"/>
                  </a:lnTo>
                  <a:lnTo>
                    <a:pt x="126" y="34"/>
                  </a:lnTo>
                  <a:lnTo>
                    <a:pt x="130" y="34"/>
                  </a:lnTo>
                  <a:lnTo>
                    <a:pt x="130" y="38"/>
                  </a:lnTo>
                  <a:lnTo>
                    <a:pt x="126" y="42"/>
                  </a:lnTo>
                  <a:lnTo>
                    <a:pt x="126" y="46"/>
                  </a:lnTo>
                  <a:lnTo>
                    <a:pt x="130" y="50"/>
                  </a:lnTo>
                  <a:lnTo>
                    <a:pt x="138" y="52"/>
                  </a:lnTo>
                  <a:lnTo>
                    <a:pt x="142" y="52"/>
                  </a:lnTo>
                  <a:lnTo>
                    <a:pt x="142" y="56"/>
                  </a:lnTo>
                  <a:lnTo>
                    <a:pt x="144" y="60"/>
                  </a:lnTo>
                  <a:lnTo>
                    <a:pt x="148" y="60"/>
                  </a:lnTo>
                  <a:lnTo>
                    <a:pt x="148" y="64"/>
                  </a:lnTo>
                  <a:lnTo>
                    <a:pt x="148" y="68"/>
                  </a:lnTo>
                  <a:lnTo>
                    <a:pt x="144" y="68"/>
                  </a:lnTo>
                  <a:lnTo>
                    <a:pt x="142" y="72"/>
                  </a:lnTo>
                  <a:lnTo>
                    <a:pt x="138" y="78"/>
                  </a:lnTo>
                  <a:lnTo>
                    <a:pt x="134" y="78"/>
                  </a:lnTo>
                  <a:lnTo>
                    <a:pt x="134" y="82"/>
                  </a:lnTo>
                  <a:lnTo>
                    <a:pt x="138" y="82"/>
                  </a:lnTo>
                  <a:lnTo>
                    <a:pt x="138" y="86"/>
                  </a:lnTo>
                  <a:lnTo>
                    <a:pt x="142" y="90"/>
                  </a:lnTo>
                  <a:lnTo>
                    <a:pt x="142" y="94"/>
                  </a:lnTo>
                  <a:lnTo>
                    <a:pt x="144" y="98"/>
                  </a:lnTo>
                  <a:lnTo>
                    <a:pt x="144" y="102"/>
                  </a:lnTo>
                  <a:lnTo>
                    <a:pt x="148" y="102"/>
                  </a:lnTo>
                  <a:lnTo>
                    <a:pt x="148" y="106"/>
                  </a:lnTo>
                  <a:lnTo>
                    <a:pt x="148" y="108"/>
                  </a:lnTo>
                  <a:lnTo>
                    <a:pt x="148" y="112"/>
                  </a:lnTo>
                  <a:lnTo>
                    <a:pt x="144" y="112"/>
                  </a:lnTo>
                  <a:lnTo>
                    <a:pt x="144" y="116"/>
                  </a:lnTo>
                  <a:lnTo>
                    <a:pt x="144" y="120"/>
                  </a:lnTo>
                  <a:lnTo>
                    <a:pt x="142" y="120"/>
                  </a:lnTo>
                  <a:lnTo>
                    <a:pt x="142" y="124"/>
                  </a:lnTo>
                  <a:lnTo>
                    <a:pt x="144" y="124"/>
                  </a:lnTo>
                  <a:lnTo>
                    <a:pt x="144" y="128"/>
                  </a:lnTo>
                  <a:lnTo>
                    <a:pt x="142" y="128"/>
                  </a:lnTo>
                  <a:lnTo>
                    <a:pt x="142" y="132"/>
                  </a:lnTo>
                  <a:lnTo>
                    <a:pt x="144" y="132"/>
                  </a:lnTo>
                  <a:lnTo>
                    <a:pt x="148" y="132"/>
                  </a:lnTo>
                  <a:lnTo>
                    <a:pt x="148" y="136"/>
                  </a:lnTo>
                  <a:lnTo>
                    <a:pt x="152" y="136"/>
                  </a:lnTo>
                  <a:lnTo>
                    <a:pt x="148" y="138"/>
                  </a:lnTo>
                  <a:lnTo>
                    <a:pt x="148" y="142"/>
                  </a:lnTo>
                  <a:lnTo>
                    <a:pt x="152" y="142"/>
                  </a:lnTo>
                  <a:lnTo>
                    <a:pt x="152" y="146"/>
                  </a:lnTo>
                  <a:lnTo>
                    <a:pt x="156" y="146"/>
                  </a:lnTo>
                  <a:lnTo>
                    <a:pt x="156" y="150"/>
                  </a:lnTo>
                  <a:lnTo>
                    <a:pt x="156" y="154"/>
                  </a:lnTo>
                  <a:lnTo>
                    <a:pt x="152" y="154"/>
                  </a:lnTo>
                  <a:lnTo>
                    <a:pt x="152" y="158"/>
                  </a:lnTo>
                  <a:lnTo>
                    <a:pt x="148" y="158"/>
                  </a:lnTo>
                  <a:lnTo>
                    <a:pt x="152" y="162"/>
                  </a:lnTo>
                  <a:lnTo>
                    <a:pt x="156" y="164"/>
                  </a:lnTo>
                  <a:lnTo>
                    <a:pt x="160" y="164"/>
                  </a:lnTo>
                  <a:lnTo>
                    <a:pt x="160" y="168"/>
                  </a:lnTo>
                  <a:lnTo>
                    <a:pt x="164" y="168"/>
                  </a:lnTo>
                  <a:lnTo>
                    <a:pt x="168" y="172"/>
                  </a:lnTo>
                  <a:lnTo>
                    <a:pt x="172" y="176"/>
                  </a:lnTo>
                  <a:lnTo>
                    <a:pt x="172" y="180"/>
                  </a:lnTo>
                  <a:lnTo>
                    <a:pt x="168" y="180"/>
                  </a:lnTo>
                  <a:lnTo>
                    <a:pt x="168" y="184"/>
                  </a:lnTo>
                  <a:lnTo>
                    <a:pt x="168" y="188"/>
                  </a:lnTo>
                  <a:lnTo>
                    <a:pt x="164" y="192"/>
                  </a:lnTo>
                  <a:lnTo>
                    <a:pt x="160" y="192"/>
                  </a:lnTo>
                  <a:lnTo>
                    <a:pt x="160" y="194"/>
                  </a:lnTo>
                  <a:lnTo>
                    <a:pt x="156" y="194"/>
                  </a:lnTo>
                  <a:lnTo>
                    <a:pt x="152" y="198"/>
                  </a:lnTo>
                  <a:lnTo>
                    <a:pt x="152" y="202"/>
                  </a:lnTo>
                  <a:lnTo>
                    <a:pt x="148" y="202"/>
                  </a:lnTo>
                  <a:lnTo>
                    <a:pt x="148" y="206"/>
                  </a:lnTo>
                  <a:lnTo>
                    <a:pt x="144" y="208"/>
                  </a:lnTo>
                  <a:lnTo>
                    <a:pt x="142" y="212"/>
                  </a:lnTo>
                  <a:lnTo>
                    <a:pt x="138" y="212"/>
                  </a:lnTo>
                  <a:lnTo>
                    <a:pt x="138" y="216"/>
                  </a:lnTo>
                  <a:lnTo>
                    <a:pt x="134" y="216"/>
                  </a:lnTo>
                  <a:lnTo>
                    <a:pt x="130" y="220"/>
                  </a:lnTo>
                  <a:lnTo>
                    <a:pt x="130" y="224"/>
                  </a:lnTo>
                  <a:lnTo>
                    <a:pt x="126" y="224"/>
                  </a:lnTo>
                  <a:lnTo>
                    <a:pt x="122" y="224"/>
                  </a:lnTo>
                  <a:lnTo>
                    <a:pt x="122" y="228"/>
                  </a:lnTo>
                  <a:lnTo>
                    <a:pt x="120" y="232"/>
                  </a:lnTo>
                  <a:lnTo>
                    <a:pt x="116" y="232"/>
                  </a:lnTo>
                  <a:lnTo>
                    <a:pt x="112" y="232"/>
                  </a:lnTo>
                  <a:lnTo>
                    <a:pt x="112" y="236"/>
                  </a:lnTo>
                  <a:lnTo>
                    <a:pt x="112" y="232"/>
                  </a:lnTo>
                  <a:lnTo>
                    <a:pt x="108" y="232"/>
                  </a:lnTo>
                  <a:lnTo>
                    <a:pt x="104" y="236"/>
                  </a:lnTo>
                  <a:lnTo>
                    <a:pt x="100" y="236"/>
                  </a:lnTo>
                  <a:lnTo>
                    <a:pt x="96" y="236"/>
                  </a:lnTo>
                  <a:lnTo>
                    <a:pt x="100" y="232"/>
                  </a:lnTo>
                  <a:lnTo>
                    <a:pt x="104" y="232"/>
                  </a:lnTo>
                  <a:lnTo>
                    <a:pt x="100" y="232"/>
                  </a:lnTo>
                  <a:lnTo>
                    <a:pt x="100" y="228"/>
                  </a:lnTo>
                  <a:lnTo>
                    <a:pt x="100" y="232"/>
                  </a:lnTo>
                  <a:lnTo>
                    <a:pt x="96" y="232"/>
                  </a:lnTo>
                  <a:lnTo>
                    <a:pt x="96" y="236"/>
                  </a:lnTo>
                  <a:lnTo>
                    <a:pt x="94" y="236"/>
                  </a:lnTo>
                  <a:lnTo>
                    <a:pt x="94" y="238"/>
                  </a:lnTo>
                  <a:lnTo>
                    <a:pt x="94" y="236"/>
                  </a:lnTo>
                  <a:lnTo>
                    <a:pt x="90" y="236"/>
                  </a:lnTo>
                  <a:lnTo>
                    <a:pt x="90" y="238"/>
                  </a:lnTo>
                  <a:lnTo>
                    <a:pt x="86" y="238"/>
                  </a:lnTo>
                  <a:lnTo>
                    <a:pt x="86" y="236"/>
                  </a:lnTo>
                  <a:lnTo>
                    <a:pt x="86" y="238"/>
                  </a:lnTo>
                  <a:lnTo>
                    <a:pt x="82" y="238"/>
                  </a:lnTo>
                  <a:lnTo>
                    <a:pt x="78" y="238"/>
                  </a:lnTo>
                  <a:lnTo>
                    <a:pt x="82" y="238"/>
                  </a:lnTo>
                  <a:lnTo>
                    <a:pt x="78" y="238"/>
                  </a:lnTo>
                  <a:lnTo>
                    <a:pt x="78" y="242"/>
                  </a:lnTo>
                  <a:lnTo>
                    <a:pt x="74" y="242"/>
                  </a:lnTo>
                  <a:lnTo>
                    <a:pt x="70" y="242"/>
                  </a:lnTo>
                  <a:lnTo>
                    <a:pt x="70" y="246"/>
                  </a:lnTo>
                  <a:lnTo>
                    <a:pt x="70" y="242"/>
                  </a:lnTo>
                  <a:lnTo>
                    <a:pt x="66" y="242"/>
                  </a:lnTo>
                  <a:lnTo>
                    <a:pt x="64" y="242"/>
                  </a:lnTo>
                  <a:lnTo>
                    <a:pt x="60" y="246"/>
                  </a:lnTo>
                  <a:lnTo>
                    <a:pt x="56" y="246"/>
                  </a:lnTo>
                  <a:lnTo>
                    <a:pt x="56" y="242"/>
                  </a:lnTo>
                  <a:lnTo>
                    <a:pt x="56" y="246"/>
                  </a:lnTo>
                  <a:lnTo>
                    <a:pt x="52" y="246"/>
                  </a:lnTo>
                  <a:lnTo>
                    <a:pt x="48" y="250"/>
                  </a:lnTo>
                  <a:lnTo>
                    <a:pt x="48" y="246"/>
                  </a:lnTo>
                  <a:lnTo>
                    <a:pt x="52" y="246"/>
                  </a:lnTo>
                  <a:lnTo>
                    <a:pt x="56" y="242"/>
                  </a:lnTo>
                  <a:lnTo>
                    <a:pt x="52" y="242"/>
                  </a:lnTo>
                  <a:lnTo>
                    <a:pt x="52" y="246"/>
                  </a:lnTo>
                  <a:lnTo>
                    <a:pt x="52" y="242"/>
                  </a:lnTo>
                  <a:lnTo>
                    <a:pt x="48" y="242"/>
                  </a:lnTo>
                  <a:lnTo>
                    <a:pt x="48" y="242"/>
                  </a:lnTo>
                  <a:lnTo>
                    <a:pt x="48" y="242"/>
                  </a:lnTo>
                  <a:close/>
                  <a:moveTo>
                    <a:pt x="78" y="128"/>
                  </a:moveTo>
                  <a:lnTo>
                    <a:pt x="74" y="128"/>
                  </a:lnTo>
                  <a:lnTo>
                    <a:pt x="70" y="128"/>
                  </a:lnTo>
                  <a:lnTo>
                    <a:pt x="74" y="128"/>
                  </a:lnTo>
                  <a:lnTo>
                    <a:pt x="78" y="128"/>
                  </a:lnTo>
                  <a:lnTo>
                    <a:pt x="78" y="128"/>
                  </a:lnTo>
                  <a:lnTo>
                    <a:pt x="78" y="128"/>
                  </a:lnTo>
                  <a:close/>
                  <a:moveTo>
                    <a:pt x="48" y="158"/>
                  </a:moveTo>
                  <a:lnTo>
                    <a:pt x="44" y="158"/>
                  </a:lnTo>
                  <a:lnTo>
                    <a:pt x="48" y="154"/>
                  </a:lnTo>
                  <a:lnTo>
                    <a:pt x="48" y="158"/>
                  </a:lnTo>
                  <a:lnTo>
                    <a:pt x="48" y="158"/>
                  </a:lnTo>
                  <a:lnTo>
                    <a:pt x="48" y="158"/>
                  </a:lnTo>
                  <a:close/>
                  <a:moveTo>
                    <a:pt x="26" y="172"/>
                  </a:moveTo>
                  <a:lnTo>
                    <a:pt x="22" y="172"/>
                  </a:lnTo>
                  <a:lnTo>
                    <a:pt x="22" y="168"/>
                  </a:lnTo>
                  <a:lnTo>
                    <a:pt x="26" y="168"/>
                  </a:lnTo>
                  <a:lnTo>
                    <a:pt x="26" y="172"/>
                  </a:lnTo>
                  <a:lnTo>
                    <a:pt x="26" y="172"/>
                  </a:lnTo>
                  <a:lnTo>
                    <a:pt x="26" y="172"/>
                  </a:lnTo>
                  <a:close/>
                  <a:moveTo>
                    <a:pt x="6" y="242"/>
                  </a:moveTo>
                  <a:lnTo>
                    <a:pt x="2" y="242"/>
                  </a:lnTo>
                  <a:lnTo>
                    <a:pt x="2" y="238"/>
                  </a:lnTo>
                  <a:lnTo>
                    <a:pt x="6" y="238"/>
                  </a:lnTo>
                  <a:lnTo>
                    <a:pt x="6" y="236"/>
                  </a:lnTo>
                  <a:lnTo>
                    <a:pt x="2" y="236"/>
                  </a:lnTo>
                  <a:lnTo>
                    <a:pt x="2" y="238"/>
                  </a:lnTo>
                  <a:lnTo>
                    <a:pt x="2" y="236"/>
                  </a:lnTo>
                  <a:lnTo>
                    <a:pt x="6" y="236"/>
                  </a:lnTo>
                  <a:lnTo>
                    <a:pt x="10" y="238"/>
                  </a:lnTo>
                  <a:lnTo>
                    <a:pt x="6" y="238"/>
                  </a:lnTo>
                  <a:lnTo>
                    <a:pt x="6" y="242"/>
                  </a:lnTo>
                  <a:lnTo>
                    <a:pt x="6" y="242"/>
                  </a:lnTo>
                  <a:lnTo>
                    <a:pt x="6" y="242"/>
                  </a:lnTo>
                  <a:close/>
                  <a:moveTo>
                    <a:pt x="36" y="238"/>
                  </a:moveTo>
                  <a:lnTo>
                    <a:pt x="40" y="238"/>
                  </a:lnTo>
                  <a:lnTo>
                    <a:pt x="36" y="238"/>
                  </a:lnTo>
                  <a:lnTo>
                    <a:pt x="36" y="238"/>
                  </a:lnTo>
                  <a:lnTo>
                    <a:pt x="36" y="238"/>
                  </a:lnTo>
                  <a:close/>
                  <a:moveTo>
                    <a:pt x="0" y="242"/>
                  </a:moveTo>
                  <a:lnTo>
                    <a:pt x="0" y="238"/>
                  </a:lnTo>
                  <a:lnTo>
                    <a:pt x="2" y="238"/>
                  </a:lnTo>
                  <a:lnTo>
                    <a:pt x="0" y="242"/>
                  </a:lnTo>
                  <a:lnTo>
                    <a:pt x="0" y="242"/>
                  </a:lnTo>
                  <a:lnTo>
                    <a:pt x="0" y="242"/>
                  </a:lnTo>
                  <a:close/>
                  <a:moveTo>
                    <a:pt x="44" y="246"/>
                  </a:moveTo>
                  <a:lnTo>
                    <a:pt x="44" y="242"/>
                  </a:lnTo>
                  <a:lnTo>
                    <a:pt x="40" y="242"/>
                  </a:lnTo>
                  <a:lnTo>
                    <a:pt x="40" y="238"/>
                  </a:lnTo>
                  <a:lnTo>
                    <a:pt x="44" y="238"/>
                  </a:lnTo>
                  <a:lnTo>
                    <a:pt x="48" y="238"/>
                  </a:lnTo>
                  <a:lnTo>
                    <a:pt x="48" y="242"/>
                  </a:lnTo>
                  <a:lnTo>
                    <a:pt x="44" y="242"/>
                  </a:lnTo>
                  <a:lnTo>
                    <a:pt x="44" y="246"/>
                  </a:lnTo>
                  <a:lnTo>
                    <a:pt x="44" y="246"/>
                  </a:lnTo>
                  <a:lnTo>
                    <a:pt x="44" y="246"/>
                  </a:lnTo>
                  <a:close/>
                  <a:moveTo>
                    <a:pt x="34" y="242"/>
                  </a:moveTo>
                  <a:lnTo>
                    <a:pt x="30" y="242"/>
                  </a:lnTo>
                  <a:lnTo>
                    <a:pt x="30" y="238"/>
                  </a:lnTo>
                  <a:lnTo>
                    <a:pt x="34" y="238"/>
                  </a:lnTo>
                  <a:lnTo>
                    <a:pt x="34" y="242"/>
                  </a:lnTo>
                  <a:lnTo>
                    <a:pt x="34" y="242"/>
                  </a:lnTo>
                  <a:lnTo>
                    <a:pt x="34" y="242"/>
                  </a:lnTo>
                  <a:close/>
                  <a:moveTo>
                    <a:pt x="6" y="242"/>
                  </a:moveTo>
                  <a:lnTo>
                    <a:pt x="10" y="242"/>
                  </a:lnTo>
                  <a:lnTo>
                    <a:pt x="10" y="246"/>
                  </a:lnTo>
                  <a:lnTo>
                    <a:pt x="6" y="242"/>
                  </a:lnTo>
                  <a:lnTo>
                    <a:pt x="6" y="242"/>
                  </a:lnTo>
                  <a:lnTo>
                    <a:pt x="6" y="242"/>
                  </a:lnTo>
                  <a:close/>
                  <a:moveTo>
                    <a:pt x="48" y="246"/>
                  </a:moveTo>
                  <a:lnTo>
                    <a:pt x="52" y="246"/>
                  </a:lnTo>
                  <a:lnTo>
                    <a:pt x="48" y="246"/>
                  </a:lnTo>
                  <a:lnTo>
                    <a:pt x="48" y="246"/>
                  </a:lnTo>
                  <a:lnTo>
                    <a:pt x="48" y="246"/>
                  </a:lnTo>
                  <a:close/>
                  <a:moveTo>
                    <a:pt x="56" y="246"/>
                  </a:moveTo>
                  <a:lnTo>
                    <a:pt x="60" y="246"/>
                  </a:lnTo>
                  <a:lnTo>
                    <a:pt x="56" y="246"/>
                  </a:lnTo>
                  <a:lnTo>
                    <a:pt x="56" y="246"/>
                  </a:lnTo>
                  <a:lnTo>
                    <a:pt x="56" y="24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100"/>
            <p:cNvSpPr>
              <a:spLocks noEditPoints="1"/>
            </p:cNvSpPr>
            <p:nvPr/>
          </p:nvSpPr>
          <p:spPr bwMode="auto">
            <a:xfrm>
              <a:off x="4286250" y="3076643"/>
              <a:ext cx="320675" cy="307975"/>
            </a:xfrm>
            <a:custGeom>
              <a:avLst/>
              <a:gdLst>
                <a:gd name="T0" fmla="*/ 80 w 202"/>
                <a:gd name="T1" fmla="*/ 168 h 194"/>
                <a:gd name="T2" fmla="*/ 72 w 202"/>
                <a:gd name="T3" fmla="*/ 168 h 194"/>
                <a:gd name="T4" fmla="*/ 50 w 202"/>
                <a:gd name="T5" fmla="*/ 162 h 194"/>
                <a:gd name="T6" fmla="*/ 46 w 202"/>
                <a:gd name="T7" fmla="*/ 158 h 194"/>
                <a:gd name="T8" fmla="*/ 50 w 202"/>
                <a:gd name="T9" fmla="*/ 138 h 194"/>
                <a:gd name="T10" fmla="*/ 50 w 202"/>
                <a:gd name="T11" fmla="*/ 128 h 194"/>
                <a:gd name="T12" fmla="*/ 56 w 202"/>
                <a:gd name="T13" fmla="*/ 116 h 194"/>
                <a:gd name="T14" fmla="*/ 56 w 202"/>
                <a:gd name="T15" fmla="*/ 116 h 194"/>
                <a:gd name="T16" fmla="*/ 54 w 202"/>
                <a:gd name="T17" fmla="*/ 106 h 194"/>
                <a:gd name="T18" fmla="*/ 42 w 202"/>
                <a:gd name="T19" fmla="*/ 94 h 194"/>
                <a:gd name="T20" fmla="*/ 42 w 202"/>
                <a:gd name="T21" fmla="*/ 78 h 194"/>
                <a:gd name="T22" fmla="*/ 34 w 202"/>
                <a:gd name="T23" fmla="*/ 72 h 194"/>
                <a:gd name="T24" fmla="*/ 22 w 202"/>
                <a:gd name="T25" fmla="*/ 72 h 194"/>
                <a:gd name="T26" fmla="*/ 12 w 202"/>
                <a:gd name="T27" fmla="*/ 64 h 194"/>
                <a:gd name="T28" fmla="*/ 0 w 202"/>
                <a:gd name="T29" fmla="*/ 64 h 194"/>
                <a:gd name="T30" fmla="*/ 0 w 202"/>
                <a:gd name="T31" fmla="*/ 56 h 194"/>
                <a:gd name="T32" fmla="*/ 4 w 202"/>
                <a:gd name="T33" fmla="*/ 52 h 194"/>
                <a:gd name="T34" fmla="*/ 16 w 202"/>
                <a:gd name="T35" fmla="*/ 48 h 194"/>
                <a:gd name="T36" fmla="*/ 34 w 202"/>
                <a:gd name="T37" fmla="*/ 48 h 194"/>
                <a:gd name="T38" fmla="*/ 46 w 202"/>
                <a:gd name="T39" fmla="*/ 48 h 194"/>
                <a:gd name="T40" fmla="*/ 42 w 202"/>
                <a:gd name="T41" fmla="*/ 34 h 194"/>
                <a:gd name="T42" fmla="*/ 50 w 202"/>
                <a:gd name="T43" fmla="*/ 26 h 194"/>
                <a:gd name="T44" fmla="*/ 64 w 202"/>
                <a:gd name="T45" fmla="*/ 34 h 194"/>
                <a:gd name="T46" fmla="*/ 72 w 202"/>
                <a:gd name="T47" fmla="*/ 34 h 194"/>
                <a:gd name="T48" fmla="*/ 80 w 202"/>
                <a:gd name="T49" fmla="*/ 22 h 194"/>
                <a:gd name="T50" fmla="*/ 90 w 202"/>
                <a:gd name="T51" fmla="*/ 12 h 194"/>
                <a:gd name="T52" fmla="*/ 106 w 202"/>
                <a:gd name="T53" fmla="*/ 0 h 194"/>
                <a:gd name="T54" fmla="*/ 114 w 202"/>
                <a:gd name="T55" fmla="*/ 8 h 194"/>
                <a:gd name="T56" fmla="*/ 128 w 202"/>
                <a:gd name="T57" fmla="*/ 16 h 194"/>
                <a:gd name="T58" fmla="*/ 138 w 202"/>
                <a:gd name="T59" fmla="*/ 18 h 194"/>
                <a:gd name="T60" fmla="*/ 146 w 202"/>
                <a:gd name="T61" fmla="*/ 30 h 194"/>
                <a:gd name="T62" fmla="*/ 158 w 202"/>
                <a:gd name="T63" fmla="*/ 34 h 194"/>
                <a:gd name="T64" fmla="*/ 172 w 202"/>
                <a:gd name="T65" fmla="*/ 42 h 194"/>
                <a:gd name="T66" fmla="*/ 180 w 202"/>
                <a:gd name="T67" fmla="*/ 48 h 194"/>
                <a:gd name="T68" fmla="*/ 176 w 202"/>
                <a:gd name="T69" fmla="*/ 68 h 194"/>
                <a:gd name="T70" fmla="*/ 168 w 202"/>
                <a:gd name="T71" fmla="*/ 76 h 194"/>
                <a:gd name="T72" fmla="*/ 160 w 202"/>
                <a:gd name="T73" fmla="*/ 86 h 194"/>
                <a:gd name="T74" fmla="*/ 154 w 202"/>
                <a:gd name="T75" fmla="*/ 98 h 194"/>
                <a:gd name="T76" fmla="*/ 164 w 202"/>
                <a:gd name="T77" fmla="*/ 94 h 194"/>
                <a:gd name="T78" fmla="*/ 164 w 202"/>
                <a:gd name="T79" fmla="*/ 112 h 194"/>
                <a:gd name="T80" fmla="*/ 160 w 202"/>
                <a:gd name="T81" fmla="*/ 124 h 194"/>
                <a:gd name="T82" fmla="*/ 168 w 202"/>
                <a:gd name="T83" fmla="*/ 138 h 194"/>
                <a:gd name="T84" fmla="*/ 172 w 202"/>
                <a:gd name="T85" fmla="*/ 146 h 194"/>
                <a:gd name="T86" fmla="*/ 164 w 202"/>
                <a:gd name="T87" fmla="*/ 154 h 194"/>
                <a:gd name="T88" fmla="*/ 146 w 202"/>
                <a:gd name="T89" fmla="*/ 162 h 194"/>
                <a:gd name="T90" fmla="*/ 138 w 202"/>
                <a:gd name="T91" fmla="*/ 154 h 194"/>
                <a:gd name="T92" fmla="*/ 128 w 202"/>
                <a:gd name="T93" fmla="*/ 154 h 194"/>
                <a:gd name="T94" fmla="*/ 110 w 202"/>
                <a:gd name="T95" fmla="*/ 164 h 194"/>
                <a:gd name="T96" fmla="*/ 106 w 202"/>
                <a:gd name="T97" fmla="*/ 176 h 194"/>
                <a:gd name="T98" fmla="*/ 94 w 202"/>
                <a:gd name="T99" fmla="*/ 172 h 194"/>
                <a:gd name="T100" fmla="*/ 54 w 202"/>
                <a:gd name="T101" fmla="*/ 108 h 194"/>
                <a:gd name="T102" fmla="*/ 22 w 202"/>
                <a:gd name="T103" fmla="*/ 78 h 194"/>
                <a:gd name="T104" fmla="*/ 50 w 202"/>
                <a:gd name="T105" fmla="*/ 102 h 194"/>
                <a:gd name="T106" fmla="*/ 190 w 202"/>
                <a:gd name="T107" fmla="*/ 172 h 194"/>
                <a:gd name="T108" fmla="*/ 202 w 202"/>
                <a:gd name="T109" fmla="*/ 168 h 194"/>
                <a:gd name="T110" fmla="*/ 198 w 202"/>
                <a:gd name="T111" fmla="*/ 190 h 194"/>
                <a:gd name="T112" fmla="*/ 190 w 202"/>
                <a:gd name="T11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 h="194">
                  <a:moveTo>
                    <a:pt x="94" y="172"/>
                  </a:moveTo>
                  <a:lnTo>
                    <a:pt x="90" y="172"/>
                  </a:lnTo>
                  <a:lnTo>
                    <a:pt x="86" y="172"/>
                  </a:lnTo>
                  <a:lnTo>
                    <a:pt x="86" y="168"/>
                  </a:lnTo>
                  <a:lnTo>
                    <a:pt x="84" y="168"/>
                  </a:lnTo>
                  <a:lnTo>
                    <a:pt x="80" y="168"/>
                  </a:lnTo>
                  <a:lnTo>
                    <a:pt x="80" y="164"/>
                  </a:lnTo>
                  <a:lnTo>
                    <a:pt x="80" y="168"/>
                  </a:lnTo>
                  <a:lnTo>
                    <a:pt x="76" y="168"/>
                  </a:lnTo>
                  <a:lnTo>
                    <a:pt x="80" y="168"/>
                  </a:lnTo>
                  <a:lnTo>
                    <a:pt x="76" y="168"/>
                  </a:lnTo>
                  <a:lnTo>
                    <a:pt x="72" y="168"/>
                  </a:lnTo>
                  <a:lnTo>
                    <a:pt x="68" y="168"/>
                  </a:lnTo>
                  <a:lnTo>
                    <a:pt x="64" y="168"/>
                  </a:lnTo>
                  <a:lnTo>
                    <a:pt x="60" y="168"/>
                  </a:lnTo>
                  <a:lnTo>
                    <a:pt x="56" y="164"/>
                  </a:lnTo>
                  <a:lnTo>
                    <a:pt x="54" y="164"/>
                  </a:lnTo>
                  <a:lnTo>
                    <a:pt x="50" y="162"/>
                  </a:lnTo>
                  <a:lnTo>
                    <a:pt x="50" y="164"/>
                  </a:lnTo>
                  <a:lnTo>
                    <a:pt x="50" y="162"/>
                  </a:lnTo>
                  <a:lnTo>
                    <a:pt x="46" y="162"/>
                  </a:lnTo>
                  <a:lnTo>
                    <a:pt x="50" y="162"/>
                  </a:lnTo>
                  <a:lnTo>
                    <a:pt x="50" y="158"/>
                  </a:lnTo>
                  <a:lnTo>
                    <a:pt x="46" y="158"/>
                  </a:lnTo>
                  <a:lnTo>
                    <a:pt x="42" y="158"/>
                  </a:lnTo>
                  <a:lnTo>
                    <a:pt x="46" y="158"/>
                  </a:lnTo>
                  <a:lnTo>
                    <a:pt x="46" y="154"/>
                  </a:lnTo>
                  <a:lnTo>
                    <a:pt x="50" y="150"/>
                  </a:lnTo>
                  <a:lnTo>
                    <a:pt x="50" y="142"/>
                  </a:lnTo>
                  <a:lnTo>
                    <a:pt x="50" y="138"/>
                  </a:lnTo>
                  <a:lnTo>
                    <a:pt x="50" y="134"/>
                  </a:lnTo>
                  <a:lnTo>
                    <a:pt x="50" y="132"/>
                  </a:lnTo>
                  <a:lnTo>
                    <a:pt x="54" y="132"/>
                  </a:lnTo>
                  <a:lnTo>
                    <a:pt x="54" y="128"/>
                  </a:lnTo>
                  <a:lnTo>
                    <a:pt x="50" y="132"/>
                  </a:lnTo>
                  <a:lnTo>
                    <a:pt x="50" y="128"/>
                  </a:lnTo>
                  <a:lnTo>
                    <a:pt x="50" y="124"/>
                  </a:lnTo>
                  <a:lnTo>
                    <a:pt x="54" y="120"/>
                  </a:lnTo>
                  <a:lnTo>
                    <a:pt x="54" y="116"/>
                  </a:lnTo>
                  <a:lnTo>
                    <a:pt x="54" y="112"/>
                  </a:lnTo>
                  <a:lnTo>
                    <a:pt x="54" y="116"/>
                  </a:lnTo>
                  <a:lnTo>
                    <a:pt x="56" y="116"/>
                  </a:lnTo>
                  <a:lnTo>
                    <a:pt x="56" y="120"/>
                  </a:lnTo>
                  <a:lnTo>
                    <a:pt x="56" y="124"/>
                  </a:lnTo>
                  <a:lnTo>
                    <a:pt x="60" y="128"/>
                  </a:lnTo>
                  <a:lnTo>
                    <a:pt x="60" y="124"/>
                  </a:lnTo>
                  <a:lnTo>
                    <a:pt x="56" y="120"/>
                  </a:lnTo>
                  <a:lnTo>
                    <a:pt x="56" y="116"/>
                  </a:lnTo>
                  <a:lnTo>
                    <a:pt x="56" y="112"/>
                  </a:lnTo>
                  <a:lnTo>
                    <a:pt x="54" y="112"/>
                  </a:lnTo>
                  <a:lnTo>
                    <a:pt x="54" y="108"/>
                  </a:lnTo>
                  <a:lnTo>
                    <a:pt x="50" y="108"/>
                  </a:lnTo>
                  <a:lnTo>
                    <a:pt x="54" y="108"/>
                  </a:lnTo>
                  <a:lnTo>
                    <a:pt x="54" y="106"/>
                  </a:lnTo>
                  <a:lnTo>
                    <a:pt x="54" y="102"/>
                  </a:lnTo>
                  <a:lnTo>
                    <a:pt x="54" y="98"/>
                  </a:lnTo>
                  <a:lnTo>
                    <a:pt x="50" y="98"/>
                  </a:lnTo>
                  <a:lnTo>
                    <a:pt x="46" y="98"/>
                  </a:lnTo>
                  <a:lnTo>
                    <a:pt x="46" y="94"/>
                  </a:lnTo>
                  <a:lnTo>
                    <a:pt x="42" y="94"/>
                  </a:lnTo>
                  <a:lnTo>
                    <a:pt x="42" y="90"/>
                  </a:lnTo>
                  <a:lnTo>
                    <a:pt x="38" y="90"/>
                  </a:lnTo>
                  <a:lnTo>
                    <a:pt x="38" y="86"/>
                  </a:lnTo>
                  <a:lnTo>
                    <a:pt x="38" y="82"/>
                  </a:lnTo>
                  <a:lnTo>
                    <a:pt x="38" y="78"/>
                  </a:lnTo>
                  <a:lnTo>
                    <a:pt x="42" y="78"/>
                  </a:lnTo>
                  <a:lnTo>
                    <a:pt x="38" y="78"/>
                  </a:lnTo>
                  <a:lnTo>
                    <a:pt x="34" y="78"/>
                  </a:lnTo>
                  <a:lnTo>
                    <a:pt x="30" y="78"/>
                  </a:lnTo>
                  <a:lnTo>
                    <a:pt x="30" y="76"/>
                  </a:lnTo>
                  <a:lnTo>
                    <a:pt x="34" y="76"/>
                  </a:lnTo>
                  <a:lnTo>
                    <a:pt x="34" y="72"/>
                  </a:lnTo>
                  <a:lnTo>
                    <a:pt x="30" y="72"/>
                  </a:lnTo>
                  <a:lnTo>
                    <a:pt x="26" y="76"/>
                  </a:lnTo>
                  <a:lnTo>
                    <a:pt x="26" y="72"/>
                  </a:lnTo>
                  <a:lnTo>
                    <a:pt x="30" y="72"/>
                  </a:lnTo>
                  <a:lnTo>
                    <a:pt x="26" y="72"/>
                  </a:lnTo>
                  <a:lnTo>
                    <a:pt x="22" y="72"/>
                  </a:lnTo>
                  <a:lnTo>
                    <a:pt x="22" y="76"/>
                  </a:lnTo>
                  <a:lnTo>
                    <a:pt x="22" y="72"/>
                  </a:lnTo>
                  <a:lnTo>
                    <a:pt x="20" y="68"/>
                  </a:lnTo>
                  <a:lnTo>
                    <a:pt x="16" y="68"/>
                  </a:lnTo>
                  <a:lnTo>
                    <a:pt x="12" y="68"/>
                  </a:lnTo>
                  <a:lnTo>
                    <a:pt x="12" y="64"/>
                  </a:lnTo>
                  <a:lnTo>
                    <a:pt x="8" y="64"/>
                  </a:lnTo>
                  <a:lnTo>
                    <a:pt x="8" y="68"/>
                  </a:lnTo>
                  <a:lnTo>
                    <a:pt x="4" y="68"/>
                  </a:lnTo>
                  <a:lnTo>
                    <a:pt x="8" y="68"/>
                  </a:lnTo>
                  <a:lnTo>
                    <a:pt x="4" y="64"/>
                  </a:lnTo>
                  <a:lnTo>
                    <a:pt x="0" y="64"/>
                  </a:lnTo>
                  <a:lnTo>
                    <a:pt x="0" y="60"/>
                  </a:lnTo>
                  <a:lnTo>
                    <a:pt x="4" y="60"/>
                  </a:lnTo>
                  <a:lnTo>
                    <a:pt x="8" y="60"/>
                  </a:lnTo>
                  <a:lnTo>
                    <a:pt x="4" y="56"/>
                  </a:lnTo>
                  <a:lnTo>
                    <a:pt x="4" y="60"/>
                  </a:lnTo>
                  <a:lnTo>
                    <a:pt x="0" y="56"/>
                  </a:lnTo>
                  <a:lnTo>
                    <a:pt x="4" y="56"/>
                  </a:lnTo>
                  <a:lnTo>
                    <a:pt x="8" y="56"/>
                  </a:lnTo>
                  <a:lnTo>
                    <a:pt x="4" y="56"/>
                  </a:lnTo>
                  <a:lnTo>
                    <a:pt x="0" y="56"/>
                  </a:lnTo>
                  <a:lnTo>
                    <a:pt x="0" y="52"/>
                  </a:lnTo>
                  <a:lnTo>
                    <a:pt x="4" y="52"/>
                  </a:lnTo>
                  <a:lnTo>
                    <a:pt x="4" y="48"/>
                  </a:lnTo>
                  <a:lnTo>
                    <a:pt x="8" y="48"/>
                  </a:lnTo>
                  <a:lnTo>
                    <a:pt x="12" y="48"/>
                  </a:lnTo>
                  <a:lnTo>
                    <a:pt x="16" y="48"/>
                  </a:lnTo>
                  <a:lnTo>
                    <a:pt x="20" y="48"/>
                  </a:lnTo>
                  <a:lnTo>
                    <a:pt x="16" y="48"/>
                  </a:lnTo>
                  <a:lnTo>
                    <a:pt x="16" y="46"/>
                  </a:lnTo>
                  <a:lnTo>
                    <a:pt x="20" y="46"/>
                  </a:lnTo>
                  <a:lnTo>
                    <a:pt x="22" y="46"/>
                  </a:lnTo>
                  <a:lnTo>
                    <a:pt x="26" y="48"/>
                  </a:lnTo>
                  <a:lnTo>
                    <a:pt x="30" y="52"/>
                  </a:lnTo>
                  <a:lnTo>
                    <a:pt x="34" y="48"/>
                  </a:lnTo>
                  <a:lnTo>
                    <a:pt x="38" y="48"/>
                  </a:lnTo>
                  <a:lnTo>
                    <a:pt x="42" y="52"/>
                  </a:lnTo>
                  <a:lnTo>
                    <a:pt x="38" y="52"/>
                  </a:lnTo>
                  <a:lnTo>
                    <a:pt x="38" y="48"/>
                  </a:lnTo>
                  <a:lnTo>
                    <a:pt x="42" y="48"/>
                  </a:lnTo>
                  <a:lnTo>
                    <a:pt x="46" y="48"/>
                  </a:lnTo>
                  <a:lnTo>
                    <a:pt x="50" y="48"/>
                  </a:lnTo>
                  <a:lnTo>
                    <a:pt x="46" y="48"/>
                  </a:lnTo>
                  <a:lnTo>
                    <a:pt x="46" y="46"/>
                  </a:lnTo>
                  <a:lnTo>
                    <a:pt x="46" y="42"/>
                  </a:lnTo>
                  <a:lnTo>
                    <a:pt x="46" y="38"/>
                  </a:lnTo>
                  <a:lnTo>
                    <a:pt x="42" y="34"/>
                  </a:lnTo>
                  <a:lnTo>
                    <a:pt x="42" y="30"/>
                  </a:lnTo>
                  <a:lnTo>
                    <a:pt x="42" y="26"/>
                  </a:lnTo>
                  <a:lnTo>
                    <a:pt x="42" y="30"/>
                  </a:lnTo>
                  <a:lnTo>
                    <a:pt x="46" y="30"/>
                  </a:lnTo>
                  <a:lnTo>
                    <a:pt x="46" y="26"/>
                  </a:lnTo>
                  <a:lnTo>
                    <a:pt x="50" y="26"/>
                  </a:lnTo>
                  <a:lnTo>
                    <a:pt x="50" y="30"/>
                  </a:lnTo>
                  <a:lnTo>
                    <a:pt x="50" y="34"/>
                  </a:lnTo>
                  <a:lnTo>
                    <a:pt x="54" y="34"/>
                  </a:lnTo>
                  <a:lnTo>
                    <a:pt x="56" y="34"/>
                  </a:lnTo>
                  <a:lnTo>
                    <a:pt x="60" y="34"/>
                  </a:lnTo>
                  <a:lnTo>
                    <a:pt x="64" y="34"/>
                  </a:lnTo>
                  <a:lnTo>
                    <a:pt x="64" y="38"/>
                  </a:lnTo>
                  <a:lnTo>
                    <a:pt x="68" y="38"/>
                  </a:lnTo>
                  <a:lnTo>
                    <a:pt x="68" y="34"/>
                  </a:lnTo>
                  <a:lnTo>
                    <a:pt x="72" y="34"/>
                  </a:lnTo>
                  <a:lnTo>
                    <a:pt x="76" y="34"/>
                  </a:lnTo>
                  <a:lnTo>
                    <a:pt x="72" y="34"/>
                  </a:lnTo>
                  <a:lnTo>
                    <a:pt x="68" y="34"/>
                  </a:lnTo>
                  <a:lnTo>
                    <a:pt x="68" y="30"/>
                  </a:lnTo>
                  <a:lnTo>
                    <a:pt x="72" y="26"/>
                  </a:lnTo>
                  <a:lnTo>
                    <a:pt x="76" y="26"/>
                  </a:lnTo>
                  <a:lnTo>
                    <a:pt x="76" y="22"/>
                  </a:lnTo>
                  <a:lnTo>
                    <a:pt x="80" y="22"/>
                  </a:lnTo>
                  <a:lnTo>
                    <a:pt x="84" y="22"/>
                  </a:lnTo>
                  <a:lnTo>
                    <a:pt x="86" y="22"/>
                  </a:lnTo>
                  <a:lnTo>
                    <a:pt x="86" y="18"/>
                  </a:lnTo>
                  <a:lnTo>
                    <a:pt x="90" y="18"/>
                  </a:lnTo>
                  <a:lnTo>
                    <a:pt x="90" y="16"/>
                  </a:lnTo>
                  <a:lnTo>
                    <a:pt x="90" y="12"/>
                  </a:lnTo>
                  <a:lnTo>
                    <a:pt x="90" y="8"/>
                  </a:lnTo>
                  <a:lnTo>
                    <a:pt x="90" y="4"/>
                  </a:lnTo>
                  <a:lnTo>
                    <a:pt x="94" y="0"/>
                  </a:lnTo>
                  <a:lnTo>
                    <a:pt x="98" y="0"/>
                  </a:lnTo>
                  <a:lnTo>
                    <a:pt x="102" y="0"/>
                  </a:lnTo>
                  <a:lnTo>
                    <a:pt x="106" y="0"/>
                  </a:lnTo>
                  <a:lnTo>
                    <a:pt x="106" y="4"/>
                  </a:lnTo>
                  <a:lnTo>
                    <a:pt x="110" y="4"/>
                  </a:lnTo>
                  <a:lnTo>
                    <a:pt x="110" y="8"/>
                  </a:lnTo>
                  <a:lnTo>
                    <a:pt x="110" y="4"/>
                  </a:lnTo>
                  <a:lnTo>
                    <a:pt x="114" y="4"/>
                  </a:lnTo>
                  <a:lnTo>
                    <a:pt x="114" y="8"/>
                  </a:lnTo>
                  <a:lnTo>
                    <a:pt x="114" y="12"/>
                  </a:lnTo>
                  <a:lnTo>
                    <a:pt x="116" y="12"/>
                  </a:lnTo>
                  <a:lnTo>
                    <a:pt x="120" y="12"/>
                  </a:lnTo>
                  <a:lnTo>
                    <a:pt x="120" y="16"/>
                  </a:lnTo>
                  <a:lnTo>
                    <a:pt x="124" y="16"/>
                  </a:lnTo>
                  <a:lnTo>
                    <a:pt x="128" y="16"/>
                  </a:lnTo>
                  <a:lnTo>
                    <a:pt x="128" y="18"/>
                  </a:lnTo>
                  <a:lnTo>
                    <a:pt x="128" y="22"/>
                  </a:lnTo>
                  <a:lnTo>
                    <a:pt x="132" y="22"/>
                  </a:lnTo>
                  <a:lnTo>
                    <a:pt x="136" y="22"/>
                  </a:lnTo>
                  <a:lnTo>
                    <a:pt x="136" y="18"/>
                  </a:lnTo>
                  <a:lnTo>
                    <a:pt x="138" y="18"/>
                  </a:lnTo>
                  <a:lnTo>
                    <a:pt x="136" y="18"/>
                  </a:lnTo>
                  <a:lnTo>
                    <a:pt x="136" y="22"/>
                  </a:lnTo>
                  <a:lnTo>
                    <a:pt x="136" y="26"/>
                  </a:lnTo>
                  <a:lnTo>
                    <a:pt x="138" y="26"/>
                  </a:lnTo>
                  <a:lnTo>
                    <a:pt x="142" y="30"/>
                  </a:lnTo>
                  <a:lnTo>
                    <a:pt x="146" y="30"/>
                  </a:lnTo>
                  <a:lnTo>
                    <a:pt x="150" y="30"/>
                  </a:lnTo>
                  <a:lnTo>
                    <a:pt x="150" y="34"/>
                  </a:lnTo>
                  <a:lnTo>
                    <a:pt x="154" y="34"/>
                  </a:lnTo>
                  <a:lnTo>
                    <a:pt x="154" y="30"/>
                  </a:lnTo>
                  <a:lnTo>
                    <a:pt x="158" y="30"/>
                  </a:lnTo>
                  <a:lnTo>
                    <a:pt x="158" y="34"/>
                  </a:lnTo>
                  <a:lnTo>
                    <a:pt x="160" y="34"/>
                  </a:lnTo>
                  <a:lnTo>
                    <a:pt x="160" y="38"/>
                  </a:lnTo>
                  <a:lnTo>
                    <a:pt x="164" y="38"/>
                  </a:lnTo>
                  <a:lnTo>
                    <a:pt x="168" y="38"/>
                  </a:lnTo>
                  <a:lnTo>
                    <a:pt x="168" y="42"/>
                  </a:lnTo>
                  <a:lnTo>
                    <a:pt x="172" y="42"/>
                  </a:lnTo>
                  <a:lnTo>
                    <a:pt x="172" y="38"/>
                  </a:lnTo>
                  <a:lnTo>
                    <a:pt x="176" y="42"/>
                  </a:lnTo>
                  <a:lnTo>
                    <a:pt x="180" y="42"/>
                  </a:lnTo>
                  <a:lnTo>
                    <a:pt x="184" y="42"/>
                  </a:lnTo>
                  <a:lnTo>
                    <a:pt x="184" y="46"/>
                  </a:lnTo>
                  <a:lnTo>
                    <a:pt x="180" y="48"/>
                  </a:lnTo>
                  <a:lnTo>
                    <a:pt x="180" y="52"/>
                  </a:lnTo>
                  <a:lnTo>
                    <a:pt x="176" y="52"/>
                  </a:lnTo>
                  <a:lnTo>
                    <a:pt x="176" y="56"/>
                  </a:lnTo>
                  <a:lnTo>
                    <a:pt x="176" y="60"/>
                  </a:lnTo>
                  <a:lnTo>
                    <a:pt x="176" y="64"/>
                  </a:lnTo>
                  <a:lnTo>
                    <a:pt x="176" y="68"/>
                  </a:lnTo>
                  <a:lnTo>
                    <a:pt x="176" y="72"/>
                  </a:lnTo>
                  <a:lnTo>
                    <a:pt x="172" y="72"/>
                  </a:lnTo>
                  <a:lnTo>
                    <a:pt x="172" y="76"/>
                  </a:lnTo>
                  <a:lnTo>
                    <a:pt x="168" y="76"/>
                  </a:lnTo>
                  <a:lnTo>
                    <a:pt x="168" y="72"/>
                  </a:lnTo>
                  <a:lnTo>
                    <a:pt x="168" y="76"/>
                  </a:lnTo>
                  <a:lnTo>
                    <a:pt x="164" y="76"/>
                  </a:lnTo>
                  <a:lnTo>
                    <a:pt x="168" y="76"/>
                  </a:lnTo>
                  <a:lnTo>
                    <a:pt x="164" y="78"/>
                  </a:lnTo>
                  <a:lnTo>
                    <a:pt x="164" y="82"/>
                  </a:lnTo>
                  <a:lnTo>
                    <a:pt x="160" y="82"/>
                  </a:lnTo>
                  <a:lnTo>
                    <a:pt x="160" y="86"/>
                  </a:lnTo>
                  <a:lnTo>
                    <a:pt x="158" y="86"/>
                  </a:lnTo>
                  <a:lnTo>
                    <a:pt x="160" y="86"/>
                  </a:lnTo>
                  <a:lnTo>
                    <a:pt x="158" y="90"/>
                  </a:lnTo>
                  <a:lnTo>
                    <a:pt x="154" y="90"/>
                  </a:lnTo>
                  <a:lnTo>
                    <a:pt x="154" y="94"/>
                  </a:lnTo>
                  <a:lnTo>
                    <a:pt x="154" y="98"/>
                  </a:lnTo>
                  <a:lnTo>
                    <a:pt x="154" y="102"/>
                  </a:lnTo>
                  <a:lnTo>
                    <a:pt x="158" y="102"/>
                  </a:lnTo>
                  <a:lnTo>
                    <a:pt x="158" y="98"/>
                  </a:lnTo>
                  <a:lnTo>
                    <a:pt x="158" y="94"/>
                  </a:lnTo>
                  <a:lnTo>
                    <a:pt x="160" y="94"/>
                  </a:lnTo>
                  <a:lnTo>
                    <a:pt x="164" y="94"/>
                  </a:lnTo>
                  <a:lnTo>
                    <a:pt x="164" y="98"/>
                  </a:lnTo>
                  <a:lnTo>
                    <a:pt x="164" y="102"/>
                  </a:lnTo>
                  <a:lnTo>
                    <a:pt x="168" y="106"/>
                  </a:lnTo>
                  <a:lnTo>
                    <a:pt x="164" y="106"/>
                  </a:lnTo>
                  <a:lnTo>
                    <a:pt x="164" y="108"/>
                  </a:lnTo>
                  <a:lnTo>
                    <a:pt x="164" y="112"/>
                  </a:lnTo>
                  <a:lnTo>
                    <a:pt x="168" y="112"/>
                  </a:lnTo>
                  <a:lnTo>
                    <a:pt x="168" y="116"/>
                  </a:lnTo>
                  <a:lnTo>
                    <a:pt x="168" y="120"/>
                  </a:lnTo>
                  <a:lnTo>
                    <a:pt x="164" y="120"/>
                  </a:lnTo>
                  <a:lnTo>
                    <a:pt x="160" y="120"/>
                  </a:lnTo>
                  <a:lnTo>
                    <a:pt x="160" y="124"/>
                  </a:lnTo>
                  <a:lnTo>
                    <a:pt x="164" y="128"/>
                  </a:lnTo>
                  <a:lnTo>
                    <a:pt x="168" y="128"/>
                  </a:lnTo>
                  <a:lnTo>
                    <a:pt x="164" y="132"/>
                  </a:lnTo>
                  <a:lnTo>
                    <a:pt x="164" y="134"/>
                  </a:lnTo>
                  <a:lnTo>
                    <a:pt x="164" y="138"/>
                  </a:lnTo>
                  <a:lnTo>
                    <a:pt x="168" y="138"/>
                  </a:lnTo>
                  <a:lnTo>
                    <a:pt x="172" y="142"/>
                  </a:lnTo>
                  <a:lnTo>
                    <a:pt x="176" y="142"/>
                  </a:lnTo>
                  <a:lnTo>
                    <a:pt x="176" y="138"/>
                  </a:lnTo>
                  <a:lnTo>
                    <a:pt x="176" y="142"/>
                  </a:lnTo>
                  <a:lnTo>
                    <a:pt x="176" y="146"/>
                  </a:lnTo>
                  <a:lnTo>
                    <a:pt x="172" y="146"/>
                  </a:lnTo>
                  <a:lnTo>
                    <a:pt x="176" y="146"/>
                  </a:lnTo>
                  <a:lnTo>
                    <a:pt x="176" y="150"/>
                  </a:lnTo>
                  <a:lnTo>
                    <a:pt x="172" y="150"/>
                  </a:lnTo>
                  <a:lnTo>
                    <a:pt x="168" y="150"/>
                  </a:lnTo>
                  <a:lnTo>
                    <a:pt x="168" y="154"/>
                  </a:lnTo>
                  <a:lnTo>
                    <a:pt x="164" y="154"/>
                  </a:lnTo>
                  <a:lnTo>
                    <a:pt x="160" y="158"/>
                  </a:lnTo>
                  <a:lnTo>
                    <a:pt x="160" y="162"/>
                  </a:lnTo>
                  <a:lnTo>
                    <a:pt x="158" y="162"/>
                  </a:lnTo>
                  <a:lnTo>
                    <a:pt x="154" y="162"/>
                  </a:lnTo>
                  <a:lnTo>
                    <a:pt x="150" y="162"/>
                  </a:lnTo>
                  <a:lnTo>
                    <a:pt x="146" y="162"/>
                  </a:lnTo>
                  <a:lnTo>
                    <a:pt x="142" y="162"/>
                  </a:lnTo>
                  <a:lnTo>
                    <a:pt x="142" y="158"/>
                  </a:lnTo>
                  <a:lnTo>
                    <a:pt x="138" y="158"/>
                  </a:lnTo>
                  <a:lnTo>
                    <a:pt x="142" y="158"/>
                  </a:lnTo>
                  <a:lnTo>
                    <a:pt x="142" y="154"/>
                  </a:lnTo>
                  <a:lnTo>
                    <a:pt x="138" y="154"/>
                  </a:lnTo>
                  <a:lnTo>
                    <a:pt x="136" y="158"/>
                  </a:lnTo>
                  <a:lnTo>
                    <a:pt x="136" y="154"/>
                  </a:lnTo>
                  <a:lnTo>
                    <a:pt x="136" y="158"/>
                  </a:lnTo>
                  <a:lnTo>
                    <a:pt x="132" y="158"/>
                  </a:lnTo>
                  <a:lnTo>
                    <a:pt x="132" y="154"/>
                  </a:lnTo>
                  <a:lnTo>
                    <a:pt x="128" y="154"/>
                  </a:lnTo>
                  <a:lnTo>
                    <a:pt x="124" y="154"/>
                  </a:lnTo>
                  <a:lnTo>
                    <a:pt x="120" y="158"/>
                  </a:lnTo>
                  <a:lnTo>
                    <a:pt x="116" y="158"/>
                  </a:lnTo>
                  <a:lnTo>
                    <a:pt x="114" y="162"/>
                  </a:lnTo>
                  <a:lnTo>
                    <a:pt x="114" y="164"/>
                  </a:lnTo>
                  <a:lnTo>
                    <a:pt x="110" y="164"/>
                  </a:lnTo>
                  <a:lnTo>
                    <a:pt x="110" y="168"/>
                  </a:lnTo>
                  <a:lnTo>
                    <a:pt x="114" y="168"/>
                  </a:lnTo>
                  <a:lnTo>
                    <a:pt x="114" y="172"/>
                  </a:lnTo>
                  <a:lnTo>
                    <a:pt x="114" y="176"/>
                  </a:lnTo>
                  <a:lnTo>
                    <a:pt x="110" y="172"/>
                  </a:lnTo>
                  <a:lnTo>
                    <a:pt x="106" y="176"/>
                  </a:lnTo>
                  <a:lnTo>
                    <a:pt x="102" y="176"/>
                  </a:lnTo>
                  <a:lnTo>
                    <a:pt x="98" y="176"/>
                  </a:lnTo>
                  <a:lnTo>
                    <a:pt x="94" y="176"/>
                  </a:lnTo>
                  <a:lnTo>
                    <a:pt x="94" y="172"/>
                  </a:lnTo>
                  <a:lnTo>
                    <a:pt x="94" y="172"/>
                  </a:lnTo>
                  <a:lnTo>
                    <a:pt x="94" y="172"/>
                  </a:lnTo>
                  <a:close/>
                  <a:moveTo>
                    <a:pt x="50" y="108"/>
                  </a:moveTo>
                  <a:lnTo>
                    <a:pt x="50" y="106"/>
                  </a:lnTo>
                  <a:lnTo>
                    <a:pt x="50" y="102"/>
                  </a:lnTo>
                  <a:lnTo>
                    <a:pt x="50" y="106"/>
                  </a:lnTo>
                  <a:lnTo>
                    <a:pt x="54" y="106"/>
                  </a:lnTo>
                  <a:lnTo>
                    <a:pt x="54" y="108"/>
                  </a:lnTo>
                  <a:lnTo>
                    <a:pt x="50" y="108"/>
                  </a:lnTo>
                  <a:lnTo>
                    <a:pt x="50" y="108"/>
                  </a:lnTo>
                  <a:lnTo>
                    <a:pt x="50" y="108"/>
                  </a:lnTo>
                  <a:close/>
                  <a:moveTo>
                    <a:pt x="22" y="78"/>
                  </a:moveTo>
                  <a:lnTo>
                    <a:pt x="22" y="76"/>
                  </a:lnTo>
                  <a:lnTo>
                    <a:pt x="22" y="78"/>
                  </a:lnTo>
                  <a:lnTo>
                    <a:pt x="22" y="78"/>
                  </a:lnTo>
                  <a:lnTo>
                    <a:pt x="22" y="78"/>
                  </a:lnTo>
                  <a:close/>
                  <a:moveTo>
                    <a:pt x="50" y="102"/>
                  </a:moveTo>
                  <a:lnTo>
                    <a:pt x="46" y="102"/>
                  </a:lnTo>
                  <a:lnTo>
                    <a:pt x="46" y="98"/>
                  </a:lnTo>
                  <a:lnTo>
                    <a:pt x="50" y="102"/>
                  </a:lnTo>
                  <a:lnTo>
                    <a:pt x="50" y="102"/>
                  </a:lnTo>
                  <a:lnTo>
                    <a:pt x="50" y="102"/>
                  </a:lnTo>
                  <a:close/>
                  <a:moveTo>
                    <a:pt x="190" y="182"/>
                  </a:moveTo>
                  <a:lnTo>
                    <a:pt x="190" y="180"/>
                  </a:lnTo>
                  <a:lnTo>
                    <a:pt x="190" y="176"/>
                  </a:lnTo>
                  <a:lnTo>
                    <a:pt x="190" y="172"/>
                  </a:lnTo>
                  <a:lnTo>
                    <a:pt x="194" y="172"/>
                  </a:lnTo>
                  <a:lnTo>
                    <a:pt x="194" y="168"/>
                  </a:lnTo>
                  <a:lnTo>
                    <a:pt x="198" y="168"/>
                  </a:lnTo>
                  <a:lnTo>
                    <a:pt x="198" y="164"/>
                  </a:lnTo>
                  <a:lnTo>
                    <a:pt x="202" y="164"/>
                  </a:lnTo>
                  <a:lnTo>
                    <a:pt x="202" y="168"/>
                  </a:lnTo>
                  <a:lnTo>
                    <a:pt x="202" y="172"/>
                  </a:lnTo>
                  <a:lnTo>
                    <a:pt x="202" y="180"/>
                  </a:lnTo>
                  <a:lnTo>
                    <a:pt x="202" y="182"/>
                  </a:lnTo>
                  <a:lnTo>
                    <a:pt x="202" y="186"/>
                  </a:lnTo>
                  <a:lnTo>
                    <a:pt x="202" y="190"/>
                  </a:lnTo>
                  <a:lnTo>
                    <a:pt x="198" y="190"/>
                  </a:lnTo>
                  <a:lnTo>
                    <a:pt x="198" y="194"/>
                  </a:lnTo>
                  <a:lnTo>
                    <a:pt x="194" y="194"/>
                  </a:lnTo>
                  <a:lnTo>
                    <a:pt x="190" y="190"/>
                  </a:lnTo>
                  <a:lnTo>
                    <a:pt x="194" y="190"/>
                  </a:lnTo>
                  <a:lnTo>
                    <a:pt x="190" y="190"/>
                  </a:lnTo>
                  <a:lnTo>
                    <a:pt x="190" y="186"/>
                  </a:lnTo>
                  <a:lnTo>
                    <a:pt x="190" y="182"/>
                  </a:lnTo>
                  <a:lnTo>
                    <a:pt x="190" y="182"/>
                  </a:lnTo>
                  <a:lnTo>
                    <a:pt x="190" y="18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101"/>
            <p:cNvSpPr>
              <a:spLocks noEditPoints="1"/>
            </p:cNvSpPr>
            <p:nvPr/>
          </p:nvSpPr>
          <p:spPr bwMode="auto">
            <a:xfrm>
              <a:off x="4524375" y="2940118"/>
              <a:ext cx="206375" cy="260350"/>
            </a:xfrm>
            <a:custGeom>
              <a:avLst/>
              <a:gdLst>
                <a:gd name="T0" fmla="*/ 26 w 130"/>
                <a:gd name="T1" fmla="*/ 142 h 164"/>
                <a:gd name="T2" fmla="*/ 32 w 130"/>
                <a:gd name="T3" fmla="*/ 128 h 164"/>
                <a:gd name="T4" fmla="*/ 18 w 130"/>
                <a:gd name="T5" fmla="*/ 128 h 164"/>
                <a:gd name="T6" fmla="*/ 6 w 130"/>
                <a:gd name="T7" fmla="*/ 120 h 164"/>
                <a:gd name="T8" fmla="*/ 4 w 130"/>
                <a:gd name="T9" fmla="*/ 108 h 164"/>
                <a:gd name="T10" fmla="*/ 6 w 130"/>
                <a:gd name="T11" fmla="*/ 94 h 164"/>
                <a:gd name="T12" fmla="*/ 4 w 130"/>
                <a:gd name="T13" fmla="*/ 86 h 164"/>
                <a:gd name="T14" fmla="*/ 4 w 130"/>
                <a:gd name="T15" fmla="*/ 76 h 164"/>
                <a:gd name="T16" fmla="*/ 14 w 130"/>
                <a:gd name="T17" fmla="*/ 68 h 164"/>
                <a:gd name="T18" fmla="*/ 14 w 130"/>
                <a:gd name="T19" fmla="*/ 56 h 164"/>
                <a:gd name="T20" fmla="*/ 18 w 130"/>
                <a:gd name="T21" fmla="*/ 50 h 164"/>
                <a:gd name="T22" fmla="*/ 18 w 130"/>
                <a:gd name="T23" fmla="*/ 38 h 164"/>
                <a:gd name="T24" fmla="*/ 30 w 130"/>
                <a:gd name="T25" fmla="*/ 30 h 164"/>
                <a:gd name="T26" fmla="*/ 32 w 130"/>
                <a:gd name="T27" fmla="*/ 30 h 164"/>
                <a:gd name="T28" fmla="*/ 40 w 130"/>
                <a:gd name="T29" fmla="*/ 34 h 164"/>
                <a:gd name="T30" fmla="*/ 48 w 130"/>
                <a:gd name="T31" fmla="*/ 26 h 164"/>
                <a:gd name="T32" fmla="*/ 52 w 130"/>
                <a:gd name="T33" fmla="*/ 30 h 164"/>
                <a:gd name="T34" fmla="*/ 44 w 130"/>
                <a:gd name="T35" fmla="*/ 20 h 164"/>
                <a:gd name="T36" fmla="*/ 44 w 130"/>
                <a:gd name="T37" fmla="*/ 16 h 164"/>
                <a:gd name="T38" fmla="*/ 36 w 130"/>
                <a:gd name="T39" fmla="*/ 4 h 164"/>
                <a:gd name="T40" fmla="*/ 36 w 130"/>
                <a:gd name="T41" fmla="*/ 0 h 164"/>
                <a:gd name="T42" fmla="*/ 52 w 130"/>
                <a:gd name="T43" fmla="*/ 4 h 164"/>
                <a:gd name="T44" fmla="*/ 56 w 130"/>
                <a:gd name="T45" fmla="*/ 12 h 164"/>
                <a:gd name="T46" fmla="*/ 74 w 130"/>
                <a:gd name="T47" fmla="*/ 16 h 164"/>
                <a:gd name="T48" fmla="*/ 74 w 130"/>
                <a:gd name="T49" fmla="*/ 24 h 164"/>
                <a:gd name="T50" fmla="*/ 86 w 130"/>
                <a:gd name="T51" fmla="*/ 20 h 164"/>
                <a:gd name="T52" fmla="*/ 100 w 130"/>
                <a:gd name="T53" fmla="*/ 12 h 164"/>
                <a:gd name="T54" fmla="*/ 92 w 130"/>
                <a:gd name="T55" fmla="*/ 16 h 164"/>
                <a:gd name="T56" fmla="*/ 108 w 130"/>
                <a:gd name="T57" fmla="*/ 20 h 164"/>
                <a:gd name="T58" fmla="*/ 114 w 130"/>
                <a:gd name="T59" fmla="*/ 26 h 164"/>
                <a:gd name="T60" fmla="*/ 122 w 130"/>
                <a:gd name="T61" fmla="*/ 38 h 164"/>
                <a:gd name="T62" fmla="*/ 122 w 130"/>
                <a:gd name="T63" fmla="*/ 52 h 164"/>
                <a:gd name="T64" fmla="*/ 126 w 130"/>
                <a:gd name="T65" fmla="*/ 60 h 164"/>
                <a:gd name="T66" fmla="*/ 126 w 130"/>
                <a:gd name="T67" fmla="*/ 76 h 164"/>
                <a:gd name="T68" fmla="*/ 126 w 130"/>
                <a:gd name="T69" fmla="*/ 90 h 164"/>
                <a:gd name="T70" fmla="*/ 122 w 130"/>
                <a:gd name="T71" fmla="*/ 86 h 164"/>
                <a:gd name="T72" fmla="*/ 104 w 130"/>
                <a:gd name="T73" fmla="*/ 94 h 164"/>
                <a:gd name="T74" fmla="*/ 92 w 130"/>
                <a:gd name="T75" fmla="*/ 106 h 164"/>
                <a:gd name="T76" fmla="*/ 96 w 130"/>
                <a:gd name="T77" fmla="*/ 108 h 164"/>
                <a:gd name="T78" fmla="*/ 100 w 130"/>
                <a:gd name="T79" fmla="*/ 120 h 164"/>
                <a:gd name="T80" fmla="*/ 112 w 130"/>
                <a:gd name="T81" fmla="*/ 134 h 164"/>
                <a:gd name="T82" fmla="*/ 100 w 130"/>
                <a:gd name="T83" fmla="*/ 142 h 164"/>
                <a:gd name="T84" fmla="*/ 100 w 130"/>
                <a:gd name="T85" fmla="*/ 154 h 164"/>
                <a:gd name="T86" fmla="*/ 100 w 130"/>
                <a:gd name="T87" fmla="*/ 158 h 164"/>
                <a:gd name="T88" fmla="*/ 82 w 130"/>
                <a:gd name="T89" fmla="*/ 158 h 164"/>
                <a:gd name="T90" fmla="*/ 66 w 130"/>
                <a:gd name="T91" fmla="*/ 158 h 164"/>
                <a:gd name="T92" fmla="*/ 58 w 130"/>
                <a:gd name="T93" fmla="*/ 158 h 164"/>
                <a:gd name="T94" fmla="*/ 44 w 130"/>
                <a:gd name="T95" fmla="*/ 154 h 164"/>
                <a:gd name="T96" fmla="*/ 40 w 130"/>
                <a:gd name="T97" fmla="*/ 154 h 164"/>
                <a:gd name="T98" fmla="*/ 32 w 130"/>
                <a:gd name="T99" fmla="*/ 158 h 164"/>
                <a:gd name="T100" fmla="*/ 118 w 130"/>
                <a:gd name="T101" fmla="*/ 26 h 164"/>
                <a:gd name="T102" fmla="*/ 112 w 130"/>
                <a:gd name="T103" fmla="*/ 24 h 164"/>
                <a:gd name="T104" fmla="*/ 118 w 130"/>
                <a:gd name="T105" fmla="*/ 26 h 164"/>
                <a:gd name="T106" fmla="*/ 74 w 130"/>
                <a:gd name="T107" fmla="*/ 16 h 164"/>
                <a:gd name="T108" fmla="*/ 40 w 130"/>
                <a:gd name="T109" fmla="*/ 8 h 164"/>
                <a:gd name="T110" fmla="*/ 104 w 130"/>
                <a:gd name="T111" fmla="*/ 20 h 164"/>
                <a:gd name="T112" fmla="*/ 104 w 130"/>
                <a:gd name="T113" fmla="*/ 8 h 164"/>
                <a:gd name="T114" fmla="*/ 108 w 130"/>
                <a:gd name="T115" fmla="*/ 1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 h="164">
                  <a:moveTo>
                    <a:pt x="26" y="158"/>
                  </a:moveTo>
                  <a:lnTo>
                    <a:pt x="26" y="154"/>
                  </a:lnTo>
                  <a:lnTo>
                    <a:pt x="26" y="150"/>
                  </a:lnTo>
                  <a:lnTo>
                    <a:pt x="26" y="146"/>
                  </a:lnTo>
                  <a:lnTo>
                    <a:pt x="26" y="142"/>
                  </a:lnTo>
                  <a:lnTo>
                    <a:pt x="26" y="138"/>
                  </a:lnTo>
                  <a:lnTo>
                    <a:pt x="30" y="138"/>
                  </a:lnTo>
                  <a:lnTo>
                    <a:pt x="30" y="134"/>
                  </a:lnTo>
                  <a:lnTo>
                    <a:pt x="32" y="132"/>
                  </a:lnTo>
                  <a:lnTo>
                    <a:pt x="32" y="128"/>
                  </a:lnTo>
                  <a:lnTo>
                    <a:pt x="30" y="128"/>
                  </a:lnTo>
                  <a:lnTo>
                    <a:pt x="26" y="128"/>
                  </a:lnTo>
                  <a:lnTo>
                    <a:pt x="22" y="124"/>
                  </a:lnTo>
                  <a:lnTo>
                    <a:pt x="22" y="128"/>
                  </a:lnTo>
                  <a:lnTo>
                    <a:pt x="18" y="128"/>
                  </a:lnTo>
                  <a:lnTo>
                    <a:pt x="18" y="124"/>
                  </a:lnTo>
                  <a:lnTo>
                    <a:pt x="14" y="124"/>
                  </a:lnTo>
                  <a:lnTo>
                    <a:pt x="10" y="124"/>
                  </a:lnTo>
                  <a:lnTo>
                    <a:pt x="10" y="120"/>
                  </a:lnTo>
                  <a:lnTo>
                    <a:pt x="6" y="120"/>
                  </a:lnTo>
                  <a:lnTo>
                    <a:pt x="6" y="116"/>
                  </a:lnTo>
                  <a:lnTo>
                    <a:pt x="10" y="112"/>
                  </a:lnTo>
                  <a:lnTo>
                    <a:pt x="6" y="112"/>
                  </a:lnTo>
                  <a:lnTo>
                    <a:pt x="6" y="108"/>
                  </a:lnTo>
                  <a:lnTo>
                    <a:pt x="4" y="108"/>
                  </a:lnTo>
                  <a:lnTo>
                    <a:pt x="4" y="106"/>
                  </a:lnTo>
                  <a:lnTo>
                    <a:pt x="4" y="102"/>
                  </a:lnTo>
                  <a:lnTo>
                    <a:pt x="6" y="102"/>
                  </a:lnTo>
                  <a:lnTo>
                    <a:pt x="6" y="98"/>
                  </a:lnTo>
                  <a:lnTo>
                    <a:pt x="6" y="94"/>
                  </a:lnTo>
                  <a:lnTo>
                    <a:pt x="4" y="94"/>
                  </a:lnTo>
                  <a:lnTo>
                    <a:pt x="4" y="90"/>
                  </a:lnTo>
                  <a:lnTo>
                    <a:pt x="4" y="86"/>
                  </a:lnTo>
                  <a:lnTo>
                    <a:pt x="0" y="86"/>
                  </a:lnTo>
                  <a:lnTo>
                    <a:pt x="4" y="86"/>
                  </a:lnTo>
                  <a:lnTo>
                    <a:pt x="4" y="82"/>
                  </a:lnTo>
                  <a:lnTo>
                    <a:pt x="4" y="78"/>
                  </a:lnTo>
                  <a:lnTo>
                    <a:pt x="6" y="78"/>
                  </a:lnTo>
                  <a:lnTo>
                    <a:pt x="6" y="76"/>
                  </a:lnTo>
                  <a:lnTo>
                    <a:pt x="4" y="76"/>
                  </a:lnTo>
                  <a:lnTo>
                    <a:pt x="4" y="72"/>
                  </a:lnTo>
                  <a:lnTo>
                    <a:pt x="4" y="68"/>
                  </a:lnTo>
                  <a:lnTo>
                    <a:pt x="6" y="68"/>
                  </a:lnTo>
                  <a:lnTo>
                    <a:pt x="10" y="68"/>
                  </a:lnTo>
                  <a:lnTo>
                    <a:pt x="14" y="68"/>
                  </a:lnTo>
                  <a:lnTo>
                    <a:pt x="14" y="64"/>
                  </a:lnTo>
                  <a:lnTo>
                    <a:pt x="14" y="60"/>
                  </a:lnTo>
                  <a:lnTo>
                    <a:pt x="18" y="60"/>
                  </a:lnTo>
                  <a:lnTo>
                    <a:pt x="18" y="56"/>
                  </a:lnTo>
                  <a:lnTo>
                    <a:pt x="14" y="56"/>
                  </a:lnTo>
                  <a:lnTo>
                    <a:pt x="10" y="56"/>
                  </a:lnTo>
                  <a:lnTo>
                    <a:pt x="10" y="52"/>
                  </a:lnTo>
                  <a:lnTo>
                    <a:pt x="14" y="52"/>
                  </a:lnTo>
                  <a:lnTo>
                    <a:pt x="18" y="52"/>
                  </a:lnTo>
                  <a:lnTo>
                    <a:pt x="18" y="50"/>
                  </a:lnTo>
                  <a:lnTo>
                    <a:pt x="18" y="46"/>
                  </a:lnTo>
                  <a:lnTo>
                    <a:pt x="18" y="42"/>
                  </a:lnTo>
                  <a:lnTo>
                    <a:pt x="18" y="38"/>
                  </a:lnTo>
                  <a:lnTo>
                    <a:pt x="22" y="38"/>
                  </a:lnTo>
                  <a:lnTo>
                    <a:pt x="18" y="38"/>
                  </a:lnTo>
                  <a:lnTo>
                    <a:pt x="18" y="34"/>
                  </a:lnTo>
                  <a:lnTo>
                    <a:pt x="18" y="30"/>
                  </a:lnTo>
                  <a:lnTo>
                    <a:pt x="22" y="30"/>
                  </a:lnTo>
                  <a:lnTo>
                    <a:pt x="26" y="30"/>
                  </a:lnTo>
                  <a:lnTo>
                    <a:pt x="30" y="30"/>
                  </a:lnTo>
                  <a:lnTo>
                    <a:pt x="32" y="30"/>
                  </a:lnTo>
                  <a:lnTo>
                    <a:pt x="32" y="34"/>
                  </a:lnTo>
                  <a:lnTo>
                    <a:pt x="36" y="34"/>
                  </a:lnTo>
                  <a:lnTo>
                    <a:pt x="32" y="34"/>
                  </a:lnTo>
                  <a:lnTo>
                    <a:pt x="32" y="30"/>
                  </a:lnTo>
                  <a:lnTo>
                    <a:pt x="36" y="30"/>
                  </a:lnTo>
                  <a:lnTo>
                    <a:pt x="36" y="34"/>
                  </a:lnTo>
                  <a:lnTo>
                    <a:pt x="36" y="38"/>
                  </a:lnTo>
                  <a:lnTo>
                    <a:pt x="36" y="34"/>
                  </a:lnTo>
                  <a:lnTo>
                    <a:pt x="40" y="34"/>
                  </a:lnTo>
                  <a:lnTo>
                    <a:pt x="36" y="30"/>
                  </a:lnTo>
                  <a:lnTo>
                    <a:pt x="36" y="26"/>
                  </a:lnTo>
                  <a:lnTo>
                    <a:pt x="40" y="26"/>
                  </a:lnTo>
                  <a:lnTo>
                    <a:pt x="44" y="26"/>
                  </a:lnTo>
                  <a:lnTo>
                    <a:pt x="48" y="26"/>
                  </a:lnTo>
                  <a:lnTo>
                    <a:pt x="52" y="26"/>
                  </a:lnTo>
                  <a:lnTo>
                    <a:pt x="52" y="30"/>
                  </a:lnTo>
                  <a:lnTo>
                    <a:pt x="56" y="34"/>
                  </a:lnTo>
                  <a:lnTo>
                    <a:pt x="56" y="30"/>
                  </a:lnTo>
                  <a:lnTo>
                    <a:pt x="52" y="30"/>
                  </a:lnTo>
                  <a:lnTo>
                    <a:pt x="52" y="26"/>
                  </a:lnTo>
                  <a:lnTo>
                    <a:pt x="48" y="26"/>
                  </a:lnTo>
                  <a:lnTo>
                    <a:pt x="44" y="26"/>
                  </a:lnTo>
                  <a:lnTo>
                    <a:pt x="44" y="24"/>
                  </a:lnTo>
                  <a:lnTo>
                    <a:pt x="44" y="20"/>
                  </a:lnTo>
                  <a:lnTo>
                    <a:pt x="40" y="20"/>
                  </a:lnTo>
                  <a:lnTo>
                    <a:pt x="44" y="20"/>
                  </a:lnTo>
                  <a:lnTo>
                    <a:pt x="44" y="16"/>
                  </a:lnTo>
                  <a:lnTo>
                    <a:pt x="40" y="16"/>
                  </a:lnTo>
                  <a:lnTo>
                    <a:pt x="44" y="16"/>
                  </a:lnTo>
                  <a:lnTo>
                    <a:pt x="44" y="12"/>
                  </a:lnTo>
                  <a:lnTo>
                    <a:pt x="44" y="8"/>
                  </a:lnTo>
                  <a:lnTo>
                    <a:pt x="40" y="8"/>
                  </a:lnTo>
                  <a:lnTo>
                    <a:pt x="40" y="4"/>
                  </a:lnTo>
                  <a:lnTo>
                    <a:pt x="36" y="4"/>
                  </a:lnTo>
                  <a:lnTo>
                    <a:pt x="32" y="4"/>
                  </a:lnTo>
                  <a:lnTo>
                    <a:pt x="32" y="8"/>
                  </a:lnTo>
                  <a:lnTo>
                    <a:pt x="32" y="4"/>
                  </a:lnTo>
                  <a:lnTo>
                    <a:pt x="36" y="4"/>
                  </a:lnTo>
                  <a:lnTo>
                    <a:pt x="36" y="0"/>
                  </a:lnTo>
                  <a:lnTo>
                    <a:pt x="36" y="4"/>
                  </a:lnTo>
                  <a:lnTo>
                    <a:pt x="40" y="4"/>
                  </a:lnTo>
                  <a:lnTo>
                    <a:pt x="44" y="4"/>
                  </a:lnTo>
                  <a:lnTo>
                    <a:pt x="48" y="4"/>
                  </a:lnTo>
                  <a:lnTo>
                    <a:pt x="52" y="4"/>
                  </a:lnTo>
                  <a:lnTo>
                    <a:pt x="56" y="4"/>
                  </a:lnTo>
                  <a:lnTo>
                    <a:pt x="58" y="4"/>
                  </a:lnTo>
                  <a:lnTo>
                    <a:pt x="58" y="8"/>
                  </a:lnTo>
                  <a:lnTo>
                    <a:pt x="58" y="12"/>
                  </a:lnTo>
                  <a:lnTo>
                    <a:pt x="56" y="12"/>
                  </a:lnTo>
                  <a:lnTo>
                    <a:pt x="58" y="12"/>
                  </a:lnTo>
                  <a:lnTo>
                    <a:pt x="62" y="16"/>
                  </a:lnTo>
                  <a:lnTo>
                    <a:pt x="66" y="16"/>
                  </a:lnTo>
                  <a:lnTo>
                    <a:pt x="70" y="16"/>
                  </a:lnTo>
                  <a:lnTo>
                    <a:pt x="74" y="16"/>
                  </a:lnTo>
                  <a:lnTo>
                    <a:pt x="74" y="20"/>
                  </a:lnTo>
                  <a:lnTo>
                    <a:pt x="70" y="24"/>
                  </a:lnTo>
                  <a:lnTo>
                    <a:pt x="70" y="26"/>
                  </a:lnTo>
                  <a:lnTo>
                    <a:pt x="70" y="24"/>
                  </a:lnTo>
                  <a:lnTo>
                    <a:pt x="74" y="24"/>
                  </a:lnTo>
                  <a:lnTo>
                    <a:pt x="78" y="24"/>
                  </a:lnTo>
                  <a:lnTo>
                    <a:pt x="78" y="26"/>
                  </a:lnTo>
                  <a:lnTo>
                    <a:pt x="82" y="24"/>
                  </a:lnTo>
                  <a:lnTo>
                    <a:pt x="82" y="20"/>
                  </a:lnTo>
                  <a:lnTo>
                    <a:pt x="86" y="20"/>
                  </a:lnTo>
                  <a:lnTo>
                    <a:pt x="88" y="20"/>
                  </a:lnTo>
                  <a:lnTo>
                    <a:pt x="92" y="16"/>
                  </a:lnTo>
                  <a:lnTo>
                    <a:pt x="92" y="12"/>
                  </a:lnTo>
                  <a:lnTo>
                    <a:pt x="96" y="12"/>
                  </a:lnTo>
                  <a:lnTo>
                    <a:pt x="100" y="12"/>
                  </a:lnTo>
                  <a:lnTo>
                    <a:pt x="100" y="16"/>
                  </a:lnTo>
                  <a:lnTo>
                    <a:pt x="96" y="16"/>
                  </a:lnTo>
                  <a:lnTo>
                    <a:pt x="92" y="16"/>
                  </a:lnTo>
                  <a:lnTo>
                    <a:pt x="92" y="20"/>
                  </a:lnTo>
                  <a:lnTo>
                    <a:pt x="92" y="16"/>
                  </a:lnTo>
                  <a:lnTo>
                    <a:pt x="96" y="16"/>
                  </a:lnTo>
                  <a:lnTo>
                    <a:pt x="100" y="16"/>
                  </a:lnTo>
                  <a:lnTo>
                    <a:pt x="104" y="16"/>
                  </a:lnTo>
                  <a:lnTo>
                    <a:pt x="104" y="20"/>
                  </a:lnTo>
                  <a:lnTo>
                    <a:pt x="108" y="20"/>
                  </a:lnTo>
                  <a:lnTo>
                    <a:pt x="108" y="24"/>
                  </a:lnTo>
                  <a:lnTo>
                    <a:pt x="108" y="20"/>
                  </a:lnTo>
                  <a:lnTo>
                    <a:pt x="112" y="20"/>
                  </a:lnTo>
                  <a:lnTo>
                    <a:pt x="112" y="24"/>
                  </a:lnTo>
                  <a:lnTo>
                    <a:pt x="114" y="26"/>
                  </a:lnTo>
                  <a:lnTo>
                    <a:pt x="112" y="26"/>
                  </a:lnTo>
                  <a:lnTo>
                    <a:pt x="114" y="26"/>
                  </a:lnTo>
                  <a:lnTo>
                    <a:pt x="118" y="30"/>
                  </a:lnTo>
                  <a:lnTo>
                    <a:pt x="118" y="34"/>
                  </a:lnTo>
                  <a:lnTo>
                    <a:pt x="122" y="38"/>
                  </a:lnTo>
                  <a:lnTo>
                    <a:pt x="122" y="42"/>
                  </a:lnTo>
                  <a:lnTo>
                    <a:pt x="118" y="46"/>
                  </a:lnTo>
                  <a:lnTo>
                    <a:pt x="118" y="50"/>
                  </a:lnTo>
                  <a:lnTo>
                    <a:pt x="122" y="50"/>
                  </a:lnTo>
                  <a:lnTo>
                    <a:pt x="122" y="52"/>
                  </a:lnTo>
                  <a:lnTo>
                    <a:pt x="126" y="52"/>
                  </a:lnTo>
                  <a:lnTo>
                    <a:pt x="126" y="56"/>
                  </a:lnTo>
                  <a:lnTo>
                    <a:pt x="122" y="56"/>
                  </a:lnTo>
                  <a:lnTo>
                    <a:pt x="122" y="60"/>
                  </a:lnTo>
                  <a:lnTo>
                    <a:pt x="126" y="60"/>
                  </a:lnTo>
                  <a:lnTo>
                    <a:pt x="126" y="64"/>
                  </a:lnTo>
                  <a:lnTo>
                    <a:pt x="126" y="68"/>
                  </a:lnTo>
                  <a:lnTo>
                    <a:pt x="122" y="68"/>
                  </a:lnTo>
                  <a:lnTo>
                    <a:pt x="126" y="72"/>
                  </a:lnTo>
                  <a:lnTo>
                    <a:pt x="126" y="76"/>
                  </a:lnTo>
                  <a:lnTo>
                    <a:pt x="130" y="76"/>
                  </a:lnTo>
                  <a:lnTo>
                    <a:pt x="130" y="78"/>
                  </a:lnTo>
                  <a:lnTo>
                    <a:pt x="130" y="82"/>
                  </a:lnTo>
                  <a:lnTo>
                    <a:pt x="130" y="86"/>
                  </a:lnTo>
                  <a:lnTo>
                    <a:pt x="126" y="90"/>
                  </a:lnTo>
                  <a:lnTo>
                    <a:pt x="122" y="90"/>
                  </a:lnTo>
                  <a:lnTo>
                    <a:pt x="126" y="90"/>
                  </a:lnTo>
                  <a:lnTo>
                    <a:pt x="122" y="86"/>
                  </a:lnTo>
                  <a:lnTo>
                    <a:pt x="118" y="86"/>
                  </a:lnTo>
                  <a:lnTo>
                    <a:pt x="122" y="86"/>
                  </a:lnTo>
                  <a:lnTo>
                    <a:pt x="118" y="90"/>
                  </a:lnTo>
                  <a:lnTo>
                    <a:pt x="114" y="90"/>
                  </a:lnTo>
                  <a:lnTo>
                    <a:pt x="112" y="94"/>
                  </a:lnTo>
                  <a:lnTo>
                    <a:pt x="108" y="94"/>
                  </a:lnTo>
                  <a:lnTo>
                    <a:pt x="104" y="94"/>
                  </a:lnTo>
                  <a:lnTo>
                    <a:pt x="104" y="98"/>
                  </a:lnTo>
                  <a:lnTo>
                    <a:pt x="100" y="98"/>
                  </a:lnTo>
                  <a:lnTo>
                    <a:pt x="96" y="98"/>
                  </a:lnTo>
                  <a:lnTo>
                    <a:pt x="92" y="102"/>
                  </a:lnTo>
                  <a:lnTo>
                    <a:pt x="92" y="106"/>
                  </a:lnTo>
                  <a:lnTo>
                    <a:pt x="88" y="102"/>
                  </a:lnTo>
                  <a:lnTo>
                    <a:pt x="88" y="106"/>
                  </a:lnTo>
                  <a:lnTo>
                    <a:pt x="92" y="106"/>
                  </a:lnTo>
                  <a:lnTo>
                    <a:pt x="92" y="108"/>
                  </a:lnTo>
                  <a:lnTo>
                    <a:pt x="96" y="108"/>
                  </a:lnTo>
                  <a:lnTo>
                    <a:pt x="92" y="112"/>
                  </a:lnTo>
                  <a:lnTo>
                    <a:pt x="92" y="116"/>
                  </a:lnTo>
                  <a:lnTo>
                    <a:pt x="96" y="116"/>
                  </a:lnTo>
                  <a:lnTo>
                    <a:pt x="96" y="120"/>
                  </a:lnTo>
                  <a:lnTo>
                    <a:pt x="100" y="120"/>
                  </a:lnTo>
                  <a:lnTo>
                    <a:pt x="100" y="124"/>
                  </a:lnTo>
                  <a:lnTo>
                    <a:pt x="104" y="124"/>
                  </a:lnTo>
                  <a:lnTo>
                    <a:pt x="108" y="128"/>
                  </a:lnTo>
                  <a:lnTo>
                    <a:pt x="112" y="132"/>
                  </a:lnTo>
                  <a:lnTo>
                    <a:pt x="112" y="134"/>
                  </a:lnTo>
                  <a:lnTo>
                    <a:pt x="112" y="138"/>
                  </a:lnTo>
                  <a:lnTo>
                    <a:pt x="108" y="138"/>
                  </a:lnTo>
                  <a:lnTo>
                    <a:pt x="108" y="142"/>
                  </a:lnTo>
                  <a:lnTo>
                    <a:pt x="104" y="142"/>
                  </a:lnTo>
                  <a:lnTo>
                    <a:pt x="100" y="142"/>
                  </a:lnTo>
                  <a:lnTo>
                    <a:pt x="100" y="146"/>
                  </a:lnTo>
                  <a:lnTo>
                    <a:pt x="96" y="146"/>
                  </a:lnTo>
                  <a:lnTo>
                    <a:pt x="100" y="146"/>
                  </a:lnTo>
                  <a:lnTo>
                    <a:pt x="100" y="150"/>
                  </a:lnTo>
                  <a:lnTo>
                    <a:pt x="100" y="154"/>
                  </a:lnTo>
                  <a:lnTo>
                    <a:pt x="104" y="154"/>
                  </a:lnTo>
                  <a:lnTo>
                    <a:pt x="104" y="158"/>
                  </a:lnTo>
                  <a:lnTo>
                    <a:pt x="104" y="162"/>
                  </a:lnTo>
                  <a:lnTo>
                    <a:pt x="100" y="162"/>
                  </a:lnTo>
                  <a:lnTo>
                    <a:pt x="100" y="158"/>
                  </a:lnTo>
                  <a:lnTo>
                    <a:pt x="96" y="158"/>
                  </a:lnTo>
                  <a:lnTo>
                    <a:pt x="92" y="158"/>
                  </a:lnTo>
                  <a:lnTo>
                    <a:pt x="88" y="158"/>
                  </a:lnTo>
                  <a:lnTo>
                    <a:pt x="86" y="158"/>
                  </a:lnTo>
                  <a:lnTo>
                    <a:pt x="82" y="158"/>
                  </a:lnTo>
                  <a:lnTo>
                    <a:pt x="78" y="158"/>
                  </a:lnTo>
                  <a:lnTo>
                    <a:pt x="78" y="162"/>
                  </a:lnTo>
                  <a:lnTo>
                    <a:pt x="74" y="162"/>
                  </a:lnTo>
                  <a:lnTo>
                    <a:pt x="70" y="158"/>
                  </a:lnTo>
                  <a:lnTo>
                    <a:pt x="66" y="158"/>
                  </a:lnTo>
                  <a:lnTo>
                    <a:pt x="66" y="162"/>
                  </a:lnTo>
                  <a:lnTo>
                    <a:pt x="62" y="164"/>
                  </a:lnTo>
                  <a:lnTo>
                    <a:pt x="62" y="162"/>
                  </a:lnTo>
                  <a:lnTo>
                    <a:pt x="58" y="162"/>
                  </a:lnTo>
                  <a:lnTo>
                    <a:pt x="58" y="158"/>
                  </a:lnTo>
                  <a:lnTo>
                    <a:pt x="56" y="158"/>
                  </a:lnTo>
                  <a:lnTo>
                    <a:pt x="52" y="158"/>
                  </a:lnTo>
                  <a:lnTo>
                    <a:pt x="48" y="158"/>
                  </a:lnTo>
                  <a:lnTo>
                    <a:pt x="44" y="158"/>
                  </a:lnTo>
                  <a:lnTo>
                    <a:pt x="44" y="154"/>
                  </a:lnTo>
                  <a:lnTo>
                    <a:pt x="44" y="158"/>
                  </a:lnTo>
                  <a:lnTo>
                    <a:pt x="44" y="154"/>
                  </a:lnTo>
                  <a:lnTo>
                    <a:pt x="40" y="154"/>
                  </a:lnTo>
                  <a:lnTo>
                    <a:pt x="40" y="158"/>
                  </a:lnTo>
                  <a:lnTo>
                    <a:pt x="40" y="154"/>
                  </a:lnTo>
                  <a:lnTo>
                    <a:pt x="36" y="154"/>
                  </a:lnTo>
                  <a:lnTo>
                    <a:pt x="36" y="158"/>
                  </a:lnTo>
                  <a:lnTo>
                    <a:pt x="40" y="158"/>
                  </a:lnTo>
                  <a:lnTo>
                    <a:pt x="36" y="158"/>
                  </a:lnTo>
                  <a:lnTo>
                    <a:pt x="32" y="158"/>
                  </a:lnTo>
                  <a:lnTo>
                    <a:pt x="30" y="158"/>
                  </a:lnTo>
                  <a:lnTo>
                    <a:pt x="26" y="158"/>
                  </a:lnTo>
                  <a:lnTo>
                    <a:pt x="26" y="158"/>
                  </a:lnTo>
                  <a:lnTo>
                    <a:pt x="26" y="158"/>
                  </a:lnTo>
                  <a:close/>
                  <a:moveTo>
                    <a:pt x="118" y="26"/>
                  </a:moveTo>
                  <a:lnTo>
                    <a:pt x="114" y="26"/>
                  </a:lnTo>
                  <a:lnTo>
                    <a:pt x="112" y="26"/>
                  </a:lnTo>
                  <a:lnTo>
                    <a:pt x="114" y="26"/>
                  </a:lnTo>
                  <a:lnTo>
                    <a:pt x="114" y="24"/>
                  </a:lnTo>
                  <a:lnTo>
                    <a:pt x="112" y="24"/>
                  </a:lnTo>
                  <a:lnTo>
                    <a:pt x="112" y="20"/>
                  </a:lnTo>
                  <a:lnTo>
                    <a:pt x="114" y="20"/>
                  </a:lnTo>
                  <a:lnTo>
                    <a:pt x="114" y="24"/>
                  </a:lnTo>
                  <a:lnTo>
                    <a:pt x="118" y="24"/>
                  </a:lnTo>
                  <a:lnTo>
                    <a:pt x="118" y="26"/>
                  </a:lnTo>
                  <a:lnTo>
                    <a:pt x="118" y="26"/>
                  </a:lnTo>
                  <a:lnTo>
                    <a:pt x="118" y="26"/>
                  </a:lnTo>
                  <a:close/>
                  <a:moveTo>
                    <a:pt x="78" y="12"/>
                  </a:moveTo>
                  <a:lnTo>
                    <a:pt x="78" y="16"/>
                  </a:lnTo>
                  <a:lnTo>
                    <a:pt x="74" y="16"/>
                  </a:lnTo>
                  <a:lnTo>
                    <a:pt x="74" y="12"/>
                  </a:lnTo>
                  <a:lnTo>
                    <a:pt x="78" y="12"/>
                  </a:lnTo>
                  <a:lnTo>
                    <a:pt x="78" y="12"/>
                  </a:lnTo>
                  <a:lnTo>
                    <a:pt x="78" y="12"/>
                  </a:lnTo>
                  <a:close/>
                  <a:moveTo>
                    <a:pt x="40" y="8"/>
                  </a:moveTo>
                  <a:lnTo>
                    <a:pt x="36" y="8"/>
                  </a:lnTo>
                  <a:lnTo>
                    <a:pt x="40" y="8"/>
                  </a:lnTo>
                  <a:lnTo>
                    <a:pt x="40" y="8"/>
                  </a:lnTo>
                  <a:lnTo>
                    <a:pt x="40" y="8"/>
                  </a:lnTo>
                  <a:close/>
                  <a:moveTo>
                    <a:pt x="104" y="20"/>
                  </a:moveTo>
                  <a:lnTo>
                    <a:pt x="104" y="16"/>
                  </a:lnTo>
                  <a:lnTo>
                    <a:pt x="104" y="12"/>
                  </a:lnTo>
                  <a:lnTo>
                    <a:pt x="108" y="12"/>
                  </a:lnTo>
                  <a:lnTo>
                    <a:pt x="104" y="12"/>
                  </a:lnTo>
                  <a:lnTo>
                    <a:pt x="104" y="8"/>
                  </a:lnTo>
                  <a:lnTo>
                    <a:pt x="108" y="8"/>
                  </a:lnTo>
                  <a:lnTo>
                    <a:pt x="108" y="12"/>
                  </a:lnTo>
                  <a:lnTo>
                    <a:pt x="112" y="12"/>
                  </a:lnTo>
                  <a:lnTo>
                    <a:pt x="112" y="16"/>
                  </a:lnTo>
                  <a:lnTo>
                    <a:pt x="108" y="16"/>
                  </a:lnTo>
                  <a:lnTo>
                    <a:pt x="108" y="20"/>
                  </a:lnTo>
                  <a:lnTo>
                    <a:pt x="104" y="20"/>
                  </a:lnTo>
                  <a:lnTo>
                    <a:pt x="104" y="20"/>
                  </a:lnTo>
                  <a:lnTo>
                    <a:pt x="104" y="2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102"/>
            <p:cNvSpPr>
              <a:spLocks noEditPoints="1"/>
            </p:cNvSpPr>
            <p:nvPr/>
          </p:nvSpPr>
          <p:spPr bwMode="auto">
            <a:xfrm>
              <a:off x="4838700" y="3371918"/>
              <a:ext cx="187325" cy="206375"/>
            </a:xfrm>
            <a:custGeom>
              <a:avLst/>
              <a:gdLst>
                <a:gd name="T0" fmla="*/ 6 w 118"/>
                <a:gd name="T1" fmla="*/ 48 h 130"/>
                <a:gd name="T2" fmla="*/ 6 w 118"/>
                <a:gd name="T3" fmla="*/ 34 h 130"/>
                <a:gd name="T4" fmla="*/ 26 w 118"/>
                <a:gd name="T5" fmla="*/ 18 h 130"/>
                <a:gd name="T6" fmla="*/ 44 w 118"/>
                <a:gd name="T7" fmla="*/ 8 h 130"/>
                <a:gd name="T8" fmla="*/ 66 w 118"/>
                <a:gd name="T9" fmla="*/ 4 h 130"/>
                <a:gd name="T10" fmla="*/ 86 w 118"/>
                <a:gd name="T11" fmla="*/ 12 h 130"/>
                <a:gd name="T12" fmla="*/ 96 w 118"/>
                <a:gd name="T13" fmla="*/ 8 h 130"/>
                <a:gd name="T14" fmla="*/ 86 w 118"/>
                <a:gd name="T15" fmla="*/ 18 h 130"/>
                <a:gd name="T16" fmla="*/ 62 w 118"/>
                <a:gd name="T17" fmla="*/ 18 h 130"/>
                <a:gd name="T18" fmla="*/ 62 w 118"/>
                <a:gd name="T19" fmla="*/ 30 h 130"/>
                <a:gd name="T20" fmla="*/ 60 w 118"/>
                <a:gd name="T21" fmla="*/ 38 h 130"/>
                <a:gd name="T22" fmla="*/ 52 w 118"/>
                <a:gd name="T23" fmla="*/ 34 h 130"/>
                <a:gd name="T24" fmla="*/ 40 w 118"/>
                <a:gd name="T25" fmla="*/ 38 h 130"/>
                <a:gd name="T26" fmla="*/ 44 w 118"/>
                <a:gd name="T27" fmla="*/ 52 h 130"/>
                <a:gd name="T28" fmla="*/ 36 w 118"/>
                <a:gd name="T29" fmla="*/ 56 h 130"/>
                <a:gd name="T30" fmla="*/ 48 w 118"/>
                <a:gd name="T31" fmla="*/ 60 h 130"/>
                <a:gd name="T32" fmla="*/ 60 w 118"/>
                <a:gd name="T33" fmla="*/ 74 h 130"/>
                <a:gd name="T34" fmla="*/ 48 w 118"/>
                <a:gd name="T35" fmla="*/ 74 h 130"/>
                <a:gd name="T36" fmla="*/ 44 w 118"/>
                <a:gd name="T37" fmla="*/ 82 h 130"/>
                <a:gd name="T38" fmla="*/ 44 w 118"/>
                <a:gd name="T39" fmla="*/ 98 h 130"/>
                <a:gd name="T40" fmla="*/ 36 w 118"/>
                <a:gd name="T41" fmla="*/ 102 h 130"/>
                <a:gd name="T42" fmla="*/ 26 w 118"/>
                <a:gd name="T43" fmla="*/ 90 h 130"/>
                <a:gd name="T44" fmla="*/ 22 w 118"/>
                <a:gd name="T45" fmla="*/ 72 h 130"/>
                <a:gd name="T46" fmla="*/ 40 w 118"/>
                <a:gd name="T47" fmla="*/ 74 h 130"/>
                <a:gd name="T48" fmla="*/ 36 w 118"/>
                <a:gd name="T49" fmla="*/ 64 h 130"/>
                <a:gd name="T50" fmla="*/ 18 w 118"/>
                <a:gd name="T51" fmla="*/ 60 h 130"/>
                <a:gd name="T52" fmla="*/ 66 w 118"/>
                <a:gd name="T53" fmla="*/ 22 h 130"/>
                <a:gd name="T54" fmla="*/ 82 w 118"/>
                <a:gd name="T55" fmla="*/ 26 h 130"/>
                <a:gd name="T56" fmla="*/ 74 w 118"/>
                <a:gd name="T57" fmla="*/ 34 h 130"/>
                <a:gd name="T58" fmla="*/ 2 w 118"/>
                <a:gd name="T59" fmla="*/ 42 h 130"/>
                <a:gd name="T60" fmla="*/ 0 w 118"/>
                <a:gd name="T61" fmla="*/ 38 h 130"/>
                <a:gd name="T62" fmla="*/ 92 w 118"/>
                <a:gd name="T63" fmla="*/ 52 h 130"/>
                <a:gd name="T64" fmla="*/ 60 w 118"/>
                <a:gd name="T65" fmla="*/ 68 h 130"/>
                <a:gd name="T66" fmla="*/ 48 w 118"/>
                <a:gd name="T67" fmla="*/ 52 h 130"/>
                <a:gd name="T68" fmla="*/ 62 w 118"/>
                <a:gd name="T69" fmla="*/ 72 h 130"/>
                <a:gd name="T70" fmla="*/ 60 w 118"/>
                <a:gd name="T71" fmla="*/ 68 h 130"/>
                <a:gd name="T72" fmla="*/ 14 w 118"/>
                <a:gd name="T73" fmla="*/ 60 h 130"/>
                <a:gd name="T74" fmla="*/ 90 w 118"/>
                <a:gd name="T75" fmla="*/ 72 h 130"/>
                <a:gd name="T76" fmla="*/ 90 w 118"/>
                <a:gd name="T77" fmla="*/ 72 h 130"/>
                <a:gd name="T78" fmla="*/ 14 w 118"/>
                <a:gd name="T79" fmla="*/ 68 h 130"/>
                <a:gd name="T80" fmla="*/ 10 w 118"/>
                <a:gd name="T81" fmla="*/ 64 h 130"/>
                <a:gd name="T82" fmla="*/ 74 w 118"/>
                <a:gd name="T83" fmla="*/ 78 h 130"/>
                <a:gd name="T84" fmla="*/ 18 w 118"/>
                <a:gd name="T85" fmla="*/ 78 h 130"/>
                <a:gd name="T86" fmla="*/ 100 w 118"/>
                <a:gd name="T87" fmla="*/ 78 h 130"/>
                <a:gd name="T88" fmla="*/ 92 w 118"/>
                <a:gd name="T89" fmla="*/ 82 h 130"/>
                <a:gd name="T90" fmla="*/ 62 w 118"/>
                <a:gd name="T91" fmla="*/ 82 h 130"/>
                <a:gd name="T92" fmla="*/ 74 w 118"/>
                <a:gd name="T93" fmla="*/ 78 h 130"/>
                <a:gd name="T94" fmla="*/ 66 w 118"/>
                <a:gd name="T95" fmla="*/ 82 h 130"/>
                <a:gd name="T96" fmla="*/ 74 w 118"/>
                <a:gd name="T97" fmla="*/ 94 h 130"/>
                <a:gd name="T98" fmla="*/ 100 w 118"/>
                <a:gd name="T99" fmla="*/ 94 h 130"/>
                <a:gd name="T100" fmla="*/ 104 w 118"/>
                <a:gd name="T101" fmla="*/ 94 h 130"/>
                <a:gd name="T102" fmla="*/ 78 w 118"/>
                <a:gd name="T103" fmla="*/ 102 h 130"/>
                <a:gd name="T104" fmla="*/ 66 w 118"/>
                <a:gd name="T105" fmla="*/ 102 h 130"/>
                <a:gd name="T106" fmla="*/ 112 w 118"/>
                <a:gd name="T107" fmla="*/ 108 h 130"/>
                <a:gd name="T108" fmla="*/ 44 w 118"/>
                <a:gd name="T109" fmla="*/ 108 h 130"/>
                <a:gd name="T110" fmla="*/ 104 w 118"/>
                <a:gd name="T111" fmla="*/ 124 h 130"/>
                <a:gd name="T112" fmla="*/ 62 w 118"/>
                <a:gd name="T113" fmla="*/ 120 h 130"/>
                <a:gd name="T114" fmla="*/ 82 w 118"/>
                <a:gd name="T115" fmla="*/ 124 h 130"/>
                <a:gd name="T116" fmla="*/ 78 w 118"/>
                <a:gd name="T117" fmla="*/ 130 h 130"/>
                <a:gd name="T118" fmla="*/ 56 w 118"/>
                <a:gd name="T119"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130">
                  <a:moveTo>
                    <a:pt x="18" y="52"/>
                  </a:moveTo>
                  <a:lnTo>
                    <a:pt x="18" y="56"/>
                  </a:lnTo>
                  <a:lnTo>
                    <a:pt x="14" y="52"/>
                  </a:lnTo>
                  <a:lnTo>
                    <a:pt x="14" y="56"/>
                  </a:lnTo>
                  <a:lnTo>
                    <a:pt x="14" y="52"/>
                  </a:lnTo>
                  <a:lnTo>
                    <a:pt x="10" y="52"/>
                  </a:lnTo>
                  <a:lnTo>
                    <a:pt x="10" y="48"/>
                  </a:lnTo>
                  <a:lnTo>
                    <a:pt x="6" y="48"/>
                  </a:lnTo>
                  <a:lnTo>
                    <a:pt x="6" y="46"/>
                  </a:lnTo>
                  <a:lnTo>
                    <a:pt x="6" y="42"/>
                  </a:lnTo>
                  <a:lnTo>
                    <a:pt x="2" y="42"/>
                  </a:lnTo>
                  <a:lnTo>
                    <a:pt x="6" y="42"/>
                  </a:lnTo>
                  <a:lnTo>
                    <a:pt x="6" y="38"/>
                  </a:lnTo>
                  <a:lnTo>
                    <a:pt x="6" y="42"/>
                  </a:lnTo>
                  <a:lnTo>
                    <a:pt x="6" y="38"/>
                  </a:lnTo>
                  <a:lnTo>
                    <a:pt x="6" y="34"/>
                  </a:lnTo>
                  <a:lnTo>
                    <a:pt x="10" y="34"/>
                  </a:lnTo>
                  <a:lnTo>
                    <a:pt x="14" y="30"/>
                  </a:lnTo>
                  <a:lnTo>
                    <a:pt x="14" y="26"/>
                  </a:lnTo>
                  <a:lnTo>
                    <a:pt x="18" y="26"/>
                  </a:lnTo>
                  <a:lnTo>
                    <a:pt x="18" y="22"/>
                  </a:lnTo>
                  <a:lnTo>
                    <a:pt x="18" y="18"/>
                  </a:lnTo>
                  <a:lnTo>
                    <a:pt x="22" y="18"/>
                  </a:lnTo>
                  <a:lnTo>
                    <a:pt x="26" y="18"/>
                  </a:lnTo>
                  <a:lnTo>
                    <a:pt x="30" y="18"/>
                  </a:lnTo>
                  <a:lnTo>
                    <a:pt x="30" y="16"/>
                  </a:lnTo>
                  <a:lnTo>
                    <a:pt x="32" y="12"/>
                  </a:lnTo>
                  <a:lnTo>
                    <a:pt x="36" y="12"/>
                  </a:lnTo>
                  <a:lnTo>
                    <a:pt x="36" y="16"/>
                  </a:lnTo>
                  <a:lnTo>
                    <a:pt x="40" y="16"/>
                  </a:lnTo>
                  <a:lnTo>
                    <a:pt x="40" y="12"/>
                  </a:lnTo>
                  <a:lnTo>
                    <a:pt x="44" y="8"/>
                  </a:lnTo>
                  <a:lnTo>
                    <a:pt x="48" y="12"/>
                  </a:lnTo>
                  <a:lnTo>
                    <a:pt x="48" y="8"/>
                  </a:lnTo>
                  <a:lnTo>
                    <a:pt x="52" y="8"/>
                  </a:lnTo>
                  <a:lnTo>
                    <a:pt x="56" y="8"/>
                  </a:lnTo>
                  <a:lnTo>
                    <a:pt x="60" y="8"/>
                  </a:lnTo>
                  <a:lnTo>
                    <a:pt x="60" y="4"/>
                  </a:lnTo>
                  <a:lnTo>
                    <a:pt x="62" y="4"/>
                  </a:lnTo>
                  <a:lnTo>
                    <a:pt x="66" y="4"/>
                  </a:lnTo>
                  <a:lnTo>
                    <a:pt x="66" y="8"/>
                  </a:lnTo>
                  <a:lnTo>
                    <a:pt x="70" y="8"/>
                  </a:lnTo>
                  <a:lnTo>
                    <a:pt x="74" y="8"/>
                  </a:lnTo>
                  <a:lnTo>
                    <a:pt x="74" y="12"/>
                  </a:lnTo>
                  <a:lnTo>
                    <a:pt x="78" y="12"/>
                  </a:lnTo>
                  <a:lnTo>
                    <a:pt x="82" y="12"/>
                  </a:lnTo>
                  <a:lnTo>
                    <a:pt x="86" y="8"/>
                  </a:lnTo>
                  <a:lnTo>
                    <a:pt x="86" y="12"/>
                  </a:lnTo>
                  <a:lnTo>
                    <a:pt x="90" y="12"/>
                  </a:lnTo>
                  <a:lnTo>
                    <a:pt x="90" y="8"/>
                  </a:lnTo>
                  <a:lnTo>
                    <a:pt x="90" y="4"/>
                  </a:lnTo>
                  <a:lnTo>
                    <a:pt x="90" y="0"/>
                  </a:lnTo>
                  <a:lnTo>
                    <a:pt x="92" y="0"/>
                  </a:lnTo>
                  <a:lnTo>
                    <a:pt x="92" y="4"/>
                  </a:lnTo>
                  <a:lnTo>
                    <a:pt x="96" y="4"/>
                  </a:lnTo>
                  <a:lnTo>
                    <a:pt x="96" y="8"/>
                  </a:lnTo>
                  <a:lnTo>
                    <a:pt x="96" y="12"/>
                  </a:lnTo>
                  <a:lnTo>
                    <a:pt x="92" y="12"/>
                  </a:lnTo>
                  <a:lnTo>
                    <a:pt x="92" y="16"/>
                  </a:lnTo>
                  <a:lnTo>
                    <a:pt x="92" y="18"/>
                  </a:lnTo>
                  <a:lnTo>
                    <a:pt x="90" y="18"/>
                  </a:lnTo>
                  <a:lnTo>
                    <a:pt x="90" y="22"/>
                  </a:lnTo>
                  <a:lnTo>
                    <a:pt x="90" y="18"/>
                  </a:lnTo>
                  <a:lnTo>
                    <a:pt x="86" y="18"/>
                  </a:lnTo>
                  <a:lnTo>
                    <a:pt x="82" y="18"/>
                  </a:lnTo>
                  <a:lnTo>
                    <a:pt x="78" y="18"/>
                  </a:lnTo>
                  <a:lnTo>
                    <a:pt x="74" y="16"/>
                  </a:lnTo>
                  <a:lnTo>
                    <a:pt x="70" y="18"/>
                  </a:lnTo>
                  <a:lnTo>
                    <a:pt x="66" y="18"/>
                  </a:lnTo>
                  <a:lnTo>
                    <a:pt x="66" y="16"/>
                  </a:lnTo>
                  <a:lnTo>
                    <a:pt x="66" y="18"/>
                  </a:lnTo>
                  <a:lnTo>
                    <a:pt x="62" y="18"/>
                  </a:lnTo>
                  <a:lnTo>
                    <a:pt x="62" y="22"/>
                  </a:lnTo>
                  <a:lnTo>
                    <a:pt x="60" y="22"/>
                  </a:lnTo>
                  <a:lnTo>
                    <a:pt x="60" y="18"/>
                  </a:lnTo>
                  <a:lnTo>
                    <a:pt x="56" y="18"/>
                  </a:lnTo>
                  <a:lnTo>
                    <a:pt x="56" y="22"/>
                  </a:lnTo>
                  <a:lnTo>
                    <a:pt x="56" y="26"/>
                  </a:lnTo>
                  <a:lnTo>
                    <a:pt x="60" y="26"/>
                  </a:lnTo>
                  <a:lnTo>
                    <a:pt x="62" y="30"/>
                  </a:lnTo>
                  <a:lnTo>
                    <a:pt x="66" y="30"/>
                  </a:lnTo>
                  <a:lnTo>
                    <a:pt x="66" y="34"/>
                  </a:lnTo>
                  <a:lnTo>
                    <a:pt x="62" y="34"/>
                  </a:lnTo>
                  <a:lnTo>
                    <a:pt x="62" y="30"/>
                  </a:lnTo>
                  <a:lnTo>
                    <a:pt x="60" y="30"/>
                  </a:lnTo>
                  <a:lnTo>
                    <a:pt x="56" y="30"/>
                  </a:lnTo>
                  <a:lnTo>
                    <a:pt x="60" y="34"/>
                  </a:lnTo>
                  <a:lnTo>
                    <a:pt x="60" y="38"/>
                  </a:lnTo>
                  <a:lnTo>
                    <a:pt x="56" y="34"/>
                  </a:lnTo>
                  <a:lnTo>
                    <a:pt x="56" y="30"/>
                  </a:lnTo>
                  <a:lnTo>
                    <a:pt x="52" y="30"/>
                  </a:lnTo>
                  <a:lnTo>
                    <a:pt x="52" y="34"/>
                  </a:lnTo>
                  <a:lnTo>
                    <a:pt x="56" y="34"/>
                  </a:lnTo>
                  <a:lnTo>
                    <a:pt x="56" y="38"/>
                  </a:lnTo>
                  <a:lnTo>
                    <a:pt x="52" y="38"/>
                  </a:lnTo>
                  <a:lnTo>
                    <a:pt x="52" y="34"/>
                  </a:lnTo>
                  <a:lnTo>
                    <a:pt x="52" y="30"/>
                  </a:lnTo>
                  <a:lnTo>
                    <a:pt x="48" y="30"/>
                  </a:lnTo>
                  <a:lnTo>
                    <a:pt x="44" y="26"/>
                  </a:lnTo>
                  <a:lnTo>
                    <a:pt x="44" y="22"/>
                  </a:lnTo>
                  <a:lnTo>
                    <a:pt x="40" y="26"/>
                  </a:lnTo>
                  <a:lnTo>
                    <a:pt x="40" y="30"/>
                  </a:lnTo>
                  <a:lnTo>
                    <a:pt x="40" y="34"/>
                  </a:lnTo>
                  <a:lnTo>
                    <a:pt x="40" y="38"/>
                  </a:lnTo>
                  <a:lnTo>
                    <a:pt x="44" y="42"/>
                  </a:lnTo>
                  <a:lnTo>
                    <a:pt x="44" y="46"/>
                  </a:lnTo>
                  <a:lnTo>
                    <a:pt x="48" y="46"/>
                  </a:lnTo>
                  <a:lnTo>
                    <a:pt x="48" y="48"/>
                  </a:lnTo>
                  <a:lnTo>
                    <a:pt x="52" y="48"/>
                  </a:lnTo>
                  <a:lnTo>
                    <a:pt x="52" y="52"/>
                  </a:lnTo>
                  <a:lnTo>
                    <a:pt x="48" y="52"/>
                  </a:lnTo>
                  <a:lnTo>
                    <a:pt x="44" y="52"/>
                  </a:lnTo>
                  <a:lnTo>
                    <a:pt x="48" y="52"/>
                  </a:lnTo>
                  <a:lnTo>
                    <a:pt x="48" y="48"/>
                  </a:lnTo>
                  <a:lnTo>
                    <a:pt x="44" y="48"/>
                  </a:lnTo>
                  <a:lnTo>
                    <a:pt x="44" y="52"/>
                  </a:lnTo>
                  <a:lnTo>
                    <a:pt x="48" y="52"/>
                  </a:lnTo>
                  <a:lnTo>
                    <a:pt x="44" y="56"/>
                  </a:lnTo>
                  <a:lnTo>
                    <a:pt x="40" y="56"/>
                  </a:lnTo>
                  <a:lnTo>
                    <a:pt x="36" y="56"/>
                  </a:lnTo>
                  <a:lnTo>
                    <a:pt x="40" y="56"/>
                  </a:lnTo>
                  <a:lnTo>
                    <a:pt x="40" y="60"/>
                  </a:lnTo>
                  <a:lnTo>
                    <a:pt x="40" y="56"/>
                  </a:lnTo>
                  <a:lnTo>
                    <a:pt x="40" y="60"/>
                  </a:lnTo>
                  <a:lnTo>
                    <a:pt x="44" y="60"/>
                  </a:lnTo>
                  <a:lnTo>
                    <a:pt x="48" y="60"/>
                  </a:lnTo>
                  <a:lnTo>
                    <a:pt x="48" y="64"/>
                  </a:lnTo>
                  <a:lnTo>
                    <a:pt x="48" y="60"/>
                  </a:lnTo>
                  <a:lnTo>
                    <a:pt x="52" y="64"/>
                  </a:lnTo>
                  <a:lnTo>
                    <a:pt x="48" y="64"/>
                  </a:lnTo>
                  <a:lnTo>
                    <a:pt x="52" y="64"/>
                  </a:lnTo>
                  <a:lnTo>
                    <a:pt x="56" y="64"/>
                  </a:lnTo>
                  <a:lnTo>
                    <a:pt x="56" y="68"/>
                  </a:lnTo>
                  <a:lnTo>
                    <a:pt x="60" y="68"/>
                  </a:lnTo>
                  <a:lnTo>
                    <a:pt x="60" y="72"/>
                  </a:lnTo>
                  <a:lnTo>
                    <a:pt x="60" y="74"/>
                  </a:lnTo>
                  <a:lnTo>
                    <a:pt x="60" y="78"/>
                  </a:lnTo>
                  <a:lnTo>
                    <a:pt x="60" y="82"/>
                  </a:lnTo>
                  <a:lnTo>
                    <a:pt x="60" y="78"/>
                  </a:lnTo>
                  <a:lnTo>
                    <a:pt x="56" y="78"/>
                  </a:lnTo>
                  <a:lnTo>
                    <a:pt x="52" y="74"/>
                  </a:lnTo>
                  <a:lnTo>
                    <a:pt x="56" y="74"/>
                  </a:lnTo>
                  <a:lnTo>
                    <a:pt x="52" y="74"/>
                  </a:lnTo>
                  <a:lnTo>
                    <a:pt x="48" y="74"/>
                  </a:lnTo>
                  <a:lnTo>
                    <a:pt x="44" y="74"/>
                  </a:lnTo>
                  <a:lnTo>
                    <a:pt x="44" y="78"/>
                  </a:lnTo>
                  <a:lnTo>
                    <a:pt x="48" y="78"/>
                  </a:lnTo>
                  <a:lnTo>
                    <a:pt x="48" y="82"/>
                  </a:lnTo>
                  <a:lnTo>
                    <a:pt x="52" y="82"/>
                  </a:lnTo>
                  <a:lnTo>
                    <a:pt x="52" y="86"/>
                  </a:lnTo>
                  <a:lnTo>
                    <a:pt x="48" y="86"/>
                  </a:lnTo>
                  <a:lnTo>
                    <a:pt x="44" y="82"/>
                  </a:lnTo>
                  <a:lnTo>
                    <a:pt x="40" y="82"/>
                  </a:lnTo>
                  <a:lnTo>
                    <a:pt x="40" y="86"/>
                  </a:lnTo>
                  <a:lnTo>
                    <a:pt x="44" y="86"/>
                  </a:lnTo>
                  <a:lnTo>
                    <a:pt x="44" y="90"/>
                  </a:lnTo>
                  <a:lnTo>
                    <a:pt x="44" y="94"/>
                  </a:lnTo>
                  <a:lnTo>
                    <a:pt x="44" y="98"/>
                  </a:lnTo>
                  <a:lnTo>
                    <a:pt x="48" y="98"/>
                  </a:lnTo>
                  <a:lnTo>
                    <a:pt x="44" y="98"/>
                  </a:lnTo>
                  <a:lnTo>
                    <a:pt x="44" y="102"/>
                  </a:lnTo>
                  <a:lnTo>
                    <a:pt x="48" y="102"/>
                  </a:lnTo>
                  <a:lnTo>
                    <a:pt x="48" y="104"/>
                  </a:lnTo>
                  <a:lnTo>
                    <a:pt x="44" y="102"/>
                  </a:lnTo>
                  <a:lnTo>
                    <a:pt x="40" y="98"/>
                  </a:lnTo>
                  <a:lnTo>
                    <a:pt x="36" y="102"/>
                  </a:lnTo>
                  <a:lnTo>
                    <a:pt x="36" y="104"/>
                  </a:lnTo>
                  <a:lnTo>
                    <a:pt x="36" y="102"/>
                  </a:lnTo>
                  <a:lnTo>
                    <a:pt x="36" y="98"/>
                  </a:lnTo>
                  <a:lnTo>
                    <a:pt x="32" y="98"/>
                  </a:lnTo>
                  <a:lnTo>
                    <a:pt x="32" y="94"/>
                  </a:lnTo>
                  <a:lnTo>
                    <a:pt x="30" y="94"/>
                  </a:lnTo>
                  <a:lnTo>
                    <a:pt x="30" y="98"/>
                  </a:lnTo>
                  <a:lnTo>
                    <a:pt x="26" y="98"/>
                  </a:lnTo>
                  <a:lnTo>
                    <a:pt x="26" y="94"/>
                  </a:lnTo>
                  <a:lnTo>
                    <a:pt x="26" y="90"/>
                  </a:lnTo>
                  <a:lnTo>
                    <a:pt x="26" y="86"/>
                  </a:lnTo>
                  <a:lnTo>
                    <a:pt x="26" y="82"/>
                  </a:lnTo>
                  <a:lnTo>
                    <a:pt x="22" y="82"/>
                  </a:lnTo>
                  <a:lnTo>
                    <a:pt x="22" y="78"/>
                  </a:lnTo>
                  <a:lnTo>
                    <a:pt x="18" y="78"/>
                  </a:lnTo>
                  <a:lnTo>
                    <a:pt x="18" y="74"/>
                  </a:lnTo>
                  <a:lnTo>
                    <a:pt x="22" y="74"/>
                  </a:lnTo>
                  <a:lnTo>
                    <a:pt x="22" y="72"/>
                  </a:lnTo>
                  <a:lnTo>
                    <a:pt x="26" y="72"/>
                  </a:lnTo>
                  <a:lnTo>
                    <a:pt x="26" y="68"/>
                  </a:lnTo>
                  <a:lnTo>
                    <a:pt x="30" y="68"/>
                  </a:lnTo>
                  <a:lnTo>
                    <a:pt x="32" y="68"/>
                  </a:lnTo>
                  <a:lnTo>
                    <a:pt x="32" y="72"/>
                  </a:lnTo>
                  <a:lnTo>
                    <a:pt x="36" y="72"/>
                  </a:lnTo>
                  <a:lnTo>
                    <a:pt x="40" y="72"/>
                  </a:lnTo>
                  <a:lnTo>
                    <a:pt x="40" y="74"/>
                  </a:lnTo>
                  <a:lnTo>
                    <a:pt x="44" y="74"/>
                  </a:lnTo>
                  <a:lnTo>
                    <a:pt x="44" y="72"/>
                  </a:lnTo>
                  <a:lnTo>
                    <a:pt x="48" y="72"/>
                  </a:lnTo>
                  <a:lnTo>
                    <a:pt x="44" y="72"/>
                  </a:lnTo>
                  <a:lnTo>
                    <a:pt x="40" y="72"/>
                  </a:lnTo>
                  <a:lnTo>
                    <a:pt x="40" y="68"/>
                  </a:lnTo>
                  <a:lnTo>
                    <a:pt x="36" y="68"/>
                  </a:lnTo>
                  <a:lnTo>
                    <a:pt x="36" y="64"/>
                  </a:lnTo>
                  <a:lnTo>
                    <a:pt x="36" y="68"/>
                  </a:lnTo>
                  <a:lnTo>
                    <a:pt x="32" y="68"/>
                  </a:lnTo>
                  <a:lnTo>
                    <a:pt x="30" y="68"/>
                  </a:lnTo>
                  <a:lnTo>
                    <a:pt x="26" y="68"/>
                  </a:lnTo>
                  <a:lnTo>
                    <a:pt x="22" y="68"/>
                  </a:lnTo>
                  <a:lnTo>
                    <a:pt x="18" y="68"/>
                  </a:lnTo>
                  <a:lnTo>
                    <a:pt x="18" y="64"/>
                  </a:lnTo>
                  <a:lnTo>
                    <a:pt x="18" y="60"/>
                  </a:lnTo>
                  <a:lnTo>
                    <a:pt x="14" y="60"/>
                  </a:lnTo>
                  <a:lnTo>
                    <a:pt x="14" y="56"/>
                  </a:lnTo>
                  <a:lnTo>
                    <a:pt x="18" y="56"/>
                  </a:lnTo>
                  <a:lnTo>
                    <a:pt x="18" y="52"/>
                  </a:lnTo>
                  <a:lnTo>
                    <a:pt x="18" y="52"/>
                  </a:lnTo>
                  <a:lnTo>
                    <a:pt x="18" y="52"/>
                  </a:lnTo>
                  <a:close/>
                  <a:moveTo>
                    <a:pt x="70" y="22"/>
                  </a:moveTo>
                  <a:lnTo>
                    <a:pt x="66" y="22"/>
                  </a:lnTo>
                  <a:lnTo>
                    <a:pt x="66" y="18"/>
                  </a:lnTo>
                  <a:lnTo>
                    <a:pt x="70" y="18"/>
                  </a:lnTo>
                  <a:lnTo>
                    <a:pt x="70" y="22"/>
                  </a:lnTo>
                  <a:lnTo>
                    <a:pt x="70" y="22"/>
                  </a:lnTo>
                  <a:lnTo>
                    <a:pt x="70" y="22"/>
                  </a:lnTo>
                  <a:close/>
                  <a:moveTo>
                    <a:pt x="82" y="26"/>
                  </a:moveTo>
                  <a:lnTo>
                    <a:pt x="86" y="26"/>
                  </a:lnTo>
                  <a:lnTo>
                    <a:pt x="82" y="26"/>
                  </a:lnTo>
                  <a:lnTo>
                    <a:pt x="82" y="26"/>
                  </a:lnTo>
                  <a:lnTo>
                    <a:pt x="82" y="26"/>
                  </a:lnTo>
                  <a:close/>
                  <a:moveTo>
                    <a:pt x="82" y="34"/>
                  </a:moveTo>
                  <a:lnTo>
                    <a:pt x="78" y="38"/>
                  </a:lnTo>
                  <a:lnTo>
                    <a:pt x="78" y="42"/>
                  </a:lnTo>
                  <a:lnTo>
                    <a:pt x="78" y="38"/>
                  </a:lnTo>
                  <a:lnTo>
                    <a:pt x="74" y="38"/>
                  </a:lnTo>
                  <a:lnTo>
                    <a:pt x="74" y="34"/>
                  </a:lnTo>
                  <a:lnTo>
                    <a:pt x="78" y="34"/>
                  </a:lnTo>
                  <a:lnTo>
                    <a:pt x="78" y="38"/>
                  </a:lnTo>
                  <a:lnTo>
                    <a:pt x="78" y="34"/>
                  </a:lnTo>
                  <a:lnTo>
                    <a:pt x="82" y="34"/>
                  </a:lnTo>
                  <a:lnTo>
                    <a:pt x="82" y="34"/>
                  </a:lnTo>
                  <a:lnTo>
                    <a:pt x="82" y="34"/>
                  </a:lnTo>
                  <a:close/>
                  <a:moveTo>
                    <a:pt x="0" y="38"/>
                  </a:moveTo>
                  <a:lnTo>
                    <a:pt x="2" y="42"/>
                  </a:lnTo>
                  <a:lnTo>
                    <a:pt x="0" y="42"/>
                  </a:lnTo>
                  <a:lnTo>
                    <a:pt x="2" y="42"/>
                  </a:lnTo>
                  <a:lnTo>
                    <a:pt x="2" y="46"/>
                  </a:lnTo>
                  <a:lnTo>
                    <a:pt x="2" y="48"/>
                  </a:lnTo>
                  <a:lnTo>
                    <a:pt x="0" y="46"/>
                  </a:lnTo>
                  <a:lnTo>
                    <a:pt x="0" y="42"/>
                  </a:lnTo>
                  <a:lnTo>
                    <a:pt x="0" y="38"/>
                  </a:lnTo>
                  <a:lnTo>
                    <a:pt x="0" y="38"/>
                  </a:lnTo>
                  <a:lnTo>
                    <a:pt x="0" y="38"/>
                  </a:lnTo>
                  <a:close/>
                  <a:moveTo>
                    <a:pt x="92" y="48"/>
                  </a:moveTo>
                  <a:lnTo>
                    <a:pt x="96" y="52"/>
                  </a:lnTo>
                  <a:lnTo>
                    <a:pt x="96" y="56"/>
                  </a:lnTo>
                  <a:lnTo>
                    <a:pt x="92" y="56"/>
                  </a:lnTo>
                  <a:lnTo>
                    <a:pt x="90" y="56"/>
                  </a:lnTo>
                  <a:lnTo>
                    <a:pt x="90" y="52"/>
                  </a:lnTo>
                  <a:lnTo>
                    <a:pt x="92" y="52"/>
                  </a:lnTo>
                  <a:lnTo>
                    <a:pt x="90" y="52"/>
                  </a:lnTo>
                  <a:lnTo>
                    <a:pt x="86" y="52"/>
                  </a:lnTo>
                  <a:lnTo>
                    <a:pt x="86" y="48"/>
                  </a:lnTo>
                  <a:lnTo>
                    <a:pt x="90" y="48"/>
                  </a:lnTo>
                  <a:lnTo>
                    <a:pt x="92" y="48"/>
                  </a:lnTo>
                  <a:lnTo>
                    <a:pt x="92" y="48"/>
                  </a:lnTo>
                  <a:lnTo>
                    <a:pt x="92" y="48"/>
                  </a:lnTo>
                  <a:close/>
                  <a:moveTo>
                    <a:pt x="60" y="68"/>
                  </a:moveTo>
                  <a:lnTo>
                    <a:pt x="56" y="68"/>
                  </a:lnTo>
                  <a:lnTo>
                    <a:pt x="56" y="64"/>
                  </a:lnTo>
                  <a:lnTo>
                    <a:pt x="52" y="64"/>
                  </a:lnTo>
                  <a:lnTo>
                    <a:pt x="52" y="60"/>
                  </a:lnTo>
                  <a:lnTo>
                    <a:pt x="48" y="56"/>
                  </a:lnTo>
                  <a:lnTo>
                    <a:pt x="44" y="56"/>
                  </a:lnTo>
                  <a:lnTo>
                    <a:pt x="48" y="56"/>
                  </a:lnTo>
                  <a:lnTo>
                    <a:pt x="48" y="52"/>
                  </a:lnTo>
                  <a:lnTo>
                    <a:pt x="52" y="56"/>
                  </a:lnTo>
                  <a:lnTo>
                    <a:pt x="52" y="60"/>
                  </a:lnTo>
                  <a:lnTo>
                    <a:pt x="56" y="60"/>
                  </a:lnTo>
                  <a:lnTo>
                    <a:pt x="60" y="60"/>
                  </a:lnTo>
                  <a:lnTo>
                    <a:pt x="62" y="60"/>
                  </a:lnTo>
                  <a:lnTo>
                    <a:pt x="62" y="64"/>
                  </a:lnTo>
                  <a:lnTo>
                    <a:pt x="62" y="68"/>
                  </a:lnTo>
                  <a:lnTo>
                    <a:pt x="62" y="72"/>
                  </a:lnTo>
                  <a:lnTo>
                    <a:pt x="66" y="72"/>
                  </a:lnTo>
                  <a:lnTo>
                    <a:pt x="66" y="74"/>
                  </a:lnTo>
                  <a:lnTo>
                    <a:pt x="62" y="74"/>
                  </a:lnTo>
                  <a:lnTo>
                    <a:pt x="62" y="72"/>
                  </a:lnTo>
                  <a:lnTo>
                    <a:pt x="62" y="68"/>
                  </a:lnTo>
                  <a:lnTo>
                    <a:pt x="60" y="68"/>
                  </a:lnTo>
                  <a:lnTo>
                    <a:pt x="60" y="68"/>
                  </a:lnTo>
                  <a:lnTo>
                    <a:pt x="60" y="68"/>
                  </a:lnTo>
                  <a:close/>
                  <a:moveTo>
                    <a:pt x="66" y="60"/>
                  </a:moveTo>
                  <a:lnTo>
                    <a:pt x="66" y="56"/>
                  </a:lnTo>
                  <a:lnTo>
                    <a:pt x="70" y="60"/>
                  </a:lnTo>
                  <a:lnTo>
                    <a:pt x="66" y="60"/>
                  </a:lnTo>
                  <a:lnTo>
                    <a:pt x="66" y="60"/>
                  </a:lnTo>
                  <a:lnTo>
                    <a:pt x="66" y="60"/>
                  </a:lnTo>
                  <a:close/>
                  <a:moveTo>
                    <a:pt x="14" y="56"/>
                  </a:moveTo>
                  <a:lnTo>
                    <a:pt x="14" y="60"/>
                  </a:lnTo>
                  <a:lnTo>
                    <a:pt x="14" y="64"/>
                  </a:lnTo>
                  <a:lnTo>
                    <a:pt x="10" y="64"/>
                  </a:lnTo>
                  <a:lnTo>
                    <a:pt x="10" y="60"/>
                  </a:lnTo>
                  <a:lnTo>
                    <a:pt x="10" y="56"/>
                  </a:lnTo>
                  <a:lnTo>
                    <a:pt x="14" y="56"/>
                  </a:lnTo>
                  <a:lnTo>
                    <a:pt x="14" y="56"/>
                  </a:lnTo>
                  <a:lnTo>
                    <a:pt x="14" y="56"/>
                  </a:lnTo>
                  <a:close/>
                  <a:moveTo>
                    <a:pt x="90" y="72"/>
                  </a:moveTo>
                  <a:lnTo>
                    <a:pt x="86" y="72"/>
                  </a:lnTo>
                  <a:lnTo>
                    <a:pt x="86" y="68"/>
                  </a:lnTo>
                  <a:lnTo>
                    <a:pt x="90" y="68"/>
                  </a:lnTo>
                  <a:lnTo>
                    <a:pt x="86" y="64"/>
                  </a:lnTo>
                  <a:lnTo>
                    <a:pt x="90" y="64"/>
                  </a:lnTo>
                  <a:lnTo>
                    <a:pt x="90" y="68"/>
                  </a:lnTo>
                  <a:lnTo>
                    <a:pt x="90" y="72"/>
                  </a:lnTo>
                  <a:lnTo>
                    <a:pt x="90" y="72"/>
                  </a:lnTo>
                  <a:lnTo>
                    <a:pt x="90" y="72"/>
                  </a:lnTo>
                  <a:close/>
                  <a:moveTo>
                    <a:pt x="14" y="68"/>
                  </a:moveTo>
                  <a:lnTo>
                    <a:pt x="10" y="68"/>
                  </a:lnTo>
                  <a:lnTo>
                    <a:pt x="10" y="64"/>
                  </a:lnTo>
                  <a:lnTo>
                    <a:pt x="14" y="64"/>
                  </a:lnTo>
                  <a:lnTo>
                    <a:pt x="14" y="68"/>
                  </a:lnTo>
                  <a:lnTo>
                    <a:pt x="14" y="68"/>
                  </a:lnTo>
                  <a:lnTo>
                    <a:pt x="14" y="68"/>
                  </a:lnTo>
                  <a:close/>
                  <a:moveTo>
                    <a:pt x="10" y="64"/>
                  </a:moveTo>
                  <a:lnTo>
                    <a:pt x="10" y="68"/>
                  </a:lnTo>
                  <a:lnTo>
                    <a:pt x="14" y="72"/>
                  </a:lnTo>
                  <a:lnTo>
                    <a:pt x="10" y="72"/>
                  </a:lnTo>
                  <a:lnTo>
                    <a:pt x="6" y="72"/>
                  </a:lnTo>
                  <a:lnTo>
                    <a:pt x="6" y="68"/>
                  </a:lnTo>
                  <a:lnTo>
                    <a:pt x="10" y="68"/>
                  </a:lnTo>
                  <a:lnTo>
                    <a:pt x="10" y="64"/>
                  </a:lnTo>
                  <a:lnTo>
                    <a:pt x="10" y="64"/>
                  </a:lnTo>
                  <a:lnTo>
                    <a:pt x="10" y="64"/>
                  </a:lnTo>
                  <a:close/>
                  <a:moveTo>
                    <a:pt x="74" y="78"/>
                  </a:moveTo>
                  <a:lnTo>
                    <a:pt x="70" y="78"/>
                  </a:lnTo>
                  <a:lnTo>
                    <a:pt x="70" y="74"/>
                  </a:lnTo>
                  <a:lnTo>
                    <a:pt x="74" y="74"/>
                  </a:lnTo>
                  <a:lnTo>
                    <a:pt x="74" y="78"/>
                  </a:lnTo>
                  <a:lnTo>
                    <a:pt x="74" y="78"/>
                  </a:lnTo>
                  <a:lnTo>
                    <a:pt x="74" y="78"/>
                  </a:lnTo>
                  <a:close/>
                  <a:moveTo>
                    <a:pt x="14" y="82"/>
                  </a:moveTo>
                  <a:lnTo>
                    <a:pt x="14" y="78"/>
                  </a:lnTo>
                  <a:lnTo>
                    <a:pt x="10" y="78"/>
                  </a:lnTo>
                  <a:lnTo>
                    <a:pt x="10" y="74"/>
                  </a:lnTo>
                  <a:lnTo>
                    <a:pt x="14" y="74"/>
                  </a:lnTo>
                  <a:lnTo>
                    <a:pt x="14" y="78"/>
                  </a:lnTo>
                  <a:lnTo>
                    <a:pt x="18" y="78"/>
                  </a:lnTo>
                  <a:lnTo>
                    <a:pt x="14" y="78"/>
                  </a:lnTo>
                  <a:lnTo>
                    <a:pt x="14" y="82"/>
                  </a:lnTo>
                  <a:lnTo>
                    <a:pt x="14" y="82"/>
                  </a:lnTo>
                  <a:lnTo>
                    <a:pt x="14" y="82"/>
                  </a:lnTo>
                  <a:close/>
                  <a:moveTo>
                    <a:pt x="100" y="82"/>
                  </a:moveTo>
                  <a:lnTo>
                    <a:pt x="100" y="78"/>
                  </a:lnTo>
                  <a:lnTo>
                    <a:pt x="96" y="78"/>
                  </a:lnTo>
                  <a:lnTo>
                    <a:pt x="100" y="78"/>
                  </a:lnTo>
                  <a:lnTo>
                    <a:pt x="104" y="78"/>
                  </a:lnTo>
                  <a:lnTo>
                    <a:pt x="100" y="78"/>
                  </a:lnTo>
                  <a:lnTo>
                    <a:pt x="100" y="82"/>
                  </a:lnTo>
                  <a:lnTo>
                    <a:pt x="100" y="82"/>
                  </a:lnTo>
                  <a:lnTo>
                    <a:pt x="100" y="82"/>
                  </a:lnTo>
                  <a:close/>
                  <a:moveTo>
                    <a:pt x="90" y="82"/>
                  </a:moveTo>
                  <a:lnTo>
                    <a:pt x="92" y="78"/>
                  </a:lnTo>
                  <a:lnTo>
                    <a:pt x="92" y="82"/>
                  </a:lnTo>
                  <a:lnTo>
                    <a:pt x="90" y="82"/>
                  </a:lnTo>
                  <a:lnTo>
                    <a:pt x="90" y="82"/>
                  </a:lnTo>
                  <a:lnTo>
                    <a:pt x="90" y="82"/>
                  </a:lnTo>
                  <a:close/>
                  <a:moveTo>
                    <a:pt x="62" y="82"/>
                  </a:moveTo>
                  <a:lnTo>
                    <a:pt x="62" y="78"/>
                  </a:lnTo>
                  <a:lnTo>
                    <a:pt x="66" y="78"/>
                  </a:lnTo>
                  <a:lnTo>
                    <a:pt x="66" y="82"/>
                  </a:lnTo>
                  <a:lnTo>
                    <a:pt x="62" y="82"/>
                  </a:lnTo>
                  <a:lnTo>
                    <a:pt x="62" y="82"/>
                  </a:lnTo>
                  <a:lnTo>
                    <a:pt x="62" y="82"/>
                  </a:lnTo>
                  <a:close/>
                  <a:moveTo>
                    <a:pt x="74" y="78"/>
                  </a:moveTo>
                  <a:lnTo>
                    <a:pt x="74" y="82"/>
                  </a:lnTo>
                  <a:lnTo>
                    <a:pt x="78" y="82"/>
                  </a:lnTo>
                  <a:lnTo>
                    <a:pt x="74" y="82"/>
                  </a:lnTo>
                  <a:lnTo>
                    <a:pt x="74" y="78"/>
                  </a:lnTo>
                  <a:lnTo>
                    <a:pt x="74" y="78"/>
                  </a:lnTo>
                  <a:lnTo>
                    <a:pt x="74" y="78"/>
                  </a:lnTo>
                  <a:close/>
                  <a:moveTo>
                    <a:pt x="66" y="82"/>
                  </a:moveTo>
                  <a:lnTo>
                    <a:pt x="66" y="86"/>
                  </a:lnTo>
                  <a:lnTo>
                    <a:pt x="62" y="86"/>
                  </a:lnTo>
                  <a:lnTo>
                    <a:pt x="66" y="86"/>
                  </a:lnTo>
                  <a:lnTo>
                    <a:pt x="66" y="82"/>
                  </a:lnTo>
                  <a:lnTo>
                    <a:pt x="66" y="82"/>
                  </a:lnTo>
                  <a:lnTo>
                    <a:pt x="66" y="82"/>
                  </a:lnTo>
                  <a:close/>
                  <a:moveTo>
                    <a:pt x="82" y="94"/>
                  </a:moveTo>
                  <a:lnTo>
                    <a:pt x="78" y="90"/>
                  </a:lnTo>
                  <a:lnTo>
                    <a:pt x="82" y="90"/>
                  </a:lnTo>
                  <a:lnTo>
                    <a:pt x="82" y="94"/>
                  </a:lnTo>
                  <a:lnTo>
                    <a:pt x="82" y="94"/>
                  </a:lnTo>
                  <a:lnTo>
                    <a:pt x="82" y="94"/>
                  </a:lnTo>
                  <a:close/>
                  <a:moveTo>
                    <a:pt x="78" y="94"/>
                  </a:moveTo>
                  <a:lnTo>
                    <a:pt x="74" y="94"/>
                  </a:lnTo>
                  <a:lnTo>
                    <a:pt x="74" y="90"/>
                  </a:lnTo>
                  <a:lnTo>
                    <a:pt x="78" y="90"/>
                  </a:lnTo>
                  <a:lnTo>
                    <a:pt x="78" y="94"/>
                  </a:lnTo>
                  <a:lnTo>
                    <a:pt x="78" y="94"/>
                  </a:lnTo>
                  <a:lnTo>
                    <a:pt x="78" y="94"/>
                  </a:lnTo>
                  <a:close/>
                  <a:moveTo>
                    <a:pt x="100" y="94"/>
                  </a:moveTo>
                  <a:lnTo>
                    <a:pt x="100" y="90"/>
                  </a:lnTo>
                  <a:lnTo>
                    <a:pt x="100" y="94"/>
                  </a:lnTo>
                  <a:lnTo>
                    <a:pt x="104" y="94"/>
                  </a:lnTo>
                  <a:lnTo>
                    <a:pt x="100" y="94"/>
                  </a:lnTo>
                  <a:lnTo>
                    <a:pt x="100" y="94"/>
                  </a:lnTo>
                  <a:lnTo>
                    <a:pt x="100" y="94"/>
                  </a:lnTo>
                  <a:close/>
                  <a:moveTo>
                    <a:pt x="100" y="102"/>
                  </a:moveTo>
                  <a:lnTo>
                    <a:pt x="100" y="98"/>
                  </a:lnTo>
                  <a:lnTo>
                    <a:pt x="104" y="98"/>
                  </a:lnTo>
                  <a:lnTo>
                    <a:pt x="104" y="94"/>
                  </a:lnTo>
                  <a:lnTo>
                    <a:pt x="108" y="94"/>
                  </a:lnTo>
                  <a:lnTo>
                    <a:pt x="108" y="98"/>
                  </a:lnTo>
                  <a:lnTo>
                    <a:pt x="104" y="98"/>
                  </a:lnTo>
                  <a:lnTo>
                    <a:pt x="100" y="98"/>
                  </a:lnTo>
                  <a:lnTo>
                    <a:pt x="100" y="102"/>
                  </a:lnTo>
                  <a:lnTo>
                    <a:pt x="100" y="102"/>
                  </a:lnTo>
                  <a:lnTo>
                    <a:pt x="100" y="102"/>
                  </a:lnTo>
                  <a:close/>
                  <a:moveTo>
                    <a:pt x="78" y="102"/>
                  </a:moveTo>
                  <a:lnTo>
                    <a:pt x="78" y="98"/>
                  </a:lnTo>
                  <a:lnTo>
                    <a:pt x="78" y="102"/>
                  </a:lnTo>
                  <a:lnTo>
                    <a:pt x="78" y="102"/>
                  </a:lnTo>
                  <a:lnTo>
                    <a:pt x="78" y="102"/>
                  </a:lnTo>
                  <a:close/>
                  <a:moveTo>
                    <a:pt x="62" y="102"/>
                  </a:moveTo>
                  <a:lnTo>
                    <a:pt x="62" y="98"/>
                  </a:lnTo>
                  <a:lnTo>
                    <a:pt x="66" y="98"/>
                  </a:lnTo>
                  <a:lnTo>
                    <a:pt x="66" y="102"/>
                  </a:lnTo>
                  <a:lnTo>
                    <a:pt x="62" y="102"/>
                  </a:lnTo>
                  <a:lnTo>
                    <a:pt x="62" y="102"/>
                  </a:lnTo>
                  <a:lnTo>
                    <a:pt x="62" y="102"/>
                  </a:lnTo>
                  <a:close/>
                  <a:moveTo>
                    <a:pt x="118" y="104"/>
                  </a:moveTo>
                  <a:lnTo>
                    <a:pt x="118" y="108"/>
                  </a:lnTo>
                  <a:lnTo>
                    <a:pt x="116" y="112"/>
                  </a:lnTo>
                  <a:lnTo>
                    <a:pt x="112" y="112"/>
                  </a:lnTo>
                  <a:lnTo>
                    <a:pt x="112" y="108"/>
                  </a:lnTo>
                  <a:lnTo>
                    <a:pt x="116" y="108"/>
                  </a:lnTo>
                  <a:lnTo>
                    <a:pt x="116" y="104"/>
                  </a:lnTo>
                  <a:lnTo>
                    <a:pt x="118" y="104"/>
                  </a:lnTo>
                  <a:lnTo>
                    <a:pt x="118" y="104"/>
                  </a:lnTo>
                  <a:lnTo>
                    <a:pt x="118" y="104"/>
                  </a:lnTo>
                  <a:close/>
                  <a:moveTo>
                    <a:pt x="44" y="104"/>
                  </a:moveTo>
                  <a:lnTo>
                    <a:pt x="48" y="108"/>
                  </a:lnTo>
                  <a:lnTo>
                    <a:pt x="44" y="108"/>
                  </a:lnTo>
                  <a:lnTo>
                    <a:pt x="44" y="104"/>
                  </a:lnTo>
                  <a:lnTo>
                    <a:pt x="44" y="104"/>
                  </a:lnTo>
                  <a:lnTo>
                    <a:pt x="44" y="104"/>
                  </a:lnTo>
                  <a:close/>
                  <a:moveTo>
                    <a:pt x="104" y="124"/>
                  </a:moveTo>
                  <a:lnTo>
                    <a:pt x="104" y="120"/>
                  </a:lnTo>
                  <a:lnTo>
                    <a:pt x="104" y="116"/>
                  </a:lnTo>
                  <a:lnTo>
                    <a:pt x="104" y="120"/>
                  </a:lnTo>
                  <a:lnTo>
                    <a:pt x="104" y="124"/>
                  </a:lnTo>
                  <a:lnTo>
                    <a:pt x="104" y="124"/>
                  </a:lnTo>
                  <a:lnTo>
                    <a:pt x="104" y="124"/>
                  </a:lnTo>
                  <a:close/>
                  <a:moveTo>
                    <a:pt x="56" y="128"/>
                  </a:moveTo>
                  <a:lnTo>
                    <a:pt x="52" y="128"/>
                  </a:lnTo>
                  <a:lnTo>
                    <a:pt x="52" y="120"/>
                  </a:lnTo>
                  <a:lnTo>
                    <a:pt x="56" y="120"/>
                  </a:lnTo>
                  <a:lnTo>
                    <a:pt x="60" y="120"/>
                  </a:lnTo>
                  <a:lnTo>
                    <a:pt x="62" y="120"/>
                  </a:lnTo>
                  <a:lnTo>
                    <a:pt x="60" y="124"/>
                  </a:lnTo>
                  <a:lnTo>
                    <a:pt x="62" y="124"/>
                  </a:lnTo>
                  <a:lnTo>
                    <a:pt x="66" y="124"/>
                  </a:lnTo>
                  <a:lnTo>
                    <a:pt x="70" y="124"/>
                  </a:lnTo>
                  <a:lnTo>
                    <a:pt x="74" y="124"/>
                  </a:lnTo>
                  <a:lnTo>
                    <a:pt x="78" y="124"/>
                  </a:lnTo>
                  <a:lnTo>
                    <a:pt x="82" y="128"/>
                  </a:lnTo>
                  <a:lnTo>
                    <a:pt x="82" y="124"/>
                  </a:lnTo>
                  <a:lnTo>
                    <a:pt x="86" y="124"/>
                  </a:lnTo>
                  <a:lnTo>
                    <a:pt x="86" y="128"/>
                  </a:lnTo>
                  <a:lnTo>
                    <a:pt x="90" y="128"/>
                  </a:lnTo>
                  <a:lnTo>
                    <a:pt x="92" y="128"/>
                  </a:lnTo>
                  <a:lnTo>
                    <a:pt x="92" y="130"/>
                  </a:lnTo>
                  <a:lnTo>
                    <a:pt x="90" y="130"/>
                  </a:lnTo>
                  <a:lnTo>
                    <a:pt x="82" y="130"/>
                  </a:lnTo>
                  <a:lnTo>
                    <a:pt x="78" y="130"/>
                  </a:lnTo>
                  <a:lnTo>
                    <a:pt x="74" y="130"/>
                  </a:lnTo>
                  <a:lnTo>
                    <a:pt x="70" y="130"/>
                  </a:lnTo>
                  <a:lnTo>
                    <a:pt x="66" y="130"/>
                  </a:lnTo>
                  <a:lnTo>
                    <a:pt x="66" y="128"/>
                  </a:lnTo>
                  <a:lnTo>
                    <a:pt x="62" y="128"/>
                  </a:lnTo>
                  <a:lnTo>
                    <a:pt x="60" y="128"/>
                  </a:lnTo>
                  <a:lnTo>
                    <a:pt x="56" y="128"/>
                  </a:lnTo>
                  <a:lnTo>
                    <a:pt x="56" y="128"/>
                  </a:lnTo>
                  <a:lnTo>
                    <a:pt x="56" y="12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103"/>
            <p:cNvSpPr>
              <a:spLocks/>
            </p:cNvSpPr>
            <p:nvPr/>
          </p:nvSpPr>
          <p:spPr bwMode="auto">
            <a:xfrm>
              <a:off x="4337050" y="3124268"/>
              <a:ext cx="3175" cy="6350"/>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0 h 4"/>
                <a:gd name="T14" fmla="*/ 2 w 2"/>
                <a:gd name="T15" fmla="*/ 0 h 4"/>
                <a:gd name="T16" fmla="*/ 0 w 2"/>
                <a:gd name="T17" fmla="*/ 4 h 4"/>
                <a:gd name="T18" fmla="*/ 0 w 2"/>
                <a:gd name="T19" fmla="*/ 4 h 4"/>
                <a:gd name="T20" fmla="*/ 0 w 2"/>
                <a:gd name="T21" fmla="*/ 4 h 4"/>
                <a:gd name="T22" fmla="*/ 0 w 2"/>
                <a:gd name="T23" fmla="*/ 4 h 4"/>
                <a:gd name="T24" fmla="*/ 0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0" y="4"/>
                  </a:lnTo>
                  <a:lnTo>
                    <a:pt x="0" y="4"/>
                  </a:lnTo>
                  <a:lnTo>
                    <a:pt x="0" y="4"/>
                  </a:lnTo>
                  <a:lnTo>
                    <a:pt x="0" y="4"/>
                  </a:lnTo>
                  <a:lnTo>
                    <a:pt x="0" y="4"/>
                  </a:lnTo>
                  <a:lnTo>
                    <a:pt x="0" y="0"/>
                  </a:lnTo>
                  <a:lnTo>
                    <a:pt x="2" y="0"/>
                  </a:lnTo>
                  <a:lnTo>
                    <a:pt x="0" y="4"/>
                  </a:lnTo>
                  <a:lnTo>
                    <a:pt x="0" y="4"/>
                  </a:lnTo>
                  <a:lnTo>
                    <a:pt x="0" y="4"/>
                  </a:lnTo>
                  <a:lnTo>
                    <a:pt x="0" y="4"/>
                  </a:lnTo>
                  <a:lnTo>
                    <a:pt x="0"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104"/>
            <p:cNvSpPr>
              <a:spLocks/>
            </p:cNvSpPr>
            <p:nvPr/>
          </p:nvSpPr>
          <p:spPr bwMode="auto">
            <a:xfrm>
              <a:off x="4756150" y="3159193"/>
              <a:ext cx="152400" cy="88900"/>
            </a:xfrm>
            <a:custGeom>
              <a:avLst/>
              <a:gdLst>
                <a:gd name="T0" fmla="*/ 74 w 96"/>
                <a:gd name="T1" fmla="*/ 42 h 56"/>
                <a:gd name="T2" fmla="*/ 70 w 96"/>
                <a:gd name="T3" fmla="*/ 46 h 56"/>
                <a:gd name="T4" fmla="*/ 66 w 96"/>
                <a:gd name="T5" fmla="*/ 46 h 56"/>
                <a:gd name="T6" fmla="*/ 66 w 96"/>
                <a:gd name="T7" fmla="*/ 46 h 56"/>
                <a:gd name="T8" fmla="*/ 62 w 96"/>
                <a:gd name="T9" fmla="*/ 50 h 56"/>
                <a:gd name="T10" fmla="*/ 58 w 96"/>
                <a:gd name="T11" fmla="*/ 50 h 56"/>
                <a:gd name="T12" fmla="*/ 56 w 96"/>
                <a:gd name="T13" fmla="*/ 50 h 56"/>
                <a:gd name="T14" fmla="*/ 52 w 96"/>
                <a:gd name="T15" fmla="*/ 50 h 56"/>
                <a:gd name="T16" fmla="*/ 44 w 96"/>
                <a:gd name="T17" fmla="*/ 52 h 56"/>
                <a:gd name="T18" fmla="*/ 40 w 96"/>
                <a:gd name="T19" fmla="*/ 52 h 56"/>
                <a:gd name="T20" fmla="*/ 36 w 96"/>
                <a:gd name="T21" fmla="*/ 52 h 56"/>
                <a:gd name="T22" fmla="*/ 32 w 96"/>
                <a:gd name="T23" fmla="*/ 56 h 56"/>
                <a:gd name="T24" fmla="*/ 30 w 96"/>
                <a:gd name="T25" fmla="*/ 56 h 56"/>
                <a:gd name="T26" fmla="*/ 22 w 96"/>
                <a:gd name="T27" fmla="*/ 52 h 56"/>
                <a:gd name="T28" fmla="*/ 18 w 96"/>
                <a:gd name="T29" fmla="*/ 52 h 56"/>
                <a:gd name="T30" fmla="*/ 14 w 96"/>
                <a:gd name="T31" fmla="*/ 50 h 56"/>
                <a:gd name="T32" fmla="*/ 10 w 96"/>
                <a:gd name="T33" fmla="*/ 46 h 56"/>
                <a:gd name="T34" fmla="*/ 10 w 96"/>
                <a:gd name="T35" fmla="*/ 46 h 56"/>
                <a:gd name="T36" fmla="*/ 6 w 96"/>
                <a:gd name="T37" fmla="*/ 42 h 56"/>
                <a:gd name="T38" fmla="*/ 2 w 96"/>
                <a:gd name="T39" fmla="*/ 38 h 56"/>
                <a:gd name="T40" fmla="*/ 2 w 96"/>
                <a:gd name="T41" fmla="*/ 34 h 56"/>
                <a:gd name="T42" fmla="*/ 0 w 96"/>
                <a:gd name="T43" fmla="*/ 34 h 56"/>
                <a:gd name="T44" fmla="*/ 2 w 96"/>
                <a:gd name="T45" fmla="*/ 30 h 56"/>
                <a:gd name="T46" fmla="*/ 2 w 96"/>
                <a:gd name="T47" fmla="*/ 26 h 56"/>
                <a:gd name="T48" fmla="*/ 2 w 96"/>
                <a:gd name="T49" fmla="*/ 24 h 56"/>
                <a:gd name="T50" fmla="*/ 6 w 96"/>
                <a:gd name="T51" fmla="*/ 20 h 56"/>
                <a:gd name="T52" fmla="*/ 6 w 96"/>
                <a:gd name="T53" fmla="*/ 20 h 56"/>
                <a:gd name="T54" fmla="*/ 6 w 96"/>
                <a:gd name="T55" fmla="*/ 16 h 56"/>
                <a:gd name="T56" fmla="*/ 10 w 96"/>
                <a:gd name="T57" fmla="*/ 16 h 56"/>
                <a:gd name="T58" fmla="*/ 14 w 96"/>
                <a:gd name="T59" fmla="*/ 16 h 56"/>
                <a:gd name="T60" fmla="*/ 14 w 96"/>
                <a:gd name="T61" fmla="*/ 12 h 56"/>
                <a:gd name="T62" fmla="*/ 18 w 96"/>
                <a:gd name="T63" fmla="*/ 12 h 56"/>
                <a:gd name="T64" fmla="*/ 18 w 96"/>
                <a:gd name="T65" fmla="*/ 12 h 56"/>
                <a:gd name="T66" fmla="*/ 26 w 96"/>
                <a:gd name="T67" fmla="*/ 16 h 56"/>
                <a:gd name="T68" fmla="*/ 32 w 96"/>
                <a:gd name="T69" fmla="*/ 16 h 56"/>
                <a:gd name="T70" fmla="*/ 36 w 96"/>
                <a:gd name="T71" fmla="*/ 16 h 56"/>
                <a:gd name="T72" fmla="*/ 36 w 96"/>
                <a:gd name="T73" fmla="*/ 16 h 56"/>
                <a:gd name="T74" fmla="*/ 36 w 96"/>
                <a:gd name="T75" fmla="*/ 12 h 56"/>
                <a:gd name="T76" fmla="*/ 40 w 96"/>
                <a:gd name="T77" fmla="*/ 8 h 56"/>
                <a:gd name="T78" fmla="*/ 44 w 96"/>
                <a:gd name="T79" fmla="*/ 8 h 56"/>
                <a:gd name="T80" fmla="*/ 48 w 96"/>
                <a:gd name="T81" fmla="*/ 8 h 56"/>
                <a:gd name="T82" fmla="*/ 56 w 96"/>
                <a:gd name="T83" fmla="*/ 8 h 56"/>
                <a:gd name="T84" fmla="*/ 56 w 96"/>
                <a:gd name="T85" fmla="*/ 8 h 56"/>
                <a:gd name="T86" fmla="*/ 58 w 96"/>
                <a:gd name="T87" fmla="*/ 4 h 56"/>
                <a:gd name="T88" fmla="*/ 62 w 96"/>
                <a:gd name="T89" fmla="*/ 0 h 56"/>
                <a:gd name="T90" fmla="*/ 66 w 96"/>
                <a:gd name="T91" fmla="*/ 0 h 56"/>
                <a:gd name="T92" fmla="*/ 70 w 96"/>
                <a:gd name="T93" fmla="*/ 0 h 56"/>
                <a:gd name="T94" fmla="*/ 78 w 96"/>
                <a:gd name="T95" fmla="*/ 0 h 56"/>
                <a:gd name="T96" fmla="*/ 82 w 96"/>
                <a:gd name="T97" fmla="*/ 4 h 56"/>
                <a:gd name="T98" fmla="*/ 84 w 96"/>
                <a:gd name="T99" fmla="*/ 4 h 56"/>
                <a:gd name="T100" fmla="*/ 84 w 96"/>
                <a:gd name="T101" fmla="*/ 0 h 56"/>
                <a:gd name="T102" fmla="*/ 88 w 96"/>
                <a:gd name="T103" fmla="*/ 4 h 56"/>
                <a:gd name="T104" fmla="*/ 92 w 96"/>
                <a:gd name="T105" fmla="*/ 8 h 56"/>
                <a:gd name="T106" fmla="*/ 96 w 96"/>
                <a:gd name="T107" fmla="*/ 8 h 56"/>
                <a:gd name="T108" fmla="*/ 92 w 96"/>
                <a:gd name="T109" fmla="*/ 16 h 56"/>
                <a:gd name="T110" fmla="*/ 88 w 96"/>
                <a:gd name="T111" fmla="*/ 16 h 56"/>
                <a:gd name="T112" fmla="*/ 84 w 96"/>
                <a:gd name="T113" fmla="*/ 20 h 56"/>
                <a:gd name="T114" fmla="*/ 84 w 96"/>
                <a:gd name="T115" fmla="*/ 20 h 56"/>
                <a:gd name="T116" fmla="*/ 84 w 96"/>
                <a:gd name="T117" fmla="*/ 24 h 56"/>
                <a:gd name="T118" fmla="*/ 82 w 96"/>
                <a:gd name="T119" fmla="*/ 26 h 56"/>
                <a:gd name="T120" fmla="*/ 78 w 96"/>
                <a:gd name="T121" fmla="*/ 30 h 56"/>
                <a:gd name="T122" fmla="*/ 78 w 96"/>
                <a:gd name="T123" fmla="*/ 34 h 56"/>
                <a:gd name="T124" fmla="*/ 78 w 96"/>
                <a:gd name="T1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6" h="56">
                  <a:moveTo>
                    <a:pt x="78" y="38"/>
                  </a:moveTo>
                  <a:lnTo>
                    <a:pt x="74" y="38"/>
                  </a:lnTo>
                  <a:lnTo>
                    <a:pt x="74" y="38"/>
                  </a:lnTo>
                  <a:lnTo>
                    <a:pt x="74" y="38"/>
                  </a:lnTo>
                  <a:lnTo>
                    <a:pt x="74" y="42"/>
                  </a:lnTo>
                  <a:lnTo>
                    <a:pt x="74" y="42"/>
                  </a:lnTo>
                  <a:lnTo>
                    <a:pt x="74" y="42"/>
                  </a:lnTo>
                  <a:lnTo>
                    <a:pt x="70" y="46"/>
                  </a:lnTo>
                  <a:lnTo>
                    <a:pt x="70" y="46"/>
                  </a:lnTo>
                  <a:lnTo>
                    <a:pt x="70" y="46"/>
                  </a:lnTo>
                  <a:lnTo>
                    <a:pt x="70" y="46"/>
                  </a:lnTo>
                  <a:lnTo>
                    <a:pt x="70" y="46"/>
                  </a:lnTo>
                  <a:lnTo>
                    <a:pt x="70" y="46"/>
                  </a:lnTo>
                  <a:lnTo>
                    <a:pt x="70" y="46"/>
                  </a:lnTo>
                  <a:lnTo>
                    <a:pt x="66" y="46"/>
                  </a:lnTo>
                  <a:lnTo>
                    <a:pt x="66" y="46"/>
                  </a:lnTo>
                  <a:lnTo>
                    <a:pt x="66" y="46"/>
                  </a:lnTo>
                  <a:lnTo>
                    <a:pt x="66" y="46"/>
                  </a:lnTo>
                  <a:lnTo>
                    <a:pt x="66" y="46"/>
                  </a:lnTo>
                  <a:lnTo>
                    <a:pt x="66" y="46"/>
                  </a:lnTo>
                  <a:lnTo>
                    <a:pt x="66" y="50"/>
                  </a:lnTo>
                  <a:lnTo>
                    <a:pt x="66" y="50"/>
                  </a:lnTo>
                  <a:lnTo>
                    <a:pt x="66" y="50"/>
                  </a:lnTo>
                  <a:lnTo>
                    <a:pt x="66" y="50"/>
                  </a:lnTo>
                  <a:lnTo>
                    <a:pt x="62" y="50"/>
                  </a:lnTo>
                  <a:lnTo>
                    <a:pt x="62" y="50"/>
                  </a:lnTo>
                  <a:lnTo>
                    <a:pt x="62" y="50"/>
                  </a:lnTo>
                  <a:lnTo>
                    <a:pt x="62" y="50"/>
                  </a:lnTo>
                  <a:lnTo>
                    <a:pt x="62" y="50"/>
                  </a:lnTo>
                  <a:lnTo>
                    <a:pt x="58" y="50"/>
                  </a:lnTo>
                  <a:lnTo>
                    <a:pt x="58" y="50"/>
                  </a:lnTo>
                  <a:lnTo>
                    <a:pt x="58" y="50"/>
                  </a:lnTo>
                  <a:lnTo>
                    <a:pt x="58" y="50"/>
                  </a:lnTo>
                  <a:lnTo>
                    <a:pt x="58" y="50"/>
                  </a:lnTo>
                  <a:lnTo>
                    <a:pt x="56" y="50"/>
                  </a:lnTo>
                  <a:lnTo>
                    <a:pt x="56" y="50"/>
                  </a:lnTo>
                  <a:lnTo>
                    <a:pt x="52" y="50"/>
                  </a:lnTo>
                  <a:lnTo>
                    <a:pt x="52" y="50"/>
                  </a:lnTo>
                  <a:lnTo>
                    <a:pt x="52" y="50"/>
                  </a:lnTo>
                  <a:lnTo>
                    <a:pt x="52" y="50"/>
                  </a:lnTo>
                  <a:lnTo>
                    <a:pt x="48" y="50"/>
                  </a:lnTo>
                  <a:lnTo>
                    <a:pt x="48" y="50"/>
                  </a:lnTo>
                  <a:lnTo>
                    <a:pt x="48" y="50"/>
                  </a:lnTo>
                  <a:lnTo>
                    <a:pt x="48" y="50"/>
                  </a:lnTo>
                  <a:lnTo>
                    <a:pt x="44" y="52"/>
                  </a:lnTo>
                  <a:lnTo>
                    <a:pt x="44" y="52"/>
                  </a:lnTo>
                  <a:lnTo>
                    <a:pt x="44" y="52"/>
                  </a:lnTo>
                  <a:lnTo>
                    <a:pt x="40" y="52"/>
                  </a:lnTo>
                  <a:lnTo>
                    <a:pt x="40" y="52"/>
                  </a:lnTo>
                  <a:lnTo>
                    <a:pt x="40" y="52"/>
                  </a:lnTo>
                  <a:lnTo>
                    <a:pt x="36" y="52"/>
                  </a:lnTo>
                  <a:lnTo>
                    <a:pt x="36" y="52"/>
                  </a:lnTo>
                  <a:lnTo>
                    <a:pt x="36" y="52"/>
                  </a:lnTo>
                  <a:lnTo>
                    <a:pt x="36" y="52"/>
                  </a:lnTo>
                  <a:lnTo>
                    <a:pt x="36" y="52"/>
                  </a:lnTo>
                  <a:lnTo>
                    <a:pt x="36" y="52"/>
                  </a:lnTo>
                  <a:lnTo>
                    <a:pt x="36" y="56"/>
                  </a:lnTo>
                  <a:lnTo>
                    <a:pt x="32" y="56"/>
                  </a:lnTo>
                  <a:lnTo>
                    <a:pt x="32" y="56"/>
                  </a:lnTo>
                  <a:lnTo>
                    <a:pt x="32" y="56"/>
                  </a:lnTo>
                  <a:lnTo>
                    <a:pt x="32" y="56"/>
                  </a:lnTo>
                  <a:lnTo>
                    <a:pt x="30" y="56"/>
                  </a:lnTo>
                  <a:lnTo>
                    <a:pt x="30" y="56"/>
                  </a:lnTo>
                  <a:lnTo>
                    <a:pt x="30" y="56"/>
                  </a:lnTo>
                  <a:lnTo>
                    <a:pt x="30" y="56"/>
                  </a:lnTo>
                  <a:lnTo>
                    <a:pt x="26" y="56"/>
                  </a:lnTo>
                  <a:lnTo>
                    <a:pt x="26" y="56"/>
                  </a:lnTo>
                  <a:lnTo>
                    <a:pt x="22" y="56"/>
                  </a:lnTo>
                  <a:lnTo>
                    <a:pt x="22" y="52"/>
                  </a:lnTo>
                  <a:lnTo>
                    <a:pt x="22" y="52"/>
                  </a:lnTo>
                  <a:lnTo>
                    <a:pt x="22" y="52"/>
                  </a:lnTo>
                  <a:lnTo>
                    <a:pt x="22" y="52"/>
                  </a:lnTo>
                  <a:lnTo>
                    <a:pt x="18" y="52"/>
                  </a:lnTo>
                  <a:lnTo>
                    <a:pt x="18" y="52"/>
                  </a:lnTo>
                  <a:lnTo>
                    <a:pt x="18" y="52"/>
                  </a:lnTo>
                  <a:lnTo>
                    <a:pt x="18" y="52"/>
                  </a:lnTo>
                  <a:lnTo>
                    <a:pt x="18" y="52"/>
                  </a:lnTo>
                  <a:lnTo>
                    <a:pt x="14" y="52"/>
                  </a:lnTo>
                  <a:lnTo>
                    <a:pt x="14" y="50"/>
                  </a:lnTo>
                  <a:lnTo>
                    <a:pt x="14" y="50"/>
                  </a:lnTo>
                  <a:lnTo>
                    <a:pt x="14" y="50"/>
                  </a:lnTo>
                  <a:lnTo>
                    <a:pt x="14" y="50"/>
                  </a:lnTo>
                  <a:lnTo>
                    <a:pt x="14" y="50"/>
                  </a:lnTo>
                  <a:lnTo>
                    <a:pt x="10" y="46"/>
                  </a:lnTo>
                  <a:lnTo>
                    <a:pt x="10" y="46"/>
                  </a:lnTo>
                  <a:lnTo>
                    <a:pt x="10" y="46"/>
                  </a:lnTo>
                  <a:lnTo>
                    <a:pt x="10" y="46"/>
                  </a:lnTo>
                  <a:lnTo>
                    <a:pt x="10" y="46"/>
                  </a:lnTo>
                  <a:lnTo>
                    <a:pt x="10" y="46"/>
                  </a:lnTo>
                  <a:lnTo>
                    <a:pt x="10" y="46"/>
                  </a:lnTo>
                  <a:lnTo>
                    <a:pt x="10" y="46"/>
                  </a:lnTo>
                  <a:lnTo>
                    <a:pt x="10" y="46"/>
                  </a:lnTo>
                  <a:lnTo>
                    <a:pt x="6" y="42"/>
                  </a:lnTo>
                  <a:lnTo>
                    <a:pt x="6" y="42"/>
                  </a:lnTo>
                  <a:lnTo>
                    <a:pt x="6" y="42"/>
                  </a:lnTo>
                  <a:lnTo>
                    <a:pt x="6" y="42"/>
                  </a:lnTo>
                  <a:lnTo>
                    <a:pt x="2" y="38"/>
                  </a:lnTo>
                  <a:lnTo>
                    <a:pt x="2" y="38"/>
                  </a:lnTo>
                  <a:lnTo>
                    <a:pt x="2" y="38"/>
                  </a:lnTo>
                  <a:lnTo>
                    <a:pt x="2" y="38"/>
                  </a:lnTo>
                  <a:lnTo>
                    <a:pt x="2" y="38"/>
                  </a:lnTo>
                  <a:lnTo>
                    <a:pt x="2" y="34"/>
                  </a:lnTo>
                  <a:lnTo>
                    <a:pt x="2" y="34"/>
                  </a:lnTo>
                  <a:lnTo>
                    <a:pt x="2" y="34"/>
                  </a:lnTo>
                  <a:lnTo>
                    <a:pt x="2" y="34"/>
                  </a:lnTo>
                  <a:lnTo>
                    <a:pt x="2" y="34"/>
                  </a:lnTo>
                  <a:lnTo>
                    <a:pt x="2" y="34"/>
                  </a:lnTo>
                  <a:lnTo>
                    <a:pt x="0" y="34"/>
                  </a:lnTo>
                  <a:lnTo>
                    <a:pt x="0" y="34"/>
                  </a:lnTo>
                  <a:lnTo>
                    <a:pt x="0" y="34"/>
                  </a:lnTo>
                  <a:lnTo>
                    <a:pt x="0" y="34"/>
                  </a:lnTo>
                  <a:lnTo>
                    <a:pt x="2" y="30"/>
                  </a:lnTo>
                  <a:lnTo>
                    <a:pt x="2" y="30"/>
                  </a:lnTo>
                  <a:lnTo>
                    <a:pt x="2" y="30"/>
                  </a:lnTo>
                  <a:lnTo>
                    <a:pt x="2" y="30"/>
                  </a:lnTo>
                  <a:lnTo>
                    <a:pt x="2" y="30"/>
                  </a:lnTo>
                  <a:lnTo>
                    <a:pt x="2" y="30"/>
                  </a:lnTo>
                  <a:lnTo>
                    <a:pt x="6" y="30"/>
                  </a:lnTo>
                  <a:lnTo>
                    <a:pt x="6" y="30"/>
                  </a:lnTo>
                  <a:lnTo>
                    <a:pt x="2" y="26"/>
                  </a:lnTo>
                  <a:lnTo>
                    <a:pt x="2" y="26"/>
                  </a:lnTo>
                  <a:lnTo>
                    <a:pt x="2" y="26"/>
                  </a:lnTo>
                  <a:lnTo>
                    <a:pt x="6" y="26"/>
                  </a:lnTo>
                  <a:lnTo>
                    <a:pt x="6" y="26"/>
                  </a:lnTo>
                  <a:lnTo>
                    <a:pt x="2" y="24"/>
                  </a:lnTo>
                  <a:lnTo>
                    <a:pt x="2" y="24"/>
                  </a:lnTo>
                  <a:lnTo>
                    <a:pt x="6" y="24"/>
                  </a:lnTo>
                  <a:lnTo>
                    <a:pt x="6" y="24"/>
                  </a:lnTo>
                  <a:lnTo>
                    <a:pt x="6" y="24"/>
                  </a:lnTo>
                  <a:lnTo>
                    <a:pt x="6" y="20"/>
                  </a:lnTo>
                  <a:lnTo>
                    <a:pt x="6" y="20"/>
                  </a:lnTo>
                  <a:lnTo>
                    <a:pt x="6" y="20"/>
                  </a:lnTo>
                  <a:lnTo>
                    <a:pt x="6" y="20"/>
                  </a:lnTo>
                  <a:lnTo>
                    <a:pt x="6" y="20"/>
                  </a:lnTo>
                  <a:lnTo>
                    <a:pt x="6" y="20"/>
                  </a:lnTo>
                  <a:lnTo>
                    <a:pt x="2" y="20"/>
                  </a:lnTo>
                  <a:lnTo>
                    <a:pt x="2" y="16"/>
                  </a:lnTo>
                  <a:lnTo>
                    <a:pt x="6" y="16"/>
                  </a:lnTo>
                  <a:lnTo>
                    <a:pt x="6" y="16"/>
                  </a:lnTo>
                  <a:lnTo>
                    <a:pt x="6" y="16"/>
                  </a:lnTo>
                  <a:lnTo>
                    <a:pt x="6" y="16"/>
                  </a:lnTo>
                  <a:lnTo>
                    <a:pt x="10" y="16"/>
                  </a:lnTo>
                  <a:lnTo>
                    <a:pt x="10" y="20"/>
                  </a:lnTo>
                  <a:lnTo>
                    <a:pt x="10" y="20"/>
                  </a:lnTo>
                  <a:lnTo>
                    <a:pt x="10" y="16"/>
                  </a:lnTo>
                  <a:lnTo>
                    <a:pt x="10" y="16"/>
                  </a:lnTo>
                  <a:lnTo>
                    <a:pt x="14" y="16"/>
                  </a:lnTo>
                  <a:lnTo>
                    <a:pt x="14" y="16"/>
                  </a:lnTo>
                  <a:lnTo>
                    <a:pt x="14" y="16"/>
                  </a:lnTo>
                  <a:lnTo>
                    <a:pt x="14" y="16"/>
                  </a:lnTo>
                  <a:lnTo>
                    <a:pt x="14" y="16"/>
                  </a:lnTo>
                  <a:lnTo>
                    <a:pt x="14" y="12"/>
                  </a:lnTo>
                  <a:lnTo>
                    <a:pt x="14" y="12"/>
                  </a:lnTo>
                  <a:lnTo>
                    <a:pt x="14" y="12"/>
                  </a:lnTo>
                  <a:lnTo>
                    <a:pt x="14" y="12"/>
                  </a:lnTo>
                  <a:lnTo>
                    <a:pt x="14" y="12"/>
                  </a:lnTo>
                  <a:lnTo>
                    <a:pt x="14" y="12"/>
                  </a:lnTo>
                  <a:lnTo>
                    <a:pt x="14" y="12"/>
                  </a:lnTo>
                  <a:lnTo>
                    <a:pt x="18" y="12"/>
                  </a:lnTo>
                  <a:lnTo>
                    <a:pt x="18" y="12"/>
                  </a:lnTo>
                  <a:lnTo>
                    <a:pt x="18" y="12"/>
                  </a:lnTo>
                  <a:lnTo>
                    <a:pt x="18" y="12"/>
                  </a:lnTo>
                  <a:lnTo>
                    <a:pt x="18" y="12"/>
                  </a:lnTo>
                  <a:lnTo>
                    <a:pt x="18" y="12"/>
                  </a:lnTo>
                  <a:lnTo>
                    <a:pt x="18" y="12"/>
                  </a:lnTo>
                  <a:lnTo>
                    <a:pt x="22" y="16"/>
                  </a:lnTo>
                  <a:lnTo>
                    <a:pt x="26" y="16"/>
                  </a:lnTo>
                  <a:lnTo>
                    <a:pt x="26" y="16"/>
                  </a:lnTo>
                  <a:lnTo>
                    <a:pt x="26" y="16"/>
                  </a:lnTo>
                  <a:lnTo>
                    <a:pt x="26" y="16"/>
                  </a:lnTo>
                  <a:lnTo>
                    <a:pt x="30" y="16"/>
                  </a:lnTo>
                  <a:lnTo>
                    <a:pt x="30" y="16"/>
                  </a:lnTo>
                  <a:lnTo>
                    <a:pt x="30" y="16"/>
                  </a:lnTo>
                  <a:lnTo>
                    <a:pt x="30"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40" y="16"/>
                  </a:lnTo>
                  <a:lnTo>
                    <a:pt x="40" y="16"/>
                  </a:lnTo>
                  <a:lnTo>
                    <a:pt x="36" y="16"/>
                  </a:lnTo>
                  <a:lnTo>
                    <a:pt x="36" y="12"/>
                  </a:lnTo>
                  <a:lnTo>
                    <a:pt x="36" y="12"/>
                  </a:lnTo>
                  <a:lnTo>
                    <a:pt x="36" y="12"/>
                  </a:lnTo>
                  <a:lnTo>
                    <a:pt x="36" y="12"/>
                  </a:lnTo>
                  <a:lnTo>
                    <a:pt x="40" y="12"/>
                  </a:lnTo>
                  <a:lnTo>
                    <a:pt x="40" y="8"/>
                  </a:lnTo>
                  <a:lnTo>
                    <a:pt x="40" y="8"/>
                  </a:lnTo>
                  <a:lnTo>
                    <a:pt x="40" y="8"/>
                  </a:lnTo>
                  <a:lnTo>
                    <a:pt x="40" y="8"/>
                  </a:lnTo>
                  <a:lnTo>
                    <a:pt x="40" y="8"/>
                  </a:lnTo>
                  <a:lnTo>
                    <a:pt x="44" y="8"/>
                  </a:lnTo>
                  <a:lnTo>
                    <a:pt x="44" y="8"/>
                  </a:lnTo>
                  <a:lnTo>
                    <a:pt x="48" y="8"/>
                  </a:lnTo>
                  <a:lnTo>
                    <a:pt x="48" y="8"/>
                  </a:lnTo>
                  <a:lnTo>
                    <a:pt x="48" y="8"/>
                  </a:lnTo>
                  <a:lnTo>
                    <a:pt x="48" y="8"/>
                  </a:lnTo>
                  <a:lnTo>
                    <a:pt x="48" y="8"/>
                  </a:lnTo>
                  <a:lnTo>
                    <a:pt x="52" y="8"/>
                  </a:lnTo>
                  <a:lnTo>
                    <a:pt x="52" y="8"/>
                  </a:lnTo>
                  <a:lnTo>
                    <a:pt x="52" y="8"/>
                  </a:lnTo>
                  <a:lnTo>
                    <a:pt x="56" y="8"/>
                  </a:lnTo>
                  <a:lnTo>
                    <a:pt x="56" y="8"/>
                  </a:lnTo>
                  <a:lnTo>
                    <a:pt x="56" y="8"/>
                  </a:lnTo>
                  <a:lnTo>
                    <a:pt x="56" y="8"/>
                  </a:lnTo>
                  <a:lnTo>
                    <a:pt x="56" y="8"/>
                  </a:lnTo>
                  <a:lnTo>
                    <a:pt x="56" y="8"/>
                  </a:lnTo>
                  <a:lnTo>
                    <a:pt x="56" y="8"/>
                  </a:lnTo>
                  <a:lnTo>
                    <a:pt x="58" y="4"/>
                  </a:lnTo>
                  <a:lnTo>
                    <a:pt x="58" y="4"/>
                  </a:lnTo>
                  <a:lnTo>
                    <a:pt x="58" y="4"/>
                  </a:lnTo>
                  <a:lnTo>
                    <a:pt x="58" y="4"/>
                  </a:lnTo>
                  <a:lnTo>
                    <a:pt x="58" y="4"/>
                  </a:lnTo>
                  <a:lnTo>
                    <a:pt x="58" y="4"/>
                  </a:lnTo>
                  <a:lnTo>
                    <a:pt x="58" y="4"/>
                  </a:lnTo>
                  <a:lnTo>
                    <a:pt x="62" y="0"/>
                  </a:lnTo>
                  <a:lnTo>
                    <a:pt x="62" y="0"/>
                  </a:lnTo>
                  <a:lnTo>
                    <a:pt x="62" y="0"/>
                  </a:lnTo>
                  <a:lnTo>
                    <a:pt x="62" y="0"/>
                  </a:lnTo>
                  <a:lnTo>
                    <a:pt x="62" y="0"/>
                  </a:lnTo>
                  <a:lnTo>
                    <a:pt x="62" y="0"/>
                  </a:lnTo>
                  <a:lnTo>
                    <a:pt x="66" y="0"/>
                  </a:lnTo>
                  <a:lnTo>
                    <a:pt x="66" y="0"/>
                  </a:lnTo>
                  <a:lnTo>
                    <a:pt x="66" y="0"/>
                  </a:lnTo>
                  <a:lnTo>
                    <a:pt x="66" y="0"/>
                  </a:lnTo>
                  <a:lnTo>
                    <a:pt x="66" y="0"/>
                  </a:lnTo>
                  <a:lnTo>
                    <a:pt x="70" y="0"/>
                  </a:lnTo>
                  <a:lnTo>
                    <a:pt x="70" y="0"/>
                  </a:lnTo>
                  <a:lnTo>
                    <a:pt x="74" y="0"/>
                  </a:lnTo>
                  <a:lnTo>
                    <a:pt x="74" y="0"/>
                  </a:lnTo>
                  <a:lnTo>
                    <a:pt x="74" y="0"/>
                  </a:lnTo>
                  <a:lnTo>
                    <a:pt x="78" y="0"/>
                  </a:lnTo>
                  <a:lnTo>
                    <a:pt x="78" y="0"/>
                  </a:lnTo>
                  <a:lnTo>
                    <a:pt x="78" y="0"/>
                  </a:lnTo>
                  <a:lnTo>
                    <a:pt x="78" y="4"/>
                  </a:lnTo>
                  <a:lnTo>
                    <a:pt x="82" y="4"/>
                  </a:lnTo>
                  <a:lnTo>
                    <a:pt x="82" y="4"/>
                  </a:lnTo>
                  <a:lnTo>
                    <a:pt x="82" y="4"/>
                  </a:lnTo>
                  <a:lnTo>
                    <a:pt x="82" y="4"/>
                  </a:lnTo>
                  <a:lnTo>
                    <a:pt x="82" y="4"/>
                  </a:lnTo>
                  <a:lnTo>
                    <a:pt x="84" y="4"/>
                  </a:lnTo>
                  <a:lnTo>
                    <a:pt x="84" y="4"/>
                  </a:lnTo>
                  <a:lnTo>
                    <a:pt x="84" y="4"/>
                  </a:lnTo>
                  <a:lnTo>
                    <a:pt x="84" y="4"/>
                  </a:lnTo>
                  <a:lnTo>
                    <a:pt x="84" y="4"/>
                  </a:lnTo>
                  <a:lnTo>
                    <a:pt x="84" y="4"/>
                  </a:lnTo>
                  <a:lnTo>
                    <a:pt x="84" y="0"/>
                  </a:lnTo>
                  <a:lnTo>
                    <a:pt x="88" y="4"/>
                  </a:lnTo>
                  <a:lnTo>
                    <a:pt x="88" y="4"/>
                  </a:lnTo>
                  <a:lnTo>
                    <a:pt x="88" y="4"/>
                  </a:lnTo>
                  <a:lnTo>
                    <a:pt x="88" y="4"/>
                  </a:lnTo>
                  <a:lnTo>
                    <a:pt x="88" y="4"/>
                  </a:lnTo>
                  <a:lnTo>
                    <a:pt x="88" y="4"/>
                  </a:lnTo>
                  <a:lnTo>
                    <a:pt x="92" y="8"/>
                  </a:lnTo>
                  <a:lnTo>
                    <a:pt x="92" y="8"/>
                  </a:lnTo>
                  <a:lnTo>
                    <a:pt x="92" y="8"/>
                  </a:lnTo>
                  <a:lnTo>
                    <a:pt x="92" y="8"/>
                  </a:lnTo>
                  <a:lnTo>
                    <a:pt x="92" y="8"/>
                  </a:lnTo>
                  <a:lnTo>
                    <a:pt x="92" y="8"/>
                  </a:lnTo>
                  <a:lnTo>
                    <a:pt x="92" y="8"/>
                  </a:lnTo>
                  <a:lnTo>
                    <a:pt x="92" y="8"/>
                  </a:lnTo>
                  <a:lnTo>
                    <a:pt x="96" y="8"/>
                  </a:lnTo>
                  <a:lnTo>
                    <a:pt x="96" y="12"/>
                  </a:lnTo>
                  <a:lnTo>
                    <a:pt x="96" y="12"/>
                  </a:lnTo>
                  <a:lnTo>
                    <a:pt x="96" y="12"/>
                  </a:lnTo>
                  <a:lnTo>
                    <a:pt x="92" y="16"/>
                  </a:lnTo>
                  <a:lnTo>
                    <a:pt x="92" y="16"/>
                  </a:lnTo>
                  <a:lnTo>
                    <a:pt x="92" y="16"/>
                  </a:lnTo>
                  <a:lnTo>
                    <a:pt x="92" y="16"/>
                  </a:lnTo>
                  <a:lnTo>
                    <a:pt x="92" y="16"/>
                  </a:lnTo>
                  <a:lnTo>
                    <a:pt x="88" y="16"/>
                  </a:lnTo>
                  <a:lnTo>
                    <a:pt x="88" y="16"/>
                  </a:lnTo>
                  <a:lnTo>
                    <a:pt x="88" y="16"/>
                  </a:lnTo>
                  <a:lnTo>
                    <a:pt x="88" y="16"/>
                  </a:lnTo>
                  <a:lnTo>
                    <a:pt x="88" y="16"/>
                  </a:lnTo>
                  <a:lnTo>
                    <a:pt x="84" y="20"/>
                  </a:lnTo>
                  <a:lnTo>
                    <a:pt x="84" y="20"/>
                  </a:lnTo>
                  <a:lnTo>
                    <a:pt x="84" y="20"/>
                  </a:lnTo>
                  <a:lnTo>
                    <a:pt x="84" y="20"/>
                  </a:lnTo>
                  <a:lnTo>
                    <a:pt x="84" y="20"/>
                  </a:lnTo>
                  <a:lnTo>
                    <a:pt x="84" y="20"/>
                  </a:lnTo>
                  <a:lnTo>
                    <a:pt x="84" y="20"/>
                  </a:lnTo>
                  <a:lnTo>
                    <a:pt x="84" y="20"/>
                  </a:lnTo>
                  <a:lnTo>
                    <a:pt x="84" y="24"/>
                  </a:lnTo>
                  <a:lnTo>
                    <a:pt x="84" y="24"/>
                  </a:lnTo>
                  <a:lnTo>
                    <a:pt x="84" y="24"/>
                  </a:lnTo>
                  <a:lnTo>
                    <a:pt x="84" y="24"/>
                  </a:lnTo>
                  <a:lnTo>
                    <a:pt x="82" y="24"/>
                  </a:lnTo>
                  <a:lnTo>
                    <a:pt x="82" y="24"/>
                  </a:lnTo>
                  <a:lnTo>
                    <a:pt x="82" y="24"/>
                  </a:lnTo>
                  <a:lnTo>
                    <a:pt x="82" y="26"/>
                  </a:lnTo>
                  <a:lnTo>
                    <a:pt x="82" y="26"/>
                  </a:lnTo>
                  <a:lnTo>
                    <a:pt x="82" y="26"/>
                  </a:lnTo>
                  <a:lnTo>
                    <a:pt x="82" y="30"/>
                  </a:lnTo>
                  <a:lnTo>
                    <a:pt x="82" y="30"/>
                  </a:lnTo>
                  <a:lnTo>
                    <a:pt x="78" y="30"/>
                  </a:lnTo>
                  <a:lnTo>
                    <a:pt x="78" y="30"/>
                  </a:lnTo>
                  <a:lnTo>
                    <a:pt x="78" y="30"/>
                  </a:lnTo>
                  <a:lnTo>
                    <a:pt x="78" y="30"/>
                  </a:lnTo>
                  <a:lnTo>
                    <a:pt x="78" y="30"/>
                  </a:lnTo>
                  <a:lnTo>
                    <a:pt x="78" y="34"/>
                  </a:lnTo>
                  <a:lnTo>
                    <a:pt x="78" y="34"/>
                  </a:lnTo>
                  <a:lnTo>
                    <a:pt x="78" y="38"/>
                  </a:lnTo>
                  <a:lnTo>
                    <a:pt x="78" y="38"/>
                  </a:lnTo>
                  <a:lnTo>
                    <a:pt x="78" y="38"/>
                  </a:lnTo>
                  <a:lnTo>
                    <a:pt x="78" y="38"/>
                  </a:lnTo>
                  <a:lnTo>
                    <a:pt x="78" y="38"/>
                  </a:lnTo>
                  <a:lnTo>
                    <a:pt x="78" y="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105"/>
            <p:cNvSpPr>
              <a:spLocks/>
            </p:cNvSpPr>
            <p:nvPr/>
          </p:nvSpPr>
          <p:spPr bwMode="auto">
            <a:xfrm>
              <a:off x="3844925" y="2521018"/>
              <a:ext cx="247650" cy="117475"/>
            </a:xfrm>
            <a:custGeom>
              <a:avLst/>
              <a:gdLst>
                <a:gd name="T0" fmla="*/ 36 w 156"/>
                <a:gd name="T1" fmla="*/ 48 h 74"/>
                <a:gd name="T2" fmla="*/ 30 w 156"/>
                <a:gd name="T3" fmla="*/ 44 h 74"/>
                <a:gd name="T4" fmla="*/ 14 w 156"/>
                <a:gd name="T5" fmla="*/ 40 h 74"/>
                <a:gd name="T6" fmla="*/ 14 w 156"/>
                <a:gd name="T7" fmla="*/ 40 h 74"/>
                <a:gd name="T8" fmla="*/ 30 w 156"/>
                <a:gd name="T9" fmla="*/ 38 h 74"/>
                <a:gd name="T10" fmla="*/ 32 w 156"/>
                <a:gd name="T11" fmla="*/ 34 h 74"/>
                <a:gd name="T12" fmla="*/ 32 w 156"/>
                <a:gd name="T13" fmla="*/ 30 h 74"/>
                <a:gd name="T14" fmla="*/ 32 w 156"/>
                <a:gd name="T15" fmla="*/ 26 h 74"/>
                <a:gd name="T16" fmla="*/ 30 w 156"/>
                <a:gd name="T17" fmla="*/ 26 h 74"/>
                <a:gd name="T18" fmla="*/ 18 w 156"/>
                <a:gd name="T19" fmla="*/ 26 h 74"/>
                <a:gd name="T20" fmla="*/ 0 w 156"/>
                <a:gd name="T21" fmla="*/ 26 h 74"/>
                <a:gd name="T22" fmla="*/ 6 w 156"/>
                <a:gd name="T23" fmla="*/ 26 h 74"/>
                <a:gd name="T24" fmla="*/ 6 w 156"/>
                <a:gd name="T25" fmla="*/ 22 h 74"/>
                <a:gd name="T26" fmla="*/ 10 w 156"/>
                <a:gd name="T27" fmla="*/ 22 h 74"/>
                <a:gd name="T28" fmla="*/ 10 w 156"/>
                <a:gd name="T29" fmla="*/ 18 h 74"/>
                <a:gd name="T30" fmla="*/ 14 w 156"/>
                <a:gd name="T31" fmla="*/ 14 h 74"/>
                <a:gd name="T32" fmla="*/ 14 w 156"/>
                <a:gd name="T33" fmla="*/ 10 h 74"/>
                <a:gd name="T34" fmla="*/ 18 w 156"/>
                <a:gd name="T35" fmla="*/ 10 h 74"/>
                <a:gd name="T36" fmla="*/ 26 w 156"/>
                <a:gd name="T37" fmla="*/ 18 h 74"/>
                <a:gd name="T38" fmla="*/ 30 w 156"/>
                <a:gd name="T39" fmla="*/ 10 h 74"/>
                <a:gd name="T40" fmla="*/ 30 w 156"/>
                <a:gd name="T41" fmla="*/ 8 h 74"/>
                <a:gd name="T42" fmla="*/ 22 w 156"/>
                <a:gd name="T43" fmla="*/ 4 h 74"/>
                <a:gd name="T44" fmla="*/ 32 w 156"/>
                <a:gd name="T45" fmla="*/ 4 h 74"/>
                <a:gd name="T46" fmla="*/ 44 w 156"/>
                <a:gd name="T47" fmla="*/ 14 h 74"/>
                <a:gd name="T48" fmla="*/ 40 w 156"/>
                <a:gd name="T49" fmla="*/ 22 h 74"/>
                <a:gd name="T50" fmla="*/ 44 w 156"/>
                <a:gd name="T51" fmla="*/ 26 h 74"/>
                <a:gd name="T52" fmla="*/ 52 w 156"/>
                <a:gd name="T53" fmla="*/ 22 h 74"/>
                <a:gd name="T54" fmla="*/ 60 w 156"/>
                <a:gd name="T55" fmla="*/ 14 h 74"/>
                <a:gd name="T56" fmla="*/ 66 w 156"/>
                <a:gd name="T57" fmla="*/ 18 h 74"/>
                <a:gd name="T58" fmla="*/ 78 w 156"/>
                <a:gd name="T59" fmla="*/ 10 h 74"/>
                <a:gd name="T60" fmla="*/ 84 w 156"/>
                <a:gd name="T61" fmla="*/ 14 h 74"/>
                <a:gd name="T62" fmla="*/ 88 w 156"/>
                <a:gd name="T63" fmla="*/ 18 h 74"/>
                <a:gd name="T64" fmla="*/ 92 w 156"/>
                <a:gd name="T65" fmla="*/ 10 h 74"/>
                <a:gd name="T66" fmla="*/ 104 w 156"/>
                <a:gd name="T67" fmla="*/ 8 h 74"/>
                <a:gd name="T68" fmla="*/ 114 w 156"/>
                <a:gd name="T69" fmla="*/ 8 h 74"/>
                <a:gd name="T70" fmla="*/ 122 w 156"/>
                <a:gd name="T71" fmla="*/ 0 h 74"/>
                <a:gd name="T72" fmla="*/ 130 w 156"/>
                <a:gd name="T73" fmla="*/ 8 h 74"/>
                <a:gd name="T74" fmla="*/ 134 w 156"/>
                <a:gd name="T75" fmla="*/ 10 h 74"/>
                <a:gd name="T76" fmla="*/ 136 w 156"/>
                <a:gd name="T77" fmla="*/ 14 h 74"/>
                <a:gd name="T78" fmla="*/ 140 w 156"/>
                <a:gd name="T79" fmla="*/ 22 h 74"/>
                <a:gd name="T80" fmla="*/ 152 w 156"/>
                <a:gd name="T81" fmla="*/ 30 h 74"/>
                <a:gd name="T82" fmla="*/ 156 w 156"/>
                <a:gd name="T83" fmla="*/ 34 h 74"/>
                <a:gd name="T84" fmla="*/ 152 w 156"/>
                <a:gd name="T85" fmla="*/ 40 h 74"/>
                <a:gd name="T86" fmla="*/ 144 w 156"/>
                <a:gd name="T87" fmla="*/ 44 h 74"/>
                <a:gd name="T88" fmla="*/ 140 w 156"/>
                <a:gd name="T89" fmla="*/ 52 h 74"/>
                <a:gd name="T90" fmla="*/ 130 w 156"/>
                <a:gd name="T91" fmla="*/ 56 h 74"/>
                <a:gd name="T92" fmla="*/ 118 w 156"/>
                <a:gd name="T93" fmla="*/ 60 h 74"/>
                <a:gd name="T94" fmla="*/ 106 w 156"/>
                <a:gd name="T95" fmla="*/ 64 h 74"/>
                <a:gd name="T96" fmla="*/ 92 w 156"/>
                <a:gd name="T97" fmla="*/ 68 h 74"/>
                <a:gd name="T98" fmla="*/ 82 w 156"/>
                <a:gd name="T99" fmla="*/ 74 h 74"/>
                <a:gd name="T100" fmla="*/ 62 w 156"/>
                <a:gd name="T101" fmla="*/ 70 h 74"/>
                <a:gd name="T102" fmla="*/ 56 w 156"/>
                <a:gd name="T103" fmla="*/ 68 h 74"/>
                <a:gd name="T104" fmla="*/ 48 w 156"/>
                <a:gd name="T105" fmla="*/ 68 h 74"/>
                <a:gd name="T106" fmla="*/ 36 w 156"/>
                <a:gd name="T107" fmla="*/ 64 h 74"/>
                <a:gd name="T108" fmla="*/ 26 w 156"/>
                <a:gd name="T109" fmla="*/ 68 h 74"/>
                <a:gd name="T110" fmla="*/ 30 w 156"/>
                <a:gd name="T111" fmla="*/ 60 h 74"/>
                <a:gd name="T112" fmla="*/ 36 w 156"/>
                <a:gd name="T113" fmla="*/ 56 h 74"/>
                <a:gd name="T114" fmla="*/ 44 w 156"/>
                <a:gd name="T115" fmla="*/ 52 h 74"/>
                <a:gd name="T116" fmla="*/ 32 w 156"/>
                <a:gd name="T11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4">
                  <a:moveTo>
                    <a:pt x="32" y="52"/>
                  </a:moveTo>
                  <a:lnTo>
                    <a:pt x="36" y="48"/>
                  </a:lnTo>
                  <a:lnTo>
                    <a:pt x="40" y="48"/>
                  </a:lnTo>
                  <a:lnTo>
                    <a:pt x="40" y="44"/>
                  </a:lnTo>
                  <a:lnTo>
                    <a:pt x="36" y="48"/>
                  </a:lnTo>
                  <a:lnTo>
                    <a:pt x="32" y="48"/>
                  </a:lnTo>
                  <a:lnTo>
                    <a:pt x="32" y="52"/>
                  </a:lnTo>
                  <a:lnTo>
                    <a:pt x="32" y="48"/>
                  </a:lnTo>
                  <a:lnTo>
                    <a:pt x="30" y="48"/>
                  </a:lnTo>
                  <a:lnTo>
                    <a:pt x="30" y="44"/>
                  </a:lnTo>
                  <a:lnTo>
                    <a:pt x="30" y="40"/>
                  </a:lnTo>
                  <a:lnTo>
                    <a:pt x="26" y="40"/>
                  </a:lnTo>
                  <a:lnTo>
                    <a:pt x="22" y="40"/>
                  </a:lnTo>
                  <a:lnTo>
                    <a:pt x="18" y="40"/>
                  </a:lnTo>
                  <a:lnTo>
                    <a:pt x="14" y="40"/>
                  </a:lnTo>
                  <a:lnTo>
                    <a:pt x="10" y="44"/>
                  </a:lnTo>
                  <a:lnTo>
                    <a:pt x="6" y="44"/>
                  </a:lnTo>
                  <a:lnTo>
                    <a:pt x="6" y="40"/>
                  </a:lnTo>
                  <a:lnTo>
                    <a:pt x="10" y="40"/>
                  </a:lnTo>
                  <a:lnTo>
                    <a:pt x="14" y="40"/>
                  </a:lnTo>
                  <a:lnTo>
                    <a:pt x="14" y="38"/>
                  </a:lnTo>
                  <a:lnTo>
                    <a:pt x="18" y="38"/>
                  </a:lnTo>
                  <a:lnTo>
                    <a:pt x="22" y="38"/>
                  </a:lnTo>
                  <a:lnTo>
                    <a:pt x="26" y="38"/>
                  </a:lnTo>
                  <a:lnTo>
                    <a:pt x="30" y="38"/>
                  </a:lnTo>
                  <a:lnTo>
                    <a:pt x="32" y="38"/>
                  </a:lnTo>
                  <a:lnTo>
                    <a:pt x="36" y="38"/>
                  </a:lnTo>
                  <a:lnTo>
                    <a:pt x="40" y="34"/>
                  </a:lnTo>
                  <a:lnTo>
                    <a:pt x="36" y="34"/>
                  </a:lnTo>
                  <a:lnTo>
                    <a:pt x="32" y="34"/>
                  </a:lnTo>
                  <a:lnTo>
                    <a:pt x="30" y="34"/>
                  </a:lnTo>
                  <a:lnTo>
                    <a:pt x="26" y="34"/>
                  </a:lnTo>
                  <a:lnTo>
                    <a:pt x="30" y="34"/>
                  </a:lnTo>
                  <a:lnTo>
                    <a:pt x="30" y="30"/>
                  </a:lnTo>
                  <a:lnTo>
                    <a:pt x="32" y="30"/>
                  </a:lnTo>
                  <a:lnTo>
                    <a:pt x="36" y="30"/>
                  </a:lnTo>
                  <a:lnTo>
                    <a:pt x="36" y="26"/>
                  </a:lnTo>
                  <a:lnTo>
                    <a:pt x="40" y="26"/>
                  </a:lnTo>
                  <a:lnTo>
                    <a:pt x="36" y="26"/>
                  </a:lnTo>
                  <a:lnTo>
                    <a:pt x="32" y="26"/>
                  </a:lnTo>
                  <a:lnTo>
                    <a:pt x="30" y="26"/>
                  </a:lnTo>
                  <a:lnTo>
                    <a:pt x="32" y="26"/>
                  </a:lnTo>
                  <a:lnTo>
                    <a:pt x="32" y="22"/>
                  </a:lnTo>
                  <a:lnTo>
                    <a:pt x="32" y="26"/>
                  </a:lnTo>
                  <a:lnTo>
                    <a:pt x="30" y="26"/>
                  </a:lnTo>
                  <a:lnTo>
                    <a:pt x="26" y="26"/>
                  </a:lnTo>
                  <a:lnTo>
                    <a:pt x="22" y="26"/>
                  </a:lnTo>
                  <a:lnTo>
                    <a:pt x="22" y="22"/>
                  </a:lnTo>
                  <a:lnTo>
                    <a:pt x="22" y="26"/>
                  </a:lnTo>
                  <a:lnTo>
                    <a:pt x="18" y="26"/>
                  </a:lnTo>
                  <a:lnTo>
                    <a:pt x="14" y="26"/>
                  </a:lnTo>
                  <a:lnTo>
                    <a:pt x="10" y="26"/>
                  </a:lnTo>
                  <a:lnTo>
                    <a:pt x="6" y="26"/>
                  </a:lnTo>
                  <a:lnTo>
                    <a:pt x="2" y="26"/>
                  </a:lnTo>
                  <a:lnTo>
                    <a:pt x="0" y="26"/>
                  </a:lnTo>
                  <a:lnTo>
                    <a:pt x="2" y="22"/>
                  </a:lnTo>
                  <a:lnTo>
                    <a:pt x="0" y="22"/>
                  </a:lnTo>
                  <a:lnTo>
                    <a:pt x="2" y="22"/>
                  </a:lnTo>
                  <a:lnTo>
                    <a:pt x="6" y="22"/>
                  </a:lnTo>
                  <a:lnTo>
                    <a:pt x="6" y="26"/>
                  </a:lnTo>
                  <a:lnTo>
                    <a:pt x="10" y="26"/>
                  </a:lnTo>
                  <a:lnTo>
                    <a:pt x="6" y="26"/>
                  </a:lnTo>
                  <a:lnTo>
                    <a:pt x="6" y="22"/>
                  </a:lnTo>
                  <a:lnTo>
                    <a:pt x="10" y="22"/>
                  </a:lnTo>
                  <a:lnTo>
                    <a:pt x="6" y="22"/>
                  </a:lnTo>
                  <a:lnTo>
                    <a:pt x="6" y="18"/>
                  </a:lnTo>
                  <a:lnTo>
                    <a:pt x="2" y="18"/>
                  </a:lnTo>
                  <a:lnTo>
                    <a:pt x="6" y="18"/>
                  </a:lnTo>
                  <a:lnTo>
                    <a:pt x="10" y="18"/>
                  </a:lnTo>
                  <a:lnTo>
                    <a:pt x="10" y="22"/>
                  </a:lnTo>
                  <a:lnTo>
                    <a:pt x="14" y="22"/>
                  </a:lnTo>
                  <a:lnTo>
                    <a:pt x="14" y="18"/>
                  </a:lnTo>
                  <a:lnTo>
                    <a:pt x="18" y="18"/>
                  </a:lnTo>
                  <a:lnTo>
                    <a:pt x="14" y="18"/>
                  </a:lnTo>
                  <a:lnTo>
                    <a:pt x="10" y="18"/>
                  </a:lnTo>
                  <a:lnTo>
                    <a:pt x="6" y="14"/>
                  </a:lnTo>
                  <a:lnTo>
                    <a:pt x="10" y="14"/>
                  </a:lnTo>
                  <a:lnTo>
                    <a:pt x="14" y="14"/>
                  </a:lnTo>
                  <a:lnTo>
                    <a:pt x="18" y="18"/>
                  </a:lnTo>
                  <a:lnTo>
                    <a:pt x="14" y="14"/>
                  </a:lnTo>
                  <a:lnTo>
                    <a:pt x="10" y="14"/>
                  </a:lnTo>
                  <a:lnTo>
                    <a:pt x="10" y="10"/>
                  </a:lnTo>
                  <a:lnTo>
                    <a:pt x="14" y="10"/>
                  </a:lnTo>
                  <a:lnTo>
                    <a:pt x="14" y="14"/>
                  </a:lnTo>
                  <a:lnTo>
                    <a:pt x="14" y="10"/>
                  </a:lnTo>
                  <a:lnTo>
                    <a:pt x="10" y="10"/>
                  </a:lnTo>
                  <a:lnTo>
                    <a:pt x="14" y="10"/>
                  </a:lnTo>
                  <a:lnTo>
                    <a:pt x="14" y="8"/>
                  </a:lnTo>
                  <a:lnTo>
                    <a:pt x="18" y="8"/>
                  </a:lnTo>
                  <a:lnTo>
                    <a:pt x="18" y="10"/>
                  </a:lnTo>
                  <a:lnTo>
                    <a:pt x="22" y="10"/>
                  </a:lnTo>
                  <a:lnTo>
                    <a:pt x="22" y="14"/>
                  </a:lnTo>
                  <a:lnTo>
                    <a:pt x="26" y="10"/>
                  </a:lnTo>
                  <a:lnTo>
                    <a:pt x="26" y="14"/>
                  </a:lnTo>
                  <a:lnTo>
                    <a:pt x="26" y="18"/>
                  </a:lnTo>
                  <a:lnTo>
                    <a:pt x="26" y="14"/>
                  </a:lnTo>
                  <a:lnTo>
                    <a:pt x="30" y="14"/>
                  </a:lnTo>
                  <a:lnTo>
                    <a:pt x="30" y="18"/>
                  </a:lnTo>
                  <a:lnTo>
                    <a:pt x="30" y="14"/>
                  </a:lnTo>
                  <a:lnTo>
                    <a:pt x="30" y="10"/>
                  </a:lnTo>
                  <a:lnTo>
                    <a:pt x="26" y="10"/>
                  </a:lnTo>
                  <a:lnTo>
                    <a:pt x="22" y="10"/>
                  </a:lnTo>
                  <a:lnTo>
                    <a:pt x="22" y="8"/>
                  </a:lnTo>
                  <a:lnTo>
                    <a:pt x="26" y="8"/>
                  </a:lnTo>
                  <a:lnTo>
                    <a:pt x="30" y="8"/>
                  </a:lnTo>
                  <a:lnTo>
                    <a:pt x="26" y="8"/>
                  </a:lnTo>
                  <a:lnTo>
                    <a:pt x="22" y="8"/>
                  </a:lnTo>
                  <a:lnTo>
                    <a:pt x="18" y="8"/>
                  </a:lnTo>
                  <a:lnTo>
                    <a:pt x="18" y="4"/>
                  </a:lnTo>
                  <a:lnTo>
                    <a:pt x="22" y="4"/>
                  </a:lnTo>
                  <a:lnTo>
                    <a:pt x="18" y="4"/>
                  </a:lnTo>
                  <a:lnTo>
                    <a:pt x="22" y="4"/>
                  </a:lnTo>
                  <a:lnTo>
                    <a:pt x="26" y="4"/>
                  </a:lnTo>
                  <a:lnTo>
                    <a:pt x="30" y="4"/>
                  </a:lnTo>
                  <a:lnTo>
                    <a:pt x="32" y="4"/>
                  </a:lnTo>
                  <a:lnTo>
                    <a:pt x="32" y="8"/>
                  </a:lnTo>
                  <a:lnTo>
                    <a:pt x="36" y="8"/>
                  </a:lnTo>
                  <a:lnTo>
                    <a:pt x="40" y="10"/>
                  </a:lnTo>
                  <a:lnTo>
                    <a:pt x="44" y="10"/>
                  </a:lnTo>
                  <a:lnTo>
                    <a:pt x="44" y="14"/>
                  </a:lnTo>
                  <a:lnTo>
                    <a:pt x="40" y="14"/>
                  </a:lnTo>
                  <a:lnTo>
                    <a:pt x="44" y="14"/>
                  </a:lnTo>
                  <a:lnTo>
                    <a:pt x="44" y="18"/>
                  </a:lnTo>
                  <a:lnTo>
                    <a:pt x="44" y="22"/>
                  </a:lnTo>
                  <a:lnTo>
                    <a:pt x="40" y="22"/>
                  </a:lnTo>
                  <a:lnTo>
                    <a:pt x="40" y="18"/>
                  </a:lnTo>
                  <a:lnTo>
                    <a:pt x="36" y="18"/>
                  </a:lnTo>
                  <a:lnTo>
                    <a:pt x="40" y="22"/>
                  </a:lnTo>
                  <a:lnTo>
                    <a:pt x="44" y="22"/>
                  </a:lnTo>
                  <a:lnTo>
                    <a:pt x="44" y="26"/>
                  </a:lnTo>
                  <a:lnTo>
                    <a:pt x="48" y="26"/>
                  </a:lnTo>
                  <a:lnTo>
                    <a:pt x="48" y="30"/>
                  </a:lnTo>
                  <a:lnTo>
                    <a:pt x="48" y="34"/>
                  </a:lnTo>
                  <a:lnTo>
                    <a:pt x="48" y="26"/>
                  </a:lnTo>
                  <a:lnTo>
                    <a:pt x="52" y="22"/>
                  </a:lnTo>
                  <a:lnTo>
                    <a:pt x="56" y="22"/>
                  </a:lnTo>
                  <a:lnTo>
                    <a:pt x="56" y="26"/>
                  </a:lnTo>
                  <a:lnTo>
                    <a:pt x="60" y="22"/>
                  </a:lnTo>
                  <a:lnTo>
                    <a:pt x="60" y="18"/>
                  </a:lnTo>
                  <a:lnTo>
                    <a:pt x="60" y="14"/>
                  </a:lnTo>
                  <a:lnTo>
                    <a:pt x="60" y="10"/>
                  </a:lnTo>
                  <a:lnTo>
                    <a:pt x="62" y="10"/>
                  </a:lnTo>
                  <a:lnTo>
                    <a:pt x="62" y="14"/>
                  </a:lnTo>
                  <a:lnTo>
                    <a:pt x="66" y="14"/>
                  </a:lnTo>
                  <a:lnTo>
                    <a:pt x="66" y="18"/>
                  </a:lnTo>
                  <a:lnTo>
                    <a:pt x="70" y="18"/>
                  </a:lnTo>
                  <a:lnTo>
                    <a:pt x="70" y="14"/>
                  </a:lnTo>
                  <a:lnTo>
                    <a:pt x="70" y="10"/>
                  </a:lnTo>
                  <a:lnTo>
                    <a:pt x="74" y="10"/>
                  </a:lnTo>
                  <a:lnTo>
                    <a:pt x="78" y="10"/>
                  </a:lnTo>
                  <a:lnTo>
                    <a:pt x="78" y="8"/>
                  </a:lnTo>
                  <a:lnTo>
                    <a:pt x="82" y="8"/>
                  </a:lnTo>
                  <a:lnTo>
                    <a:pt x="82" y="10"/>
                  </a:lnTo>
                  <a:lnTo>
                    <a:pt x="84" y="10"/>
                  </a:lnTo>
                  <a:lnTo>
                    <a:pt x="84" y="14"/>
                  </a:lnTo>
                  <a:lnTo>
                    <a:pt x="88" y="14"/>
                  </a:lnTo>
                  <a:lnTo>
                    <a:pt x="88" y="18"/>
                  </a:lnTo>
                  <a:lnTo>
                    <a:pt x="88" y="22"/>
                  </a:lnTo>
                  <a:lnTo>
                    <a:pt x="92" y="22"/>
                  </a:lnTo>
                  <a:lnTo>
                    <a:pt x="88" y="18"/>
                  </a:lnTo>
                  <a:lnTo>
                    <a:pt x="88" y="14"/>
                  </a:lnTo>
                  <a:lnTo>
                    <a:pt x="84" y="10"/>
                  </a:lnTo>
                  <a:lnTo>
                    <a:pt x="88" y="8"/>
                  </a:lnTo>
                  <a:lnTo>
                    <a:pt x="88" y="10"/>
                  </a:lnTo>
                  <a:lnTo>
                    <a:pt x="92" y="10"/>
                  </a:lnTo>
                  <a:lnTo>
                    <a:pt x="96" y="10"/>
                  </a:lnTo>
                  <a:lnTo>
                    <a:pt x="96" y="14"/>
                  </a:lnTo>
                  <a:lnTo>
                    <a:pt x="100" y="14"/>
                  </a:lnTo>
                  <a:lnTo>
                    <a:pt x="100" y="10"/>
                  </a:lnTo>
                  <a:lnTo>
                    <a:pt x="104" y="8"/>
                  </a:lnTo>
                  <a:lnTo>
                    <a:pt x="106" y="8"/>
                  </a:lnTo>
                  <a:lnTo>
                    <a:pt x="106" y="10"/>
                  </a:lnTo>
                  <a:lnTo>
                    <a:pt x="110" y="10"/>
                  </a:lnTo>
                  <a:lnTo>
                    <a:pt x="110" y="8"/>
                  </a:lnTo>
                  <a:lnTo>
                    <a:pt x="114" y="8"/>
                  </a:lnTo>
                  <a:lnTo>
                    <a:pt x="110" y="4"/>
                  </a:lnTo>
                  <a:lnTo>
                    <a:pt x="110" y="0"/>
                  </a:lnTo>
                  <a:lnTo>
                    <a:pt x="114" y="0"/>
                  </a:lnTo>
                  <a:lnTo>
                    <a:pt x="118" y="0"/>
                  </a:lnTo>
                  <a:lnTo>
                    <a:pt x="122" y="0"/>
                  </a:lnTo>
                  <a:lnTo>
                    <a:pt x="122" y="4"/>
                  </a:lnTo>
                  <a:lnTo>
                    <a:pt x="122" y="8"/>
                  </a:lnTo>
                  <a:lnTo>
                    <a:pt x="126" y="8"/>
                  </a:lnTo>
                  <a:lnTo>
                    <a:pt x="130" y="10"/>
                  </a:lnTo>
                  <a:lnTo>
                    <a:pt x="130" y="8"/>
                  </a:lnTo>
                  <a:lnTo>
                    <a:pt x="134" y="8"/>
                  </a:lnTo>
                  <a:lnTo>
                    <a:pt x="134" y="4"/>
                  </a:lnTo>
                  <a:lnTo>
                    <a:pt x="136" y="4"/>
                  </a:lnTo>
                  <a:lnTo>
                    <a:pt x="134" y="8"/>
                  </a:lnTo>
                  <a:lnTo>
                    <a:pt x="134" y="10"/>
                  </a:lnTo>
                  <a:lnTo>
                    <a:pt x="130" y="10"/>
                  </a:lnTo>
                  <a:lnTo>
                    <a:pt x="134" y="10"/>
                  </a:lnTo>
                  <a:lnTo>
                    <a:pt x="136" y="10"/>
                  </a:lnTo>
                  <a:lnTo>
                    <a:pt x="140" y="14"/>
                  </a:lnTo>
                  <a:lnTo>
                    <a:pt x="136" y="14"/>
                  </a:lnTo>
                  <a:lnTo>
                    <a:pt x="136" y="18"/>
                  </a:lnTo>
                  <a:lnTo>
                    <a:pt x="140" y="18"/>
                  </a:lnTo>
                  <a:lnTo>
                    <a:pt x="144" y="18"/>
                  </a:lnTo>
                  <a:lnTo>
                    <a:pt x="144" y="22"/>
                  </a:lnTo>
                  <a:lnTo>
                    <a:pt x="140" y="22"/>
                  </a:lnTo>
                  <a:lnTo>
                    <a:pt x="140" y="26"/>
                  </a:lnTo>
                  <a:lnTo>
                    <a:pt x="144" y="22"/>
                  </a:lnTo>
                  <a:lnTo>
                    <a:pt x="148" y="22"/>
                  </a:lnTo>
                  <a:lnTo>
                    <a:pt x="152" y="26"/>
                  </a:lnTo>
                  <a:lnTo>
                    <a:pt x="152" y="30"/>
                  </a:lnTo>
                  <a:lnTo>
                    <a:pt x="156" y="30"/>
                  </a:lnTo>
                  <a:lnTo>
                    <a:pt x="152" y="34"/>
                  </a:lnTo>
                  <a:lnTo>
                    <a:pt x="148" y="34"/>
                  </a:lnTo>
                  <a:lnTo>
                    <a:pt x="152" y="34"/>
                  </a:lnTo>
                  <a:lnTo>
                    <a:pt x="156" y="34"/>
                  </a:lnTo>
                  <a:lnTo>
                    <a:pt x="156" y="38"/>
                  </a:lnTo>
                  <a:lnTo>
                    <a:pt x="152" y="38"/>
                  </a:lnTo>
                  <a:lnTo>
                    <a:pt x="148" y="38"/>
                  </a:lnTo>
                  <a:lnTo>
                    <a:pt x="152" y="38"/>
                  </a:lnTo>
                  <a:lnTo>
                    <a:pt x="152" y="40"/>
                  </a:lnTo>
                  <a:lnTo>
                    <a:pt x="148" y="40"/>
                  </a:lnTo>
                  <a:lnTo>
                    <a:pt x="152" y="40"/>
                  </a:lnTo>
                  <a:lnTo>
                    <a:pt x="148" y="40"/>
                  </a:lnTo>
                  <a:lnTo>
                    <a:pt x="148" y="44"/>
                  </a:lnTo>
                  <a:lnTo>
                    <a:pt x="144" y="44"/>
                  </a:lnTo>
                  <a:lnTo>
                    <a:pt x="140" y="44"/>
                  </a:lnTo>
                  <a:lnTo>
                    <a:pt x="140" y="40"/>
                  </a:lnTo>
                  <a:lnTo>
                    <a:pt x="140" y="44"/>
                  </a:lnTo>
                  <a:lnTo>
                    <a:pt x="140" y="48"/>
                  </a:lnTo>
                  <a:lnTo>
                    <a:pt x="140" y="52"/>
                  </a:lnTo>
                  <a:lnTo>
                    <a:pt x="136" y="52"/>
                  </a:lnTo>
                  <a:lnTo>
                    <a:pt x="134" y="56"/>
                  </a:lnTo>
                  <a:lnTo>
                    <a:pt x="136" y="56"/>
                  </a:lnTo>
                  <a:lnTo>
                    <a:pt x="134" y="56"/>
                  </a:lnTo>
                  <a:lnTo>
                    <a:pt x="130" y="56"/>
                  </a:lnTo>
                  <a:lnTo>
                    <a:pt x="130" y="52"/>
                  </a:lnTo>
                  <a:lnTo>
                    <a:pt x="130" y="56"/>
                  </a:lnTo>
                  <a:lnTo>
                    <a:pt x="126" y="56"/>
                  </a:lnTo>
                  <a:lnTo>
                    <a:pt x="122" y="56"/>
                  </a:lnTo>
                  <a:lnTo>
                    <a:pt x="118" y="60"/>
                  </a:lnTo>
                  <a:lnTo>
                    <a:pt x="114" y="60"/>
                  </a:lnTo>
                  <a:lnTo>
                    <a:pt x="114" y="64"/>
                  </a:lnTo>
                  <a:lnTo>
                    <a:pt x="110" y="64"/>
                  </a:lnTo>
                  <a:lnTo>
                    <a:pt x="106" y="68"/>
                  </a:lnTo>
                  <a:lnTo>
                    <a:pt x="106" y="64"/>
                  </a:lnTo>
                  <a:lnTo>
                    <a:pt x="104" y="64"/>
                  </a:lnTo>
                  <a:lnTo>
                    <a:pt x="104" y="68"/>
                  </a:lnTo>
                  <a:lnTo>
                    <a:pt x="100" y="68"/>
                  </a:lnTo>
                  <a:lnTo>
                    <a:pt x="96" y="68"/>
                  </a:lnTo>
                  <a:lnTo>
                    <a:pt x="92" y="68"/>
                  </a:lnTo>
                  <a:lnTo>
                    <a:pt x="92" y="70"/>
                  </a:lnTo>
                  <a:lnTo>
                    <a:pt x="92" y="74"/>
                  </a:lnTo>
                  <a:lnTo>
                    <a:pt x="88" y="74"/>
                  </a:lnTo>
                  <a:lnTo>
                    <a:pt x="84" y="74"/>
                  </a:lnTo>
                  <a:lnTo>
                    <a:pt x="82" y="74"/>
                  </a:lnTo>
                  <a:lnTo>
                    <a:pt x="78" y="74"/>
                  </a:lnTo>
                  <a:lnTo>
                    <a:pt x="74" y="74"/>
                  </a:lnTo>
                  <a:lnTo>
                    <a:pt x="70" y="74"/>
                  </a:lnTo>
                  <a:lnTo>
                    <a:pt x="66" y="70"/>
                  </a:lnTo>
                  <a:lnTo>
                    <a:pt x="62" y="70"/>
                  </a:lnTo>
                  <a:lnTo>
                    <a:pt x="60" y="70"/>
                  </a:lnTo>
                  <a:lnTo>
                    <a:pt x="56" y="70"/>
                  </a:lnTo>
                  <a:lnTo>
                    <a:pt x="56" y="68"/>
                  </a:lnTo>
                  <a:lnTo>
                    <a:pt x="60" y="68"/>
                  </a:lnTo>
                  <a:lnTo>
                    <a:pt x="56" y="68"/>
                  </a:lnTo>
                  <a:lnTo>
                    <a:pt x="52" y="68"/>
                  </a:lnTo>
                  <a:lnTo>
                    <a:pt x="56" y="68"/>
                  </a:lnTo>
                  <a:lnTo>
                    <a:pt x="56" y="64"/>
                  </a:lnTo>
                  <a:lnTo>
                    <a:pt x="52" y="68"/>
                  </a:lnTo>
                  <a:lnTo>
                    <a:pt x="48" y="68"/>
                  </a:lnTo>
                  <a:lnTo>
                    <a:pt x="48" y="64"/>
                  </a:lnTo>
                  <a:lnTo>
                    <a:pt x="44" y="64"/>
                  </a:lnTo>
                  <a:lnTo>
                    <a:pt x="40" y="68"/>
                  </a:lnTo>
                  <a:lnTo>
                    <a:pt x="40" y="64"/>
                  </a:lnTo>
                  <a:lnTo>
                    <a:pt x="36" y="64"/>
                  </a:lnTo>
                  <a:lnTo>
                    <a:pt x="36" y="68"/>
                  </a:lnTo>
                  <a:lnTo>
                    <a:pt x="32" y="68"/>
                  </a:lnTo>
                  <a:lnTo>
                    <a:pt x="32" y="64"/>
                  </a:lnTo>
                  <a:lnTo>
                    <a:pt x="30" y="64"/>
                  </a:lnTo>
                  <a:lnTo>
                    <a:pt x="26" y="68"/>
                  </a:lnTo>
                  <a:lnTo>
                    <a:pt x="26" y="64"/>
                  </a:lnTo>
                  <a:lnTo>
                    <a:pt x="26" y="60"/>
                  </a:lnTo>
                  <a:lnTo>
                    <a:pt x="26" y="64"/>
                  </a:lnTo>
                  <a:lnTo>
                    <a:pt x="30" y="64"/>
                  </a:lnTo>
                  <a:lnTo>
                    <a:pt x="30" y="60"/>
                  </a:lnTo>
                  <a:lnTo>
                    <a:pt x="32" y="60"/>
                  </a:lnTo>
                  <a:lnTo>
                    <a:pt x="36" y="60"/>
                  </a:lnTo>
                  <a:lnTo>
                    <a:pt x="36" y="56"/>
                  </a:lnTo>
                  <a:lnTo>
                    <a:pt x="36" y="60"/>
                  </a:lnTo>
                  <a:lnTo>
                    <a:pt x="36" y="56"/>
                  </a:lnTo>
                  <a:lnTo>
                    <a:pt x="40" y="56"/>
                  </a:lnTo>
                  <a:lnTo>
                    <a:pt x="36" y="56"/>
                  </a:lnTo>
                  <a:lnTo>
                    <a:pt x="36" y="52"/>
                  </a:lnTo>
                  <a:lnTo>
                    <a:pt x="40" y="52"/>
                  </a:lnTo>
                  <a:lnTo>
                    <a:pt x="44" y="52"/>
                  </a:lnTo>
                  <a:lnTo>
                    <a:pt x="40" y="52"/>
                  </a:lnTo>
                  <a:lnTo>
                    <a:pt x="36" y="52"/>
                  </a:lnTo>
                  <a:lnTo>
                    <a:pt x="36" y="56"/>
                  </a:lnTo>
                  <a:lnTo>
                    <a:pt x="32" y="56"/>
                  </a:lnTo>
                  <a:lnTo>
                    <a:pt x="32" y="52"/>
                  </a:lnTo>
                  <a:lnTo>
                    <a:pt x="32" y="52"/>
                  </a:lnTo>
                  <a:lnTo>
                    <a:pt x="32" y="5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106"/>
            <p:cNvSpPr>
              <a:spLocks noEditPoints="1"/>
            </p:cNvSpPr>
            <p:nvPr/>
          </p:nvSpPr>
          <p:spPr bwMode="auto">
            <a:xfrm>
              <a:off x="4156075" y="2927418"/>
              <a:ext cx="101600" cy="136525"/>
            </a:xfrm>
            <a:custGeom>
              <a:avLst/>
              <a:gdLst>
                <a:gd name="T0" fmla="*/ 20 w 64"/>
                <a:gd name="T1" fmla="*/ 46 h 86"/>
                <a:gd name="T2" fmla="*/ 16 w 64"/>
                <a:gd name="T3" fmla="*/ 46 h 86"/>
                <a:gd name="T4" fmla="*/ 12 w 64"/>
                <a:gd name="T5" fmla="*/ 46 h 86"/>
                <a:gd name="T6" fmla="*/ 12 w 64"/>
                <a:gd name="T7" fmla="*/ 42 h 86"/>
                <a:gd name="T8" fmla="*/ 8 w 64"/>
                <a:gd name="T9" fmla="*/ 38 h 86"/>
                <a:gd name="T10" fmla="*/ 8 w 64"/>
                <a:gd name="T11" fmla="*/ 34 h 86"/>
                <a:gd name="T12" fmla="*/ 12 w 64"/>
                <a:gd name="T13" fmla="*/ 34 h 86"/>
                <a:gd name="T14" fmla="*/ 12 w 64"/>
                <a:gd name="T15" fmla="*/ 30 h 86"/>
                <a:gd name="T16" fmla="*/ 8 w 64"/>
                <a:gd name="T17" fmla="*/ 30 h 86"/>
                <a:gd name="T18" fmla="*/ 8 w 64"/>
                <a:gd name="T19" fmla="*/ 26 h 86"/>
                <a:gd name="T20" fmla="*/ 12 w 64"/>
                <a:gd name="T21" fmla="*/ 26 h 86"/>
                <a:gd name="T22" fmla="*/ 20 w 64"/>
                <a:gd name="T23" fmla="*/ 24 h 86"/>
                <a:gd name="T24" fmla="*/ 26 w 64"/>
                <a:gd name="T25" fmla="*/ 26 h 86"/>
                <a:gd name="T26" fmla="*/ 30 w 64"/>
                <a:gd name="T27" fmla="*/ 20 h 86"/>
                <a:gd name="T28" fmla="*/ 30 w 64"/>
                <a:gd name="T29" fmla="*/ 16 h 86"/>
                <a:gd name="T30" fmla="*/ 30 w 64"/>
                <a:gd name="T31" fmla="*/ 12 h 86"/>
                <a:gd name="T32" fmla="*/ 38 w 64"/>
                <a:gd name="T33" fmla="*/ 4 h 86"/>
                <a:gd name="T34" fmla="*/ 42 w 64"/>
                <a:gd name="T35" fmla="*/ 4 h 86"/>
                <a:gd name="T36" fmla="*/ 42 w 64"/>
                <a:gd name="T37" fmla="*/ 8 h 86"/>
                <a:gd name="T38" fmla="*/ 46 w 64"/>
                <a:gd name="T39" fmla="*/ 8 h 86"/>
                <a:gd name="T40" fmla="*/ 46 w 64"/>
                <a:gd name="T41" fmla="*/ 4 h 86"/>
                <a:gd name="T42" fmla="*/ 50 w 64"/>
                <a:gd name="T43" fmla="*/ 4 h 86"/>
                <a:gd name="T44" fmla="*/ 50 w 64"/>
                <a:gd name="T45" fmla="*/ 8 h 86"/>
                <a:gd name="T46" fmla="*/ 42 w 64"/>
                <a:gd name="T47" fmla="*/ 16 h 86"/>
                <a:gd name="T48" fmla="*/ 38 w 64"/>
                <a:gd name="T49" fmla="*/ 20 h 86"/>
                <a:gd name="T50" fmla="*/ 38 w 64"/>
                <a:gd name="T51" fmla="*/ 24 h 86"/>
                <a:gd name="T52" fmla="*/ 46 w 64"/>
                <a:gd name="T53" fmla="*/ 26 h 86"/>
                <a:gd name="T54" fmla="*/ 54 w 64"/>
                <a:gd name="T55" fmla="*/ 24 h 86"/>
                <a:gd name="T56" fmla="*/ 60 w 64"/>
                <a:gd name="T57" fmla="*/ 30 h 86"/>
                <a:gd name="T58" fmla="*/ 64 w 64"/>
                <a:gd name="T59" fmla="*/ 30 h 86"/>
                <a:gd name="T60" fmla="*/ 60 w 64"/>
                <a:gd name="T61" fmla="*/ 38 h 86"/>
                <a:gd name="T62" fmla="*/ 64 w 64"/>
                <a:gd name="T63" fmla="*/ 46 h 86"/>
                <a:gd name="T64" fmla="*/ 64 w 64"/>
                <a:gd name="T65" fmla="*/ 50 h 86"/>
                <a:gd name="T66" fmla="*/ 60 w 64"/>
                <a:gd name="T67" fmla="*/ 60 h 86"/>
                <a:gd name="T68" fmla="*/ 60 w 64"/>
                <a:gd name="T69" fmla="*/ 68 h 86"/>
                <a:gd name="T70" fmla="*/ 54 w 64"/>
                <a:gd name="T71" fmla="*/ 72 h 86"/>
                <a:gd name="T72" fmla="*/ 54 w 64"/>
                <a:gd name="T73" fmla="*/ 68 h 86"/>
                <a:gd name="T74" fmla="*/ 46 w 64"/>
                <a:gd name="T75" fmla="*/ 72 h 86"/>
                <a:gd name="T76" fmla="*/ 38 w 64"/>
                <a:gd name="T77" fmla="*/ 76 h 86"/>
                <a:gd name="T78" fmla="*/ 30 w 64"/>
                <a:gd name="T79" fmla="*/ 76 h 86"/>
                <a:gd name="T80" fmla="*/ 30 w 64"/>
                <a:gd name="T81" fmla="*/ 82 h 86"/>
                <a:gd name="T82" fmla="*/ 20 w 64"/>
                <a:gd name="T83" fmla="*/ 82 h 86"/>
                <a:gd name="T84" fmla="*/ 12 w 64"/>
                <a:gd name="T85" fmla="*/ 86 h 86"/>
                <a:gd name="T86" fmla="*/ 12 w 64"/>
                <a:gd name="T87" fmla="*/ 82 h 86"/>
                <a:gd name="T88" fmla="*/ 8 w 64"/>
                <a:gd name="T89" fmla="*/ 82 h 86"/>
                <a:gd name="T90" fmla="*/ 16 w 64"/>
                <a:gd name="T91" fmla="*/ 76 h 86"/>
                <a:gd name="T92" fmla="*/ 4 w 64"/>
                <a:gd name="T93" fmla="*/ 78 h 86"/>
                <a:gd name="T94" fmla="*/ 4 w 64"/>
                <a:gd name="T95" fmla="*/ 76 h 86"/>
                <a:gd name="T96" fmla="*/ 8 w 64"/>
                <a:gd name="T97" fmla="*/ 72 h 86"/>
                <a:gd name="T98" fmla="*/ 0 w 64"/>
                <a:gd name="T99" fmla="*/ 68 h 86"/>
                <a:gd name="T100" fmla="*/ 12 w 64"/>
                <a:gd name="T101" fmla="*/ 68 h 86"/>
                <a:gd name="T102" fmla="*/ 16 w 64"/>
                <a:gd name="T103" fmla="*/ 60 h 86"/>
                <a:gd name="T104" fmla="*/ 26 w 64"/>
                <a:gd name="T105" fmla="*/ 60 h 86"/>
                <a:gd name="T106" fmla="*/ 24 w 64"/>
                <a:gd name="T107" fmla="*/ 60 h 86"/>
                <a:gd name="T108" fmla="*/ 12 w 64"/>
                <a:gd name="T109" fmla="*/ 60 h 86"/>
                <a:gd name="T110" fmla="*/ 16 w 64"/>
                <a:gd name="T111" fmla="*/ 56 h 86"/>
                <a:gd name="T112" fmla="*/ 24 w 64"/>
                <a:gd name="T113" fmla="*/ 50 h 86"/>
                <a:gd name="T114" fmla="*/ 8 w 64"/>
                <a:gd name="T115" fmla="*/ 30 h 86"/>
                <a:gd name="T116" fmla="*/ 4 w 64"/>
                <a:gd name="T117" fmla="*/ 30 h 86"/>
                <a:gd name="T118" fmla="*/ 8 w 64"/>
                <a:gd name="T119"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 h="86">
                  <a:moveTo>
                    <a:pt x="24" y="50"/>
                  </a:moveTo>
                  <a:lnTo>
                    <a:pt x="24" y="46"/>
                  </a:lnTo>
                  <a:lnTo>
                    <a:pt x="20" y="46"/>
                  </a:lnTo>
                  <a:lnTo>
                    <a:pt x="16" y="46"/>
                  </a:lnTo>
                  <a:lnTo>
                    <a:pt x="16" y="50"/>
                  </a:lnTo>
                  <a:lnTo>
                    <a:pt x="16" y="46"/>
                  </a:lnTo>
                  <a:lnTo>
                    <a:pt x="12" y="46"/>
                  </a:lnTo>
                  <a:lnTo>
                    <a:pt x="16" y="46"/>
                  </a:lnTo>
                  <a:lnTo>
                    <a:pt x="12" y="46"/>
                  </a:lnTo>
                  <a:lnTo>
                    <a:pt x="8" y="46"/>
                  </a:lnTo>
                  <a:lnTo>
                    <a:pt x="12" y="46"/>
                  </a:lnTo>
                  <a:lnTo>
                    <a:pt x="12" y="42"/>
                  </a:lnTo>
                  <a:lnTo>
                    <a:pt x="8" y="46"/>
                  </a:lnTo>
                  <a:lnTo>
                    <a:pt x="4" y="42"/>
                  </a:lnTo>
                  <a:lnTo>
                    <a:pt x="8" y="38"/>
                  </a:lnTo>
                  <a:lnTo>
                    <a:pt x="12" y="38"/>
                  </a:lnTo>
                  <a:lnTo>
                    <a:pt x="8" y="38"/>
                  </a:lnTo>
                  <a:lnTo>
                    <a:pt x="8" y="34"/>
                  </a:lnTo>
                  <a:lnTo>
                    <a:pt x="12" y="34"/>
                  </a:lnTo>
                  <a:lnTo>
                    <a:pt x="16" y="34"/>
                  </a:lnTo>
                  <a:lnTo>
                    <a:pt x="12" y="34"/>
                  </a:lnTo>
                  <a:lnTo>
                    <a:pt x="8" y="34"/>
                  </a:lnTo>
                  <a:lnTo>
                    <a:pt x="8" y="30"/>
                  </a:lnTo>
                  <a:lnTo>
                    <a:pt x="12" y="30"/>
                  </a:lnTo>
                  <a:lnTo>
                    <a:pt x="12" y="34"/>
                  </a:lnTo>
                  <a:lnTo>
                    <a:pt x="12" y="30"/>
                  </a:lnTo>
                  <a:lnTo>
                    <a:pt x="8" y="30"/>
                  </a:lnTo>
                  <a:lnTo>
                    <a:pt x="8" y="26"/>
                  </a:lnTo>
                  <a:lnTo>
                    <a:pt x="8" y="30"/>
                  </a:lnTo>
                  <a:lnTo>
                    <a:pt x="8" y="26"/>
                  </a:lnTo>
                  <a:lnTo>
                    <a:pt x="8" y="24"/>
                  </a:lnTo>
                  <a:lnTo>
                    <a:pt x="8" y="26"/>
                  </a:lnTo>
                  <a:lnTo>
                    <a:pt x="12" y="26"/>
                  </a:lnTo>
                  <a:lnTo>
                    <a:pt x="12" y="24"/>
                  </a:lnTo>
                  <a:lnTo>
                    <a:pt x="16" y="24"/>
                  </a:lnTo>
                  <a:lnTo>
                    <a:pt x="20" y="24"/>
                  </a:lnTo>
                  <a:lnTo>
                    <a:pt x="20" y="26"/>
                  </a:lnTo>
                  <a:lnTo>
                    <a:pt x="24" y="24"/>
                  </a:lnTo>
                  <a:lnTo>
                    <a:pt x="26" y="26"/>
                  </a:lnTo>
                  <a:lnTo>
                    <a:pt x="30" y="24"/>
                  </a:lnTo>
                  <a:lnTo>
                    <a:pt x="26" y="24"/>
                  </a:lnTo>
                  <a:lnTo>
                    <a:pt x="30" y="20"/>
                  </a:lnTo>
                  <a:lnTo>
                    <a:pt x="34" y="20"/>
                  </a:lnTo>
                  <a:lnTo>
                    <a:pt x="34" y="16"/>
                  </a:lnTo>
                  <a:lnTo>
                    <a:pt x="30" y="16"/>
                  </a:lnTo>
                  <a:lnTo>
                    <a:pt x="26" y="20"/>
                  </a:lnTo>
                  <a:lnTo>
                    <a:pt x="26" y="16"/>
                  </a:lnTo>
                  <a:lnTo>
                    <a:pt x="30" y="12"/>
                  </a:lnTo>
                  <a:lnTo>
                    <a:pt x="30" y="8"/>
                  </a:lnTo>
                  <a:lnTo>
                    <a:pt x="34" y="4"/>
                  </a:lnTo>
                  <a:lnTo>
                    <a:pt x="38" y="4"/>
                  </a:lnTo>
                  <a:lnTo>
                    <a:pt x="42" y="4"/>
                  </a:lnTo>
                  <a:lnTo>
                    <a:pt x="42" y="8"/>
                  </a:lnTo>
                  <a:lnTo>
                    <a:pt x="42" y="4"/>
                  </a:lnTo>
                  <a:lnTo>
                    <a:pt x="38" y="4"/>
                  </a:lnTo>
                  <a:lnTo>
                    <a:pt x="42" y="4"/>
                  </a:lnTo>
                  <a:lnTo>
                    <a:pt x="42" y="8"/>
                  </a:lnTo>
                  <a:lnTo>
                    <a:pt x="42" y="12"/>
                  </a:lnTo>
                  <a:lnTo>
                    <a:pt x="42" y="8"/>
                  </a:lnTo>
                  <a:lnTo>
                    <a:pt x="46" y="8"/>
                  </a:lnTo>
                  <a:lnTo>
                    <a:pt x="46" y="4"/>
                  </a:lnTo>
                  <a:lnTo>
                    <a:pt x="42" y="4"/>
                  </a:lnTo>
                  <a:lnTo>
                    <a:pt x="46" y="4"/>
                  </a:lnTo>
                  <a:lnTo>
                    <a:pt x="46" y="0"/>
                  </a:lnTo>
                  <a:lnTo>
                    <a:pt x="50" y="0"/>
                  </a:lnTo>
                  <a:lnTo>
                    <a:pt x="50" y="4"/>
                  </a:lnTo>
                  <a:lnTo>
                    <a:pt x="54" y="4"/>
                  </a:lnTo>
                  <a:lnTo>
                    <a:pt x="50" y="4"/>
                  </a:lnTo>
                  <a:lnTo>
                    <a:pt x="50" y="8"/>
                  </a:lnTo>
                  <a:lnTo>
                    <a:pt x="46" y="8"/>
                  </a:lnTo>
                  <a:lnTo>
                    <a:pt x="46" y="12"/>
                  </a:lnTo>
                  <a:lnTo>
                    <a:pt x="42" y="16"/>
                  </a:lnTo>
                  <a:lnTo>
                    <a:pt x="38" y="16"/>
                  </a:lnTo>
                  <a:lnTo>
                    <a:pt x="42" y="20"/>
                  </a:lnTo>
                  <a:lnTo>
                    <a:pt x="38" y="20"/>
                  </a:lnTo>
                  <a:lnTo>
                    <a:pt x="34" y="20"/>
                  </a:lnTo>
                  <a:lnTo>
                    <a:pt x="34" y="24"/>
                  </a:lnTo>
                  <a:lnTo>
                    <a:pt x="38" y="24"/>
                  </a:lnTo>
                  <a:lnTo>
                    <a:pt x="38" y="26"/>
                  </a:lnTo>
                  <a:lnTo>
                    <a:pt x="42" y="26"/>
                  </a:lnTo>
                  <a:lnTo>
                    <a:pt x="46" y="26"/>
                  </a:lnTo>
                  <a:lnTo>
                    <a:pt x="50" y="26"/>
                  </a:lnTo>
                  <a:lnTo>
                    <a:pt x="50" y="24"/>
                  </a:lnTo>
                  <a:lnTo>
                    <a:pt x="54" y="24"/>
                  </a:lnTo>
                  <a:lnTo>
                    <a:pt x="54" y="26"/>
                  </a:lnTo>
                  <a:lnTo>
                    <a:pt x="56" y="30"/>
                  </a:lnTo>
                  <a:lnTo>
                    <a:pt x="60" y="30"/>
                  </a:lnTo>
                  <a:lnTo>
                    <a:pt x="60" y="26"/>
                  </a:lnTo>
                  <a:lnTo>
                    <a:pt x="60" y="30"/>
                  </a:lnTo>
                  <a:lnTo>
                    <a:pt x="64" y="30"/>
                  </a:lnTo>
                  <a:lnTo>
                    <a:pt x="60" y="30"/>
                  </a:lnTo>
                  <a:lnTo>
                    <a:pt x="60" y="34"/>
                  </a:lnTo>
                  <a:lnTo>
                    <a:pt x="60" y="38"/>
                  </a:lnTo>
                  <a:lnTo>
                    <a:pt x="64" y="38"/>
                  </a:lnTo>
                  <a:lnTo>
                    <a:pt x="64" y="42"/>
                  </a:lnTo>
                  <a:lnTo>
                    <a:pt x="64" y="46"/>
                  </a:lnTo>
                  <a:lnTo>
                    <a:pt x="60" y="46"/>
                  </a:lnTo>
                  <a:lnTo>
                    <a:pt x="64" y="46"/>
                  </a:lnTo>
                  <a:lnTo>
                    <a:pt x="64" y="50"/>
                  </a:lnTo>
                  <a:lnTo>
                    <a:pt x="64" y="52"/>
                  </a:lnTo>
                  <a:lnTo>
                    <a:pt x="64" y="56"/>
                  </a:lnTo>
                  <a:lnTo>
                    <a:pt x="60" y="60"/>
                  </a:lnTo>
                  <a:lnTo>
                    <a:pt x="60" y="64"/>
                  </a:lnTo>
                  <a:lnTo>
                    <a:pt x="56" y="64"/>
                  </a:lnTo>
                  <a:lnTo>
                    <a:pt x="60" y="68"/>
                  </a:lnTo>
                  <a:lnTo>
                    <a:pt x="56" y="68"/>
                  </a:lnTo>
                  <a:lnTo>
                    <a:pt x="54" y="68"/>
                  </a:lnTo>
                  <a:lnTo>
                    <a:pt x="54" y="72"/>
                  </a:lnTo>
                  <a:lnTo>
                    <a:pt x="54" y="68"/>
                  </a:lnTo>
                  <a:lnTo>
                    <a:pt x="50" y="68"/>
                  </a:lnTo>
                  <a:lnTo>
                    <a:pt x="54" y="68"/>
                  </a:lnTo>
                  <a:lnTo>
                    <a:pt x="54" y="72"/>
                  </a:lnTo>
                  <a:lnTo>
                    <a:pt x="50" y="72"/>
                  </a:lnTo>
                  <a:lnTo>
                    <a:pt x="46" y="72"/>
                  </a:lnTo>
                  <a:lnTo>
                    <a:pt x="42" y="72"/>
                  </a:lnTo>
                  <a:lnTo>
                    <a:pt x="42" y="76"/>
                  </a:lnTo>
                  <a:lnTo>
                    <a:pt x="38" y="76"/>
                  </a:lnTo>
                  <a:lnTo>
                    <a:pt x="34" y="78"/>
                  </a:lnTo>
                  <a:lnTo>
                    <a:pt x="34" y="76"/>
                  </a:lnTo>
                  <a:lnTo>
                    <a:pt x="30" y="76"/>
                  </a:lnTo>
                  <a:lnTo>
                    <a:pt x="34" y="78"/>
                  </a:lnTo>
                  <a:lnTo>
                    <a:pt x="30" y="78"/>
                  </a:lnTo>
                  <a:lnTo>
                    <a:pt x="30" y="82"/>
                  </a:lnTo>
                  <a:lnTo>
                    <a:pt x="26" y="82"/>
                  </a:lnTo>
                  <a:lnTo>
                    <a:pt x="24" y="82"/>
                  </a:lnTo>
                  <a:lnTo>
                    <a:pt x="20" y="82"/>
                  </a:lnTo>
                  <a:lnTo>
                    <a:pt x="16" y="82"/>
                  </a:lnTo>
                  <a:lnTo>
                    <a:pt x="12" y="82"/>
                  </a:lnTo>
                  <a:lnTo>
                    <a:pt x="12" y="86"/>
                  </a:lnTo>
                  <a:lnTo>
                    <a:pt x="12" y="82"/>
                  </a:lnTo>
                  <a:lnTo>
                    <a:pt x="16" y="82"/>
                  </a:lnTo>
                  <a:lnTo>
                    <a:pt x="12" y="82"/>
                  </a:lnTo>
                  <a:lnTo>
                    <a:pt x="16" y="78"/>
                  </a:lnTo>
                  <a:lnTo>
                    <a:pt x="12" y="78"/>
                  </a:lnTo>
                  <a:lnTo>
                    <a:pt x="8" y="82"/>
                  </a:lnTo>
                  <a:lnTo>
                    <a:pt x="8" y="78"/>
                  </a:lnTo>
                  <a:lnTo>
                    <a:pt x="12" y="78"/>
                  </a:lnTo>
                  <a:lnTo>
                    <a:pt x="16" y="76"/>
                  </a:lnTo>
                  <a:lnTo>
                    <a:pt x="12" y="76"/>
                  </a:lnTo>
                  <a:lnTo>
                    <a:pt x="8" y="78"/>
                  </a:lnTo>
                  <a:lnTo>
                    <a:pt x="4" y="78"/>
                  </a:lnTo>
                  <a:lnTo>
                    <a:pt x="4" y="76"/>
                  </a:lnTo>
                  <a:lnTo>
                    <a:pt x="4" y="78"/>
                  </a:lnTo>
                  <a:lnTo>
                    <a:pt x="4" y="76"/>
                  </a:lnTo>
                  <a:lnTo>
                    <a:pt x="8" y="72"/>
                  </a:lnTo>
                  <a:lnTo>
                    <a:pt x="12" y="72"/>
                  </a:lnTo>
                  <a:lnTo>
                    <a:pt x="8" y="72"/>
                  </a:lnTo>
                  <a:lnTo>
                    <a:pt x="4" y="72"/>
                  </a:lnTo>
                  <a:lnTo>
                    <a:pt x="0" y="72"/>
                  </a:lnTo>
                  <a:lnTo>
                    <a:pt x="0" y="68"/>
                  </a:lnTo>
                  <a:lnTo>
                    <a:pt x="4" y="68"/>
                  </a:lnTo>
                  <a:lnTo>
                    <a:pt x="8" y="68"/>
                  </a:lnTo>
                  <a:lnTo>
                    <a:pt x="12" y="68"/>
                  </a:lnTo>
                  <a:lnTo>
                    <a:pt x="12" y="64"/>
                  </a:lnTo>
                  <a:lnTo>
                    <a:pt x="12" y="60"/>
                  </a:lnTo>
                  <a:lnTo>
                    <a:pt x="16" y="60"/>
                  </a:lnTo>
                  <a:lnTo>
                    <a:pt x="20" y="60"/>
                  </a:lnTo>
                  <a:lnTo>
                    <a:pt x="24" y="60"/>
                  </a:lnTo>
                  <a:lnTo>
                    <a:pt x="26" y="60"/>
                  </a:lnTo>
                  <a:lnTo>
                    <a:pt x="24" y="60"/>
                  </a:lnTo>
                  <a:lnTo>
                    <a:pt x="24" y="56"/>
                  </a:lnTo>
                  <a:lnTo>
                    <a:pt x="24" y="60"/>
                  </a:lnTo>
                  <a:lnTo>
                    <a:pt x="20" y="60"/>
                  </a:lnTo>
                  <a:lnTo>
                    <a:pt x="16" y="60"/>
                  </a:lnTo>
                  <a:lnTo>
                    <a:pt x="12" y="60"/>
                  </a:lnTo>
                  <a:lnTo>
                    <a:pt x="8" y="60"/>
                  </a:lnTo>
                  <a:lnTo>
                    <a:pt x="12" y="60"/>
                  </a:lnTo>
                  <a:lnTo>
                    <a:pt x="16" y="56"/>
                  </a:lnTo>
                  <a:lnTo>
                    <a:pt x="16" y="52"/>
                  </a:lnTo>
                  <a:lnTo>
                    <a:pt x="20" y="50"/>
                  </a:lnTo>
                  <a:lnTo>
                    <a:pt x="24" y="50"/>
                  </a:lnTo>
                  <a:lnTo>
                    <a:pt x="24" y="50"/>
                  </a:lnTo>
                  <a:lnTo>
                    <a:pt x="24" y="50"/>
                  </a:lnTo>
                  <a:close/>
                  <a:moveTo>
                    <a:pt x="8" y="30"/>
                  </a:moveTo>
                  <a:lnTo>
                    <a:pt x="8" y="34"/>
                  </a:lnTo>
                  <a:lnTo>
                    <a:pt x="8" y="30"/>
                  </a:lnTo>
                  <a:lnTo>
                    <a:pt x="4" y="30"/>
                  </a:lnTo>
                  <a:lnTo>
                    <a:pt x="8" y="30"/>
                  </a:lnTo>
                  <a:lnTo>
                    <a:pt x="8" y="30"/>
                  </a:lnTo>
                  <a:lnTo>
                    <a:pt x="8"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107"/>
            <p:cNvSpPr>
              <a:spLocks/>
            </p:cNvSpPr>
            <p:nvPr/>
          </p:nvSpPr>
          <p:spPr bwMode="auto">
            <a:xfrm>
              <a:off x="4286250" y="2965518"/>
              <a:ext cx="12700" cy="9525"/>
            </a:xfrm>
            <a:custGeom>
              <a:avLst/>
              <a:gdLst>
                <a:gd name="T0" fmla="*/ 0 w 8"/>
                <a:gd name="T1" fmla="*/ 6 h 6"/>
                <a:gd name="T2" fmla="*/ 0 w 8"/>
                <a:gd name="T3" fmla="*/ 6 h 6"/>
                <a:gd name="T4" fmla="*/ 0 w 8"/>
                <a:gd name="T5" fmla="*/ 2 h 6"/>
                <a:gd name="T6" fmla="*/ 0 w 8"/>
                <a:gd name="T7" fmla="*/ 2 h 6"/>
                <a:gd name="T8" fmla="*/ 0 w 8"/>
                <a:gd name="T9" fmla="*/ 2 h 6"/>
                <a:gd name="T10" fmla="*/ 0 w 8"/>
                <a:gd name="T11" fmla="*/ 2 h 6"/>
                <a:gd name="T12" fmla="*/ 4 w 8"/>
                <a:gd name="T13" fmla="*/ 0 h 6"/>
                <a:gd name="T14" fmla="*/ 4 w 8"/>
                <a:gd name="T15" fmla="*/ 0 h 6"/>
                <a:gd name="T16" fmla="*/ 4 w 8"/>
                <a:gd name="T17" fmla="*/ 0 h 6"/>
                <a:gd name="T18" fmla="*/ 4 w 8"/>
                <a:gd name="T19" fmla="*/ 0 h 6"/>
                <a:gd name="T20" fmla="*/ 4 w 8"/>
                <a:gd name="T21" fmla="*/ 0 h 6"/>
                <a:gd name="T22" fmla="*/ 4 w 8"/>
                <a:gd name="T23" fmla="*/ 0 h 6"/>
                <a:gd name="T24" fmla="*/ 4 w 8"/>
                <a:gd name="T25" fmla="*/ 0 h 6"/>
                <a:gd name="T26" fmla="*/ 4 w 8"/>
                <a:gd name="T27" fmla="*/ 0 h 6"/>
                <a:gd name="T28" fmla="*/ 4 w 8"/>
                <a:gd name="T29" fmla="*/ 0 h 6"/>
                <a:gd name="T30" fmla="*/ 4 w 8"/>
                <a:gd name="T31" fmla="*/ 0 h 6"/>
                <a:gd name="T32" fmla="*/ 4 w 8"/>
                <a:gd name="T33" fmla="*/ 0 h 6"/>
                <a:gd name="T34" fmla="*/ 8 w 8"/>
                <a:gd name="T35" fmla="*/ 0 h 6"/>
                <a:gd name="T36" fmla="*/ 8 w 8"/>
                <a:gd name="T37" fmla="*/ 0 h 6"/>
                <a:gd name="T38" fmla="*/ 4 w 8"/>
                <a:gd name="T39" fmla="*/ 2 h 6"/>
                <a:gd name="T40" fmla="*/ 4 w 8"/>
                <a:gd name="T41" fmla="*/ 2 h 6"/>
                <a:gd name="T42" fmla="*/ 4 w 8"/>
                <a:gd name="T43" fmla="*/ 2 h 6"/>
                <a:gd name="T44" fmla="*/ 4 w 8"/>
                <a:gd name="T45" fmla="*/ 2 h 6"/>
                <a:gd name="T46" fmla="*/ 4 w 8"/>
                <a:gd name="T47" fmla="*/ 2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0 w 8"/>
                <a:gd name="T6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6">
                  <a:moveTo>
                    <a:pt x="0" y="6"/>
                  </a:moveTo>
                  <a:lnTo>
                    <a:pt x="0" y="6"/>
                  </a:lnTo>
                  <a:lnTo>
                    <a:pt x="0" y="2"/>
                  </a:lnTo>
                  <a:lnTo>
                    <a:pt x="0" y="2"/>
                  </a:lnTo>
                  <a:lnTo>
                    <a:pt x="0" y="2"/>
                  </a:lnTo>
                  <a:lnTo>
                    <a:pt x="0"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4" y="2"/>
                  </a:lnTo>
                  <a:lnTo>
                    <a:pt x="4" y="2"/>
                  </a:lnTo>
                  <a:lnTo>
                    <a:pt x="4" y="2"/>
                  </a:lnTo>
                  <a:lnTo>
                    <a:pt x="4" y="2"/>
                  </a:lnTo>
                  <a:lnTo>
                    <a:pt x="4" y="2"/>
                  </a:lnTo>
                  <a:lnTo>
                    <a:pt x="0" y="6"/>
                  </a:lnTo>
                  <a:lnTo>
                    <a:pt x="0" y="6"/>
                  </a:lnTo>
                  <a:lnTo>
                    <a:pt x="0" y="6"/>
                  </a:lnTo>
                  <a:lnTo>
                    <a:pt x="0" y="6"/>
                  </a:lnTo>
                  <a:lnTo>
                    <a:pt x="0" y="6"/>
                  </a:lnTo>
                  <a:lnTo>
                    <a:pt x="0" y="6"/>
                  </a:lnTo>
                  <a:lnTo>
                    <a:pt x="0" y="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108"/>
            <p:cNvSpPr>
              <a:spLocks noEditPoints="1"/>
            </p:cNvSpPr>
            <p:nvPr/>
          </p:nvSpPr>
          <p:spPr bwMode="auto">
            <a:xfrm>
              <a:off x="4540250" y="3206818"/>
              <a:ext cx="266700" cy="327025"/>
            </a:xfrm>
            <a:custGeom>
              <a:avLst/>
              <a:gdLst>
                <a:gd name="T0" fmla="*/ 98 w 168"/>
                <a:gd name="T1" fmla="*/ 72 h 206"/>
                <a:gd name="T2" fmla="*/ 106 w 168"/>
                <a:gd name="T3" fmla="*/ 90 h 206"/>
                <a:gd name="T4" fmla="*/ 124 w 168"/>
                <a:gd name="T5" fmla="*/ 100 h 206"/>
                <a:gd name="T6" fmla="*/ 136 w 168"/>
                <a:gd name="T7" fmla="*/ 108 h 206"/>
                <a:gd name="T8" fmla="*/ 150 w 168"/>
                <a:gd name="T9" fmla="*/ 120 h 206"/>
                <a:gd name="T10" fmla="*/ 166 w 168"/>
                <a:gd name="T11" fmla="*/ 130 h 206"/>
                <a:gd name="T12" fmla="*/ 166 w 168"/>
                <a:gd name="T13" fmla="*/ 142 h 206"/>
                <a:gd name="T14" fmla="*/ 150 w 168"/>
                <a:gd name="T15" fmla="*/ 130 h 206"/>
                <a:gd name="T16" fmla="*/ 142 w 168"/>
                <a:gd name="T17" fmla="*/ 142 h 206"/>
                <a:gd name="T18" fmla="*/ 150 w 168"/>
                <a:gd name="T19" fmla="*/ 156 h 206"/>
                <a:gd name="T20" fmla="*/ 142 w 168"/>
                <a:gd name="T21" fmla="*/ 172 h 206"/>
                <a:gd name="T22" fmla="*/ 128 w 168"/>
                <a:gd name="T23" fmla="*/ 176 h 206"/>
                <a:gd name="T24" fmla="*/ 138 w 168"/>
                <a:gd name="T25" fmla="*/ 160 h 206"/>
                <a:gd name="T26" fmla="*/ 132 w 168"/>
                <a:gd name="T27" fmla="*/ 146 h 206"/>
                <a:gd name="T28" fmla="*/ 120 w 168"/>
                <a:gd name="T29" fmla="*/ 130 h 206"/>
                <a:gd name="T30" fmla="*/ 106 w 168"/>
                <a:gd name="T31" fmla="*/ 116 h 206"/>
                <a:gd name="T32" fmla="*/ 86 w 168"/>
                <a:gd name="T33" fmla="*/ 112 h 206"/>
                <a:gd name="T34" fmla="*/ 76 w 168"/>
                <a:gd name="T35" fmla="*/ 96 h 206"/>
                <a:gd name="T36" fmla="*/ 64 w 168"/>
                <a:gd name="T37" fmla="*/ 86 h 206"/>
                <a:gd name="T38" fmla="*/ 54 w 168"/>
                <a:gd name="T39" fmla="*/ 72 h 206"/>
                <a:gd name="T40" fmla="*/ 38 w 168"/>
                <a:gd name="T41" fmla="*/ 56 h 206"/>
                <a:gd name="T42" fmla="*/ 20 w 168"/>
                <a:gd name="T43" fmla="*/ 64 h 206"/>
                <a:gd name="T44" fmla="*/ 16 w 168"/>
                <a:gd name="T45" fmla="*/ 60 h 206"/>
                <a:gd name="T46" fmla="*/ 4 w 168"/>
                <a:gd name="T47" fmla="*/ 52 h 206"/>
                <a:gd name="T48" fmla="*/ 4 w 168"/>
                <a:gd name="T49" fmla="*/ 38 h 206"/>
                <a:gd name="T50" fmla="*/ 4 w 168"/>
                <a:gd name="T51" fmla="*/ 24 h 206"/>
                <a:gd name="T52" fmla="*/ 24 w 168"/>
                <a:gd name="T53" fmla="*/ 16 h 206"/>
                <a:gd name="T54" fmla="*/ 34 w 168"/>
                <a:gd name="T55" fmla="*/ 24 h 206"/>
                <a:gd name="T56" fmla="*/ 38 w 168"/>
                <a:gd name="T57" fmla="*/ 12 h 206"/>
                <a:gd name="T58" fmla="*/ 50 w 168"/>
                <a:gd name="T59" fmla="*/ 12 h 206"/>
                <a:gd name="T60" fmla="*/ 56 w 168"/>
                <a:gd name="T61" fmla="*/ 4 h 206"/>
                <a:gd name="T62" fmla="*/ 76 w 168"/>
                <a:gd name="T63" fmla="*/ 0 h 206"/>
                <a:gd name="T64" fmla="*/ 90 w 168"/>
                <a:gd name="T65" fmla="*/ 8 h 206"/>
                <a:gd name="T66" fmla="*/ 98 w 168"/>
                <a:gd name="T67" fmla="*/ 16 h 206"/>
                <a:gd name="T68" fmla="*/ 102 w 168"/>
                <a:gd name="T69" fmla="*/ 26 h 206"/>
                <a:gd name="T70" fmla="*/ 94 w 168"/>
                <a:gd name="T71" fmla="*/ 26 h 206"/>
                <a:gd name="T72" fmla="*/ 86 w 168"/>
                <a:gd name="T73" fmla="*/ 30 h 206"/>
                <a:gd name="T74" fmla="*/ 86 w 168"/>
                <a:gd name="T75" fmla="*/ 42 h 206"/>
                <a:gd name="T76" fmla="*/ 86 w 168"/>
                <a:gd name="T77" fmla="*/ 60 h 206"/>
                <a:gd name="T78" fmla="*/ 82 w 168"/>
                <a:gd name="T79" fmla="*/ 100 h 206"/>
                <a:gd name="T80" fmla="*/ 82 w 168"/>
                <a:gd name="T81" fmla="*/ 64 h 206"/>
                <a:gd name="T82" fmla="*/ 54 w 168"/>
                <a:gd name="T83" fmla="*/ 82 h 206"/>
                <a:gd name="T84" fmla="*/ 26 w 168"/>
                <a:gd name="T85" fmla="*/ 150 h 206"/>
                <a:gd name="T86" fmla="*/ 26 w 168"/>
                <a:gd name="T87" fmla="*/ 126 h 206"/>
                <a:gd name="T88" fmla="*/ 38 w 168"/>
                <a:gd name="T89" fmla="*/ 116 h 206"/>
                <a:gd name="T90" fmla="*/ 46 w 168"/>
                <a:gd name="T91" fmla="*/ 126 h 206"/>
                <a:gd name="T92" fmla="*/ 46 w 168"/>
                <a:gd name="T93" fmla="*/ 150 h 206"/>
                <a:gd name="T94" fmla="*/ 34 w 168"/>
                <a:gd name="T95" fmla="*/ 160 h 206"/>
                <a:gd name="T96" fmla="*/ 26 w 168"/>
                <a:gd name="T97" fmla="*/ 152 h 206"/>
                <a:gd name="T98" fmla="*/ 112 w 168"/>
                <a:gd name="T99" fmla="*/ 198 h 206"/>
                <a:gd name="T100" fmla="*/ 94 w 168"/>
                <a:gd name="T101" fmla="*/ 190 h 206"/>
                <a:gd name="T102" fmla="*/ 82 w 168"/>
                <a:gd name="T103" fmla="*/ 178 h 206"/>
                <a:gd name="T104" fmla="*/ 98 w 168"/>
                <a:gd name="T105" fmla="*/ 176 h 206"/>
                <a:gd name="T106" fmla="*/ 120 w 168"/>
                <a:gd name="T107" fmla="*/ 176 h 206"/>
                <a:gd name="T108" fmla="*/ 124 w 168"/>
                <a:gd name="T109" fmla="*/ 182 h 206"/>
                <a:gd name="T110" fmla="*/ 120 w 168"/>
                <a:gd name="T111" fmla="*/ 1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06">
                  <a:moveTo>
                    <a:pt x="86" y="64"/>
                  </a:moveTo>
                  <a:lnTo>
                    <a:pt x="90" y="64"/>
                  </a:lnTo>
                  <a:lnTo>
                    <a:pt x="94" y="64"/>
                  </a:lnTo>
                  <a:lnTo>
                    <a:pt x="94" y="68"/>
                  </a:lnTo>
                  <a:lnTo>
                    <a:pt x="98" y="68"/>
                  </a:lnTo>
                  <a:lnTo>
                    <a:pt x="98" y="72"/>
                  </a:lnTo>
                  <a:lnTo>
                    <a:pt x="102" y="72"/>
                  </a:lnTo>
                  <a:lnTo>
                    <a:pt x="102" y="76"/>
                  </a:lnTo>
                  <a:lnTo>
                    <a:pt x="106" y="80"/>
                  </a:lnTo>
                  <a:lnTo>
                    <a:pt x="106" y="82"/>
                  </a:lnTo>
                  <a:lnTo>
                    <a:pt x="106" y="86"/>
                  </a:lnTo>
                  <a:lnTo>
                    <a:pt x="106" y="90"/>
                  </a:lnTo>
                  <a:lnTo>
                    <a:pt x="110" y="90"/>
                  </a:lnTo>
                  <a:lnTo>
                    <a:pt x="112" y="96"/>
                  </a:lnTo>
                  <a:lnTo>
                    <a:pt x="116" y="96"/>
                  </a:lnTo>
                  <a:lnTo>
                    <a:pt x="116" y="100"/>
                  </a:lnTo>
                  <a:lnTo>
                    <a:pt x="120" y="100"/>
                  </a:lnTo>
                  <a:lnTo>
                    <a:pt x="124" y="100"/>
                  </a:lnTo>
                  <a:lnTo>
                    <a:pt x="124" y="104"/>
                  </a:lnTo>
                  <a:lnTo>
                    <a:pt x="128" y="100"/>
                  </a:lnTo>
                  <a:lnTo>
                    <a:pt x="132" y="100"/>
                  </a:lnTo>
                  <a:lnTo>
                    <a:pt x="136" y="100"/>
                  </a:lnTo>
                  <a:lnTo>
                    <a:pt x="136" y="104"/>
                  </a:lnTo>
                  <a:lnTo>
                    <a:pt x="136" y="108"/>
                  </a:lnTo>
                  <a:lnTo>
                    <a:pt x="132" y="108"/>
                  </a:lnTo>
                  <a:lnTo>
                    <a:pt x="132" y="112"/>
                  </a:lnTo>
                  <a:lnTo>
                    <a:pt x="136" y="112"/>
                  </a:lnTo>
                  <a:lnTo>
                    <a:pt x="142" y="116"/>
                  </a:lnTo>
                  <a:lnTo>
                    <a:pt x="146" y="116"/>
                  </a:lnTo>
                  <a:lnTo>
                    <a:pt x="150" y="120"/>
                  </a:lnTo>
                  <a:lnTo>
                    <a:pt x="154" y="120"/>
                  </a:lnTo>
                  <a:lnTo>
                    <a:pt x="154" y="122"/>
                  </a:lnTo>
                  <a:lnTo>
                    <a:pt x="158" y="126"/>
                  </a:lnTo>
                  <a:lnTo>
                    <a:pt x="162" y="126"/>
                  </a:lnTo>
                  <a:lnTo>
                    <a:pt x="162" y="130"/>
                  </a:lnTo>
                  <a:lnTo>
                    <a:pt x="166" y="130"/>
                  </a:lnTo>
                  <a:lnTo>
                    <a:pt x="168" y="134"/>
                  </a:lnTo>
                  <a:lnTo>
                    <a:pt x="168" y="138"/>
                  </a:lnTo>
                  <a:lnTo>
                    <a:pt x="168" y="142"/>
                  </a:lnTo>
                  <a:lnTo>
                    <a:pt x="168" y="146"/>
                  </a:lnTo>
                  <a:lnTo>
                    <a:pt x="168" y="142"/>
                  </a:lnTo>
                  <a:lnTo>
                    <a:pt x="166" y="142"/>
                  </a:lnTo>
                  <a:lnTo>
                    <a:pt x="162" y="142"/>
                  </a:lnTo>
                  <a:lnTo>
                    <a:pt x="162" y="138"/>
                  </a:lnTo>
                  <a:lnTo>
                    <a:pt x="162" y="134"/>
                  </a:lnTo>
                  <a:lnTo>
                    <a:pt x="158" y="134"/>
                  </a:lnTo>
                  <a:lnTo>
                    <a:pt x="154" y="134"/>
                  </a:lnTo>
                  <a:lnTo>
                    <a:pt x="150" y="130"/>
                  </a:lnTo>
                  <a:lnTo>
                    <a:pt x="154" y="130"/>
                  </a:lnTo>
                  <a:lnTo>
                    <a:pt x="150" y="130"/>
                  </a:lnTo>
                  <a:lnTo>
                    <a:pt x="146" y="130"/>
                  </a:lnTo>
                  <a:lnTo>
                    <a:pt x="146" y="134"/>
                  </a:lnTo>
                  <a:lnTo>
                    <a:pt x="142" y="138"/>
                  </a:lnTo>
                  <a:lnTo>
                    <a:pt x="142" y="142"/>
                  </a:lnTo>
                  <a:lnTo>
                    <a:pt x="142" y="146"/>
                  </a:lnTo>
                  <a:lnTo>
                    <a:pt x="146" y="146"/>
                  </a:lnTo>
                  <a:lnTo>
                    <a:pt x="146" y="150"/>
                  </a:lnTo>
                  <a:lnTo>
                    <a:pt x="150" y="150"/>
                  </a:lnTo>
                  <a:lnTo>
                    <a:pt x="150" y="152"/>
                  </a:lnTo>
                  <a:lnTo>
                    <a:pt x="150" y="156"/>
                  </a:lnTo>
                  <a:lnTo>
                    <a:pt x="150" y="160"/>
                  </a:lnTo>
                  <a:lnTo>
                    <a:pt x="146" y="160"/>
                  </a:lnTo>
                  <a:lnTo>
                    <a:pt x="142" y="160"/>
                  </a:lnTo>
                  <a:lnTo>
                    <a:pt x="142" y="164"/>
                  </a:lnTo>
                  <a:lnTo>
                    <a:pt x="142" y="168"/>
                  </a:lnTo>
                  <a:lnTo>
                    <a:pt x="142" y="172"/>
                  </a:lnTo>
                  <a:lnTo>
                    <a:pt x="138" y="172"/>
                  </a:lnTo>
                  <a:lnTo>
                    <a:pt x="136" y="176"/>
                  </a:lnTo>
                  <a:lnTo>
                    <a:pt x="136" y="178"/>
                  </a:lnTo>
                  <a:lnTo>
                    <a:pt x="132" y="178"/>
                  </a:lnTo>
                  <a:lnTo>
                    <a:pt x="128" y="178"/>
                  </a:lnTo>
                  <a:lnTo>
                    <a:pt x="128" y="176"/>
                  </a:lnTo>
                  <a:lnTo>
                    <a:pt x="132" y="172"/>
                  </a:lnTo>
                  <a:lnTo>
                    <a:pt x="132" y="168"/>
                  </a:lnTo>
                  <a:lnTo>
                    <a:pt x="132" y="164"/>
                  </a:lnTo>
                  <a:lnTo>
                    <a:pt x="136" y="164"/>
                  </a:lnTo>
                  <a:lnTo>
                    <a:pt x="138" y="164"/>
                  </a:lnTo>
                  <a:lnTo>
                    <a:pt x="138" y="160"/>
                  </a:lnTo>
                  <a:lnTo>
                    <a:pt x="136" y="160"/>
                  </a:lnTo>
                  <a:lnTo>
                    <a:pt x="136" y="156"/>
                  </a:lnTo>
                  <a:lnTo>
                    <a:pt x="136" y="152"/>
                  </a:lnTo>
                  <a:lnTo>
                    <a:pt x="136" y="150"/>
                  </a:lnTo>
                  <a:lnTo>
                    <a:pt x="132" y="150"/>
                  </a:lnTo>
                  <a:lnTo>
                    <a:pt x="132" y="146"/>
                  </a:lnTo>
                  <a:lnTo>
                    <a:pt x="132" y="142"/>
                  </a:lnTo>
                  <a:lnTo>
                    <a:pt x="128" y="138"/>
                  </a:lnTo>
                  <a:lnTo>
                    <a:pt x="124" y="138"/>
                  </a:lnTo>
                  <a:lnTo>
                    <a:pt x="120" y="138"/>
                  </a:lnTo>
                  <a:lnTo>
                    <a:pt x="120" y="134"/>
                  </a:lnTo>
                  <a:lnTo>
                    <a:pt x="120" y="130"/>
                  </a:lnTo>
                  <a:lnTo>
                    <a:pt x="116" y="126"/>
                  </a:lnTo>
                  <a:lnTo>
                    <a:pt x="112" y="126"/>
                  </a:lnTo>
                  <a:lnTo>
                    <a:pt x="110" y="122"/>
                  </a:lnTo>
                  <a:lnTo>
                    <a:pt x="106" y="122"/>
                  </a:lnTo>
                  <a:lnTo>
                    <a:pt x="106" y="120"/>
                  </a:lnTo>
                  <a:lnTo>
                    <a:pt x="106" y="116"/>
                  </a:lnTo>
                  <a:lnTo>
                    <a:pt x="102" y="116"/>
                  </a:lnTo>
                  <a:lnTo>
                    <a:pt x="98" y="116"/>
                  </a:lnTo>
                  <a:lnTo>
                    <a:pt x="94" y="116"/>
                  </a:lnTo>
                  <a:lnTo>
                    <a:pt x="90" y="116"/>
                  </a:lnTo>
                  <a:lnTo>
                    <a:pt x="90" y="112"/>
                  </a:lnTo>
                  <a:lnTo>
                    <a:pt x="86" y="112"/>
                  </a:lnTo>
                  <a:lnTo>
                    <a:pt x="86" y="108"/>
                  </a:lnTo>
                  <a:lnTo>
                    <a:pt x="82" y="108"/>
                  </a:lnTo>
                  <a:lnTo>
                    <a:pt x="80" y="104"/>
                  </a:lnTo>
                  <a:lnTo>
                    <a:pt x="80" y="100"/>
                  </a:lnTo>
                  <a:lnTo>
                    <a:pt x="76" y="100"/>
                  </a:lnTo>
                  <a:lnTo>
                    <a:pt x="76" y="96"/>
                  </a:lnTo>
                  <a:lnTo>
                    <a:pt x="72" y="96"/>
                  </a:lnTo>
                  <a:lnTo>
                    <a:pt x="72" y="94"/>
                  </a:lnTo>
                  <a:lnTo>
                    <a:pt x="68" y="94"/>
                  </a:lnTo>
                  <a:lnTo>
                    <a:pt x="64" y="94"/>
                  </a:lnTo>
                  <a:lnTo>
                    <a:pt x="64" y="90"/>
                  </a:lnTo>
                  <a:lnTo>
                    <a:pt x="64" y="86"/>
                  </a:lnTo>
                  <a:lnTo>
                    <a:pt x="60" y="86"/>
                  </a:lnTo>
                  <a:lnTo>
                    <a:pt x="60" y="82"/>
                  </a:lnTo>
                  <a:lnTo>
                    <a:pt x="56" y="82"/>
                  </a:lnTo>
                  <a:lnTo>
                    <a:pt x="56" y="80"/>
                  </a:lnTo>
                  <a:lnTo>
                    <a:pt x="56" y="76"/>
                  </a:lnTo>
                  <a:lnTo>
                    <a:pt x="54" y="72"/>
                  </a:lnTo>
                  <a:lnTo>
                    <a:pt x="54" y="68"/>
                  </a:lnTo>
                  <a:lnTo>
                    <a:pt x="54" y="64"/>
                  </a:lnTo>
                  <a:lnTo>
                    <a:pt x="50" y="60"/>
                  </a:lnTo>
                  <a:lnTo>
                    <a:pt x="46" y="60"/>
                  </a:lnTo>
                  <a:lnTo>
                    <a:pt x="42" y="56"/>
                  </a:lnTo>
                  <a:lnTo>
                    <a:pt x="38" y="56"/>
                  </a:lnTo>
                  <a:lnTo>
                    <a:pt x="30" y="52"/>
                  </a:lnTo>
                  <a:lnTo>
                    <a:pt x="26" y="56"/>
                  </a:lnTo>
                  <a:lnTo>
                    <a:pt x="26" y="60"/>
                  </a:lnTo>
                  <a:lnTo>
                    <a:pt x="24" y="60"/>
                  </a:lnTo>
                  <a:lnTo>
                    <a:pt x="24" y="64"/>
                  </a:lnTo>
                  <a:lnTo>
                    <a:pt x="20" y="64"/>
                  </a:lnTo>
                  <a:lnTo>
                    <a:pt x="16" y="64"/>
                  </a:lnTo>
                  <a:lnTo>
                    <a:pt x="16" y="68"/>
                  </a:lnTo>
                  <a:lnTo>
                    <a:pt x="16" y="64"/>
                  </a:lnTo>
                  <a:lnTo>
                    <a:pt x="12" y="64"/>
                  </a:lnTo>
                  <a:lnTo>
                    <a:pt x="16" y="64"/>
                  </a:lnTo>
                  <a:lnTo>
                    <a:pt x="16" y="60"/>
                  </a:lnTo>
                  <a:lnTo>
                    <a:pt x="16" y="56"/>
                  </a:lnTo>
                  <a:lnTo>
                    <a:pt x="16" y="60"/>
                  </a:lnTo>
                  <a:lnTo>
                    <a:pt x="12" y="60"/>
                  </a:lnTo>
                  <a:lnTo>
                    <a:pt x="8" y="56"/>
                  </a:lnTo>
                  <a:lnTo>
                    <a:pt x="4" y="56"/>
                  </a:lnTo>
                  <a:lnTo>
                    <a:pt x="4" y="52"/>
                  </a:lnTo>
                  <a:lnTo>
                    <a:pt x="4" y="50"/>
                  </a:lnTo>
                  <a:lnTo>
                    <a:pt x="8" y="46"/>
                  </a:lnTo>
                  <a:lnTo>
                    <a:pt x="4" y="46"/>
                  </a:lnTo>
                  <a:lnTo>
                    <a:pt x="0" y="42"/>
                  </a:lnTo>
                  <a:lnTo>
                    <a:pt x="0" y="38"/>
                  </a:lnTo>
                  <a:lnTo>
                    <a:pt x="4" y="38"/>
                  </a:lnTo>
                  <a:lnTo>
                    <a:pt x="8" y="38"/>
                  </a:lnTo>
                  <a:lnTo>
                    <a:pt x="8" y="34"/>
                  </a:lnTo>
                  <a:lnTo>
                    <a:pt x="8" y="30"/>
                  </a:lnTo>
                  <a:lnTo>
                    <a:pt x="4" y="30"/>
                  </a:lnTo>
                  <a:lnTo>
                    <a:pt x="4" y="26"/>
                  </a:lnTo>
                  <a:lnTo>
                    <a:pt x="4" y="24"/>
                  </a:lnTo>
                  <a:lnTo>
                    <a:pt x="8" y="24"/>
                  </a:lnTo>
                  <a:lnTo>
                    <a:pt x="12" y="24"/>
                  </a:lnTo>
                  <a:lnTo>
                    <a:pt x="16" y="24"/>
                  </a:lnTo>
                  <a:lnTo>
                    <a:pt x="20" y="24"/>
                  </a:lnTo>
                  <a:lnTo>
                    <a:pt x="24" y="20"/>
                  </a:lnTo>
                  <a:lnTo>
                    <a:pt x="24" y="16"/>
                  </a:lnTo>
                  <a:lnTo>
                    <a:pt x="26" y="12"/>
                  </a:lnTo>
                  <a:lnTo>
                    <a:pt x="26" y="16"/>
                  </a:lnTo>
                  <a:lnTo>
                    <a:pt x="30" y="20"/>
                  </a:lnTo>
                  <a:lnTo>
                    <a:pt x="34" y="20"/>
                  </a:lnTo>
                  <a:lnTo>
                    <a:pt x="30" y="24"/>
                  </a:lnTo>
                  <a:lnTo>
                    <a:pt x="34" y="24"/>
                  </a:lnTo>
                  <a:lnTo>
                    <a:pt x="34" y="26"/>
                  </a:lnTo>
                  <a:lnTo>
                    <a:pt x="34" y="24"/>
                  </a:lnTo>
                  <a:lnTo>
                    <a:pt x="34" y="20"/>
                  </a:lnTo>
                  <a:lnTo>
                    <a:pt x="38" y="20"/>
                  </a:lnTo>
                  <a:lnTo>
                    <a:pt x="38" y="16"/>
                  </a:lnTo>
                  <a:lnTo>
                    <a:pt x="38" y="12"/>
                  </a:lnTo>
                  <a:lnTo>
                    <a:pt x="42" y="12"/>
                  </a:lnTo>
                  <a:lnTo>
                    <a:pt x="42" y="16"/>
                  </a:lnTo>
                  <a:lnTo>
                    <a:pt x="46" y="16"/>
                  </a:lnTo>
                  <a:lnTo>
                    <a:pt x="50" y="16"/>
                  </a:lnTo>
                  <a:lnTo>
                    <a:pt x="54" y="16"/>
                  </a:lnTo>
                  <a:lnTo>
                    <a:pt x="50" y="12"/>
                  </a:lnTo>
                  <a:lnTo>
                    <a:pt x="50" y="8"/>
                  </a:lnTo>
                  <a:lnTo>
                    <a:pt x="54" y="8"/>
                  </a:lnTo>
                  <a:lnTo>
                    <a:pt x="54" y="12"/>
                  </a:lnTo>
                  <a:lnTo>
                    <a:pt x="56" y="12"/>
                  </a:lnTo>
                  <a:lnTo>
                    <a:pt x="56" y="8"/>
                  </a:lnTo>
                  <a:lnTo>
                    <a:pt x="56" y="4"/>
                  </a:lnTo>
                  <a:lnTo>
                    <a:pt x="60" y="4"/>
                  </a:lnTo>
                  <a:lnTo>
                    <a:pt x="60" y="8"/>
                  </a:lnTo>
                  <a:lnTo>
                    <a:pt x="64" y="4"/>
                  </a:lnTo>
                  <a:lnTo>
                    <a:pt x="64" y="0"/>
                  </a:lnTo>
                  <a:lnTo>
                    <a:pt x="72" y="0"/>
                  </a:lnTo>
                  <a:lnTo>
                    <a:pt x="76" y="0"/>
                  </a:lnTo>
                  <a:lnTo>
                    <a:pt x="80" y="0"/>
                  </a:lnTo>
                  <a:lnTo>
                    <a:pt x="80" y="4"/>
                  </a:lnTo>
                  <a:lnTo>
                    <a:pt x="82" y="4"/>
                  </a:lnTo>
                  <a:lnTo>
                    <a:pt x="82" y="8"/>
                  </a:lnTo>
                  <a:lnTo>
                    <a:pt x="86" y="8"/>
                  </a:lnTo>
                  <a:lnTo>
                    <a:pt x="90" y="8"/>
                  </a:lnTo>
                  <a:lnTo>
                    <a:pt x="94" y="12"/>
                  </a:lnTo>
                  <a:lnTo>
                    <a:pt x="98" y="12"/>
                  </a:lnTo>
                  <a:lnTo>
                    <a:pt x="102" y="12"/>
                  </a:lnTo>
                  <a:lnTo>
                    <a:pt x="98" y="16"/>
                  </a:lnTo>
                  <a:lnTo>
                    <a:pt x="98" y="20"/>
                  </a:lnTo>
                  <a:lnTo>
                    <a:pt x="98" y="16"/>
                  </a:lnTo>
                  <a:lnTo>
                    <a:pt x="98" y="20"/>
                  </a:lnTo>
                  <a:lnTo>
                    <a:pt x="102" y="20"/>
                  </a:lnTo>
                  <a:lnTo>
                    <a:pt x="98" y="20"/>
                  </a:lnTo>
                  <a:lnTo>
                    <a:pt x="98" y="24"/>
                  </a:lnTo>
                  <a:lnTo>
                    <a:pt x="102" y="24"/>
                  </a:lnTo>
                  <a:lnTo>
                    <a:pt x="102" y="26"/>
                  </a:lnTo>
                  <a:lnTo>
                    <a:pt x="106" y="26"/>
                  </a:lnTo>
                  <a:lnTo>
                    <a:pt x="106" y="30"/>
                  </a:lnTo>
                  <a:lnTo>
                    <a:pt x="102" y="30"/>
                  </a:lnTo>
                  <a:lnTo>
                    <a:pt x="102" y="26"/>
                  </a:lnTo>
                  <a:lnTo>
                    <a:pt x="98" y="26"/>
                  </a:lnTo>
                  <a:lnTo>
                    <a:pt x="94" y="26"/>
                  </a:lnTo>
                  <a:lnTo>
                    <a:pt x="94" y="30"/>
                  </a:lnTo>
                  <a:lnTo>
                    <a:pt x="90" y="30"/>
                  </a:lnTo>
                  <a:lnTo>
                    <a:pt x="86" y="30"/>
                  </a:lnTo>
                  <a:lnTo>
                    <a:pt x="82" y="34"/>
                  </a:lnTo>
                  <a:lnTo>
                    <a:pt x="82" y="30"/>
                  </a:lnTo>
                  <a:lnTo>
                    <a:pt x="86" y="30"/>
                  </a:lnTo>
                  <a:lnTo>
                    <a:pt x="82" y="30"/>
                  </a:lnTo>
                  <a:lnTo>
                    <a:pt x="82" y="34"/>
                  </a:lnTo>
                  <a:lnTo>
                    <a:pt x="80" y="34"/>
                  </a:lnTo>
                  <a:lnTo>
                    <a:pt x="80" y="38"/>
                  </a:lnTo>
                  <a:lnTo>
                    <a:pt x="82" y="42"/>
                  </a:lnTo>
                  <a:lnTo>
                    <a:pt x="86" y="42"/>
                  </a:lnTo>
                  <a:lnTo>
                    <a:pt x="82" y="46"/>
                  </a:lnTo>
                  <a:lnTo>
                    <a:pt x="80" y="50"/>
                  </a:lnTo>
                  <a:lnTo>
                    <a:pt x="82" y="52"/>
                  </a:lnTo>
                  <a:lnTo>
                    <a:pt x="82" y="56"/>
                  </a:lnTo>
                  <a:lnTo>
                    <a:pt x="82" y="60"/>
                  </a:lnTo>
                  <a:lnTo>
                    <a:pt x="86" y="60"/>
                  </a:lnTo>
                  <a:lnTo>
                    <a:pt x="86" y="64"/>
                  </a:lnTo>
                  <a:lnTo>
                    <a:pt x="86" y="64"/>
                  </a:lnTo>
                  <a:lnTo>
                    <a:pt x="86" y="64"/>
                  </a:lnTo>
                  <a:close/>
                  <a:moveTo>
                    <a:pt x="82" y="100"/>
                  </a:moveTo>
                  <a:lnTo>
                    <a:pt x="82" y="104"/>
                  </a:lnTo>
                  <a:lnTo>
                    <a:pt x="82" y="100"/>
                  </a:lnTo>
                  <a:lnTo>
                    <a:pt x="82" y="100"/>
                  </a:lnTo>
                  <a:lnTo>
                    <a:pt x="82" y="100"/>
                  </a:lnTo>
                  <a:close/>
                  <a:moveTo>
                    <a:pt x="82" y="64"/>
                  </a:moveTo>
                  <a:lnTo>
                    <a:pt x="82" y="60"/>
                  </a:lnTo>
                  <a:lnTo>
                    <a:pt x="82" y="64"/>
                  </a:lnTo>
                  <a:lnTo>
                    <a:pt x="82" y="64"/>
                  </a:lnTo>
                  <a:lnTo>
                    <a:pt x="82" y="64"/>
                  </a:lnTo>
                  <a:close/>
                  <a:moveTo>
                    <a:pt x="56" y="86"/>
                  </a:moveTo>
                  <a:lnTo>
                    <a:pt x="54" y="86"/>
                  </a:lnTo>
                  <a:lnTo>
                    <a:pt x="50" y="86"/>
                  </a:lnTo>
                  <a:lnTo>
                    <a:pt x="54" y="86"/>
                  </a:lnTo>
                  <a:lnTo>
                    <a:pt x="54" y="82"/>
                  </a:lnTo>
                  <a:lnTo>
                    <a:pt x="56" y="82"/>
                  </a:lnTo>
                  <a:lnTo>
                    <a:pt x="56" y="86"/>
                  </a:lnTo>
                  <a:lnTo>
                    <a:pt x="56" y="86"/>
                  </a:lnTo>
                  <a:lnTo>
                    <a:pt x="56" y="86"/>
                  </a:lnTo>
                  <a:close/>
                  <a:moveTo>
                    <a:pt x="26" y="152"/>
                  </a:moveTo>
                  <a:lnTo>
                    <a:pt x="26" y="150"/>
                  </a:lnTo>
                  <a:lnTo>
                    <a:pt x="26" y="146"/>
                  </a:lnTo>
                  <a:lnTo>
                    <a:pt x="26" y="142"/>
                  </a:lnTo>
                  <a:lnTo>
                    <a:pt x="26" y="138"/>
                  </a:lnTo>
                  <a:lnTo>
                    <a:pt x="26" y="134"/>
                  </a:lnTo>
                  <a:lnTo>
                    <a:pt x="26" y="130"/>
                  </a:lnTo>
                  <a:lnTo>
                    <a:pt x="26" y="126"/>
                  </a:lnTo>
                  <a:lnTo>
                    <a:pt x="24" y="126"/>
                  </a:lnTo>
                  <a:lnTo>
                    <a:pt x="24" y="122"/>
                  </a:lnTo>
                  <a:lnTo>
                    <a:pt x="26" y="122"/>
                  </a:lnTo>
                  <a:lnTo>
                    <a:pt x="30" y="122"/>
                  </a:lnTo>
                  <a:lnTo>
                    <a:pt x="34" y="120"/>
                  </a:lnTo>
                  <a:lnTo>
                    <a:pt x="38" y="116"/>
                  </a:lnTo>
                  <a:lnTo>
                    <a:pt x="42" y="116"/>
                  </a:lnTo>
                  <a:lnTo>
                    <a:pt x="42" y="120"/>
                  </a:lnTo>
                  <a:lnTo>
                    <a:pt x="46" y="120"/>
                  </a:lnTo>
                  <a:lnTo>
                    <a:pt x="42" y="122"/>
                  </a:lnTo>
                  <a:lnTo>
                    <a:pt x="46" y="122"/>
                  </a:lnTo>
                  <a:lnTo>
                    <a:pt x="46" y="126"/>
                  </a:lnTo>
                  <a:lnTo>
                    <a:pt x="46" y="130"/>
                  </a:lnTo>
                  <a:lnTo>
                    <a:pt x="46" y="134"/>
                  </a:lnTo>
                  <a:lnTo>
                    <a:pt x="46" y="138"/>
                  </a:lnTo>
                  <a:lnTo>
                    <a:pt x="46" y="142"/>
                  </a:lnTo>
                  <a:lnTo>
                    <a:pt x="46" y="146"/>
                  </a:lnTo>
                  <a:lnTo>
                    <a:pt x="46" y="150"/>
                  </a:lnTo>
                  <a:lnTo>
                    <a:pt x="42" y="152"/>
                  </a:lnTo>
                  <a:lnTo>
                    <a:pt x="42" y="156"/>
                  </a:lnTo>
                  <a:lnTo>
                    <a:pt x="38" y="156"/>
                  </a:lnTo>
                  <a:lnTo>
                    <a:pt x="34" y="152"/>
                  </a:lnTo>
                  <a:lnTo>
                    <a:pt x="34" y="156"/>
                  </a:lnTo>
                  <a:lnTo>
                    <a:pt x="34" y="160"/>
                  </a:lnTo>
                  <a:lnTo>
                    <a:pt x="30" y="160"/>
                  </a:lnTo>
                  <a:lnTo>
                    <a:pt x="26" y="156"/>
                  </a:lnTo>
                  <a:lnTo>
                    <a:pt x="26" y="160"/>
                  </a:lnTo>
                  <a:lnTo>
                    <a:pt x="26" y="156"/>
                  </a:lnTo>
                  <a:lnTo>
                    <a:pt x="26" y="152"/>
                  </a:lnTo>
                  <a:lnTo>
                    <a:pt x="26" y="152"/>
                  </a:lnTo>
                  <a:lnTo>
                    <a:pt x="26" y="152"/>
                  </a:lnTo>
                  <a:close/>
                  <a:moveTo>
                    <a:pt x="120" y="206"/>
                  </a:moveTo>
                  <a:lnTo>
                    <a:pt x="120" y="202"/>
                  </a:lnTo>
                  <a:lnTo>
                    <a:pt x="116" y="202"/>
                  </a:lnTo>
                  <a:lnTo>
                    <a:pt x="112" y="202"/>
                  </a:lnTo>
                  <a:lnTo>
                    <a:pt x="112" y="198"/>
                  </a:lnTo>
                  <a:lnTo>
                    <a:pt x="110" y="198"/>
                  </a:lnTo>
                  <a:lnTo>
                    <a:pt x="110" y="194"/>
                  </a:lnTo>
                  <a:lnTo>
                    <a:pt x="106" y="194"/>
                  </a:lnTo>
                  <a:lnTo>
                    <a:pt x="102" y="194"/>
                  </a:lnTo>
                  <a:lnTo>
                    <a:pt x="98" y="190"/>
                  </a:lnTo>
                  <a:lnTo>
                    <a:pt x="94" y="190"/>
                  </a:lnTo>
                  <a:lnTo>
                    <a:pt x="94" y="186"/>
                  </a:lnTo>
                  <a:lnTo>
                    <a:pt x="90" y="186"/>
                  </a:lnTo>
                  <a:lnTo>
                    <a:pt x="86" y="186"/>
                  </a:lnTo>
                  <a:lnTo>
                    <a:pt x="82" y="186"/>
                  </a:lnTo>
                  <a:lnTo>
                    <a:pt x="82" y="182"/>
                  </a:lnTo>
                  <a:lnTo>
                    <a:pt x="82" y="178"/>
                  </a:lnTo>
                  <a:lnTo>
                    <a:pt x="86" y="176"/>
                  </a:lnTo>
                  <a:lnTo>
                    <a:pt x="90" y="176"/>
                  </a:lnTo>
                  <a:lnTo>
                    <a:pt x="90" y="178"/>
                  </a:lnTo>
                  <a:lnTo>
                    <a:pt x="90" y="176"/>
                  </a:lnTo>
                  <a:lnTo>
                    <a:pt x="94" y="176"/>
                  </a:lnTo>
                  <a:lnTo>
                    <a:pt x="98" y="176"/>
                  </a:lnTo>
                  <a:lnTo>
                    <a:pt x="102" y="178"/>
                  </a:lnTo>
                  <a:lnTo>
                    <a:pt x="106" y="178"/>
                  </a:lnTo>
                  <a:lnTo>
                    <a:pt x="110" y="178"/>
                  </a:lnTo>
                  <a:lnTo>
                    <a:pt x="112" y="178"/>
                  </a:lnTo>
                  <a:lnTo>
                    <a:pt x="116" y="176"/>
                  </a:lnTo>
                  <a:lnTo>
                    <a:pt x="120" y="176"/>
                  </a:lnTo>
                  <a:lnTo>
                    <a:pt x="124" y="176"/>
                  </a:lnTo>
                  <a:lnTo>
                    <a:pt x="128" y="172"/>
                  </a:lnTo>
                  <a:lnTo>
                    <a:pt x="128" y="176"/>
                  </a:lnTo>
                  <a:lnTo>
                    <a:pt x="128" y="178"/>
                  </a:lnTo>
                  <a:lnTo>
                    <a:pt x="124" y="178"/>
                  </a:lnTo>
                  <a:lnTo>
                    <a:pt x="124" y="182"/>
                  </a:lnTo>
                  <a:lnTo>
                    <a:pt x="124" y="186"/>
                  </a:lnTo>
                  <a:lnTo>
                    <a:pt x="120" y="186"/>
                  </a:lnTo>
                  <a:lnTo>
                    <a:pt x="120" y="190"/>
                  </a:lnTo>
                  <a:lnTo>
                    <a:pt x="124" y="194"/>
                  </a:lnTo>
                  <a:lnTo>
                    <a:pt x="124" y="198"/>
                  </a:lnTo>
                  <a:lnTo>
                    <a:pt x="120" y="198"/>
                  </a:lnTo>
                  <a:lnTo>
                    <a:pt x="120" y="202"/>
                  </a:lnTo>
                  <a:lnTo>
                    <a:pt x="120" y="206"/>
                  </a:lnTo>
                  <a:lnTo>
                    <a:pt x="120" y="206"/>
                  </a:lnTo>
                  <a:lnTo>
                    <a:pt x="120" y="20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109"/>
            <p:cNvSpPr>
              <a:spLocks/>
            </p:cNvSpPr>
            <p:nvPr/>
          </p:nvSpPr>
          <p:spPr bwMode="auto">
            <a:xfrm>
              <a:off x="4187825" y="2336868"/>
              <a:ext cx="28575" cy="12700"/>
            </a:xfrm>
            <a:custGeom>
              <a:avLst/>
              <a:gdLst>
                <a:gd name="T0" fmla="*/ 2 w 18"/>
                <a:gd name="T1" fmla="*/ 8 h 8"/>
                <a:gd name="T2" fmla="*/ 2 w 18"/>
                <a:gd name="T3" fmla="*/ 8 h 8"/>
                <a:gd name="T4" fmla="*/ 2 w 18"/>
                <a:gd name="T5" fmla="*/ 8 h 8"/>
                <a:gd name="T6" fmla="*/ 0 w 18"/>
                <a:gd name="T7" fmla="*/ 8 h 8"/>
                <a:gd name="T8" fmla="*/ 0 w 18"/>
                <a:gd name="T9" fmla="*/ 8 h 8"/>
                <a:gd name="T10" fmla="*/ 2 w 18"/>
                <a:gd name="T11" fmla="*/ 8 h 8"/>
                <a:gd name="T12" fmla="*/ 2 w 18"/>
                <a:gd name="T13" fmla="*/ 8 h 8"/>
                <a:gd name="T14" fmla="*/ 2 w 18"/>
                <a:gd name="T15" fmla="*/ 8 h 8"/>
                <a:gd name="T16" fmla="*/ 6 w 18"/>
                <a:gd name="T17" fmla="*/ 4 h 8"/>
                <a:gd name="T18" fmla="*/ 6 w 18"/>
                <a:gd name="T19" fmla="*/ 4 h 8"/>
                <a:gd name="T20" fmla="*/ 10 w 18"/>
                <a:gd name="T21" fmla="*/ 4 h 8"/>
                <a:gd name="T22" fmla="*/ 10 w 18"/>
                <a:gd name="T23" fmla="*/ 4 h 8"/>
                <a:gd name="T24" fmla="*/ 10 w 18"/>
                <a:gd name="T25" fmla="*/ 4 h 8"/>
                <a:gd name="T26" fmla="*/ 10 w 18"/>
                <a:gd name="T27" fmla="*/ 4 h 8"/>
                <a:gd name="T28" fmla="*/ 10 w 18"/>
                <a:gd name="T29" fmla="*/ 4 h 8"/>
                <a:gd name="T30" fmla="*/ 10 w 18"/>
                <a:gd name="T31" fmla="*/ 0 h 8"/>
                <a:gd name="T32" fmla="*/ 10 w 18"/>
                <a:gd name="T33" fmla="*/ 0 h 8"/>
                <a:gd name="T34" fmla="*/ 10 w 18"/>
                <a:gd name="T35" fmla="*/ 0 h 8"/>
                <a:gd name="T36" fmla="*/ 10 w 18"/>
                <a:gd name="T37" fmla="*/ 0 h 8"/>
                <a:gd name="T38" fmla="*/ 14 w 18"/>
                <a:gd name="T39" fmla="*/ 0 h 8"/>
                <a:gd name="T40" fmla="*/ 14 w 18"/>
                <a:gd name="T41" fmla="*/ 0 h 8"/>
                <a:gd name="T42" fmla="*/ 18 w 18"/>
                <a:gd name="T43" fmla="*/ 0 h 8"/>
                <a:gd name="T44" fmla="*/ 18 w 18"/>
                <a:gd name="T45" fmla="*/ 0 h 8"/>
                <a:gd name="T46" fmla="*/ 18 w 18"/>
                <a:gd name="T47" fmla="*/ 0 h 8"/>
                <a:gd name="T48" fmla="*/ 18 w 18"/>
                <a:gd name="T49" fmla="*/ 0 h 8"/>
                <a:gd name="T50" fmla="*/ 18 w 18"/>
                <a:gd name="T51" fmla="*/ 0 h 8"/>
                <a:gd name="T52" fmla="*/ 18 w 18"/>
                <a:gd name="T53" fmla="*/ 0 h 8"/>
                <a:gd name="T54" fmla="*/ 18 w 18"/>
                <a:gd name="T55" fmla="*/ 4 h 8"/>
                <a:gd name="T56" fmla="*/ 18 w 18"/>
                <a:gd name="T57" fmla="*/ 4 h 8"/>
                <a:gd name="T58" fmla="*/ 18 w 18"/>
                <a:gd name="T59" fmla="*/ 4 h 8"/>
                <a:gd name="T60" fmla="*/ 14 w 18"/>
                <a:gd name="T61" fmla="*/ 4 h 8"/>
                <a:gd name="T62" fmla="*/ 14 w 18"/>
                <a:gd name="T63" fmla="*/ 4 h 8"/>
                <a:gd name="T64" fmla="*/ 10 w 18"/>
                <a:gd name="T65" fmla="*/ 4 h 8"/>
                <a:gd name="T66" fmla="*/ 10 w 18"/>
                <a:gd name="T67" fmla="*/ 4 h 8"/>
                <a:gd name="T68" fmla="*/ 10 w 18"/>
                <a:gd name="T69" fmla="*/ 4 h 8"/>
                <a:gd name="T70" fmla="*/ 10 w 18"/>
                <a:gd name="T71" fmla="*/ 4 h 8"/>
                <a:gd name="T72" fmla="*/ 10 w 18"/>
                <a:gd name="T73" fmla="*/ 4 h 8"/>
                <a:gd name="T74" fmla="*/ 10 w 18"/>
                <a:gd name="T75" fmla="*/ 4 h 8"/>
                <a:gd name="T76" fmla="*/ 6 w 18"/>
                <a:gd name="T77" fmla="*/ 4 h 8"/>
                <a:gd name="T78" fmla="*/ 6 w 18"/>
                <a:gd name="T79" fmla="*/ 4 h 8"/>
                <a:gd name="T80" fmla="*/ 6 w 18"/>
                <a:gd name="T81" fmla="*/ 4 h 8"/>
                <a:gd name="T82" fmla="*/ 2 w 18"/>
                <a:gd name="T83" fmla="*/ 8 h 8"/>
                <a:gd name="T84" fmla="*/ 2 w 18"/>
                <a:gd name="T85" fmla="*/ 8 h 8"/>
                <a:gd name="T86" fmla="*/ 2 w 18"/>
                <a:gd name="T87" fmla="*/ 8 h 8"/>
                <a:gd name="T88" fmla="*/ 2 w 18"/>
                <a:gd name="T89" fmla="*/ 8 h 8"/>
                <a:gd name="T90" fmla="*/ 2 w 18"/>
                <a:gd name="T91" fmla="*/ 8 h 8"/>
                <a:gd name="T92" fmla="*/ 2 w 18"/>
                <a:gd name="T93" fmla="*/ 8 h 8"/>
                <a:gd name="T94" fmla="*/ 2 w 18"/>
                <a:gd name="T95" fmla="*/ 8 h 8"/>
                <a:gd name="T96" fmla="*/ 2 w 18"/>
                <a:gd name="T9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8">
                  <a:moveTo>
                    <a:pt x="2" y="8"/>
                  </a:moveTo>
                  <a:lnTo>
                    <a:pt x="2" y="8"/>
                  </a:lnTo>
                  <a:lnTo>
                    <a:pt x="2" y="8"/>
                  </a:lnTo>
                  <a:lnTo>
                    <a:pt x="0" y="8"/>
                  </a:lnTo>
                  <a:lnTo>
                    <a:pt x="0" y="8"/>
                  </a:lnTo>
                  <a:lnTo>
                    <a:pt x="2" y="8"/>
                  </a:lnTo>
                  <a:lnTo>
                    <a:pt x="2" y="8"/>
                  </a:lnTo>
                  <a:lnTo>
                    <a:pt x="2" y="8"/>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8" y="0"/>
                  </a:lnTo>
                  <a:lnTo>
                    <a:pt x="18" y="0"/>
                  </a:lnTo>
                  <a:lnTo>
                    <a:pt x="18" y="0"/>
                  </a:lnTo>
                  <a:lnTo>
                    <a:pt x="18" y="0"/>
                  </a:lnTo>
                  <a:lnTo>
                    <a:pt x="18" y="0"/>
                  </a:lnTo>
                  <a:lnTo>
                    <a:pt x="18" y="0"/>
                  </a:lnTo>
                  <a:lnTo>
                    <a:pt x="18" y="4"/>
                  </a:lnTo>
                  <a:lnTo>
                    <a:pt x="18" y="4"/>
                  </a:lnTo>
                  <a:lnTo>
                    <a:pt x="18" y="4"/>
                  </a:lnTo>
                  <a:lnTo>
                    <a:pt x="14" y="4"/>
                  </a:lnTo>
                  <a:lnTo>
                    <a:pt x="14" y="4"/>
                  </a:lnTo>
                  <a:lnTo>
                    <a:pt x="10" y="4"/>
                  </a:lnTo>
                  <a:lnTo>
                    <a:pt x="10" y="4"/>
                  </a:lnTo>
                  <a:lnTo>
                    <a:pt x="10" y="4"/>
                  </a:lnTo>
                  <a:lnTo>
                    <a:pt x="10" y="4"/>
                  </a:lnTo>
                  <a:lnTo>
                    <a:pt x="10" y="4"/>
                  </a:lnTo>
                  <a:lnTo>
                    <a:pt x="10" y="4"/>
                  </a:lnTo>
                  <a:lnTo>
                    <a:pt x="6" y="4"/>
                  </a:lnTo>
                  <a:lnTo>
                    <a:pt x="6" y="4"/>
                  </a:lnTo>
                  <a:lnTo>
                    <a:pt x="6" y="4"/>
                  </a:lnTo>
                  <a:lnTo>
                    <a:pt x="2" y="8"/>
                  </a:lnTo>
                  <a:lnTo>
                    <a:pt x="2" y="8"/>
                  </a:lnTo>
                  <a:lnTo>
                    <a:pt x="2" y="8"/>
                  </a:lnTo>
                  <a:lnTo>
                    <a:pt x="2" y="8"/>
                  </a:lnTo>
                  <a:lnTo>
                    <a:pt x="2" y="8"/>
                  </a:lnTo>
                  <a:lnTo>
                    <a:pt x="2" y="8"/>
                  </a:lnTo>
                  <a:lnTo>
                    <a:pt x="2" y="8"/>
                  </a:lnTo>
                  <a:lnTo>
                    <a:pt x="2" y="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110"/>
            <p:cNvSpPr>
              <a:spLocks/>
            </p:cNvSpPr>
            <p:nvPr/>
          </p:nvSpPr>
          <p:spPr bwMode="auto">
            <a:xfrm>
              <a:off x="4867275" y="2835343"/>
              <a:ext cx="158750" cy="82550"/>
            </a:xfrm>
            <a:custGeom>
              <a:avLst/>
              <a:gdLst>
                <a:gd name="T0" fmla="*/ 48 w 100"/>
                <a:gd name="T1" fmla="*/ 4 h 52"/>
                <a:gd name="T2" fmla="*/ 56 w 100"/>
                <a:gd name="T3" fmla="*/ 0 h 52"/>
                <a:gd name="T4" fmla="*/ 60 w 100"/>
                <a:gd name="T5" fmla="*/ 0 h 52"/>
                <a:gd name="T6" fmla="*/ 60 w 100"/>
                <a:gd name="T7" fmla="*/ 0 h 52"/>
                <a:gd name="T8" fmla="*/ 64 w 100"/>
                <a:gd name="T9" fmla="*/ 4 h 52"/>
                <a:gd name="T10" fmla="*/ 68 w 100"/>
                <a:gd name="T11" fmla="*/ 4 h 52"/>
                <a:gd name="T12" fmla="*/ 78 w 100"/>
                <a:gd name="T13" fmla="*/ 10 h 52"/>
                <a:gd name="T14" fmla="*/ 82 w 100"/>
                <a:gd name="T15" fmla="*/ 10 h 52"/>
                <a:gd name="T16" fmla="*/ 86 w 100"/>
                <a:gd name="T17" fmla="*/ 10 h 52"/>
                <a:gd name="T18" fmla="*/ 90 w 100"/>
                <a:gd name="T19" fmla="*/ 10 h 52"/>
                <a:gd name="T20" fmla="*/ 94 w 100"/>
                <a:gd name="T21" fmla="*/ 14 h 52"/>
                <a:gd name="T22" fmla="*/ 98 w 100"/>
                <a:gd name="T23" fmla="*/ 18 h 52"/>
                <a:gd name="T24" fmla="*/ 94 w 100"/>
                <a:gd name="T25" fmla="*/ 26 h 52"/>
                <a:gd name="T26" fmla="*/ 98 w 100"/>
                <a:gd name="T27" fmla="*/ 30 h 52"/>
                <a:gd name="T28" fmla="*/ 100 w 100"/>
                <a:gd name="T29" fmla="*/ 36 h 52"/>
                <a:gd name="T30" fmla="*/ 100 w 100"/>
                <a:gd name="T31" fmla="*/ 40 h 52"/>
                <a:gd name="T32" fmla="*/ 94 w 100"/>
                <a:gd name="T33" fmla="*/ 48 h 52"/>
                <a:gd name="T34" fmla="*/ 94 w 100"/>
                <a:gd name="T35" fmla="*/ 52 h 52"/>
                <a:gd name="T36" fmla="*/ 82 w 100"/>
                <a:gd name="T37" fmla="*/ 48 h 52"/>
                <a:gd name="T38" fmla="*/ 78 w 100"/>
                <a:gd name="T39" fmla="*/ 52 h 52"/>
                <a:gd name="T40" fmla="*/ 78 w 100"/>
                <a:gd name="T41" fmla="*/ 52 h 52"/>
                <a:gd name="T42" fmla="*/ 74 w 100"/>
                <a:gd name="T43" fmla="*/ 52 h 52"/>
                <a:gd name="T44" fmla="*/ 72 w 100"/>
                <a:gd name="T45" fmla="*/ 48 h 52"/>
                <a:gd name="T46" fmla="*/ 68 w 100"/>
                <a:gd name="T47" fmla="*/ 44 h 52"/>
                <a:gd name="T48" fmla="*/ 60 w 100"/>
                <a:gd name="T49" fmla="*/ 40 h 52"/>
                <a:gd name="T50" fmla="*/ 56 w 100"/>
                <a:gd name="T51" fmla="*/ 40 h 52"/>
                <a:gd name="T52" fmla="*/ 56 w 100"/>
                <a:gd name="T53" fmla="*/ 36 h 52"/>
                <a:gd name="T54" fmla="*/ 48 w 100"/>
                <a:gd name="T55" fmla="*/ 40 h 52"/>
                <a:gd name="T56" fmla="*/ 46 w 100"/>
                <a:gd name="T57" fmla="*/ 40 h 52"/>
                <a:gd name="T58" fmla="*/ 42 w 100"/>
                <a:gd name="T59" fmla="*/ 40 h 52"/>
                <a:gd name="T60" fmla="*/ 34 w 100"/>
                <a:gd name="T61" fmla="*/ 36 h 52"/>
                <a:gd name="T62" fmla="*/ 34 w 100"/>
                <a:gd name="T63" fmla="*/ 36 h 52"/>
                <a:gd name="T64" fmla="*/ 30 w 100"/>
                <a:gd name="T65" fmla="*/ 40 h 52"/>
                <a:gd name="T66" fmla="*/ 26 w 100"/>
                <a:gd name="T67" fmla="*/ 36 h 52"/>
                <a:gd name="T68" fmla="*/ 22 w 100"/>
                <a:gd name="T69" fmla="*/ 36 h 52"/>
                <a:gd name="T70" fmla="*/ 22 w 100"/>
                <a:gd name="T71" fmla="*/ 36 h 52"/>
                <a:gd name="T72" fmla="*/ 16 w 100"/>
                <a:gd name="T73" fmla="*/ 36 h 52"/>
                <a:gd name="T74" fmla="*/ 4 w 100"/>
                <a:gd name="T75" fmla="*/ 40 h 52"/>
                <a:gd name="T76" fmla="*/ 4 w 100"/>
                <a:gd name="T77" fmla="*/ 40 h 52"/>
                <a:gd name="T78" fmla="*/ 0 w 100"/>
                <a:gd name="T79" fmla="*/ 44 h 52"/>
                <a:gd name="T80" fmla="*/ 0 w 100"/>
                <a:gd name="T81" fmla="*/ 40 h 52"/>
                <a:gd name="T82" fmla="*/ 0 w 100"/>
                <a:gd name="T83" fmla="*/ 32 h 52"/>
                <a:gd name="T84" fmla="*/ 0 w 100"/>
                <a:gd name="T85" fmla="*/ 32 h 52"/>
                <a:gd name="T86" fmla="*/ 0 w 100"/>
                <a:gd name="T87" fmla="*/ 30 h 52"/>
                <a:gd name="T88" fmla="*/ 4 w 100"/>
                <a:gd name="T89" fmla="*/ 26 h 52"/>
                <a:gd name="T90" fmla="*/ 4 w 100"/>
                <a:gd name="T91" fmla="*/ 22 h 52"/>
                <a:gd name="T92" fmla="*/ 4 w 100"/>
                <a:gd name="T93" fmla="*/ 18 h 52"/>
                <a:gd name="T94" fmla="*/ 8 w 100"/>
                <a:gd name="T95" fmla="*/ 10 h 52"/>
                <a:gd name="T96" fmla="*/ 12 w 100"/>
                <a:gd name="T97" fmla="*/ 10 h 52"/>
                <a:gd name="T98" fmla="*/ 16 w 100"/>
                <a:gd name="T99" fmla="*/ 10 h 52"/>
                <a:gd name="T100" fmla="*/ 22 w 100"/>
                <a:gd name="T101" fmla="*/ 6 h 52"/>
                <a:gd name="T102" fmla="*/ 26 w 100"/>
                <a:gd name="T103" fmla="*/ 14 h 52"/>
                <a:gd name="T104" fmla="*/ 30 w 100"/>
                <a:gd name="T105" fmla="*/ 14 h 52"/>
                <a:gd name="T106" fmla="*/ 30 w 100"/>
                <a:gd name="T107" fmla="*/ 22 h 52"/>
                <a:gd name="T108" fmla="*/ 38 w 100"/>
                <a:gd name="T109" fmla="*/ 26 h 52"/>
                <a:gd name="T110" fmla="*/ 42 w 100"/>
                <a:gd name="T111" fmla="*/ 22 h 52"/>
                <a:gd name="T112" fmla="*/ 48 w 100"/>
                <a:gd name="T113" fmla="*/ 18 h 52"/>
                <a:gd name="T114" fmla="*/ 46 w 100"/>
                <a:gd name="T115" fmla="*/ 6 h 52"/>
                <a:gd name="T116" fmla="*/ 46 w 100"/>
                <a:gd name="T1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 h="52">
                  <a:moveTo>
                    <a:pt x="46" y="4"/>
                  </a:moveTo>
                  <a:lnTo>
                    <a:pt x="46" y="4"/>
                  </a:lnTo>
                  <a:lnTo>
                    <a:pt x="46" y="4"/>
                  </a:lnTo>
                  <a:lnTo>
                    <a:pt x="48" y="4"/>
                  </a:lnTo>
                  <a:lnTo>
                    <a:pt x="48" y="4"/>
                  </a:lnTo>
                  <a:lnTo>
                    <a:pt x="48" y="4"/>
                  </a:lnTo>
                  <a:lnTo>
                    <a:pt x="48" y="4"/>
                  </a:lnTo>
                  <a:lnTo>
                    <a:pt x="52" y="4"/>
                  </a:lnTo>
                  <a:lnTo>
                    <a:pt x="56" y="0"/>
                  </a:lnTo>
                  <a:lnTo>
                    <a:pt x="56" y="0"/>
                  </a:lnTo>
                  <a:lnTo>
                    <a:pt x="56" y="0"/>
                  </a:lnTo>
                  <a:lnTo>
                    <a:pt x="56" y="0"/>
                  </a:lnTo>
                  <a:lnTo>
                    <a:pt x="56" y="0"/>
                  </a:lnTo>
                  <a:lnTo>
                    <a:pt x="60" y="0"/>
                  </a:lnTo>
                  <a:lnTo>
                    <a:pt x="60" y="0"/>
                  </a:lnTo>
                  <a:lnTo>
                    <a:pt x="60" y="0"/>
                  </a:lnTo>
                  <a:lnTo>
                    <a:pt x="60" y="0"/>
                  </a:lnTo>
                  <a:lnTo>
                    <a:pt x="60" y="4"/>
                  </a:lnTo>
                  <a:lnTo>
                    <a:pt x="60" y="4"/>
                  </a:lnTo>
                  <a:lnTo>
                    <a:pt x="60" y="0"/>
                  </a:lnTo>
                  <a:lnTo>
                    <a:pt x="60" y="0"/>
                  </a:lnTo>
                  <a:lnTo>
                    <a:pt x="60" y="0"/>
                  </a:lnTo>
                  <a:lnTo>
                    <a:pt x="60" y="0"/>
                  </a:lnTo>
                  <a:lnTo>
                    <a:pt x="64" y="0"/>
                  </a:lnTo>
                  <a:lnTo>
                    <a:pt x="64" y="4"/>
                  </a:lnTo>
                  <a:lnTo>
                    <a:pt x="64" y="4"/>
                  </a:lnTo>
                  <a:lnTo>
                    <a:pt x="68" y="4"/>
                  </a:lnTo>
                  <a:lnTo>
                    <a:pt x="68" y="4"/>
                  </a:lnTo>
                  <a:lnTo>
                    <a:pt x="68" y="4"/>
                  </a:lnTo>
                  <a:lnTo>
                    <a:pt x="68" y="4"/>
                  </a:lnTo>
                  <a:lnTo>
                    <a:pt x="72" y="6"/>
                  </a:lnTo>
                  <a:lnTo>
                    <a:pt x="72" y="6"/>
                  </a:lnTo>
                  <a:lnTo>
                    <a:pt x="74" y="10"/>
                  </a:lnTo>
                  <a:lnTo>
                    <a:pt x="74" y="10"/>
                  </a:lnTo>
                  <a:lnTo>
                    <a:pt x="78" y="10"/>
                  </a:lnTo>
                  <a:lnTo>
                    <a:pt x="78" y="10"/>
                  </a:lnTo>
                  <a:lnTo>
                    <a:pt x="78" y="10"/>
                  </a:lnTo>
                  <a:lnTo>
                    <a:pt x="78" y="10"/>
                  </a:lnTo>
                  <a:lnTo>
                    <a:pt x="78" y="10"/>
                  </a:lnTo>
                  <a:lnTo>
                    <a:pt x="82" y="10"/>
                  </a:lnTo>
                  <a:lnTo>
                    <a:pt x="82" y="10"/>
                  </a:lnTo>
                  <a:lnTo>
                    <a:pt x="82" y="10"/>
                  </a:lnTo>
                  <a:lnTo>
                    <a:pt x="82" y="10"/>
                  </a:lnTo>
                  <a:lnTo>
                    <a:pt x="86" y="10"/>
                  </a:lnTo>
                  <a:lnTo>
                    <a:pt x="86" y="10"/>
                  </a:lnTo>
                  <a:lnTo>
                    <a:pt x="86" y="10"/>
                  </a:lnTo>
                  <a:lnTo>
                    <a:pt x="90" y="10"/>
                  </a:lnTo>
                  <a:lnTo>
                    <a:pt x="90" y="10"/>
                  </a:lnTo>
                  <a:lnTo>
                    <a:pt x="90" y="10"/>
                  </a:lnTo>
                  <a:lnTo>
                    <a:pt x="90" y="10"/>
                  </a:lnTo>
                  <a:lnTo>
                    <a:pt x="90" y="10"/>
                  </a:lnTo>
                  <a:lnTo>
                    <a:pt x="94" y="10"/>
                  </a:lnTo>
                  <a:lnTo>
                    <a:pt x="94" y="14"/>
                  </a:lnTo>
                  <a:lnTo>
                    <a:pt x="90" y="14"/>
                  </a:lnTo>
                  <a:lnTo>
                    <a:pt x="94" y="14"/>
                  </a:lnTo>
                  <a:lnTo>
                    <a:pt x="94" y="14"/>
                  </a:lnTo>
                  <a:lnTo>
                    <a:pt x="94" y="14"/>
                  </a:lnTo>
                  <a:lnTo>
                    <a:pt x="98" y="18"/>
                  </a:lnTo>
                  <a:lnTo>
                    <a:pt x="98" y="18"/>
                  </a:lnTo>
                  <a:lnTo>
                    <a:pt x="98" y="18"/>
                  </a:lnTo>
                  <a:lnTo>
                    <a:pt x="98" y="18"/>
                  </a:lnTo>
                  <a:lnTo>
                    <a:pt x="94" y="22"/>
                  </a:lnTo>
                  <a:lnTo>
                    <a:pt x="94" y="26"/>
                  </a:lnTo>
                  <a:lnTo>
                    <a:pt x="94" y="26"/>
                  </a:lnTo>
                  <a:lnTo>
                    <a:pt x="94" y="26"/>
                  </a:lnTo>
                  <a:lnTo>
                    <a:pt x="98" y="26"/>
                  </a:lnTo>
                  <a:lnTo>
                    <a:pt x="98" y="26"/>
                  </a:lnTo>
                  <a:lnTo>
                    <a:pt x="98" y="26"/>
                  </a:lnTo>
                  <a:lnTo>
                    <a:pt x="98" y="30"/>
                  </a:lnTo>
                  <a:lnTo>
                    <a:pt x="98" y="30"/>
                  </a:lnTo>
                  <a:lnTo>
                    <a:pt x="98" y="30"/>
                  </a:lnTo>
                  <a:lnTo>
                    <a:pt x="98" y="32"/>
                  </a:lnTo>
                  <a:lnTo>
                    <a:pt x="100" y="32"/>
                  </a:lnTo>
                  <a:lnTo>
                    <a:pt x="100" y="36"/>
                  </a:lnTo>
                  <a:lnTo>
                    <a:pt x="100" y="36"/>
                  </a:lnTo>
                  <a:lnTo>
                    <a:pt x="100" y="40"/>
                  </a:lnTo>
                  <a:lnTo>
                    <a:pt x="100" y="40"/>
                  </a:lnTo>
                  <a:lnTo>
                    <a:pt x="100" y="40"/>
                  </a:lnTo>
                  <a:lnTo>
                    <a:pt x="100" y="44"/>
                  </a:lnTo>
                  <a:lnTo>
                    <a:pt x="100" y="40"/>
                  </a:lnTo>
                  <a:lnTo>
                    <a:pt x="100" y="40"/>
                  </a:lnTo>
                  <a:lnTo>
                    <a:pt x="98" y="44"/>
                  </a:lnTo>
                  <a:lnTo>
                    <a:pt x="98" y="44"/>
                  </a:lnTo>
                  <a:lnTo>
                    <a:pt x="94" y="44"/>
                  </a:lnTo>
                  <a:lnTo>
                    <a:pt x="94" y="48"/>
                  </a:lnTo>
                  <a:lnTo>
                    <a:pt x="94" y="48"/>
                  </a:lnTo>
                  <a:lnTo>
                    <a:pt x="94" y="48"/>
                  </a:lnTo>
                  <a:lnTo>
                    <a:pt x="94" y="48"/>
                  </a:lnTo>
                  <a:lnTo>
                    <a:pt x="94" y="52"/>
                  </a:lnTo>
                  <a:lnTo>
                    <a:pt x="94" y="52"/>
                  </a:lnTo>
                  <a:lnTo>
                    <a:pt x="90" y="52"/>
                  </a:lnTo>
                  <a:lnTo>
                    <a:pt x="90" y="52"/>
                  </a:lnTo>
                  <a:lnTo>
                    <a:pt x="86" y="48"/>
                  </a:lnTo>
                  <a:lnTo>
                    <a:pt x="86" y="48"/>
                  </a:lnTo>
                  <a:lnTo>
                    <a:pt x="82" y="48"/>
                  </a:lnTo>
                  <a:lnTo>
                    <a:pt x="82" y="52"/>
                  </a:lnTo>
                  <a:lnTo>
                    <a:pt x="82" y="52"/>
                  </a:lnTo>
                  <a:lnTo>
                    <a:pt x="82" y="52"/>
                  </a:lnTo>
                  <a:lnTo>
                    <a:pt x="82" y="52"/>
                  </a:lnTo>
                  <a:lnTo>
                    <a:pt x="78" y="52"/>
                  </a:lnTo>
                  <a:lnTo>
                    <a:pt x="78" y="52"/>
                  </a:lnTo>
                  <a:lnTo>
                    <a:pt x="78" y="52"/>
                  </a:lnTo>
                  <a:lnTo>
                    <a:pt x="78" y="52"/>
                  </a:lnTo>
                  <a:lnTo>
                    <a:pt x="78" y="52"/>
                  </a:lnTo>
                  <a:lnTo>
                    <a:pt x="78" y="52"/>
                  </a:lnTo>
                  <a:lnTo>
                    <a:pt x="78" y="52"/>
                  </a:lnTo>
                  <a:lnTo>
                    <a:pt x="78" y="52"/>
                  </a:lnTo>
                  <a:lnTo>
                    <a:pt x="78" y="52"/>
                  </a:lnTo>
                  <a:lnTo>
                    <a:pt x="74" y="52"/>
                  </a:lnTo>
                  <a:lnTo>
                    <a:pt x="74" y="52"/>
                  </a:lnTo>
                  <a:lnTo>
                    <a:pt x="74" y="52"/>
                  </a:lnTo>
                  <a:lnTo>
                    <a:pt x="74" y="52"/>
                  </a:lnTo>
                  <a:lnTo>
                    <a:pt x="74" y="48"/>
                  </a:lnTo>
                  <a:lnTo>
                    <a:pt x="72" y="48"/>
                  </a:lnTo>
                  <a:lnTo>
                    <a:pt x="72" y="48"/>
                  </a:lnTo>
                  <a:lnTo>
                    <a:pt x="72" y="48"/>
                  </a:lnTo>
                  <a:lnTo>
                    <a:pt x="72" y="48"/>
                  </a:lnTo>
                  <a:lnTo>
                    <a:pt x="68" y="48"/>
                  </a:lnTo>
                  <a:lnTo>
                    <a:pt x="68" y="44"/>
                  </a:lnTo>
                  <a:lnTo>
                    <a:pt x="68" y="44"/>
                  </a:lnTo>
                  <a:lnTo>
                    <a:pt x="64" y="44"/>
                  </a:lnTo>
                  <a:lnTo>
                    <a:pt x="64" y="40"/>
                  </a:lnTo>
                  <a:lnTo>
                    <a:pt x="60" y="40"/>
                  </a:lnTo>
                  <a:lnTo>
                    <a:pt x="60" y="40"/>
                  </a:lnTo>
                  <a:lnTo>
                    <a:pt x="60" y="40"/>
                  </a:lnTo>
                  <a:lnTo>
                    <a:pt x="56" y="40"/>
                  </a:lnTo>
                  <a:lnTo>
                    <a:pt x="56" y="40"/>
                  </a:lnTo>
                  <a:lnTo>
                    <a:pt x="56" y="40"/>
                  </a:lnTo>
                  <a:lnTo>
                    <a:pt x="56" y="40"/>
                  </a:lnTo>
                  <a:lnTo>
                    <a:pt x="56" y="40"/>
                  </a:lnTo>
                  <a:lnTo>
                    <a:pt x="56" y="36"/>
                  </a:lnTo>
                  <a:lnTo>
                    <a:pt x="56" y="36"/>
                  </a:lnTo>
                  <a:lnTo>
                    <a:pt x="56" y="36"/>
                  </a:lnTo>
                  <a:lnTo>
                    <a:pt x="56" y="36"/>
                  </a:lnTo>
                  <a:lnTo>
                    <a:pt x="56" y="36"/>
                  </a:lnTo>
                  <a:lnTo>
                    <a:pt x="52" y="36"/>
                  </a:lnTo>
                  <a:lnTo>
                    <a:pt x="52" y="36"/>
                  </a:lnTo>
                  <a:lnTo>
                    <a:pt x="48" y="36"/>
                  </a:lnTo>
                  <a:lnTo>
                    <a:pt x="48" y="40"/>
                  </a:lnTo>
                  <a:lnTo>
                    <a:pt x="48" y="40"/>
                  </a:lnTo>
                  <a:lnTo>
                    <a:pt x="48" y="40"/>
                  </a:lnTo>
                  <a:lnTo>
                    <a:pt x="48" y="40"/>
                  </a:lnTo>
                  <a:lnTo>
                    <a:pt x="48" y="40"/>
                  </a:lnTo>
                  <a:lnTo>
                    <a:pt x="46" y="40"/>
                  </a:lnTo>
                  <a:lnTo>
                    <a:pt x="46" y="40"/>
                  </a:lnTo>
                  <a:lnTo>
                    <a:pt x="46" y="40"/>
                  </a:lnTo>
                  <a:lnTo>
                    <a:pt x="46" y="40"/>
                  </a:lnTo>
                  <a:lnTo>
                    <a:pt x="46" y="40"/>
                  </a:lnTo>
                  <a:lnTo>
                    <a:pt x="42" y="40"/>
                  </a:lnTo>
                  <a:lnTo>
                    <a:pt x="42" y="40"/>
                  </a:lnTo>
                  <a:lnTo>
                    <a:pt x="42" y="36"/>
                  </a:lnTo>
                  <a:lnTo>
                    <a:pt x="42" y="36"/>
                  </a:lnTo>
                  <a:lnTo>
                    <a:pt x="38" y="36"/>
                  </a:lnTo>
                  <a:lnTo>
                    <a:pt x="38" y="36"/>
                  </a:lnTo>
                  <a:lnTo>
                    <a:pt x="34" y="36"/>
                  </a:lnTo>
                  <a:lnTo>
                    <a:pt x="34" y="36"/>
                  </a:lnTo>
                  <a:lnTo>
                    <a:pt x="34" y="36"/>
                  </a:lnTo>
                  <a:lnTo>
                    <a:pt x="34" y="36"/>
                  </a:lnTo>
                  <a:lnTo>
                    <a:pt x="34" y="36"/>
                  </a:lnTo>
                  <a:lnTo>
                    <a:pt x="34" y="36"/>
                  </a:lnTo>
                  <a:lnTo>
                    <a:pt x="30" y="36"/>
                  </a:lnTo>
                  <a:lnTo>
                    <a:pt x="30" y="36"/>
                  </a:lnTo>
                  <a:lnTo>
                    <a:pt x="30" y="40"/>
                  </a:lnTo>
                  <a:lnTo>
                    <a:pt x="30" y="40"/>
                  </a:lnTo>
                  <a:lnTo>
                    <a:pt x="30" y="40"/>
                  </a:lnTo>
                  <a:lnTo>
                    <a:pt x="26" y="36"/>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22" y="36"/>
                  </a:lnTo>
                  <a:lnTo>
                    <a:pt x="22" y="36"/>
                  </a:lnTo>
                  <a:lnTo>
                    <a:pt x="18" y="36"/>
                  </a:lnTo>
                  <a:lnTo>
                    <a:pt x="18" y="36"/>
                  </a:lnTo>
                  <a:lnTo>
                    <a:pt x="18" y="36"/>
                  </a:lnTo>
                  <a:lnTo>
                    <a:pt x="16" y="36"/>
                  </a:lnTo>
                  <a:lnTo>
                    <a:pt x="16" y="36"/>
                  </a:lnTo>
                  <a:lnTo>
                    <a:pt x="16" y="36"/>
                  </a:lnTo>
                  <a:lnTo>
                    <a:pt x="12" y="36"/>
                  </a:lnTo>
                  <a:lnTo>
                    <a:pt x="8" y="36"/>
                  </a:lnTo>
                  <a:lnTo>
                    <a:pt x="8" y="40"/>
                  </a:lnTo>
                  <a:lnTo>
                    <a:pt x="4" y="40"/>
                  </a:lnTo>
                  <a:lnTo>
                    <a:pt x="4" y="40"/>
                  </a:lnTo>
                  <a:lnTo>
                    <a:pt x="4" y="40"/>
                  </a:lnTo>
                  <a:lnTo>
                    <a:pt x="4" y="40"/>
                  </a:lnTo>
                  <a:lnTo>
                    <a:pt x="4" y="40"/>
                  </a:lnTo>
                  <a:lnTo>
                    <a:pt x="4" y="40"/>
                  </a:lnTo>
                  <a:lnTo>
                    <a:pt x="4" y="44"/>
                  </a:lnTo>
                  <a:lnTo>
                    <a:pt x="4" y="44"/>
                  </a:lnTo>
                  <a:lnTo>
                    <a:pt x="0" y="44"/>
                  </a:lnTo>
                  <a:lnTo>
                    <a:pt x="0" y="44"/>
                  </a:lnTo>
                  <a:lnTo>
                    <a:pt x="0" y="44"/>
                  </a:lnTo>
                  <a:lnTo>
                    <a:pt x="0" y="44"/>
                  </a:lnTo>
                  <a:lnTo>
                    <a:pt x="0" y="44"/>
                  </a:lnTo>
                  <a:lnTo>
                    <a:pt x="0" y="44"/>
                  </a:lnTo>
                  <a:lnTo>
                    <a:pt x="0" y="44"/>
                  </a:lnTo>
                  <a:lnTo>
                    <a:pt x="0" y="40"/>
                  </a:lnTo>
                  <a:lnTo>
                    <a:pt x="0" y="40"/>
                  </a:lnTo>
                  <a:lnTo>
                    <a:pt x="0" y="40"/>
                  </a:lnTo>
                  <a:lnTo>
                    <a:pt x="0" y="40"/>
                  </a:lnTo>
                  <a:lnTo>
                    <a:pt x="0" y="36"/>
                  </a:lnTo>
                  <a:lnTo>
                    <a:pt x="0" y="32"/>
                  </a:lnTo>
                  <a:lnTo>
                    <a:pt x="0" y="32"/>
                  </a:lnTo>
                  <a:lnTo>
                    <a:pt x="0" y="36"/>
                  </a:lnTo>
                  <a:lnTo>
                    <a:pt x="0" y="36"/>
                  </a:lnTo>
                  <a:lnTo>
                    <a:pt x="0" y="32"/>
                  </a:lnTo>
                  <a:lnTo>
                    <a:pt x="0" y="32"/>
                  </a:lnTo>
                  <a:lnTo>
                    <a:pt x="0" y="32"/>
                  </a:lnTo>
                  <a:lnTo>
                    <a:pt x="0" y="30"/>
                  </a:lnTo>
                  <a:lnTo>
                    <a:pt x="0" y="30"/>
                  </a:lnTo>
                  <a:lnTo>
                    <a:pt x="0" y="30"/>
                  </a:lnTo>
                  <a:lnTo>
                    <a:pt x="0" y="30"/>
                  </a:lnTo>
                  <a:lnTo>
                    <a:pt x="0" y="30"/>
                  </a:lnTo>
                  <a:lnTo>
                    <a:pt x="0" y="26"/>
                  </a:lnTo>
                  <a:lnTo>
                    <a:pt x="0" y="26"/>
                  </a:lnTo>
                  <a:lnTo>
                    <a:pt x="4" y="26"/>
                  </a:lnTo>
                  <a:lnTo>
                    <a:pt x="4" y="26"/>
                  </a:lnTo>
                  <a:lnTo>
                    <a:pt x="4" y="26"/>
                  </a:lnTo>
                  <a:lnTo>
                    <a:pt x="4" y="22"/>
                  </a:lnTo>
                  <a:lnTo>
                    <a:pt x="4" y="22"/>
                  </a:lnTo>
                  <a:lnTo>
                    <a:pt x="4" y="22"/>
                  </a:lnTo>
                  <a:lnTo>
                    <a:pt x="4" y="22"/>
                  </a:lnTo>
                  <a:lnTo>
                    <a:pt x="4" y="22"/>
                  </a:lnTo>
                  <a:lnTo>
                    <a:pt x="4" y="18"/>
                  </a:lnTo>
                  <a:lnTo>
                    <a:pt x="4" y="18"/>
                  </a:lnTo>
                  <a:lnTo>
                    <a:pt x="4" y="18"/>
                  </a:lnTo>
                  <a:lnTo>
                    <a:pt x="4" y="18"/>
                  </a:lnTo>
                  <a:lnTo>
                    <a:pt x="8" y="18"/>
                  </a:lnTo>
                  <a:lnTo>
                    <a:pt x="8" y="14"/>
                  </a:lnTo>
                  <a:lnTo>
                    <a:pt x="8" y="14"/>
                  </a:lnTo>
                  <a:lnTo>
                    <a:pt x="8" y="10"/>
                  </a:lnTo>
                  <a:lnTo>
                    <a:pt x="8" y="10"/>
                  </a:lnTo>
                  <a:lnTo>
                    <a:pt x="8" y="10"/>
                  </a:lnTo>
                  <a:lnTo>
                    <a:pt x="8" y="10"/>
                  </a:lnTo>
                  <a:lnTo>
                    <a:pt x="12" y="10"/>
                  </a:lnTo>
                  <a:lnTo>
                    <a:pt x="12" y="10"/>
                  </a:lnTo>
                  <a:lnTo>
                    <a:pt x="12" y="10"/>
                  </a:lnTo>
                  <a:lnTo>
                    <a:pt x="12" y="10"/>
                  </a:lnTo>
                  <a:lnTo>
                    <a:pt x="12" y="10"/>
                  </a:lnTo>
                  <a:lnTo>
                    <a:pt x="16" y="10"/>
                  </a:lnTo>
                  <a:lnTo>
                    <a:pt x="16" y="10"/>
                  </a:lnTo>
                  <a:lnTo>
                    <a:pt x="16" y="10"/>
                  </a:lnTo>
                  <a:lnTo>
                    <a:pt x="18" y="6"/>
                  </a:lnTo>
                  <a:lnTo>
                    <a:pt x="18" y="6"/>
                  </a:lnTo>
                  <a:lnTo>
                    <a:pt x="22" y="6"/>
                  </a:lnTo>
                  <a:lnTo>
                    <a:pt x="22" y="6"/>
                  </a:lnTo>
                  <a:lnTo>
                    <a:pt x="22" y="6"/>
                  </a:lnTo>
                  <a:lnTo>
                    <a:pt x="22" y="10"/>
                  </a:lnTo>
                  <a:lnTo>
                    <a:pt x="22" y="10"/>
                  </a:lnTo>
                  <a:lnTo>
                    <a:pt x="22" y="10"/>
                  </a:lnTo>
                  <a:lnTo>
                    <a:pt x="22" y="10"/>
                  </a:lnTo>
                  <a:lnTo>
                    <a:pt x="26" y="14"/>
                  </a:lnTo>
                  <a:lnTo>
                    <a:pt x="26" y="14"/>
                  </a:lnTo>
                  <a:lnTo>
                    <a:pt x="26" y="14"/>
                  </a:lnTo>
                  <a:lnTo>
                    <a:pt x="26" y="14"/>
                  </a:lnTo>
                  <a:lnTo>
                    <a:pt x="30" y="14"/>
                  </a:lnTo>
                  <a:lnTo>
                    <a:pt x="30" y="14"/>
                  </a:lnTo>
                  <a:lnTo>
                    <a:pt x="30" y="14"/>
                  </a:lnTo>
                  <a:lnTo>
                    <a:pt x="30" y="18"/>
                  </a:lnTo>
                  <a:lnTo>
                    <a:pt x="30" y="18"/>
                  </a:lnTo>
                  <a:lnTo>
                    <a:pt x="30" y="22"/>
                  </a:lnTo>
                  <a:lnTo>
                    <a:pt x="30" y="22"/>
                  </a:lnTo>
                  <a:lnTo>
                    <a:pt x="30" y="22"/>
                  </a:lnTo>
                  <a:lnTo>
                    <a:pt x="34" y="22"/>
                  </a:lnTo>
                  <a:lnTo>
                    <a:pt x="34" y="22"/>
                  </a:lnTo>
                  <a:lnTo>
                    <a:pt x="38" y="26"/>
                  </a:lnTo>
                  <a:lnTo>
                    <a:pt x="38" y="26"/>
                  </a:lnTo>
                  <a:lnTo>
                    <a:pt x="38" y="26"/>
                  </a:lnTo>
                  <a:lnTo>
                    <a:pt x="38" y="26"/>
                  </a:lnTo>
                  <a:lnTo>
                    <a:pt x="42" y="26"/>
                  </a:lnTo>
                  <a:lnTo>
                    <a:pt x="42" y="26"/>
                  </a:lnTo>
                  <a:lnTo>
                    <a:pt x="42" y="22"/>
                  </a:lnTo>
                  <a:lnTo>
                    <a:pt x="42" y="22"/>
                  </a:lnTo>
                  <a:lnTo>
                    <a:pt x="46" y="22"/>
                  </a:lnTo>
                  <a:lnTo>
                    <a:pt x="46" y="22"/>
                  </a:lnTo>
                  <a:lnTo>
                    <a:pt x="46" y="18"/>
                  </a:lnTo>
                  <a:lnTo>
                    <a:pt x="48" y="18"/>
                  </a:lnTo>
                  <a:lnTo>
                    <a:pt x="48" y="18"/>
                  </a:lnTo>
                  <a:lnTo>
                    <a:pt x="48" y="14"/>
                  </a:lnTo>
                  <a:lnTo>
                    <a:pt x="46" y="10"/>
                  </a:lnTo>
                  <a:lnTo>
                    <a:pt x="46" y="6"/>
                  </a:lnTo>
                  <a:lnTo>
                    <a:pt x="46" y="6"/>
                  </a:lnTo>
                  <a:lnTo>
                    <a:pt x="46" y="6"/>
                  </a:lnTo>
                  <a:lnTo>
                    <a:pt x="46" y="6"/>
                  </a:lnTo>
                  <a:lnTo>
                    <a:pt x="46" y="4"/>
                  </a:lnTo>
                  <a:lnTo>
                    <a:pt x="46" y="4"/>
                  </a:lnTo>
                  <a:lnTo>
                    <a:pt x="46"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Freeform 111"/>
            <p:cNvSpPr>
              <a:spLocks noEditPoints="1"/>
            </p:cNvSpPr>
            <p:nvPr/>
          </p:nvSpPr>
          <p:spPr bwMode="auto">
            <a:xfrm>
              <a:off x="4860925" y="2892493"/>
              <a:ext cx="136525" cy="88900"/>
            </a:xfrm>
            <a:custGeom>
              <a:avLst/>
              <a:gdLst>
                <a:gd name="T0" fmla="*/ 38 w 86"/>
                <a:gd name="T1" fmla="*/ 50 h 56"/>
                <a:gd name="T2" fmla="*/ 34 w 86"/>
                <a:gd name="T3" fmla="*/ 46 h 56"/>
                <a:gd name="T4" fmla="*/ 26 w 86"/>
                <a:gd name="T5" fmla="*/ 46 h 56"/>
                <a:gd name="T6" fmla="*/ 26 w 86"/>
                <a:gd name="T7" fmla="*/ 42 h 56"/>
                <a:gd name="T8" fmla="*/ 30 w 86"/>
                <a:gd name="T9" fmla="*/ 38 h 56"/>
                <a:gd name="T10" fmla="*/ 26 w 86"/>
                <a:gd name="T11" fmla="*/ 30 h 56"/>
                <a:gd name="T12" fmla="*/ 22 w 86"/>
                <a:gd name="T13" fmla="*/ 30 h 56"/>
                <a:gd name="T14" fmla="*/ 18 w 86"/>
                <a:gd name="T15" fmla="*/ 30 h 56"/>
                <a:gd name="T16" fmla="*/ 8 w 86"/>
                <a:gd name="T17" fmla="*/ 26 h 56"/>
                <a:gd name="T18" fmla="*/ 8 w 86"/>
                <a:gd name="T19" fmla="*/ 26 h 56"/>
                <a:gd name="T20" fmla="*/ 4 w 86"/>
                <a:gd name="T21" fmla="*/ 16 h 56"/>
                <a:gd name="T22" fmla="*/ 4 w 86"/>
                <a:gd name="T23" fmla="*/ 12 h 56"/>
                <a:gd name="T24" fmla="*/ 4 w 86"/>
                <a:gd name="T25" fmla="*/ 8 h 56"/>
                <a:gd name="T26" fmla="*/ 8 w 86"/>
                <a:gd name="T27" fmla="*/ 8 h 56"/>
                <a:gd name="T28" fmla="*/ 8 w 86"/>
                <a:gd name="T29" fmla="*/ 4 h 56"/>
                <a:gd name="T30" fmla="*/ 18 w 86"/>
                <a:gd name="T31" fmla="*/ 0 h 56"/>
                <a:gd name="T32" fmla="*/ 22 w 86"/>
                <a:gd name="T33" fmla="*/ 0 h 56"/>
                <a:gd name="T34" fmla="*/ 26 w 86"/>
                <a:gd name="T35" fmla="*/ 0 h 56"/>
                <a:gd name="T36" fmla="*/ 30 w 86"/>
                <a:gd name="T37" fmla="*/ 0 h 56"/>
                <a:gd name="T38" fmla="*/ 30 w 86"/>
                <a:gd name="T39" fmla="*/ 0 h 56"/>
                <a:gd name="T40" fmla="*/ 34 w 86"/>
                <a:gd name="T41" fmla="*/ 0 h 56"/>
                <a:gd name="T42" fmla="*/ 38 w 86"/>
                <a:gd name="T43" fmla="*/ 0 h 56"/>
                <a:gd name="T44" fmla="*/ 44 w 86"/>
                <a:gd name="T45" fmla="*/ 0 h 56"/>
                <a:gd name="T46" fmla="*/ 48 w 86"/>
                <a:gd name="T47" fmla="*/ 4 h 56"/>
                <a:gd name="T48" fmla="*/ 52 w 86"/>
                <a:gd name="T49" fmla="*/ 4 h 56"/>
                <a:gd name="T50" fmla="*/ 56 w 86"/>
                <a:gd name="T51" fmla="*/ 0 h 56"/>
                <a:gd name="T52" fmla="*/ 60 w 86"/>
                <a:gd name="T53" fmla="*/ 0 h 56"/>
                <a:gd name="T54" fmla="*/ 60 w 86"/>
                <a:gd name="T55" fmla="*/ 4 h 56"/>
                <a:gd name="T56" fmla="*/ 68 w 86"/>
                <a:gd name="T57" fmla="*/ 8 h 56"/>
                <a:gd name="T58" fmla="*/ 74 w 86"/>
                <a:gd name="T59" fmla="*/ 12 h 56"/>
                <a:gd name="T60" fmla="*/ 78 w 86"/>
                <a:gd name="T61" fmla="*/ 16 h 56"/>
                <a:gd name="T62" fmla="*/ 82 w 86"/>
                <a:gd name="T63" fmla="*/ 16 h 56"/>
                <a:gd name="T64" fmla="*/ 78 w 86"/>
                <a:gd name="T65" fmla="*/ 24 h 56"/>
                <a:gd name="T66" fmla="*/ 82 w 86"/>
                <a:gd name="T67" fmla="*/ 24 h 56"/>
                <a:gd name="T68" fmla="*/ 82 w 86"/>
                <a:gd name="T69" fmla="*/ 26 h 56"/>
                <a:gd name="T70" fmla="*/ 78 w 86"/>
                <a:gd name="T71" fmla="*/ 30 h 56"/>
                <a:gd name="T72" fmla="*/ 70 w 86"/>
                <a:gd name="T73" fmla="*/ 34 h 56"/>
                <a:gd name="T74" fmla="*/ 70 w 86"/>
                <a:gd name="T75" fmla="*/ 38 h 56"/>
                <a:gd name="T76" fmla="*/ 68 w 86"/>
                <a:gd name="T77" fmla="*/ 42 h 56"/>
                <a:gd name="T78" fmla="*/ 68 w 86"/>
                <a:gd name="T79" fmla="*/ 46 h 56"/>
                <a:gd name="T80" fmla="*/ 70 w 86"/>
                <a:gd name="T81" fmla="*/ 50 h 56"/>
                <a:gd name="T82" fmla="*/ 68 w 86"/>
                <a:gd name="T83" fmla="*/ 50 h 56"/>
                <a:gd name="T84" fmla="*/ 64 w 86"/>
                <a:gd name="T85" fmla="*/ 50 h 56"/>
                <a:gd name="T86" fmla="*/ 60 w 86"/>
                <a:gd name="T87" fmla="*/ 50 h 56"/>
                <a:gd name="T88" fmla="*/ 60 w 86"/>
                <a:gd name="T89" fmla="*/ 50 h 56"/>
                <a:gd name="T90" fmla="*/ 56 w 86"/>
                <a:gd name="T91" fmla="*/ 52 h 56"/>
                <a:gd name="T92" fmla="*/ 52 w 86"/>
                <a:gd name="T93" fmla="*/ 52 h 56"/>
                <a:gd name="T94" fmla="*/ 48 w 86"/>
                <a:gd name="T95" fmla="*/ 52 h 56"/>
                <a:gd name="T96" fmla="*/ 44 w 86"/>
                <a:gd name="T97" fmla="*/ 52 h 56"/>
                <a:gd name="T98" fmla="*/ 42 w 86"/>
                <a:gd name="T99" fmla="*/ 52 h 56"/>
                <a:gd name="T100" fmla="*/ 38 w 86"/>
                <a:gd name="T101" fmla="*/ 52 h 56"/>
                <a:gd name="T102" fmla="*/ 4 w 86"/>
                <a:gd name="T103" fmla="*/ 24 h 56"/>
                <a:gd name="T104" fmla="*/ 4 w 86"/>
                <a:gd name="T105" fmla="*/ 20 h 56"/>
                <a:gd name="T106" fmla="*/ 4 w 86"/>
                <a:gd name="T107" fmla="*/ 16 h 56"/>
                <a:gd name="T108" fmla="*/ 4 w 86"/>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56">
                  <a:moveTo>
                    <a:pt x="38" y="52"/>
                  </a:moveTo>
                  <a:lnTo>
                    <a:pt x="38" y="52"/>
                  </a:lnTo>
                  <a:lnTo>
                    <a:pt x="38" y="52"/>
                  </a:lnTo>
                  <a:lnTo>
                    <a:pt x="38" y="50"/>
                  </a:lnTo>
                  <a:lnTo>
                    <a:pt x="38" y="50"/>
                  </a:lnTo>
                  <a:lnTo>
                    <a:pt x="38" y="50"/>
                  </a:lnTo>
                  <a:lnTo>
                    <a:pt x="38" y="50"/>
                  </a:lnTo>
                  <a:lnTo>
                    <a:pt x="38" y="50"/>
                  </a:lnTo>
                  <a:lnTo>
                    <a:pt x="34" y="46"/>
                  </a:lnTo>
                  <a:lnTo>
                    <a:pt x="34" y="46"/>
                  </a:lnTo>
                  <a:lnTo>
                    <a:pt x="30" y="46"/>
                  </a:lnTo>
                  <a:lnTo>
                    <a:pt x="30" y="46"/>
                  </a:lnTo>
                  <a:lnTo>
                    <a:pt x="30" y="46"/>
                  </a:lnTo>
                  <a:lnTo>
                    <a:pt x="30" y="46"/>
                  </a:lnTo>
                  <a:lnTo>
                    <a:pt x="26" y="46"/>
                  </a:lnTo>
                  <a:lnTo>
                    <a:pt x="26" y="46"/>
                  </a:lnTo>
                  <a:lnTo>
                    <a:pt x="26" y="46"/>
                  </a:lnTo>
                  <a:lnTo>
                    <a:pt x="26" y="42"/>
                  </a:lnTo>
                  <a:lnTo>
                    <a:pt x="26" y="42"/>
                  </a:lnTo>
                  <a:lnTo>
                    <a:pt x="26" y="42"/>
                  </a:lnTo>
                  <a:lnTo>
                    <a:pt x="26" y="42"/>
                  </a:lnTo>
                  <a:lnTo>
                    <a:pt x="26" y="38"/>
                  </a:lnTo>
                  <a:lnTo>
                    <a:pt x="26" y="38"/>
                  </a:lnTo>
                  <a:lnTo>
                    <a:pt x="30" y="38"/>
                  </a:lnTo>
                  <a:lnTo>
                    <a:pt x="30" y="38"/>
                  </a:lnTo>
                  <a:lnTo>
                    <a:pt x="30" y="34"/>
                  </a:lnTo>
                  <a:lnTo>
                    <a:pt x="30" y="34"/>
                  </a:lnTo>
                  <a:lnTo>
                    <a:pt x="30" y="34"/>
                  </a:lnTo>
                  <a:lnTo>
                    <a:pt x="30" y="34"/>
                  </a:lnTo>
                  <a:lnTo>
                    <a:pt x="26" y="30"/>
                  </a:lnTo>
                  <a:lnTo>
                    <a:pt x="26" y="30"/>
                  </a:lnTo>
                  <a:lnTo>
                    <a:pt x="26" y="30"/>
                  </a:lnTo>
                  <a:lnTo>
                    <a:pt x="26" y="30"/>
                  </a:lnTo>
                  <a:lnTo>
                    <a:pt x="22" y="30"/>
                  </a:lnTo>
                  <a:lnTo>
                    <a:pt x="22" y="30"/>
                  </a:lnTo>
                  <a:lnTo>
                    <a:pt x="18" y="30"/>
                  </a:lnTo>
                  <a:lnTo>
                    <a:pt x="18" y="30"/>
                  </a:lnTo>
                  <a:lnTo>
                    <a:pt x="18" y="30"/>
                  </a:lnTo>
                  <a:lnTo>
                    <a:pt x="18" y="30"/>
                  </a:lnTo>
                  <a:lnTo>
                    <a:pt x="18" y="30"/>
                  </a:lnTo>
                  <a:lnTo>
                    <a:pt x="18" y="30"/>
                  </a:lnTo>
                  <a:lnTo>
                    <a:pt x="12" y="26"/>
                  </a:lnTo>
                  <a:lnTo>
                    <a:pt x="12" y="26"/>
                  </a:lnTo>
                  <a:lnTo>
                    <a:pt x="12" y="26"/>
                  </a:lnTo>
                  <a:lnTo>
                    <a:pt x="8" y="26"/>
                  </a:lnTo>
                  <a:lnTo>
                    <a:pt x="8" y="26"/>
                  </a:lnTo>
                  <a:lnTo>
                    <a:pt x="8" y="26"/>
                  </a:lnTo>
                  <a:lnTo>
                    <a:pt x="8" y="26"/>
                  </a:lnTo>
                  <a:lnTo>
                    <a:pt x="8" y="26"/>
                  </a:lnTo>
                  <a:lnTo>
                    <a:pt x="8" y="26"/>
                  </a:lnTo>
                  <a:lnTo>
                    <a:pt x="8" y="26"/>
                  </a:lnTo>
                  <a:lnTo>
                    <a:pt x="8" y="24"/>
                  </a:lnTo>
                  <a:lnTo>
                    <a:pt x="4" y="20"/>
                  </a:lnTo>
                  <a:lnTo>
                    <a:pt x="4" y="16"/>
                  </a:lnTo>
                  <a:lnTo>
                    <a:pt x="4" y="16"/>
                  </a:lnTo>
                  <a:lnTo>
                    <a:pt x="4" y="16"/>
                  </a:lnTo>
                  <a:lnTo>
                    <a:pt x="4" y="16"/>
                  </a:lnTo>
                  <a:lnTo>
                    <a:pt x="4" y="12"/>
                  </a:lnTo>
                  <a:lnTo>
                    <a:pt x="4" y="12"/>
                  </a:lnTo>
                  <a:lnTo>
                    <a:pt x="4" y="12"/>
                  </a:lnTo>
                  <a:lnTo>
                    <a:pt x="4" y="8"/>
                  </a:lnTo>
                  <a:lnTo>
                    <a:pt x="4" y="8"/>
                  </a:lnTo>
                  <a:lnTo>
                    <a:pt x="4" y="8"/>
                  </a:lnTo>
                  <a:lnTo>
                    <a:pt x="4" y="8"/>
                  </a:lnTo>
                  <a:lnTo>
                    <a:pt x="4" y="8"/>
                  </a:lnTo>
                  <a:lnTo>
                    <a:pt x="4" y="8"/>
                  </a:lnTo>
                  <a:lnTo>
                    <a:pt x="4" y="8"/>
                  </a:lnTo>
                  <a:lnTo>
                    <a:pt x="4" y="8"/>
                  </a:lnTo>
                  <a:lnTo>
                    <a:pt x="8" y="8"/>
                  </a:lnTo>
                  <a:lnTo>
                    <a:pt x="8" y="8"/>
                  </a:lnTo>
                  <a:lnTo>
                    <a:pt x="8" y="4"/>
                  </a:lnTo>
                  <a:lnTo>
                    <a:pt x="8" y="4"/>
                  </a:lnTo>
                  <a:lnTo>
                    <a:pt x="8" y="4"/>
                  </a:lnTo>
                  <a:lnTo>
                    <a:pt x="8" y="4"/>
                  </a:lnTo>
                  <a:lnTo>
                    <a:pt x="8" y="4"/>
                  </a:lnTo>
                  <a:lnTo>
                    <a:pt x="8" y="4"/>
                  </a:lnTo>
                  <a:lnTo>
                    <a:pt x="12" y="4"/>
                  </a:lnTo>
                  <a:lnTo>
                    <a:pt x="12" y="0"/>
                  </a:lnTo>
                  <a:lnTo>
                    <a:pt x="16" y="0"/>
                  </a:lnTo>
                  <a:lnTo>
                    <a:pt x="18" y="0"/>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0"/>
                  </a:lnTo>
                  <a:lnTo>
                    <a:pt x="30" y="0"/>
                  </a:lnTo>
                  <a:lnTo>
                    <a:pt x="30" y="0"/>
                  </a:lnTo>
                  <a:lnTo>
                    <a:pt x="30" y="0"/>
                  </a:lnTo>
                  <a:lnTo>
                    <a:pt x="30" y="0"/>
                  </a:lnTo>
                  <a:lnTo>
                    <a:pt x="30" y="0"/>
                  </a:lnTo>
                  <a:lnTo>
                    <a:pt x="30" y="0"/>
                  </a:lnTo>
                  <a:lnTo>
                    <a:pt x="30" y="0"/>
                  </a:lnTo>
                  <a:lnTo>
                    <a:pt x="34" y="4"/>
                  </a:lnTo>
                  <a:lnTo>
                    <a:pt x="34" y="4"/>
                  </a:lnTo>
                  <a:lnTo>
                    <a:pt x="34" y="4"/>
                  </a:lnTo>
                  <a:lnTo>
                    <a:pt x="34" y="0"/>
                  </a:lnTo>
                  <a:lnTo>
                    <a:pt x="34" y="0"/>
                  </a:lnTo>
                  <a:lnTo>
                    <a:pt x="38" y="0"/>
                  </a:lnTo>
                  <a:lnTo>
                    <a:pt x="38" y="0"/>
                  </a:lnTo>
                  <a:lnTo>
                    <a:pt x="38" y="0"/>
                  </a:lnTo>
                  <a:lnTo>
                    <a:pt x="38" y="0"/>
                  </a:lnTo>
                  <a:lnTo>
                    <a:pt x="38" y="0"/>
                  </a:lnTo>
                  <a:lnTo>
                    <a:pt x="38" y="0"/>
                  </a:lnTo>
                  <a:lnTo>
                    <a:pt x="42" y="0"/>
                  </a:lnTo>
                  <a:lnTo>
                    <a:pt x="42" y="0"/>
                  </a:lnTo>
                  <a:lnTo>
                    <a:pt x="44" y="0"/>
                  </a:lnTo>
                  <a:lnTo>
                    <a:pt x="44" y="0"/>
                  </a:lnTo>
                  <a:lnTo>
                    <a:pt x="44" y="4"/>
                  </a:lnTo>
                  <a:lnTo>
                    <a:pt x="44" y="4"/>
                  </a:lnTo>
                  <a:lnTo>
                    <a:pt x="48" y="4"/>
                  </a:lnTo>
                  <a:lnTo>
                    <a:pt x="48" y="4"/>
                  </a:lnTo>
                  <a:lnTo>
                    <a:pt x="48" y="4"/>
                  </a:lnTo>
                  <a:lnTo>
                    <a:pt x="48" y="4"/>
                  </a:lnTo>
                  <a:lnTo>
                    <a:pt x="48" y="4"/>
                  </a:lnTo>
                  <a:lnTo>
                    <a:pt x="52" y="4"/>
                  </a:lnTo>
                  <a:lnTo>
                    <a:pt x="52" y="4"/>
                  </a:lnTo>
                  <a:lnTo>
                    <a:pt x="52" y="4"/>
                  </a:lnTo>
                  <a:lnTo>
                    <a:pt x="52" y="4"/>
                  </a:lnTo>
                  <a:lnTo>
                    <a:pt x="52" y="4"/>
                  </a:lnTo>
                  <a:lnTo>
                    <a:pt x="52" y="0"/>
                  </a:lnTo>
                  <a:lnTo>
                    <a:pt x="56" y="0"/>
                  </a:lnTo>
                  <a:lnTo>
                    <a:pt x="56" y="0"/>
                  </a:lnTo>
                  <a:lnTo>
                    <a:pt x="60" y="0"/>
                  </a:lnTo>
                  <a:lnTo>
                    <a:pt x="60" y="0"/>
                  </a:lnTo>
                  <a:lnTo>
                    <a:pt x="60" y="0"/>
                  </a:lnTo>
                  <a:lnTo>
                    <a:pt x="60" y="0"/>
                  </a:lnTo>
                  <a:lnTo>
                    <a:pt x="60" y="0"/>
                  </a:lnTo>
                  <a:lnTo>
                    <a:pt x="60" y="4"/>
                  </a:lnTo>
                  <a:lnTo>
                    <a:pt x="60" y="4"/>
                  </a:lnTo>
                  <a:lnTo>
                    <a:pt x="60" y="4"/>
                  </a:lnTo>
                  <a:lnTo>
                    <a:pt x="60" y="4"/>
                  </a:lnTo>
                  <a:lnTo>
                    <a:pt x="60" y="4"/>
                  </a:lnTo>
                  <a:lnTo>
                    <a:pt x="64" y="4"/>
                  </a:lnTo>
                  <a:lnTo>
                    <a:pt x="64" y="4"/>
                  </a:lnTo>
                  <a:lnTo>
                    <a:pt x="64" y="4"/>
                  </a:lnTo>
                  <a:lnTo>
                    <a:pt x="68" y="4"/>
                  </a:lnTo>
                  <a:lnTo>
                    <a:pt x="68" y="8"/>
                  </a:lnTo>
                  <a:lnTo>
                    <a:pt x="70" y="8"/>
                  </a:lnTo>
                  <a:lnTo>
                    <a:pt x="70" y="8"/>
                  </a:lnTo>
                  <a:lnTo>
                    <a:pt x="70" y="12"/>
                  </a:lnTo>
                  <a:lnTo>
                    <a:pt x="74" y="12"/>
                  </a:lnTo>
                  <a:lnTo>
                    <a:pt x="74" y="12"/>
                  </a:lnTo>
                  <a:lnTo>
                    <a:pt x="74" y="12"/>
                  </a:lnTo>
                  <a:lnTo>
                    <a:pt x="74" y="12"/>
                  </a:lnTo>
                  <a:lnTo>
                    <a:pt x="78" y="12"/>
                  </a:lnTo>
                  <a:lnTo>
                    <a:pt x="78" y="16"/>
                  </a:lnTo>
                  <a:lnTo>
                    <a:pt x="78" y="16"/>
                  </a:lnTo>
                  <a:lnTo>
                    <a:pt x="78" y="16"/>
                  </a:lnTo>
                  <a:lnTo>
                    <a:pt x="78" y="16"/>
                  </a:lnTo>
                  <a:lnTo>
                    <a:pt x="82" y="16"/>
                  </a:lnTo>
                  <a:lnTo>
                    <a:pt x="82" y="16"/>
                  </a:lnTo>
                  <a:lnTo>
                    <a:pt x="82" y="16"/>
                  </a:lnTo>
                  <a:lnTo>
                    <a:pt x="82" y="16"/>
                  </a:lnTo>
                  <a:lnTo>
                    <a:pt x="82" y="16"/>
                  </a:lnTo>
                  <a:lnTo>
                    <a:pt x="82" y="20"/>
                  </a:lnTo>
                  <a:lnTo>
                    <a:pt x="82" y="24"/>
                  </a:lnTo>
                  <a:lnTo>
                    <a:pt x="78" y="24"/>
                  </a:lnTo>
                  <a:lnTo>
                    <a:pt x="82" y="24"/>
                  </a:lnTo>
                  <a:lnTo>
                    <a:pt x="82" y="24"/>
                  </a:lnTo>
                  <a:lnTo>
                    <a:pt x="82" y="24"/>
                  </a:lnTo>
                  <a:lnTo>
                    <a:pt x="82" y="24"/>
                  </a:lnTo>
                  <a:lnTo>
                    <a:pt x="82" y="24"/>
                  </a:lnTo>
                  <a:lnTo>
                    <a:pt x="86" y="24"/>
                  </a:lnTo>
                  <a:lnTo>
                    <a:pt x="86" y="26"/>
                  </a:lnTo>
                  <a:lnTo>
                    <a:pt x="86" y="26"/>
                  </a:lnTo>
                  <a:lnTo>
                    <a:pt x="86" y="26"/>
                  </a:lnTo>
                  <a:lnTo>
                    <a:pt x="82" y="26"/>
                  </a:lnTo>
                  <a:lnTo>
                    <a:pt x="82" y="26"/>
                  </a:lnTo>
                  <a:lnTo>
                    <a:pt x="78" y="26"/>
                  </a:lnTo>
                  <a:lnTo>
                    <a:pt x="78" y="26"/>
                  </a:lnTo>
                  <a:lnTo>
                    <a:pt x="78" y="30"/>
                  </a:lnTo>
                  <a:lnTo>
                    <a:pt x="78" y="30"/>
                  </a:lnTo>
                  <a:lnTo>
                    <a:pt x="74" y="30"/>
                  </a:lnTo>
                  <a:lnTo>
                    <a:pt x="74" y="30"/>
                  </a:lnTo>
                  <a:lnTo>
                    <a:pt x="74" y="30"/>
                  </a:lnTo>
                  <a:lnTo>
                    <a:pt x="70" y="34"/>
                  </a:lnTo>
                  <a:lnTo>
                    <a:pt x="70" y="34"/>
                  </a:lnTo>
                  <a:lnTo>
                    <a:pt x="70" y="34"/>
                  </a:lnTo>
                  <a:lnTo>
                    <a:pt x="70" y="34"/>
                  </a:lnTo>
                  <a:lnTo>
                    <a:pt x="70" y="34"/>
                  </a:lnTo>
                  <a:lnTo>
                    <a:pt x="70" y="38"/>
                  </a:lnTo>
                  <a:lnTo>
                    <a:pt x="70" y="38"/>
                  </a:lnTo>
                  <a:lnTo>
                    <a:pt x="70" y="38"/>
                  </a:lnTo>
                  <a:lnTo>
                    <a:pt x="70" y="42"/>
                  </a:lnTo>
                  <a:lnTo>
                    <a:pt x="70" y="42"/>
                  </a:lnTo>
                  <a:lnTo>
                    <a:pt x="70" y="42"/>
                  </a:lnTo>
                  <a:lnTo>
                    <a:pt x="68" y="42"/>
                  </a:lnTo>
                  <a:lnTo>
                    <a:pt x="68" y="46"/>
                  </a:lnTo>
                  <a:lnTo>
                    <a:pt x="68" y="46"/>
                  </a:lnTo>
                  <a:lnTo>
                    <a:pt x="68" y="46"/>
                  </a:lnTo>
                  <a:lnTo>
                    <a:pt x="68" y="46"/>
                  </a:lnTo>
                  <a:lnTo>
                    <a:pt x="68" y="46"/>
                  </a:lnTo>
                  <a:lnTo>
                    <a:pt x="68" y="46"/>
                  </a:lnTo>
                  <a:lnTo>
                    <a:pt x="70" y="46"/>
                  </a:lnTo>
                  <a:lnTo>
                    <a:pt x="70" y="50"/>
                  </a:lnTo>
                  <a:lnTo>
                    <a:pt x="70" y="50"/>
                  </a:lnTo>
                  <a:lnTo>
                    <a:pt x="70" y="50"/>
                  </a:lnTo>
                  <a:lnTo>
                    <a:pt x="68" y="50"/>
                  </a:lnTo>
                  <a:lnTo>
                    <a:pt x="68" y="50"/>
                  </a:lnTo>
                  <a:lnTo>
                    <a:pt x="68" y="50"/>
                  </a:lnTo>
                  <a:lnTo>
                    <a:pt x="68" y="50"/>
                  </a:lnTo>
                  <a:lnTo>
                    <a:pt x="68" y="50"/>
                  </a:lnTo>
                  <a:lnTo>
                    <a:pt x="68" y="46"/>
                  </a:lnTo>
                  <a:lnTo>
                    <a:pt x="68" y="46"/>
                  </a:lnTo>
                  <a:lnTo>
                    <a:pt x="68" y="46"/>
                  </a:lnTo>
                  <a:lnTo>
                    <a:pt x="64" y="46"/>
                  </a:lnTo>
                  <a:lnTo>
                    <a:pt x="64" y="50"/>
                  </a:lnTo>
                  <a:lnTo>
                    <a:pt x="64" y="50"/>
                  </a:lnTo>
                  <a:lnTo>
                    <a:pt x="64" y="50"/>
                  </a:lnTo>
                  <a:lnTo>
                    <a:pt x="64" y="50"/>
                  </a:lnTo>
                  <a:lnTo>
                    <a:pt x="64" y="50"/>
                  </a:lnTo>
                  <a:lnTo>
                    <a:pt x="60" y="50"/>
                  </a:lnTo>
                  <a:lnTo>
                    <a:pt x="60" y="50"/>
                  </a:lnTo>
                  <a:lnTo>
                    <a:pt x="60" y="50"/>
                  </a:lnTo>
                  <a:lnTo>
                    <a:pt x="60" y="50"/>
                  </a:lnTo>
                  <a:lnTo>
                    <a:pt x="60" y="50"/>
                  </a:lnTo>
                  <a:lnTo>
                    <a:pt x="60" y="50"/>
                  </a:lnTo>
                  <a:lnTo>
                    <a:pt x="56" y="50"/>
                  </a:lnTo>
                  <a:lnTo>
                    <a:pt x="56" y="50"/>
                  </a:lnTo>
                  <a:lnTo>
                    <a:pt x="56" y="52"/>
                  </a:lnTo>
                  <a:lnTo>
                    <a:pt x="56" y="52"/>
                  </a:lnTo>
                  <a:lnTo>
                    <a:pt x="56" y="52"/>
                  </a:lnTo>
                  <a:lnTo>
                    <a:pt x="56" y="52"/>
                  </a:lnTo>
                  <a:lnTo>
                    <a:pt x="56" y="52"/>
                  </a:lnTo>
                  <a:lnTo>
                    <a:pt x="56" y="52"/>
                  </a:lnTo>
                  <a:lnTo>
                    <a:pt x="52" y="52"/>
                  </a:lnTo>
                  <a:lnTo>
                    <a:pt x="52" y="52"/>
                  </a:lnTo>
                  <a:lnTo>
                    <a:pt x="52" y="52"/>
                  </a:lnTo>
                  <a:lnTo>
                    <a:pt x="52" y="56"/>
                  </a:lnTo>
                  <a:lnTo>
                    <a:pt x="48" y="56"/>
                  </a:lnTo>
                  <a:lnTo>
                    <a:pt x="48" y="52"/>
                  </a:lnTo>
                  <a:lnTo>
                    <a:pt x="48" y="52"/>
                  </a:lnTo>
                  <a:lnTo>
                    <a:pt x="48" y="52"/>
                  </a:lnTo>
                  <a:lnTo>
                    <a:pt x="48" y="52"/>
                  </a:lnTo>
                  <a:lnTo>
                    <a:pt x="48" y="52"/>
                  </a:lnTo>
                  <a:lnTo>
                    <a:pt x="48" y="52"/>
                  </a:lnTo>
                  <a:lnTo>
                    <a:pt x="44" y="52"/>
                  </a:lnTo>
                  <a:lnTo>
                    <a:pt x="44" y="52"/>
                  </a:lnTo>
                  <a:lnTo>
                    <a:pt x="44" y="52"/>
                  </a:lnTo>
                  <a:lnTo>
                    <a:pt x="44" y="52"/>
                  </a:lnTo>
                  <a:lnTo>
                    <a:pt x="42" y="52"/>
                  </a:lnTo>
                  <a:lnTo>
                    <a:pt x="42" y="52"/>
                  </a:lnTo>
                  <a:lnTo>
                    <a:pt x="42" y="52"/>
                  </a:lnTo>
                  <a:lnTo>
                    <a:pt x="38" y="52"/>
                  </a:lnTo>
                  <a:lnTo>
                    <a:pt x="38" y="52"/>
                  </a:lnTo>
                  <a:lnTo>
                    <a:pt x="38" y="52"/>
                  </a:lnTo>
                  <a:lnTo>
                    <a:pt x="38" y="52"/>
                  </a:lnTo>
                  <a:lnTo>
                    <a:pt x="38" y="52"/>
                  </a:lnTo>
                  <a:lnTo>
                    <a:pt x="38" y="52"/>
                  </a:lnTo>
                  <a:close/>
                  <a:moveTo>
                    <a:pt x="4" y="26"/>
                  </a:moveTo>
                  <a:lnTo>
                    <a:pt x="0" y="26"/>
                  </a:lnTo>
                  <a:lnTo>
                    <a:pt x="4" y="24"/>
                  </a:lnTo>
                  <a:lnTo>
                    <a:pt x="4" y="24"/>
                  </a:lnTo>
                  <a:lnTo>
                    <a:pt x="4" y="24"/>
                  </a:lnTo>
                  <a:lnTo>
                    <a:pt x="4" y="24"/>
                  </a:lnTo>
                  <a:lnTo>
                    <a:pt x="4" y="20"/>
                  </a:lnTo>
                  <a:lnTo>
                    <a:pt x="4" y="20"/>
                  </a:lnTo>
                  <a:lnTo>
                    <a:pt x="4" y="20"/>
                  </a:lnTo>
                  <a:lnTo>
                    <a:pt x="4" y="16"/>
                  </a:lnTo>
                  <a:lnTo>
                    <a:pt x="4" y="16"/>
                  </a:lnTo>
                  <a:lnTo>
                    <a:pt x="4" y="16"/>
                  </a:lnTo>
                  <a:lnTo>
                    <a:pt x="4" y="16"/>
                  </a:lnTo>
                  <a:lnTo>
                    <a:pt x="4" y="20"/>
                  </a:lnTo>
                  <a:lnTo>
                    <a:pt x="4" y="20"/>
                  </a:lnTo>
                  <a:lnTo>
                    <a:pt x="4" y="24"/>
                  </a:lnTo>
                  <a:lnTo>
                    <a:pt x="4" y="24"/>
                  </a:lnTo>
                  <a:lnTo>
                    <a:pt x="4" y="26"/>
                  </a:lnTo>
                  <a:lnTo>
                    <a:pt x="4" y="26"/>
                  </a:lnTo>
                  <a:lnTo>
                    <a:pt x="4"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112"/>
            <p:cNvSpPr>
              <a:spLocks/>
            </p:cNvSpPr>
            <p:nvPr/>
          </p:nvSpPr>
          <p:spPr bwMode="auto">
            <a:xfrm>
              <a:off x="4524375" y="3108393"/>
              <a:ext cx="15875" cy="22225"/>
            </a:xfrm>
            <a:custGeom>
              <a:avLst/>
              <a:gdLst>
                <a:gd name="T0" fmla="*/ 6 w 10"/>
                <a:gd name="T1" fmla="*/ 10 h 14"/>
                <a:gd name="T2" fmla="*/ 6 w 10"/>
                <a:gd name="T3" fmla="*/ 14 h 14"/>
                <a:gd name="T4" fmla="*/ 6 w 10"/>
                <a:gd name="T5" fmla="*/ 14 h 14"/>
                <a:gd name="T6" fmla="*/ 6 w 10"/>
                <a:gd name="T7" fmla="*/ 14 h 14"/>
                <a:gd name="T8" fmla="*/ 6 w 10"/>
                <a:gd name="T9" fmla="*/ 14 h 14"/>
                <a:gd name="T10" fmla="*/ 6 w 10"/>
                <a:gd name="T11" fmla="*/ 10 h 14"/>
                <a:gd name="T12" fmla="*/ 6 w 10"/>
                <a:gd name="T13" fmla="*/ 10 h 14"/>
                <a:gd name="T14" fmla="*/ 4 w 10"/>
                <a:gd name="T15" fmla="*/ 10 h 14"/>
                <a:gd name="T16" fmla="*/ 4 w 10"/>
                <a:gd name="T17" fmla="*/ 14 h 14"/>
                <a:gd name="T18" fmla="*/ 4 w 10"/>
                <a:gd name="T19" fmla="*/ 14 h 14"/>
                <a:gd name="T20" fmla="*/ 4 w 10"/>
                <a:gd name="T21" fmla="*/ 14 h 14"/>
                <a:gd name="T22" fmla="*/ 0 w 10"/>
                <a:gd name="T23" fmla="*/ 14 h 14"/>
                <a:gd name="T24" fmla="*/ 0 w 10"/>
                <a:gd name="T25" fmla="*/ 10 h 14"/>
                <a:gd name="T26" fmla="*/ 0 w 10"/>
                <a:gd name="T27" fmla="*/ 10 h 14"/>
                <a:gd name="T28" fmla="*/ 0 w 10"/>
                <a:gd name="T29" fmla="*/ 10 h 14"/>
                <a:gd name="T30" fmla="*/ 0 w 10"/>
                <a:gd name="T31" fmla="*/ 10 h 14"/>
                <a:gd name="T32" fmla="*/ 0 w 10"/>
                <a:gd name="T33" fmla="*/ 10 h 14"/>
                <a:gd name="T34" fmla="*/ 0 w 10"/>
                <a:gd name="T35" fmla="*/ 10 h 14"/>
                <a:gd name="T36" fmla="*/ 0 w 10"/>
                <a:gd name="T37" fmla="*/ 10 h 14"/>
                <a:gd name="T38" fmla="*/ 0 w 10"/>
                <a:gd name="T39" fmla="*/ 6 h 14"/>
                <a:gd name="T40" fmla="*/ 0 w 10"/>
                <a:gd name="T41" fmla="*/ 6 h 14"/>
                <a:gd name="T42" fmla="*/ 0 w 10"/>
                <a:gd name="T43" fmla="*/ 6 h 14"/>
                <a:gd name="T44" fmla="*/ 0 w 10"/>
                <a:gd name="T45" fmla="*/ 6 h 14"/>
                <a:gd name="T46" fmla="*/ 0 w 10"/>
                <a:gd name="T47" fmla="*/ 6 h 14"/>
                <a:gd name="T48" fmla="*/ 0 w 10"/>
                <a:gd name="T49" fmla="*/ 2 h 14"/>
                <a:gd name="T50" fmla="*/ 0 w 10"/>
                <a:gd name="T51" fmla="*/ 2 h 14"/>
                <a:gd name="T52" fmla="*/ 0 w 10"/>
                <a:gd name="T53" fmla="*/ 2 h 14"/>
                <a:gd name="T54" fmla="*/ 0 w 10"/>
                <a:gd name="T55" fmla="*/ 0 h 14"/>
                <a:gd name="T56" fmla="*/ 0 w 10"/>
                <a:gd name="T57" fmla="*/ 0 h 14"/>
                <a:gd name="T58" fmla="*/ 4 w 10"/>
                <a:gd name="T59" fmla="*/ 0 h 14"/>
                <a:gd name="T60" fmla="*/ 4 w 10"/>
                <a:gd name="T61" fmla="*/ 0 h 14"/>
                <a:gd name="T62" fmla="*/ 4 w 10"/>
                <a:gd name="T63" fmla="*/ 0 h 14"/>
                <a:gd name="T64" fmla="*/ 4 w 10"/>
                <a:gd name="T65" fmla="*/ 0 h 14"/>
                <a:gd name="T66" fmla="*/ 4 w 10"/>
                <a:gd name="T67" fmla="*/ 0 h 14"/>
                <a:gd name="T68" fmla="*/ 4 w 10"/>
                <a:gd name="T69" fmla="*/ 0 h 14"/>
                <a:gd name="T70" fmla="*/ 4 w 10"/>
                <a:gd name="T71" fmla="*/ 0 h 14"/>
                <a:gd name="T72" fmla="*/ 4 w 10"/>
                <a:gd name="T73" fmla="*/ 0 h 14"/>
                <a:gd name="T74" fmla="*/ 4 w 10"/>
                <a:gd name="T75" fmla="*/ 0 h 14"/>
                <a:gd name="T76" fmla="*/ 4 w 10"/>
                <a:gd name="T77" fmla="*/ 2 h 14"/>
                <a:gd name="T78" fmla="*/ 4 w 10"/>
                <a:gd name="T79" fmla="*/ 2 h 14"/>
                <a:gd name="T80" fmla="*/ 4 w 10"/>
                <a:gd name="T81" fmla="*/ 2 h 14"/>
                <a:gd name="T82" fmla="*/ 6 w 10"/>
                <a:gd name="T83" fmla="*/ 2 h 14"/>
                <a:gd name="T84" fmla="*/ 6 w 10"/>
                <a:gd name="T85" fmla="*/ 2 h 14"/>
                <a:gd name="T86" fmla="*/ 6 w 10"/>
                <a:gd name="T87" fmla="*/ 6 h 14"/>
                <a:gd name="T88" fmla="*/ 6 w 10"/>
                <a:gd name="T89" fmla="*/ 6 h 14"/>
                <a:gd name="T90" fmla="*/ 6 w 10"/>
                <a:gd name="T91" fmla="*/ 6 h 14"/>
                <a:gd name="T92" fmla="*/ 6 w 10"/>
                <a:gd name="T93" fmla="*/ 6 h 14"/>
                <a:gd name="T94" fmla="*/ 10 w 10"/>
                <a:gd name="T95" fmla="*/ 6 h 14"/>
                <a:gd name="T96" fmla="*/ 10 w 10"/>
                <a:gd name="T97" fmla="*/ 6 h 14"/>
                <a:gd name="T98" fmla="*/ 10 w 10"/>
                <a:gd name="T99" fmla="*/ 6 h 14"/>
                <a:gd name="T100" fmla="*/ 10 w 10"/>
                <a:gd name="T101" fmla="*/ 6 h 14"/>
                <a:gd name="T102" fmla="*/ 6 w 10"/>
                <a:gd name="T103" fmla="*/ 10 h 14"/>
                <a:gd name="T104" fmla="*/ 6 w 10"/>
                <a:gd name="T105" fmla="*/ 10 h 14"/>
                <a:gd name="T106" fmla="*/ 6 w 10"/>
                <a:gd name="T107" fmla="*/ 10 h 14"/>
                <a:gd name="T108" fmla="*/ 6 w 10"/>
                <a:gd name="T10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 h="14">
                  <a:moveTo>
                    <a:pt x="6" y="10"/>
                  </a:moveTo>
                  <a:lnTo>
                    <a:pt x="6" y="14"/>
                  </a:lnTo>
                  <a:lnTo>
                    <a:pt x="6" y="14"/>
                  </a:lnTo>
                  <a:lnTo>
                    <a:pt x="6" y="14"/>
                  </a:lnTo>
                  <a:lnTo>
                    <a:pt x="6" y="14"/>
                  </a:lnTo>
                  <a:lnTo>
                    <a:pt x="6" y="10"/>
                  </a:lnTo>
                  <a:lnTo>
                    <a:pt x="6" y="10"/>
                  </a:lnTo>
                  <a:lnTo>
                    <a:pt x="4" y="10"/>
                  </a:lnTo>
                  <a:lnTo>
                    <a:pt x="4" y="14"/>
                  </a:lnTo>
                  <a:lnTo>
                    <a:pt x="4" y="14"/>
                  </a:lnTo>
                  <a:lnTo>
                    <a:pt x="4"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2"/>
                  </a:lnTo>
                  <a:lnTo>
                    <a:pt x="0" y="2"/>
                  </a:lnTo>
                  <a:lnTo>
                    <a:pt x="0" y="2"/>
                  </a:lnTo>
                  <a:lnTo>
                    <a:pt x="0" y="0"/>
                  </a:lnTo>
                  <a:lnTo>
                    <a:pt x="0" y="0"/>
                  </a:lnTo>
                  <a:lnTo>
                    <a:pt x="4" y="0"/>
                  </a:lnTo>
                  <a:lnTo>
                    <a:pt x="4" y="0"/>
                  </a:lnTo>
                  <a:lnTo>
                    <a:pt x="4" y="0"/>
                  </a:lnTo>
                  <a:lnTo>
                    <a:pt x="4" y="0"/>
                  </a:lnTo>
                  <a:lnTo>
                    <a:pt x="4" y="0"/>
                  </a:lnTo>
                  <a:lnTo>
                    <a:pt x="4" y="0"/>
                  </a:lnTo>
                  <a:lnTo>
                    <a:pt x="4" y="0"/>
                  </a:lnTo>
                  <a:lnTo>
                    <a:pt x="4" y="0"/>
                  </a:lnTo>
                  <a:lnTo>
                    <a:pt x="4" y="0"/>
                  </a:lnTo>
                  <a:lnTo>
                    <a:pt x="4" y="2"/>
                  </a:lnTo>
                  <a:lnTo>
                    <a:pt x="4" y="2"/>
                  </a:lnTo>
                  <a:lnTo>
                    <a:pt x="4" y="2"/>
                  </a:lnTo>
                  <a:lnTo>
                    <a:pt x="6" y="2"/>
                  </a:lnTo>
                  <a:lnTo>
                    <a:pt x="6" y="2"/>
                  </a:lnTo>
                  <a:lnTo>
                    <a:pt x="6" y="6"/>
                  </a:lnTo>
                  <a:lnTo>
                    <a:pt x="6" y="6"/>
                  </a:lnTo>
                  <a:lnTo>
                    <a:pt x="6" y="6"/>
                  </a:lnTo>
                  <a:lnTo>
                    <a:pt x="6" y="6"/>
                  </a:lnTo>
                  <a:lnTo>
                    <a:pt x="10" y="6"/>
                  </a:lnTo>
                  <a:lnTo>
                    <a:pt x="10" y="6"/>
                  </a:lnTo>
                  <a:lnTo>
                    <a:pt x="10" y="6"/>
                  </a:lnTo>
                  <a:lnTo>
                    <a:pt x="10" y="6"/>
                  </a:lnTo>
                  <a:lnTo>
                    <a:pt x="6" y="10"/>
                  </a:lnTo>
                  <a:lnTo>
                    <a:pt x="6" y="10"/>
                  </a:lnTo>
                  <a:lnTo>
                    <a:pt x="6" y="10"/>
                  </a:lnTo>
                  <a:lnTo>
                    <a:pt x="6"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Freeform 113"/>
            <p:cNvSpPr>
              <a:spLocks/>
            </p:cNvSpPr>
            <p:nvPr/>
          </p:nvSpPr>
          <p:spPr bwMode="auto">
            <a:xfrm>
              <a:off x="4854575" y="3352868"/>
              <a:ext cx="53975" cy="47625"/>
            </a:xfrm>
            <a:custGeom>
              <a:avLst/>
              <a:gdLst>
                <a:gd name="T0" fmla="*/ 0 w 34"/>
                <a:gd name="T1" fmla="*/ 12 h 30"/>
                <a:gd name="T2" fmla="*/ 4 w 34"/>
                <a:gd name="T3" fmla="*/ 12 h 30"/>
                <a:gd name="T4" fmla="*/ 4 w 34"/>
                <a:gd name="T5" fmla="*/ 8 h 30"/>
                <a:gd name="T6" fmla="*/ 4 w 34"/>
                <a:gd name="T7" fmla="*/ 8 h 30"/>
                <a:gd name="T8" fmla="*/ 4 w 34"/>
                <a:gd name="T9" fmla="*/ 4 h 30"/>
                <a:gd name="T10" fmla="*/ 8 w 34"/>
                <a:gd name="T11" fmla="*/ 4 h 30"/>
                <a:gd name="T12" fmla="*/ 12 w 34"/>
                <a:gd name="T13" fmla="*/ 4 h 30"/>
                <a:gd name="T14" fmla="*/ 12 w 34"/>
                <a:gd name="T15" fmla="*/ 4 h 30"/>
                <a:gd name="T16" fmla="*/ 16 w 34"/>
                <a:gd name="T17" fmla="*/ 4 h 30"/>
                <a:gd name="T18" fmla="*/ 16 w 34"/>
                <a:gd name="T19" fmla="*/ 4 h 30"/>
                <a:gd name="T20" fmla="*/ 20 w 34"/>
                <a:gd name="T21" fmla="*/ 0 h 30"/>
                <a:gd name="T22" fmla="*/ 22 w 34"/>
                <a:gd name="T23" fmla="*/ 0 h 30"/>
                <a:gd name="T24" fmla="*/ 22 w 34"/>
                <a:gd name="T25" fmla="*/ 0 h 30"/>
                <a:gd name="T26" fmla="*/ 26 w 34"/>
                <a:gd name="T27" fmla="*/ 0 h 30"/>
                <a:gd name="T28" fmla="*/ 26 w 34"/>
                <a:gd name="T29" fmla="*/ 4 h 30"/>
                <a:gd name="T30" fmla="*/ 30 w 34"/>
                <a:gd name="T31" fmla="*/ 4 h 30"/>
                <a:gd name="T32" fmla="*/ 34 w 34"/>
                <a:gd name="T33" fmla="*/ 8 h 30"/>
                <a:gd name="T34" fmla="*/ 34 w 34"/>
                <a:gd name="T35" fmla="*/ 12 h 30"/>
                <a:gd name="T36" fmla="*/ 34 w 34"/>
                <a:gd name="T37" fmla="*/ 12 h 30"/>
                <a:gd name="T38" fmla="*/ 34 w 34"/>
                <a:gd name="T39" fmla="*/ 12 h 30"/>
                <a:gd name="T40" fmla="*/ 34 w 34"/>
                <a:gd name="T41" fmla="*/ 16 h 30"/>
                <a:gd name="T42" fmla="*/ 34 w 34"/>
                <a:gd name="T43" fmla="*/ 16 h 30"/>
                <a:gd name="T44" fmla="*/ 34 w 34"/>
                <a:gd name="T45" fmla="*/ 20 h 30"/>
                <a:gd name="T46" fmla="*/ 34 w 34"/>
                <a:gd name="T47" fmla="*/ 20 h 30"/>
                <a:gd name="T48" fmla="*/ 34 w 34"/>
                <a:gd name="T49" fmla="*/ 20 h 30"/>
                <a:gd name="T50" fmla="*/ 30 w 34"/>
                <a:gd name="T51" fmla="*/ 24 h 30"/>
                <a:gd name="T52" fmla="*/ 30 w 34"/>
                <a:gd name="T53" fmla="*/ 24 h 30"/>
                <a:gd name="T54" fmla="*/ 30 w 34"/>
                <a:gd name="T55" fmla="*/ 26 h 30"/>
                <a:gd name="T56" fmla="*/ 26 w 34"/>
                <a:gd name="T57" fmla="*/ 26 h 30"/>
                <a:gd name="T58" fmla="*/ 26 w 34"/>
                <a:gd name="T59" fmla="*/ 24 h 30"/>
                <a:gd name="T60" fmla="*/ 22 w 34"/>
                <a:gd name="T61" fmla="*/ 24 h 30"/>
                <a:gd name="T62" fmla="*/ 20 w 34"/>
                <a:gd name="T63" fmla="*/ 26 h 30"/>
                <a:gd name="T64" fmla="*/ 20 w 34"/>
                <a:gd name="T65" fmla="*/ 30 h 30"/>
                <a:gd name="T66" fmla="*/ 16 w 34"/>
                <a:gd name="T67" fmla="*/ 30 h 30"/>
                <a:gd name="T68" fmla="*/ 16 w 34"/>
                <a:gd name="T69" fmla="*/ 30 h 30"/>
                <a:gd name="T70" fmla="*/ 12 w 34"/>
                <a:gd name="T71" fmla="*/ 30 h 30"/>
                <a:gd name="T72" fmla="*/ 12 w 34"/>
                <a:gd name="T73" fmla="*/ 30 h 30"/>
                <a:gd name="T74" fmla="*/ 8 w 34"/>
                <a:gd name="T75" fmla="*/ 30 h 30"/>
                <a:gd name="T76" fmla="*/ 8 w 34"/>
                <a:gd name="T77" fmla="*/ 30 h 30"/>
                <a:gd name="T78" fmla="*/ 4 w 34"/>
                <a:gd name="T79" fmla="*/ 30 h 30"/>
                <a:gd name="T80" fmla="*/ 4 w 34"/>
                <a:gd name="T81" fmla="*/ 30 h 30"/>
                <a:gd name="T82" fmla="*/ 4 w 34"/>
                <a:gd name="T83" fmla="*/ 30 h 30"/>
                <a:gd name="T84" fmla="*/ 0 w 34"/>
                <a:gd name="T85" fmla="*/ 26 h 30"/>
                <a:gd name="T86" fmla="*/ 0 w 34"/>
                <a:gd name="T87" fmla="*/ 24 h 30"/>
                <a:gd name="T88" fmla="*/ 0 w 34"/>
                <a:gd name="T89" fmla="*/ 20 h 30"/>
                <a:gd name="T90" fmla="*/ 0 w 34"/>
                <a:gd name="T91" fmla="*/ 20 h 30"/>
                <a:gd name="T92" fmla="*/ 0 w 34"/>
                <a:gd name="T93" fmla="*/ 20 h 30"/>
                <a:gd name="T94" fmla="*/ 0 w 34"/>
                <a:gd name="T95" fmla="*/ 20 h 30"/>
                <a:gd name="T96" fmla="*/ 0 w 34"/>
                <a:gd name="T97" fmla="*/ 16 h 30"/>
                <a:gd name="T98" fmla="*/ 0 w 34"/>
                <a:gd name="T99" fmla="*/ 12 h 30"/>
                <a:gd name="T100" fmla="*/ 0 w 34"/>
                <a:gd name="T101"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0">
                  <a:moveTo>
                    <a:pt x="0" y="12"/>
                  </a:moveTo>
                  <a:lnTo>
                    <a:pt x="0" y="12"/>
                  </a:lnTo>
                  <a:lnTo>
                    <a:pt x="0" y="12"/>
                  </a:lnTo>
                  <a:lnTo>
                    <a:pt x="4" y="12"/>
                  </a:lnTo>
                  <a:lnTo>
                    <a:pt x="4" y="12"/>
                  </a:lnTo>
                  <a:lnTo>
                    <a:pt x="4" y="8"/>
                  </a:lnTo>
                  <a:lnTo>
                    <a:pt x="4" y="8"/>
                  </a:lnTo>
                  <a:lnTo>
                    <a:pt x="4" y="8"/>
                  </a:lnTo>
                  <a:lnTo>
                    <a:pt x="4" y="8"/>
                  </a:lnTo>
                  <a:lnTo>
                    <a:pt x="4" y="4"/>
                  </a:lnTo>
                  <a:lnTo>
                    <a:pt x="8" y="4"/>
                  </a:lnTo>
                  <a:lnTo>
                    <a:pt x="8" y="4"/>
                  </a:lnTo>
                  <a:lnTo>
                    <a:pt x="12" y="4"/>
                  </a:lnTo>
                  <a:lnTo>
                    <a:pt x="12" y="4"/>
                  </a:lnTo>
                  <a:lnTo>
                    <a:pt x="12" y="4"/>
                  </a:lnTo>
                  <a:lnTo>
                    <a:pt x="12" y="4"/>
                  </a:lnTo>
                  <a:lnTo>
                    <a:pt x="16" y="4"/>
                  </a:lnTo>
                  <a:lnTo>
                    <a:pt x="16" y="4"/>
                  </a:lnTo>
                  <a:lnTo>
                    <a:pt x="16" y="4"/>
                  </a:lnTo>
                  <a:lnTo>
                    <a:pt x="16" y="4"/>
                  </a:lnTo>
                  <a:lnTo>
                    <a:pt x="20" y="4"/>
                  </a:lnTo>
                  <a:lnTo>
                    <a:pt x="20" y="0"/>
                  </a:lnTo>
                  <a:lnTo>
                    <a:pt x="20" y="0"/>
                  </a:lnTo>
                  <a:lnTo>
                    <a:pt x="22" y="0"/>
                  </a:lnTo>
                  <a:lnTo>
                    <a:pt x="22" y="0"/>
                  </a:lnTo>
                  <a:lnTo>
                    <a:pt x="22" y="0"/>
                  </a:lnTo>
                  <a:lnTo>
                    <a:pt x="22" y="0"/>
                  </a:lnTo>
                  <a:lnTo>
                    <a:pt x="26" y="0"/>
                  </a:lnTo>
                  <a:lnTo>
                    <a:pt x="26" y="0"/>
                  </a:lnTo>
                  <a:lnTo>
                    <a:pt x="26" y="4"/>
                  </a:lnTo>
                  <a:lnTo>
                    <a:pt x="26" y="4"/>
                  </a:lnTo>
                  <a:lnTo>
                    <a:pt x="30" y="4"/>
                  </a:lnTo>
                  <a:lnTo>
                    <a:pt x="30" y="8"/>
                  </a:lnTo>
                  <a:lnTo>
                    <a:pt x="34" y="8"/>
                  </a:lnTo>
                  <a:lnTo>
                    <a:pt x="34" y="8"/>
                  </a:lnTo>
                  <a:lnTo>
                    <a:pt x="34" y="12"/>
                  </a:lnTo>
                  <a:lnTo>
                    <a:pt x="34" y="12"/>
                  </a:lnTo>
                  <a:lnTo>
                    <a:pt x="34" y="12"/>
                  </a:lnTo>
                  <a:lnTo>
                    <a:pt x="34" y="12"/>
                  </a:lnTo>
                  <a:lnTo>
                    <a:pt x="34" y="12"/>
                  </a:lnTo>
                  <a:lnTo>
                    <a:pt x="34" y="16"/>
                  </a:lnTo>
                  <a:lnTo>
                    <a:pt x="34" y="16"/>
                  </a:lnTo>
                  <a:lnTo>
                    <a:pt x="34" y="16"/>
                  </a:lnTo>
                  <a:lnTo>
                    <a:pt x="34" y="16"/>
                  </a:lnTo>
                  <a:lnTo>
                    <a:pt x="34" y="20"/>
                  </a:lnTo>
                  <a:lnTo>
                    <a:pt x="34" y="20"/>
                  </a:lnTo>
                  <a:lnTo>
                    <a:pt x="34" y="20"/>
                  </a:lnTo>
                  <a:lnTo>
                    <a:pt x="34" y="20"/>
                  </a:lnTo>
                  <a:lnTo>
                    <a:pt x="34" y="20"/>
                  </a:lnTo>
                  <a:lnTo>
                    <a:pt x="34" y="20"/>
                  </a:lnTo>
                  <a:lnTo>
                    <a:pt x="30" y="24"/>
                  </a:lnTo>
                  <a:lnTo>
                    <a:pt x="30" y="24"/>
                  </a:lnTo>
                  <a:lnTo>
                    <a:pt x="30" y="24"/>
                  </a:lnTo>
                  <a:lnTo>
                    <a:pt x="30" y="24"/>
                  </a:lnTo>
                  <a:lnTo>
                    <a:pt x="30" y="24"/>
                  </a:lnTo>
                  <a:lnTo>
                    <a:pt x="30" y="26"/>
                  </a:lnTo>
                  <a:lnTo>
                    <a:pt x="26" y="26"/>
                  </a:lnTo>
                  <a:lnTo>
                    <a:pt x="26" y="26"/>
                  </a:lnTo>
                  <a:lnTo>
                    <a:pt x="26" y="26"/>
                  </a:lnTo>
                  <a:lnTo>
                    <a:pt x="26" y="24"/>
                  </a:lnTo>
                  <a:lnTo>
                    <a:pt x="22" y="24"/>
                  </a:lnTo>
                  <a:lnTo>
                    <a:pt x="22" y="24"/>
                  </a:lnTo>
                  <a:lnTo>
                    <a:pt x="20" y="26"/>
                  </a:lnTo>
                  <a:lnTo>
                    <a:pt x="20" y="26"/>
                  </a:lnTo>
                  <a:lnTo>
                    <a:pt x="20" y="26"/>
                  </a:lnTo>
                  <a:lnTo>
                    <a:pt x="20" y="30"/>
                  </a:lnTo>
                  <a:lnTo>
                    <a:pt x="16" y="30"/>
                  </a:lnTo>
                  <a:lnTo>
                    <a:pt x="16" y="30"/>
                  </a:lnTo>
                  <a:lnTo>
                    <a:pt x="16" y="30"/>
                  </a:lnTo>
                  <a:lnTo>
                    <a:pt x="16" y="30"/>
                  </a:lnTo>
                  <a:lnTo>
                    <a:pt x="12" y="30"/>
                  </a:lnTo>
                  <a:lnTo>
                    <a:pt x="12" y="30"/>
                  </a:lnTo>
                  <a:lnTo>
                    <a:pt x="12" y="30"/>
                  </a:lnTo>
                  <a:lnTo>
                    <a:pt x="12" y="30"/>
                  </a:lnTo>
                  <a:lnTo>
                    <a:pt x="8" y="30"/>
                  </a:lnTo>
                  <a:lnTo>
                    <a:pt x="8" y="30"/>
                  </a:lnTo>
                  <a:lnTo>
                    <a:pt x="8" y="30"/>
                  </a:lnTo>
                  <a:lnTo>
                    <a:pt x="8" y="30"/>
                  </a:lnTo>
                  <a:lnTo>
                    <a:pt x="8" y="30"/>
                  </a:lnTo>
                  <a:lnTo>
                    <a:pt x="4" y="30"/>
                  </a:lnTo>
                  <a:lnTo>
                    <a:pt x="4" y="30"/>
                  </a:lnTo>
                  <a:lnTo>
                    <a:pt x="4" y="30"/>
                  </a:lnTo>
                  <a:lnTo>
                    <a:pt x="4" y="30"/>
                  </a:lnTo>
                  <a:lnTo>
                    <a:pt x="4" y="30"/>
                  </a:lnTo>
                  <a:lnTo>
                    <a:pt x="0" y="26"/>
                  </a:lnTo>
                  <a:lnTo>
                    <a:pt x="0" y="26"/>
                  </a:lnTo>
                  <a:lnTo>
                    <a:pt x="0" y="24"/>
                  </a:lnTo>
                  <a:lnTo>
                    <a:pt x="0" y="24"/>
                  </a:lnTo>
                  <a:lnTo>
                    <a:pt x="0" y="24"/>
                  </a:lnTo>
                  <a:lnTo>
                    <a:pt x="0" y="20"/>
                  </a:lnTo>
                  <a:lnTo>
                    <a:pt x="0" y="20"/>
                  </a:lnTo>
                  <a:lnTo>
                    <a:pt x="0" y="20"/>
                  </a:lnTo>
                  <a:lnTo>
                    <a:pt x="0" y="20"/>
                  </a:lnTo>
                  <a:lnTo>
                    <a:pt x="0" y="20"/>
                  </a:lnTo>
                  <a:lnTo>
                    <a:pt x="0" y="20"/>
                  </a:lnTo>
                  <a:lnTo>
                    <a:pt x="0" y="20"/>
                  </a:lnTo>
                  <a:lnTo>
                    <a:pt x="0" y="16"/>
                  </a:lnTo>
                  <a:lnTo>
                    <a:pt x="0" y="16"/>
                  </a:lnTo>
                  <a:lnTo>
                    <a:pt x="0" y="12"/>
                  </a:lnTo>
                  <a:lnTo>
                    <a:pt x="0" y="12"/>
                  </a:lnTo>
                  <a:lnTo>
                    <a:pt x="0" y="12"/>
                  </a:lnTo>
                  <a:lnTo>
                    <a:pt x="0" y="12"/>
                  </a:lnTo>
                  <a:lnTo>
                    <a:pt x="0" y="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9" name="Freeform 114"/>
            <p:cNvSpPr>
              <a:spLocks/>
            </p:cNvSpPr>
            <p:nvPr/>
          </p:nvSpPr>
          <p:spPr bwMode="auto">
            <a:xfrm>
              <a:off x="4991100" y="3159193"/>
              <a:ext cx="76200" cy="101600"/>
            </a:xfrm>
            <a:custGeom>
              <a:avLst/>
              <a:gdLst>
                <a:gd name="T0" fmla="*/ 22 w 48"/>
                <a:gd name="T1" fmla="*/ 42 h 64"/>
                <a:gd name="T2" fmla="*/ 22 w 48"/>
                <a:gd name="T3" fmla="*/ 38 h 64"/>
                <a:gd name="T4" fmla="*/ 22 w 48"/>
                <a:gd name="T5" fmla="*/ 34 h 64"/>
                <a:gd name="T6" fmla="*/ 20 w 48"/>
                <a:gd name="T7" fmla="*/ 30 h 64"/>
                <a:gd name="T8" fmla="*/ 16 w 48"/>
                <a:gd name="T9" fmla="*/ 26 h 64"/>
                <a:gd name="T10" fmla="*/ 16 w 48"/>
                <a:gd name="T11" fmla="*/ 24 h 64"/>
                <a:gd name="T12" fmla="*/ 12 w 48"/>
                <a:gd name="T13" fmla="*/ 20 h 64"/>
                <a:gd name="T14" fmla="*/ 8 w 48"/>
                <a:gd name="T15" fmla="*/ 16 h 64"/>
                <a:gd name="T16" fmla="*/ 4 w 48"/>
                <a:gd name="T17" fmla="*/ 8 h 64"/>
                <a:gd name="T18" fmla="*/ 0 w 48"/>
                <a:gd name="T19" fmla="*/ 4 h 64"/>
                <a:gd name="T20" fmla="*/ 4 w 48"/>
                <a:gd name="T21" fmla="*/ 4 h 64"/>
                <a:gd name="T22" fmla="*/ 16 w 48"/>
                <a:gd name="T23" fmla="*/ 0 h 64"/>
                <a:gd name="T24" fmla="*/ 20 w 48"/>
                <a:gd name="T25" fmla="*/ 4 h 64"/>
                <a:gd name="T26" fmla="*/ 20 w 48"/>
                <a:gd name="T27" fmla="*/ 4 h 64"/>
                <a:gd name="T28" fmla="*/ 22 w 48"/>
                <a:gd name="T29" fmla="*/ 8 h 64"/>
                <a:gd name="T30" fmla="*/ 26 w 48"/>
                <a:gd name="T31" fmla="*/ 4 h 64"/>
                <a:gd name="T32" fmla="*/ 26 w 48"/>
                <a:gd name="T33" fmla="*/ 8 h 64"/>
                <a:gd name="T34" fmla="*/ 30 w 48"/>
                <a:gd name="T35" fmla="*/ 8 h 64"/>
                <a:gd name="T36" fmla="*/ 34 w 48"/>
                <a:gd name="T37" fmla="*/ 12 h 64"/>
                <a:gd name="T38" fmla="*/ 34 w 48"/>
                <a:gd name="T39" fmla="*/ 12 h 64"/>
                <a:gd name="T40" fmla="*/ 34 w 48"/>
                <a:gd name="T41" fmla="*/ 12 h 64"/>
                <a:gd name="T42" fmla="*/ 36 w 48"/>
                <a:gd name="T43" fmla="*/ 20 h 64"/>
                <a:gd name="T44" fmla="*/ 36 w 48"/>
                <a:gd name="T45" fmla="*/ 24 h 64"/>
                <a:gd name="T46" fmla="*/ 36 w 48"/>
                <a:gd name="T47" fmla="*/ 24 h 64"/>
                <a:gd name="T48" fmla="*/ 40 w 48"/>
                <a:gd name="T49" fmla="*/ 26 h 64"/>
                <a:gd name="T50" fmla="*/ 40 w 48"/>
                <a:gd name="T51" fmla="*/ 26 h 64"/>
                <a:gd name="T52" fmla="*/ 40 w 48"/>
                <a:gd name="T53" fmla="*/ 34 h 64"/>
                <a:gd name="T54" fmla="*/ 48 w 48"/>
                <a:gd name="T55" fmla="*/ 38 h 64"/>
                <a:gd name="T56" fmla="*/ 48 w 48"/>
                <a:gd name="T57" fmla="*/ 42 h 64"/>
                <a:gd name="T58" fmla="*/ 48 w 48"/>
                <a:gd name="T59" fmla="*/ 42 h 64"/>
                <a:gd name="T60" fmla="*/ 48 w 48"/>
                <a:gd name="T61" fmla="*/ 46 h 64"/>
                <a:gd name="T62" fmla="*/ 44 w 48"/>
                <a:gd name="T63" fmla="*/ 46 h 64"/>
                <a:gd name="T64" fmla="*/ 40 w 48"/>
                <a:gd name="T65" fmla="*/ 46 h 64"/>
                <a:gd name="T66" fmla="*/ 36 w 48"/>
                <a:gd name="T67" fmla="*/ 42 h 64"/>
                <a:gd name="T68" fmla="*/ 36 w 48"/>
                <a:gd name="T69" fmla="*/ 46 h 64"/>
                <a:gd name="T70" fmla="*/ 36 w 48"/>
                <a:gd name="T71" fmla="*/ 42 h 64"/>
                <a:gd name="T72" fmla="*/ 34 w 48"/>
                <a:gd name="T73" fmla="*/ 42 h 64"/>
                <a:gd name="T74" fmla="*/ 34 w 48"/>
                <a:gd name="T75" fmla="*/ 50 h 64"/>
                <a:gd name="T76" fmla="*/ 30 w 48"/>
                <a:gd name="T77" fmla="*/ 54 h 64"/>
                <a:gd name="T78" fmla="*/ 30 w 48"/>
                <a:gd name="T79" fmla="*/ 54 h 64"/>
                <a:gd name="T80" fmla="*/ 26 w 48"/>
                <a:gd name="T81" fmla="*/ 56 h 64"/>
                <a:gd name="T82" fmla="*/ 26 w 48"/>
                <a:gd name="T83" fmla="*/ 60 h 64"/>
                <a:gd name="T84" fmla="*/ 22 w 48"/>
                <a:gd name="T85" fmla="*/ 60 h 64"/>
                <a:gd name="T86" fmla="*/ 22 w 48"/>
                <a:gd name="T87" fmla="*/ 60 h 64"/>
                <a:gd name="T88" fmla="*/ 22 w 48"/>
                <a:gd name="T89" fmla="*/ 64 h 64"/>
                <a:gd name="T90" fmla="*/ 22 w 48"/>
                <a:gd name="T91" fmla="*/ 56 h 64"/>
                <a:gd name="T92" fmla="*/ 22 w 48"/>
                <a:gd name="T93" fmla="*/ 54 h 64"/>
                <a:gd name="T94" fmla="*/ 22 w 48"/>
                <a:gd name="T95"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 h="64">
                  <a:moveTo>
                    <a:pt x="22" y="50"/>
                  </a:moveTo>
                  <a:lnTo>
                    <a:pt x="22" y="50"/>
                  </a:lnTo>
                  <a:lnTo>
                    <a:pt x="22" y="46"/>
                  </a:lnTo>
                  <a:lnTo>
                    <a:pt x="22" y="42"/>
                  </a:lnTo>
                  <a:lnTo>
                    <a:pt x="22" y="38"/>
                  </a:lnTo>
                  <a:lnTo>
                    <a:pt x="22" y="38"/>
                  </a:lnTo>
                  <a:lnTo>
                    <a:pt x="22" y="38"/>
                  </a:lnTo>
                  <a:lnTo>
                    <a:pt x="22" y="38"/>
                  </a:lnTo>
                  <a:lnTo>
                    <a:pt x="22" y="34"/>
                  </a:lnTo>
                  <a:lnTo>
                    <a:pt x="22" y="34"/>
                  </a:lnTo>
                  <a:lnTo>
                    <a:pt x="22" y="34"/>
                  </a:lnTo>
                  <a:lnTo>
                    <a:pt x="22" y="34"/>
                  </a:lnTo>
                  <a:lnTo>
                    <a:pt x="22" y="30"/>
                  </a:lnTo>
                  <a:lnTo>
                    <a:pt x="20" y="30"/>
                  </a:lnTo>
                  <a:lnTo>
                    <a:pt x="20" y="30"/>
                  </a:lnTo>
                  <a:lnTo>
                    <a:pt x="20" y="30"/>
                  </a:lnTo>
                  <a:lnTo>
                    <a:pt x="20" y="30"/>
                  </a:lnTo>
                  <a:lnTo>
                    <a:pt x="16" y="26"/>
                  </a:lnTo>
                  <a:lnTo>
                    <a:pt x="16" y="26"/>
                  </a:lnTo>
                  <a:lnTo>
                    <a:pt x="16" y="26"/>
                  </a:lnTo>
                  <a:lnTo>
                    <a:pt x="16" y="26"/>
                  </a:lnTo>
                  <a:lnTo>
                    <a:pt x="16" y="26"/>
                  </a:lnTo>
                  <a:lnTo>
                    <a:pt x="16" y="26"/>
                  </a:lnTo>
                  <a:lnTo>
                    <a:pt x="16" y="24"/>
                  </a:lnTo>
                  <a:lnTo>
                    <a:pt x="12" y="24"/>
                  </a:lnTo>
                  <a:lnTo>
                    <a:pt x="12" y="20"/>
                  </a:lnTo>
                  <a:lnTo>
                    <a:pt x="12" y="20"/>
                  </a:lnTo>
                  <a:lnTo>
                    <a:pt x="12" y="20"/>
                  </a:lnTo>
                  <a:lnTo>
                    <a:pt x="12" y="20"/>
                  </a:lnTo>
                  <a:lnTo>
                    <a:pt x="12" y="16"/>
                  </a:lnTo>
                  <a:lnTo>
                    <a:pt x="8" y="16"/>
                  </a:lnTo>
                  <a:lnTo>
                    <a:pt x="8" y="16"/>
                  </a:lnTo>
                  <a:lnTo>
                    <a:pt x="8" y="12"/>
                  </a:lnTo>
                  <a:lnTo>
                    <a:pt x="8" y="12"/>
                  </a:lnTo>
                  <a:lnTo>
                    <a:pt x="4" y="8"/>
                  </a:lnTo>
                  <a:lnTo>
                    <a:pt x="4" y="8"/>
                  </a:lnTo>
                  <a:lnTo>
                    <a:pt x="4" y="4"/>
                  </a:lnTo>
                  <a:lnTo>
                    <a:pt x="0" y="4"/>
                  </a:lnTo>
                  <a:lnTo>
                    <a:pt x="0" y="4"/>
                  </a:lnTo>
                  <a:lnTo>
                    <a:pt x="0" y="4"/>
                  </a:lnTo>
                  <a:lnTo>
                    <a:pt x="0" y="4"/>
                  </a:lnTo>
                  <a:lnTo>
                    <a:pt x="0" y="4"/>
                  </a:lnTo>
                  <a:lnTo>
                    <a:pt x="4" y="4"/>
                  </a:lnTo>
                  <a:lnTo>
                    <a:pt x="4" y="4"/>
                  </a:lnTo>
                  <a:lnTo>
                    <a:pt x="8" y="4"/>
                  </a:lnTo>
                  <a:lnTo>
                    <a:pt x="12" y="0"/>
                  </a:lnTo>
                  <a:lnTo>
                    <a:pt x="12" y="0"/>
                  </a:lnTo>
                  <a:lnTo>
                    <a:pt x="16" y="0"/>
                  </a:lnTo>
                  <a:lnTo>
                    <a:pt x="16" y="0"/>
                  </a:lnTo>
                  <a:lnTo>
                    <a:pt x="20" y="4"/>
                  </a:lnTo>
                  <a:lnTo>
                    <a:pt x="20" y="4"/>
                  </a:lnTo>
                  <a:lnTo>
                    <a:pt x="20" y="4"/>
                  </a:lnTo>
                  <a:lnTo>
                    <a:pt x="20" y="4"/>
                  </a:lnTo>
                  <a:lnTo>
                    <a:pt x="20" y="4"/>
                  </a:lnTo>
                  <a:lnTo>
                    <a:pt x="20" y="4"/>
                  </a:lnTo>
                  <a:lnTo>
                    <a:pt x="20" y="4"/>
                  </a:lnTo>
                  <a:lnTo>
                    <a:pt x="22" y="4"/>
                  </a:lnTo>
                  <a:lnTo>
                    <a:pt x="22" y="4"/>
                  </a:lnTo>
                  <a:lnTo>
                    <a:pt x="22" y="4"/>
                  </a:lnTo>
                  <a:lnTo>
                    <a:pt x="22" y="8"/>
                  </a:lnTo>
                  <a:lnTo>
                    <a:pt x="22" y="8"/>
                  </a:lnTo>
                  <a:lnTo>
                    <a:pt x="22" y="8"/>
                  </a:lnTo>
                  <a:lnTo>
                    <a:pt x="22" y="4"/>
                  </a:lnTo>
                  <a:lnTo>
                    <a:pt x="26" y="4"/>
                  </a:lnTo>
                  <a:lnTo>
                    <a:pt x="26" y="8"/>
                  </a:lnTo>
                  <a:lnTo>
                    <a:pt x="26" y="8"/>
                  </a:lnTo>
                  <a:lnTo>
                    <a:pt x="26" y="8"/>
                  </a:lnTo>
                  <a:lnTo>
                    <a:pt x="26" y="8"/>
                  </a:lnTo>
                  <a:lnTo>
                    <a:pt x="26" y="8"/>
                  </a:lnTo>
                  <a:lnTo>
                    <a:pt x="26" y="8"/>
                  </a:lnTo>
                  <a:lnTo>
                    <a:pt x="30" y="8"/>
                  </a:lnTo>
                  <a:lnTo>
                    <a:pt x="30" y="8"/>
                  </a:lnTo>
                  <a:lnTo>
                    <a:pt x="30" y="8"/>
                  </a:lnTo>
                  <a:lnTo>
                    <a:pt x="30" y="8"/>
                  </a:lnTo>
                  <a:lnTo>
                    <a:pt x="34" y="12"/>
                  </a:lnTo>
                  <a:lnTo>
                    <a:pt x="34" y="12"/>
                  </a:lnTo>
                  <a:lnTo>
                    <a:pt x="34" y="12"/>
                  </a:lnTo>
                  <a:lnTo>
                    <a:pt x="34" y="12"/>
                  </a:lnTo>
                  <a:lnTo>
                    <a:pt x="34" y="12"/>
                  </a:lnTo>
                  <a:lnTo>
                    <a:pt x="34" y="12"/>
                  </a:lnTo>
                  <a:lnTo>
                    <a:pt x="34" y="12"/>
                  </a:lnTo>
                  <a:lnTo>
                    <a:pt x="34" y="12"/>
                  </a:lnTo>
                  <a:lnTo>
                    <a:pt x="34" y="12"/>
                  </a:lnTo>
                  <a:lnTo>
                    <a:pt x="34" y="12"/>
                  </a:lnTo>
                  <a:lnTo>
                    <a:pt x="36" y="12"/>
                  </a:lnTo>
                  <a:lnTo>
                    <a:pt x="36" y="12"/>
                  </a:lnTo>
                  <a:lnTo>
                    <a:pt x="36" y="16"/>
                  </a:lnTo>
                  <a:lnTo>
                    <a:pt x="36" y="20"/>
                  </a:lnTo>
                  <a:lnTo>
                    <a:pt x="36" y="20"/>
                  </a:lnTo>
                  <a:lnTo>
                    <a:pt x="36" y="20"/>
                  </a:lnTo>
                  <a:lnTo>
                    <a:pt x="36" y="20"/>
                  </a:lnTo>
                  <a:lnTo>
                    <a:pt x="36" y="24"/>
                  </a:lnTo>
                  <a:lnTo>
                    <a:pt x="36" y="24"/>
                  </a:lnTo>
                  <a:lnTo>
                    <a:pt x="36" y="24"/>
                  </a:lnTo>
                  <a:lnTo>
                    <a:pt x="36" y="24"/>
                  </a:lnTo>
                  <a:lnTo>
                    <a:pt x="36" y="24"/>
                  </a:lnTo>
                  <a:lnTo>
                    <a:pt x="40" y="24"/>
                  </a:lnTo>
                  <a:lnTo>
                    <a:pt x="36" y="24"/>
                  </a:lnTo>
                  <a:lnTo>
                    <a:pt x="40" y="26"/>
                  </a:lnTo>
                  <a:lnTo>
                    <a:pt x="40" y="26"/>
                  </a:lnTo>
                  <a:lnTo>
                    <a:pt x="40" y="24"/>
                  </a:lnTo>
                  <a:lnTo>
                    <a:pt x="40" y="24"/>
                  </a:lnTo>
                  <a:lnTo>
                    <a:pt x="40" y="24"/>
                  </a:lnTo>
                  <a:lnTo>
                    <a:pt x="40" y="26"/>
                  </a:lnTo>
                  <a:lnTo>
                    <a:pt x="40" y="26"/>
                  </a:lnTo>
                  <a:lnTo>
                    <a:pt x="40" y="26"/>
                  </a:lnTo>
                  <a:lnTo>
                    <a:pt x="40" y="30"/>
                  </a:lnTo>
                  <a:lnTo>
                    <a:pt x="40" y="34"/>
                  </a:lnTo>
                  <a:lnTo>
                    <a:pt x="44" y="34"/>
                  </a:lnTo>
                  <a:lnTo>
                    <a:pt x="44" y="34"/>
                  </a:lnTo>
                  <a:lnTo>
                    <a:pt x="48" y="34"/>
                  </a:lnTo>
                  <a:lnTo>
                    <a:pt x="48" y="38"/>
                  </a:lnTo>
                  <a:lnTo>
                    <a:pt x="48" y="42"/>
                  </a:lnTo>
                  <a:lnTo>
                    <a:pt x="48" y="42"/>
                  </a:lnTo>
                  <a:lnTo>
                    <a:pt x="44" y="42"/>
                  </a:lnTo>
                  <a:lnTo>
                    <a:pt x="48" y="42"/>
                  </a:lnTo>
                  <a:lnTo>
                    <a:pt x="48" y="42"/>
                  </a:lnTo>
                  <a:lnTo>
                    <a:pt x="48" y="42"/>
                  </a:lnTo>
                  <a:lnTo>
                    <a:pt x="48" y="42"/>
                  </a:lnTo>
                  <a:lnTo>
                    <a:pt x="48" y="42"/>
                  </a:lnTo>
                  <a:lnTo>
                    <a:pt x="48" y="42"/>
                  </a:lnTo>
                  <a:lnTo>
                    <a:pt x="48" y="42"/>
                  </a:lnTo>
                  <a:lnTo>
                    <a:pt x="48" y="46"/>
                  </a:lnTo>
                  <a:lnTo>
                    <a:pt x="48" y="46"/>
                  </a:lnTo>
                  <a:lnTo>
                    <a:pt x="48" y="46"/>
                  </a:lnTo>
                  <a:lnTo>
                    <a:pt x="48" y="46"/>
                  </a:lnTo>
                  <a:lnTo>
                    <a:pt x="48" y="46"/>
                  </a:lnTo>
                  <a:lnTo>
                    <a:pt x="44" y="46"/>
                  </a:lnTo>
                  <a:lnTo>
                    <a:pt x="44" y="46"/>
                  </a:lnTo>
                  <a:lnTo>
                    <a:pt x="44" y="42"/>
                  </a:lnTo>
                  <a:lnTo>
                    <a:pt x="44" y="46"/>
                  </a:lnTo>
                  <a:lnTo>
                    <a:pt x="40" y="46"/>
                  </a:lnTo>
                  <a:lnTo>
                    <a:pt x="40" y="46"/>
                  </a:lnTo>
                  <a:lnTo>
                    <a:pt x="40" y="42"/>
                  </a:lnTo>
                  <a:lnTo>
                    <a:pt x="40" y="42"/>
                  </a:lnTo>
                  <a:lnTo>
                    <a:pt x="36" y="42"/>
                  </a:lnTo>
                  <a:lnTo>
                    <a:pt x="36" y="42"/>
                  </a:lnTo>
                  <a:lnTo>
                    <a:pt x="36" y="42"/>
                  </a:lnTo>
                  <a:lnTo>
                    <a:pt x="36" y="46"/>
                  </a:lnTo>
                  <a:lnTo>
                    <a:pt x="36" y="46"/>
                  </a:lnTo>
                  <a:lnTo>
                    <a:pt x="36" y="46"/>
                  </a:lnTo>
                  <a:lnTo>
                    <a:pt x="36" y="42"/>
                  </a:lnTo>
                  <a:lnTo>
                    <a:pt x="36" y="42"/>
                  </a:lnTo>
                  <a:lnTo>
                    <a:pt x="36" y="42"/>
                  </a:lnTo>
                  <a:lnTo>
                    <a:pt x="36" y="42"/>
                  </a:lnTo>
                  <a:lnTo>
                    <a:pt x="36" y="42"/>
                  </a:lnTo>
                  <a:lnTo>
                    <a:pt x="34" y="42"/>
                  </a:lnTo>
                  <a:lnTo>
                    <a:pt x="34" y="42"/>
                  </a:lnTo>
                  <a:lnTo>
                    <a:pt x="34" y="42"/>
                  </a:lnTo>
                  <a:lnTo>
                    <a:pt x="34" y="42"/>
                  </a:lnTo>
                  <a:lnTo>
                    <a:pt x="34" y="46"/>
                  </a:lnTo>
                  <a:lnTo>
                    <a:pt x="34" y="50"/>
                  </a:lnTo>
                  <a:lnTo>
                    <a:pt x="34" y="50"/>
                  </a:lnTo>
                  <a:lnTo>
                    <a:pt x="34" y="54"/>
                  </a:lnTo>
                  <a:lnTo>
                    <a:pt x="34" y="54"/>
                  </a:lnTo>
                  <a:lnTo>
                    <a:pt x="30" y="54"/>
                  </a:lnTo>
                  <a:lnTo>
                    <a:pt x="30" y="54"/>
                  </a:lnTo>
                  <a:lnTo>
                    <a:pt x="30" y="54"/>
                  </a:lnTo>
                  <a:lnTo>
                    <a:pt x="30" y="54"/>
                  </a:lnTo>
                  <a:lnTo>
                    <a:pt x="30" y="54"/>
                  </a:lnTo>
                  <a:lnTo>
                    <a:pt x="30" y="56"/>
                  </a:lnTo>
                  <a:lnTo>
                    <a:pt x="30" y="56"/>
                  </a:lnTo>
                  <a:lnTo>
                    <a:pt x="26" y="56"/>
                  </a:lnTo>
                  <a:lnTo>
                    <a:pt x="26" y="56"/>
                  </a:lnTo>
                  <a:lnTo>
                    <a:pt x="26" y="60"/>
                  </a:lnTo>
                  <a:lnTo>
                    <a:pt x="26" y="60"/>
                  </a:lnTo>
                  <a:lnTo>
                    <a:pt x="26" y="60"/>
                  </a:lnTo>
                  <a:lnTo>
                    <a:pt x="26" y="60"/>
                  </a:lnTo>
                  <a:lnTo>
                    <a:pt x="26" y="60"/>
                  </a:lnTo>
                  <a:lnTo>
                    <a:pt x="26" y="60"/>
                  </a:lnTo>
                  <a:lnTo>
                    <a:pt x="26" y="60"/>
                  </a:lnTo>
                  <a:lnTo>
                    <a:pt x="22" y="60"/>
                  </a:lnTo>
                  <a:lnTo>
                    <a:pt x="22" y="60"/>
                  </a:lnTo>
                  <a:lnTo>
                    <a:pt x="22" y="60"/>
                  </a:lnTo>
                  <a:lnTo>
                    <a:pt x="22" y="60"/>
                  </a:lnTo>
                  <a:lnTo>
                    <a:pt x="22" y="60"/>
                  </a:lnTo>
                  <a:lnTo>
                    <a:pt x="22" y="64"/>
                  </a:lnTo>
                  <a:lnTo>
                    <a:pt x="22" y="64"/>
                  </a:lnTo>
                  <a:lnTo>
                    <a:pt x="22" y="64"/>
                  </a:lnTo>
                  <a:lnTo>
                    <a:pt x="22" y="64"/>
                  </a:lnTo>
                  <a:lnTo>
                    <a:pt x="22" y="60"/>
                  </a:lnTo>
                  <a:lnTo>
                    <a:pt x="22" y="60"/>
                  </a:lnTo>
                  <a:lnTo>
                    <a:pt x="22" y="60"/>
                  </a:lnTo>
                  <a:lnTo>
                    <a:pt x="22" y="56"/>
                  </a:lnTo>
                  <a:lnTo>
                    <a:pt x="22" y="56"/>
                  </a:lnTo>
                  <a:lnTo>
                    <a:pt x="22" y="54"/>
                  </a:lnTo>
                  <a:lnTo>
                    <a:pt x="22" y="54"/>
                  </a:lnTo>
                  <a:lnTo>
                    <a:pt x="22" y="54"/>
                  </a:lnTo>
                  <a:lnTo>
                    <a:pt x="22" y="50"/>
                  </a:lnTo>
                  <a:lnTo>
                    <a:pt x="22" y="50"/>
                  </a:lnTo>
                  <a:lnTo>
                    <a:pt x="22" y="50"/>
                  </a:lnTo>
                  <a:lnTo>
                    <a:pt x="22" y="5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0" name="Freeform 115"/>
            <p:cNvSpPr>
              <a:spLocks noEditPoints="1"/>
            </p:cNvSpPr>
            <p:nvPr/>
          </p:nvSpPr>
          <p:spPr bwMode="auto">
            <a:xfrm>
              <a:off x="4470400" y="2994093"/>
              <a:ext cx="82550" cy="95250"/>
            </a:xfrm>
            <a:custGeom>
              <a:avLst/>
              <a:gdLst>
                <a:gd name="T0" fmla="*/ 30 w 52"/>
                <a:gd name="T1" fmla="*/ 26 h 60"/>
                <a:gd name="T2" fmla="*/ 34 w 52"/>
                <a:gd name="T3" fmla="*/ 22 h 60"/>
                <a:gd name="T4" fmla="*/ 34 w 52"/>
                <a:gd name="T5" fmla="*/ 16 h 60"/>
                <a:gd name="T6" fmla="*/ 26 w 52"/>
                <a:gd name="T7" fmla="*/ 8 h 60"/>
                <a:gd name="T8" fmla="*/ 26 w 52"/>
                <a:gd name="T9" fmla="*/ 16 h 60"/>
                <a:gd name="T10" fmla="*/ 22 w 52"/>
                <a:gd name="T11" fmla="*/ 18 h 60"/>
                <a:gd name="T12" fmla="*/ 22 w 52"/>
                <a:gd name="T13" fmla="*/ 22 h 60"/>
                <a:gd name="T14" fmla="*/ 20 w 52"/>
                <a:gd name="T15" fmla="*/ 18 h 60"/>
                <a:gd name="T16" fmla="*/ 22 w 52"/>
                <a:gd name="T17" fmla="*/ 12 h 60"/>
                <a:gd name="T18" fmla="*/ 26 w 52"/>
                <a:gd name="T19" fmla="*/ 8 h 60"/>
                <a:gd name="T20" fmla="*/ 38 w 52"/>
                <a:gd name="T21" fmla="*/ 0 h 60"/>
                <a:gd name="T22" fmla="*/ 48 w 52"/>
                <a:gd name="T23" fmla="*/ 0 h 60"/>
                <a:gd name="T24" fmla="*/ 52 w 52"/>
                <a:gd name="T25" fmla="*/ 12 h 60"/>
                <a:gd name="T26" fmla="*/ 52 w 52"/>
                <a:gd name="T27" fmla="*/ 18 h 60"/>
                <a:gd name="T28" fmla="*/ 44 w 52"/>
                <a:gd name="T29" fmla="*/ 18 h 60"/>
                <a:gd name="T30" fmla="*/ 52 w 52"/>
                <a:gd name="T31" fmla="*/ 26 h 60"/>
                <a:gd name="T32" fmla="*/ 48 w 52"/>
                <a:gd name="T33" fmla="*/ 30 h 60"/>
                <a:gd name="T34" fmla="*/ 44 w 52"/>
                <a:gd name="T35" fmla="*/ 34 h 60"/>
                <a:gd name="T36" fmla="*/ 38 w 52"/>
                <a:gd name="T37" fmla="*/ 42 h 60"/>
                <a:gd name="T38" fmla="*/ 38 w 52"/>
                <a:gd name="T39" fmla="*/ 48 h 60"/>
                <a:gd name="T40" fmla="*/ 38 w 52"/>
                <a:gd name="T41" fmla="*/ 56 h 60"/>
                <a:gd name="T42" fmla="*/ 34 w 52"/>
                <a:gd name="T43" fmla="*/ 56 h 60"/>
                <a:gd name="T44" fmla="*/ 30 w 52"/>
                <a:gd name="T45" fmla="*/ 56 h 60"/>
                <a:gd name="T46" fmla="*/ 30 w 52"/>
                <a:gd name="T47" fmla="*/ 48 h 60"/>
                <a:gd name="T48" fmla="*/ 26 w 52"/>
                <a:gd name="T49" fmla="*/ 44 h 60"/>
                <a:gd name="T50" fmla="*/ 20 w 52"/>
                <a:gd name="T51" fmla="*/ 44 h 60"/>
                <a:gd name="T52" fmla="*/ 16 w 52"/>
                <a:gd name="T53" fmla="*/ 44 h 60"/>
                <a:gd name="T54" fmla="*/ 16 w 52"/>
                <a:gd name="T55" fmla="*/ 44 h 60"/>
                <a:gd name="T56" fmla="*/ 4 w 52"/>
                <a:gd name="T57" fmla="*/ 44 h 60"/>
                <a:gd name="T58" fmla="*/ 8 w 52"/>
                <a:gd name="T59" fmla="*/ 42 h 60"/>
                <a:gd name="T60" fmla="*/ 8 w 52"/>
                <a:gd name="T61" fmla="*/ 42 h 60"/>
                <a:gd name="T62" fmla="*/ 12 w 52"/>
                <a:gd name="T63" fmla="*/ 42 h 60"/>
                <a:gd name="T64" fmla="*/ 12 w 52"/>
                <a:gd name="T65" fmla="*/ 42 h 60"/>
                <a:gd name="T66" fmla="*/ 12 w 52"/>
                <a:gd name="T67" fmla="*/ 38 h 60"/>
                <a:gd name="T68" fmla="*/ 8 w 52"/>
                <a:gd name="T69" fmla="*/ 38 h 60"/>
                <a:gd name="T70" fmla="*/ 12 w 52"/>
                <a:gd name="T71" fmla="*/ 34 h 60"/>
                <a:gd name="T72" fmla="*/ 16 w 52"/>
                <a:gd name="T73" fmla="*/ 22 h 60"/>
                <a:gd name="T74" fmla="*/ 22 w 52"/>
                <a:gd name="T75" fmla="*/ 26 h 60"/>
                <a:gd name="T76" fmla="*/ 22 w 52"/>
                <a:gd name="T77" fmla="*/ 18 h 60"/>
                <a:gd name="T78" fmla="*/ 26 w 52"/>
                <a:gd name="T79" fmla="*/ 18 h 60"/>
                <a:gd name="T80" fmla="*/ 30 w 52"/>
                <a:gd name="T81" fmla="*/ 22 h 60"/>
                <a:gd name="T82" fmla="*/ 22 w 52"/>
                <a:gd name="T83" fmla="*/ 22 h 60"/>
                <a:gd name="T84" fmla="*/ 30 w 52"/>
                <a:gd name="T85" fmla="*/ 26 h 60"/>
                <a:gd name="T86" fmla="*/ 26 w 52"/>
                <a:gd name="T87" fmla="*/ 26 h 60"/>
                <a:gd name="T88" fmla="*/ 30 w 52"/>
                <a:gd name="T89" fmla="*/ 22 h 60"/>
                <a:gd name="T90" fmla="*/ 34 w 52"/>
                <a:gd name="T91" fmla="*/ 22 h 60"/>
                <a:gd name="T92" fmla="*/ 8 w 52"/>
                <a:gd name="T93" fmla="*/ 38 h 60"/>
                <a:gd name="T94" fmla="*/ 8 w 52"/>
                <a:gd name="T95" fmla="*/ 42 h 60"/>
                <a:gd name="T96" fmla="*/ 8 w 52"/>
                <a:gd name="T97" fmla="*/ 38 h 60"/>
                <a:gd name="T98" fmla="*/ 8 w 52"/>
                <a:gd name="T99" fmla="*/ 44 h 60"/>
                <a:gd name="T100" fmla="*/ 8 w 52"/>
                <a:gd name="T101" fmla="*/ 48 h 60"/>
                <a:gd name="T102" fmla="*/ 0 w 52"/>
                <a:gd name="T103" fmla="*/ 48 h 60"/>
                <a:gd name="T104" fmla="*/ 26 w 52"/>
                <a:gd name="T105" fmla="*/ 4 h 60"/>
                <a:gd name="T106" fmla="*/ 26 w 52"/>
                <a:gd name="T107" fmla="*/ 4 h 60"/>
                <a:gd name="T108" fmla="*/ 20 w 52"/>
                <a:gd name="T109" fmla="*/ 12 h 60"/>
                <a:gd name="T110" fmla="*/ 22 w 52"/>
                <a:gd name="T111" fmla="*/ 8 h 60"/>
                <a:gd name="T112" fmla="*/ 20 w 52"/>
                <a:gd name="T113"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60">
                  <a:moveTo>
                    <a:pt x="26" y="26"/>
                  </a:moveTo>
                  <a:lnTo>
                    <a:pt x="26" y="26"/>
                  </a:lnTo>
                  <a:lnTo>
                    <a:pt x="26" y="26"/>
                  </a:lnTo>
                  <a:lnTo>
                    <a:pt x="30" y="26"/>
                  </a:lnTo>
                  <a:lnTo>
                    <a:pt x="30" y="26"/>
                  </a:lnTo>
                  <a:lnTo>
                    <a:pt x="30" y="26"/>
                  </a:lnTo>
                  <a:lnTo>
                    <a:pt x="30" y="26"/>
                  </a:lnTo>
                  <a:lnTo>
                    <a:pt x="30" y="26"/>
                  </a:lnTo>
                  <a:lnTo>
                    <a:pt x="30" y="26"/>
                  </a:lnTo>
                  <a:lnTo>
                    <a:pt x="30" y="22"/>
                  </a:lnTo>
                  <a:lnTo>
                    <a:pt x="34" y="22"/>
                  </a:lnTo>
                  <a:lnTo>
                    <a:pt x="34" y="22"/>
                  </a:lnTo>
                  <a:lnTo>
                    <a:pt x="34" y="22"/>
                  </a:lnTo>
                  <a:lnTo>
                    <a:pt x="34" y="22"/>
                  </a:lnTo>
                  <a:lnTo>
                    <a:pt x="34" y="22"/>
                  </a:lnTo>
                  <a:lnTo>
                    <a:pt x="34" y="22"/>
                  </a:lnTo>
                  <a:lnTo>
                    <a:pt x="34" y="22"/>
                  </a:lnTo>
                  <a:lnTo>
                    <a:pt x="34" y="22"/>
                  </a:lnTo>
                  <a:lnTo>
                    <a:pt x="34" y="18"/>
                  </a:lnTo>
                  <a:lnTo>
                    <a:pt x="34" y="18"/>
                  </a:lnTo>
                  <a:lnTo>
                    <a:pt x="34" y="18"/>
                  </a:lnTo>
                  <a:lnTo>
                    <a:pt x="34" y="18"/>
                  </a:lnTo>
                  <a:lnTo>
                    <a:pt x="30" y="18"/>
                  </a:lnTo>
                  <a:lnTo>
                    <a:pt x="30" y="16"/>
                  </a:lnTo>
                  <a:lnTo>
                    <a:pt x="30" y="16"/>
                  </a:lnTo>
                  <a:lnTo>
                    <a:pt x="34" y="16"/>
                  </a:lnTo>
                  <a:lnTo>
                    <a:pt x="34" y="16"/>
                  </a:lnTo>
                  <a:lnTo>
                    <a:pt x="34" y="16"/>
                  </a:lnTo>
                  <a:lnTo>
                    <a:pt x="30" y="16"/>
                  </a:lnTo>
                  <a:lnTo>
                    <a:pt x="30" y="16"/>
                  </a:lnTo>
                  <a:lnTo>
                    <a:pt x="30" y="16"/>
                  </a:lnTo>
                  <a:lnTo>
                    <a:pt x="26" y="12"/>
                  </a:lnTo>
                  <a:lnTo>
                    <a:pt x="30" y="12"/>
                  </a:lnTo>
                  <a:lnTo>
                    <a:pt x="30" y="12"/>
                  </a:lnTo>
                  <a:lnTo>
                    <a:pt x="30" y="12"/>
                  </a:lnTo>
                  <a:lnTo>
                    <a:pt x="26" y="8"/>
                  </a:lnTo>
                  <a:lnTo>
                    <a:pt x="26" y="8"/>
                  </a:lnTo>
                  <a:lnTo>
                    <a:pt x="26" y="8"/>
                  </a:lnTo>
                  <a:lnTo>
                    <a:pt x="26" y="12"/>
                  </a:lnTo>
                  <a:lnTo>
                    <a:pt x="26" y="12"/>
                  </a:lnTo>
                  <a:lnTo>
                    <a:pt x="22" y="12"/>
                  </a:lnTo>
                  <a:lnTo>
                    <a:pt x="22" y="12"/>
                  </a:lnTo>
                  <a:lnTo>
                    <a:pt x="22" y="16"/>
                  </a:lnTo>
                  <a:lnTo>
                    <a:pt x="26" y="16"/>
                  </a:lnTo>
                  <a:lnTo>
                    <a:pt x="26" y="16"/>
                  </a:lnTo>
                  <a:lnTo>
                    <a:pt x="26" y="16"/>
                  </a:lnTo>
                  <a:lnTo>
                    <a:pt x="26" y="16"/>
                  </a:lnTo>
                  <a:lnTo>
                    <a:pt x="26" y="18"/>
                  </a:lnTo>
                  <a:lnTo>
                    <a:pt x="26" y="18"/>
                  </a:lnTo>
                  <a:lnTo>
                    <a:pt x="26" y="18"/>
                  </a:lnTo>
                  <a:lnTo>
                    <a:pt x="26" y="18"/>
                  </a:lnTo>
                  <a:lnTo>
                    <a:pt x="26" y="18"/>
                  </a:lnTo>
                  <a:lnTo>
                    <a:pt x="22" y="18"/>
                  </a:lnTo>
                  <a:lnTo>
                    <a:pt x="22" y="18"/>
                  </a:lnTo>
                  <a:lnTo>
                    <a:pt x="22" y="18"/>
                  </a:lnTo>
                  <a:lnTo>
                    <a:pt x="22" y="18"/>
                  </a:lnTo>
                  <a:lnTo>
                    <a:pt x="22" y="18"/>
                  </a:lnTo>
                  <a:lnTo>
                    <a:pt x="22" y="22"/>
                  </a:lnTo>
                  <a:lnTo>
                    <a:pt x="22" y="22"/>
                  </a:lnTo>
                  <a:lnTo>
                    <a:pt x="22" y="22"/>
                  </a:lnTo>
                  <a:lnTo>
                    <a:pt x="22" y="22"/>
                  </a:lnTo>
                  <a:lnTo>
                    <a:pt x="22" y="22"/>
                  </a:lnTo>
                  <a:lnTo>
                    <a:pt x="22" y="22"/>
                  </a:lnTo>
                  <a:lnTo>
                    <a:pt x="22" y="22"/>
                  </a:lnTo>
                  <a:lnTo>
                    <a:pt x="20" y="22"/>
                  </a:lnTo>
                  <a:lnTo>
                    <a:pt x="20" y="22"/>
                  </a:lnTo>
                  <a:lnTo>
                    <a:pt x="20" y="22"/>
                  </a:lnTo>
                  <a:lnTo>
                    <a:pt x="16" y="22"/>
                  </a:lnTo>
                  <a:lnTo>
                    <a:pt x="16" y="22"/>
                  </a:lnTo>
                  <a:lnTo>
                    <a:pt x="20" y="18"/>
                  </a:lnTo>
                  <a:lnTo>
                    <a:pt x="20" y="18"/>
                  </a:lnTo>
                  <a:lnTo>
                    <a:pt x="20" y="18"/>
                  </a:lnTo>
                  <a:lnTo>
                    <a:pt x="20" y="16"/>
                  </a:lnTo>
                  <a:lnTo>
                    <a:pt x="20" y="12"/>
                  </a:lnTo>
                  <a:lnTo>
                    <a:pt x="20" y="12"/>
                  </a:lnTo>
                  <a:lnTo>
                    <a:pt x="20" y="12"/>
                  </a:lnTo>
                  <a:lnTo>
                    <a:pt x="20" y="12"/>
                  </a:lnTo>
                  <a:lnTo>
                    <a:pt x="20" y="12"/>
                  </a:lnTo>
                  <a:lnTo>
                    <a:pt x="20" y="12"/>
                  </a:lnTo>
                  <a:lnTo>
                    <a:pt x="22" y="12"/>
                  </a:lnTo>
                  <a:lnTo>
                    <a:pt x="22" y="12"/>
                  </a:lnTo>
                  <a:lnTo>
                    <a:pt x="22" y="12"/>
                  </a:lnTo>
                  <a:lnTo>
                    <a:pt x="26" y="12"/>
                  </a:lnTo>
                  <a:lnTo>
                    <a:pt x="26" y="12"/>
                  </a:lnTo>
                  <a:lnTo>
                    <a:pt x="26" y="12"/>
                  </a:lnTo>
                  <a:lnTo>
                    <a:pt x="26" y="12"/>
                  </a:lnTo>
                  <a:lnTo>
                    <a:pt x="26" y="8"/>
                  </a:lnTo>
                  <a:lnTo>
                    <a:pt x="26" y="8"/>
                  </a:lnTo>
                  <a:lnTo>
                    <a:pt x="26" y="8"/>
                  </a:lnTo>
                  <a:lnTo>
                    <a:pt x="26" y="8"/>
                  </a:lnTo>
                  <a:lnTo>
                    <a:pt x="30" y="8"/>
                  </a:lnTo>
                  <a:lnTo>
                    <a:pt x="30" y="8"/>
                  </a:lnTo>
                  <a:lnTo>
                    <a:pt x="30" y="8"/>
                  </a:lnTo>
                  <a:lnTo>
                    <a:pt x="30" y="8"/>
                  </a:lnTo>
                  <a:lnTo>
                    <a:pt x="30" y="4"/>
                  </a:lnTo>
                  <a:lnTo>
                    <a:pt x="30" y="4"/>
                  </a:lnTo>
                  <a:lnTo>
                    <a:pt x="30" y="4"/>
                  </a:lnTo>
                  <a:lnTo>
                    <a:pt x="34" y="4"/>
                  </a:lnTo>
                  <a:lnTo>
                    <a:pt x="38" y="0"/>
                  </a:lnTo>
                  <a:lnTo>
                    <a:pt x="38" y="0"/>
                  </a:lnTo>
                  <a:lnTo>
                    <a:pt x="38" y="0"/>
                  </a:lnTo>
                  <a:lnTo>
                    <a:pt x="38" y="0"/>
                  </a:lnTo>
                  <a:lnTo>
                    <a:pt x="42" y="0"/>
                  </a:lnTo>
                  <a:lnTo>
                    <a:pt x="42" y="0"/>
                  </a:lnTo>
                  <a:lnTo>
                    <a:pt x="42" y="0"/>
                  </a:lnTo>
                  <a:lnTo>
                    <a:pt x="44" y="0"/>
                  </a:lnTo>
                  <a:lnTo>
                    <a:pt x="48" y="0"/>
                  </a:lnTo>
                  <a:lnTo>
                    <a:pt x="48" y="0"/>
                  </a:lnTo>
                  <a:lnTo>
                    <a:pt x="48" y="0"/>
                  </a:lnTo>
                  <a:lnTo>
                    <a:pt x="48" y="0"/>
                  </a:lnTo>
                  <a:lnTo>
                    <a:pt x="48" y="4"/>
                  </a:lnTo>
                  <a:lnTo>
                    <a:pt x="48" y="4"/>
                  </a:lnTo>
                  <a:lnTo>
                    <a:pt x="52" y="4"/>
                  </a:lnTo>
                  <a:lnTo>
                    <a:pt x="52" y="4"/>
                  </a:lnTo>
                  <a:lnTo>
                    <a:pt x="52" y="4"/>
                  </a:lnTo>
                  <a:lnTo>
                    <a:pt x="52" y="8"/>
                  </a:lnTo>
                  <a:lnTo>
                    <a:pt x="52" y="12"/>
                  </a:lnTo>
                  <a:lnTo>
                    <a:pt x="52" y="12"/>
                  </a:lnTo>
                  <a:lnTo>
                    <a:pt x="52" y="12"/>
                  </a:lnTo>
                  <a:lnTo>
                    <a:pt x="52" y="12"/>
                  </a:lnTo>
                  <a:lnTo>
                    <a:pt x="52" y="16"/>
                  </a:lnTo>
                  <a:lnTo>
                    <a:pt x="52" y="16"/>
                  </a:lnTo>
                  <a:lnTo>
                    <a:pt x="52" y="16"/>
                  </a:lnTo>
                  <a:lnTo>
                    <a:pt x="52" y="16"/>
                  </a:lnTo>
                  <a:lnTo>
                    <a:pt x="52" y="16"/>
                  </a:lnTo>
                  <a:lnTo>
                    <a:pt x="52" y="18"/>
                  </a:lnTo>
                  <a:lnTo>
                    <a:pt x="52" y="18"/>
                  </a:lnTo>
                  <a:lnTo>
                    <a:pt x="48" y="18"/>
                  </a:lnTo>
                  <a:lnTo>
                    <a:pt x="48" y="18"/>
                  </a:lnTo>
                  <a:lnTo>
                    <a:pt x="48" y="18"/>
                  </a:lnTo>
                  <a:lnTo>
                    <a:pt x="48" y="18"/>
                  </a:lnTo>
                  <a:lnTo>
                    <a:pt x="48" y="18"/>
                  </a:lnTo>
                  <a:lnTo>
                    <a:pt x="48" y="18"/>
                  </a:lnTo>
                  <a:lnTo>
                    <a:pt x="48" y="18"/>
                  </a:lnTo>
                  <a:lnTo>
                    <a:pt x="44" y="18"/>
                  </a:lnTo>
                  <a:lnTo>
                    <a:pt x="44" y="22"/>
                  </a:lnTo>
                  <a:lnTo>
                    <a:pt x="48" y="22"/>
                  </a:lnTo>
                  <a:lnTo>
                    <a:pt x="48" y="22"/>
                  </a:lnTo>
                  <a:lnTo>
                    <a:pt x="52" y="22"/>
                  </a:lnTo>
                  <a:lnTo>
                    <a:pt x="52" y="22"/>
                  </a:lnTo>
                  <a:lnTo>
                    <a:pt x="52" y="22"/>
                  </a:lnTo>
                  <a:lnTo>
                    <a:pt x="52" y="26"/>
                  </a:lnTo>
                  <a:lnTo>
                    <a:pt x="52" y="26"/>
                  </a:lnTo>
                  <a:lnTo>
                    <a:pt x="52" y="26"/>
                  </a:lnTo>
                  <a:lnTo>
                    <a:pt x="52" y="26"/>
                  </a:lnTo>
                  <a:lnTo>
                    <a:pt x="52" y="26"/>
                  </a:lnTo>
                  <a:lnTo>
                    <a:pt x="48" y="26"/>
                  </a:lnTo>
                  <a:lnTo>
                    <a:pt x="48" y="30"/>
                  </a:lnTo>
                  <a:lnTo>
                    <a:pt x="48" y="30"/>
                  </a:lnTo>
                  <a:lnTo>
                    <a:pt x="48" y="30"/>
                  </a:lnTo>
                  <a:lnTo>
                    <a:pt x="48" y="30"/>
                  </a:lnTo>
                  <a:lnTo>
                    <a:pt x="48" y="30"/>
                  </a:lnTo>
                  <a:lnTo>
                    <a:pt x="48" y="30"/>
                  </a:lnTo>
                  <a:lnTo>
                    <a:pt x="48" y="30"/>
                  </a:lnTo>
                  <a:lnTo>
                    <a:pt x="48" y="34"/>
                  </a:lnTo>
                  <a:lnTo>
                    <a:pt x="48" y="34"/>
                  </a:lnTo>
                  <a:lnTo>
                    <a:pt x="48" y="34"/>
                  </a:lnTo>
                  <a:lnTo>
                    <a:pt x="48" y="34"/>
                  </a:lnTo>
                  <a:lnTo>
                    <a:pt x="44" y="34"/>
                  </a:lnTo>
                  <a:lnTo>
                    <a:pt x="44" y="34"/>
                  </a:lnTo>
                  <a:lnTo>
                    <a:pt x="44" y="34"/>
                  </a:lnTo>
                  <a:lnTo>
                    <a:pt x="44" y="34"/>
                  </a:lnTo>
                  <a:lnTo>
                    <a:pt x="42" y="34"/>
                  </a:lnTo>
                  <a:lnTo>
                    <a:pt x="38" y="34"/>
                  </a:lnTo>
                  <a:lnTo>
                    <a:pt x="38" y="34"/>
                  </a:lnTo>
                  <a:lnTo>
                    <a:pt x="38" y="34"/>
                  </a:lnTo>
                  <a:lnTo>
                    <a:pt x="38" y="38"/>
                  </a:lnTo>
                  <a:lnTo>
                    <a:pt x="38" y="38"/>
                  </a:lnTo>
                  <a:lnTo>
                    <a:pt x="38" y="38"/>
                  </a:lnTo>
                  <a:lnTo>
                    <a:pt x="38" y="38"/>
                  </a:lnTo>
                  <a:lnTo>
                    <a:pt x="38" y="42"/>
                  </a:lnTo>
                  <a:lnTo>
                    <a:pt x="38" y="42"/>
                  </a:lnTo>
                  <a:lnTo>
                    <a:pt x="38" y="42"/>
                  </a:lnTo>
                  <a:lnTo>
                    <a:pt x="42" y="42"/>
                  </a:lnTo>
                  <a:lnTo>
                    <a:pt x="42" y="42"/>
                  </a:lnTo>
                  <a:lnTo>
                    <a:pt x="42" y="44"/>
                  </a:lnTo>
                  <a:lnTo>
                    <a:pt x="38" y="44"/>
                  </a:lnTo>
                  <a:lnTo>
                    <a:pt x="38" y="48"/>
                  </a:lnTo>
                  <a:lnTo>
                    <a:pt x="38" y="48"/>
                  </a:lnTo>
                  <a:lnTo>
                    <a:pt x="38" y="48"/>
                  </a:lnTo>
                  <a:lnTo>
                    <a:pt x="38" y="48"/>
                  </a:lnTo>
                  <a:lnTo>
                    <a:pt x="38" y="52"/>
                  </a:lnTo>
                  <a:lnTo>
                    <a:pt x="34" y="52"/>
                  </a:lnTo>
                  <a:lnTo>
                    <a:pt x="34" y="52"/>
                  </a:lnTo>
                  <a:lnTo>
                    <a:pt x="34" y="52"/>
                  </a:lnTo>
                  <a:lnTo>
                    <a:pt x="34" y="52"/>
                  </a:lnTo>
                  <a:lnTo>
                    <a:pt x="38" y="52"/>
                  </a:lnTo>
                  <a:lnTo>
                    <a:pt x="38" y="52"/>
                  </a:lnTo>
                  <a:lnTo>
                    <a:pt x="38" y="56"/>
                  </a:lnTo>
                  <a:lnTo>
                    <a:pt x="38" y="56"/>
                  </a:lnTo>
                  <a:lnTo>
                    <a:pt x="38" y="56"/>
                  </a:lnTo>
                  <a:lnTo>
                    <a:pt x="38" y="56"/>
                  </a:lnTo>
                  <a:lnTo>
                    <a:pt x="38" y="56"/>
                  </a:lnTo>
                  <a:lnTo>
                    <a:pt x="38" y="56"/>
                  </a:lnTo>
                  <a:lnTo>
                    <a:pt x="34" y="56"/>
                  </a:lnTo>
                  <a:lnTo>
                    <a:pt x="34" y="60"/>
                  </a:lnTo>
                  <a:lnTo>
                    <a:pt x="34" y="56"/>
                  </a:lnTo>
                  <a:lnTo>
                    <a:pt x="34" y="56"/>
                  </a:lnTo>
                  <a:lnTo>
                    <a:pt x="34" y="56"/>
                  </a:lnTo>
                  <a:lnTo>
                    <a:pt x="34" y="56"/>
                  </a:lnTo>
                  <a:lnTo>
                    <a:pt x="34" y="56"/>
                  </a:lnTo>
                  <a:lnTo>
                    <a:pt x="34" y="56"/>
                  </a:lnTo>
                  <a:lnTo>
                    <a:pt x="34" y="56"/>
                  </a:lnTo>
                  <a:lnTo>
                    <a:pt x="34" y="56"/>
                  </a:lnTo>
                  <a:lnTo>
                    <a:pt x="34" y="56"/>
                  </a:lnTo>
                  <a:lnTo>
                    <a:pt x="30" y="56"/>
                  </a:lnTo>
                  <a:lnTo>
                    <a:pt x="30" y="56"/>
                  </a:lnTo>
                  <a:lnTo>
                    <a:pt x="30" y="56"/>
                  </a:lnTo>
                  <a:lnTo>
                    <a:pt x="34" y="52"/>
                  </a:lnTo>
                  <a:lnTo>
                    <a:pt x="34" y="52"/>
                  </a:lnTo>
                  <a:lnTo>
                    <a:pt x="34" y="52"/>
                  </a:lnTo>
                  <a:lnTo>
                    <a:pt x="34" y="48"/>
                  </a:lnTo>
                  <a:lnTo>
                    <a:pt x="34" y="48"/>
                  </a:lnTo>
                  <a:lnTo>
                    <a:pt x="34" y="48"/>
                  </a:lnTo>
                  <a:lnTo>
                    <a:pt x="30" y="48"/>
                  </a:lnTo>
                  <a:lnTo>
                    <a:pt x="30" y="48"/>
                  </a:lnTo>
                  <a:lnTo>
                    <a:pt x="30" y="48"/>
                  </a:lnTo>
                  <a:lnTo>
                    <a:pt x="30" y="44"/>
                  </a:lnTo>
                  <a:lnTo>
                    <a:pt x="30" y="48"/>
                  </a:lnTo>
                  <a:lnTo>
                    <a:pt x="30" y="48"/>
                  </a:lnTo>
                  <a:lnTo>
                    <a:pt x="26" y="48"/>
                  </a:lnTo>
                  <a:lnTo>
                    <a:pt x="26" y="48"/>
                  </a:lnTo>
                  <a:lnTo>
                    <a:pt x="26" y="44"/>
                  </a:lnTo>
                  <a:lnTo>
                    <a:pt x="26" y="44"/>
                  </a:lnTo>
                  <a:lnTo>
                    <a:pt x="26" y="44"/>
                  </a:lnTo>
                  <a:lnTo>
                    <a:pt x="26" y="44"/>
                  </a:lnTo>
                  <a:lnTo>
                    <a:pt x="22" y="44"/>
                  </a:lnTo>
                  <a:lnTo>
                    <a:pt x="22" y="44"/>
                  </a:lnTo>
                  <a:lnTo>
                    <a:pt x="22" y="42"/>
                  </a:lnTo>
                  <a:lnTo>
                    <a:pt x="22" y="42"/>
                  </a:lnTo>
                  <a:lnTo>
                    <a:pt x="22" y="42"/>
                  </a:lnTo>
                  <a:lnTo>
                    <a:pt x="22" y="44"/>
                  </a:lnTo>
                  <a:lnTo>
                    <a:pt x="22" y="44"/>
                  </a:lnTo>
                  <a:lnTo>
                    <a:pt x="20" y="44"/>
                  </a:lnTo>
                  <a:lnTo>
                    <a:pt x="20" y="44"/>
                  </a:lnTo>
                  <a:lnTo>
                    <a:pt x="20" y="42"/>
                  </a:lnTo>
                  <a:lnTo>
                    <a:pt x="20" y="42"/>
                  </a:lnTo>
                  <a:lnTo>
                    <a:pt x="20" y="42"/>
                  </a:lnTo>
                  <a:lnTo>
                    <a:pt x="20" y="42"/>
                  </a:lnTo>
                  <a:lnTo>
                    <a:pt x="20" y="42"/>
                  </a:lnTo>
                  <a:lnTo>
                    <a:pt x="20" y="44"/>
                  </a:lnTo>
                  <a:lnTo>
                    <a:pt x="20" y="44"/>
                  </a:lnTo>
                  <a:lnTo>
                    <a:pt x="16" y="44"/>
                  </a:lnTo>
                  <a:lnTo>
                    <a:pt x="16" y="44"/>
                  </a:lnTo>
                  <a:lnTo>
                    <a:pt x="16" y="42"/>
                  </a:lnTo>
                  <a:lnTo>
                    <a:pt x="16" y="42"/>
                  </a:lnTo>
                  <a:lnTo>
                    <a:pt x="16" y="44"/>
                  </a:lnTo>
                  <a:lnTo>
                    <a:pt x="16" y="44"/>
                  </a:lnTo>
                  <a:lnTo>
                    <a:pt x="16" y="44"/>
                  </a:lnTo>
                  <a:lnTo>
                    <a:pt x="16" y="44"/>
                  </a:lnTo>
                  <a:lnTo>
                    <a:pt x="16" y="44"/>
                  </a:lnTo>
                  <a:lnTo>
                    <a:pt x="16" y="44"/>
                  </a:lnTo>
                  <a:lnTo>
                    <a:pt x="16" y="44"/>
                  </a:lnTo>
                  <a:lnTo>
                    <a:pt x="12" y="44"/>
                  </a:lnTo>
                  <a:lnTo>
                    <a:pt x="12" y="44"/>
                  </a:lnTo>
                  <a:lnTo>
                    <a:pt x="12" y="44"/>
                  </a:lnTo>
                  <a:lnTo>
                    <a:pt x="8" y="44"/>
                  </a:lnTo>
                  <a:lnTo>
                    <a:pt x="8" y="44"/>
                  </a:lnTo>
                  <a:lnTo>
                    <a:pt x="8" y="44"/>
                  </a:lnTo>
                  <a:lnTo>
                    <a:pt x="8" y="44"/>
                  </a:lnTo>
                  <a:lnTo>
                    <a:pt x="4" y="44"/>
                  </a:lnTo>
                  <a:lnTo>
                    <a:pt x="0" y="44"/>
                  </a:lnTo>
                  <a:lnTo>
                    <a:pt x="0" y="42"/>
                  </a:lnTo>
                  <a:lnTo>
                    <a:pt x="0" y="42"/>
                  </a:lnTo>
                  <a:lnTo>
                    <a:pt x="0" y="42"/>
                  </a:lnTo>
                  <a:lnTo>
                    <a:pt x="0" y="42"/>
                  </a:lnTo>
                  <a:lnTo>
                    <a:pt x="4" y="42"/>
                  </a:lnTo>
                  <a:lnTo>
                    <a:pt x="4"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12" y="44"/>
                  </a:lnTo>
                  <a:lnTo>
                    <a:pt x="12" y="44"/>
                  </a:lnTo>
                  <a:lnTo>
                    <a:pt x="12" y="44"/>
                  </a:lnTo>
                  <a:lnTo>
                    <a:pt x="12" y="44"/>
                  </a:lnTo>
                  <a:lnTo>
                    <a:pt x="12" y="44"/>
                  </a:lnTo>
                  <a:lnTo>
                    <a:pt x="12" y="44"/>
                  </a:lnTo>
                  <a:lnTo>
                    <a:pt x="12" y="42"/>
                  </a:lnTo>
                  <a:lnTo>
                    <a:pt x="12" y="42"/>
                  </a:lnTo>
                  <a:lnTo>
                    <a:pt x="12" y="42"/>
                  </a:lnTo>
                  <a:lnTo>
                    <a:pt x="12" y="42"/>
                  </a:lnTo>
                  <a:lnTo>
                    <a:pt x="12"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2" y="42"/>
                  </a:lnTo>
                  <a:lnTo>
                    <a:pt x="12" y="38"/>
                  </a:lnTo>
                  <a:lnTo>
                    <a:pt x="12" y="38"/>
                  </a:lnTo>
                  <a:lnTo>
                    <a:pt x="12" y="38"/>
                  </a:lnTo>
                  <a:lnTo>
                    <a:pt x="12" y="38"/>
                  </a:lnTo>
                  <a:lnTo>
                    <a:pt x="12" y="38"/>
                  </a:lnTo>
                  <a:lnTo>
                    <a:pt x="12" y="38"/>
                  </a:lnTo>
                  <a:lnTo>
                    <a:pt x="12" y="38"/>
                  </a:lnTo>
                  <a:lnTo>
                    <a:pt x="8" y="38"/>
                  </a:lnTo>
                  <a:lnTo>
                    <a:pt x="8" y="38"/>
                  </a:lnTo>
                  <a:lnTo>
                    <a:pt x="8" y="38"/>
                  </a:lnTo>
                  <a:lnTo>
                    <a:pt x="8" y="38"/>
                  </a:lnTo>
                  <a:lnTo>
                    <a:pt x="8" y="38"/>
                  </a:lnTo>
                  <a:lnTo>
                    <a:pt x="8" y="38"/>
                  </a:lnTo>
                  <a:lnTo>
                    <a:pt x="8" y="34"/>
                  </a:lnTo>
                  <a:lnTo>
                    <a:pt x="8" y="34"/>
                  </a:lnTo>
                  <a:lnTo>
                    <a:pt x="8" y="34"/>
                  </a:lnTo>
                  <a:lnTo>
                    <a:pt x="8" y="34"/>
                  </a:lnTo>
                  <a:lnTo>
                    <a:pt x="8" y="34"/>
                  </a:lnTo>
                  <a:lnTo>
                    <a:pt x="12" y="34"/>
                  </a:lnTo>
                  <a:lnTo>
                    <a:pt x="12" y="34"/>
                  </a:lnTo>
                  <a:lnTo>
                    <a:pt x="12" y="30"/>
                  </a:lnTo>
                  <a:lnTo>
                    <a:pt x="16" y="26"/>
                  </a:lnTo>
                  <a:lnTo>
                    <a:pt x="16" y="26"/>
                  </a:lnTo>
                  <a:lnTo>
                    <a:pt x="16" y="26"/>
                  </a:lnTo>
                  <a:lnTo>
                    <a:pt x="16" y="26"/>
                  </a:lnTo>
                  <a:lnTo>
                    <a:pt x="16" y="26"/>
                  </a:lnTo>
                  <a:lnTo>
                    <a:pt x="16" y="22"/>
                  </a:lnTo>
                  <a:lnTo>
                    <a:pt x="16" y="22"/>
                  </a:lnTo>
                  <a:lnTo>
                    <a:pt x="16" y="22"/>
                  </a:lnTo>
                  <a:lnTo>
                    <a:pt x="16" y="22"/>
                  </a:lnTo>
                  <a:lnTo>
                    <a:pt x="20" y="22"/>
                  </a:lnTo>
                  <a:lnTo>
                    <a:pt x="20" y="22"/>
                  </a:lnTo>
                  <a:lnTo>
                    <a:pt x="20" y="22"/>
                  </a:lnTo>
                  <a:lnTo>
                    <a:pt x="22" y="22"/>
                  </a:lnTo>
                  <a:lnTo>
                    <a:pt x="22" y="22"/>
                  </a:lnTo>
                  <a:lnTo>
                    <a:pt x="22" y="22"/>
                  </a:lnTo>
                  <a:lnTo>
                    <a:pt x="22" y="22"/>
                  </a:lnTo>
                  <a:lnTo>
                    <a:pt x="22" y="26"/>
                  </a:lnTo>
                  <a:lnTo>
                    <a:pt x="26" y="26"/>
                  </a:lnTo>
                  <a:lnTo>
                    <a:pt x="26" y="26"/>
                  </a:lnTo>
                  <a:lnTo>
                    <a:pt x="26" y="26"/>
                  </a:lnTo>
                  <a:lnTo>
                    <a:pt x="26" y="26"/>
                  </a:lnTo>
                  <a:lnTo>
                    <a:pt x="26" y="26"/>
                  </a:lnTo>
                  <a:close/>
                  <a:moveTo>
                    <a:pt x="22" y="22"/>
                  </a:moveTo>
                  <a:lnTo>
                    <a:pt x="22" y="22"/>
                  </a:lnTo>
                  <a:lnTo>
                    <a:pt x="22" y="18"/>
                  </a:lnTo>
                  <a:lnTo>
                    <a:pt x="22" y="18"/>
                  </a:lnTo>
                  <a:lnTo>
                    <a:pt x="22" y="18"/>
                  </a:lnTo>
                  <a:lnTo>
                    <a:pt x="22" y="18"/>
                  </a:lnTo>
                  <a:lnTo>
                    <a:pt x="22" y="18"/>
                  </a:lnTo>
                  <a:lnTo>
                    <a:pt x="22" y="18"/>
                  </a:lnTo>
                  <a:lnTo>
                    <a:pt x="26" y="18"/>
                  </a:lnTo>
                  <a:lnTo>
                    <a:pt x="26" y="18"/>
                  </a:lnTo>
                  <a:lnTo>
                    <a:pt x="26" y="18"/>
                  </a:lnTo>
                  <a:lnTo>
                    <a:pt x="26" y="18"/>
                  </a:lnTo>
                  <a:lnTo>
                    <a:pt x="26" y="18"/>
                  </a:lnTo>
                  <a:lnTo>
                    <a:pt x="26" y="18"/>
                  </a:lnTo>
                  <a:lnTo>
                    <a:pt x="26" y="18"/>
                  </a:lnTo>
                  <a:lnTo>
                    <a:pt x="30" y="18"/>
                  </a:lnTo>
                  <a:lnTo>
                    <a:pt x="30" y="18"/>
                  </a:lnTo>
                  <a:lnTo>
                    <a:pt x="30" y="18"/>
                  </a:lnTo>
                  <a:lnTo>
                    <a:pt x="30" y="18"/>
                  </a:lnTo>
                  <a:lnTo>
                    <a:pt x="30" y="18"/>
                  </a:lnTo>
                  <a:lnTo>
                    <a:pt x="30" y="22"/>
                  </a:lnTo>
                  <a:lnTo>
                    <a:pt x="30" y="22"/>
                  </a:lnTo>
                  <a:lnTo>
                    <a:pt x="26" y="22"/>
                  </a:lnTo>
                  <a:lnTo>
                    <a:pt x="26" y="22"/>
                  </a:lnTo>
                  <a:lnTo>
                    <a:pt x="26" y="22"/>
                  </a:lnTo>
                  <a:lnTo>
                    <a:pt x="26" y="22"/>
                  </a:lnTo>
                  <a:lnTo>
                    <a:pt x="22" y="22"/>
                  </a:lnTo>
                  <a:lnTo>
                    <a:pt x="22" y="22"/>
                  </a:lnTo>
                  <a:lnTo>
                    <a:pt x="22" y="22"/>
                  </a:lnTo>
                  <a:lnTo>
                    <a:pt x="22" y="22"/>
                  </a:lnTo>
                  <a:lnTo>
                    <a:pt x="22" y="22"/>
                  </a:lnTo>
                  <a:lnTo>
                    <a:pt x="22" y="22"/>
                  </a:lnTo>
                  <a:lnTo>
                    <a:pt x="22" y="22"/>
                  </a:lnTo>
                  <a:lnTo>
                    <a:pt x="22" y="22"/>
                  </a:lnTo>
                  <a:lnTo>
                    <a:pt x="22" y="22"/>
                  </a:lnTo>
                  <a:close/>
                  <a:moveTo>
                    <a:pt x="30" y="22"/>
                  </a:moveTo>
                  <a:lnTo>
                    <a:pt x="30" y="22"/>
                  </a:lnTo>
                  <a:lnTo>
                    <a:pt x="30" y="26"/>
                  </a:lnTo>
                  <a:lnTo>
                    <a:pt x="30" y="26"/>
                  </a:lnTo>
                  <a:lnTo>
                    <a:pt x="30" y="26"/>
                  </a:lnTo>
                  <a:lnTo>
                    <a:pt x="30" y="26"/>
                  </a:lnTo>
                  <a:lnTo>
                    <a:pt x="26" y="26"/>
                  </a:lnTo>
                  <a:lnTo>
                    <a:pt x="26" y="26"/>
                  </a:lnTo>
                  <a:lnTo>
                    <a:pt x="26" y="26"/>
                  </a:lnTo>
                  <a:lnTo>
                    <a:pt x="26" y="26"/>
                  </a:lnTo>
                  <a:lnTo>
                    <a:pt x="26" y="26"/>
                  </a:lnTo>
                  <a:lnTo>
                    <a:pt x="26" y="26"/>
                  </a:lnTo>
                  <a:lnTo>
                    <a:pt x="26" y="26"/>
                  </a:lnTo>
                  <a:lnTo>
                    <a:pt x="26" y="26"/>
                  </a:lnTo>
                  <a:lnTo>
                    <a:pt x="26" y="26"/>
                  </a:lnTo>
                  <a:lnTo>
                    <a:pt x="22" y="22"/>
                  </a:lnTo>
                  <a:lnTo>
                    <a:pt x="26" y="22"/>
                  </a:lnTo>
                  <a:lnTo>
                    <a:pt x="26" y="22"/>
                  </a:lnTo>
                  <a:lnTo>
                    <a:pt x="26" y="22"/>
                  </a:lnTo>
                  <a:lnTo>
                    <a:pt x="26" y="22"/>
                  </a:lnTo>
                  <a:lnTo>
                    <a:pt x="30" y="22"/>
                  </a:lnTo>
                  <a:lnTo>
                    <a:pt x="30" y="22"/>
                  </a:lnTo>
                  <a:lnTo>
                    <a:pt x="30" y="22"/>
                  </a:lnTo>
                  <a:lnTo>
                    <a:pt x="30" y="18"/>
                  </a:lnTo>
                  <a:lnTo>
                    <a:pt x="30" y="18"/>
                  </a:lnTo>
                  <a:lnTo>
                    <a:pt x="30" y="18"/>
                  </a:lnTo>
                  <a:lnTo>
                    <a:pt x="34" y="18"/>
                  </a:lnTo>
                  <a:lnTo>
                    <a:pt x="34" y="18"/>
                  </a:lnTo>
                  <a:lnTo>
                    <a:pt x="34" y="22"/>
                  </a:lnTo>
                  <a:lnTo>
                    <a:pt x="34" y="22"/>
                  </a:lnTo>
                  <a:lnTo>
                    <a:pt x="34" y="22"/>
                  </a:lnTo>
                  <a:lnTo>
                    <a:pt x="34" y="22"/>
                  </a:lnTo>
                  <a:lnTo>
                    <a:pt x="34" y="22"/>
                  </a:lnTo>
                  <a:lnTo>
                    <a:pt x="34" y="22"/>
                  </a:lnTo>
                  <a:lnTo>
                    <a:pt x="30" y="22"/>
                  </a:lnTo>
                  <a:lnTo>
                    <a:pt x="30" y="22"/>
                  </a:lnTo>
                  <a:lnTo>
                    <a:pt x="30" y="22"/>
                  </a:lnTo>
                  <a:lnTo>
                    <a:pt x="30" y="22"/>
                  </a:lnTo>
                  <a:close/>
                  <a:moveTo>
                    <a:pt x="8" y="38"/>
                  </a:moveTo>
                  <a:lnTo>
                    <a:pt x="8" y="38"/>
                  </a:lnTo>
                  <a:lnTo>
                    <a:pt x="8" y="38"/>
                  </a:lnTo>
                  <a:lnTo>
                    <a:pt x="8" y="38"/>
                  </a:lnTo>
                  <a:lnTo>
                    <a:pt x="8" y="38"/>
                  </a:lnTo>
                  <a:lnTo>
                    <a:pt x="12" y="38"/>
                  </a:lnTo>
                  <a:lnTo>
                    <a:pt x="12" y="38"/>
                  </a:lnTo>
                  <a:lnTo>
                    <a:pt x="12" y="42"/>
                  </a:lnTo>
                  <a:lnTo>
                    <a:pt x="8" y="42"/>
                  </a:lnTo>
                  <a:lnTo>
                    <a:pt x="8" y="42"/>
                  </a:lnTo>
                  <a:lnTo>
                    <a:pt x="8" y="42"/>
                  </a:lnTo>
                  <a:lnTo>
                    <a:pt x="8" y="42"/>
                  </a:lnTo>
                  <a:lnTo>
                    <a:pt x="4" y="38"/>
                  </a:lnTo>
                  <a:lnTo>
                    <a:pt x="4" y="38"/>
                  </a:lnTo>
                  <a:lnTo>
                    <a:pt x="4" y="38"/>
                  </a:lnTo>
                  <a:lnTo>
                    <a:pt x="4" y="38"/>
                  </a:lnTo>
                  <a:lnTo>
                    <a:pt x="4" y="38"/>
                  </a:lnTo>
                  <a:lnTo>
                    <a:pt x="4" y="38"/>
                  </a:lnTo>
                  <a:lnTo>
                    <a:pt x="4" y="38"/>
                  </a:lnTo>
                  <a:lnTo>
                    <a:pt x="8" y="38"/>
                  </a:lnTo>
                  <a:lnTo>
                    <a:pt x="8" y="38"/>
                  </a:lnTo>
                  <a:lnTo>
                    <a:pt x="8" y="38"/>
                  </a:lnTo>
                  <a:close/>
                  <a:moveTo>
                    <a:pt x="0" y="44"/>
                  </a:moveTo>
                  <a:lnTo>
                    <a:pt x="0" y="44"/>
                  </a:lnTo>
                  <a:lnTo>
                    <a:pt x="0" y="44"/>
                  </a:lnTo>
                  <a:lnTo>
                    <a:pt x="0" y="44"/>
                  </a:lnTo>
                  <a:lnTo>
                    <a:pt x="4" y="44"/>
                  </a:lnTo>
                  <a:lnTo>
                    <a:pt x="4" y="44"/>
                  </a:lnTo>
                  <a:lnTo>
                    <a:pt x="4" y="44"/>
                  </a:lnTo>
                  <a:lnTo>
                    <a:pt x="8" y="44"/>
                  </a:lnTo>
                  <a:lnTo>
                    <a:pt x="8" y="44"/>
                  </a:lnTo>
                  <a:lnTo>
                    <a:pt x="12" y="44"/>
                  </a:lnTo>
                  <a:lnTo>
                    <a:pt x="12" y="44"/>
                  </a:lnTo>
                  <a:lnTo>
                    <a:pt x="12" y="44"/>
                  </a:lnTo>
                  <a:lnTo>
                    <a:pt x="12" y="44"/>
                  </a:lnTo>
                  <a:lnTo>
                    <a:pt x="12" y="48"/>
                  </a:lnTo>
                  <a:lnTo>
                    <a:pt x="8" y="48"/>
                  </a:lnTo>
                  <a:lnTo>
                    <a:pt x="8" y="48"/>
                  </a:lnTo>
                  <a:lnTo>
                    <a:pt x="8" y="48"/>
                  </a:lnTo>
                  <a:lnTo>
                    <a:pt x="4" y="48"/>
                  </a:lnTo>
                  <a:lnTo>
                    <a:pt x="4" y="48"/>
                  </a:lnTo>
                  <a:lnTo>
                    <a:pt x="4" y="44"/>
                  </a:lnTo>
                  <a:lnTo>
                    <a:pt x="4" y="44"/>
                  </a:lnTo>
                  <a:lnTo>
                    <a:pt x="0" y="48"/>
                  </a:lnTo>
                  <a:lnTo>
                    <a:pt x="0" y="48"/>
                  </a:lnTo>
                  <a:lnTo>
                    <a:pt x="0" y="48"/>
                  </a:lnTo>
                  <a:lnTo>
                    <a:pt x="0" y="48"/>
                  </a:lnTo>
                  <a:lnTo>
                    <a:pt x="0" y="48"/>
                  </a:lnTo>
                  <a:lnTo>
                    <a:pt x="0" y="48"/>
                  </a:lnTo>
                  <a:lnTo>
                    <a:pt x="0" y="44"/>
                  </a:lnTo>
                  <a:lnTo>
                    <a:pt x="0" y="44"/>
                  </a:lnTo>
                  <a:lnTo>
                    <a:pt x="0" y="44"/>
                  </a:lnTo>
                  <a:lnTo>
                    <a:pt x="0" y="44"/>
                  </a:lnTo>
                  <a:close/>
                  <a:moveTo>
                    <a:pt x="26" y="4"/>
                  </a:moveTo>
                  <a:lnTo>
                    <a:pt x="26" y="4"/>
                  </a:lnTo>
                  <a:lnTo>
                    <a:pt x="26" y="4"/>
                  </a:lnTo>
                  <a:lnTo>
                    <a:pt x="26" y="4"/>
                  </a:lnTo>
                  <a:lnTo>
                    <a:pt x="26" y="4"/>
                  </a:lnTo>
                  <a:lnTo>
                    <a:pt x="26" y="4"/>
                  </a:lnTo>
                  <a:lnTo>
                    <a:pt x="26" y="4"/>
                  </a:lnTo>
                  <a:lnTo>
                    <a:pt x="30" y="0"/>
                  </a:lnTo>
                  <a:lnTo>
                    <a:pt x="30" y="0"/>
                  </a:lnTo>
                  <a:lnTo>
                    <a:pt x="30" y="0"/>
                  </a:lnTo>
                  <a:lnTo>
                    <a:pt x="30" y="0"/>
                  </a:lnTo>
                  <a:lnTo>
                    <a:pt x="30" y="0"/>
                  </a:lnTo>
                  <a:lnTo>
                    <a:pt x="26" y="4"/>
                  </a:lnTo>
                  <a:lnTo>
                    <a:pt x="26" y="4"/>
                  </a:lnTo>
                  <a:lnTo>
                    <a:pt x="26" y="4"/>
                  </a:lnTo>
                  <a:lnTo>
                    <a:pt x="26" y="4"/>
                  </a:lnTo>
                  <a:lnTo>
                    <a:pt x="26" y="4"/>
                  </a:lnTo>
                  <a:lnTo>
                    <a:pt x="26" y="4"/>
                  </a:lnTo>
                  <a:close/>
                  <a:moveTo>
                    <a:pt x="20" y="12"/>
                  </a:moveTo>
                  <a:lnTo>
                    <a:pt x="20" y="12"/>
                  </a:lnTo>
                  <a:lnTo>
                    <a:pt x="20" y="12"/>
                  </a:lnTo>
                  <a:lnTo>
                    <a:pt x="20" y="12"/>
                  </a:lnTo>
                  <a:lnTo>
                    <a:pt x="20" y="12"/>
                  </a:lnTo>
                  <a:lnTo>
                    <a:pt x="20" y="12"/>
                  </a:lnTo>
                  <a:lnTo>
                    <a:pt x="20" y="8"/>
                  </a:lnTo>
                  <a:lnTo>
                    <a:pt x="20" y="8"/>
                  </a:lnTo>
                  <a:lnTo>
                    <a:pt x="20" y="8"/>
                  </a:lnTo>
                  <a:lnTo>
                    <a:pt x="20" y="8"/>
                  </a:lnTo>
                  <a:lnTo>
                    <a:pt x="20" y="8"/>
                  </a:lnTo>
                  <a:lnTo>
                    <a:pt x="22" y="8"/>
                  </a:lnTo>
                  <a:lnTo>
                    <a:pt x="22" y="8"/>
                  </a:lnTo>
                  <a:lnTo>
                    <a:pt x="22" y="8"/>
                  </a:lnTo>
                  <a:lnTo>
                    <a:pt x="22" y="8"/>
                  </a:lnTo>
                  <a:lnTo>
                    <a:pt x="22" y="8"/>
                  </a:lnTo>
                  <a:lnTo>
                    <a:pt x="20" y="12"/>
                  </a:lnTo>
                  <a:lnTo>
                    <a:pt x="20" y="12"/>
                  </a:lnTo>
                  <a:lnTo>
                    <a:pt x="20" y="12"/>
                  </a:lnTo>
                  <a:lnTo>
                    <a:pt x="20" y="12"/>
                  </a:lnTo>
                  <a:lnTo>
                    <a:pt x="20" y="12"/>
                  </a:lnTo>
                  <a:lnTo>
                    <a:pt x="20" y="12"/>
                  </a:lnTo>
                  <a:lnTo>
                    <a:pt x="20" y="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116"/>
            <p:cNvSpPr>
              <a:spLocks noEditPoints="1"/>
            </p:cNvSpPr>
            <p:nvPr/>
          </p:nvSpPr>
          <p:spPr bwMode="auto">
            <a:xfrm>
              <a:off x="4498975" y="2336868"/>
              <a:ext cx="593725" cy="504825"/>
            </a:xfrm>
            <a:custGeom>
              <a:avLst/>
              <a:gdLst>
                <a:gd name="T0" fmla="*/ 104 w 374"/>
                <a:gd name="T1" fmla="*/ 154 h 318"/>
                <a:gd name="T2" fmla="*/ 120 w 374"/>
                <a:gd name="T3" fmla="*/ 132 h 318"/>
                <a:gd name="T4" fmla="*/ 120 w 374"/>
                <a:gd name="T5" fmla="*/ 116 h 318"/>
                <a:gd name="T6" fmla="*/ 142 w 374"/>
                <a:gd name="T7" fmla="*/ 102 h 318"/>
                <a:gd name="T8" fmla="*/ 150 w 374"/>
                <a:gd name="T9" fmla="*/ 94 h 318"/>
                <a:gd name="T10" fmla="*/ 146 w 374"/>
                <a:gd name="T11" fmla="*/ 82 h 318"/>
                <a:gd name="T12" fmla="*/ 164 w 374"/>
                <a:gd name="T13" fmla="*/ 82 h 318"/>
                <a:gd name="T14" fmla="*/ 184 w 374"/>
                <a:gd name="T15" fmla="*/ 72 h 318"/>
                <a:gd name="T16" fmla="*/ 180 w 374"/>
                <a:gd name="T17" fmla="*/ 56 h 318"/>
                <a:gd name="T18" fmla="*/ 202 w 374"/>
                <a:gd name="T19" fmla="*/ 42 h 318"/>
                <a:gd name="T20" fmla="*/ 232 w 374"/>
                <a:gd name="T21" fmla="*/ 30 h 318"/>
                <a:gd name="T22" fmla="*/ 254 w 374"/>
                <a:gd name="T23" fmla="*/ 22 h 318"/>
                <a:gd name="T24" fmla="*/ 276 w 374"/>
                <a:gd name="T25" fmla="*/ 8 h 318"/>
                <a:gd name="T26" fmla="*/ 296 w 374"/>
                <a:gd name="T27" fmla="*/ 22 h 318"/>
                <a:gd name="T28" fmla="*/ 318 w 374"/>
                <a:gd name="T29" fmla="*/ 8 h 318"/>
                <a:gd name="T30" fmla="*/ 332 w 374"/>
                <a:gd name="T31" fmla="*/ 22 h 318"/>
                <a:gd name="T32" fmla="*/ 374 w 374"/>
                <a:gd name="T33" fmla="*/ 22 h 318"/>
                <a:gd name="T34" fmla="*/ 358 w 374"/>
                <a:gd name="T35" fmla="*/ 34 h 318"/>
                <a:gd name="T36" fmla="*/ 348 w 374"/>
                <a:gd name="T37" fmla="*/ 38 h 318"/>
                <a:gd name="T38" fmla="*/ 296 w 374"/>
                <a:gd name="T39" fmla="*/ 56 h 318"/>
                <a:gd name="T40" fmla="*/ 232 w 374"/>
                <a:gd name="T41" fmla="*/ 52 h 318"/>
                <a:gd name="T42" fmla="*/ 168 w 374"/>
                <a:gd name="T43" fmla="*/ 90 h 318"/>
                <a:gd name="T44" fmla="*/ 128 w 374"/>
                <a:gd name="T45" fmla="*/ 162 h 318"/>
                <a:gd name="T46" fmla="*/ 112 w 374"/>
                <a:gd name="T47" fmla="*/ 236 h 318"/>
                <a:gd name="T48" fmla="*/ 90 w 374"/>
                <a:gd name="T49" fmla="*/ 292 h 318"/>
                <a:gd name="T50" fmla="*/ 72 w 374"/>
                <a:gd name="T51" fmla="*/ 294 h 318"/>
                <a:gd name="T52" fmla="*/ 12 w 374"/>
                <a:gd name="T53" fmla="*/ 292 h 318"/>
                <a:gd name="T54" fmla="*/ 14 w 374"/>
                <a:gd name="T55" fmla="*/ 284 h 318"/>
                <a:gd name="T56" fmla="*/ 30 w 374"/>
                <a:gd name="T57" fmla="*/ 262 h 318"/>
                <a:gd name="T58" fmla="*/ 14 w 374"/>
                <a:gd name="T59" fmla="*/ 258 h 318"/>
                <a:gd name="T60" fmla="*/ 34 w 374"/>
                <a:gd name="T61" fmla="*/ 246 h 318"/>
                <a:gd name="T62" fmla="*/ 8 w 374"/>
                <a:gd name="T63" fmla="*/ 238 h 318"/>
                <a:gd name="T64" fmla="*/ 8 w 374"/>
                <a:gd name="T65" fmla="*/ 228 h 318"/>
                <a:gd name="T66" fmla="*/ 30 w 374"/>
                <a:gd name="T67" fmla="*/ 224 h 318"/>
                <a:gd name="T68" fmla="*/ 44 w 374"/>
                <a:gd name="T69" fmla="*/ 210 h 318"/>
                <a:gd name="T70" fmla="*/ 52 w 374"/>
                <a:gd name="T71" fmla="*/ 206 h 318"/>
                <a:gd name="T72" fmla="*/ 64 w 374"/>
                <a:gd name="T73" fmla="*/ 192 h 318"/>
                <a:gd name="T74" fmla="*/ 86 w 374"/>
                <a:gd name="T75" fmla="*/ 180 h 318"/>
                <a:gd name="T76" fmla="*/ 284 w 374"/>
                <a:gd name="T77" fmla="*/ 4 h 318"/>
                <a:gd name="T78" fmla="*/ 206 w 374"/>
                <a:gd name="T79" fmla="*/ 26 h 318"/>
                <a:gd name="T80" fmla="*/ 354 w 374"/>
                <a:gd name="T81" fmla="*/ 38 h 318"/>
                <a:gd name="T82" fmla="*/ 176 w 374"/>
                <a:gd name="T83" fmla="*/ 60 h 318"/>
                <a:gd name="T84" fmla="*/ 124 w 374"/>
                <a:gd name="T85" fmla="*/ 76 h 318"/>
                <a:gd name="T86" fmla="*/ 130 w 374"/>
                <a:gd name="T87" fmla="*/ 106 h 318"/>
                <a:gd name="T88" fmla="*/ 104 w 374"/>
                <a:gd name="T89" fmla="*/ 154 h 318"/>
                <a:gd name="T90" fmla="*/ 52 w 374"/>
                <a:gd name="T91" fmla="*/ 194 h 318"/>
                <a:gd name="T92" fmla="*/ 42 w 374"/>
                <a:gd name="T93" fmla="*/ 202 h 318"/>
                <a:gd name="T94" fmla="*/ 12 w 374"/>
                <a:gd name="T95" fmla="*/ 222 h 318"/>
                <a:gd name="T96" fmla="*/ 12 w 374"/>
                <a:gd name="T97" fmla="*/ 262 h 318"/>
                <a:gd name="T98" fmla="*/ 248 w 374"/>
                <a:gd name="T99" fmla="*/ 16 h 318"/>
                <a:gd name="T100" fmla="*/ 270 w 374"/>
                <a:gd name="T101" fmla="*/ 16 h 318"/>
                <a:gd name="T102" fmla="*/ 228 w 374"/>
                <a:gd name="T103" fmla="*/ 30 h 318"/>
                <a:gd name="T104" fmla="*/ 194 w 374"/>
                <a:gd name="T105" fmla="*/ 38 h 318"/>
                <a:gd name="T106" fmla="*/ 176 w 374"/>
                <a:gd name="T107" fmla="*/ 42 h 318"/>
                <a:gd name="T108" fmla="*/ 154 w 374"/>
                <a:gd name="T109" fmla="*/ 56 h 318"/>
                <a:gd name="T110" fmla="*/ 146 w 374"/>
                <a:gd name="T111" fmla="*/ 60 h 318"/>
                <a:gd name="T112" fmla="*/ 158 w 374"/>
                <a:gd name="T113" fmla="*/ 56 h 318"/>
                <a:gd name="T114" fmla="*/ 134 w 374"/>
                <a:gd name="T115" fmla="*/ 76 h 318"/>
                <a:gd name="T116" fmla="*/ 108 w 374"/>
                <a:gd name="T117" fmla="*/ 132 h 318"/>
                <a:gd name="T118" fmla="*/ 44 w 374"/>
                <a:gd name="T119" fmla="*/ 194 h 318"/>
                <a:gd name="T120" fmla="*/ 8 w 374"/>
                <a:gd name="T121" fmla="*/ 262 h 318"/>
                <a:gd name="T122" fmla="*/ 8 w 374"/>
                <a:gd name="T123"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4" h="318">
                  <a:moveTo>
                    <a:pt x="82" y="168"/>
                  </a:moveTo>
                  <a:lnTo>
                    <a:pt x="86" y="168"/>
                  </a:lnTo>
                  <a:lnTo>
                    <a:pt x="82" y="168"/>
                  </a:lnTo>
                  <a:lnTo>
                    <a:pt x="86" y="164"/>
                  </a:lnTo>
                  <a:lnTo>
                    <a:pt x="90" y="164"/>
                  </a:lnTo>
                  <a:lnTo>
                    <a:pt x="94" y="168"/>
                  </a:lnTo>
                  <a:lnTo>
                    <a:pt x="94" y="164"/>
                  </a:lnTo>
                  <a:lnTo>
                    <a:pt x="98" y="164"/>
                  </a:lnTo>
                  <a:lnTo>
                    <a:pt x="102" y="164"/>
                  </a:lnTo>
                  <a:lnTo>
                    <a:pt x="98" y="164"/>
                  </a:lnTo>
                  <a:lnTo>
                    <a:pt x="94" y="164"/>
                  </a:lnTo>
                  <a:lnTo>
                    <a:pt x="94" y="162"/>
                  </a:lnTo>
                  <a:lnTo>
                    <a:pt x="98" y="162"/>
                  </a:lnTo>
                  <a:lnTo>
                    <a:pt x="102" y="162"/>
                  </a:lnTo>
                  <a:lnTo>
                    <a:pt x="102" y="158"/>
                  </a:lnTo>
                  <a:lnTo>
                    <a:pt x="98" y="158"/>
                  </a:lnTo>
                  <a:lnTo>
                    <a:pt x="102" y="158"/>
                  </a:lnTo>
                  <a:lnTo>
                    <a:pt x="104" y="154"/>
                  </a:lnTo>
                  <a:lnTo>
                    <a:pt x="102" y="154"/>
                  </a:lnTo>
                  <a:lnTo>
                    <a:pt x="102" y="158"/>
                  </a:lnTo>
                  <a:lnTo>
                    <a:pt x="94" y="162"/>
                  </a:lnTo>
                  <a:lnTo>
                    <a:pt x="94" y="158"/>
                  </a:lnTo>
                  <a:lnTo>
                    <a:pt x="98" y="158"/>
                  </a:lnTo>
                  <a:lnTo>
                    <a:pt x="94" y="158"/>
                  </a:lnTo>
                  <a:lnTo>
                    <a:pt x="98" y="154"/>
                  </a:lnTo>
                  <a:lnTo>
                    <a:pt x="102" y="154"/>
                  </a:lnTo>
                  <a:lnTo>
                    <a:pt x="104" y="154"/>
                  </a:lnTo>
                  <a:lnTo>
                    <a:pt x="108" y="154"/>
                  </a:lnTo>
                  <a:lnTo>
                    <a:pt x="112" y="150"/>
                  </a:lnTo>
                  <a:lnTo>
                    <a:pt x="116" y="146"/>
                  </a:lnTo>
                  <a:lnTo>
                    <a:pt x="112" y="150"/>
                  </a:lnTo>
                  <a:lnTo>
                    <a:pt x="108" y="150"/>
                  </a:lnTo>
                  <a:lnTo>
                    <a:pt x="112" y="150"/>
                  </a:lnTo>
                  <a:lnTo>
                    <a:pt x="112" y="146"/>
                  </a:lnTo>
                  <a:lnTo>
                    <a:pt x="108" y="146"/>
                  </a:lnTo>
                  <a:lnTo>
                    <a:pt x="108" y="150"/>
                  </a:lnTo>
                  <a:lnTo>
                    <a:pt x="104" y="150"/>
                  </a:lnTo>
                  <a:lnTo>
                    <a:pt x="108" y="146"/>
                  </a:lnTo>
                  <a:lnTo>
                    <a:pt x="112" y="146"/>
                  </a:lnTo>
                  <a:lnTo>
                    <a:pt x="108" y="142"/>
                  </a:lnTo>
                  <a:lnTo>
                    <a:pt x="112" y="142"/>
                  </a:lnTo>
                  <a:lnTo>
                    <a:pt x="108" y="142"/>
                  </a:lnTo>
                  <a:lnTo>
                    <a:pt x="108" y="138"/>
                  </a:lnTo>
                  <a:lnTo>
                    <a:pt x="108" y="136"/>
                  </a:lnTo>
                  <a:lnTo>
                    <a:pt x="112" y="136"/>
                  </a:lnTo>
                  <a:lnTo>
                    <a:pt x="112" y="138"/>
                  </a:lnTo>
                  <a:lnTo>
                    <a:pt x="116" y="138"/>
                  </a:lnTo>
                  <a:lnTo>
                    <a:pt x="112" y="138"/>
                  </a:lnTo>
                  <a:lnTo>
                    <a:pt x="112" y="136"/>
                  </a:lnTo>
                  <a:lnTo>
                    <a:pt x="112" y="132"/>
                  </a:lnTo>
                  <a:lnTo>
                    <a:pt x="116" y="132"/>
                  </a:lnTo>
                  <a:lnTo>
                    <a:pt x="120" y="132"/>
                  </a:lnTo>
                  <a:lnTo>
                    <a:pt x="120" y="136"/>
                  </a:lnTo>
                  <a:lnTo>
                    <a:pt x="120" y="132"/>
                  </a:lnTo>
                  <a:lnTo>
                    <a:pt x="116" y="132"/>
                  </a:lnTo>
                  <a:lnTo>
                    <a:pt x="116" y="128"/>
                  </a:lnTo>
                  <a:lnTo>
                    <a:pt x="112" y="128"/>
                  </a:lnTo>
                  <a:lnTo>
                    <a:pt x="116" y="128"/>
                  </a:lnTo>
                  <a:lnTo>
                    <a:pt x="120" y="128"/>
                  </a:lnTo>
                  <a:lnTo>
                    <a:pt x="120" y="124"/>
                  </a:lnTo>
                  <a:lnTo>
                    <a:pt x="124" y="124"/>
                  </a:lnTo>
                  <a:lnTo>
                    <a:pt x="128" y="124"/>
                  </a:lnTo>
                  <a:lnTo>
                    <a:pt x="124" y="124"/>
                  </a:lnTo>
                  <a:lnTo>
                    <a:pt x="124" y="128"/>
                  </a:lnTo>
                  <a:lnTo>
                    <a:pt x="128" y="124"/>
                  </a:lnTo>
                  <a:lnTo>
                    <a:pt x="130" y="124"/>
                  </a:lnTo>
                  <a:lnTo>
                    <a:pt x="134" y="124"/>
                  </a:lnTo>
                  <a:lnTo>
                    <a:pt x="134" y="120"/>
                  </a:lnTo>
                  <a:lnTo>
                    <a:pt x="130" y="124"/>
                  </a:lnTo>
                  <a:lnTo>
                    <a:pt x="128" y="124"/>
                  </a:lnTo>
                  <a:lnTo>
                    <a:pt x="124" y="124"/>
                  </a:lnTo>
                  <a:lnTo>
                    <a:pt x="120" y="124"/>
                  </a:lnTo>
                  <a:lnTo>
                    <a:pt x="116" y="124"/>
                  </a:lnTo>
                  <a:lnTo>
                    <a:pt x="120" y="124"/>
                  </a:lnTo>
                  <a:lnTo>
                    <a:pt x="124" y="124"/>
                  </a:lnTo>
                  <a:lnTo>
                    <a:pt x="120" y="124"/>
                  </a:lnTo>
                  <a:lnTo>
                    <a:pt x="116" y="120"/>
                  </a:lnTo>
                  <a:lnTo>
                    <a:pt x="120" y="120"/>
                  </a:lnTo>
                  <a:lnTo>
                    <a:pt x="120" y="116"/>
                  </a:lnTo>
                  <a:lnTo>
                    <a:pt x="116" y="116"/>
                  </a:lnTo>
                  <a:lnTo>
                    <a:pt x="120" y="116"/>
                  </a:lnTo>
                  <a:lnTo>
                    <a:pt x="124" y="116"/>
                  </a:lnTo>
                  <a:lnTo>
                    <a:pt x="128" y="116"/>
                  </a:lnTo>
                  <a:lnTo>
                    <a:pt x="124" y="116"/>
                  </a:lnTo>
                  <a:lnTo>
                    <a:pt x="120" y="116"/>
                  </a:lnTo>
                  <a:lnTo>
                    <a:pt x="120" y="112"/>
                  </a:lnTo>
                  <a:lnTo>
                    <a:pt x="124" y="112"/>
                  </a:lnTo>
                  <a:lnTo>
                    <a:pt x="120" y="112"/>
                  </a:lnTo>
                  <a:lnTo>
                    <a:pt x="124" y="112"/>
                  </a:lnTo>
                  <a:lnTo>
                    <a:pt x="128" y="112"/>
                  </a:lnTo>
                  <a:lnTo>
                    <a:pt x="130" y="112"/>
                  </a:lnTo>
                  <a:lnTo>
                    <a:pt x="128" y="112"/>
                  </a:lnTo>
                  <a:lnTo>
                    <a:pt x="124" y="112"/>
                  </a:lnTo>
                  <a:lnTo>
                    <a:pt x="128" y="112"/>
                  </a:lnTo>
                  <a:lnTo>
                    <a:pt x="124" y="112"/>
                  </a:lnTo>
                  <a:lnTo>
                    <a:pt x="124" y="108"/>
                  </a:lnTo>
                  <a:lnTo>
                    <a:pt x="128" y="108"/>
                  </a:lnTo>
                  <a:lnTo>
                    <a:pt x="130" y="108"/>
                  </a:lnTo>
                  <a:lnTo>
                    <a:pt x="128" y="108"/>
                  </a:lnTo>
                  <a:lnTo>
                    <a:pt x="124" y="108"/>
                  </a:lnTo>
                  <a:lnTo>
                    <a:pt x="128" y="106"/>
                  </a:lnTo>
                  <a:lnTo>
                    <a:pt x="130" y="108"/>
                  </a:lnTo>
                  <a:lnTo>
                    <a:pt x="134" y="106"/>
                  </a:lnTo>
                  <a:lnTo>
                    <a:pt x="138" y="106"/>
                  </a:lnTo>
                  <a:lnTo>
                    <a:pt x="134" y="106"/>
                  </a:lnTo>
                  <a:lnTo>
                    <a:pt x="134" y="102"/>
                  </a:lnTo>
                  <a:lnTo>
                    <a:pt x="138" y="102"/>
                  </a:lnTo>
                  <a:lnTo>
                    <a:pt x="142" y="102"/>
                  </a:lnTo>
                  <a:lnTo>
                    <a:pt x="138" y="102"/>
                  </a:lnTo>
                  <a:lnTo>
                    <a:pt x="142" y="102"/>
                  </a:lnTo>
                  <a:lnTo>
                    <a:pt x="146" y="102"/>
                  </a:lnTo>
                  <a:lnTo>
                    <a:pt x="150" y="102"/>
                  </a:lnTo>
                  <a:lnTo>
                    <a:pt x="154" y="106"/>
                  </a:lnTo>
                  <a:lnTo>
                    <a:pt x="154" y="102"/>
                  </a:lnTo>
                  <a:lnTo>
                    <a:pt x="150" y="102"/>
                  </a:lnTo>
                  <a:lnTo>
                    <a:pt x="154" y="102"/>
                  </a:lnTo>
                  <a:lnTo>
                    <a:pt x="158" y="102"/>
                  </a:lnTo>
                  <a:lnTo>
                    <a:pt x="150" y="102"/>
                  </a:lnTo>
                  <a:lnTo>
                    <a:pt x="150" y="98"/>
                  </a:lnTo>
                  <a:lnTo>
                    <a:pt x="150" y="102"/>
                  </a:lnTo>
                  <a:lnTo>
                    <a:pt x="146" y="98"/>
                  </a:lnTo>
                  <a:lnTo>
                    <a:pt x="150" y="98"/>
                  </a:lnTo>
                  <a:lnTo>
                    <a:pt x="146" y="98"/>
                  </a:lnTo>
                  <a:lnTo>
                    <a:pt x="142" y="98"/>
                  </a:lnTo>
                  <a:lnTo>
                    <a:pt x="142" y="102"/>
                  </a:lnTo>
                  <a:lnTo>
                    <a:pt x="138" y="98"/>
                  </a:lnTo>
                  <a:lnTo>
                    <a:pt x="134" y="98"/>
                  </a:lnTo>
                  <a:lnTo>
                    <a:pt x="138" y="98"/>
                  </a:lnTo>
                  <a:lnTo>
                    <a:pt x="138" y="94"/>
                  </a:lnTo>
                  <a:lnTo>
                    <a:pt x="142" y="94"/>
                  </a:lnTo>
                  <a:lnTo>
                    <a:pt x="146" y="94"/>
                  </a:lnTo>
                  <a:lnTo>
                    <a:pt x="142" y="94"/>
                  </a:lnTo>
                  <a:lnTo>
                    <a:pt x="146" y="90"/>
                  </a:lnTo>
                  <a:lnTo>
                    <a:pt x="146" y="94"/>
                  </a:lnTo>
                  <a:lnTo>
                    <a:pt x="150" y="94"/>
                  </a:lnTo>
                  <a:lnTo>
                    <a:pt x="154" y="94"/>
                  </a:lnTo>
                  <a:lnTo>
                    <a:pt x="154" y="98"/>
                  </a:lnTo>
                  <a:lnTo>
                    <a:pt x="158" y="98"/>
                  </a:lnTo>
                  <a:lnTo>
                    <a:pt x="154" y="98"/>
                  </a:lnTo>
                  <a:lnTo>
                    <a:pt x="154" y="94"/>
                  </a:lnTo>
                  <a:lnTo>
                    <a:pt x="158" y="94"/>
                  </a:lnTo>
                  <a:lnTo>
                    <a:pt x="158" y="90"/>
                  </a:lnTo>
                  <a:lnTo>
                    <a:pt x="154" y="90"/>
                  </a:lnTo>
                  <a:lnTo>
                    <a:pt x="154" y="94"/>
                  </a:lnTo>
                  <a:lnTo>
                    <a:pt x="150" y="94"/>
                  </a:lnTo>
                  <a:lnTo>
                    <a:pt x="150" y="90"/>
                  </a:lnTo>
                  <a:lnTo>
                    <a:pt x="150" y="86"/>
                  </a:lnTo>
                  <a:lnTo>
                    <a:pt x="154" y="90"/>
                  </a:lnTo>
                  <a:lnTo>
                    <a:pt x="154" y="86"/>
                  </a:lnTo>
                  <a:lnTo>
                    <a:pt x="150" y="86"/>
                  </a:lnTo>
                  <a:lnTo>
                    <a:pt x="154" y="86"/>
                  </a:lnTo>
                  <a:lnTo>
                    <a:pt x="158" y="90"/>
                  </a:lnTo>
                  <a:lnTo>
                    <a:pt x="158" y="86"/>
                  </a:lnTo>
                  <a:lnTo>
                    <a:pt x="154" y="86"/>
                  </a:lnTo>
                  <a:lnTo>
                    <a:pt x="150" y="86"/>
                  </a:lnTo>
                  <a:lnTo>
                    <a:pt x="146" y="90"/>
                  </a:lnTo>
                  <a:lnTo>
                    <a:pt x="142" y="90"/>
                  </a:lnTo>
                  <a:lnTo>
                    <a:pt x="142" y="86"/>
                  </a:lnTo>
                  <a:lnTo>
                    <a:pt x="146" y="86"/>
                  </a:lnTo>
                  <a:lnTo>
                    <a:pt x="142" y="86"/>
                  </a:lnTo>
                  <a:lnTo>
                    <a:pt x="146" y="86"/>
                  </a:lnTo>
                  <a:lnTo>
                    <a:pt x="146" y="82"/>
                  </a:lnTo>
                  <a:lnTo>
                    <a:pt x="142" y="86"/>
                  </a:lnTo>
                  <a:lnTo>
                    <a:pt x="142" y="82"/>
                  </a:lnTo>
                  <a:lnTo>
                    <a:pt x="146" y="82"/>
                  </a:lnTo>
                  <a:lnTo>
                    <a:pt x="150" y="82"/>
                  </a:lnTo>
                  <a:lnTo>
                    <a:pt x="154" y="82"/>
                  </a:lnTo>
                  <a:lnTo>
                    <a:pt x="158" y="82"/>
                  </a:lnTo>
                  <a:lnTo>
                    <a:pt x="160" y="78"/>
                  </a:lnTo>
                  <a:lnTo>
                    <a:pt x="158" y="78"/>
                  </a:lnTo>
                  <a:lnTo>
                    <a:pt x="154" y="78"/>
                  </a:lnTo>
                  <a:lnTo>
                    <a:pt x="150" y="82"/>
                  </a:lnTo>
                  <a:lnTo>
                    <a:pt x="150" y="78"/>
                  </a:lnTo>
                  <a:lnTo>
                    <a:pt x="154" y="78"/>
                  </a:lnTo>
                  <a:lnTo>
                    <a:pt x="154" y="76"/>
                  </a:lnTo>
                  <a:lnTo>
                    <a:pt x="158" y="76"/>
                  </a:lnTo>
                  <a:lnTo>
                    <a:pt x="158" y="78"/>
                  </a:lnTo>
                  <a:lnTo>
                    <a:pt x="154" y="78"/>
                  </a:lnTo>
                  <a:lnTo>
                    <a:pt x="158" y="78"/>
                  </a:lnTo>
                  <a:lnTo>
                    <a:pt x="158" y="76"/>
                  </a:lnTo>
                  <a:lnTo>
                    <a:pt x="160" y="76"/>
                  </a:lnTo>
                  <a:lnTo>
                    <a:pt x="160" y="78"/>
                  </a:lnTo>
                  <a:lnTo>
                    <a:pt x="160" y="82"/>
                  </a:lnTo>
                  <a:lnTo>
                    <a:pt x="164" y="82"/>
                  </a:lnTo>
                  <a:lnTo>
                    <a:pt x="164" y="86"/>
                  </a:lnTo>
                  <a:lnTo>
                    <a:pt x="168" y="86"/>
                  </a:lnTo>
                  <a:lnTo>
                    <a:pt x="164" y="82"/>
                  </a:lnTo>
                  <a:lnTo>
                    <a:pt x="164" y="78"/>
                  </a:lnTo>
                  <a:lnTo>
                    <a:pt x="164" y="82"/>
                  </a:lnTo>
                  <a:lnTo>
                    <a:pt x="168" y="82"/>
                  </a:lnTo>
                  <a:lnTo>
                    <a:pt x="168" y="78"/>
                  </a:lnTo>
                  <a:lnTo>
                    <a:pt x="164" y="78"/>
                  </a:lnTo>
                  <a:lnTo>
                    <a:pt x="168" y="78"/>
                  </a:lnTo>
                  <a:lnTo>
                    <a:pt x="164" y="78"/>
                  </a:lnTo>
                  <a:lnTo>
                    <a:pt x="164" y="76"/>
                  </a:lnTo>
                  <a:lnTo>
                    <a:pt x="168" y="76"/>
                  </a:lnTo>
                  <a:lnTo>
                    <a:pt x="164" y="76"/>
                  </a:lnTo>
                  <a:lnTo>
                    <a:pt x="160" y="76"/>
                  </a:lnTo>
                  <a:lnTo>
                    <a:pt x="164" y="76"/>
                  </a:lnTo>
                  <a:lnTo>
                    <a:pt x="160" y="76"/>
                  </a:lnTo>
                  <a:lnTo>
                    <a:pt x="160" y="72"/>
                  </a:lnTo>
                  <a:lnTo>
                    <a:pt x="168" y="76"/>
                  </a:lnTo>
                  <a:lnTo>
                    <a:pt x="172" y="78"/>
                  </a:lnTo>
                  <a:lnTo>
                    <a:pt x="172" y="76"/>
                  </a:lnTo>
                  <a:lnTo>
                    <a:pt x="168" y="76"/>
                  </a:lnTo>
                  <a:lnTo>
                    <a:pt x="164" y="72"/>
                  </a:lnTo>
                  <a:lnTo>
                    <a:pt x="168" y="72"/>
                  </a:lnTo>
                  <a:lnTo>
                    <a:pt x="172" y="72"/>
                  </a:lnTo>
                  <a:lnTo>
                    <a:pt x="176" y="72"/>
                  </a:lnTo>
                  <a:lnTo>
                    <a:pt x="180" y="76"/>
                  </a:lnTo>
                  <a:lnTo>
                    <a:pt x="180" y="72"/>
                  </a:lnTo>
                  <a:lnTo>
                    <a:pt x="176" y="72"/>
                  </a:lnTo>
                  <a:lnTo>
                    <a:pt x="180" y="72"/>
                  </a:lnTo>
                  <a:lnTo>
                    <a:pt x="184" y="72"/>
                  </a:lnTo>
                  <a:lnTo>
                    <a:pt x="180" y="72"/>
                  </a:lnTo>
                  <a:lnTo>
                    <a:pt x="184" y="72"/>
                  </a:lnTo>
                  <a:lnTo>
                    <a:pt x="184" y="68"/>
                  </a:lnTo>
                  <a:lnTo>
                    <a:pt x="180" y="68"/>
                  </a:lnTo>
                  <a:lnTo>
                    <a:pt x="176" y="68"/>
                  </a:lnTo>
                  <a:lnTo>
                    <a:pt x="176" y="72"/>
                  </a:lnTo>
                  <a:lnTo>
                    <a:pt x="176" y="68"/>
                  </a:lnTo>
                  <a:lnTo>
                    <a:pt x="172" y="68"/>
                  </a:lnTo>
                  <a:lnTo>
                    <a:pt x="168" y="72"/>
                  </a:lnTo>
                  <a:lnTo>
                    <a:pt x="164" y="68"/>
                  </a:lnTo>
                  <a:lnTo>
                    <a:pt x="168" y="68"/>
                  </a:lnTo>
                  <a:lnTo>
                    <a:pt x="168" y="64"/>
                  </a:lnTo>
                  <a:lnTo>
                    <a:pt x="172" y="64"/>
                  </a:lnTo>
                  <a:lnTo>
                    <a:pt x="176" y="64"/>
                  </a:lnTo>
                  <a:lnTo>
                    <a:pt x="180" y="64"/>
                  </a:lnTo>
                  <a:lnTo>
                    <a:pt x="184" y="64"/>
                  </a:lnTo>
                  <a:lnTo>
                    <a:pt x="180" y="64"/>
                  </a:lnTo>
                  <a:lnTo>
                    <a:pt x="176" y="60"/>
                  </a:lnTo>
                  <a:lnTo>
                    <a:pt x="180" y="60"/>
                  </a:lnTo>
                  <a:lnTo>
                    <a:pt x="184" y="60"/>
                  </a:lnTo>
                  <a:lnTo>
                    <a:pt x="188" y="60"/>
                  </a:lnTo>
                  <a:lnTo>
                    <a:pt x="184" y="60"/>
                  </a:lnTo>
                  <a:lnTo>
                    <a:pt x="180" y="60"/>
                  </a:lnTo>
                  <a:lnTo>
                    <a:pt x="184" y="60"/>
                  </a:lnTo>
                  <a:lnTo>
                    <a:pt x="184" y="56"/>
                  </a:lnTo>
                  <a:lnTo>
                    <a:pt x="184" y="60"/>
                  </a:lnTo>
                  <a:lnTo>
                    <a:pt x="188" y="60"/>
                  </a:lnTo>
                  <a:lnTo>
                    <a:pt x="184" y="56"/>
                  </a:lnTo>
                  <a:lnTo>
                    <a:pt x="180" y="56"/>
                  </a:lnTo>
                  <a:lnTo>
                    <a:pt x="184" y="52"/>
                  </a:lnTo>
                  <a:lnTo>
                    <a:pt x="188" y="52"/>
                  </a:lnTo>
                  <a:lnTo>
                    <a:pt x="190" y="52"/>
                  </a:lnTo>
                  <a:lnTo>
                    <a:pt x="188" y="50"/>
                  </a:lnTo>
                  <a:lnTo>
                    <a:pt x="190" y="50"/>
                  </a:lnTo>
                  <a:lnTo>
                    <a:pt x="190" y="46"/>
                  </a:lnTo>
                  <a:lnTo>
                    <a:pt x="190" y="42"/>
                  </a:lnTo>
                  <a:lnTo>
                    <a:pt x="194" y="46"/>
                  </a:lnTo>
                  <a:lnTo>
                    <a:pt x="194" y="50"/>
                  </a:lnTo>
                  <a:lnTo>
                    <a:pt x="198" y="50"/>
                  </a:lnTo>
                  <a:lnTo>
                    <a:pt x="202" y="50"/>
                  </a:lnTo>
                  <a:lnTo>
                    <a:pt x="198" y="46"/>
                  </a:lnTo>
                  <a:lnTo>
                    <a:pt x="194" y="46"/>
                  </a:lnTo>
                  <a:lnTo>
                    <a:pt x="194" y="42"/>
                  </a:lnTo>
                  <a:lnTo>
                    <a:pt x="198" y="42"/>
                  </a:lnTo>
                  <a:lnTo>
                    <a:pt x="202" y="42"/>
                  </a:lnTo>
                  <a:lnTo>
                    <a:pt x="202" y="46"/>
                  </a:lnTo>
                  <a:lnTo>
                    <a:pt x="206" y="46"/>
                  </a:lnTo>
                  <a:lnTo>
                    <a:pt x="210" y="50"/>
                  </a:lnTo>
                  <a:lnTo>
                    <a:pt x="206" y="50"/>
                  </a:lnTo>
                  <a:lnTo>
                    <a:pt x="210" y="50"/>
                  </a:lnTo>
                  <a:lnTo>
                    <a:pt x="210" y="46"/>
                  </a:lnTo>
                  <a:lnTo>
                    <a:pt x="206" y="46"/>
                  </a:lnTo>
                  <a:lnTo>
                    <a:pt x="202" y="46"/>
                  </a:lnTo>
                  <a:lnTo>
                    <a:pt x="202" y="42"/>
                  </a:lnTo>
                  <a:lnTo>
                    <a:pt x="206" y="42"/>
                  </a:lnTo>
                  <a:lnTo>
                    <a:pt x="202" y="42"/>
                  </a:lnTo>
                  <a:lnTo>
                    <a:pt x="202" y="38"/>
                  </a:lnTo>
                  <a:lnTo>
                    <a:pt x="206" y="38"/>
                  </a:lnTo>
                  <a:lnTo>
                    <a:pt x="206" y="34"/>
                  </a:lnTo>
                  <a:lnTo>
                    <a:pt x="214" y="34"/>
                  </a:lnTo>
                  <a:lnTo>
                    <a:pt x="214" y="38"/>
                  </a:lnTo>
                  <a:lnTo>
                    <a:pt x="214" y="42"/>
                  </a:lnTo>
                  <a:lnTo>
                    <a:pt x="210" y="42"/>
                  </a:lnTo>
                  <a:lnTo>
                    <a:pt x="210" y="46"/>
                  </a:lnTo>
                  <a:lnTo>
                    <a:pt x="214" y="46"/>
                  </a:lnTo>
                  <a:lnTo>
                    <a:pt x="214" y="42"/>
                  </a:lnTo>
                  <a:lnTo>
                    <a:pt x="214" y="38"/>
                  </a:lnTo>
                  <a:lnTo>
                    <a:pt x="218" y="34"/>
                  </a:lnTo>
                  <a:lnTo>
                    <a:pt x="218" y="30"/>
                  </a:lnTo>
                  <a:lnTo>
                    <a:pt x="220" y="30"/>
                  </a:lnTo>
                  <a:lnTo>
                    <a:pt x="220" y="34"/>
                  </a:lnTo>
                  <a:lnTo>
                    <a:pt x="220" y="38"/>
                  </a:lnTo>
                  <a:lnTo>
                    <a:pt x="220" y="42"/>
                  </a:lnTo>
                  <a:lnTo>
                    <a:pt x="220" y="46"/>
                  </a:lnTo>
                  <a:lnTo>
                    <a:pt x="218" y="46"/>
                  </a:lnTo>
                  <a:lnTo>
                    <a:pt x="218" y="50"/>
                  </a:lnTo>
                  <a:lnTo>
                    <a:pt x="220" y="46"/>
                  </a:lnTo>
                  <a:lnTo>
                    <a:pt x="224" y="42"/>
                  </a:lnTo>
                  <a:lnTo>
                    <a:pt x="228" y="42"/>
                  </a:lnTo>
                  <a:lnTo>
                    <a:pt x="224" y="42"/>
                  </a:lnTo>
                  <a:lnTo>
                    <a:pt x="224" y="38"/>
                  </a:lnTo>
                  <a:lnTo>
                    <a:pt x="228" y="34"/>
                  </a:lnTo>
                  <a:lnTo>
                    <a:pt x="232" y="30"/>
                  </a:lnTo>
                  <a:lnTo>
                    <a:pt x="232" y="34"/>
                  </a:lnTo>
                  <a:lnTo>
                    <a:pt x="228" y="34"/>
                  </a:lnTo>
                  <a:lnTo>
                    <a:pt x="232" y="34"/>
                  </a:lnTo>
                  <a:lnTo>
                    <a:pt x="236" y="30"/>
                  </a:lnTo>
                  <a:lnTo>
                    <a:pt x="240" y="30"/>
                  </a:lnTo>
                  <a:lnTo>
                    <a:pt x="240" y="34"/>
                  </a:lnTo>
                  <a:lnTo>
                    <a:pt x="244" y="34"/>
                  </a:lnTo>
                  <a:lnTo>
                    <a:pt x="244" y="38"/>
                  </a:lnTo>
                  <a:lnTo>
                    <a:pt x="248" y="38"/>
                  </a:lnTo>
                  <a:lnTo>
                    <a:pt x="248" y="34"/>
                  </a:lnTo>
                  <a:lnTo>
                    <a:pt x="244" y="30"/>
                  </a:lnTo>
                  <a:lnTo>
                    <a:pt x="248" y="30"/>
                  </a:lnTo>
                  <a:lnTo>
                    <a:pt x="248" y="26"/>
                  </a:lnTo>
                  <a:lnTo>
                    <a:pt x="244" y="26"/>
                  </a:lnTo>
                  <a:lnTo>
                    <a:pt x="244" y="30"/>
                  </a:lnTo>
                  <a:lnTo>
                    <a:pt x="240" y="30"/>
                  </a:lnTo>
                  <a:lnTo>
                    <a:pt x="236" y="26"/>
                  </a:lnTo>
                  <a:lnTo>
                    <a:pt x="236" y="22"/>
                  </a:lnTo>
                  <a:lnTo>
                    <a:pt x="240" y="22"/>
                  </a:lnTo>
                  <a:lnTo>
                    <a:pt x="244" y="22"/>
                  </a:lnTo>
                  <a:lnTo>
                    <a:pt x="248" y="22"/>
                  </a:lnTo>
                  <a:lnTo>
                    <a:pt x="250" y="22"/>
                  </a:lnTo>
                  <a:lnTo>
                    <a:pt x="250" y="26"/>
                  </a:lnTo>
                  <a:lnTo>
                    <a:pt x="254" y="26"/>
                  </a:lnTo>
                  <a:lnTo>
                    <a:pt x="250" y="26"/>
                  </a:lnTo>
                  <a:lnTo>
                    <a:pt x="250" y="22"/>
                  </a:lnTo>
                  <a:lnTo>
                    <a:pt x="254" y="22"/>
                  </a:lnTo>
                  <a:lnTo>
                    <a:pt x="258" y="26"/>
                  </a:lnTo>
                  <a:lnTo>
                    <a:pt x="254" y="26"/>
                  </a:lnTo>
                  <a:lnTo>
                    <a:pt x="250" y="26"/>
                  </a:lnTo>
                  <a:lnTo>
                    <a:pt x="250" y="30"/>
                  </a:lnTo>
                  <a:lnTo>
                    <a:pt x="250" y="26"/>
                  </a:lnTo>
                  <a:lnTo>
                    <a:pt x="254" y="26"/>
                  </a:lnTo>
                  <a:lnTo>
                    <a:pt x="258" y="26"/>
                  </a:lnTo>
                  <a:lnTo>
                    <a:pt x="258" y="30"/>
                  </a:lnTo>
                  <a:lnTo>
                    <a:pt x="262" y="30"/>
                  </a:lnTo>
                  <a:lnTo>
                    <a:pt x="266" y="30"/>
                  </a:lnTo>
                  <a:lnTo>
                    <a:pt x="262" y="30"/>
                  </a:lnTo>
                  <a:lnTo>
                    <a:pt x="262" y="26"/>
                  </a:lnTo>
                  <a:lnTo>
                    <a:pt x="266" y="26"/>
                  </a:lnTo>
                  <a:lnTo>
                    <a:pt x="266" y="22"/>
                  </a:lnTo>
                  <a:lnTo>
                    <a:pt x="270" y="20"/>
                  </a:lnTo>
                  <a:lnTo>
                    <a:pt x="274" y="20"/>
                  </a:lnTo>
                  <a:lnTo>
                    <a:pt x="274" y="16"/>
                  </a:lnTo>
                  <a:lnTo>
                    <a:pt x="276" y="20"/>
                  </a:lnTo>
                  <a:lnTo>
                    <a:pt x="276" y="16"/>
                  </a:lnTo>
                  <a:lnTo>
                    <a:pt x="276" y="12"/>
                  </a:lnTo>
                  <a:lnTo>
                    <a:pt x="280" y="12"/>
                  </a:lnTo>
                  <a:lnTo>
                    <a:pt x="280" y="16"/>
                  </a:lnTo>
                  <a:lnTo>
                    <a:pt x="284" y="16"/>
                  </a:lnTo>
                  <a:lnTo>
                    <a:pt x="284" y="12"/>
                  </a:lnTo>
                  <a:lnTo>
                    <a:pt x="280" y="12"/>
                  </a:lnTo>
                  <a:lnTo>
                    <a:pt x="276" y="12"/>
                  </a:lnTo>
                  <a:lnTo>
                    <a:pt x="276" y="8"/>
                  </a:lnTo>
                  <a:lnTo>
                    <a:pt x="280" y="8"/>
                  </a:lnTo>
                  <a:lnTo>
                    <a:pt x="280" y="12"/>
                  </a:lnTo>
                  <a:lnTo>
                    <a:pt x="284" y="8"/>
                  </a:lnTo>
                  <a:lnTo>
                    <a:pt x="280" y="8"/>
                  </a:lnTo>
                  <a:lnTo>
                    <a:pt x="280" y="4"/>
                  </a:lnTo>
                  <a:lnTo>
                    <a:pt x="284" y="4"/>
                  </a:lnTo>
                  <a:lnTo>
                    <a:pt x="284" y="8"/>
                  </a:lnTo>
                  <a:lnTo>
                    <a:pt x="288" y="8"/>
                  </a:lnTo>
                  <a:lnTo>
                    <a:pt x="288" y="4"/>
                  </a:lnTo>
                  <a:lnTo>
                    <a:pt x="288" y="8"/>
                  </a:lnTo>
                  <a:lnTo>
                    <a:pt x="292" y="8"/>
                  </a:lnTo>
                  <a:lnTo>
                    <a:pt x="292" y="4"/>
                  </a:lnTo>
                  <a:lnTo>
                    <a:pt x="296" y="4"/>
                  </a:lnTo>
                  <a:lnTo>
                    <a:pt x="296" y="8"/>
                  </a:lnTo>
                  <a:lnTo>
                    <a:pt x="300" y="8"/>
                  </a:lnTo>
                  <a:lnTo>
                    <a:pt x="296" y="12"/>
                  </a:lnTo>
                  <a:lnTo>
                    <a:pt x="292" y="16"/>
                  </a:lnTo>
                  <a:lnTo>
                    <a:pt x="288" y="16"/>
                  </a:lnTo>
                  <a:lnTo>
                    <a:pt x="292" y="16"/>
                  </a:lnTo>
                  <a:lnTo>
                    <a:pt x="292" y="20"/>
                  </a:lnTo>
                  <a:lnTo>
                    <a:pt x="288" y="20"/>
                  </a:lnTo>
                  <a:lnTo>
                    <a:pt x="288" y="22"/>
                  </a:lnTo>
                  <a:lnTo>
                    <a:pt x="288" y="26"/>
                  </a:lnTo>
                  <a:lnTo>
                    <a:pt x="288" y="30"/>
                  </a:lnTo>
                  <a:lnTo>
                    <a:pt x="288" y="26"/>
                  </a:lnTo>
                  <a:lnTo>
                    <a:pt x="292" y="26"/>
                  </a:lnTo>
                  <a:lnTo>
                    <a:pt x="296" y="22"/>
                  </a:lnTo>
                  <a:lnTo>
                    <a:pt x="296" y="20"/>
                  </a:lnTo>
                  <a:lnTo>
                    <a:pt x="300" y="16"/>
                  </a:lnTo>
                  <a:lnTo>
                    <a:pt x="304" y="16"/>
                  </a:lnTo>
                  <a:lnTo>
                    <a:pt x="306" y="12"/>
                  </a:lnTo>
                  <a:lnTo>
                    <a:pt x="306" y="8"/>
                  </a:lnTo>
                  <a:lnTo>
                    <a:pt x="310" y="8"/>
                  </a:lnTo>
                  <a:lnTo>
                    <a:pt x="310" y="4"/>
                  </a:lnTo>
                  <a:lnTo>
                    <a:pt x="310" y="8"/>
                  </a:lnTo>
                  <a:lnTo>
                    <a:pt x="310" y="12"/>
                  </a:lnTo>
                  <a:lnTo>
                    <a:pt x="306" y="12"/>
                  </a:lnTo>
                  <a:lnTo>
                    <a:pt x="306" y="16"/>
                  </a:lnTo>
                  <a:lnTo>
                    <a:pt x="306" y="12"/>
                  </a:lnTo>
                  <a:lnTo>
                    <a:pt x="310" y="12"/>
                  </a:lnTo>
                  <a:lnTo>
                    <a:pt x="310" y="16"/>
                  </a:lnTo>
                  <a:lnTo>
                    <a:pt x="310" y="20"/>
                  </a:lnTo>
                  <a:lnTo>
                    <a:pt x="310" y="22"/>
                  </a:lnTo>
                  <a:lnTo>
                    <a:pt x="310" y="20"/>
                  </a:lnTo>
                  <a:lnTo>
                    <a:pt x="314" y="20"/>
                  </a:lnTo>
                  <a:lnTo>
                    <a:pt x="318" y="20"/>
                  </a:lnTo>
                  <a:lnTo>
                    <a:pt x="314" y="16"/>
                  </a:lnTo>
                  <a:lnTo>
                    <a:pt x="318" y="16"/>
                  </a:lnTo>
                  <a:lnTo>
                    <a:pt x="318" y="12"/>
                  </a:lnTo>
                  <a:lnTo>
                    <a:pt x="322" y="12"/>
                  </a:lnTo>
                  <a:lnTo>
                    <a:pt x="322" y="8"/>
                  </a:lnTo>
                  <a:lnTo>
                    <a:pt x="326" y="8"/>
                  </a:lnTo>
                  <a:lnTo>
                    <a:pt x="322" y="8"/>
                  </a:lnTo>
                  <a:lnTo>
                    <a:pt x="318" y="8"/>
                  </a:lnTo>
                  <a:lnTo>
                    <a:pt x="318" y="4"/>
                  </a:lnTo>
                  <a:lnTo>
                    <a:pt x="322" y="4"/>
                  </a:lnTo>
                  <a:lnTo>
                    <a:pt x="326" y="0"/>
                  </a:lnTo>
                  <a:lnTo>
                    <a:pt x="326" y="4"/>
                  </a:lnTo>
                  <a:lnTo>
                    <a:pt x="330" y="4"/>
                  </a:lnTo>
                  <a:lnTo>
                    <a:pt x="332" y="4"/>
                  </a:lnTo>
                  <a:lnTo>
                    <a:pt x="336" y="4"/>
                  </a:lnTo>
                  <a:lnTo>
                    <a:pt x="336" y="8"/>
                  </a:lnTo>
                  <a:lnTo>
                    <a:pt x="332" y="12"/>
                  </a:lnTo>
                  <a:lnTo>
                    <a:pt x="330" y="12"/>
                  </a:lnTo>
                  <a:lnTo>
                    <a:pt x="326" y="12"/>
                  </a:lnTo>
                  <a:lnTo>
                    <a:pt x="330" y="12"/>
                  </a:lnTo>
                  <a:lnTo>
                    <a:pt x="332" y="12"/>
                  </a:lnTo>
                  <a:lnTo>
                    <a:pt x="330" y="12"/>
                  </a:lnTo>
                  <a:lnTo>
                    <a:pt x="326" y="16"/>
                  </a:lnTo>
                  <a:lnTo>
                    <a:pt x="330" y="16"/>
                  </a:lnTo>
                  <a:lnTo>
                    <a:pt x="332" y="12"/>
                  </a:lnTo>
                  <a:lnTo>
                    <a:pt x="332" y="16"/>
                  </a:lnTo>
                  <a:lnTo>
                    <a:pt x="330" y="16"/>
                  </a:lnTo>
                  <a:lnTo>
                    <a:pt x="330" y="20"/>
                  </a:lnTo>
                  <a:lnTo>
                    <a:pt x="332" y="20"/>
                  </a:lnTo>
                  <a:lnTo>
                    <a:pt x="330" y="20"/>
                  </a:lnTo>
                  <a:lnTo>
                    <a:pt x="332" y="20"/>
                  </a:lnTo>
                  <a:lnTo>
                    <a:pt x="332" y="16"/>
                  </a:lnTo>
                  <a:lnTo>
                    <a:pt x="336" y="20"/>
                  </a:lnTo>
                  <a:lnTo>
                    <a:pt x="332" y="20"/>
                  </a:lnTo>
                  <a:lnTo>
                    <a:pt x="332" y="22"/>
                  </a:lnTo>
                  <a:lnTo>
                    <a:pt x="332" y="26"/>
                  </a:lnTo>
                  <a:lnTo>
                    <a:pt x="330" y="30"/>
                  </a:lnTo>
                  <a:lnTo>
                    <a:pt x="332" y="30"/>
                  </a:lnTo>
                  <a:lnTo>
                    <a:pt x="332" y="26"/>
                  </a:lnTo>
                  <a:lnTo>
                    <a:pt x="332" y="22"/>
                  </a:lnTo>
                  <a:lnTo>
                    <a:pt x="332" y="20"/>
                  </a:lnTo>
                  <a:lnTo>
                    <a:pt x="336" y="20"/>
                  </a:lnTo>
                  <a:lnTo>
                    <a:pt x="336" y="16"/>
                  </a:lnTo>
                  <a:lnTo>
                    <a:pt x="336" y="12"/>
                  </a:lnTo>
                  <a:lnTo>
                    <a:pt x="340" y="8"/>
                  </a:lnTo>
                  <a:lnTo>
                    <a:pt x="344" y="8"/>
                  </a:lnTo>
                  <a:lnTo>
                    <a:pt x="348" y="8"/>
                  </a:lnTo>
                  <a:lnTo>
                    <a:pt x="348" y="12"/>
                  </a:lnTo>
                  <a:lnTo>
                    <a:pt x="350" y="12"/>
                  </a:lnTo>
                  <a:lnTo>
                    <a:pt x="354" y="12"/>
                  </a:lnTo>
                  <a:lnTo>
                    <a:pt x="354" y="16"/>
                  </a:lnTo>
                  <a:lnTo>
                    <a:pt x="354" y="12"/>
                  </a:lnTo>
                  <a:lnTo>
                    <a:pt x="358" y="12"/>
                  </a:lnTo>
                  <a:lnTo>
                    <a:pt x="362" y="12"/>
                  </a:lnTo>
                  <a:lnTo>
                    <a:pt x="362" y="16"/>
                  </a:lnTo>
                  <a:lnTo>
                    <a:pt x="358" y="16"/>
                  </a:lnTo>
                  <a:lnTo>
                    <a:pt x="362" y="16"/>
                  </a:lnTo>
                  <a:lnTo>
                    <a:pt x="366" y="16"/>
                  </a:lnTo>
                  <a:lnTo>
                    <a:pt x="366" y="20"/>
                  </a:lnTo>
                  <a:lnTo>
                    <a:pt x="370" y="20"/>
                  </a:lnTo>
                  <a:lnTo>
                    <a:pt x="374" y="20"/>
                  </a:lnTo>
                  <a:lnTo>
                    <a:pt x="374" y="22"/>
                  </a:lnTo>
                  <a:lnTo>
                    <a:pt x="370" y="22"/>
                  </a:lnTo>
                  <a:lnTo>
                    <a:pt x="366" y="22"/>
                  </a:lnTo>
                  <a:lnTo>
                    <a:pt x="362" y="26"/>
                  </a:lnTo>
                  <a:lnTo>
                    <a:pt x="358" y="26"/>
                  </a:lnTo>
                  <a:lnTo>
                    <a:pt x="358" y="30"/>
                  </a:lnTo>
                  <a:lnTo>
                    <a:pt x="354" y="30"/>
                  </a:lnTo>
                  <a:lnTo>
                    <a:pt x="354" y="26"/>
                  </a:lnTo>
                  <a:lnTo>
                    <a:pt x="350" y="26"/>
                  </a:lnTo>
                  <a:lnTo>
                    <a:pt x="348" y="26"/>
                  </a:lnTo>
                  <a:lnTo>
                    <a:pt x="344" y="26"/>
                  </a:lnTo>
                  <a:lnTo>
                    <a:pt x="340" y="26"/>
                  </a:lnTo>
                  <a:lnTo>
                    <a:pt x="344" y="30"/>
                  </a:lnTo>
                  <a:lnTo>
                    <a:pt x="348" y="30"/>
                  </a:lnTo>
                  <a:lnTo>
                    <a:pt x="350" y="30"/>
                  </a:lnTo>
                  <a:lnTo>
                    <a:pt x="354" y="30"/>
                  </a:lnTo>
                  <a:lnTo>
                    <a:pt x="350" y="30"/>
                  </a:lnTo>
                  <a:lnTo>
                    <a:pt x="350" y="34"/>
                  </a:lnTo>
                  <a:lnTo>
                    <a:pt x="348" y="34"/>
                  </a:lnTo>
                  <a:lnTo>
                    <a:pt x="350" y="34"/>
                  </a:lnTo>
                  <a:lnTo>
                    <a:pt x="354" y="34"/>
                  </a:lnTo>
                  <a:lnTo>
                    <a:pt x="350" y="38"/>
                  </a:lnTo>
                  <a:lnTo>
                    <a:pt x="354" y="38"/>
                  </a:lnTo>
                  <a:lnTo>
                    <a:pt x="358" y="38"/>
                  </a:lnTo>
                  <a:lnTo>
                    <a:pt x="362" y="38"/>
                  </a:lnTo>
                  <a:lnTo>
                    <a:pt x="358" y="38"/>
                  </a:lnTo>
                  <a:lnTo>
                    <a:pt x="362" y="38"/>
                  </a:lnTo>
                  <a:lnTo>
                    <a:pt x="358" y="34"/>
                  </a:lnTo>
                  <a:lnTo>
                    <a:pt x="362" y="34"/>
                  </a:lnTo>
                  <a:lnTo>
                    <a:pt x="362" y="38"/>
                  </a:lnTo>
                  <a:lnTo>
                    <a:pt x="366" y="38"/>
                  </a:lnTo>
                  <a:lnTo>
                    <a:pt x="366" y="34"/>
                  </a:lnTo>
                  <a:lnTo>
                    <a:pt x="370" y="34"/>
                  </a:lnTo>
                  <a:lnTo>
                    <a:pt x="370" y="38"/>
                  </a:lnTo>
                  <a:lnTo>
                    <a:pt x="370" y="42"/>
                  </a:lnTo>
                  <a:lnTo>
                    <a:pt x="366" y="42"/>
                  </a:lnTo>
                  <a:lnTo>
                    <a:pt x="362" y="42"/>
                  </a:lnTo>
                  <a:lnTo>
                    <a:pt x="362" y="38"/>
                  </a:lnTo>
                  <a:lnTo>
                    <a:pt x="358" y="38"/>
                  </a:lnTo>
                  <a:lnTo>
                    <a:pt x="362" y="42"/>
                  </a:lnTo>
                  <a:lnTo>
                    <a:pt x="358" y="42"/>
                  </a:lnTo>
                  <a:lnTo>
                    <a:pt x="354" y="46"/>
                  </a:lnTo>
                  <a:lnTo>
                    <a:pt x="350" y="46"/>
                  </a:lnTo>
                  <a:lnTo>
                    <a:pt x="348" y="50"/>
                  </a:lnTo>
                  <a:lnTo>
                    <a:pt x="348" y="52"/>
                  </a:lnTo>
                  <a:lnTo>
                    <a:pt x="344" y="52"/>
                  </a:lnTo>
                  <a:lnTo>
                    <a:pt x="344" y="56"/>
                  </a:lnTo>
                  <a:lnTo>
                    <a:pt x="344" y="52"/>
                  </a:lnTo>
                  <a:lnTo>
                    <a:pt x="340" y="52"/>
                  </a:lnTo>
                  <a:lnTo>
                    <a:pt x="340" y="50"/>
                  </a:lnTo>
                  <a:lnTo>
                    <a:pt x="344" y="50"/>
                  </a:lnTo>
                  <a:lnTo>
                    <a:pt x="344" y="46"/>
                  </a:lnTo>
                  <a:lnTo>
                    <a:pt x="348" y="46"/>
                  </a:lnTo>
                  <a:lnTo>
                    <a:pt x="348" y="42"/>
                  </a:lnTo>
                  <a:lnTo>
                    <a:pt x="348" y="38"/>
                  </a:lnTo>
                  <a:lnTo>
                    <a:pt x="344" y="38"/>
                  </a:lnTo>
                  <a:lnTo>
                    <a:pt x="340" y="38"/>
                  </a:lnTo>
                  <a:lnTo>
                    <a:pt x="336" y="34"/>
                  </a:lnTo>
                  <a:lnTo>
                    <a:pt x="332" y="34"/>
                  </a:lnTo>
                  <a:lnTo>
                    <a:pt x="332" y="30"/>
                  </a:lnTo>
                  <a:lnTo>
                    <a:pt x="330" y="30"/>
                  </a:lnTo>
                  <a:lnTo>
                    <a:pt x="330" y="26"/>
                  </a:lnTo>
                  <a:lnTo>
                    <a:pt x="326" y="26"/>
                  </a:lnTo>
                  <a:lnTo>
                    <a:pt x="322" y="30"/>
                  </a:lnTo>
                  <a:lnTo>
                    <a:pt x="318" y="30"/>
                  </a:lnTo>
                  <a:lnTo>
                    <a:pt x="318" y="34"/>
                  </a:lnTo>
                  <a:lnTo>
                    <a:pt x="314" y="30"/>
                  </a:lnTo>
                  <a:lnTo>
                    <a:pt x="310" y="30"/>
                  </a:lnTo>
                  <a:lnTo>
                    <a:pt x="306" y="30"/>
                  </a:lnTo>
                  <a:lnTo>
                    <a:pt x="306" y="34"/>
                  </a:lnTo>
                  <a:lnTo>
                    <a:pt x="304" y="38"/>
                  </a:lnTo>
                  <a:lnTo>
                    <a:pt x="300" y="38"/>
                  </a:lnTo>
                  <a:lnTo>
                    <a:pt x="304" y="38"/>
                  </a:lnTo>
                  <a:lnTo>
                    <a:pt x="304" y="42"/>
                  </a:lnTo>
                  <a:lnTo>
                    <a:pt x="300" y="42"/>
                  </a:lnTo>
                  <a:lnTo>
                    <a:pt x="300" y="46"/>
                  </a:lnTo>
                  <a:lnTo>
                    <a:pt x="300" y="50"/>
                  </a:lnTo>
                  <a:lnTo>
                    <a:pt x="300" y="52"/>
                  </a:lnTo>
                  <a:lnTo>
                    <a:pt x="300" y="56"/>
                  </a:lnTo>
                  <a:lnTo>
                    <a:pt x="296" y="56"/>
                  </a:lnTo>
                  <a:lnTo>
                    <a:pt x="296" y="60"/>
                  </a:lnTo>
                  <a:lnTo>
                    <a:pt x="296" y="56"/>
                  </a:lnTo>
                  <a:lnTo>
                    <a:pt x="292" y="56"/>
                  </a:lnTo>
                  <a:lnTo>
                    <a:pt x="292" y="60"/>
                  </a:lnTo>
                  <a:lnTo>
                    <a:pt x="288" y="60"/>
                  </a:lnTo>
                  <a:lnTo>
                    <a:pt x="288" y="64"/>
                  </a:lnTo>
                  <a:lnTo>
                    <a:pt x="288" y="68"/>
                  </a:lnTo>
                  <a:lnTo>
                    <a:pt x="284" y="64"/>
                  </a:lnTo>
                  <a:lnTo>
                    <a:pt x="280" y="64"/>
                  </a:lnTo>
                  <a:lnTo>
                    <a:pt x="276" y="64"/>
                  </a:lnTo>
                  <a:lnTo>
                    <a:pt x="276" y="60"/>
                  </a:lnTo>
                  <a:lnTo>
                    <a:pt x="274" y="60"/>
                  </a:lnTo>
                  <a:lnTo>
                    <a:pt x="270" y="60"/>
                  </a:lnTo>
                  <a:lnTo>
                    <a:pt x="270" y="64"/>
                  </a:lnTo>
                  <a:lnTo>
                    <a:pt x="266" y="64"/>
                  </a:lnTo>
                  <a:lnTo>
                    <a:pt x="262" y="64"/>
                  </a:lnTo>
                  <a:lnTo>
                    <a:pt x="258" y="64"/>
                  </a:lnTo>
                  <a:lnTo>
                    <a:pt x="254" y="60"/>
                  </a:lnTo>
                  <a:lnTo>
                    <a:pt x="250" y="64"/>
                  </a:lnTo>
                  <a:lnTo>
                    <a:pt x="250" y="60"/>
                  </a:lnTo>
                  <a:lnTo>
                    <a:pt x="248" y="56"/>
                  </a:lnTo>
                  <a:lnTo>
                    <a:pt x="248" y="52"/>
                  </a:lnTo>
                  <a:lnTo>
                    <a:pt x="244" y="52"/>
                  </a:lnTo>
                  <a:lnTo>
                    <a:pt x="240" y="50"/>
                  </a:lnTo>
                  <a:lnTo>
                    <a:pt x="236" y="50"/>
                  </a:lnTo>
                  <a:lnTo>
                    <a:pt x="232" y="50"/>
                  </a:lnTo>
                  <a:lnTo>
                    <a:pt x="232" y="52"/>
                  </a:lnTo>
                  <a:lnTo>
                    <a:pt x="232" y="56"/>
                  </a:lnTo>
                  <a:lnTo>
                    <a:pt x="232" y="52"/>
                  </a:lnTo>
                  <a:lnTo>
                    <a:pt x="228" y="52"/>
                  </a:lnTo>
                  <a:lnTo>
                    <a:pt x="224" y="52"/>
                  </a:lnTo>
                  <a:lnTo>
                    <a:pt x="218" y="52"/>
                  </a:lnTo>
                  <a:lnTo>
                    <a:pt x="220" y="56"/>
                  </a:lnTo>
                  <a:lnTo>
                    <a:pt x="220" y="60"/>
                  </a:lnTo>
                  <a:lnTo>
                    <a:pt x="220" y="64"/>
                  </a:lnTo>
                  <a:lnTo>
                    <a:pt x="218" y="68"/>
                  </a:lnTo>
                  <a:lnTo>
                    <a:pt x="220" y="68"/>
                  </a:lnTo>
                  <a:lnTo>
                    <a:pt x="218" y="72"/>
                  </a:lnTo>
                  <a:lnTo>
                    <a:pt x="214" y="72"/>
                  </a:lnTo>
                  <a:lnTo>
                    <a:pt x="210" y="72"/>
                  </a:lnTo>
                  <a:lnTo>
                    <a:pt x="202" y="68"/>
                  </a:lnTo>
                  <a:lnTo>
                    <a:pt x="198" y="68"/>
                  </a:lnTo>
                  <a:lnTo>
                    <a:pt x="194" y="68"/>
                  </a:lnTo>
                  <a:lnTo>
                    <a:pt x="190" y="68"/>
                  </a:lnTo>
                  <a:lnTo>
                    <a:pt x="188" y="72"/>
                  </a:lnTo>
                  <a:lnTo>
                    <a:pt x="190" y="72"/>
                  </a:lnTo>
                  <a:lnTo>
                    <a:pt x="190" y="76"/>
                  </a:lnTo>
                  <a:lnTo>
                    <a:pt x="188" y="78"/>
                  </a:lnTo>
                  <a:lnTo>
                    <a:pt x="188" y="82"/>
                  </a:lnTo>
                  <a:lnTo>
                    <a:pt x="184" y="82"/>
                  </a:lnTo>
                  <a:lnTo>
                    <a:pt x="184" y="78"/>
                  </a:lnTo>
                  <a:lnTo>
                    <a:pt x="180" y="78"/>
                  </a:lnTo>
                  <a:lnTo>
                    <a:pt x="176" y="78"/>
                  </a:lnTo>
                  <a:lnTo>
                    <a:pt x="168" y="82"/>
                  </a:lnTo>
                  <a:lnTo>
                    <a:pt x="168" y="86"/>
                  </a:lnTo>
                  <a:lnTo>
                    <a:pt x="168" y="90"/>
                  </a:lnTo>
                  <a:lnTo>
                    <a:pt x="164" y="94"/>
                  </a:lnTo>
                  <a:lnTo>
                    <a:pt x="160" y="94"/>
                  </a:lnTo>
                  <a:lnTo>
                    <a:pt x="160" y="98"/>
                  </a:lnTo>
                  <a:lnTo>
                    <a:pt x="164" y="98"/>
                  </a:lnTo>
                  <a:lnTo>
                    <a:pt x="164" y="102"/>
                  </a:lnTo>
                  <a:lnTo>
                    <a:pt x="164" y="106"/>
                  </a:lnTo>
                  <a:lnTo>
                    <a:pt x="160" y="108"/>
                  </a:lnTo>
                  <a:lnTo>
                    <a:pt x="158" y="112"/>
                  </a:lnTo>
                  <a:lnTo>
                    <a:pt x="154" y="116"/>
                  </a:lnTo>
                  <a:lnTo>
                    <a:pt x="150" y="116"/>
                  </a:lnTo>
                  <a:lnTo>
                    <a:pt x="150" y="120"/>
                  </a:lnTo>
                  <a:lnTo>
                    <a:pt x="154" y="124"/>
                  </a:lnTo>
                  <a:lnTo>
                    <a:pt x="146" y="128"/>
                  </a:lnTo>
                  <a:lnTo>
                    <a:pt x="142" y="128"/>
                  </a:lnTo>
                  <a:lnTo>
                    <a:pt x="138" y="128"/>
                  </a:lnTo>
                  <a:lnTo>
                    <a:pt x="138" y="132"/>
                  </a:lnTo>
                  <a:lnTo>
                    <a:pt x="142" y="136"/>
                  </a:lnTo>
                  <a:lnTo>
                    <a:pt x="138" y="136"/>
                  </a:lnTo>
                  <a:lnTo>
                    <a:pt x="138" y="138"/>
                  </a:lnTo>
                  <a:lnTo>
                    <a:pt x="138" y="142"/>
                  </a:lnTo>
                  <a:lnTo>
                    <a:pt x="138" y="146"/>
                  </a:lnTo>
                  <a:lnTo>
                    <a:pt x="134" y="150"/>
                  </a:lnTo>
                  <a:lnTo>
                    <a:pt x="134" y="154"/>
                  </a:lnTo>
                  <a:lnTo>
                    <a:pt x="130" y="154"/>
                  </a:lnTo>
                  <a:lnTo>
                    <a:pt x="130" y="158"/>
                  </a:lnTo>
                  <a:lnTo>
                    <a:pt x="130" y="162"/>
                  </a:lnTo>
                  <a:lnTo>
                    <a:pt x="128" y="162"/>
                  </a:lnTo>
                  <a:lnTo>
                    <a:pt x="128" y="164"/>
                  </a:lnTo>
                  <a:lnTo>
                    <a:pt x="130" y="164"/>
                  </a:lnTo>
                  <a:lnTo>
                    <a:pt x="134" y="164"/>
                  </a:lnTo>
                  <a:lnTo>
                    <a:pt x="134" y="168"/>
                  </a:lnTo>
                  <a:lnTo>
                    <a:pt x="134" y="172"/>
                  </a:lnTo>
                  <a:lnTo>
                    <a:pt x="130" y="176"/>
                  </a:lnTo>
                  <a:lnTo>
                    <a:pt x="120" y="176"/>
                  </a:lnTo>
                  <a:lnTo>
                    <a:pt x="116" y="176"/>
                  </a:lnTo>
                  <a:lnTo>
                    <a:pt x="112" y="180"/>
                  </a:lnTo>
                  <a:lnTo>
                    <a:pt x="108" y="184"/>
                  </a:lnTo>
                  <a:lnTo>
                    <a:pt x="104" y="188"/>
                  </a:lnTo>
                  <a:lnTo>
                    <a:pt x="104" y="192"/>
                  </a:lnTo>
                  <a:lnTo>
                    <a:pt x="104" y="194"/>
                  </a:lnTo>
                  <a:lnTo>
                    <a:pt x="102" y="194"/>
                  </a:lnTo>
                  <a:lnTo>
                    <a:pt x="104" y="198"/>
                  </a:lnTo>
                  <a:lnTo>
                    <a:pt x="104" y="202"/>
                  </a:lnTo>
                  <a:lnTo>
                    <a:pt x="104" y="206"/>
                  </a:lnTo>
                  <a:lnTo>
                    <a:pt x="104" y="210"/>
                  </a:lnTo>
                  <a:lnTo>
                    <a:pt x="104" y="214"/>
                  </a:lnTo>
                  <a:lnTo>
                    <a:pt x="104" y="218"/>
                  </a:lnTo>
                  <a:lnTo>
                    <a:pt x="108" y="218"/>
                  </a:lnTo>
                  <a:lnTo>
                    <a:pt x="108" y="222"/>
                  </a:lnTo>
                  <a:lnTo>
                    <a:pt x="104" y="224"/>
                  </a:lnTo>
                  <a:lnTo>
                    <a:pt x="104" y="228"/>
                  </a:lnTo>
                  <a:lnTo>
                    <a:pt x="104" y="232"/>
                  </a:lnTo>
                  <a:lnTo>
                    <a:pt x="108" y="236"/>
                  </a:lnTo>
                  <a:lnTo>
                    <a:pt x="112" y="236"/>
                  </a:lnTo>
                  <a:lnTo>
                    <a:pt x="112" y="238"/>
                  </a:lnTo>
                  <a:lnTo>
                    <a:pt x="116" y="238"/>
                  </a:lnTo>
                  <a:lnTo>
                    <a:pt x="116" y="242"/>
                  </a:lnTo>
                  <a:lnTo>
                    <a:pt x="112" y="242"/>
                  </a:lnTo>
                  <a:lnTo>
                    <a:pt x="112" y="246"/>
                  </a:lnTo>
                  <a:lnTo>
                    <a:pt x="108" y="246"/>
                  </a:lnTo>
                  <a:lnTo>
                    <a:pt x="104" y="246"/>
                  </a:lnTo>
                  <a:lnTo>
                    <a:pt x="108" y="250"/>
                  </a:lnTo>
                  <a:lnTo>
                    <a:pt x="108" y="254"/>
                  </a:lnTo>
                  <a:lnTo>
                    <a:pt x="108" y="258"/>
                  </a:lnTo>
                  <a:lnTo>
                    <a:pt x="112" y="258"/>
                  </a:lnTo>
                  <a:lnTo>
                    <a:pt x="112" y="262"/>
                  </a:lnTo>
                  <a:lnTo>
                    <a:pt x="108" y="264"/>
                  </a:lnTo>
                  <a:lnTo>
                    <a:pt x="108" y="268"/>
                  </a:lnTo>
                  <a:lnTo>
                    <a:pt x="108" y="272"/>
                  </a:lnTo>
                  <a:lnTo>
                    <a:pt x="104" y="272"/>
                  </a:lnTo>
                  <a:lnTo>
                    <a:pt x="102" y="272"/>
                  </a:lnTo>
                  <a:lnTo>
                    <a:pt x="102" y="276"/>
                  </a:lnTo>
                  <a:lnTo>
                    <a:pt x="102" y="280"/>
                  </a:lnTo>
                  <a:lnTo>
                    <a:pt x="98" y="280"/>
                  </a:lnTo>
                  <a:lnTo>
                    <a:pt x="102" y="284"/>
                  </a:lnTo>
                  <a:lnTo>
                    <a:pt x="102" y="288"/>
                  </a:lnTo>
                  <a:lnTo>
                    <a:pt x="102" y="292"/>
                  </a:lnTo>
                  <a:lnTo>
                    <a:pt x="98" y="294"/>
                  </a:lnTo>
                  <a:lnTo>
                    <a:pt x="94" y="294"/>
                  </a:lnTo>
                  <a:lnTo>
                    <a:pt x="94" y="292"/>
                  </a:lnTo>
                  <a:lnTo>
                    <a:pt x="90" y="292"/>
                  </a:lnTo>
                  <a:lnTo>
                    <a:pt x="86" y="292"/>
                  </a:lnTo>
                  <a:lnTo>
                    <a:pt x="86" y="288"/>
                  </a:lnTo>
                  <a:lnTo>
                    <a:pt x="82" y="284"/>
                  </a:lnTo>
                  <a:lnTo>
                    <a:pt x="86" y="284"/>
                  </a:lnTo>
                  <a:lnTo>
                    <a:pt x="82" y="280"/>
                  </a:lnTo>
                  <a:lnTo>
                    <a:pt x="82" y="276"/>
                  </a:lnTo>
                  <a:lnTo>
                    <a:pt x="82" y="272"/>
                  </a:lnTo>
                  <a:lnTo>
                    <a:pt x="86" y="276"/>
                  </a:lnTo>
                  <a:lnTo>
                    <a:pt x="86" y="272"/>
                  </a:lnTo>
                  <a:lnTo>
                    <a:pt x="82" y="272"/>
                  </a:lnTo>
                  <a:lnTo>
                    <a:pt x="82" y="276"/>
                  </a:lnTo>
                  <a:lnTo>
                    <a:pt x="82" y="280"/>
                  </a:lnTo>
                  <a:lnTo>
                    <a:pt x="82" y="276"/>
                  </a:lnTo>
                  <a:lnTo>
                    <a:pt x="78" y="276"/>
                  </a:lnTo>
                  <a:lnTo>
                    <a:pt x="78" y="280"/>
                  </a:lnTo>
                  <a:lnTo>
                    <a:pt x="78" y="284"/>
                  </a:lnTo>
                  <a:lnTo>
                    <a:pt x="82" y="284"/>
                  </a:lnTo>
                  <a:lnTo>
                    <a:pt x="82" y="288"/>
                  </a:lnTo>
                  <a:lnTo>
                    <a:pt x="78" y="288"/>
                  </a:lnTo>
                  <a:lnTo>
                    <a:pt x="78" y="292"/>
                  </a:lnTo>
                  <a:lnTo>
                    <a:pt x="74" y="292"/>
                  </a:lnTo>
                  <a:lnTo>
                    <a:pt x="74" y="294"/>
                  </a:lnTo>
                  <a:lnTo>
                    <a:pt x="72" y="294"/>
                  </a:lnTo>
                  <a:lnTo>
                    <a:pt x="72" y="292"/>
                  </a:lnTo>
                  <a:lnTo>
                    <a:pt x="68" y="292"/>
                  </a:lnTo>
                  <a:lnTo>
                    <a:pt x="72" y="292"/>
                  </a:lnTo>
                  <a:lnTo>
                    <a:pt x="72" y="294"/>
                  </a:lnTo>
                  <a:lnTo>
                    <a:pt x="68" y="294"/>
                  </a:lnTo>
                  <a:lnTo>
                    <a:pt x="64" y="298"/>
                  </a:lnTo>
                  <a:lnTo>
                    <a:pt x="64" y="302"/>
                  </a:lnTo>
                  <a:lnTo>
                    <a:pt x="60" y="302"/>
                  </a:lnTo>
                  <a:lnTo>
                    <a:pt x="60" y="306"/>
                  </a:lnTo>
                  <a:lnTo>
                    <a:pt x="56" y="306"/>
                  </a:lnTo>
                  <a:lnTo>
                    <a:pt x="52" y="310"/>
                  </a:lnTo>
                  <a:lnTo>
                    <a:pt x="48" y="310"/>
                  </a:lnTo>
                  <a:lnTo>
                    <a:pt x="48" y="314"/>
                  </a:lnTo>
                  <a:lnTo>
                    <a:pt x="44" y="314"/>
                  </a:lnTo>
                  <a:lnTo>
                    <a:pt x="42" y="314"/>
                  </a:lnTo>
                  <a:lnTo>
                    <a:pt x="38" y="314"/>
                  </a:lnTo>
                  <a:lnTo>
                    <a:pt x="34" y="314"/>
                  </a:lnTo>
                  <a:lnTo>
                    <a:pt x="34" y="318"/>
                  </a:lnTo>
                  <a:lnTo>
                    <a:pt x="30" y="314"/>
                  </a:lnTo>
                  <a:lnTo>
                    <a:pt x="26" y="314"/>
                  </a:lnTo>
                  <a:lnTo>
                    <a:pt x="26" y="310"/>
                  </a:lnTo>
                  <a:lnTo>
                    <a:pt x="30" y="310"/>
                  </a:lnTo>
                  <a:lnTo>
                    <a:pt x="26" y="310"/>
                  </a:lnTo>
                  <a:lnTo>
                    <a:pt x="22" y="310"/>
                  </a:lnTo>
                  <a:lnTo>
                    <a:pt x="18" y="310"/>
                  </a:lnTo>
                  <a:lnTo>
                    <a:pt x="18" y="306"/>
                  </a:lnTo>
                  <a:lnTo>
                    <a:pt x="14" y="306"/>
                  </a:lnTo>
                  <a:lnTo>
                    <a:pt x="12" y="302"/>
                  </a:lnTo>
                  <a:lnTo>
                    <a:pt x="12" y="298"/>
                  </a:lnTo>
                  <a:lnTo>
                    <a:pt x="12" y="294"/>
                  </a:lnTo>
                  <a:lnTo>
                    <a:pt x="12" y="292"/>
                  </a:lnTo>
                  <a:lnTo>
                    <a:pt x="14" y="294"/>
                  </a:lnTo>
                  <a:lnTo>
                    <a:pt x="18" y="294"/>
                  </a:lnTo>
                  <a:lnTo>
                    <a:pt x="18" y="298"/>
                  </a:lnTo>
                  <a:lnTo>
                    <a:pt x="22" y="294"/>
                  </a:lnTo>
                  <a:lnTo>
                    <a:pt x="18" y="294"/>
                  </a:lnTo>
                  <a:lnTo>
                    <a:pt x="22" y="294"/>
                  </a:lnTo>
                  <a:lnTo>
                    <a:pt x="22" y="292"/>
                  </a:lnTo>
                  <a:lnTo>
                    <a:pt x="26" y="292"/>
                  </a:lnTo>
                  <a:lnTo>
                    <a:pt x="22" y="292"/>
                  </a:lnTo>
                  <a:lnTo>
                    <a:pt x="18" y="294"/>
                  </a:lnTo>
                  <a:lnTo>
                    <a:pt x="18" y="292"/>
                  </a:lnTo>
                  <a:lnTo>
                    <a:pt x="14" y="292"/>
                  </a:lnTo>
                  <a:lnTo>
                    <a:pt x="18" y="292"/>
                  </a:lnTo>
                  <a:lnTo>
                    <a:pt x="18" y="288"/>
                  </a:lnTo>
                  <a:lnTo>
                    <a:pt x="22" y="288"/>
                  </a:lnTo>
                  <a:lnTo>
                    <a:pt x="26" y="288"/>
                  </a:lnTo>
                  <a:lnTo>
                    <a:pt x="22" y="288"/>
                  </a:lnTo>
                  <a:lnTo>
                    <a:pt x="18" y="288"/>
                  </a:lnTo>
                  <a:lnTo>
                    <a:pt x="18" y="284"/>
                  </a:lnTo>
                  <a:lnTo>
                    <a:pt x="22" y="284"/>
                  </a:lnTo>
                  <a:lnTo>
                    <a:pt x="22" y="280"/>
                  </a:lnTo>
                  <a:lnTo>
                    <a:pt x="26" y="280"/>
                  </a:lnTo>
                  <a:lnTo>
                    <a:pt x="22" y="280"/>
                  </a:lnTo>
                  <a:lnTo>
                    <a:pt x="18" y="284"/>
                  </a:lnTo>
                  <a:lnTo>
                    <a:pt x="14" y="284"/>
                  </a:lnTo>
                  <a:lnTo>
                    <a:pt x="18" y="284"/>
                  </a:lnTo>
                  <a:lnTo>
                    <a:pt x="14" y="284"/>
                  </a:lnTo>
                  <a:lnTo>
                    <a:pt x="14" y="288"/>
                  </a:lnTo>
                  <a:lnTo>
                    <a:pt x="12" y="288"/>
                  </a:lnTo>
                  <a:lnTo>
                    <a:pt x="12" y="284"/>
                  </a:lnTo>
                  <a:lnTo>
                    <a:pt x="12" y="288"/>
                  </a:lnTo>
                  <a:lnTo>
                    <a:pt x="8" y="288"/>
                  </a:lnTo>
                  <a:lnTo>
                    <a:pt x="8" y="284"/>
                  </a:lnTo>
                  <a:lnTo>
                    <a:pt x="8" y="280"/>
                  </a:lnTo>
                  <a:lnTo>
                    <a:pt x="12" y="276"/>
                  </a:lnTo>
                  <a:lnTo>
                    <a:pt x="12" y="280"/>
                  </a:lnTo>
                  <a:lnTo>
                    <a:pt x="12" y="276"/>
                  </a:lnTo>
                  <a:lnTo>
                    <a:pt x="14" y="276"/>
                  </a:lnTo>
                  <a:lnTo>
                    <a:pt x="18" y="276"/>
                  </a:lnTo>
                  <a:lnTo>
                    <a:pt x="22" y="272"/>
                  </a:lnTo>
                  <a:lnTo>
                    <a:pt x="18" y="276"/>
                  </a:lnTo>
                  <a:lnTo>
                    <a:pt x="14" y="276"/>
                  </a:lnTo>
                  <a:lnTo>
                    <a:pt x="14" y="272"/>
                  </a:lnTo>
                  <a:lnTo>
                    <a:pt x="18" y="272"/>
                  </a:lnTo>
                  <a:lnTo>
                    <a:pt x="18" y="268"/>
                  </a:lnTo>
                  <a:lnTo>
                    <a:pt x="18" y="264"/>
                  </a:lnTo>
                  <a:lnTo>
                    <a:pt x="22" y="264"/>
                  </a:lnTo>
                  <a:lnTo>
                    <a:pt x="22" y="262"/>
                  </a:lnTo>
                  <a:lnTo>
                    <a:pt x="26" y="262"/>
                  </a:lnTo>
                  <a:lnTo>
                    <a:pt x="26" y="264"/>
                  </a:lnTo>
                  <a:lnTo>
                    <a:pt x="26" y="268"/>
                  </a:lnTo>
                  <a:lnTo>
                    <a:pt x="26" y="264"/>
                  </a:lnTo>
                  <a:lnTo>
                    <a:pt x="26" y="262"/>
                  </a:lnTo>
                  <a:lnTo>
                    <a:pt x="30" y="262"/>
                  </a:lnTo>
                  <a:lnTo>
                    <a:pt x="30" y="258"/>
                  </a:lnTo>
                  <a:lnTo>
                    <a:pt x="34" y="262"/>
                  </a:lnTo>
                  <a:lnTo>
                    <a:pt x="34" y="258"/>
                  </a:lnTo>
                  <a:lnTo>
                    <a:pt x="30" y="258"/>
                  </a:lnTo>
                  <a:lnTo>
                    <a:pt x="34" y="258"/>
                  </a:lnTo>
                  <a:lnTo>
                    <a:pt x="30" y="258"/>
                  </a:lnTo>
                  <a:lnTo>
                    <a:pt x="26" y="262"/>
                  </a:lnTo>
                  <a:lnTo>
                    <a:pt x="22" y="262"/>
                  </a:lnTo>
                  <a:lnTo>
                    <a:pt x="18" y="262"/>
                  </a:lnTo>
                  <a:lnTo>
                    <a:pt x="18" y="264"/>
                  </a:lnTo>
                  <a:lnTo>
                    <a:pt x="14" y="268"/>
                  </a:lnTo>
                  <a:lnTo>
                    <a:pt x="14" y="272"/>
                  </a:lnTo>
                  <a:lnTo>
                    <a:pt x="14" y="268"/>
                  </a:lnTo>
                  <a:lnTo>
                    <a:pt x="12" y="268"/>
                  </a:lnTo>
                  <a:lnTo>
                    <a:pt x="12" y="264"/>
                  </a:lnTo>
                  <a:lnTo>
                    <a:pt x="14" y="262"/>
                  </a:lnTo>
                  <a:lnTo>
                    <a:pt x="12" y="262"/>
                  </a:lnTo>
                  <a:lnTo>
                    <a:pt x="12" y="264"/>
                  </a:lnTo>
                  <a:lnTo>
                    <a:pt x="12" y="268"/>
                  </a:lnTo>
                  <a:lnTo>
                    <a:pt x="8" y="268"/>
                  </a:lnTo>
                  <a:lnTo>
                    <a:pt x="8" y="264"/>
                  </a:lnTo>
                  <a:lnTo>
                    <a:pt x="8" y="262"/>
                  </a:lnTo>
                  <a:lnTo>
                    <a:pt x="8" y="258"/>
                  </a:lnTo>
                  <a:lnTo>
                    <a:pt x="8" y="262"/>
                  </a:lnTo>
                  <a:lnTo>
                    <a:pt x="12" y="262"/>
                  </a:lnTo>
                  <a:lnTo>
                    <a:pt x="14" y="262"/>
                  </a:lnTo>
                  <a:lnTo>
                    <a:pt x="14" y="258"/>
                  </a:lnTo>
                  <a:lnTo>
                    <a:pt x="14" y="254"/>
                  </a:lnTo>
                  <a:lnTo>
                    <a:pt x="12" y="254"/>
                  </a:lnTo>
                  <a:lnTo>
                    <a:pt x="12" y="258"/>
                  </a:lnTo>
                  <a:lnTo>
                    <a:pt x="8" y="258"/>
                  </a:lnTo>
                  <a:lnTo>
                    <a:pt x="4" y="254"/>
                  </a:lnTo>
                  <a:lnTo>
                    <a:pt x="8" y="258"/>
                  </a:lnTo>
                  <a:lnTo>
                    <a:pt x="4" y="254"/>
                  </a:lnTo>
                  <a:lnTo>
                    <a:pt x="8" y="254"/>
                  </a:lnTo>
                  <a:lnTo>
                    <a:pt x="8" y="258"/>
                  </a:lnTo>
                  <a:lnTo>
                    <a:pt x="12" y="258"/>
                  </a:lnTo>
                  <a:lnTo>
                    <a:pt x="12" y="254"/>
                  </a:lnTo>
                  <a:lnTo>
                    <a:pt x="8" y="254"/>
                  </a:lnTo>
                  <a:lnTo>
                    <a:pt x="8" y="250"/>
                  </a:lnTo>
                  <a:lnTo>
                    <a:pt x="12" y="250"/>
                  </a:lnTo>
                  <a:lnTo>
                    <a:pt x="8" y="250"/>
                  </a:lnTo>
                  <a:lnTo>
                    <a:pt x="4" y="250"/>
                  </a:lnTo>
                  <a:lnTo>
                    <a:pt x="4" y="246"/>
                  </a:lnTo>
                  <a:lnTo>
                    <a:pt x="8" y="246"/>
                  </a:lnTo>
                  <a:lnTo>
                    <a:pt x="12" y="246"/>
                  </a:lnTo>
                  <a:lnTo>
                    <a:pt x="14" y="246"/>
                  </a:lnTo>
                  <a:lnTo>
                    <a:pt x="18" y="246"/>
                  </a:lnTo>
                  <a:lnTo>
                    <a:pt x="22" y="246"/>
                  </a:lnTo>
                  <a:lnTo>
                    <a:pt x="26" y="246"/>
                  </a:lnTo>
                  <a:lnTo>
                    <a:pt x="26" y="242"/>
                  </a:lnTo>
                  <a:lnTo>
                    <a:pt x="30" y="242"/>
                  </a:lnTo>
                  <a:lnTo>
                    <a:pt x="30" y="246"/>
                  </a:lnTo>
                  <a:lnTo>
                    <a:pt x="34" y="246"/>
                  </a:lnTo>
                  <a:lnTo>
                    <a:pt x="34" y="250"/>
                  </a:lnTo>
                  <a:lnTo>
                    <a:pt x="34" y="246"/>
                  </a:lnTo>
                  <a:lnTo>
                    <a:pt x="38" y="246"/>
                  </a:lnTo>
                  <a:lnTo>
                    <a:pt x="38" y="242"/>
                  </a:lnTo>
                  <a:lnTo>
                    <a:pt x="38" y="238"/>
                  </a:lnTo>
                  <a:lnTo>
                    <a:pt x="42" y="238"/>
                  </a:lnTo>
                  <a:lnTo>
                    <a:pt x="42" y="236"/>
                  </a:lnTo>
                  <a:lnTo>
                    <a:pt x="38" y="238"/>
                  </a:lnTo>
                  <a:lnTo>
                    <a:pt x="38" y="242"/>
                  </a:lnTo>
                  <a:lnTo>
                    <a:pt x="34" y="242"/>
                  </a:lnTo>
                  <a:lnTo>
                    <a:pt x="30" y="246"/>
                  </a:lnTo>
                  <a:lnTo>
                    <a:pt x="30" y="242"/>
                  </a:lnTo>
                  <a:lnTo>
                    <a:pt x="26" y="242"/>
                  </a:lnTo>
                  <a:lnTo>
                    <a:pt x="26" y="238"/>
                  </a:lnTo>
                  <a:lnTo>
                    <a:pt x="26" y="242"/>
                  </a:lnTo>
                  <a:lnTo>
                    <a:pt x="22" y="246"/>
                  </a:lnTo>
                  <a:lnTo>
                    <a:pt x="22" y="242"/>
                  </a:lnTo>
                  <a:lnTo>
                    <a:pt x="18" y="242"/>
                  </a:lnTo>
                  <a:lnTo>
                    <a:pt x="14" y="242"/>
                  </a:lnTo>
                  <a:lnTo>
                    <a:pt x="12" y="242"/>
                  </a:lnTo>
                  <a:lnTo>
                    <a:pt x="12" y="246"/>
                  </a:lnTo>
                  <a:lnTo>
                    <a:pt x="8" y="246"/>
                  </a:lnTo>
                  <a:lnTo>
                    <a:pt x="8" y="242"/>
                  </a:lnTo>
                  <a:lnTo>
                    <a:pt x="4" y="242"/>
                  </a:lnTo>
                  <a:lnTo>
                    <a:pt x="8" y="242"/>
                  </a:lnTo>
                  <a:lnTo>
                    <a:pt x="4" y="242"/>
                  </a:lnTo>
                  <a:lnTo>
                    <a:pt x="8" y="238"/>
                  </a:lnTo>
                  <a:lnTo>
                    <a:pt x="12" y="238"/>
                  </a:lnTo>
                  <a:lnTo>
                    <a:pt x="8" y="238"/>
                  </a:lnTo>
                  <a:lnTo>
                    <a:pt x="4" y="238"/>
                  </a:lnTo>
                  <a:lnTo>
                    <a:pt x="8" y="236"/>
                  </a:lnTo>
                  <a:lnTo>
                    <a:pt x="8" y="238"/>
                  </a:lnTo>
                  <a:lnTo>
                    <a:pt x="12" y="238"/>
                  </a:lnTo>
                  <a:lnTo>
                    <a:pt x="14" y="238"/>
                  </a:lnTo>
                  <a:lnTo>
                    <a:pt x="14" y="236"/>
                  </a:lnTo>
                  <a:lnTo>
                    <a:pt x="12" y="236"/>
                  </a:lnTo>
                  <a:lnTo>
                    <a:pt x="12" y="238"/>
                  </a:lnTo>
                  <a:lnTo>
                    <a:pt x="8" y="236"/>
                  </a:lnTo>
                  <a:lnTo>
                    <a:pt x="4" y="236"/>
                  </a:lnTo>
                  <a:lnTo>
                    <a:pt x="8" y="232"/>
                  </a:lnTo>
                  <a:lnTo>
                    <a:pt x="4" y="232"/>
                  </a:lnTo>
                  <a:lnTo>
                    <a:pt x="8" y="228"/>
                  </a:lnTo>
                  <a:lnTo>
                    <a:pt x="12" y="228"/>
                  </a:lnTo>
                  <a:lnTo>
                    <a:pt x="14" y="228"/>
                  </a:lnTo>
                  <a:lnTo>
                    <a:pt x="18" y="228"/>
                  </a:lnTo>
                  <a:lnTo>
                    <a:pt x="22" y="228"/>
                  </a:lnTo>
                  <a:lnTo>
                    <a:pt x="26" y="228"/>
                  </a:lnTo>
                  <a:lnTo>
                    <a:pt x="30" y="228"/>
                  </a:lnTo>
                  <a:lnTo>
                    <a:pt x="26" y="228"/>
                  </a:lnTo>
                  <a:lnTo>
                    <a:pt x="22" y="228"/>
                  </a:lnTo>
                  <a:lnTo>
                    <a:pt x="18" y="228"/>
                  </a:lnTo>
                  <a:lnTo>
                    <a:pt x="14" y="228"/>
                  </a:lnTo>
                  <a:lnTo>
                    <a:pt x="12" y="228"/>
                  </a:lnTo>
                  <a:lnTo>
                    <a:pt x="8" y="228"/>
                  </a:lnTo>
                  <a:lnTo>
                    <a:pt x="4" y="228"/>
                  </a:lnTo>
                  <a:lnTo>
                    <a:pt x="8" y="224"/>
                  </a:lnTo>
                  <a:lnTo>
                    <a:pt x="8" y="222"/>
                  </a:lnTo>
                  <a:lnTo>
                    <a:pt x="4" y="222"/>
                  </a:lnTo>
                  <a:lnTo>
                    <a:pt x="8" y="222"/>
                  </a:lnTo>
                  <a:lnTo>
                    <a:pt x="12" y="224"/>
                  </a:lnTo>
                  <a:lnTo>
                    <a:pt x="12" y="222"/>
                  </a:lnTo>
                  <a:lnTo>
                    <a:pt x="8" y="222"/>
                  </a:lnTo>
                  <a:lnTo>
                    <a:pt x="12" y="222"/>
                  </a:lnTo>
                  <a:lnTo>
                    <a:pt x="14" y="222"/>
                  </a:lnTo>
                  <a:lnTo>
                    <a:pt x="18" y="222"/>
                  </a:lnTo>
                  <a:lnTo>
                    <a:pt x="22" y="224"/>
                  </a:lnTo>
                  <a:lnTo>
                    <a:pt x="18" y="224"/>
                  </a:lnTo>
                  <a:lnTo>
                    <a:pt x="18" y="222"/>
                  </a:lnTo>
                  <a:lnTo>
                    <a:pt x="14" y="222"/>
                  </a:lnTo>
                  <a:lnTo>
                    <a:pt x="18" y="222"/>
                  </a:lnTo>
                  <a:lnTo>
                    <a:pt x="18" y="218"/>
                  </a:lnTo>
                  <a:lnTo>
                    <a:pt x="22" y="218"/>
                  </a:lnTo>
                  <a:lnTo>
                    <a:pt x="26" y="222"/>
                  </a:lnTo>
                  <a:lnTo>
                    <a:pt x="26" y="218"/>
                  </a:lnTo>
                  <a:lnTo>
                    <a:pt x="22" y="218"/>
                  </a:lnTo>
                  <a:lnTo>
                    <a:pt x="26" y="214"/>
                  </a:lnTo>
                  <a:lnTo>
                    <a:pt x="30" y="218"/>
                  </a:lnTo>
                  <a:lnTo>
                    <a:pt x="34" y="218"/>
                  </a:lnTo>
                  <a:lnTo>
                    <a:pt x="34" y="222"/>
                  </a:lnTo>
                  <a:lnTo>
                    <a:pt x="30" y="222"/>
                  </a:lnTo>
                  <a:lnTo>
                    <a:pt x="30" y="224"/>
                  </a:lnTo>
                  <a:lnTo>
                    <a:pt x="34" y="224"/>
                  </a:lnTo>
                  <a:lnTo>
                    <a:pt x="34" y="222"/>
                  </a:lnTo>
                  <a:lnTo>
                    <a:pt x="30" y="222"/>
                  </a:lnTo>
                  <a:lnTo>
                    <a:pt x="34" y="222"/>
                  </a:lnTo>
                  <a:lnTo>
                    <a:pt x="34" y="218"/>
                  </a:lnTo>
                  <a:lnTo>
                    <a:pt x="38" y="218"/>
                  </a:lnTo>
                  <a:lnTo>
                    <a:pt x="38" y="222"/>
                  </a:lnTo>
                  <a:lnTo>
                    <a:pt x="38" y="218"/>
                  </a:lnTo>
                  <a:lnTo>
                    <a:pt x="34" y="218"/>
                  </a:lnTo>
                  <a:lnTo>
                    <a:pt x="30" y="218"/>
                  </a:lnTo>
                  <a:lnTo>
                    <a:pt x="30" y="214"/>
                  </a:lnTo>
                  <a:lnTo>
                    <a:pt x="26" y="214"/>
                  </a:lnTo>
                  <a:lnTo>
                    <a:pt x="22" y="214"/>
                  </a:lnTo>
                  <a:lnTo>
                    <a:pt x="26" y="214"/>
                  </a:lnTo>
                  <a:lnTo>
                    <a:pt x="22" y="214"/>
                  </a:lnTo>
                  <a:lnTo>
                    <a:pt x="22" y="210"/>
                  </a:lnTo>
                  <a:lnTo>
                    <a:pt x="26" y="210"/>
                  </a:lnTo>
                  <a:lnTo>
                    <a:pt x="30" y="210"/>
                  </a:lnTo>
                  <a:lnTo>
                    <a:pt x="34" y="210"/>
                  </a:lnTo>
                  <a:lnTo>
                    <a:pt x="38" y="210"/>
                  </a:lnTo>
                  <a:lnTo>
                    <a:pt x="42" y="214"/>
                  </a:lnTo>
                  <a:lnTo>
                    <a:pt x="42" y="210"/>
                  </a:lnTo>
                  <a:lnTo>
                    <a:pt x="42" y="214"/>
                  </a:lnTo>
                  <a:lnTo>
                    <a:pt x="38" y="214"/>
                  </a:lnTo>
                  <a:lnTo>
                    <a:pt x="38" y="210"/>
                  </a:lnTo>
                  <a:lnTo>
                    <a:pt x="42" y="210"/>
                  </a:lnTo>
                  <a:lnTo>
                    <a:pt x="44" y="210"/>
                  </a:lnTo>
                  <a:lnTo>
                    <a:pt x="44" y="206"/>
                  </a:lnTo>
                  <a:lnTo>
                    <a:pt x="48" y="210"/>
                  </a:lnTo>
                  <a:lnTo>
                    <a:pt x="48" y="206"/>
                  </a:lnTo>
                  <a:lnTo>
                    <a:pt x="44" y="206"/>
                  </a:lnTo>
                  <a:lnTo>
                    <a:pt x="42" y="210"/>
                  </a:lnTo>
                  <a:lnTo>
                    <a:pt x="38" y="210"/>
                  </a:lnTo>
                  <a:lnTo>
                    <a:pt x="38" y="206"/>
                  </a:lnTo>
                  <a:lnTo>
                    <a:pt x="42" y="206"/>
                  </a:lnTo>
                  <a:lnTo>
                    <a:pt x="38" y="206"/>
                  </a:lnTo>
                  <a:lnTo>
                    <a:pt x="34" y="206"/>
                  </a:lnTo>
                  <a:lnTo>
                    <a:pt x="30" y="210"/>
                  </a:lnTo>
                  <a:lnTo>
                    <a:pt x="30" y="206"/>
                  </a:lnTo>
                  <a:lnTo>
                    <a:pt x="34" y="206"/>
                  </a:lnTo>
                  <a:lnTo>
                    <a:pt x="30" y="202"/>
                  </a:lnTo>
                  <a:lnTo>
                    <a:pt x="34" y="202"/>
                  </a:lnTo>
                  <a:lnTo>
                    <a:pt x="38" y="202"/>
                  </a:lnTo>
                  <a:lnTo>
                    <a:pt x="42" y="202"/>
                  </a:lnTo>
                  <a:lnTo>
                    <a:pt x="44" y="202"/>
                  </a:lnTo>
                  <a:lnTo>
                    <a:pt x="42" y="202"/>
                  </a:lnTo>
                  <a:lnTo>
                    <a:pt x="44" y="202"/>
                  </a:lnTo>
                  <a:lnTo>
                    <a:pt x="48" y="202"/>
                  </a:lnTo>
                  <a:lnTo>
                    <a:pt x="48" y="206"/>
                  </a:lnTo>
                  <a:lnTo>
                    <a:pt x="52" y="206"/>
                  </a:lnTo>
                  <a:lnTo>
                    <a:pt x="52" y="210"/>
                  </a:lnTo>
                  <a:lnTo>
                    <a:pt x="56" y="210"/>
                  </a:lnTo>
                  <a:lnTo>
                    <a:pt x="52" y="210"/>
                  </a:lnTo>
                  <a:lnTo>
                    <a:pt x="52" y="206"/>
                  </a:lnTo>
                  <a:lnTo>
                    <a:pt x="48" y="206"/>
                  </a:lnTo>
                  <a:lnTo>
                    <a:pt x="48" y="202"/>
                  </a:lnTo>
                  <a:lnTo>
                    <a:pt x="44" y="202"/>
                  </a:lnTo>
                  <a:lnTo>
                    <a:pt x="44" y="198"/>
                  </a:lnTo>
                  <a:lnTo>
                    <a:pt x="48" y="198"/>
                  </a:lnTo>
                  <a:lnTo>
                    <a:pt x="48" y="202"/>
                  </a:lnTo>
                  <a:lnTo>
                    <a:pt x="52" y="202"/>
                  </a:lnTo>
                  <a:lnTo>
                    <a:pt x="52" y="206"/>
                  </a:lnTo>
                  <a:lnTo>
                    <a:pt x="52" y="202"/>
                  </a:lnTo>
                  <a:lnTo>
                    <a:pt x="56" y="202"/>
                  </a:lnTo>
                  <a:lnTo>
                    <a:pt x="52" y="202"/>
                  </a:lnTo>
                  <a:lnTo>
                    <a:pt x="48" y="202"/>
                  </a:lnTo>
                  <a:lnTo>
                    <a:pt x="48" y="198"/>
                  </a:lnTo>
                  <a:lnTo>
                    <a:pt x="52" y="198"/>
                  </a:lnTo>
                  <a:lnTo>
                    <a:pt x="56" y="198"/>
                  </a:lnTo>
                  <a:lnTo>
                    <a:pt x="60" y="198"/>
                  </a:lnTo>
                  <a:lnTo>
                    <a:pt x="56" y="198"/>
                  </a:lnTo>
                  <a:lnTo>
                    <a:pt x="52" y="194"/>
                  </a:lnTo>
                  <a:lnTo>
                    <a:pt x="56" y="194"/>
                  </a:lnTo>
                  <a:lnTo>
                    <a:pt x="56" y="192"/>
                  </a:lnTo>
                  <a:lnTo>
                    <a:pt x="60" y="192"/>
                  </a:lnTo>
                  <a:lnTo>
                    <a:pt x="64" y="192"/>
                  </a:lnTo>
                  <a:lnTo>
                    <a:pt x="64" y="194"/>
                  </a:lnTo>
                  <a:lnTo>
                    <a:pt x="68" y="194"/>
                  </a:lnTo>
                  <a:lnTo>
                    <a:pt x="68" y="192"/>
                  </a:lnTo>
                  <a:lnTo>
                    <a:pt x="64" y="194"/>
                  </a:lnTo>
                  <a:lnTo>
                    <a:pt x="64" y="192"/>
                  </a:lnTo>
                  <a:lnTo>
                    <a:pt x="64" y="188"/>
                  </a:lnTo>
                  <a:lnTo>
                    <a:pt x="68" y="188"/>
                  </a:lnTo>
                  <a:lnTo>
                    <a:pt x="72" y="188"/>
                  </a:lnTo>
                  <a:lnTo>
                    <a:pt x="74" y="192"/>
                  </a:lnTo>
                  <a:lnTo>
                    <a:pt x="74" y="194"/>
                  </a:lnTo>
                  <a:lnTo>
                    <a:pt x="78" y="194"/>
                  </a:lnTo>
                  <a:lnTo>
                    <a:pt x="74" y="194"/>
                  </a:lnTo>
                  <a:lnTo>
                    <a:pt x="74" y="192"/>
                  </a:lnTo>
                  <a:lnTo>
                    <a:pt x="78" y="192"/>
                  </a:lnTo>
                  <a:lnTo>
                    <a:pt x="82" y="192"/>
                  </a:lnTo>
                  <a:lnTo>
                    <a:pt x="86" y="192"/>
                  </a:lnTo>
                  <a:lnTo>
                    <a:pt x="86" y="188"/>
                  </a:lnTo>
                  <a:lnTo>
                    <a:pt x="82" y="188"/>
                  </a:lnTo>
                  <a:lnTo>
                    <a:pt x="86" y="188"/>
                  </a:lnTo>
                  <a:lnTo>
                    <a:pt x="86" y="184"/>
                  </a:lnTo>
                  <a:lnTo>
                    <a:pt x="90" y="184"/>
                  </a:lnTo>
                  <a:lnTo>
                    <a:pt x="94" y="184"/>
                  </a:lnTo>
                  <a:lnTo>
                    <a:pt x="94" y="180"/>
                  </a:lnTo>
                  <a:lnTo>
                    <a:pt x="90" y="180"/>
                  </a:lnTo>
                  <a:lnTo>
                    <a:pt x="94" y="180"/>
                  </a:lnTo>
                  <a:lnTo>
                    <a:pt x="98" y="176"/>
                  </a:lnTo>
                  <a:lnTo>
                    <a:pt x="94" y="176"/>
                  </a:lnTo>
                  <a:lnTo>
                    <a:pt x="90" y="176"/>
                  </a:lnTo>
                  <a:lnTo>
                    <a:pt x="90" y="180"/>
                  </a:lnTo>
                  <a:lnTo>
                    <a:pt x="86" y="180"/>
                  </a:lnTo>
                  <a:lnTo>
                    <a:pt x="82" y="184"/>
                  </a:lnTo>
                  <a:lnTo>
                    <a:pt x="86" y="180"/>
                  </a:lnTo>
                  <a:lnTo>
                    <a:pt x="90" y="180"/>
                  </a:lnTo>
                  <a:lnTo>
                    <a:pt x="90" y="184"/>
                  </a:lnTo>
                  <a:lnTo>
                    <a:pt x="86" y="184"/>
                  </a:lnTo>
                  <a:lnTo>
                    <a:pt x="82" y="188"/>
                  </a:lnTo>
                  <a:lnTo>
                    <a:pt x="78" y="188"/>
                  </a:lnTo>
                  <a:lnTo>
                    <a:pt x="74" y="192"/>
                  </a:lnTo>
                  <a:lnTo>
                    <a:pt x="72" y="188"/>
                  </a:lnTo>
                  <a:lnTo>
                    <a:pt x="72" y="184"/>
                  </a:lnTo>
                  <a:lnTo>
                    <a:pt x="74" y="184"/>
                  </a:lnTo>
                  <a:lnTo>
                    <a:pt x="72" y="184"/>
                  </a:lnTo>
                  <a:lnTo>
                    <a:pt x="68" y="188"/>
                  </a:lnTo>
                  <a:lnTo>
                    <a:pt x="68" y="184"/>
                  </a:lnTo>
                  <a:lnTo>
                    <a:pt x="72" y="184"/>
                  </a:lnTo>
                  <a:lnTo>
                    <a:pt x="72" y="180"/>
                  </a:lnTo>
                  <a:lnTo>
                    <a:pt x="74" y="180"/>
                  </a:lnTo>
                  <a:lnTo>
                    <a:pt x="78" y="180"/>
                  </a:lnTo>
                  <a:lnTo>
                    <a:pt x="74" y="180"/>
                  </a:lnTo>
                  <a:lnTo>
                    <a:pt x="74" y="176"/>
                  </a:lnTo>
                  <a:lnTo>
                    <a:pt x="78" y="172"/>
                  </a:lnTo>
                  <a:lnTo>
                    <a:pt x="82" y="168"/>
                  </a:lnTo>
                  <a:lnTo>
                    <a:pt x="82" y="168"/>
                  </a:lnTo>
                  <a:lnTo>
                    <a:pt x="82" y="168"/>
                  </a:lnTo>
                  <a:close/>
                  <a:moveTo>
                    <a:pt x="284" y="4"/>
                  </a:moveTo>
                  <a:lnTo>
                    <a:pt x="284" y="0"/>
                  </a:lnTo>
                  <a:lnTo>
                    <a:pt x="284" y="4"/>
                  </a:lnTo>
                  <a:lnTo>
                    <a:pt x="284" y="4"/>
                  </a:lnTo>
                  <a:lnTo>
                    <a:pt x="284" y="4"/>
                  </a:lnTo>
                  <a:close/>
                  <a:moveTo>
                    <a:pt x="270" y="16"/>
                  </a:moveTo>
                  <a:lnTo>
                    <a:pt x="270" y="12"/>
                  </a:lnTo>
                  <a:lnTo>
                    <a:pt x="274" y="12"/>
                  </a:lnTo>
                  <a:lnTo>
                    <a:pt x="276" y="16"/>
                  </a:lnTo>
                  <a:lnTo>
                    <a:pt x="274" y="16"/>
                  </a:lnTo>
                  <a:lnTo>
                    <a:pt x="270" y="16"/>
                  </a:lnTo>
                  <a:lnTo>
                    <a:pt x="270" y="16"/>
                  </a:lnTo>
                  <a:lnTo>
                    <a:pt x="270" y="16"/>
                  </a:lnTo>
                  <a:close/>
                  <a:moveTo>
                    <a:pt x="258" y="22"/>
                  </a:moveTo>
                  <a:lnTo>
                    <a:pt x="254" y="22"/>
                  </a:lnTo>
                  <a:lnTo>
                    <a:pt x="250" y="22"/>
                  </a:lnTo>
                  <a:lnTo>
                    <a:pt x="250" y="20"/>
                  </a:lnTo>
                  <a:lnTo>
                    <a:pt x="254" y="20"/>
                  </a:lnTo>
                  <a:lnTo>
                    <a:pt x="258" y="22"/>
                  </a:lnTo>
                  <a:lnTo>
                    <a:pt x="258" y="22"/>
                  </a:lnTo>
                  <a:lnTo>
                    <a:pt x="258" y="22"/>
                  </a:lnTo>
                  <a:close/>
                  <a:moveTo>
                    <a:pt x="244" y="22"/>
                  </a:moveTo>
                  <a:lnTo>
                    <a:pt x="240" y="22"/>
                  </a:lnTo>
                  <a:lnTo>
                    <a:pt x="240" y="20"/>
                  </a:lnTo>
                  <a:lnTo>
                    <a:pt x="244" y="20"/>
                  </a:lnTo>
                  <a:lnTo>
                    <a:pt x="244" y="22"/>
                  </a:lnTo>
                  <a:lnTo>
                    <a:pt x="244" y="22"/>
                  </a:lnTo>
                  <a:lnTo>
                    <a:pt x="244" y="22"/>
                  </a:lnTo>
                  <a:close/>
                  <a:moveTo>
                    <a:pt x="206" y="26"/>
                  </a:moveTo>
                  <a:lnTo>
                    <a:pt x="202" y="26"/>
                  </a:lnTo>
                  <a:lnTo>
                    <a:pt x="206" y="22"/>
                  </a:lnTo>
                  <a:lnTo>
                    <a:pt x="206" y="26"/>
                  </a:lnTo>
                  <a:lnTo>
                    <a:pt x="206" y="26"/>
                  </a:lnTo>
                  <a:lnTo>
                    <a:pt x="206" y="26"/>
                  </a:lnTo>
                  <a:close/>
                  <a:moveTo>
                    <a:pt x="198" y="30"/>
                  </a:moveTo>
                  <a:lnTo>
                    <a:pt x="198" y="26"/>
                  </a:lnTo>
                  <a:lnTo>
                    <a:pt x="202" y="26"/>
                  </a:lnTo>
                  <a:lnTo>
                    <a:pt x="202" y="30"/>
                  </a:lnTo>
                  <a:lnTo>
                    <a:pt x="198" y="30"/>
                  </a:lnTo>
                  <a:lnTo>
                    <a:pt x="198" y="30"/>
                  </a:lnTo>
                  <a:lnTo>
                    <a:pt x="198" y="30"/>
                  </a:lnTo>
                  <a:close/>
                  <a:moveTo>
                    <a:pt x="228" y="30"/>
                  </a:moveTo>
                  <a:lnTo>
                    <a:pt x="232" y="30"/>
                  </a:lnTo>
                  <a:lnTo>
                    <a:pt x="228" y="30"/>
                  </a:lnTo>
                  <a:lnTo>
                    <a:pt x="228" y="30"/>
                  </a:lnTo>
                  <a:lnTo>
                    <a:pt x="228" y="30"/>
                  </a:lnTo>
                  <a:close/>
                  <a:moveTo>
                    <a:pt x="210" y="34"/>
                  </a:moveTo>
                  <a:lnTo>
                    <a:pt x="214" y="30"/>
                  </a:lnTo>
                  <a:lnTo>
                    <a:pt x="218" y="30"/>
                  </a:lnTo>
                  <a:lnTo>
                    <a:pt x="214" y="34"/>
                  </a:lnTo>
                  <a:lnTo>
                    <a:pt x="210" y="34"/>
                  </a:lnTo>
                  <a:lnTo>
                    <a:pt x="210" y="34"/>
                  </a:lnTo>
                  <a:lnTo>
                    <a:pt x="210" y="34"/>
                  </a:lnTo>
                  <a:close/>
                  <a:moveTo>
                    <a:pt x="354" y="38"/>
                  </a:moveTo>
                  <a:lnTo>
                    <a:pt x="354" y="34"/>
                  </a:lnTo>
                  <a:lnTo>
                    <a:pt x="358" y="34"/>
                  </a:lnTo>
                  <a:lnTo>
                    <a:pt x="354" y="38"/>
                  </a:lnTo>
                  <a:lnTo>
                    <a:pt x="354" y="38"/>
                  </a:lnTo>
                  <a:lnTo>
                    <a:pt x="354" y="38"/>
                  </a:lnTo>
                  <a:close/>
                  <a:moveTo>
                    <a:pt x="224" y="34"/>
                  </a:moveTo>
                  <a:lnTo>
                    <a:pt x="228" y="34"/>
                  </a:lnTo>
                  <a:lnTo>
                    <a:pt x="224" y="34"/>
                  </a:lnTo>
                  <a:lnTo>
                    <a:pt x="224" y="34"/>
                  </a:lnTo>
                  <a:lnTo>
                    <a:pt x="224" y="34"/>
                  </a:lnTo>
                  <a:close/>
                  <a:moveTo>
                    <a:pt x="202" y="42"/>
                  </a:moveTo>
                  <a:lnTo>
                    <a:pt x="202" y="38"/>
                  </a:lnTo>
                  <a:lnTo>
                    <a:pt x="202" y="42"/>
                  </a:lnTo>
                  <a:lnTo>
                    <a:pt x="202" y="42"/>
                  </a:lnTo>
                  <a:lnTo>
                    <a:pt x="202" y="42"/>
                  </a:lnTo>
                  <a:close/>
                  <a:moveTo>
                    <a:pt x="180" y="56"/>
                  </a:moveTo>
                  <a:lnTo>
                    <a:pt x="180" y="52"/>
                  </a:lnTo>
                  <a:lnTo>
                    <a:pt x="184" y="52"/>
                  </a:lnTo>
                  <a:lnTo>
                    <a:pt x="180" y="56"/>
                  </a:lnTo>
                  <a:lnTo>
                    <a:pt x="180" y="56"/>
                  </a:lnTo>
                  <a:lnTo>
                    <a:pt x="180" y="56"/>
                  </a:lnTo>
                  <a:close/>
                  <a:moveTo>
                    <a:pt x="168" y="60"/>
                  </a:moveTo>
                  <a:lnTo>
                    <a:pt x="164" y="56"/>
                  </a:lnTo>
                  <a:lnTo>
                    <a:pt x="168" y="56"/>
                  </a:lnTo>
                  <a:lnTo>
                    <a:pt x="168" y="60"/>
                  </a:lnTo>
                  <a:lnTo>
                    <a:pt x="168" y="60"/>
                  </a:lnTo>
                  <a:lnTo>
                    <a:pt x="168" y="60"/>
                  </a:lnTo>
                  <a:close/>
                  <a:moveTo>
                    <a:pt x="176" y="60"/>
                  </a:moveTo>
                  <a:lnTo>
                    <a:pt x="176" y="56"/>
                  </a:lnTo>
                  <a:lnTo>
                    <a:pt x="180" y="56"/>
                  </a:lnTo>
                  <a:lnTo>
                    <a:pt x="180" y="60"/>
                  </a:lnTo>
                  <a:lnTo>
                    <a:pt x="176" y="60"/>
                  </a:lnTo>
                  <a:lnTo>
                    <a:pt x="176" y="60"/>
                  </a:lnTo>
                  <a:lnTo>
                    <a:pt x="176" y="60"/>
                  </a:lnTo>
                  <a:close/>
                  <a:moveTo>
                    <a:pt x="172" y="64"/>
                  </a:moveTo>
                  <a:lnTo>
                    <a:pt x="172" y="60"/>
                  </a:lnTo>
                  <a:lnTo>
                    <a:pt x="176" y="60"/>
                  </a:lnTo>
                  <a:lnTo>
                    <a:pt x="172" y="60"/>
                  </a:lnTo>
                  <a:lnTo>
                    <a:pt x="172" y="64"/>
                  </a:lnTo>
                  <a:lnTo>
                    <a:pt x="172" y="64"/>
                  </a:lnTo>
                  <a:lnTo>
                    <a:pt x="172" y="64"/>
                  </a:lnTo>
                  <a:close/>
                  <a:moveTo>
                    <a:pt x="160" y="72"/>
                  </a:moveTo>
                  <a:lnTo>
                    <a:pt x="160" y="68"/>
                  </a:lnTo>
                  <a:lnTo>
                    <a:pt x="164" y="68"/>
                  </a:lnTo>
                  <a:lnTo>
                    <a:pt x="164" y="72"/>
                  </a:lnTo>
                  <a:lnTo>
                    <a:pt x="160" y="72"/>
                  </a:lnTo>
                  <a:lnTo>
                    <a:pt x="160" y="72"/>
                  </a:lnTo>
                  <a:lnTo>
                    <a:pt x="160" y="72"/>
                  </a:lnTo>
                  <a:close/>
                  <a:moveTo>
                    <a:pt x="134" y="76"/>
                  </a:moveTo>
                  <a:lnTo>
                    <a:pt x="130" y="76"/>
                  </a:lnTo>
                  <a:lnTo>
                    <a:pt x="130" y="72"/>
                  </a:lnTo>
                  <a:lnTo>
                    <a:pt x="134" y="72"/>
                  </a:lnTo>
                  <a:lnTo>
                    <a:pt x="134" y="76"/>
                  </a:lnTo>
                  <a:lnTo>
                    <a:pt x="134" y="76"/>
                  </a:lnTo>
                  <a:lnTo>
                    <a:pt x="134" y="76"/>
                  </a:lnTo>
                  <a:close/>
                  <a:moveTo>
                    <a:pt x="120" y="82"/>
                  </a:moveTo>
                  <a:lnTo>
                    <a:pt x="120" y="78"/>
                  </a:lnTo>
                  <a:lnTo>
                    <a:pt x="120" y="76"/>
                  </a:lnTo>
                  <a:lnTo>
                    <a:pt x="124" y="76"/>
                  </a:lnTo>
                  <a:lnTo>
                    <a:pt x="124" y="78"/>
                  </a:lnTo>
                  <a:lnTo>
                    <a:pt x="120" y="82"/>
                  </a:lnTo>
                  <a:lnTo>
                    <a:pt x="120" y="82"/>
                  </a:lnTo>
                  <a:lnTo>
                    <a:pt x="120" y="82"/>
                  </a:lnTo>
                  <a:close/>
                  <a:moveTo>
                    <a:pt x="116" y="86"/>
                  </a:moveTo>
                  <a:lnTo>
                    <a:pt x="116" y="82"/>
                  </a:lnTo>
                  <a:lnTo>
                    <a:pt x="116" y="78"/>
                  </a:lnTo>
                  <a:lnTo>
                    <a:pt x="120" y="78"/>
                  </a:lnTo>
                  <a:lnTo>
                    <a:pt x="120" y="82"/>
                  </a:lnTo>
                  <a:lnTo>
                    <a:pt x="116" y="82"/>
                  </a:lnTo>
                  <a:lnTo>
                    <a:pt x="116" y="86"/>
                  </a:lnTo>
                  <a:lnTo>
                    <a:pt x="116" y="86"/>
                  </a:lnTo>
                  <a:lnTo>
                    <a:pt x="116" y="86"/>
                  </a:lnTo>
                  <a:close/>
                  <a:moveTo>
                    <a:pt x="154" y="82"/>
                  </a:moveTo>
                  <a:lnTo>
                    <a:pt x="154" y="78"/>
                  </a:lnTo>
                  <a:lnTo>
                    <a:pt x="158" y="78"/>
                  </a:lnTo>
                  <a:lnTo>
                    <a:pt x="158" y="82"/>
                  </a:lnTo>
                  <a:lnTo>
                    <a:pt x="154" y="82"/>
                  </a:lnTo>
                  <a:lnTo>
                    <a:pt x="154" y="82"/>
                  </a:lnTo>
                  <a:lnTo>
                    <a:pt x="154" y="82"/>
                  </a:lnTo>
                  <a:close/>
                  <a:moveTo>
                    <a:pt x="146" y="82"/>
                  </a:moveTo>
                  <a:lnTo>
                    <a:pt x="150" y="82"/>
                  </a:lnTo>
                  <a:lnTo>
                    <a:pt x="146" y="82"/>
                  </a:lnTo>
                  <a:lnTo>
                    <a:pt x="146" y="82"/>
                  </a:lnTo>
                  <a:lnTo>
                    <a:pt x="146" y="82"/>
                  </a:lnTo>
                  <a:close/>
                  <a:moveTo>
                    <a:pt x="134" y="106"/>
                  </a:moveTo>
                  <a:lnTo>
                    <a:pt x="130" y="106"/>
                  </a:lnTo>
                  <a:lnTo>
                    <a:pt x="130" y="102"/>
                  </a:lnTo>
                  <a:lnTo>
                    <a:pt x="134" y="102"/>
                  </a:lnTo>
                  <a:lnTo>
                    <a:pt x="134" y="106"/>
                  </a:lnTo>
                  <a:lnTo>
                    <a:pt x="134" y="106"/>
                  </a:lnTo>
                  <a:lnTo>
                    <a:pt x="134" y="106"/>
                  </a:lnTo>
                  <a:close/>
                  <a:moveTo>
                    <a:pt x="102" y="138"/>
                  </a:moveTo>
                  <a:lnTo>
                    <a:pt x="104" y="138"/>
                  </a:lnTo>
                  <a:lnTo>
                    <a:pt x="102" y="138"/>
                  </a:lnTo>
                  <a:lnTo>
                    <a:pt x="102" y="138"/>
                  </a:lnTo>
                  <a:lnTo>
                    <a:pt x="102" y="138"/>
                  </a:lnTo>
                  <a:close/>
                  <a:moveTo>
                    <a:pt x="104" y="150"/>
                  </a:moveTo>
                  <a:lnTo>
                    <a:pt x="104" y="146"/>
                  </a:lnTo>
                  <a:lnTo>
                    <a:pt x="104" y="142"/>
                  </a:lnTo>
                  <a:lnTo>
                    <a:pt x="104" y="138"/>
                  </a:lnTo>
                  <a:lnTo>
                    <a:pt x="108" y="138"/>
                  </a:lnTo>
                  <a:lnTo>
                    <a:pt x="108" y="142"/>
                  </a:lnTo>
                  <a:lnTo>
                    <a:pt x="108" y="146"/>
                  </a:lnTo>
                  <a:lnTo>
                    <a:pt x="104" y="146"/>
                  </a:lnTo>
                  <a:lnTo>
                    <a:pt x="104" y="150"/>
                  </a:lnTo>
                  <a:lnTo>
                    <a:pt x="104" y="150"/>
                  </a:lnTo>
                  <a:lnTo>
                    <a:pt x="104" y="150"/>
                  </a:lnTo>
                  <a:close/>
                  <a:moveTo>
                    <a:pt x="104" y="154"/>
                  </a:moveTo>
                  <a:lnTo>
                    <a:pt x="102" y="154"/>
                  </a:lnTo>
                  <a:lnTo>
                    <a:pt x="104" y="150"/>
                  </a:lnTo>
                  <a:lnTo>
                    <a:pt x="108" y="150"/>
                  </a:lnTo>
                  <a:lnTo>
                    <a:pt x="108" y="154"/>
                  </a:lnTo>
                  <a:lnTo>
                    <a:pt x="104" y="154"/>
                  </a:lnTo>
                  <a:lnTo>
                    <a:pt x="104" y="154"/>
                  </a:lnTo>
                  <a:lnTo>
                    <a:pt x="104" y="154"/>
                  </a:lnTo>
                  <a:close/>
                  <a:moveTo>
                    <a:pt x="86" y="158"/>
                  </a:moveTo>
                  <a:lnTo>
                    <a:pt x="90" y="154"/>
                  </a:lnTo>
                  <a:lnTo>
                    <a:pt x="86" y="158"/>
                  </a:lnTo>
                  <a:lnTo>
                    <a:pt x="86" y="158"/>
                  </a:lnTo>
                  <a:lnTo>
                    <a:pt x="86" y="158"/>
                  </a:lnTo>
                  <a:close/>
                  <a:moveTo>
                    <a:pt x="90" y="158"/>
                  </a:moveTo>
                  <a:lnTo>
                    <a:pt x="86" y="158"/>
                  </a:lnTo>
                  <a:lnTo>
                    <a:pt x="90" y="154"/>
                  </a:lnTo>
                  <a:lnTo>
                    <a:pt x="94" y="158"/>
                  </a:lnTo>
                  <a:lnTo>
                    <a:pt x="90" y="158"/>
                  </a:lnTo>
                  <a:lnTo>
                    <a:pt x="90" y="158"/>
                  </a:lnTo>
                  <a:lnTo>
                    <a:pt x="90" y="158"/>
                  </a:lnTo>
                  <a:close/>
                  <a:moveTo>
                    <a:pt x="94" y="164"/>
                  </a:moveTo>
                  <a:lnTo>
                    <a:pt x="90" y="164"/>
                  </a:lnTo>
                  <a:lnTo>
                    <a:pt x="90" y="162"/>
                  </a:lnTo>
                  <a:lnTo>
                    <a:pt x="94" y="164"/>
                  </a:lnTo>
                  <a:lnTo>
                    <a:pt x="94" y="164"/>
                  </a:lnTo>
                  <a:lnTo>
                    <a:pt x="94" y="164"/>
                  </a:lnTo>
                  <a:close/>
                  <a:moveTo>
                    <a:pt x="52" y="194"/>
                  </a:moveTo>
                  <a:lnTo>
                    <a:pt x="52" y="192"/>
                  </a:lnTo>
                  <a:lnTo>
                    <a:pt x="56" y="192"/>
                  </a:lnTo>
                  <a:lnTo>
                    <a:pt x="56" y="194"/>
                  </a:lnTo>
                  <a:lnTo>
                    <a:pt x="52" y="194"/>
                  </a:lnTo>
                  <a:lnTo>
                    <a:pt x="52" y="194"/>
                  </a:lnTo>
                  <a:lnTo>
                    <a:pt x="52" y="194"/>
                  </a:lnTo>
                  <a:close/>
                  <a:moveTo>
                    <a:pt x="52" y="198"/>
                  </a:moveTo>
                  <a:lnTo>
                    <a:pt x="48" y="194"/>
                  </a:lnTo>
                  <a:lnTo>
                    <a:pt x="52" y="194"/>
                  </a:lnTo>
                  <a:lnTo>
                    <a:pt x="56" y="198"/>
                  </a:lnTo>
                  <a:lnTo>
                    <a:pt x="52" y="198"/>
                  </a:lnTo>
                  <a:lnTo>
                    <a:pt x="52" y="198"/>
                  </a:lnTo>
                  <a:lnTo>
                    <a:pt x="52" y="198"/>
                  </a:lnTo>
                  <a:close/>
                  <a:moveTo>
                    <a:pt x="44" y="198"/>
                  </a:moveTo>
                  <a:lnTo>
                    <a:pt x="48" y="194"/>
                  </a:lnTo>
                  <a:lnTo>
                    <a:pt x="48" y="198"/>
                  </a:lnTo>
                  <a:lnTo>
                    <a:pt x="44" y="198"/>
                  </a:lnTo>
                  <a:lnTo>
                    <a:pt x="44" y="198"/>
                  </a:lnTo>
                  <a:lnTo>
                    <a:pt x="44" y="198"/>
                  </a:lnTo>
                  <a:close/>
                  <a:moveTo>
                    <a:pt x="44" y="202"/>
                  </a:moveTo>
                  <a:lnTo>
                    <a:pt x="42" y="202"/>
                  </a:lnTo>
                  <a:lnTo>
                    <a:pt x="42" y="198"/>
                  </a:lnTo>
                  <a:lnTo>
                    <a:pt x="44" y="198"/>
                  </a:lnTo>
                  <a:lnTo>
                    <a:pt x="44" y="202"/>
                  </a:lnTo>
                  <a:lnTo>
                    <a:pt x="44" y="202"/>
                  </a:lnTo>
                  <a:lnTo>
                    <a:pt x="44" y="202"/>
                  </a:lnTo>
                  <a:close/>
                  <a:moveTo>
                    <a:pt x="42" y="202"/>
                  </a:moveTo>
                  <a:lnTo>
                    <a:pt x="38" y="202"/>
                  </a:lnTo>
                  <a:lnTo>
                    <a:pt x="38" y="198"/>
                  </a:lnTo>
                  <a:lnTo>
                    <a:pt x="42" y="198"/>
                  </a:lnTo>
                  <a:lnTo>
                    <a:pt x="42" y="202"/>
                  </a:lnTo>
                  <a:lnTo>
                    <a:pt x="42" y="202"/>
                  </a:lnTo>
                  <a:lnTo>
                    <a:pt x="42" y="202"/>
                  </a:lnTo>
                  <a:close/>
                  <a:moveTo>
                    <a:pt x="26" y="210"/>
                  </a:moveTo>
                  <a:lnTo>
                    <a:pt x="30" y="206"/>
                  </a:lnTo>
                  <a:lnTo>
                    <a:pt x="30" y="210"/>
                  </a:lnTo>
                  <a:lnTo>
                    <a:pt x="26" y="210"/>
                  </a:lnTo>
                  <a:lnTo>
                    <a:pt x="26" y="210"/>
                  </a:lnTo>
                  <a:lnTo>
                    <a:pt x="26" y="210"/>
                  </a:lnTo>
                  <a:close/>
                  <a:moveTo>
                    <a:pt x="22" y="218"/>
                  </a:moveTo>
                  <a:lnTo>
                    <a:pt x="18" y="218"/>
                  </a:lnTo>
                  <a:lnTo>
                    <a:pt x="18" y="214"/>
                  </a:lnTo>
                  <a:lnTo>
                    <a:pt x="22" y="214"/>
                  </a:lnTo>
                  <a:lnTo>
                    <a:pt x="22" y="218"/>
                  </a:lnTo>
                  <a:lnTo>
                    <a:pt x="22" y="218"/>
                  </a:lnTo>
                  <a:lnTo>
                    <a:pt x="22" y="218"/>
                  </a:lnTo>
                  <a:close/>
                  <a:moveTo>
                    <a:pt x="14" y="222"/>
                  </a:moveTo>
                  <a:lnTo>
                    <a:pt x="14" y="218"/>
                  </a:lnTo>
                  <a:lnTo>
                    <a:pt x="14" y="214"/>
                  </a:lnTo>
                  <a:lnTo>
                    <a:pt x="18" y="214"/>
                  </a:lnTo>
                  <a:lnTo>
                    <a:pt x="18" y="218"/>
                  </a:lnTo>
                  <a:lnTo>
                    <a:pt x="14" y="218"/>
                  </a:lnTo>
                  <a:lnTo>
                    <a:pt x="14" y="222"/>
                  </a:lnTo>
                  <a:lnTo>
                    <a:pt x="14" y="222"/>
                  </a:lnTo>
                  <a:lnTo>
                    <a:pt x="14" y="222"/>
                  </a:lnTo>
                  <a:close/>
                  <a:moveTo>
                    <a:pt x="12" y="222"/>
                  </a:moveTo>
                  <a:lnTo>
                    <a:pt x="12" y="218"/>
                  </a:lnTo>
                  <a:lnTo>
                    <a:pt x="14" y="218"/>
                  </a:lnTo>
                  <a:lnTo>
                    <a:pt x="14" y="222"/>
                  </a:lnTo>
                  <a:lnTo>
                    <a:pt x="12" y="222"/>
                  </a:lnTo>
                  <a:lnTo>
                    <a:pt x="12" y="222"/>
                  </a:lnTo>
                  <a:lnTo>
                    <a:pt x="12" y="222"/>
                  </a:lnTo>
                  <a:close/>
                  <a:moveTo>
                    <a:pt x="4" y="232"/>
                  </a:moveTo>
                  <a:lnTo>
                    <a:pt x="4" y="228"/>
                  </a:lnTo>
                  <a:lnTo>
                    <a:pt x="0" y="228"/>
                  </a:lnTo>
                  <a:lnTo>
                    <a:pt x="4" y="228"/>
                  </a:lnTo>
                  <a:lnTo>
                    <a:pt x="8" y="228"/>
                  </a:lnTo>
                  <a:lnTo>
                    <a:pt x="4" y="228"/>
                  </a:lnTo>
                  <a:lnTo>
                    <a:pt x="4" y="232"/>
                  </a:lnTo>
                  <a:lnTo>
                    <a:pt x="4" y="232"/>
                  </a:lnTo>
                  <a:lnTo>
                    <a:pt x="4" y="232"/>
                  </a:lnTo>
                  <a:close/>
                  <a:moveTo>
                    <a:pt x="0" y="246"/>
                  </a:moveTo>
                  <a:lnTo>
                    <a:pt x="0" y="242"/>
                  </a:lnTo>
                  <a:lnTo>
                    <a:pt x="4" y="242"/>
                  </a:lnTo>
                  <a:lnTo>
                    <a:pt x="4" y="246"/>
                  </a:lnTo>
                  <a:lnTo>
                    <a:pt x="0" y="246"/>
                  </a:lnTo>
                  <a:lnTo>
                    <a:pt x="0" y="246"/>
                  </a:lnTo>
                  <a:lnTo>
                    <a:pt x="0" y="246"/>
                  </a:lnTo>
                  <a:close/>
                  <a:moveTo>
                    <a:pt x="12" y="262"/>
                  </a:moveTo>
                  <a:lnTo>
                    <a:pt x="8" y="258"/>
                  </a:lnTo>
                  <a:lnTo>
                    <a:pt x="12" y="258"/>
                  </a:lnTo>
                  <a:lnTo>
                    <a:pt x="12" y="254"/>
                  </a:lnTo>
                  <a:lnTo>
                    <a:pt x="14" y="254"/>
                  </a:lnTo>
                  <a:lnTo>
                    <a:pt x="14" y="262"/>
                  </a:lnTo>
                  <a:lnTo>
                    <a:pt x="12" y="262"/>
                  </a:lnTo>
                  <a:lnTo>
                    <a:pt x="12" y="262"/>
                  </a:lnTo>
                  <a:lnTo>
                    <a:pt x="12" y="262"/>
                  </a:lnTo>
                  <a:close/>
                  <a:moveTo>
                    <a:pt x="296" y="8"/>
                  </a:moveTo>
                  <a:lnTo>
                    <a:pt x="292" y="4"/>
                  </a:lnTo>
                  <a:lnTo>
                    <a:pt x="296" y="4"/>
                  </a:lnTo>
                  <a:lnTo>
                    <a:pt x="292" y="4"/>
                  </a:lnTo>
                  <a:lnTo>
                    <a:pt x="296" y="0"/>
                  </a:lnTo>
                  <a:lnTo>
                    <a:pt x="300" y="0"/>
                  </a:lnTo>
                  <a:lnTo>
                    <a:pt x="304" y="0"/>
                  </a:lnTo>
                  <a:lnTo>
                    <a:pt x="304" y="4"/>
                  </a:lnTo>
                  <a:lnTo>
                    <a:pt x="300" y="4"/>
                  </a:lnTo>
                  <a:lnTo>
                    <a:pt x="304" y="4"/>
                  </a:lnTo>
                  <a:lnTo>
                    <a:pt x="300" y="4"/>
                  </a:lnTo>
                  <a:lnTo>
                    <a:pt x="296" y="8"/>
                  </a:lnTo>
                  <a:lnTo>
                    <a:pt x="296" y="8"/>
                  </a:lnTo>
                  <a:lnTo>
                    <a:pt x="296" y="8"/>
                  </a:lnTo>
                  <a:close/>
                  <a:moveTo>
                    <a:pt x="274" y="8"/>
                  </a:moveTo>
                  <a:lnTo>
                    <a:pt x="274" y="4"/>
                  </a:lnTo>
                  <a:lnTo>
                    <a:pt x="276" y="4"/>
                  </a:lnTo>
                  <a:lnTo>
                    <a:pt x="276" y="8"/>
                  </a:lnTo>
                  <a:lnTo>
                    <a:pt x="274" y="8"/>
                  </a:lnTo>
                  <a:lnTo>
                    <a:pt x="274" y="8"/>
                  </a:lnTo>
                  <a:lnTo>
                    <a:pt x="274" y="8"/>
                  </a:lnTo>
                  <a:close/>
                  <a:moveTo>
                    <a:pt x="248" y="20"/>
                  </a:moveTo>
                  <a:lnTo>
                    <a:pt x="248" y="16"/>
                  </a:lnTo>
                  <a:lnTo>
                    <a:pt x="244" y="16"/>
                  </a:lnTo>
                  <a:lnTo>
                    <a:pt x="244" y="12"/>
                  </a:lnTo>
                  <a:lnTo>
                    <a:pt x="248" y="12"/>
                  </a:lnTo>
                  <a:lnTo>
                    <a:pt x="248" y="16"/>
                  </a:lnTo>
                  <a:lnTo>
                    <a:pt x="250" y="12"/>
                  </a:lnTo>
                  <a:lnTo>
                    <a:pt x="254" y="12"/>
                  </a:lnTo>
                  <a:lnTo>
                    <a:pt x="254" y="16"/>
                  </a:lnTo>
                  <a:lnTo>
                    <a:pt x="258" y="16"/>
                  </a:lnTo>
                  <a:lnTo>
                    <a:pt x="258" y="12"/>
                  </a:lnTo>
                  <a:lnTo>
                    <a:pt x="254" y="12"/>
                  </a:lnTo>
                  <a:lnTo>
                    <a:pt x="258" y="12"/>
                  </a:lnTo>
                  <a:lnTo>
                    <a:pt x="262" y="12"/>
                  </a:lnTo>
                  <a:lnTo>
                    <a:pt x="266" y="12"/>
                  </a:lnTo>
                  <a:lnTo>
                    <a:pt x="266" y="8"/>
                  </a:lnTo>
                  <a:lnTo>
                    <a:pt x="262" y="8"/>
                  </a:lnTo>
                  <a:lnTo>
                    <a:pt x="266" y="8"/>
                  </a:lnTo>
                  <a:lnTo>
                    <a:pt x="266" y="12"/>
                  </a:lnTo>
                  <a:lnTo>
                    <a:pt x="262" y="12"/>
                  </a:lnTo>
                  <a:lnTo>
                    <a:pt x="262" y="16"/>
                  </a:lnTo>
                  <a:lnTo>
                    <a:pt x="258" y="16"/>
                  </a:lnTo>
                  <a:lnTo>
                    <a:pt x="254" y="16"/>
                  </a:lnTo>
                  <a:lnTo>
                    <a:pt x="250" y="20"/>
                  </a:lnTo>
                  <a:lnTo>
                    <a:pt x="248" y="16"/>
                  </a:lnTo>
                  <a:lnTo>
                    <a:pt x="248" y="20"/>
                  </a:lnTo>
                  <a:lnTo>
                    <a:pt x="248" y="20"/>
                  </a:lnTo>
                  <a:lnTo>
                    <a:pt x="248" y="20"/>
                  </a:lnTo>
                  <a:close/>
                  <a:moveTo>
                    <a:pt x="262" y="22"/>
                  </a:moveTo>
                  <a:lnTo>
                    <a:pt x="258" y="20"/>
                  </a:lnTo>
                  <a:lnTo>
                    <a:pt x="262" y="16"/>
                  </a:lnTo>
                  <a:lnTo>
                    <a:pt x="266" y="16"/>
                  </a:lnTo>
                  <a:lnTo>
                    <a:pt x="270" y="16"/>
                  </a:lnTo>
                  <a:lnTo>
                    <a:pt x="270" y="20"/>
                  </a:lnTo>
                  <a:lnTo>
                    <a:pt x="266" y="20"/>
                  </a:lnTo>
                  <a:lnTo>
                    <a:pt x="266" y="22"/>
                  </a:lnTo>
                  <a:lnTo>
                    <a:pt x="262" y="22"/>
                  </a:lnTo>
                  <a:lnTo>
                    <a:pt x="262" y="22"/>
                  </a:lnTo>
                  <a:lnTo>
                    <a:pt x="262" y="22"/>
                  </a:lnTo>
                  <a:close/>
                  <a:moveTo>
                    <a:pt x="218" y="30"/>
                  </a:moveTo>
                  <a:lnTo>
                    <a:pt x="214" y="30"/>
                  </a:lnTo>
                  <a:lnTo>
                    <a:pt x="214" y="26"/>
                  </a:lnTo>
                  <a:lnTo>
                    <a:pt x="214" y="22"/>
                  </a:lnTo>
                  <a:lnTo>
                    <a:pt x="210" y="22"/>
                  </a:lnTo>
                  <a:lnTo>
                    <a:pt x="214" y="22"/>
                  </a:lnTo>
                  <a:lnTo>
                    <a:pt x="214" y="26"/>
                  </a:lnTo>
                  <a:lnTo>
                    <a:pt x="218" y="26"/>
                  </a:lnTo>
                  <a:lnTo>
                    <a:pt x="218" y="30"/>
                  </a:lnTo>
                  <a:lnTo>
                    <a:pt x="218" y="30"/>
                  </a:lnTo>
                  <a:lnTo>
                    <a:pt x="218" y="30"/>
                  </a:lnTo>
                  <a:close/>
                  <a:moveTo>
                    <a:pt x="224" y="30"/>
                  </a:moveTo>
                  <a:lnTo>
                    <a:pt x="224" y="26"/>
                  </a:lnTo>
                  <a:lnTo>
                    <a:pt x="224" y="30"/>
                  </a:lnTo>
                  <a:lnTo>
                    <a:pt x="224" y="26"/>
                  </a:lnTo>
                  <a:lnTo>
                    <a:pt x="220" y="26"/>
                  </a:lnTo>
                  <a:lnTo>
                    <a:pt x="224" y="26"/>
                  </a:lnTo>
                  <a:lnTo>
                    <a:pt x="224" y="22"/>
                  </a:lnTo>
                  <a:lnTo>
                    <a:pt x="228" y="22"/>
                  </a:lnTo>
                  <a:lnTo>
                    <a:pt x="228" y="26"/>
                  </a:lnTo>
                  <a:lnTo>
                    <a:pt x="228" y="30"/>
                  </a:lnTo>
                  <a:lnTo>
                    <a:pt x="224" y="30"/>
                  </a:lnTo>
                  <a:lnTo>
                    <a:pt x="224" y="30"/>
                  </a:lnTo>
                  <a:lnTo>
                    <a:pt x="224" y="30"/>
                  </a:lnTo>
                  <a:close/>
                  <a:moveTo>
                    <a:pt x="210" y="26"/>
                  </a:moveTo>
                  <a:lnTo>
                    <a:pt x="206" y="26"/>
                  </a:lnTo>
                  <a:lnTo>
                    <a:pt x="210" y="26"/>
                  </a:lnTo>
                  <a:lnTo>
                    <a:pt x="210" y="26"/>
                  </a:lnTo>
                  <a:lnTo>
                    <a:pt x="210" y="26"/>
                  </a:lnTo>
                  <a:close/>
                  <a:moveTo>
                    <a:pt x="206" y="34"/>
                  </a:moveTo>
                  <a:lnTo>
                    <a:pt x="202" y="34"/>
                  </a:lnTo>
                  <a:lnTo>
                    <a:pt x="198" y="34"/>
                  </a:lnTo>
                  <a:lnTo>
                    <a:pt x="198" y="30"/>
                  </a:lnTo>
                  <a:lnTo>
                    <a:pt x="202" y="30"/>
                  </a:lnTo>
                  <a:lnTo>
                    <a:pt x="206" y="30"/>
                  </a:lnTo>
                  <a:lnTo>
                    <a:pt x="206" y="26"/>
                  </a:lnTo>
                  <a:lnTo>
                    <a:pt x="206" y="30"/>
                  </a:lnTo>
                  <a:lnTo>
                    <a:pt x="210" y="30"/>
                  </a:lnTo>
                  <a:lnTo>
                    <a:pt x="214" y="30"/>
                  </a:lnTo>
                  <a:lnTo>
                    <a:pt x="210" y="34"/>
                  </a:lnTo>
                  <a:lnTo>
                    <a:pt x="206" y="34"/>
                  </a:lnTo>
                  <a:lnTo>
                    <a:pt x="206" y="34"/>
                  </a:lnTo>
                  <a:lnTo>
                    <a:pt x="206" y="34"/>
                  </a:lnTo>
                  <a:close/>
                  <a:moveTo>
                    <a:pt x="194" y="38"/>
                  </a:moveTo>
                  <a:lnTo>
                    <a:pt x="198" y="38"/>
                  </a:lnTo>
                  <a:lnTo>
                    <a:pt x="194" y="38"/>
                  </a:lnTo>
                  <a:lnTo>
                    <a:pt x="194" y="34"/>
                  </a:lnTo>
                  <a:lnTo>
                    <a:pt x="194" y="38"/>
                  </a:lnTo>
                  <a:lnTo>
                    <a:pt x="198" y="38"/>
                  </a:lnTo>
                  <a:lnTo>
                    <a:pt x="198" y="34"/>
                  </a:lnTo>
                  <a:lnTo>
                    <a:pt x="202" y="34"/>
                  </a:lnTo>
                  <a:lnTo>
                    <a:pt x="202" y="38"/>
                  </a:lnTo>
                  <a:lnTo>
                    <a:pt x="198" y="38"/>
                  </a:lnTo>
                  <a:lnTo>
                    <a:pt x="198" y="42"/>
                  </a:lnTo>
                  <a:lnTo>
                    <a:pt x="202" y="42"/>
                  </a:lnTo>
                  <a:lnTo>
                    <a:pt x="198" y="42"/>
                  </a:lnTo>
                  <a:lnTo>
                    <a:pt x="194" y="42"/>
                  </a:lnTo>
                  <a:lnTo>
                    <a:pt x="190" y="42"/>
                  </a:lnTo>
                  <a:lnTo>
                    <a:pt x="188" y="42"/>
                  </a:lnTo>
                  <a:lnTo>
                    <a:pt x="190" y="38"/>
                  </a:lnTo>
                  <a:lnTo>
                    <a:pt x="190" y="42"/>
                  </a:lnTo>
                  <a:lnTo>
                    <a:pt x="190" y="38"/>
                  </a:lnTo>
                  <a:lnTo>
                    <a:pt x="194" y="38"/>
                  </a:lnTo>
                  <a:lnTo>
                    <a:pt x="194" y="38"/>
                  </a:lnTo>
                  <a:lnTo>
                    <a:pt x="194" y="38"/>
                  </a:lnTo>
                  <a:close/>
                  <a:moveTo>
                    <a:pt x="172" y="50"/>
                  </a:moveTo>
                  <a:lnTo>
                    <a:pt x="176" y="50"/>
                  </a:lnTo>
                  <a:lnTo>
                    <a:pt x="172" y="50"/>
                  </a:lnTo>
                  <a:lnTo>
                    <a:pt x="176" y="50"/>
                  </a:lnTo>
                  <a:lnTo>
                    <a:pt x="176" y="46"/>
                  </a:lnTo>
                  <a:lnTo>
                    <a:pt x="172" y="46"/>
                  </a:lnTo>
                  <a:lnTo>
                    <a:pt x="176" y="46"/>
                  </a:lnTo>
                  <a:lnTo>
                    <a:pt x="180" y="46"/>
                  </a:lnTo>
                  <a:lnTo>
                    <a:pt x="176" y="46"/>
                  </a:lnTo>
                  <a:lnTo>
                    <a:pt x="176" y="42"/>
                  </a:lnTo>
                  <a:lnTo>
                    <a:pt x="180" y="46"/>
                  </a:lnTo>
                  <a:lnTo>
                    <a:pt x="180" y="42"/>
                  </a:lnTo>
                  <a:lnTo>
                    <a:pt x="184" y="42"/>
                  </a:lnTo>
                  <a:lnTo>
                    <a:pt x="184" y="46"/>
                  </a:lnTo>
                  <a:lnTo>
                    <a:pt x="184" y="42"/>
                  </a:lnTo>
                  <a:lnTo>
                    <a:pt x="180" y="42"/>
                  </a:lnTo>
                  <a:lnTo>
                    <a:pt x="184" y="42"/>
                  </a:lnTo>
                  <a:lnTo>
                    <a:pt x="188" y="42"/>
                  </a:lnTo>
                  <a:lnTo>
                    <a:pt x="190" y="46"/>
                  </a:lnTo>
                  <a:lnTo>
                    <a:pt x="188" y="46"/>
                  </a:lnTo>
                  <a:lnTo>
                    <a:pt x="188" y="50"/>
                  </a:lnTo>
                  <a:lnTo>
                    <a:pt x="188" y="52"/>
                  </a:lnTo>
                  <a:lnTo>
                    <a:pt x="184" y="52"/>
                  </a:lnTo>
                  <a:lnTo>
                    <a:pt x="180" y="50"/>
                  </a:lnTo>
                  <a:lnTo>
                    <a:pt x="180" y="52"/>
                  </a:lnTo>
                  <a:lnTo>
                    <a:pt x="176" y="52"/>
                  </a:lnTo>
                  <a:lnTo>
                    <a:pt x="176" y="56"/>
                  </a:lnTo>
                  <a:lnTo>
                    <a:pt x="176" y="52"/>
                  </a:lnTo>
                  <a:lnTo>
                    <a:pt x="172" y="52"/>
                  </a:lnTo>
                  <a:lnTo>
                    <a:pt x="176" y="52"/>
                  </a:lnTo>
                  <a:lnTo>
                    <a:pt x="176" y="50"/>
                  </a:lnTo>
                  <a:lnTo>
                    <a:pt x="176" y="52"/>
                  </a:lnTo>
                  <a:lnTo>
                    <a:pt x="172" y="50"/>
                  </a:lnTo>
                  <a:lnTo>
                    <a:pt x="172" y="50"/>
                  </a:lnTo>
                  <a:lnTo>
                    <a:pt x="172" y="50"/>
                  </a:lnTo>
                  <a:close/>
                  <a:moveTo>
                    <a:pt x="154" y="60"/>
                  </a:moveTo>
                  <a:lnTo>
                    <a:pt x="154" y="56"/>
                  </a:lnTo>
                  <a:lnTo>
                    <a:pt x="154" y="52"/>
                  </a:lnTo>
                  <a:lnTo>
                    <a:pt x="158" y="52"/>
                  </a:lnTo>
                  <a:lnTo>
                    <a:pt x="158" y="50"/>
                  </a:lnTo>
                  <a:lnTo>
                    <a:pt x="160" y="50"/>
                  </a:lnTo>
                  <a:lnTo>
                    <a:pt x="160" y="52"/>
                  </a:lnTo>
                  <a:lnTo>
                    <a:pt x="158" y="52"/>
                  </a:lnTo>
                  <a:lnTo>
                    <a:pt x="158" y="56"/>
                  </a:lnTo>
                  <a:lnTo>
                    <a:pt x="154" y="56"/>
                  </a:lnTo>
                  <a:lnTo>
                    <a:pt x="154" y="60"/>
                  </a:lnTo>
                  <a:lnTo>
                    <a:pt x="154" y="60"/>
                  </a:lnTo>
                  <a:lnTo>
                    <a:pt x="154" y="60"/>
                  </a:lnTo>
                  <a:close/>
                  <a:moveTo>
                    <a:pt x="138" y="64"/>
                  </a:moveTo>
                  <a:lnTo>
                    <a:pt x="138" y="60"/>
                  </a:lnTo>
                  <a:lnTo>
                    <a:pt x="142" y="60"/>
                  </a:lnTo>
                  <a:lnTo>
                    <a:pt x="146" y="60"/>
                  </a:lnTo>
                  <a:lnTo>
                    <a:pt x="150" y="60"/>
                  </a:lnTo>
                  <a:lnTo>
                    <a:pt x="146" y="60"/>
                  </a:lnTo>
                  <a:lnTo>
                    <a:pt x="146" y="56"/>
                  </a:lnTo>
                  <a:lnTo>
                    <a:pt x="150" y="56"/>
                  </a:lnTo>
                  <a:lnTo>
                    <a:pt x="150" y="60"/>
                  </a:lnTo>
                  <a:lnTo>
                    <a:pt x="150" y="64"/>
                  </a:lnTo>
                  <a:lnTo>
                    <a:pt x="146" y="68"/>
                  </a:lnTo>
                  <a:lnTo>
                    <a:pt x="142" y="68"/>
                  </a:lnTo>
                  <a:lnTo>
                    <a:pt x="142" y="64"/>
                  </a:lnTo>
                  <a:lnTo>
                    <a:pt x="146" y="64"/>
                  </a:lnTo>
                  <a:lnTo>
                    <a:pt x="150" y="64"/>
                  </a:lnTo>
                  <a:lnTo>
                    <a:pt x="146" y="60"/>
                  </a:lnTo>
                  <a:lnTo>
                    <a:pt x="146" y="64"/>
                  </a:lnTo>
                  <a:lnTo>
                    <a:pt x="142" y="64"/>
                  </a:lnTo>
                  <a:lnTo>
                    <a:pt x="138" y="64"/>
                  </a:lnTo>
                  <a:lnTo>
                    <a:pt x="138" y="64"/>
                  </a:lnTo>
                  <a:lnTo>
                    <a:pt x="138" y="64"/>
                  </a:lnTo>
                  <a:close/>
                  <a:moveTo>
                    <a:pt x="168" y="68"/>
                  </a:moveTo>
                  <a:lnTo>
                    <a:pt x="164" y="68"/>
                  </a:lnTo>
                  <a:lnTo>
                    <a:pt x="160" y="68"/>
                  </a:lnTo>
                  <a:lnTo>
                    <a:pt x="160" y="72"/>
                  </a:lnTo>
                  <a:lnTo>
                    <a:pt x="158" y="72"/>
                  </a:lnTo>
                  <a:lnTo>
                    <a:pt x="154" y="72"/>
                  </a:lnTo>
                  <a:lnTo>
                    <a:pt x="150" y="72"/>
                  </a:lnTo>
                  <a:lnTo>
                    <a:pt x="154" y="72"/>
                  </a:lnTo>
                  <a:lnTo>
                    <a:pt x="154" y="68"/>
                  </a:lnTo>
                  <a:lnTo>
                    <a:pt x="154" y="72"/>
                  </a:lnTo>
                  <a:lnTo>
                    <a:pt x="150" y="72"/>
                  </a:lnTo>
                  <a:lnTo>
                    <a:pt x="146" y="76"/>
                  </a:lnTo>
                  <a:lnTo>
                    <a:pt x="146" y="72"/>
                  </a:lnTo>
                  <a:lnTo>
                    <a:pt x="150" y="68"/>
                  </a:lnTo>
                  <a:lnTo>
                    <a:pt x="154" y="64"/>
                  </a:lnTo>
                  <a:lnTo>
                    <a:pt x="158" y="64"/>
                  </a:lnTo>
                  <a:lnTo>
                    <a:pt x="154" y="64"/>
                  </a:lnTo>
                  <a:lnTo>
                    <a:pt x="154" y="60"/>
                  </a:lnTo>
                  <a:lnTo>
                    <a:pt x="154" y="64"/>
                  </a:lnTo>
                  <a:lnTo>
                    <a:pt x="154" y="60"/>
                  </a:lnTo>
                  <a:lnTo>
                    <a:pt x="154" y="56"/>
                  </a:lnTo>
                  <a:lnTo>
                    <a:pt x="158" y="56"/>
                  </a:lnTo>
                  <a:lnTo>
                    <a:pt x="158" y="60"/>
                  </a:lnTo>
                  <a:lnTo>
                    <a:pt x="160" y="60"/>
                  </a:lnTo>
                  <a:lnTo>
                    <a:pt x="160" y="64"/>
                  </a:lnTo>
                  <a:lnTo>
                    <a:pt x="158" y="64"/>
                  </a:lnTo>
                  <a:lnTo>
                    <a:pt x="158" y="68"/>
                  </a:lnTo>
                  <a:lnTo>
                    <a:pt x="158" y="64"/>
                  </a:lnTo>
                  <a:lnTo>
                    <a:pt x="160" y="64"/>
                  </a:lnTo>
                  <a:lnTo>
                    <a:pt x="160" y="60"/>
                  </a:lnTo>
                  <a:lnTo>
                    <a:pt x="164" y="60"/>
                  </a:lnTo>
                  <a:lnTo>
                    <a:pt x="168" y="60"/>
                  </a:lnTo>
                  <a:lnTo>
                    <a:pt x="168" y="64"/>
                  </a:lnTo>
                  <a:lnTo>
                    <a:pt x="168" y="68"/>
                  </a:lnTo>
                  <a:lnTo>
                    <a:pt x="168" y="68"/>
                  </a:lnTo>
                  <a:lnTo>
                    <a:pt x="168" y="68"/>
                  </a:lnTo>
                  <a:close/>
                  <a:moveTo>
                    <a:pt x="134" y="76"/>
                  </a:moveTo>
                  <a:lnTo>
                    <a:pt x="134" y="72"/>
                  </a:lnTo>
                  <a:lnTo>
                    <a:pt x="138" y="72"/>
                  </a:lnTo>
                  <a:lnTo>
                    <a:pt x="142" y="72"/>
                  </a:lnTo>
                  <a:lnTo>
                    <a:pt x="146" y="72"/>
                  </a:lnTo>
                  <a:lnTo>
                    <a:pt x="146" y="68"/>
                  </a:lnTo>
                  <a:lnTo>
                    <a:pt x="150" y="68"/>
                  </a:lnTo>
                  <a:lnTo>
                    <a:pt x="146" y="72"/>
                  </a:lnTo>
                  <a:lnTo>
                    <a:pt x="142" y="76"/>
                  </a:lnTo>
                  <a:lnTo>
                    <a:pt x="138" y="76"/>
                  </a:lnTo>
                  <a:lnTo>
                    <a:pt x="134" y="76"/>
                  </a:lnTo>
                  <a:lnTo>
                    <a:pt x="134" y="76"/>
                  </a:lnTo>
                  <a:lnTo>
                    <a:pt x="134" y="76"/>
                  </a:lnTo>
                  <a:close/>
                  <a:moveTo>
                    <a:pt x="124" y="78"/>
                  </a:moveTo>
                  <a:lnTo>
                    <a:pt x="124" y="76"/>
                  </a:lnTo>
                  <a:lnTo>
                    <a:pt x="128" y="76"/>
                  </a:lnTo>
                  <a:lnTo>
                    <a:pt x="130" y="76"/>
                  </a:lnTo>
                  <a:lnTo>
                    <a:pt x="134" y="76"/>
                  </a:lnTo>
                  <a:lnTo>
                    <a:pt x="130" y="76"/>
                  </a:lnTo>
                  <a:lnTo>
                    <a:pt x="130" y="78"/>
                  </a:lnTo>
                  <a:lnTo>
                    <a:pt x="128" y="78"/>
                  </a:lnTo>
                  <a:lnTo>
                    <a:pt x="124" y="78"/>
                  </a:lnTo>
                  <a:lnTo>
                    <a:pt x="124" y="78"/>
                  </a:lnTo>
                  <a:lnTo>
                    <a:pt x="124" y="78"/>
                  </a:lnTo>
                  <a:close/>
                  <a:moveTo>
                    <a:pt x="108" y="132"/>
                  </a:moveTo>
                  <a:lnTo>
                    <a:pt x="108" y="128"/>
                  </a:lnTo>
                  <a:lnTo>
                    <a:pt x="108" y="124"/>
                  </a:lnTo>
                  <a:lnTo>
                    <a:pt x="112" y="124"/>
                  </a:lnTo>
                  <a:lnTo>
                    <a:pt x="112" y="128"/>
                  </a:lnTo>
                  <a:lnTo>
                    <a:pt x="108" y="128"/>
                  </a:lnTo>
                  <a:lnTo>
                    <a:pt x="108" y="132"/>
                  </a:lnTo>
                  <a:lnTo>
                    <a:pt x="108" y="132"/>
                  </a:lnTo>
                  <a:lnTo>
                    <a:pt x="108" y="132"/>
                  </a:lnTo>
                  <a:close/>
                  <a:moveTo>
                    <a:pt x="108" y="132"/>
                  </a:moveTo>
                  <a:lnTo>
                    <a:pt x="112" y="132"/>
                  </a:lnTo>
                  <a:lnTo>
                    <a:pt x="112" y="128"/>
                  </a:lnTo>
                  <a:lnTo>
                    <a:pt x="116" y="128"/>
                  </a:lnTo>
                  <a:lnTo>
                    <a:pt x="116" y="132"/>
                  </a:lnTo>
                  <a:lnTo>
                    <a:pt x="112" y="132"/>
                  </a:lnTo>
                  <a:lnTo>
                    <a:pt x="108" y="132"/>
                  </a:lnTo>
                  <a:lnTo>
                    <a:pt x="108" y="132"/>
                  </a:lnTo>
                  <a:lnTo>
                    <a:pt x="108" y="132"/>
                  </a:lnTo>
                  <a:close/>
                  <a:moveTo>
                    <a:pt x="52" y="188"/>
                  </a:moveTo>
                  <a:lnTo>
                    <a:pt x="48" y="188"/>
                  </a:lnTo>
                  <a:lnTo>
                    <a:pt x="48" y="184"/>
                  </a:lnTo>
                  <a:lnTo>
                    <a:pt x="52" y="184"/>
                  </a:lnTo>
                  <a:lnTo>
                    <a:pt x="56" y="184"/>
                  </a:lnTo>
                  <a:lnTo>
                    <a:pt x="60" y="184"/>
                  </a:lnTo>
                  <a:lnTo>
                    <a:pt x="56" y="184"/>
                  </a:lnTo>
                  <a:lnTo>
                    <a:pt x="56" y="188"/>
                  </a:lnTo>
                  <a:lnTo>
                    <a:pt x="52" y="188"/>
                  </a:lnTo>
                  <a:lnTo>
                    <a:pt x="52" y="188"/>
                  </a:lnTo>
                  <a:lnTo>
                    <a:pt x="52" y="188"/>
                  </a:lnTo>
                  <a:close/>
                  <a:moveTo>
                    <a:pt x="52" y="192"/>
                  </a:moveTo>
                  <a:lnTo>
                    <a:pt x="48" y="192"/>
                  </a:lnTo>
                  <a:lnTo>
                    <a:pt x="52" y="192"/>
                  </a:lnTo>
                  <a:lnTo>
                    <a:pt x="52" y="188"/>
                  </a:lnTo>
                  <a:lnTo>
                    <a:pt x="56" y="188"/>
                  </a:lnTo>
                  <a:lnTo>
                    <a:pt x="60" y="188"/>
                  </a:lnTo>
                  <a:lnTo>
                    <a:pt x="64" y="188"/>
                  </a:lnTo>
                  <a:lnTo>
                    <a:pt x="60" y="188"/>
                  </a:lnTo>
                  <a:lnTo>
                    <a:pt x="60" y="192"/>
                  </a:lnTo>
                  <a:lnTo>
                    <a:pt x="56" y="192"/>
                  </a:lnTo>
                  <a:lnTo>
                    <a:pt x="52" y="192"/>
                  </a:lnTo>
                  <a:lnTo>
                    <a:pt x="52" y="192"/>
                  </a:lnTo>
                  <a:lnTo>
                    <a:pt x="52" y="192"/>
                  </a:lnTo>
                  <a:close/>
                  <a:moveTo>
                    <a:pt x="44" y="194"/>
                  </a:moveTo>
                  <a:lnTo>
                    <a:pt x="44" y="192"/>
                  </a:lnTo>
                  <a:lnTo>
                    <a:pt x="48" y="192"/>
                  </a:lnTo>
                  <a:lnTo>
                    <a:pt x="48" y="194"/>
                  </a:lnTo>
                  <a:lnTo>
                    <a:pt x="44" y="194"/>
                  </a:lnTo>
                  <a:lnTo>
                    <a:pt x="44" y="194"/>
                  </a:lnTo>
                  <a:lnTo>
                    <a:pt x="44" y="194"/>
                  </a:lnTo>
                  <a:close/>
                  <a:moveTo>
                    <a:pt x="8" y="258"/>
                  </a:moveTo>
                  <a:lnTo>
                    <a:pt x="4" y="258"/>
                  </a:lnTo>
                  <a:lnTo>
                    <a:pt x="4" y="254"/>
                  </a:lnTo>
                  <a:lnTo>
                    <a:pt x="0" y="254"/>
                  </a:lnTo>
                  <a:lnTo>
                    <a:pt x="4" y="254"/>
                  </a:lnTo>
                  <a:lnTo>
                    <a:pt x="4" y="258"/>
                  </a:lnTo>
                  <a:lnTo>
                    <a:pt x="8" y="258"/>
                  </a:lnTo>
                  <a:lnTo>
                    <a:pt x="8" y="258"/>
                  </a:lnTo>
                  <a:lnTo>
                    <a:pt x="8" y="258"/>
                  </a:lnTo>
                  <a:close/>
                  <a:moveTo>
                    <a:pt x="8" y="258"/>
                  </a:moveTo>
                  <a:lnTo>
                    <a:pt x="4" y="258"/>
                  </a:lnTo>
                  <a:lnTo>
                    <a:pt x="8" y="258"/>
                  </a:lnTo>
                  <a:lnTo>
                    <a:pt x="8" y="258"/>
                  </a:lnTo>
                  <a:lnTo>
                    <a:pt x="8" y="258"/>
                  </a:lnTo>
                  <a:close/>
                  <a:moveTo>
                    <a:pt x="8" y="262"/>
                  </a:moveTo>
                  <a:lnTo>
                    <a:pt x="4" y="262"/>
                  </a:lnTo>
                  <a:lnTo>
                    <a:pt x="4" y="258"/>
                  </a:lnTo>
                  <a:lnTo>
                    <a:pt x="8" y="258"/>
                  </a:lnTo>
                  <a:lnTo>
                    <a:pt x="8" y="262"/>
                  </a:lnTo>
                  <a:lnTo>
                    <a:pt x="8" y="262"/>
                  </a:lnTo>
                  <a:lnTo>
                    <a:pt x="8" y="262"/>
                  </a:lnTo>
                  <a:close/>
                  <a:moveTo>
                    <a:pt x="4" y="264"/>
                  </a:moveTo>
                  <a:lnTo>
                    <a:pt x="4" y="262"/>
                  </a:lnTo>
                  <a:lnTo>
                    <a:pt x="4" y="264"/>
                  </a:lnTo>
                  <a:lnTo>
                    <a:pt x="4" y="264"/>
                  </a:lnTo>
                  <a:lnTo>
                    <a:pt x="4" y="264"/>
                  </a:lnTo>
                  <a:close/>
                  <a:moveTo>
                    <a:pt x="12" y="272"/>
                  </a:moveTo>
                  <a:lnTo>
                    <a:pt x="8" y="272"/>
                  </a:lnTo>
                  <a:lnTo>
                    <a:pt x="12" y="268"/>
                  </a:lnTo>
                  <a:lnTo>
                    <a:pt x="12" y="272"/>
                  </a:lnTo>
                  <a:lnTo>
                    <a:pt x="12" y="272"/>
                  </a:lnTo>
                  <a:lnTo>
                    <a:pt x="12" y="272"/>
                  </a:lnTo>
                  <a:close/>
                  <a:moveTo>
                    <a:pt x="8" y="276"/>
                  </a:moveTo>
                  <a:lnTo>
                    <a:pt x="8" y="272"/>
                  </a:lnTo>
                  <a:lnTo>
                    <a:pt x="12" y="272"/>
                  </a:lnTo>
                  <a:lnTo>
                    <a:pt x="12" y="276"/>
                  </a:lnTo>
                  <a:lnTo>
                    <a:pt x="8" y="276"/>
                  </a:lnTo>
                  <a:lnTo>
                    <a:pt x="8" y="276"/>
                  </a:lnTo>
                  <a:lnTo>
                    <a:pt x="8" y="276"/>
                  </a:lnTo>
                  <a:close/>
                  <a:moveTo>
                    <a:pt x="8" y="280"/>
                  </a:moveTo>
                  <a:lnTo>
                    <a:pt x="4" y="280"/>
                  </a:lnTo>
                  <a:lnTo>
                    <a:pt x="4" y="276"/>
                  </a:lnTo>
                  <a:lnTo>
                    <a:pt x="4" y="272"/>
                  </a:lnTo>
                  <a:lnTo>
                    <a:pt x="8" y="272"/>
                  </a:lnTo>
                  <a:lnTo>
                    <a:pt x="8" y="276"/>
                  </a:lnTo>
                  <a:lnTo>
                    <a:pt x="8" y="280"/>
                  </a:lnTo>
                  <a:lnTo>
                    <a:pt x="8" y="280"/>
                  </a:lnTo>
                  <a:lnTo>
                    <a:pt x="8" y="280"/>
                  </a:lnTo>
                  <a:close/>
                  <a:moveTo>
                    <a:pt x="8" y="292"/>
                  </a:moveTo>
                  <a:lnTo>
                    <a:pt x="4" y="288"/>
                  </a:lnTo>
                  <a:lnTo>
                    <a:pt x="8" y="288"/>
                  </a:lnTo>
                  <a:lnTo>
                    <a:pt x="8" y="284"/>
                  </a:lnTo>
                  <a:lnTo>
                    <a:pt x="8" y="288"/>
                  </a:lnTo>
                  <a:lnTo>
                    <a:pt x="8" y="292"/>
                  </a:lnTo>
                  <a:lnTo>
                    <a:pt x="8" y="292"/>
                  </a:lnTo>
                  <a:lnTo>
                    <a:pt x="8" y="29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117"/>
            <p:cNvSpPr>
              <a:spLocks/>
            </p:cNvSpPr>
            <p:nvPr/>
          </p:nvSpPr>
          <p:spPr bwMode="auto">
            <a:xfrm>
              <a:off x="4714875" y="2946468"/>
              <a:ext cx="225425" cy="196850"/>
            </a:xfrm>
            <a:custGeom>
              <a:avLst/>
              <a:gdLst>
                <a:gd name="T0" fmla="*/ 118 w 142"/>
                <a:gd name="T1" fmla="*/ 120 h 124"/>
                <a:gd name="T2" fmla="*/ 116 w 142"/>
                <a:gd name="T3" fmla="*/ 124 h 124"/>
                <a:gd name="T4" fmla="*/ 104 w 142"/>
                <a:gd name="T5" fmla="*/ 116 h 124"/>
                <a:gd name="T6" fmla="*/ 96 w 142"/>
                <a:gd name="T7" fmla="*/ 120 h 124"/>
                <a:gd name="T8" fmla="*/ 90 w 142"/>
                <a:gd name="T9" fmla="*/ 116 h 124"/>
                <a:gd name="T10" fmla="*/ 78 w 142"/>
                <a:gd name="T11" fmla="*/ 120 h 124"/>
                <a:gd name="T12" fmla="*/ 74 w 142"/>
                <a:gd name="T13" fmla="*/ 112 h 124"/>
                <a:gd name="T14" fmla="*/ 66 w 142"/>
                <a:gd name="T15" fmla="*/ 116 h 124"/>
                <a:gd name="T16" fmla="*/ 62 w 142"/>
                <a:gd name="T17" fmla="*/ 108 h 124"/>
                <a:gd name="T18" fmla="*/ 56 w 142"/>
                <a:gd name="T19" fmla="*/ 104 h 124"/>
                <a:gd name="T20" fmla="*/ 48 w 142"/>
                <a:gd name="T21" fmla="*/ 102 h 124"/>
                <a:gd name="T22" fmla="*/ 40 w 142"/>
                <a:gd name="T23" fmla="*/ 98 h 124"/>
                <a:gd name="T24" fmla="*/ 36 w 142"/>
                <a:gd name="T25" fmla="*/ 98 h 124"/>
                <a:gd name="T26" fmla="*/ 36 w 142"/>
                <a:gd name="T27" fmla="*/ 102 h 124"/>
                <a:gd name="T28" fmla="*/ 30 w 142"/>
                <a:gd name="T29" fmla="*/ 98 h 124"/>
                <a:gd name="T30" fmla="*/ 26 w 142"/>
                <a:gd name="T31" fmla="*/ 90 h 124"/>
                <a:gd name="T32" fmla="*/ 14 w 142"/>
                <a:gd name="T33" fmla="*/ 86 h 124"/>
                <a:gd name="T34" fmla="*/ 10 w 142"/>
                <a:gd name="T35" fmla="*/ 86 h 124"/>
                <a:gd name="T36" fmla="*/ 10 w 142"/>
                <a:gd name="T37" fmla="*/ 78 h 124"/>
                <a:gd name="T38" fmla="*/ 6 w 142"/>
                <a:gd name="T39" fmla="*/ 72 h 124"/>
                <a:gd name="T40" fmla="*/ 6 w 142"/>
                <a:gd name="T41" fmla="*/ 64 h 124"/>
                <a:gd name="T42" fmla="*/ 4 w 142"/>
                <a:gd name="T43" fmla="*/ 56 h 124"/>
                <a:gd name="T44" fmla="*/ 6 w 142"/>
                <a:gd name="T45" fmla="*/ 48 h 124"/>
                <a:gd name="T46" fmla="*/ 0 w 142"/>
                <a:gd name="T47" fmla="*/ 46 h 124"/>
                <a:gd name="T48" fmla="*/ 4 w 142"/>
                <a:gd name="T49" fmla="*/ 34 h 124"/>
                <a:gd name="T50" fmla="*/ 4 w 142"/>
                <a:gd name="T51" fmla="*/ 26 h 124"/>
                <a:gd name="T52" fmla="*/ 0 w 142"/>
                <a:gd name="T53" fmla="*/ 20 h 124"/>
                <a:gd name="T54" fmla="*/ 4 w 142"/>
                <a:gd name="T55" fmla="*/ 20 h 124"/>
                <a:gd name="T56" fmla="*/ 14 w 142"/>
                <a:gd name="T57" fmla="*/ 16 h 124"/>
                <a:gd name="T58" fmla="*/ 26 w 142"/>
                <a:gd name="T59" fmla="*/ 16 h 124"/>
                <a:gd name="T60" fmla="*/ 32 w 142"/>
                <a:gd name="T61" fmla="*/ 8 h 124"/>
                <a:gd name="T62" fmla="*/ 44 w 142"/>
                <a:gd name="T63" fmla="*/ 4 h 124"/>
                <a:gd name="T64" fmla="*/ 52 w 142"/>
                <a:gd name="T65" fmla="*/ 0 h 124"/>
                <a:gd name="T66" fmla="*/ 62 w 142"/>
                <a:gd name="T67" fmla="*/ 4 h 124"/>
                <a:gd name="T68" fmla="*/ 60 w 142"/>
                <a:gd name="T69" fmla="*/ 4 h 124"/>
                <a:gd name="T70" fmla="*/ 66 w 142"/>
                <a:gd name="T71" fmla="*/ 12 h 124"/>
                <a:gd name="T72" fmla="*/ 74 w 142"/>
                <a:gd name="T73" fmla="*/ 8 h 124"/>
                <a:gd name="T74" fmla="*/ 74 w 142"/>
                <a:gd name="T75" fmla="*/ 12 h 124"/>
                <a:gd name="T76" fmla="*/ 78 w 142"/>
                <a:gd name="T77" fmla="*/ 12 h 124"/>
                <a:gd name="T78" fmla="*/ 90 w 142"/>
                <a:gd name="T79" fmla="*/ 12 h 124"/>
                <a:gd name="T80" fmla="*/ 100 w 142"/>
                <a:gd name="T81" fmla="*/ 12 h 124"/>
                <a:gd name="T82" fmla="*/ 112 w 142"/>
                <a:gd name="T83" fmla="*/ 12 h 124"/>
                <a:gd name="T84" fmla="*/ 122 w 142"/>
                <a:gd name="T85" fmla="*/ 12 h 124"/>
                <a:gd name="T86" fmla="*/ 130 w 142"/>
                <a:gd name="T87" fmla="*/ 20 h 124"/>
                <a:gd name="T88" fmla="*/ 134 w 142"/>
                <a:gd name="T89" fmla="*/ 26 h 124"/>
                <a:gd name="T90" fmla="*/ 138 w 142"/>
                <a:gd name="T91" fmla="*/ 38 h 124"/>
                <a:gd name="T92" fmla="*/ 138 w 142"/>
                <a:gd name="T93" fmla="*/ 48 h 124"/>
                <a:gd name="T94" fmla="*/ 130 w 142"/>
                <a:gd name="T95" fmla="*/ 52 h 124"/>
                <a:gd name="T96" fmla="*/ 130 w 142"/>
                <a:gd name="T97" fmla="*/ 56 h 124"/>
                <a:gd name="T98" fmla="*/ 130 w 142"/>
                <a:gd name="T99" fmla="*/ 68 h 124"/>
                <a:gd name="T100" fmla="*/ 134 w 142"/>
                <a:gd name="T101" fmla="*/ 74 h 124"/>
                <a:gd name="T102" fmla="*/ 138 w 142"/>
                <a:gd name="T103" fmla="*/ 86 h 124"/>
                <a:gd name="T104" fmla="*/ 138 w 142"/>
                <a:gd name="T105" fmla="*/ 90 h 124"/>
                <a:gd name="T106" fmla="*/ 134 w 142"/>
                <a:gd name="T107" fmla="*/ 94 h 124"/>
                <a:gd name="T108" fmla="*/ 130 w 142"/>
                <a:gd name="T109" fmla="*/ 102 h 124"/>
                <a:gd name="T110" fmla="*/ 118 w 142"/>
                <a:gd name="T111"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124">
                  <a:moveTo>
                    <a:pt x="118" y="112"/>
                  </a:moveTo>
                  <a:lnTo>
                    <a:pt x="118" y="116"/>
                  </a:lnTo>
                  <a:lnTo>
                    <a:pt x="118" y="120"/>
                  </a:lnTo>
                  <a:lnTo>
                    <a:pt x="122" y="124"/>
                  </a:lnTo>
                  <a:lnTo>
                    <a:pt x="118" y="124"/>
                  </a:lnTo>
                  <a:lnTo>
                    <a:pt x="116" y="124"/>
                  </a:lnTo>
                  <a:lnTo>
                    <a:pt x="112" y="120"/>
                  </a:lnTo>
                  <a:lnTo>
                    <a:pt x="108" y="116"/>
                  </a:lnTo>
                  <a:lnTo>
                    <a:pt x="104" y="116"/>
                  </a:lnTo>
                  <a:lnTo>
                    <a:pt x="100" y="116"/>
                  </a:lnTo>
                  <a:lnTo>
                    <a:pt x="96" y="116"/>
                  </a:lnTo>
                  <a:lnTo>
                    <a:pt x="96" y="120"/>
                  </a:lnTo>
                  <a:lnTo>
                    <a:pt x="92" y="120"/>
                  </a:lnTo>
                  <a:lnTo>
                    <a:pt x="92" y="116"/>
                  </a:lnTo>
                  <a:lnTo>
                    <a:pt x="90" y="116"/>
                  </a:lnTo>
                  <a:lnTo>
                    <a:pt x="86" y="116"/>
                  </a:lnTo>
                  <a:lnTo>
                    <a:pt x="82" y="120"/>
                  </a:lnTo>
                  <a:lnTo>
                    <a:pt x="78" y="120"/>
                  </a:lnTo>
                  <a:lnTo>
                    <a:pt x="78" y="116"/>
                  </a:lnTo>
                  <a:lnTo>
                    <a:pt x="74" y="116"/>
                  </a:lnTo>
                  <a:lnTo>
                    <a:pt x="74" y="112"/>
                  </a:lnTo>
                  <a:lnTo>
                    <a:pt x="70" y="112"/>
                  </a:lnTo>
                  <a:lnTo>
                    <a:pt x="70" y="116"/>
                  </a:lnTo>
                  <a:lnTo>
                    <a:pt x="66" y="116"/>
                  </a:lnTo>
                  <a:lnTo>
                    <a:pt x="66" y="112"/>
                  </a:lnTo>
                  <a:lnTo>
                    <a:pt x="62" y="112"/>
                  </a:lnTo>
                  <a:lnTo>
                    <a:pt x="62" y="108"/>
                  </a:lnTo>
                  <a:lnTo>
                    <a:pt x="62" y="104"/>
                  </a:lnTo>
                  <a:lnTo>
                    <a:pt x="60" y="104"/>
                  </a:lnTo>
                  <a:lnTo>
                    <a:pt x="56" y="104"/>
                  </a:lnTo>
                  <a:lnTo>
                    <a:pt x="56" y="102"/>
                  </a:lnTo>
                  <a:lnTo>
                    <a:pt x="52" y="104"/>
                  </a:lnTo>
                  <a:lnTo>
                    <a:pt x="48" y="102"/>
                  </a:lnTo>
                  <a:lnTo>
                    <a:pt x="48" y="98"/>
                  </a:lnTo>
                  <a:lnTo>
                    <a:pt x="44" y="98"/>
                  </a:lnTo>
                  <a:lnTo>
                    <a:pt x="40" y="98"/>
                  </a:lnTo>
                  <a:lnTo>
                    <a:pt x="40" y="94"/>
                  </a:lnTo>
                  <a:lnTo>
                    <a:pt x="36" y="94"/>
                  </a:lnTo>
                  <a:lnTo>
                    <a:pt x="36" y="98"/>
                  </a:lnTo>
                  <a:lnTo>
                    <a:pt x="40" y="102"/>
                  </a:lnTo>
                  <a:lnTo>
                    <a:pt x="36" y="98"/>
                  </a:lnTo>
                  <a:lnTo>
                    <a:pt x="36" y="102"/>
                  </a:lnTo>
                  <a:lnTo>
                    <a:pt x="32" y="102"/>
                  </a:lnTo>
                  <a:lnTo>
                    <a:pt x="32" y="98"/>
                  </a:lnTo>
                  <a:lnTo>
                    <a:pt x="30" y="98"/>
                  </a:lnTo>
                  <a:lnTo>
                    <a:pt x="30" y="94"/>
                  </a:lnTo>
                  <a:lnTo>
                    <a:pt x="30" y="90"/>
                  </a:lnTo>
                  <a:lnTo>
                    <a:pt x="26" y="90"/>
                  </a:lnTo>
                  <a:lnTo>
                    <a:pt x="22" y="90"/>
                  </a:lnTo>
                  <a:lnTo>
                    <a:pt x="18" y="86"/>
                  </a:lnTo>
                  <a:lnTo>
                    <a:pt x="14" y="86"/>
                  </a:lnTo>
                  <a:lnTo>
                    <a:pt x="14" y="82"/>
                  </a:lnTo>
                  <a:lnTo>
                    <a:pt x="10" y="82"/>
                  </a:lnTo>
                  <a:lnTo>
                    <a:pt x="10" y="86"/>
                  </a:lnTo>
                  <a:lnTo>
                    <a:pt x="6" y="86"/>
                  </a:lnTo>
                  <a:lnTo>
                    <a:pt x="10" y="82"/>
                  </a:lnTo>
                  <a:lnTo>
                    <a:pt x="10" y="78"/>
                  </a:lnTo>
                  <a:lnTo>
                    <a:pt x="10" y="74"/>
                  </a:lnTo>
                  <a:lnTo>
                    <a:pt x="10" y="72"/>
                  </a:lnTo>
                  <a:lnTo>
                    <a:pt x="6" y="72"/>
                  </a:lnTo>
                  <a:lnTo>
                    <a:pt x="6" y="68"/>
                  </a:lnTo>
                  <a:lnTo>
                    <a:pt x="4" y="64"/>
                  </a:lnTo>
                  <a:lnTo>
                    <a:pt x="6" y="64"/>
                  </a:lnTo>
                  <a:lnTo>
                    <a:pt x="6" y="60"/>
                  </a:lnTo>
                  <a:lnTo>
                    <a:pt x="6" y="56"/>
                  </a:lnTo>
                  <a:lnTo>
                    <a:pt x="4" y="56"/>
                  </a:lnTo>
                  <a:lnTo>
                    <a:pt x="4" y="52"/>
                  </a:lnTo>
                  <a:lnTo>
                    <a:pt x="6" y="52"/>
                  </a:lnTo>
                  <a:lnTo>
                    <a:pt x="6" y="48"/>
                  </a:lnTo>
                  <a:lnTo>
                    <a:pt x="4" y="48"/>
                  </a:lnTo>
                  <a:lnTo>
                    <a:pt x="4" y="46"/>
                  </a:lnTo>
                  <a:lnTo>
                    <a:pt x="0" y="46"/>
                  </a:lnTo>
                  <a:lnTo>
                    <a:pt x="0" y="42"/>
                  </a:lnTo>
                  <a:lnTo>
                    <a:pt x="4" y="38"/>
                  </a:lnTo>
                  <a:lnTo>
                    <a:pt x="4" y="34"/>
                  </a:lnTo>
                  <a:lnTo>
                    <a:pt x="0" y="30"/>
                  </a:lnTo>
                  <a:lnTo>
                    <a:pt x="0" y="26"/>
                  </a:lnTo>
                  <a:lnTo>
                    <a:pt x="4" y="26"/>
                  </a:lnTo>
                  <a:lnTo>
                    <a:pt x="4" y="22"/>
                  </a:lnTo>
                  <a:lnTo>
                    <a:pt x="0" y="22"/>
                  </a:lnTo>
                  <a:lnTo>
                    <a:pt x="0" y="20"/>
                  </a:lnTo>
                  <a:lnTo>
                    <a:pt x="0" y="22"/>
                  </a:lnTo>
                  <a:lnTo>
                    <a:pt x="4" y="22"/>
                  </a:lnTo>
                  <a:lnTo>
                    <a:pt x="4" y="20"/>
                  </a:lnTo>
                  <a:lnTo>
                    <a:pt x="6" y="20"/>
                  </a:lnTo>
                  <a:lnTo>
                    <a:pt x="10" y="20"/>
                  </a:lnTo>
                  <a:lnTo>
                    <a:pt x="14" y="16"/>
                  </a:lnTo>
                  <a:lnTo>
                    <a:pt x="18" y="16"/>
                  </a:lnTo>
                  <a:lnTo>
                    <a:pt x="22" y="16"/>
                  </a:lnTo>
                  <a:lnTo>
                    <a:pt x="26" y="16"/>
                  </a:lnTo>
                  <a:lnTo>
                    <a:pt x="30" y="12"/>
                  </a:lnTo>
                  <a:lnTo>
                    <a:pt x="30" y="8"/>
                  </a:lnTo>
                  <a:lnTo>
                    <a:pt x="32" y="8"/>
                  </a:lnTo>
                  <a:lnTo>
                    <a:pt x="36" y="8"/>
                  </a:lnTo>
                  <a:lnTo>
                    <a:pt x="40" y="4"/>
                  </a:lnTo>
                  <a:lnTo>
                    <a:pt x="44" y="4"/>
                  </a:lnTo>
                  <a:lnTo>
                    <a:pt x="48" y="4"/>
                  </a:lnTo>
                  <a:lnTo>
                    <a:pt x="48" y="0"/>
                  </a:lnTo>
                  <a:lnTo>
                    <a:pt x="52" y="0"/>
                  </a:lnTo>
                  <a:lnTo>
                    <a:pt x="60" y="0"/>
                  </a:lnTo>
                  <a:lnTo>
                    <a:pt x="60" y="4"/>
                  </a:lnTo>
                  <a:lnTo>
                    <a:pt x="62" y="4"/>
                  </a:lnTo>
                  <a:lnTo>
                    <a:pt x="62" y="8"/>
                  </a:lnTo>
                  <a:lnTo>
                    <a:pt x="62" y="4"/>
                  </a:lnTo>
                  <a:lnTo>
                    <a:pt x="60" y="4"/>
                  </a:lnTo>
                  <a:lnTo>
                    <a:pt x="60" y="8"/>
                  </a:lnTo>
                  <a:lnTo>
                    <a:pt x="62" y="12"/>
                  </a:lnTo>
                  <a:lnTo>
                    <a:pt x="66" y="12"/>
                  </a:lnTo>
                  <a:lnTo>
                    <a:pt x="70" y="12"/>
                  </a:lnTo>
                  <a:lnTo>
                    <a:pt x="74" y="12"/>
                  </a:lnTo>
                  <a:lnTo>
                    <a:pt x="74" y="8"/>
                  </a:lnTo>
                  <a:lnTo>
                    <a:pt x="78" y="8"/>
                  </a:lnTo>
                  <a:lnTo>
                    <a:pt x="74" y="8"/>
                  </a:lnTo>
                  <a:lnTo>
                    <a:pt x="74" y="12"/>
                  </a:lnTo>
                  <a:lnTo>
                    <a:pt x="70" y="12"/>
                  </a:lnTo>
                  <a:lnTo>
                    <a:pt x="74" y="12"/>
                  </a:lnTo>
                  <a:lnTo>
                    <a:pt x="78" y="12"/>
                  </a:lnTo>
                  <a:lnTo>
                    <a:pt x="82" y="12"/>
                  </a:lnTo>
                  <a:lnTo>
                    <a:pt x="86" y="12"/>
                  </a:lnTo>
                  <a:lnTo>
                    <a:pt x="90" y="12"/>
                  </a:lnTo>
                  <a:lnTo>
                    <a:pt x="92" y="12"/>
                  </a:lnTo>
                  <a:lnTo>
                    <a:pt x="96" y="12"/>
                  </a:lnTo>
                  <a:lnTo>
                    <a:pt x="100" y="12"/>
                  </a:lnTo>
                  <a:lnTo>
                    <a:pt x="104" y="12"/>
                  </a:lnTo>
                  <a:lnTo>
                    <a:pt x="108" y="12"/>
                  </a:lnTo>
                  <a:lnTo>
                    <a:pt x="112" y="12"/>
                  </a:lnTo>
                  <a:lnTo>
                    <a:pt x="116" y="12"/>
                  </a:lnTo>
                  <a:lnTo>
                    <a:pt x="118" y="12"/>
                  </a:lnTo>
                  <a:lnTo>
                    <a:pt x="122" y="12"/>
                  </a:lnTo>
                  <a:lnTo>
                    <a:pt x="126" y="12"/>
                  </a:lnTo>
                  <a:lnTo>
                    <a:pt x="130" y="16"/>
                  </a:lnTo>
                  <a:lnTo>
                    <a:pt x="130" y="20"/>
                  </a:lnTo>
                  <a:lnTo>
                    <a:pt x="130" y="22"/>
                  </a:lnTo>
                  <a:lnTo>
                    <a:pt x="130" y="26"/>
                  </a:lnTo>
                  <a:lnTo>
                    <a:pt x="134" y="26"/>
                  </a:lnTo>
                  <a:lnTo>
                    <a:pt x="134" y="30"/>
                  </a:lnTo>
                  <a:lnTo>
                    <a:pt x="134" y="34"/>
                  </a:lnTo>
                  <a:lnTo>
                    <a:pt x="138" y="38"/>
                  </a:lnTo>
                  <a:lnTo>
                    <a:pt x="138" y="42"/>
                  </a:lnTo>
                  <a:lnTo>
                    <a:pt x="138" y="46"/>
                  </a:lnTo>
                  <a:lnTo>
                    <a:pt x="138" y="48"/>
                  </a:lnTo>
                  <a:lnTo>
                    <a:pt x="134" y="48"/>
                  </a:lnTo>
                  <a:lnTo>
                    <a:pt x="130" y="48"/>
                  </a:lnTo>
                  <a:lnTo>
                    <a:pt x="130" y="52"/>
                  </a:lnTo>
                  <a:lnTo>
                    <a:pt x="126" y="52"/>
                  </a:lnTo>
                  <a:lnTo>
                    <a:pt x="126" y="56"/>
                  </a:lnTo>
                  <a:lnTo>
                    <a:pt x="130" y="56"/>
                  </a:lnTo>
                  <a:lnTo>
                    <a:pt x="134" y="60"/>
                  </a:lnTo>
                  <a:lnTo>
                    <a:pt x="134" y="64"/>
                  </a:lnTo>
                  <a:lnTo>
                    <a:pt x="130" y="68"/>
                  </a:lnTo>
                  <a:lnTo>
                    <a:pt x="130" y="72"/>
                  </a:lnTo>
                  <a:lnTo>
                    <a:pt x="134" y="72"/>
                  </a:lnTo>
                  <a:lnTo>
                    <a:pt x="134" y="74"/>
                  </a:lnTo>
                  <a:lnTo>
                    <a:pt x="134" y="78"/>
                  </a:lnTo>
                  <a:lnTo>
                    <a:pt x="138" y="82"/>
                  </a:lnTo>
                  <a:lnTo>
                    <a:pt x="138" y="86"/>
                  </a:lnTo>
                  <a:lnTo>
                    <a:pt x="142" y="86"/>
                  </a:lnTo>
                  <a:lnTo>
                    <a:pt x="138" y="86"/>
                  </a:lnTo>
                  <a:lnTo>
                    <a:pt x="138" y="90"/>
                  </a:lnTo>
                  <a:lnTo>
                    <a:pt x="142" y="94"/>
                  </a:lnTo>
                  <a:lnTo>
                    <a:pt x="138" y="94"/>
                  </a:lnTo>
                  <a:lnTo>
                    <a:pt x="134" y="94"/>
                  </a:lnTo>
                  <a:lnTo>
                    <a:pt x="134" y="98"/>
                  </a:lnTo>
                  <a:lnTo>
                    <a:pt x="130" y="98"/>
                  </a:lnTo>
                  <a:lnTo>
                    <a:pt x="130" y="102"/>
                  </a:lnTo>
                  <a:lnTo>
                    <a:pt x="126" y="102"/>
                  </a:lnTo>
                  <a:lnTo>
                    <a:pt x="126" y="104"/>
                  </a:lnTo>
                  <a:lnTo>
                    <a:pt x="118" y="112"/>
                  </a:lnTo>
                  <a:lnTo>
                    <a:pt x="118" y="112"/>
                  </a:lnTo>
                  <a:lnTo>
                    <a:pt x="118" y="1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118"/>
            <p:cNvSpPr>
              <a:spLocks/>
            </p:cNvSpPr>
            <p:nvPr/>
          </p:nvSpPr>
          <p:spPr bwMode="auto">
            <a:xfrm>
              <a:off x="4848225" y="3165543"/>
              <a:ext cx="212725" cy="149225"/>
            </a:xfrm>
            <a:custGeom>
              <a:avLst/>
              <a:gdLst>
                <a:gd name="T0" fmla="*/ 56 w 134"/>
                <a:gd name="T1" fmla="*/ 94 h 94"/>
                <a:gd name="T2" fmla="*/ 46 w 134"/>
                <a:gd name="T3" fmla="*/ 90 h 94"/>
                <a:gd name="T4" fmla="*/ 42 w 134"/>
                <a:gd name="T5" fmla="*/ 90 h 94"/>
                <a:gd name="T6" fmla="*/ 38 w 134"/>
                <a:gd name="T7" fmla="*/ 86 h 94"/>
                <a:gd name="T8" fmla="*/ 38 w 134"/>
                <a:gd name="T9" fmla="*/ 86 h 94"/>
                <a:gd name="T10" fmla="*/ 34 w 134"/>
                <a:gd name="T11" fmla="*/ 82 h 94"/>
                <a:gd name="T12" fmla="*/ 34 w 134"/>
                <a:gd name="T13" fmla="*/ 78 h 94"/>
                <a:gd name="T14" fmla="*/ 34 w 134"/>
                <a:gd name="T15" fmla="*/ 76 h 94"/>
                <a:gd name="T16" fmla="*/ 26 w 134"/>
                <a:gd name="T17" fmla="*/ 76 h 94"/>
                <a:gd name="T18" fmla="*/ 24 w 134"/>
                <a:gd name="T19" fmla="*/ 76 h 94"/>
                <a:gd name="T20" fmla="*/ 20 w 134"/>
                <a:gd name="T21" fmla="*/ 72 h 94"/>
                <a:gd name="T22" fmla="*/ 20 w 134"/>
                <a:gd name="T23" fmla="*/ 72 h 94"/>
                <a:gd name="T24" fmla="*/ 16 w 134"/>
                <a:gd name="T25" fmla="*/ 68 h 94"/>
                <a:gd name="T26" fmla="*/ 16 w 134"/>
                <a:gd name="T27" fmla="*/ 64 h 94"/>
                <a:gd name="T28" fmla="*/ 8 w 134"/>
                <a:gd name="T29" fmla="*/ 52 h 94"/>
                <a:gd name="T30" fmla="*/ 4 w 134"/>
                <a:gd name="T31" fmla="*/ 50 h 94"/>
                <a:gd name="T32" fmla="*/ 4 w 134"/>
                <a:gd name="T33" fmla="*/ 46 h 94"/>
                <a:gd name="T34" fmla="*/ 8 w 134"/>
                <a:gd name="T35" fmla="*/ 42 h 94"/>
                <a:gd name="T36" fmla="*/ 12 w 134"/>
                <a:gd name="T37" fmla="*/ 42 h 94"/>
                <a:gd name="T38" fmla="*/ 16 w 134"/>
                <a:gd name="T39" fmla="*/ 34 h 94"/>
                <a:gd name="T40" fmla="*/ 20 w 134"/>
                <a:gd name="T41" fmla="*/ 30 h 94"/>
                <a:gd name="T42" fmla="*/ 24 w 134"/>
                <a:gd name="T43" fmla="*/ 24 h 94"/>
                <a:gd name="T44" fmla="*/ 26 w 134"/>
                <a:gd name="T45" fmla="*/ 20 h 94"/>
                <a:gd name="T46" fmla="*/ 26 w 134"/>
                <a:gd name="T47" fmla="*/ 16 h 94"/>
                <a:gd name="T48" fmla="*/ 34 w 134"/>
                <a:gd name="T49" fmla="*/ 12 h 94"/>
                <a:gd name="T50" fmla="*/ 42 w 134"/>
                <a:gd name="T51" fmla="*/ 8 h 94"/>
                <a:gd name="T52" fmla="*/ 42 w 134"/>
                <a:gd name="T53" fmla="*/ 8 h 94"/>
                <a:gd name="T54" fmla="*/ 52 w 134"/>
                <a:gd name="T55" fmla="*/ 8 h 94"/>
                <a:gd name="T56" fmla="*/ 60 w 134"/>
                <a:gd name="T57" fmla="*/ 8 h 94"/>
                <a:gd name="T58" fmla="*/ 64 w 134"/>
                <a:gd name="T59" fmla="*/ 12 h 94"/>
                <a:gd name="T60" fmla="*/ 68 w 134"/>
                <a:gd name="T61" fmla="*/ 12 h 94"/>
                <a:gd name="T62" fmla="*/ 72 w 134"/>
                <a:gd name="T63" fmla="*/ 8 h 94"/>
                <a:gd name="T64" fmla="*/ 80 w 134"/>
                <a:gd name="T65" fmla="*/ 8 h 94"/>
                <a:gd name="T66" fmla="*/ 86 w 134"/>
                <a:gd name="T67" fmla="*/ 4 h 94"/>
                <a:gd name="T68" fmla="*/ 94 w 134"/>
                <a:gd name="T69" fmla="*/ 4 h 94"/>
                <a:gd name="T70" fmla="*/ 102 w 134"/>
                <a:gd name="T71" fmla="*/ 16 h 94"/>
                <a:gd name="T72" fmla="*/ 106 w 134"/>
                <a:gd name="T73" fmla="*/ 24 h 94"/>
                <a:gd name="T74" fmla="*/ 112 w 134"/>
                <a:gd name="T75" fmla="*/ 30 h 94"/>
                <a:gd name="T76" fmla="*/ 112 w 134"/>
                <a:gd name="T77" fmla="*/ 38 h 94"/>
                <a:gd name="T78" fmla="*/ 112 w 134"/>
                <a:gd name="T79" fmla="*/ 52 h 94"/>
                <a:gd name="T80" fmla="*/ 112 w 134"/>
                <a:gd name="T81" fmla="*/ 60 h 94"/>
                <a:gd name="T82" fmla="*/ 120 w 134"/>
                <a:gd name="T83" fmla="*/ 64 h 94"/>
                <a:gd name="T84" fmla="*/ 130 w 134"/>
                <a:gd name="T85" fmla="*/ 60 h 94"/>
                <a:gd name="T86" fmla="*/ 130 w 134"/>
                <a:gd name="T87" fmla="*/ 64 h 94"/>
                <a:gd name="T88" fmla="*/ 126 w 134"/>
                <a:gd name="T89" fmla="*/ 72 h 94"/>
                <a:gd name="T90" fmla="*/ 122 w 134"/>
                <a:gd name="T91" fmla="*/ 68 h 94"/>
                <a:gd name="T92" fmla="*/ 122 w 134"/>
                <a:gd name="T93" fmla="*/ 72 h 94"/>
                <a:gd name="T94" fmla="*/ 122 w 134"/>
                <a:gd name="T95" fmla="*/ 76 h 94"/>
                <a:gd name="T96" fmla="*/ 122 w 134"/>
                <a:gd name="T97" fmla="*/ 76 h 94"/>
                <a:gd name="T98" fmla="*/ 122 w 134"/>
                <a:gd name="T99" fmla="*/ 78 h 94"/>
                <a:gd name="T100" fmla="*/ 120 w 134"/>
                <a:gd name="T101" fmla="*/ 86 h 94"/>
                <a:gd name="T102" fmla="*/ 116 w 134"/>
                <a:gd name="T103" fmla="*/ 94 h 94"/>
                <a:gd name="T104" fmla="*/ 108 w 134"/>
                <a:gd name="T105" fmla="*/ 90 h 94"/>
                <a:gd name="T106" fmla="*/ 106 w 134"/>
                <a:gd name="T107" fmla="*/ 86 h 94"/>
                <a:gd name="T108" fmla="*/ 98 w 134"/>
                <a:gd name="T109" fmla="*/ 86 h 94"/>
                <a:gd name="T110" fmla="*/ 94 w 134"/>
                <a:gd name="T111" fmla="*/ 86 h 94"/>
                <a:gd name="T112" fmla="*/ 86 w 134"/>
                <a:gd name="T113" fmla="*/ 86 h 94"/>
                <a:gd name="T114" fmla="*/ 80 w 134"/>
                <a:gd name="T115" fmla="*/ 94 h 94"/>
                <a:gd name="T116" fmla="*/ 72 w 134"/>
                <a:gd name="T117" fmla="*/ 94 h 94"/>
                <a:gd name="T118" fmla="*/ 60 w 134"/>
                <a:gd name="T119" fmla="*/ 94 h 94"/>
                <a:gd name="T120" fmla="*/ 56 w 134"/>
                <a:gd name="T1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94">
                  <a:moveTo>
                    <a:pt x="56" y="94"/>
                  </a:moveTo>
                  <a:lnTo>
                    <a:pt x="56" y="94"/>
                  </a:lnTo>
                  <a:lnTo>
                    <a:pt x="56" y="94"/>
                  </a:lnTo>
                  <a:lnTo>
                    <a:pt x="56" y="94"/>
                  </a:lnTo>
                  <a:lnTo>
                    <a:pt x="56" y="94"/>
                  </a:lnTo>
                  <a:lnTo>
                    <a:pt x="56" y="94"/>
                  </a:lnTo>
                  <a:lnTo>
                    <a:pt x="56" y="94"/>
                  </a:lnTo>
                  <a:lnTo>
                    <a:pt x="56" y="94"/>
                  </a:lnTo>
                  <a:lnTo>
                    <a:pt x="52" y="94"/>
                  </a:lnTo>
                  <a:lnTo>
                    <a:pt x="52" y="94"/>
                  </a:lnTo>
                  <a:lnTo>
                    <a:pt x="50" y="94"/>
                  </a:lnTo>
                  <a:lnTo>
                    <a:pt x="50" y="94"/>
                  </a:lnTo>
                  <a:lnTo>
                    <a:pt x="50" y="90"/>
                  </a:lnTo>
                  <a:lnTo>
                    <a:pt x="46" y="90"/>
                  </a:lnTo>
                  <a:lnTo>
                    <a:pt x="46" y="90"/>
                  </a:lnTo>
                  <a:lnTo>
                    <a:pt x="46" y="90"/>
                  </a:lnTo>
                  <a:lnTo>
                    <a:pt x="46" y="90"/>
                  </a:lnTo>
                  <a:lnTo>
                    <a:pt x="46" y="90"/>
                  </a:lnTo>
                  <a:lnTo>
                    <a:pt x="42" y="90"/>
                  </a:lnTo>
                  <a:lnTo>
                    <a:pt x="42" y="90"/>
                  </a:lnTo>
                  <a:lnTo>
                    <a:pt x="42" y="90"/>
                  </a:lnTo>
                  <a:lnTo>
                    <a:pt x="42" y="90"/>
                  </a:lnTo>
                  <a:lnTo>
                    <a:pt x="42" y="90"/>
                  </a:lnTo>
                  <a:lnTo>
                    <a:pt x="42" y="90"/>
                  </a:lnTo>
                  <a:lnTo>
                    <a:pt x="42" y="90"/>
                  </a:lnTo>
                  <a:lnTo>
                    <a:pt x="38" y="90"/>
                  </a:lnTo>
                  <a:lnTo>
                    <a:pt x="38" y="90"/>
                  </a:lnTo>
                  <a:lnTo>
                    <a:pt x="38" y="90"/>
                  </a:lnTo>
                  <a:lnTo>
                    <a:pt x="38" y="90"/>
                  </a:lnTo>
                  <a:lnTo>
                    <a:pt x="38" y="90"/>
                  </a:lnTo>
                  <a:lnTo>
                    <a:pt x="38" y="86"/>
                  </a:lnTo>
                  <a:lnTo>
                    <a:pt x="38" y="86"/>
                  </a:lnTo>
                  <a:lnTo>
                    <a:pt x="38" y="86"/>
                  </a:lnTo>
                  <a:lnTo>
                    <a:pt x="38" y="86"/>
                  </a:lnTo>
                  <a:lnTo>
                    <a:pt x="38" y="86"/>
                  </a:lnTo>
                  <a:lnTo>
                    <a:pt x="38" y="86"/>
                  </a:lnTo>
                  <a:lnTo>
                    <a:pt x="38" y="86"/>
                  </a:lnTo>
                  <a:lnTo>
                    <a:pt x="38" y="86"/>
                  </a:lnTo>
                  <a:lnTo>
                    <a:pt x="38" y="86"/>
                  </a:lnTo>
                  <a:lnTo>
                    <a:pt x="38" y="86"/>
                  </a:lnTo>
                  <a:lnTo>
                    <a:pt x="34" y="82"/>
                  </a:lnTo>
                  <a:lnTo>
                    <a:pt x="34" y="82"/>
                  </a:lnTo>
                  <a:lnTo>
                    <a:pt x="34" y="82"/>
                  </a:lnTo>
                  <a:lnTo>
                    <a:pt x="34" y="82"/>
                  </a:lnTo>
                  <a:lnTo>
                    <a:pt x="34" y="82"/>
                  </a:lnTo>
                  <a:lnTo>
                    <a:pt x="34" y="82"/>
                  </a:lnTo>
                  <a:lnTo>
                    <a:pt x="34" y="82"/>
                  </a:lnTo>
                  <a:lnTo>
                    <a:pt x="34" y="82"/>
                  </a:lnTo>
                  <a:lnTo>
                    <a:pt x="34" y="82"/>
                  </a:lnTo>
                  <a:lnTo>
                    <a:pt x="30" y="78"/>
                  </a:lnTo>
                  <a:lnTo>
                    <a:pt x="30" y="78"/>
                  </a:lnTo>
                  <a:lnTo>
                    <a:pt x="34" y="76"/>
                  </a:lnTo>
                  <a:lnTo>
                    <a:pt x="34" y="76"/>
                  </a:lnTo>
                  <a:lnTo>
                    <a:pt x="34" y="78"/>
                  </a:lnTo>
                  <a:lnTo>
                    <a:pt x="34" y="78"/>
                  </a:lnTo>
                  <a:lnTo>
                    <a:pt x="34" y="78"/>
                  </a:lnTo>
                  <a:lnTo>
                    <a:pt x="34" y="78"/>
                  </a:lnTo>
                  <a:lnTo>
                    <a:pt x="34" y="76"/>
                  </a:lnTo>
                  <a:lnTo>
                    <a:pt x="34" y="76"/>
                  </a:lnTo>
                  <a:lnTo>
                    <a:pt x="34" y="76"/>
                  </a:lnTo>
                  <a:lnTo>
                    <a:pt x="34" y="76"/>
                  </a:lnTo>
                  <a:lnTo>
                    <a:pt x="34" y="76"/>
                  </a:lnTo>
                  <a:lnTo>
                    <a:pt x="34" y="76"/>
                  </a:lnTo>
                  <a:lnTo>
                    <a:pt x="34" y="76"/>
                  </a:lnTo>
                  <a:lnTo>
                    <a:pt x="30" y="76"/>
                  </a:lnTo>
                  <a:lnTo>
                    <a:pt x="30" y="76"/>
                  </a:lnTo>
                  <a:lnTo>
                    <a:pt x="30" y="76"/>
                  </a:lnTo>
                  <a:lnTo>
                    <a:pt x="30" y="76"/>
                  </a:lnTo>
                  <a:lnTo>
                    <a:pt x="30" y="76"/>
                  </a:lnTo>
                  <a:lnTo>
                    <a:pt x="30" y="76"/>
                  </a:lnTo>
                  <a:lnTo>
                    <a:pt x="30" y="76"/>
                  </a:lnTo>
                  <a:lnTo>
                    <a:pt x="26" y="76"/>
                  </a:lnTo>
                  <a:lnTo>
                    <a:pt x="26" y="78"/>
                  </a:lnTo>
                  <a:lnTo>
                    <a:pt x="26" y="78"/>
                  </a:lnTo>
                  <a:lnTo>
                    <a:pt x="26" y="78"/>
                  </a:lnTo>
                  <a:lnTo>
                    <a:pt x="26" y="76"/>
                  </a:lnTo>
                  <a:lnTo>
                    <a:pt x="26" y="76"/>
                  </a:lnTo>
                  <a:lnTo>
                    <a:pt x="26" y="76"/>
                  </a:lnTo>
                  <a:lnTo>
                    <a:pt x="24" y="76"/>
                  </a:lnTo>
                  <a:lnTo>
                    <a:pt x="24" y="76"/>
                  </a:lnTo>
                  <a:lnTo>
                    <a:pt x="24" y="76"/>
                  </a:lnTo>
                  <a:lnTo>
                    <a:pt x="20" y="76"/>
                  </a:lnTo>
                  <a:lnTo>
                    <a:pt x="20" y="76"/>
                  </a:lnTo>
                  <a:lnTo>
                    <a:pt x="20" y="76"/>
                  </a:lnTo>
                  <a:lnTo>
                    <a:pt x="20" y="76"/>
                  </a:lnTo>
                  <a:lnTo>
                    <a:pt x="20" y="72"/>
                  </a:lnTo>
                  <a:lnTo>
                    <a:pt x="20" y="72"/>
                  </a:lnTo>
                  <a:lnTo>
                    <a:pt x="20" y="72"/>
                  </a:lnTo>
                  <a:lnTo>
                    <a:pt x="16" y="72"/>
                  </a:lnTo>
                  <a:lnTo>
                    <a:pt x="16" y="72"/>
                  </a:lnTo>
                  <a:lnTo>
                    <a:pt x="16" y="72"/>
                  </a:lnTo>
                  <a:lnTo>
                    <a:pt x="16" y="72"/>
                  </a:lnTo>
                  <a:lnTo>
                    <a:pt x="16" y="72"/>
                  </a:lnTo>
                  <a:lnTo>
                    <a:pt x="16" y="72"/>
                  </a:lnTo>
                  <a:lnTo>
                    <a:pt x="16" y="72"/>
                  </a:lnTo>
                  <a:lnTo>
                    <a:pt x="20" y="72"/>
                  </a:lnTo>
                  <a:lnTo>
                    <a:pt x="20" y="72"/>
                  </a:lnTo>
                  <a:lnTo>
                    <a:pt x="20" y="72"/>
                  </a:lnTo>
                  <a:lnTo>
                    <a:pt x="20" y="72"/>
                  </a:lnTo>
                  <a:lnTo>
                    <a:pt x="20" y="68"/>
                  </a:lnTo>
                  <a:lnTo>
                    <a:pt x="16" y="68"/>
                  </a:lnTo>
                  <a:lnTo>
                    <a:pt x="16" y="68"/>
                  </a:lnTo>
                  <a:lnTo>
                    <a:pt x="16" y="68"/>
                  </a:lnTo>
                  <a:lnTo>
                    <a:pt x="16" y="68"/>
                  </a:lnTo>
                  <a:lnTo>
                    <a:pt x="16" y="68"/>
                  </a:lnTo>
                  <a:lnTo>
                    <a:pt x="16" y="68"/>
                  </a:lnTo>
                  <a:lnTo>
                    <a:pt x="20" y="64"/>
                  </a:lnTo>
                  <a:lnTo>
                    <a:pt x="20" y="64"/>
                  </a:lnTo>
                  <a:lnTo>
                    <a:pt x="16" y="64"/>
                  </a:lnTo>
                  <a:lnTo>
                    <a:pt x="16" y="64"/>
                  </a:lnTo>
                  <a:lnTo>
                    <a:pt x="16" y="64"/>
                  </a:lnTo>
                  <a:lnTo>
                    <a:pt x="16" y="64"/>
                  </a:lnTo>
                  <a:lnTo>
                    <a:pt x="12" y="60"/>
                  </a:lnTo>
                  <a:lnTo>
                    <a:pt x="12" y="60"/>
                  </a:lnTo>
                  <a:lnTo>
                    <a:pt x="8" y="56"/>
                  </a:lnTo>
                  <a:lnTo>
                    <a:pt x="8" y="56"/>
                  </a:lnTo>
                  <a:lnTo>
                    <a:pt x="8" y="56"/>
                  </a:lnTo>
                  <a:lnTo>
                    <a:pt x="8" y="56"/>
                  </a:lnTo>
                  <a:lnTo>
                    <a:pt x="8" y="56"/>
                  </a:lnTo>
                  <a:lnTo>
                    <a:pt x="8" y="52"/>
                  </a:lnTo>
                  <a:lnTo>
                    <a:pt x="8" y="52"/>
                  </a:lnTo>
                  <a:lnTo>
                    <a:pt x="8" y="52"/>
                  </a:lnTo>
                  <a:lnTo>
                    <a:pt x="8" y="52"/>
                  </a:lnTo>
                  <a:lnTo>
                    <a:pt x="4" y="52"/>
                  </a:lnTo>
                  <a:lnTo>
                    <a:pt x="4" y="52"/>
                  </a:lnTo>
                  <a:lnTo>
                    <a:pt x="4" y="50"/>
                  </a:lnTo>
                  <a:lnTo>
                    <a:pt x="4" y="50"/>
                  </a:lnTo>
                  <a:lnTo>
                    <a:pt x="4" y="50"/>
                  </a:lnTo>
                  <a:lnTo>
                    <a:pt x="0" y="50"/>
                  </a:lnTo>
                  <a:lnTo>
                    <a:pt x="0" y="50"/>
                  </a:lnTo>
                  <a:lnTo>
                    <a:pt x="0" y="46"/>
                  </a:lnTo>
                  <a:lnTo>
                    <a:pt x="0" y="46"/>
                  </a:lnTo>
                  <a:lnTo>
                    <a:pt x="0" y="46"/>
                  </a:lnTo>
                  <a:lnTo>
                    <a:pt x="0" y="46"/>
                  </a:lnTo>
                  <a:lnTo>
                    <a:pt x="4" y="46"/>
                  </a:lnTo>
                  <a:lnTo>
                    <a:pt x="4" y="46"/>
                  </a:lnTo>
                  <a:lnTo>
                    <a:pt x="4" y="46"/>
                  </a:lnTo>
                  <a:lnTo>
                    <a:pt x="4" y="46"/>
                  </a:lnTo>
                  <a:lnTo>
                    <a:pt x="4" y="46"/>
                  </a:lnTo>
                  <a:lnTo>
                    <a:pt x="8" y="46"/>
                  </a:lnTo>
                  <a:lnTo>
                    <a:pt x="8" y="46"/>
                  </a:lnTo>
                  <a:lnTo>
                    <a:pt x="8" y="46"/>
                  </a:lnTo>
                  <a:lnTo>
                    <a:pt x="8" y="46"/>
                  </a:lnTo>
                  <a:lnTo>
                    <a:pt x="8" y="42"/>
                  </a:lnTo>
                  <a:lnTo>
                    <a:pt x="8"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6" y="38"/>
                  </a:lnTo>
                  <a:lnTo>
                    <a:pt x="16" y="38"/>
                  </a:lnTo>
                  <a:lnTo>
                    <a:pt x="16" y="38"/>
                  </a:lnTo>
                  <a:lnTo>
                    <a:pt x="16" y="34"/>
                  </a:lnTo>
                  <a:lnTo>
                    <a:pt x="16" y="34"/>
                  </a:lnTo>
                  <a:lnTo>
                    <a:pt x="16" y="34"/>
                  </a:lnTo>
                  <a:lnTo>
                    <a:pt x="20" y="34"/>
                  </a:lnTo>
                  <a:lnTo>
                    <a:pt x="20" y="34"/>
                  </a:lnTo>
                  <a:lnTo>
                    <a:pt x="20" y="34"/>
                  </a:lnTo>
                  <a:lnTo>
                    <a:pt x="20" y="34"/>
                  </a:lnTo>
                  <a:lnTo>
                    <a:pt x="20" y="30"/>
                  </a:lnTo>
                  <a:lnTo>
                    <a:pt x="20" y="30"/>
                  </a:lnTo>
                  <a:lnTo>
                    <a:pt x="20" y="26"/>
                  </a:lnTo>
                  <a:lnTo>
                    <a:pt x="20" y="26"/>
                  </a:lnTo>
                  <a:lnTo>
                    <a:pt x="20" y="26"/>
                  </a:lnTo>
                  <a:lnTo>
                    <a:pt x="20" y="26"/>
                  </a:lnTo>
                  <a:lnTo>
                    <a:pt x="20" y="26"/>
                  </a:lnTo>
                  <a:lnTo>
                    <a:pt x="24" y="26"/>
                  </a:lnTo>
                  <a:lnTo>
                    <a:pt x="24" y="26"/>
                  </a:lnTo>
                  <a:lnTo>
                    <a:pt x="24" y="24"/>
                  </a:lnTo>
                  <a:lnTo>
                    <a:pt x="24" y="24"/>
                  </a:lnTo>
                  <a:lnTo>
                    <a:pt x="24" y="24"/>
                  </a:lnTo>
                  <a:lnTo>
                    <a:pt x="24" y="20"/>
                  </a:lnTo>
                  <a:lnTo>
                    <a:pt x="24" y="20"/>
                  </a:lnTo>
                  <a:lnTo>
                    <a:pt x="24" y="20"/>
                  </a:lnTo>
                  <a:lnTo>
                    <a:pt x="26" y="20"/>
                  </a:lnTo>
                  <a:lnTo>
                    <a:pt x="26" y="20"/>
                  </a:lnTo>
                  <a:lnTo>
                    <a:pt x="26" y="20"/>
                  </a:lnTo>
                  <a:lnTo>
                    <a:pt x="26" y="20"/>
                  </a:lnTo>
                  <a:lnTo>
                    <a:pt x="26" y="16"/>
                  </a:lnTo>
                  <a:lnTo>
                    <a:pt x="26" y="16"/>
                  </a:lnTo>
                  <a:lnTo>
                    <a:pt x="26" y="16"/>
                  </a:lnTo>
                  <a:lnTo>
                    <a:pt x="26" y="16"/>
                  </a:lnTo>
                  <a:lnTo>
                    <a:pt x="26" y="16"/>
                  </a:lnTo>
                  <a:lnTo>
                    <a:pt x="26" y="16"/>
                  </a:lnTo>
                  <a:lnTo>
                    <a:pt x="26" y="16"/>
                  </a:lnTo>
                  <a:lnTo>
                    <a:pt x="26" y="16"/>
                  </a:lnTo>
                  <a:lnTo>
                    <a:pt x="30" y="12"/>
                  </a:lnTo>
                  <a:lnTo>
                    <a:pt x="30" y="12"/>
                  </a:lnTo>
                  <a:lnTo>
                    <a:pt x="30" y="12"/>
                  </a:lnTo>
                  <a:lnTo>
                    <a:pt x="30" y="12"/>
                  </a:lnTo>
                  <a:lnTo>
                    <a:pt x="30" y="12"/>
                  </a:lnTo>
                  <a:lnTo>
                    <a:pt x="34" y="12"/>
                  </a:lnTo>
                  <a:lnTo>
                    <a:pt x="34" y="12"/>
                  </a:lnTo>
                  <a:lnTo>
                    <a:pt x="34" y="12"/>
                  </a:lnTo>
                  <a:lnTo>
                    <a:pt x="34" y="12"/>
                  </a:lnTo>
                  <a:lnTo>
                    <a:pt x="34" y="12"/>
                  </a:lnTo>
                  <a:lnTo>
                    <a:pt x="38" y="8"/>
                  </a:lnTo>
                  <a:lnTo>
                    <a:pt x="38" y="8"/>
                  </a:lnTo>
                  <a:lnTo>
                    <a:pt x="38" y="8"/>
                  </a:lnTo>
                  <a:lnTo>
                    <a:pt x="38" y="8"/>
                  </a:lnTo>
                  <a:lnTo>
                    <a:pt x="42" y="8"/>
                  </a:lnTo>
                  <a:lnTo>
                    <a:pt x="42" y="8"/>
                  </a:lnTo>
                  <a:lnTo>
                    <a:pt x="42" y="4"/>
                  </a:lnTo>
                  <a:lnTo>
                    <a:pt x="42" y="4"/>
                  </a:lnTo>
                  <a:lnTo>
                    <a:pt x="42" y="4"/>
                  </a:lnTo>
                  <a:lnTo>
                    <a:pt x="42" y="4"/>
                  </a:lnTo>
                  <a:lnTo>
                    <a:pt x="42" y="4"/>
                  </a:lnTo>
                  <a:lnTo>
                    <a:pt x="42" y="4"/>
                  </a:lnTo>
                  <a:lnTo>
                    <a:pt x="42" y="8"/>
                  </a:lnTo>
                  <a:lnTo>
                    <a:pt x="46" y="8"/>
                  </a:lnTo>
                  <a:lnTo>
                    <a:pt x="46" y="8"/>
                  </a:lnTo>
                  <a:lnTo>
                    <a:pt x="46" y="8"/>
                  </a:lnTo>
                  <a:lnTo>
                    <a:pt x="46" y="8"/>
                  </a:lnTo>
                  <a:lnTo>
                    <a:pt x="46" y="8"/>
                  </a:lnTo>
                  <a:lnTo>
                    <a:pt x="50" y="8"/>
                  </a:lnTo>
                  <a:lnTo>
                    <a:pt x="52" y="8"/>
                  </a:lnTo>
                  <a:lnTo>
                    <a:pt x="52" y="8"/>
                  </a:lnTo>
                  <a:lnTo>
                    <a:pt x="52" y="8"/>
                  </a:lnTo>
                  <a:lnTo>
                    <a:pt x="56" y="8"/>
                  </a:lnTo>
                  <a:lnTo>
                    <a:pt x="56" y="8"/>
                  </a:lnTo>
                  <a:lnTo>
                    <a:pt x="56" y="8"/>
                  </a:lnTo>
                  <a:lnTo>
                    <a:pt x="60" y="8"/>
                  </a:lnTo>
                  <a:lnTo>
                    <a:pt x="60" y="8"/>
                  </a:lnTo>
                  <a:lnTo>
                    <a:pt x="60" y="8"/>
                  </a:lnTo>
                  <a:lnTo>
                    <a:pt x="60" y="8"/>
                  </a:lnTo>
                  <a:lnTo>
                    <a:pt x="60" y="8"/>
                  </a:lnTo>
                  <a:lnTo>
                    <a:pt x="60" y="8"/>
                  </a:lnTo>
                  <a:lnTo>
                    <a:pt x="64" y="8"/>
                  </a:lnTo>
                  <a:lnTo>
                    <a:pt x="64" y="12"/>
                  </a:lnTo>
                  <a:lnTo>
                    <a:pt x="64" y="12"/>
                  </a:lnTo>
                  <a:lnTo>
                    <a:pt x="64" y="12"/>
                  </a:lnTo>
                  <a:lnTo>
                    <a:pt x="64" y="12"/>
                  </a:lnTo>
                  <a:lnTo>
                    <a:pt x="64" y="12"/>
                  </a:lnTo>
                  <a:lnTo>
                    <a:pt x="64" y="12"/>
                  </a:lnTo>
                  <a:lnTo>
                    <a:pt x="64" y="12"/>
                  </a:lnTo>
                  <a:lnTo>
                    <a:pt x="64" y="12"/>
                  </a:lnTo>
                  <a:lnTo>
                    <a:pt x="68" y="12"/>
                  </a:lnTo>
                  <a:lnTo>
                    <a:pt x="68" y="12"/>
                  </a:lnTo>
                  <a:lnTo>
                    <a:pt x="68" y="12"/>
                  </a:lnTo>
                  <a:lnTo>
                    <a:pt x="68" y="12"/>
                  </a:lnTo>
                  <a:lnTo>
                    <a:pt x="68" y="12"/>
                  </a:lnTo>
                  <a:lnTo>
                    <a:pt x="68" y="12"/>
                  </a:lnTo>
                  <a:lnTo>
                    <a:pt x="68" y="12"/>
                  </a:lnTo>
                  <a:lnTo>
                    <a:pt x="68" y="12"/>
                  </a:lnTo>
                  <a:lnTo>
                    <a:pt x="68" y="12"/>
                  </a:lnTo>
                  <a:lnTo>
                    <a:pt x="72" y="12"/>
                  </a:lnTo>
                  <a:lnTo>
                    <a:pt x="72" y="8"/>
                  </a:lnTo>
                  <a:lnTo>
                    <a:pt x="72" y="8"/>
                  </a:lnTo>
                  <a:lnTo>
                    <a:pt x="72" y="8"/>
                  </a:lnTo>
                  <a:lnTo>
                    <a:pt x="76" y="8"/>
                  </a:lnTo>
                  <a:lnTo>
                    <a:pt x="76" y="8"/>
                  </a:lnTo>
                  <a:lnTo>
                    <a:pt x="76" y="8"/>
                  </a:lnTo>
                  <a:lnTo>
                    <a:pt x="76" y="8"/>
                  </a:lnTo>
                  <a:lnTo>
                    <a:pt x="76" y="8"/>
                  </a:lnTo>
                  <a:lnTo>
                    <a:pt x="80" y="8"/>
                  </a:lnTo>
                  <a:lnTo>
                    <a:pt x="80" y="8"/>
                  </a:lnTo>
                  <a:lnTo>
                    <a:pt x="80" y="8"/>
                  </a:lnTo>
                  <a:lnTo>
                    <a:pt x="80" y="8"/>
                  </a:lnTo>
                  <a:lnTo>
                    <a:pt x="82" y="8"/>
                  </a:lnTo>
                  <a:lnTo>
                    <a:pt x="82" y="8"/>
                  </a:lnTo>
                  <a:lnTo>
                    <a:pt x="82" y="8"/>
                  </a:lnTo>
                  <a:lnTo>
                    <a:pt x="82" y="8"/>
                  </a:lnTo>
                  <a:lnTo>
                    <a:pt x="82" y="8"/>
                  </a:lnTo>
                  <a:lnTo>
                    <a:pt x="86" y="4"/>
                  </a:lnTo>
                  <a:lnTo>
                    <a:pt x="86" y="4"/>
                  </a:lnTo>
                  <a:lnTo>
                    <a:pt x="86" y="4"/>
                  </a:lnTo>
                  <a:lnTo>
                    <a:pt x="90" y="4"/>
                  </a:lnTo>
                  <a:lnTo>
                    <a:pt x="90" y="4"/>
                  </a:lnTo>
                  <a:lnTo>
                    <a:pt x="90" y="4"/>
                  </a:lnTo>
                  <a:lnTo>
                    <a:pt x="90" y="0"/>
                  </a:lnTo>
                  <a:lnTo>
                    <a:pt x="90" y="0"/>
                  </a:lnTo>
                  <a:lnTo>
                    <a:pt x="94" y="0"/>
                  </a:lnTo>
                  <a:lnTo>
                    <a:pt x="94" y="4"/>
                  </a:lnTo>
                  <a:lnTo>
                    <a:pt x="94" y="4"/>
                  </a:lnTo>
                  <a:lnTo>
                    <a:pt x="98" y="8"/>
                  </a:lnTo>
                  <a:lnTo>
                    <a:pt x="98" y="8"/>
                  </a:lnTo>
                  <a:lnTo>
                    <a:pt x="98" y="12"/>
                  </a:lnTo>
                  <a:lnTo>
                    <a:pt x="98" y="12"/>
                  </a:lnTo>
                  <a:lnTo>
                    <a:pt x="102" y="12"/>
                  </a:lnTo>
                  <a:lnTo>
                    <a:pt x="102" y="16"/>
                  </a:lnTo>
                  <a:lnTo>
                    <a:pt x="102" y="16"/>
                  </a:lnTo>
                  <a:lnTo>
                    <a:pt x="102" y="16"/>
                  </a:lnTo>
                  <a:lnTo>
                    <a:pt x="102" y="16"/>
                  </a:lnTo>
                  <a:lnTo>
                    <a:pt x="102" y="20"/>
                  </a:lnTo>
                  <a:lnTo>
                    <a:pt x="106" y="20"/>
                  </a:lnTo>
                  <a:lnTo>
                    <a:pt x="106" y="24"/>
                  </a:lnTo>
                  <a:lnTo>
                    <a:pt x="106" y="24"/>
                  </a:lnTo>
                  <a:lnTo>
                    <a:pt x="106" y="24"/>
                  </a:lnTo>
                  <a:lnTo>
                    <a:pt x="106" y="24"/>
                  </a:lnTo>
                  <a:lnTo>
                    <a:pt x="106" y="24"/>
                  </a:lnTo>
                  <a:lnTo>
                    <a:pt x="106" y="24"/>
                  </a:lnTo>
                  <a:lnTo>
                    <a:pt x="108" y="26"/>
                  </a:lnTo>
                  <a:lnTo>
                    <a:pt x="108" y="26"/>
                  </a:lnTo>
                  <a:lnTo>
                    <a:pt x="108" y="26"/>
                  </a:lnTo>
                  <a:lnTo>
                    <a:pt x="108" y="26"/>
                  </a:lnTo>
                  <a:lnTo>
                    <a:pt x="112" y="26"/>
                  </a:lnTo>
                  <a:lnTo>
                    <a:pt x="112" y="30"/>
                  </a:lnTo>
                  <a:lnTo>
                    <a:pt x="112" y="30"/>
                  </a:lnTo>
                  <a:lnTo>
                    <a:pt x="112" y="30"/>
                  </a:lnTo>
                  <a:lnTo>
                    <a:pt x="112" y="30"/>
                  </a:lnTo>
                  <a:lnTo>
                    <a:pt x="112" y="34"/>
                  </a:lnTo>
                  <a:lnTo>
                    <a:pt x="112" y="34"/>
                  </a:lnTo>
                  <a:lnTo>
                    <a:pt x="112" y="34"/>
                  </a:lnTo>
                  <a:lnTo>
                    <a:pt x="112" y="34"/>
                  </a:lnTo>
                  <a:lnTo>
                    <a:pt x="112" y="38"/>
                  </a:lnTo>
                  <a:lnTo>
                    <a:pt x="112" y="42"/>
                  </a:lnTo>
                  <a:lnTo>
                    <a:pt x="112" y="46"/>
                  </a:lnTo>
                  <a:lnTo>
                    <a:pt x="112" y="46"/>
                  </a:lnTo>
                  <a:lnTo>
                    <a:pt x="112" y="46"/>
                  </a:lnTo>
                  <a:lnTo>
                    <a:pt x="112" y="50"/>
                  </a:lnTo>
                  <a:lnTo>
                    <a:pt x="112" y="50"/>
                  </a:lnTo>
                  <a:lnTo>
                    <a:pt x="112" y="50"/>
                  </a:lnTo>
                  <a:lnTo>
                    <a:pt x="112" y="52"/>
                  </a:lnTo>
                  <a:lnTo>
                    <a:pt x="112" y="52"/>
                  </a:lnTo>
                  <a:lnTo>
                    <a:pt x="112" y="56"/>
                  </a:lnTo>
                  <a:lnTo>
                    <a:pt x="112" y="56"/>
                  </a:lnTo>
                  <a:lnTo>
                    <a:pt x="112" y="56"/>
                  </a:lnTo>
                  <a:lnTo>
                    <a:pt x="112" y="60"/>
                  </a:lnTo>
                  <a:lnTo>
                    <a:pt x="112" y="60"/>
                  </a:lnTo>
                  <a:lnTo>
                    <a:pt x="112" y="60"/>
                  </a:lnTo>
                  <a:lnTo>
                    <a:pt x="112" y="60"/>
                  </a:lnTo>
                  <a:lnTo>
                    <a:pt x="112" y="60"/>
                  </a:lnTo>
                  <a:lnTo>
                    <a:pt x="112" y="60"/>
                  </a:lnTo>
                  <a:lnTo>
                    <a:pt x="112" y="60"/>
                  </a:lnTo>
                  <a:lnTo>
                    <a:pt x="112" y="60"/>
                  </a:lnTo>
                  <a:lnTo>
                    <a:pt x="116" y="60"/>
                  </a:lnTo>
                  <a:lnTo>
                    <a:pt x="116" y="60"/>
                  </a:lnTo>
                  <a:lnTo>
                    <a:pt x="116" y="64"/>
                  </a:lnTo>
                  <a:lnTo>
                    <a:pt x="120" y="64"/>
                  </a:lnTo>
                  <a:lnTo>
                    <a:pt x="120" y="64"/>
                  </a:lnTo>
                  <a:lnTo>
                    <a:pt x="120" y="60"/>
                  </a:lnTo>
                  <a:lnTo>
                    <a:pt x="122" y="60"/>
                  </a:lnTo>
                  <a:lnTo>
                    <a:pt x="126" y="60"/>
                  </a:lnTo>
                  <a:lnTo>
                    <a:pt x="126" y="60"/>
                  </a:lnTo>
                  <a:lnTo>
                    <a:pt x="130" y="60"/>
                  </a:lnTo>
                  <a:lnTo>
                    <a:pt x="130" y="60"/>
                  </a:lnTo>
                  <a:lnTo>
                    <a:pt x="130" y="60"/>
                  </a:lnTo>
                  <a:lnTo>
                    <a:pt x="130" y="60"/>
                  </a:lnTo>
                  <a:lnTo>
                    <a:pt x="130" y="60"/>
                  </a:lnTo>
                  <a:lnTo>
                    <a:pt x="134" y="60"/>
                  </a:lnTo>
                  <a:lnTo>
                    <a:pt x="134" y="60"/>
                  </a:lnTo>
                  <a:lnTo>
                    <a:pt x="134" y="64"/>
                  </a:lnTo>
                  <a:lnTo>
                    <a:pt x="134" y="64"/>
                  </a:lnTo>
                  <a:lnTo>
                    <a:pt x="130" y="64"/>
                  </a:lnTo>
                  <a:lnTo>
                    <a:pt x="130" y="64"/>
                  </a:lnTo>
                  <a:lnTo>
                    <a:pt x="134" y="64"/>
                  </a:lnTo>
                  <a:lnTo>
                    <a:pt x="130" y="68"/>
                  </a:lnTo>
                  <a:lnTo>
                    <a:pt x="130" y="72"/>
                  </a:lnTo>
                  <a:lnTo>
                    <a:pt x="130" y="72"/>
                  </a:lnTo>
                  <a:lnTo>
                    <a:pt x="130" y="72"/>
                  </a:lnTo>
                  <a:lnTo>
                    <a:pt x="130" y="72"/>
                  </a:lnTo>
                  <a:lnTo>
                    <a:pt x="126" y="72"/>
                  </a:lnTo>
                  <a:lnTo>
                    <a:pt x="126" y="72"/>
                  </a:lnTo>
                  <a:lnTo>
                    <a:pt x="126" y="72"/>
                  </a:lnTo>
                  <a:lnTo>
                    <a:pt x="122" y="72"/>
                  </a:lnTo>
                  <a:lnTo>
                    <a:pt x="122" y="72"/>
                  </a:lnTo>
                  <a:lnTo>
                    <a:pt x="122" y="68"/>
                  </a:lnTo>
                  <a:lnTo>
                    <a:pt x="122" y="68"/>
                  </a:lnTo>
                  <a:lnTo>
                    <a:pt x="122" y="68"/>
                  </a:lnTo>
                  <a:lnTo>
                    <a:pt x="122" y="68"/>
                  </a:lnTo>
                  <a:lnTo>
                    <a:pt x="122" y="68"/>
                  </a:lnTo>
                  <a:lnTo>
                    <a:pt x="122" y="68"/>
                  </a:lnTo>
                  <a:lnTo>
                    <a:pt x="122" y="68"/>
                  </a:lnTo>
                  <a:lnTo>
                    <a:pt x="122" y="72"/>
                  </a:lnTo>
                  <a:lnTo>
                    <a:pt x="122" y="72"/>
                  </a:lnTo>
                  <a:lnTo>
                    <a:pt x="122" y="72"/>
                  </a:lnTo>
                  <a:lnTo>
                    <a:pt x="122" y="72"/>
                  </a:lnTo>
                  <a:lnTo>
                    <a:pt x="122" y="72"/>
                  </a:lnTo>
                  <a:lnTo>
                    <a:pt x="122" y="72"/>
                  </a:lnTo>
                  <a:lnTo>
                    <a:pt x="120" y="76"/>
                  </a:lnTo>
                  <a:lnTo>
                    <a:pt x="120" y="76"/>
                  </a:lnTo>
                  <a:lnTo>
                    <a:pt x="120" y="76"/>
                  </a:lnTo>
                  <a:lnTo>
                    <a:pt x="120" y="76"/>
                  </a:lnTo>
                  <a:lnTo>
                    <a:pt x="120" y="76"/>
                  </a:lnTo>
                  <a:lnTo>
                    <a:pt x="120" y="76"/>
                  </a:lnTo>
                  <a:lnTo>
                    <a:pt x="122" y="76"/>
                  </a:lnTo>
                  <a:lnTo>
                    <a:pt x="122" y="76"/>
                  </a:lnTo>
                  <a:lnTo>
                    <a:pt x="122" y="76"/>
                  </a:lnTo>
                  <a:lnTo>
                    <a:pt x="122" y="76"/>
                  </a:lnTo>
                  <a:lnTo>
                    <a:pt x="122" y="76"/>
                  </a:lnTo>
                  <a:lnTo>
                    <a:pt x="122" y="76"/>
                  </a:lnTo>
                  <a:lnTo>
                    <a:pt x="122" y="76"/>
                  </a:lnTo>
                  <a:lnTo>
                    <a:pt x="122" y="76"/>
                  </a:lnTo>
                  <a:lnTo>
                    <a:pt x="122" y="76"/>
                  </a:lnTo>
                  <a:lnTo>
                    <a:pt x="122" y="76"/>
                  </a:lnTo>
                  <a:lnTo>
                    <a:pt x="120" y="76"/>
                  </a:lnTo>
                  <a:lnTo>
                    <a:pt x="120" y="76"/>
                  </a:lnTo>
                  <a:lnTo>
                    <a:pt x="120" y="76"/>
                  </a:lnTo>
                  <a:lnTo>
                    <a:pt x="120" y="78"/>
                  </a:lnTo>
                  <a:lnTo>
                    <a:pt x="120" y="78"/>
                  </a:lnTo>
                  <a:lnTo>
                    <a:pt x="122" y="76"/>
                  </a:lnTo>
                  <a:lnTo>
                    <a:pt x="122" y="76"/>
                  </a:lnTo>
                  <a:lnTo>
                    <a:pt x="122" y="78"/>
                  </a:lnTo>
                  <a:lnTo>
                    <a:pt x="120" y="78"/>
                  </a:lnTo>
                  <a:lnTo>
                    <a:pt x="120" y="78"/>
                  </a:lnTo>
                  <a:lnTo>
                    <a:pt x="120" y="78"/>
                  </a:lnTo>
                  <a:lnTo>
                    <a:pt x="120" y="78"/>
                  </a:lnTo>
                  <a:lnTo>
                    <a:pt x="120" y="82"/>
                  </a:lnTo>
                  <a:lnTo>
                    <a:pt x="120" y="82"/>
                  </a:lnTo>
                  <a:lnTo>
                    <a:pt x="120" y="82"/>
                  </a:lnTo>
                  <a:lnTo>
                    <a:pt x="120" y="86"/>
                  </a:lnTo>
                  <a:lnTo>
                    <a:pt x="120" y="90"/>
                  </a:lnTo>
                  <a:lnTo>
                    <a:pt x="120" y="90"/>
                  </a:lnTo>
                  <a:lnTo>
                    <a:pt x="120" y="90"/>
                  </a:lnTo>
                  <a:lnTo>
                    <a:pt x="120" y="90"/>
                  </a:lnTo>
                  <a:lnTo>
                    <a:pt x="116" y="90"/>
                  </a:lnTo>
                  <a:lnTo>
                    <a:pt x="116" y="94"/>
                  </a:lnTo>
                  <a:lnTo>
                    <a:pt x="116" y="94"/>
                  </a:lnTo>
                  <a:lnTo>
                    <a:pt x="116" y="94"/>
                  </a:lnTo>
                  <a:lnTo>
                    <a:pt x="116" y="94"/>
                  </a:lnTo>
                  <a:lnTo>
                    <a:pt x="112" y="94"/>
                  </a:lnTo>
                  <a:lnTo>
                    <a:pt x="112" y="94"/>
                  </a:lnTo>
                  <a:lnTo>
                    <a:pt x="112" y="94"/>
                  </a:lnTo>
                  <a:lnTo>
                    <a:pt x="112" y="90"/>
                  </a:lnTo>
                  <a:lnTo>
                    <a:pt x="108" y="90"/>
                  </a:lnTo>
                  <a:lnTo>
                    <a:pt x="108" y="90"/>
                  </a:lnTo>
                  <a:lnTo>
                    <a:pt x="108" y="90"/>
                  </a:lnTo>
                  <a:lnTo>
                    <a:pt x="108" y="90"/>
                  </a:lnTo>
                  <a:lnTo>
                    <a:pt x="108" y="86"/>
                  </a:lnTo>
                  <a:lnTo>
                    <a:pt x="108" y="90"/>
                  </a:lnTo>
                  <a:lnTo>
                    <a:pt x="108" y="90"/>
                  </a:lnTo>
                  <a:lnTo>
                    <a:pt x="108" y="90"/>
                  </a:lnTo>
                  <a:lnTo>
                    <a:pt x="106" y="90"/>
                  </a:lnTo>
                  <a:lnTo>
                    <a:pt x="106" y="90"/>
                  </a:lnTo>
                  <a:lnTo>
                    <a:pt x="106" y="86"/>
                  </a:lnTo>
                  <a:lnTo>
                    <a:pt x="106" y="86"/>
                  </a:lnTo>
                  <a:lnTo>
                    <a:pt x="106" y="86"/>
                  </a:lnTo>
                  <a:lnTo>
                    <a:pt x="106" y="86"/>
                  </a:lnTo>
                  <a:lnTo>
                    <a:pt x="102" y="86"/>
                  </a:lnTo>
                  <a:lnTo>
                    <a:pt x="102" y="86"/>
                  </a:lnTo>
                  <a:lnTo>
                    <a:pt x="102" y="86"/>
                  </a:lnTo>
                  <a:lnTo>
                    <a:pt x="102" y="86"/>
                  </a:lnTo>
                  <a:lnTo>
                    <a:pt x="98" y="86"/>
                  </a:lnTo>
                  <a:lnTo>
                    <a:pt x="98" y="86"/>
                  </a:lnTo>
                  <a:lnTo>
                    <a:pt x="98" y="86"/>
                  </a:lnTo>
                  <a:lnTo>
                    <a:pt x="98" y="86"/>
                  </a:lnTo>
                  <a:lnTo>
                    <a:pt x="98" y="86"/>
                  </a:lnTo>
                  <a:lnTo>
                    <a:pt x="98" y="86"/>
                  </a:lnTo>
                  <a:lnTo>
                    <a:pt x="98" y="86"/>
                  </a:lnTo>
                  <a:lnTo>
                    <a:pt x="94" y="86"/>
                  </a:lnTo>
                  <a:lnTo>
                    <a:pt x="94" y="86"/>
                  </a:lnTo>
                  <a:lnTo>
                    <a:pt x="94" y="86"/>
                  </a:lnTo>
                  <a:lnTo>
                    <a:pt x="94" y="86"/>
                  </a:lnTo>
                  <a:lnTo>
                    <a:pt x="90" y="86"/>
                  </a:lnTo>
                  <a:lnTo>
                    <a:pt x="86" y="86"/>
                  </a:lnTo>
                  <a:lnTo>
                    <a:pt x="86" y="86"/>
                  </a:lnTo>
                  <a:lnTo>
                    <a:pt x="86" y="86"/>
                  </a:lnTo>
                  <a:lnTo>
                    <a:pt x="86" y="86"/>
                  </a:lnTo>
                  <a:lnTo>
                    <a:pt x="86" y="86"/>
                  </a:lnTo>
                  <a:lnTo>
                    <a:pt x="82" y="90"/>
                  </a:lnTo>
                  <a:lnTo>
                    <a:pt x="82" y="90"/>
                  </a:lnTo>
                  <a:lnTo>
                    <a:pt x="82" y="90"/>
                  </a:lnTo>
                  <a:lnTo>
                    <a:pt x="80" y="90"/>
                  </a:lnTo>
                  <a:lnTo>
                    <a:pt x="80" y="94"/>
                  </a:lnTo>
                  <a:lnTo>
                    <a:pt x="80" y="94"/>
                  </a:lnTo>
                  <a:lnTo>
                    <a:pt x="80" y="94"/>
                  </a:lnTo>
                  <a:lnTo>
                    <a:pt x="80" y="94"/>
                  </a:lnTo>
                  <a:lnTo>
                    <a:pt x="76" y="94"/>
                  </a:lnTo>
                  <a:lnTo>
                    <a:pt x="76" y="94"/>
                  </a:lnTo>
                  <a:lnTo>
                    <a:pt x="76" y="94"/>
                  </a:lnTo>
                  <a:lnTo>
                    <a:pt x="76" y="94"/>
                  </a:lnTo>
                  <a:lnTo>
                    <a:pt x="76" y="94"/>
                  </a:lnTo>
                  <a:lnTo>
                    <a:pt x="72" y="94"/>
                  </a:lnTo>
                  <a:lnTo>
                    <a:pt x="72" y="94"/>
                  </a:lnTo>
                  <a:lnTo>
                    <a:pt x="72" y="94"/>
                  </a:lnTo>
                  <a:lnTo>
                    <a:pt x="72" y="94"/>
                  </a:lnTo>
                  <a:lnTo>
                    <a:pt x="72" y="94"/>
                  </a:lnTo>
                  <a:lnTo>
                    <a:pt x="68" y="94"/>
                  </a:lnTo>
                  <a:lnTo>
                    <a:pt x="64" y="94"/>
                  </a:lnTo>
                  <a:lnTo>
                    <a:pt x="64" y="94"/>
                  </a:lnTo>
                  <a:lnTo>
                    <a:pt x="64" y="94"/>
                  </a:lnTo>
                  <a:lnTo>
                    <a:pt x="64" y="94"/>
                  </a:lnTo>
                  <a:lnTo>
                    <a:pt x="60" y="94"/>
                  </a:lnTo>
                  <a:lnTo>
                    <a:pt x="60" y="94"/>
                  </a:lnTo>
                  <a:lnTo>
                    <a:pt x="60" y="94"/>
                  </a:lnTo>
                  <a:lnTo>
                    <a:pt x="60" y="94"/>
                  </a:lnTo>
                  <a:lnTo>
                    <a:pt x="60" y="94"/>
                  </a:lnTo>
                  <a:lnTo>
                    <a:pt x="60" y="94"/>
                  </a:lnTo>
                  <a:lnTo>
                    <a:pt x="60" y="94"/>
                  </a:lnTo>
                  <a:lnTo>
                    <a:pt x="56" y="94"/>
                  </a:lnTo>
                  <a:lnTo>
                    <a:pt x="56" y="94"/>
                  </a:lnTo>
                  <a:lnTo>
                    <a:pt x="56" y="94"/>
                  </a:lnTo>
                  <a:lnTo>
                    <a:pt x="56" y="9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119"/>
            <p:cNvSpPr>
              <a:spLocks/>
            </p:cNvSpPr>
            <p:nvPr/>
          </p:nvSpPr>
          <p:spPr bwMode="auto">
            <a:xfrm>
              <a:off x="4806950" y="3235393"/>
              <a:ext cx="101600" cy="136525"/>
            </a:xfrm>
            <a:custGeom>
              <a:avLst/>
              <a:gdLst>
                <a:gd name="T0" fmla="*/ 0 w 64"/>
                <a:gd name="T1" fmla="*/ 68 h 86"/>
                <a:gd name="T2" fmla="*/ 0 w 64"/>
                <a:gd name="T3" fmla="*/ 64 h 86"/>
                <a:gd name="T4" fmla="*/ 4 w 64"/>
                <a:gd name="T5" fmla="*/ 60 h 86"/>
                <a:gd name="T6" fmla="*/ 8 w 64"/>
                <a:gd name="T7" fmla="*/ 58 h 86"/>
                <a:gd name="T8" fmla="*/ 8 w 64"/>
                <a:gd name="T9" fmla="*/ 54 h 86"/>
                <a:gd name="T10" fmla="*/ 12 w 64"/>
                <a:gd name="T11" fmla="*/ 54 h 86"/>
                <a:gd name="T12" fmla="*/ 16 w 64"/>
                <a:gd name="T13" fmla="*/ 50 h 86"/>
                <a:gd name="T14" fmla="*/ 12 w 64"/>
                <a:gd name="T15" fmla="*/ 46 h 86"/>
                <a:gd name="T16" fmla="*/ 16 w 64"/>
                <a:gd name="T17" fmla="*/ 46 h 86"/>
                <a:gd name="T18" fmla="*/ 12 w 64"/>
                <a:gd name="T19" fmla="*/ 38 h 86"/>
                <a:gd name="T20" fmla="*/ 12 w 64"/>
                <a:gd name="T21" fmla="*/ 30 h 86"/>
                <a:gd name="T22" fmla="*/ 12 w 64"/>
                <a:gd name="T23" fmla="*/ 28 h 86"/>
                <a:gd name="T24" fmla="*/ 8 w 64"/>
                <a:gd name="T25" fmla="*/ 24 h 86"/>
                <a:gd name="T26" fmla="*/ 12 w 64"/>
                <a:gd name="T27" fmla="*/ 20 h 86"/>
                <a:gd name="T28" fmla="*/ 12 w 64"/>
                <a:gd name="T29" fmla="*/ 20 h 86"/>
                <a:gd name="T30" fmla="*/ 12 w 64"/>
                <a:gd name="T31" fmla="*/ 16 h 86"/>
                <a:gd name="T32" fmla="*/ 8 w 64"/>
                <a:gd name="T33" fmla="*/ 12 h 86"/>
                <a:gd name="T34" fmla="*/ 8 w 64"/>
                <a:gd name="T35" fmla="*/ 12 h 86"/>
                <a:gd name="T36" fmla="*/ 4 w 64"/>
                <a:gd name="T37" fmla="*/ 4 h 86"/>
                <a:gd name="T38" fmla="*/ 12 w 64"/>
                <a:gd name="T39" fmla="*/ 4 h 86"/>
                <a:gd name="T40" fmla="*/ 16 w 64"/>
                <a:gd name="T41" fmla="*/ 0 h 86"/>
                <a:gd name="T42" fmla="*/ 24 w 64"/>
                <a:gd name="T43" fmla="*/ 0 h 86"/>
                <a:gd name="T44" fmla="*/ 26 w 64"/>
                <a:gd name="T45" fmla="*/ 4 h 86"/>
                <a:gd name="T46" fmla="*/ 34 w 64"/>
                <a:gd name="T47" fmla="*/ 8 h 86"/>
                <a:gd name="T48" fmla="*/ 34 w 64"/>
                <a:gd name="T49" fmla="*/ 12 h 86"/>
                <a:gd name="T50" fmla="*/ 42 w 64"/>
                <a:gd name="T51" fmla="*/ 20 h 86"/>
                <a:gd name="T52" fmla="*/ 42 w 64"/>
                <a:gd name="T53" fmla="*/ 24 h 86"/>
                <a:gd name="T54" fmla="*/ 46 w 64"/>
                <a:gd name="T55" fmla="*/ 28 h 86"/>
                <a:gd name="T56" fmla="*/ 42 w 64"/>
                <a:gd name="T57" fmla="*/ 28 h 86"/>
                <a:gd name="T58" fmla="*/ 46 w 64"/>
                <a:gd name="T59" fmla="*/ 28 h 86"/>
                <a:gd name="T60" fmla="*/ 50 w 64"/>
                <a:gd name="T61" fmla="*/ 30 h 86"/>
                <a:gd name="T62" fmla="*/ 52 w 64"/>
                <a:gd name="T63" fmla="*/ 34 h 86"/>
                <a:gd name="T64" fmla="*/ 56 w 64"/>
                <a:gd name="T65" fmla="*/ 30 h 86"/>
                <a:gd name="T66" fmla="*/ 60 w 64"/>
                <a:gd name="T67" fmla="*/ 30 h 86"/>
                <a:gd name="T68" fmla="*/ 60 w 64"/>
                <a:gd name="T69" fmla="*/ 34 h 86"/>
                <a:gd name="T70" fmla="*/ 56 w 64"/>
                <a:gd name="T71" fmla="*/ 34 h 86"/>
                <a:gd name="T72" fmla="*/ 60 w 64"/>
                <a:gd name="T73" fmla="*/ 38 h 86"/>
                <a:gd name="T74" fmla="*/ 60 w 64"/>
                <a:gd name="T75" fmla="*/ 42 h 86"/>
                <a:gd name="T76" fmla="*/ 60 w 64"/>
                <a:gd name="T77" fmla="*/ 54 h 86"/>
                <a:gd name="T78" fmla="*/ 64 w 64"/>
                <a:gd name="T79" fmla="*/ 58 h 86"/>
                <a:gd name="T80" fmla="*/ 60 w 64"/>
                <a:gd name="T81" fmla="*/ 64 h 86"/>
                <a:gd name="T82" fmla="*/ 56 w 64"/>
                <a:gd name="T83" fmla="*/ 72 h 86"/>
                <a:gd name="T84" fmla="*/ 56 w 64"/>
                <a:gd name="T85" fmla="*/ 76 h 86"/>
                <a:gd name="T86" fmla="*/ 52 w 64"/>
                <a:gd name="T87" fmla="*/ 76 h 86"/>
                <a:gd name="T88" fmla="*/ 46 w 64"/>
                <a:gd name="T89" fmla="*/ 78 h 86"/>
                <a:gd name="T90" fmla="*/ 42 w 64"/>
                <a:gd name="T91" fmla="*/ 78 h 86"/>
                <a:gd name="T92" fmla="*/ 34 w 64"/>
                <a:gd name="T93" fmla="*/ 82 h 86"/>
                <a:gd name="T94" fmla="*/ 30 w 64"/>
                <a:gd name="T95" fmla="*/ 86 h 86"/>
                <a:gd name="T96" fmla="*/ 30 w 64"/>
                <a:gd name="T97" fmla="*/ 78 h 86"/>
                <a:gd name="T98" fmla="*/ 26 w 64"/>
                <a:gd name="T99" fmla="*/ 76 h 86"/>
                <a:gd name="T100" fmla="*/ 20 w 64"/>
                <a:gd name="T101" fmla="*/ 76 h 86"/>
                <a:gd name="T102" fmla="*/ 20 w 64"/>
                <a:gd name="T103" fmla="*/ 72 h 86"/>
                <a:gd name="T104" fmla="*/ 12 w 64"/>
                <a:gd name="T105" fmla="*/ 78 h 86"/>
                <a:gd name="T106" fmla="*/ 12 w 64"/>
                <a:gd name="T107" fmla="*/ 82 h 86"/>
                <a:gd name="T108" fmla="*/ 12 w 64"/>
                <a:gd name="T109" fmla="*/ 82 h 86"/>
                <a:gd name="T110" fmla="*/ 8 w 64"/>
                <a:gd name="T111" fmla="*/ 78 h 86"/>
                <a:gd name="T112" fmla="*/ 4 w 64"/>
                <a:gd name="T113" fmla="*/ 76 h 86"/>
                <a:gd name="T114" fmla="*/ 4 w 64"/>
                <a:gd name="T115" fmla="*/ 76 h 86"/>
                <a:gd name="T116" fmla="*/ 0 w 64"/>
                <a:gd name="T1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6">
                  <a:moveTo>
                    <a:pt x="0" y="72"/>
                  </a:moveTo>
                  <a:lnTo>
                    <a:pt x="0" y="72"/>
                  </a:lnTo>
                  <a:lnTo>
                    <a:pt x="0" y="72"/>
                  </a:lnTo>
                  <a:lnTo>
                    <a:pt x="0" y="72"/>
                  </a:lnTo>
                  <a:lnTo>
                    <a:pt x="0" y="72"/>
                  </a:lnTo>
                  <a:lnTo>
                    <a:pt x="0" y="68"/>
                  </a:lnTo>
                  <a:lnTo>
                    <a:pt x="0" y="68"/>
                  </a:lnTo>
                  <a:lnTo>
                    <a:pt x="0" y="68"/>
                  </a:lnTo>
                  <a:lnTo>
                    <a:pt x="0" y="68"/>
                  </a:lnTo>
                  <a:lnTo>
                    <a:pt x="0" y="64"/>
                  </a:lnTo>
                  <a:lnTo>
                    <a:pt x="0" y="64"/>
                  </a:lnTo>
                  <a:lnTo>
                    <a:pt x="0" y="64"/>
                  </a:lnTo>
                  <a:lnTo>
                    <a:pt x="0" y="64"/>
                  </a:lnTo>
                  <a:lnTo>
                    <a:pt x="4" y="64"/>
                  </a:lnTo>
                  <a:lnTo>
                    <a:pt x="4" y="60"/>
                  </a:lnTo>
                  <a:lnTo>
                    <a:pt x="4" y="60"/>
                  </a:lnTo>
                  <a:lnTo>
                    <a:pt x="4" y="60"/>
                  </a:lnTo>
                  <a:lnTo>
                    <a:pt x="4" y="60"/>
                  </a:lnTo>
                  <a:lnTo>
                    <a:pt x="4" y="58"/>
                  </a:lnTo>
                  <a:lnTo>
                    <a:pt x="4" y="58"/>
                  </a:lnTo>
                  <a:lnTo>
                    <a:pt x="8" y="58"/>
                  </a:lnTo>
                  <a:lnTo>
                    <a:pt x="8" y="58"/>
                  </a:lnTo>
                  <a:lnTo>
                    <a:pt x="8" y="58"/>
                  </a:lnTo>
                  <a:lnTo>
                    <a:pt x="8" y="58"/>
                  </a:lnTo>
                  <a:lnTo>
                    <a:pt x="8" y="58"/>
                  </a:lnTo>
                  <a:lnTo>
                    <a:pt x="8" y="58"/>
                  </a:lnTo>
                  <a:lnTo>
                    <a:pt x="8" y="58"/>
                  </a:lnTo>
                  <a:lnTo>
                    <a:pt x="8" y="58"/>
                  </a:lnTo>
                  <a:lnTo>
                    <a:pt x="8" y="54"/>
                  </a:lnTo>
                  <a:lnTo>
                    <a:pt x="8" y="54"/>
                  </a:lnTo>
                  <a:lnTo>
                    <a:pt x="8" y="54"/>
                  </a:lnTo>
                  <a:lnTo>
                    <a:pt x="8" y="54"/>
                  </a:lnTo>
                  <a:lnTo>
                    <a:pt x="8" y="54"/>
                  </a:lnTo>
                  <a:lnTo>
                    <a:pt x="8" y="54"/>
                  </a:lnTo>
                  <a:lnTo>
                    <a:pt x="12" y="54"/>
                  </a:lnTo>
                  <a:lnTo>
                    <a:pt x="12" y="54"/>
                  </a:lnTo>
                  <a:lnTo>
                    <a:pt x="12" y="54"/>
                  </a:lnTo>
                  <a:lnTo>
                    <a:pt x="16" y="54"/>
                  </a:lnTo>
                  <a:lnTo>
                    <a:pt x="16" y="54"/>
                  </a:lnTo>
                  <a:lnTo>
                    <a:pt x="16" y="54"/>
                  </a:lnTo>
                  <a:lnTo>
                    <a:pt x="16" y="50"/>
                  </a:lnTo>
                  <a:lnTo>
                    <a:pt x="16" y="50"/>
                  </a:lnTo>
                  <a:lnTo>
                    <a:pt x="16" y="50"/>
                  </a:lnTo>
                  <a:lnTo>
                    <a:pt x="16" y="50"/>
                  </a:lnTo>
                  <a:lnTo>
                    <a:pt x="16" y="50"/>
                  </a:lnTo>
                  <a:lnTo>
                    <a:pt x="16" y="46"/>
                  </a:lnTo>
                  <a:lnTo>
                    <a:pt x="12" y="46"/>
                  </a:lnTo>
                  <a:lnTo>
                    <a:pt x="12" y="46"/>
                  </a:lnTo>
                  <a:lnTo>
                    <a:pt x="12" y="42"/>
                  </a:lnTo>
                  <a:lnTo>
                    <a:pt x="12" y="42"/>
                  </a:lnTo>
                  <a:lnTo>
                    <a:pt x="12" y="46"/>
                  </a:lnTo>
                  <a:lnTo>
                    <a:pt x="16" y="46"/>
                  </a:lnTo>
                  <a:lnTo>
                    <a:pt x="16" y="46"/>
                  </a:lnTo>
                  <a:lnTo>
                    <a:pt x="16" y="46"/>
                  </a:lnTo>
                  <a:lnTo>
                    <a:pt x="16" y="42"/>
                  </a:lnTo>
                  <a:lnTo>
                    <a:pt x="16" y="42"/>
                  </a:lnTo>
                  <a:lnTo>
                    <a:pt x="16" y="42"/>
                  </a:lnTo>
                  <a:lnTo>
                    <a:pt x="16" y="42"/>
                  </a:lnTo>
                  <a:lnTo>
                    <a:pt x="12" y="38"/>
                  </a:lnTo>
                  <a:lnTo>
                    <a:pt x="12" y="38"/>
                  </a:lnTo>
                  <a:lnTo>
                    <a:pt x="12" y="38"/>
                  </a:lnTo>
                  <a:lnTo>
                    <a:pt x="12" y="38"/>
                  </a:lnTo>
                  <a:lnTo>
                    <a:pt x="12" y="38"/>
                  </a:lnTo>
                  <a:lnTo>
                    <a:pt x="12" y="34"/>
                  </a:lnTo>
                  <a:lnTo>
                    <a:pt x="12" y="34"/>
                  </a:lnTo>
                  <a:lnTo>
                    <a:pt x="12" y="30"/>
                  </a:lnTo>
                  <a:lnTo>
                    <a:pt x="12" y="30"/>
                  </a:lnTo>
                  <a:lnTo>
                    <a:pt x="12" y="28"/>
                  </a:lnTo>
                  <a:lnTo>
                    <a:pt x="12" y="28"/>
                  </a:lnTo>
                  <a:lnTo>
                    <a:pt x="16" y="28"/>
                  </a:lnTo>
                  <a:lnTo>
                    <a:pt x="16" y="28"/>
                  </a:lnTo>
                  <a:lnTo>
                    <a:pt x="12" y="28"/>
                  </a:lnTo>
                  <a:lnTo>
                    <a:pt x="12" y="24"/>
                  </a:lnTo>
                  <a:lnTo>
                    <a:pt x="12" y="28"/>
                  </a:lnTo>
                  <a:lnTo>
                    <a:pt x="8" y="28"/>
                  </a:lnTo>
                  <a:lnTo>
                    <a:pt x="8" y="28"/>
                  </a:lnTo>
                  <a:lnTo>
                    <a:pt x="8" y="28"/>
                  </a:lnTo>
                  <a:lnTo>
                    <a:pt x="8" y="24"/>
                  </a:lnTo>
                  <a:lnTo>
                    <a:pt x="12" y="24"/>
                  </a:lnTo>
                  <a:lnTo>
                    <a:pt x="12" y="24"/>
                  </a:lnTo>
                  <a:lnTo>
                    <a:pt x="12" y="20"/>
                  </a:lnTo>
                  <a:lnTo>
                    <a:pt x="12" y="20"/>
                  </a:lnTo>
                  <a:lnTo>
                    <a:pt x="12" y="20"/>
                  </a:lnTo>
                  <a:lnTo>
                    <a:pt x="12" y="20"/>
                  </a:lnTo>
                  <a:lnTo>
                    <a:pt x="12" y="20"/>
                  </a:lnTo>
                  <a:lnTo>
                    <a:pt x="16" y="20"/>
                  </a:lnTo>
                  <a:lnTo>
                    <a:pt x="16" y="20"/>
                  </a:lnTo>
                  <a:lnTo>
                    <a:pt x="16" y="20"/>
                  </a:lnTo>
                  <a:lnTo>
                    <a:pt x="16" y="20"/>
                  </a:lnTo>
                  <a:lnTo>
                    <a:pt x="12" y="20"/>
                  </a:lnTo>
                  <a:lnTo>
                    <a:pt x="12" y="20"/>
                  </a:lnTo>
                  <a:lnTo>
                    <a:pt x="12" y="20"/>
                  </a:lnTo>
                  <a:lnTo>
                    <a:pt x="12" y="20"/>
                  </a:lnTo>
                  <a:lnTo>
                    <a:pt x="12" y="20"/>
                  </a:lnTo>
                  <a:lnTo>
                    <a:pt x="12" y="20"/>
                  </a:lnTo>
                  <a:lnTo>
                    <a:pt x="12" y="16"/>
                  </a:lnTo>
                  <a:lnTo>
                    <a:pt x="8" y="16"/>
                  </a:lnTo>
                  <a:lnTo>
                    <a:pt x="8" y="12"/>
                  </a:lnTo>
                  <a:lnTo>
                    <a:pt x="8" y="12"/>
                  </a:lnTo>
                  <a:lnTo>
                    <a:pt x="8" y="12"/>
                  </a:lnTo>
                  <a:lnTo>
                    <a:pt x="8" y="12"/>
                  </a:lnTo>
                  <a:lnTo>
                    <a:pt x="8" y="12"/>
                  </a:lnTo>
                  <a:lnTo>
                    <a:pt x="8" y="12"/>
                  </a:lnTo>
                  <a:lnTo>
                    <a:pt x="8" y="12"/>
                  </a:lnTo>
                  <a:lnTo>
                    <a:pt x="8" y="12"/>
                  </a:lnTo>
                  <a:lnTo>
                    <a:pt x="8" y="12"/>
                  </a:lnTo>
                  <a:lnTo>
                    <a:pt x="8" y="12"/>
                  </a:lnTo>
                  <a:lnTo>
                    <a:pt x="8" y="12"/>
                  </a:lnTo>
                  <a:lnTo>
                    <a:pt x="8" y="12"/>
                  </a:lnTo>
                  <a:lnTo>
                    <a:pt x="8" y="8"/>
                  </a:lnTo>
                  <a:lnTo>
                    <a:pt x="8" y="8"/>
                  </a:lnTo>
                  <a:lnTo>
                    <a:pt x="8" y="8"/>
                  </a:lnTo>
                  <a:lnTo>
                    <a:pt x="8" y="8"/>
                  </a:lnTo>
                  <a:lnTo>
                    <a:pt x="4" y="4"/>
                  </a:lnTo>
                  <a:lnTo>
                    <a:pt x="4" y="4"/>
                  </a:lnTo>
                  <a:lnTo>
                    <a:pt x="4" y="4"/>
                  </a:lnTo>
                  <a:lnTo>
                    <a:pt x="8" y="4"/>
                  </a:lnTo>
                  <a:lnTo>
                    <a:pt x="8" y="4"/>
                  </a:lnTo>
                  <a:lnTo>
                    <a:pt x="8" y="4"/>
                  </a:lnTo>
                  <a:lnTo>
                    <a:pt x="12" y="4"/>
                  </a:lnTo>
                  <a:lnTo>
                    <a:pt x="12" y="4"/>
                  </a:lnTo>
                  <a:lnTo>
                    <a:pt x="12" y="4"/>
                  </a:lnTo>
                  <a:lnTo>
                    <a:pt x="16" y="0"/>
                  </a:lnTo>
                  <a:lnTo>
                    <a:pt x="16" y="0"/>
                  </a:lnTo>
                  <a:lnTo>
                    <a:pt x="16" y="0"/>
                  </a:lnTo>
                  <a:lnTo>
                    <a:pt x="16" y="0"/>
                  </a:lnTo>
                  <a:lnTo>
                    <a:pt x="20" y="0"/>
                  </a:lnTo>
                  <a:lnTo>
                    <a:pt x="20" y="0"/>
                  </a:lnTo>
                  <a:lnTo>
                    <a:pt x="20" y="0"/>
                  </a:lnTo>
                  <a:lnTo>
                    <a:pt x="20" y="0"/>
                  </a:lnTo>
                  <a:lnTo>
                    <a:pt x="24" y="0"/>
                  </a:lnTo>
                  <a:lnTo>
                    <a:pt x="24" y="0"/>
                  </a:lnTo>
                  <a:lnTo>
                    <a:pt x="26" y="0"/>
                  </a:lnTo>
                  <a:lnTo>
                    <a:pt x="26" y="0"/>
                  </a:lnTo>
                  <a:lnTo>
                    <a:pt x="26" y="0"/>
                  </a:lnTo>
                  <a:lnTo>
                    <a:pt x="26" y="0"/>
                  </a:lnTo>
                  <a:lnTo>
                    <a:pt x="26" y="4"/>
                  </a:lnTo>
                  <a:lnTo>
                    <a:pt x="26" y="4"/>
                  </a:lnTo>
                  <a:lnTo>
                    <a:pt x="30" y="4"/>
                  </a:lnTo>
                  <a:lnTo>
                    <a:pt x="30" y="4"/>
                  </a:lnTo>
                  <a:lnTo>
                    <a:pt x="30" y="4"/>
                  </a:lnTo>
                  <a:lnTo>
                    <a:pt x="30" y="8"/>
                  </a:lnTo>
                  <a:lnTo>
                    <a:pt x="30" y="8"/>
                  </a:lnTo>
                  <a:lnTo>
                    <a:pt x="34" y="8"/>
                  </a:lnTo>
                  <a:lnTo>
                    <a:pt x="34" y="8"/>
                  </a:lnTo>
                  <a:lnTo>
                    <a:pt x="34" y="8"/>
                  </a:lnTo>
                  <a:lnTo>
                    <a:pt x="34" y="8"/>
                  </a:lnTo>
                  <a:lnTo>
                    <a:pt x="34" y="12"/>
                  </a:lnTo>
                  <a:lnTo>
                    <a:pt x="34" y="12"/>
                  </a:lnTo>
                  <a:lnTo>
                    <a:pt x="34" y="12"/>
                  </a:lnTo>
                  <a:lnTo>
                    <a:pt x="34" y="12"/>
                  </a:lnTo>
                  <a:lnTo>
                    <a:pt x="34" y="12"/>
                  </a:lnTo>
                  <a:lnTo>
                    <a:pt x="38" y="16"/>
                  </a:lnTo>
                  <a:lnTo>
                    <a:pt x="38" y="16"/>
                  </a:lnTo>
                  <a:lnTo>
                    <a:pt x="42" y="20"/>
                  </a:lnTo>
                  <a:lnTo>
                    <a:pt x="42" y="20"/>
                  </a:lnTo>
                  <a:lnTo>
                    <a:pt x="42" y="20"/>
                  </a:lnTo>
                  <a:lnTo>
                    <a:pt x="42" y="20"/>
                  </a:lnTo>
                  <a:lnTo>
                    <a:pt x="46" y="20"/>
                  </a:lnTo>
                  <a:lnTo>
                    <a:pt x="46" y="20"/>
                  </a:lnTo>
                  <a:lnTo>
                    <a:pt x="42" y="24"/>
                  </a:lnTo>
                  <a:lnTo>
                    <a:pt x="42" y="24"/>
                  </a:lnTo>
                  <a:lnTo>
                    <a:pt x="42" y="24"/>
                  </a:lnTo>
                  <a:lnTo>
                    <a:pt x="42" y="24"/>
                  </a:lnTo>
                  <a:lnTo>
                    <a:pt x="42" y="24"/>
                  </a:lnTo>
                  <a:lnTo>
                    <a:pt x="42" y="24"/>
                  </a:lnTo>
                  <a:lnTo>
                    <a:pt x="46" y="24"/>
                  </a:lnTo>
                  <a:lnTo>
                    <a:pt x="46" y="28"/>
                  </a:lnTo>
                  <a:lnTo>
                    <a:pt x="46" y="28"/>
                  </a:lnTo>
                  <a:lnTo>
                    <a:pt x="46" y="28"/>
                  </a:lnTo>
                  <a:lnTo>
                    <a:pt x="46" y="28"/>
                  </a:lnTo>
                  <a:lnTo>
                    <a:pt x="42" y="28"/>
                  </a:lnTo>
                  <a:lnTo>
                    <a:pt x="42" y="28"/>
                  </a:lnTo>
                  <a:lnTo>
                    <a:pt x="42" y="28"/>
                  </a:lnTo>
                  <a:lnTo>
                    <a:pt x="42" y="28"/>
                  </a:lnTo>
                  <a:lnTo>
                    <a:pt x="42" y="28"/>
                  </a:lnTo>
                  <a:lnTo>
                    <a:pt x="42" y="28"/>
                  </a:lnTo>
                  <a:lnTo>
                    <a:pt x="42" y="28"/>
                  </a:lnTo>
                  <a:lnTo>
                    <a:pt x="46" y="28"/>
                  </a:lnTo>
                  <a:lnTo>
                    <a:pt x="46" y="28"/>
                  </a:lnTo>
                  <a:lnTo>
                    <a:pt x="46" y="28"/>
                  </a:lnTo>
                  <a:lnTo>
                    <a:pt x="46" y="30"/>
                  </a:lnTo>
                  <a:lnTo>
                    <a:pt x="46" y="30"/>
                  </a:lnTo>
                  <a:lnTo>
                    <a:pt x="46" y="30"/>
                  </a:lnTo>
                  <a:lnTo>
                    <a:pt x="46" y="30"/>
                  </a:lnTo>
                  <a:lnTo>
                    <a:pt x="50" y="30"/>
                  </a:lnTo>
                  <a:lnTo>
                    <a:pt x="50" y="30"/>
                  </a:lnTo>
                  <a:lnTo>
                    <a:pt x="50" y="30"/>
                  </a:lnTo>
                  <a:lnTo>
                    <a:pt x="52" y="30"/>
                  </a:lnTo>
                  <a:lnTo>
                    <a:pt x="52" y="30"/>
                  </a:lnTo>
                  <a:lnTo>
                    <a:pt x="52" y="30"/>
                  </a:lnTo>
                  <a:lnTo>
                    <a:pt x="52" y="34"/>
                  </a:lnTo>
                  <a:lnTo>
                    <a:pt x="52" y="34"/>
                  </a:lnTo>
                  <a:lnTo>
                    <a:pt x="52" y="34"/>
                  </a:lnTo>
                  <a:lnTo>
                    <a:pt x="52" y="30"/>
                  </a:lnTo>
                  <a:lnTo>
                    <a:pt x="56" y="30"/>
                  </a:lnTo>
                  <a:lnTo>
                    <a:pt x="56" y="30"/>
                  </a:lnTo>
                  <a:lnTo>
                    <a:pt x="56" y="30"/>
                  </a:lnTo>
                  <a:lnTo>
                    <a:pt x="56" y="30"/>
                  </a:lnTo>
                  <a:lnTo>
                    <a:pt x="56" y="30"/>
                  </a:lnTo>
                  <a:lnTo>
                    <a:pt x="56" y="30"/>
                  </a:lnTo>
                  <a:lnTo>
                    <a:pt x="56" y="30"/>
                  </a:lnTo>
                  <a:lnTo>
                    <a:pt x="60" y="30"/>
                  </a:lnTo>
                  <a:lnTo>
                    <a:pt x="60" y="30"/>
                  </a:lnTo>
                  <a:lnTo>
                    <a:pt x="60" y="30"/>
                  </a:lnTo>
                  <a:lnTo>
                    <a:pt x="60" y="30"/>
                  </a:lnTo>
                  <a:lnTo>
                    <a:pt x="60" y="30"/>
                  </a:lnTo>
                  <a:lnTo>
                    <a:pt x="60" y="30"/>
                  </a:lnTo>
                  <a:lnTo>
                    <a:pt x="60" y="30"/>
                  </a:lnTo>
                  <a:lnTo>
                    <a:pt x="60" y="34"/>
                  </a:lnTo>
                  <a:lnTo>
                    <a:pt x="60" y="34"/>
                  </a:lnTo>
                  <a:lnTo>
                    <a:pt x="60" y="34"/>
                  </a:lnTo>
                  <a:lnTo>
                    <a:pt x="60" y="34"/>
                  </a:lnTo>
                  <a:lnTo>
                    <a:pt x="60" y="30"/>
                  </a:lnTo>
                  <a:lnTo>
                    <a:pt x="60" y="30"/>
                  </a:lnTo>
                  <a:lnTo>
                    <a:pt x="56" y="34"/>
                  </a:lnTo>
                  <a:lnTo>
                    <a:pt x="56" y="34"/>
                  </a:lnTo>
                  <a:lnTo>
                    <a:pt x="60" y="38"/>
                  </a:lnTo>
                  <a:lnTo>
                    <a:pt x="60" y="38"/>
                  </a:lnTo>
                  <a:lnTo>
                    <a:pt x="60" y="38"/>
                  </a:lnTo>
                  <a:lnTo>
                    <a:pt x="60" y="38"/>
                  </a:lnTo>
                  <a:lnTo>
                    <a:pt x="60" y="38"/>
                  </a:lnTo>
                  <a:lnTo>
                    <a:pt x="60" y="38"/>
                  </a:lnTo>
                  <a:lnTo>
                    <a:pt x="60" y="38"/>
                  </a:lnTo>
                  <a:lnTo>
                    <a:pt x="60" y="38"/>
                  </a:lnTo>
                  <a:lnTo>
                    <a:pt x="60" y="38"/>
                  </a:lnTo>
                  <a:lnTo>
                    <a:pt x="60" y="38"/>
                  </a:lnTo>
                  <a:lnTo>
                    <a:pt x="60" y="42"/>
                  </a:lnTo>
                  <a:lnTo>
                    <a:pt x="60" y="42"/>
                  </a:lnTo>
                  <a:lnTo>
                    <a:pt x="60" y="42"/>
                  </a:lnTo>
                  <a:lnTo>
                    <a:pt x="56" y="42"/>
                  </a:lnTo>
                  <a:lnTo>
                    <a:pt x="56" y="46"/>
                  </a:lnTo>
                  <a:lnTo>
                    <a:pt x="56" y="50"/>
                  </a:lnTo>
                  <a:lnTo>
                    <a:pt x="60" y="54"/>
                  </a:lnTo>
                  <a:lnTo>
                    <a:pt x="60" y="54"/>
                  </a:lnTo>
                  <a:lnTo>
                    <a:pt x="60" y="58"/>
                  </a:lnTo>
                  <a:lnTo>
                    <a:pt x="60" y="58"/>
                  </a:lnTo>
                  <a:lnTo>
                    <a:pt x="60" y="58"/>
                  </a:lnTo>
                  <a:lnTo>
                    <a:pt x="64" y="58"/>
                  </a:lnTo>
                  <a:lnTo>
                    <a:pt x="64" y="58"/>
                  </a:lnTo>
                  <a:lnTo>
                    <a:pt x="64" y="60"/>
                  </a:lnTo>
                  <a:lnTo>
                    <a:pt x="64" y="60"/>
                  </a:lnTo>
                  <a:lnTo>
                    <a:pt x="64" y="60"/>
                  </a:lnTo>
                  <a:lnTo>
                    <a:pt x="64" y="60"/>
                  </a:lnTo>
                  <a:lnTo>
                    <a:pt x="64" y="60"/>
                  </a:lnTo>
                  <a:lnTo>
                    <a:pt x="60" y="64"/>
                  </a:lnTo>
                  <a:lnTo>
                    <a:pt x="60" y="64"/>
                  </a:lnTo>
                  <a:lnTo>
                    <a:pt x="60" y="64"/>
                  </a:lnTo>
                  <a:lnTo>
                    <a:pt x="60" y="64"/>
                  </a:lnTo>
                  <a:lnTo>
                    <a:pt x="56" y="64"/>
                  </a:lnTo>
                  <a:lnTo>
                    <a:pt x="56" y="68"/>
                  </a:lnTo>
                  <a:lnTo>
                    <a:pt x="56" y="72"/>
                  </a:lnTo>
                  <a:lnTo>
                    <a:pt x="56" y="72"/>
                  </a:lnTo>
                  <a:lnTo>
                    <a:pt x="56" y="72"/>
                  </a:lnTo>
                  <a:lnTo>
                    <a:pt x="60" y="72"/>
                  </a:lnTo>
                  <a:lnTo>
                    <a:pt x="60" y="72"/>
                  </a:lnTo>
                  <a:lnTo>
                    <a:pt x="60" y="76"/>
                  </a:lnTo>
                  <a:lnTo>
                    <a:pt x="56" y="76"/>
                  </a:lnTo>
                  <a:lnTo>
                    <a:pt x="56" y="76"/>
                  </a:lnTo>
                  <a:lnTo>
                    <a:pt x="56" y="76"/>
                  </a:lnTo>
                  <a:lnTo>
                    <a:pt x="56" y="76"/>
                  </a:lnTo>
                  <a:lnTo>
                    <a:pt x="56" y="76"/>
                  </a:lnTo>
                  <a:lnTo>
                    <a:pt x="52" y="76"/>
                  </a:lnTo>
                  <a:lnTo>
                    <a:pt x="52" y="76"/>
                  </a:lnTo>
                  <a:lnTo>
                    <a:pt x="52" y="76"/>
                  </a:lnTo>
                  <a:lnTo>
                    <a:pt x="52" y="76"/>
                  </a:lnTo>
                  <a:lnTo>
                    <a:pt x="50" y="76"/>
                  </a:lnTo>
                  <a:lnTo>
                    <a:pt x="50" y="76"/>
                  </a:lnTo>
                  <a:lnTo>
                    <a:pt x="50" y="78"/>
                  </a:lnTo>
                  <a:lnTo>
                    <a:pt x="46" y="78"/>
                  </a:lnTo>
                  <a:lnTo>
                    <a:pt x="46" y="78"/>
                  </a:lnTo>
                  <a:lnTo>
                    <a:pt x="46" y="78"/>
                  </a:lnTo>
                  <a:lnTo>
                    <a:pt x="46" y="78"/>
                  </a:lnTo>
                  <a:lnTo>
                    <a:pt x="42" y="78"/>
                  </a:lnTo>
                  <a:lnTo>
                    <a:pt x="42" y="78"/>
                  </a:lnTo>
                  <a:lnTo>
                    <a:pt x="42" y="78"/>
                  </a:lnTo>
                  <a:lnTo>
                    <a:pt x="42" y="78"/>
                  </a:lnTo>
                  <a:lnTo>
                    <a:pt x="38" y="78"/>
                  </a:lnTo>
                  <a:lnTo>
                    <a:pt x="38" y="78"/>
                  </a:lnTo>
                  <a:lnTo>
                    <a:pt x="34" y="78"/>
                  </a:lnTo>
                  <a:lnTo>
                    <a:pt x="34" y="82"/>
                  </a:lnTo>
                  <a:lnTo>
                    <a:pt x="34" y="82"/>
                  </a:lnTo>
                  <a:lnTo>
                    <a:pt x="34" y="82"/>
                  </a:lnTo>
                  <a:lnTo>
                    <a:pt x="34" y="82"/>
                  </a:lnTo>
                  <a:lnTo>
                    <a:pt x="34" y="86"/>
                  </a:lnTo>
                  <a:lnTo>
                    <a:pt x="34" y="86"/>
                  </a:lnTo>
                  <a:lnTo>
                    <a:pt x="30" y="86"/>
                  </a:lnTo>
                  <a:lnTo>
                    <a:pt x="30" y="86"/>
                  </a:lnTo>
                  <a:lnTo>
                    <a:pt x="30" y="82"/>
                  </a:lnTo>
                  <a:lnTo>
                    <a:pt x="30" y="82"/>
                  </a:lnTo>
                  <a:lnTo>
                    <a:pt x="30" y="82"/>
                  </a:lnTo>
                  <a:lnTo>
                    <a:pt x="30" y="82"/>
                  </a:lnTo>
                  <a:lnTo>
                    <a:pt x="30" y="78"/>
                  </a:lnTo>
                  <a:lnTo>
                    <a:pt x="30" y="78"/>
                  </a:lnTo>
                  <a:lnTo>
                    <a:pt x="30" y="78"/>
                  </a:lnTo>
                  <a:lnTo>
                    <a:pt x="26" y="76"/>
                  </a:lnTo>
                  <a:lnTo>
                    <a:pt x="26" y="76"/>
                  </a:lnTo>
                  <a:lnTo>
                    <a:pt x="26" y="76"/>
                  </a:lnTo>
                  <a:lnTo>
                    <a:pt x="26" y="76"/>
                  </a:lnTo>
                  <a:lnTo>
                    <a:pt x="26" y="76"/>
                  </a:lnTo>
                  <a:lnTo>
                    <a:pt x="26" y="72"/>
                  </a:lnTo>
                  <a:lnTo>
                    <a:pt x="24" y="72"/>
                  </a:lnTo>
                  <a:lnTo>
                    <a:pt x="24" y="72"/>
                  </a:lnTo>
                  <a:lnTo>
                    <a:pt x="24" y="72"/>
                  </a:lnTo>
                  <a:lnTo>
                    <a:pt x="24" y="72"/>
                  </a:lnTo>
                  <a:lnTo>
                    <a:pt x="20" y="76"/>
                  </a:lnTo>
                  <a:lnTo>
                    <a:pt x="20" y="72"/>
                  </a:lnTo>
                  <a:lnTo>
                    <a:pt x="20" y="72"/>
                  </a:lnTo>
                  <a:lnTo>
                    <a:pt x="20" y="72"/>
                  </a:lnTo>
                  <a:lnTo>
                    <a:pt x="20" y="72"/>
                  </a:lnTo>
                  <a:lnTo>
                    <a:pt x="20" y="72"/>
                  </a:lnTo>
                  <a:lnTo>
                    <a:pt x="20" y="72"/>
                  </a:lnTo>
                  <a:lnTo>
                    <a:pt x="20" y="72"/>
                  </a:lnTo>
                  <a:lnTo>
                    <a:pt x="20" y="72"/>
                  </a:lnTo>
                  <a:lnTo>
                    <a:pt x="16" y="72"/>
                  </a:lnTo>
                  <a:lnTo>
                    <a:pt x="16" y="72"/>
                  </a:lnTo>
                  <a:lnTo>
                    <a:pt x="16" y="76"/>
                  </a:lnTo>
                  <a:lnTo>
                    <a:pt x="12" y="78"/>
                  </a:lnTo>
                  <a:lnTo>
                    <a:pt x="12" y="78"/>
                  </a:lnTo>
                  <a:lnTo>
                    <a:pt x="16" y="78"/>
                  </a:lnTo>
                  <a:lnTo>
                    <a:pt x="16" y="78"/>
                  </a:lnTo>
                  <a:lnTo>
                    <a:pt x="16" y="82"/>
                  </a:lnTo>
                  <a:lnTo>
                    <a:pt x="12" y="82"/>
                  </a:lnTo>
                  <a:lnTo>
                    <a:pt x="12" y="82"/>
                  </a:lnTo>
                  <a:lnTo>
                    <a:pt x="16" y="86"/>
                  </a:lnTo>
                  <a:lnTo>
                    <a:pt x="12" y="86"/>
                  </a:lnTo>
                  <a:lnTo>
                    <a:pt x="12" y="86"/>
                  </a:lnTo>
                  <a:lnTo>
                    <a:pt x="12" y="82"/>
                  </a:lnTo>
                  <a:lnTo>
                    <a:pt x="12" y="82"/>
                  </a:lnTo>
                  <a:lnTo>
                    <a:pt x="12" y="82"/>
                  </a:lnTo>
                  <a:lnTo>
                    <a:pt x="12" y="82"/>
                  </a:lnTo>
                  <a:lnTo>
                    <a:pt x="12" y="82"/>
                  </a:lnTo>
                  <a:lnTo>
                    <a:pt x="12" y="82"/>
                  </a:lnTo>
                  <a:lnTo>
                    <a:pt x="8" y="78"/>
                  </a:lnTo>
                  <a:lnTo>
                    <a:pt x="8" y="78"/>
                  </a:lnTo>
                  <a:lnTo>
                    <a:pt x="8" y="78"/>
                  </a:lnTo>
                  <a:lnTo>
                    <a:pt x="8" y="78"/>
                  </a:lnTo>
                  <a:lnTo>
                    <a:pt x="8" y="78"/>
                  </a:lnTo>
                  <a:lnTo>
                    <a:pt x="8" y="76"/>
                  </a:lnTo>
                  <a:lnTo>
                    <a:pt x="4" y="78"/>
                  </a:lnTo>
                  <a:lnTo>
                    <a:pt x="4" y="76"/>
                  </a:lnTo>
                  <a:lnTo>
                    <a:pt x="4" y="76"/>
                  </a:lnTo>
                  <a:lnTo>
                    <a:pt x="4" y="76"/>
                  </a:lnTo>
                  <a:lnTo>
                    <a:pt x="0" y="76"/>
                  </a:lnTo>
                  <a:lnTo>
                    <a:pt x="4" y="76"/>
                  </a:lnTo>
                  <a:lnTo>
                    <a:pt x="4" y="76"/>
                  </a:lnTo>
                  <a:lnTo>
                    <a:pt x="4" y="76"/>
                  </a:lnTo>
                  <a:lnTo>
                    <a:pt x="4" y="76"/>
                  </a:lnTo>
                  <a:lnTo>
                    <a:pt x="4" y="76"/>
                  </a:lnTo>
                  <a:lnTo>
                    <a:pt x="0" y="76"/>
                  </a:lnTo>
                  <a:lnTo>
                    <a:pt x="0" y="76"/>
                  </a:lnTo>
                  <a:lnTo>
                    <a:pt x="0" y="76"/>
                  </a:lnTo>
                  <a:lnTo>
                    <a:pt x="0" y="76"/>
                  </a:lnTo>
                  <a:lnTo>
                    <a:pt x="0" y="72"/>
                  </a:lnTo>
                  <a:lnTo>
                    <a:pt x="0" y="72"/>
                  </a:lnTo>
                  <a:lnTo>
                    <a:pt x="0" y="72"/>
                  </a:lnTo>
                  <a:lnTo>
                    <a:pt x="0" y="72"/>
                  </a:lnTo>
                  <a:lnTo>
                    <a:pt x="0" y="7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120"/>
            <p:cNvSpPr>
              <a:spLocks/>
            </p:cNvSpPr>
            <p:nvPr/>
          </p:nvSpPr>
          <p:spPr bwMode="auto">
            <a:xfrm>
              <a:off x="4772025" y="3124268"/>
              <a:ext cx="130175" cy="60325"/>
            </a:xfrm>
            <a:custGeom>
              <a:avLst/>
              <a:gdLst>
                <a:gd name="T0" fmla="*/ 30 w 82"/>
                <a:gd name="T1" fmla="*/ 30 h 38"/>
                <a:gd name="T2" fmla="*/ 26 w 82"/>
                <a:gd name="T3" fmla="*/ 34 h 38"/>
                <a:gd name="T4" fmla="*/ 30 w 82"/>
                <a:gd name="T5" fmla="*/ 38 h 38"/>
                <a:gd name="T6" fmla="*/ 26 w 82"/>
                <a:gd name="T7" fmla="*/ 38 h 38"/>
                <a:gd name="T8" fmla="*/ 22 w 82"/>
                <a:gd name="T9" fmla="*/ 38 h 38"/>
                <a:gd name="T10" fmla="*/ 22 w 82"/>
                <a:gd name="T11" fmla="*/ 38 h 38"/>
                <a:gd name="T12" fmla="*/ 20 w 82"/>
                <a:gd name="T13" fmla="*/ 38 h 38"/>
                <a:gd name="T14" fmla="*/ 16 w 82"/>
                <a:gd name="T15" fmla="*/ 38 h 38"/>
                <a:gd name="T16" fmla="*/ 8 w 82"/>
                <a:gd name="T17" fmla="*/ 34 h 38"/>
                <a:gd name="T18" fmla="*/ 8 w 82"/>
                <a:gd name="T19" fmla="*/ 34 h 38"/>
                <a:gd name="T20" fmla="*/ 4 w 82"/>
                <a:gd name="T21" fmla="*/ 34 h 38"/>
                <a:gd name="T22" fmla="*/ 4 w 82"/>
                <a:gd name="T23" fmla="*/ 30 h 38"/>
                <a:gd name="T24" fmla="*/ 0 w 82"/>
                <a:gd name="T25" fmla="*/ 26 h 38"/>
                <a:gd name="T26" fmla="*/ 0 w 82"/>
                <a:gd name="T27" fmla="*/ 22 h 38"/>
                <a:gd name="T28" fmla="*/ 0 w 82"/>
                <a:gd name="T29" fmla="*/ 18 h 38"/>
                <a:gd name="T30" fmla="*/ 4 w 82"/>
                <a:gd name="T31" fmla="*/ 14 h 38"/>
                <a:gd name="T32" fmla="*/ 8 w 82"/>
                <a:gd name="T33" fmla="*/ 14 h 38"/>
                <a:gd name="T34" fmla="*/ 12 w 82"/>
                <a:gd name="T35" fmla="*/ 14 h 38"/>
                <a:gd name="T36" fmla="*/ 16 w 82"/>
                <a:gd name="T37" fmla="*/ 12 h 38"/>
                <a:gd name="T38" fmla="*/ 20 w 82"/>
                <a:gd name="T39" fmla="*/ 8 h 38"/>
                <a:gd name="T40" fmla="*/ 20 w 82"/>
                <a:gd name="T41" fmla="*/ 8 h 38"/>
                <a:gd name="T42" fmla="*/ 22 w 82"/>
                <a:gd name="T43" fmla="*/ 4 h 38"/>
                <a:gd name="T44" fmla="*/ 30 w 82"/>
                <a:gd name="T45" fmla="*/ 0 h 38"/>
                <a:gd name="T46" fmla="*/ 30 w 82"/>
                <a:gd name="T47" fmla="*/ 4 h 38"/>
                <a:gd name="T48" fmla="*/ 34 w 82"/>
                <a:gd name="T49" fmla="*/ 0 h 38"/>
                <a:gd name="T50" fmla="*/ 38 w 82"/>
                <a:gd name="T51" fmla="*/ 0 h 38"/>
                <a:gd name="T52" fmla="*/ 42 w 82"/>
                <a:gd name="T53" fmla="*/ 4 h 38"/>
                <a:gd name="T54" fmla="*/ 42 w 82"/>
                <a:gd name="T55" fmla="*/ 8 h 38"/>
                <a:gd name="T56" fmla="*/ 42 w 82"/>
                <a:gd name="T57" fmla="*/ 8 h 38"/>
                <a:gd name="T58" fmla="*/ 46 w 82"/>
                <a:gd name="T59" fmla="*/ 8 h 38"/>
                <a:gd name="T60" fmla="*/ 46 w 82"/>
                <a:gd name="T61" fmla="*/ 8 h 38"/>
                <a:gd name="T62" fmla="*/ 48 w 82"/>
                <a:gd name="T63" fmla="*/ 4 h 38"/>
                <a:gd name="T64" fmla="*/ 56 w 82"/>
                <a:gd name="T65" fmla="*/ 4 h 38"/>
                <a:gd name="T66" fmla="*/ 60 w 82"/>
                <a:gd name="T67" fmla="*/ 8 h 38"/>
                <a:gd name="T68" fmla="*/ 64 w 82"/>
                <a:gd name="T69" fmla="*/ 4 h 38"/>
                <a:gd name="T70" fmla="*/ 68 w 82"/>
                <a:gd name="T71" fmla="*/ 4 h 38"/>
                <a:gd name="T72" fmla="*/ 72 w 82"/>
                <a:gd name="T73" fmla="*/ 4 h 38"/>
                <a:gd name="T74" fmla="*/ 74 w 82"/>
                <a:gd name="T75" fmla="*/ 8 h 38"/>
                <a:gd name="T76" fmla="*/ 82 w 82"/>
                <a:gd name="T77" fmla="*/ 12 h 38"/>
                <a:gd name="T78" fmla="*/ 78 w 82"/>
                <a:gd name="T79" fmla="*/ 14 h 38"/>
                <a:gd name="T80" fmla="*/ 74 w 82"/>
                <a:gd name="T81" fmla="*/ 22 h 38"/>
                <a:gd name="T82" fmla="*/ 74 w 82"/>
                <a:gd name="T83" fmla="*/ 26 h 38"/>
                <a:gd name="T84" fmla="*/ 72 w 82"/>
                <a:gd name="T85" fmla="*/ 26 h 38"/>
                <a:gd name="T86" fmla="*/ 68 w 82"/>
                <a:gd name="T87" fmla="*/ 26 h 38"/>
                <a:gd name="T88" fmla="*/ 64 w 82"/>
                <a:gd name="T89" fmla="*/ 22 h 38"/>
                <a:gd name="T90" fmla="*/ 60 w 82"/>
                <a:gd name="T91" fmla="*/ 22 h 38"/>
                <a:gd name="T92" fmla="*/ 56 w 82"/>
                <a:gd name="T93" fmla="*/ 22 h 38"/>
                <a:gd name="T94" fmla="*/ 52 w 82"/>
                <a:gd name="T95" fmla="*/ 22 h 38"/>
                <a:gd name="T96" fmla="*/ 48 w 82"/>
                <a:gd name="T97" fmla="*/ 26 h 38"/>
                <a:gd name="T98" fmla="*/ 48 w 82"/>
                <a:gd name="T99" fmla="*/ 26 h 38"/>
                <a:gd name="T100" fmla="*/ 46 w 82"/>
                <a:gd name="T101" fmla="*/ 30 h 38"/>
                <a:gd name="T102" fmla="*/ 46 w 82"/>
                <a:gd name="T103" fmla="*/ 30 h 38"/>
                <a:gd name="T104" fmla="*/ 42 w 82"/>
                <a:gd name="T105" fmla="*/ 30 h 38"/>
                <a:gd name="T106" fmla="*/ 38 w 82"/>
                <a:gd name="T107" fmla="*/ 30 h 38"/>
                <a:gd name="T108" fmla="*/ 30 w 82"/>
                <a:gd name="T10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38">
                  <a:moveTo>
                    <a:pt x="30" y="30"/>
                  </a:moveTo>
                  <a:lnTo>
                    <a:pt x="30" y="30"/>
                  </a:lnTo>
                  <a:lnTo>
                    <a:pt x="30" y="30"/>
                  </a:lnTo>
                  <a:lnTo>
                    <a:pt x="30" y="30"/>
                  </a:lnTo>
                  <a:lnTo>
                    <a:pt x="30" y="34"/>
                  </a:lnTo>
                  <a:lnTo>
                    <a:pt x="26" y="34"/>
                  </a:lnTo>
                  <a:lnTo>
                    <a:pt x="26" y="34"/>
                  </a:lnTo>
                  <a:lnTo>
                    <a:pt x="26" y="34"/>
                  </a:lnTo>
                  <a:lnTo>
                    <a:pt x="26" y="34"/>
                  </a:lnTo>
                  <a:lnTo>
                    <a:pt x="26" y="38"/>
                  </a:lnTo>
                  <a:lnTo>
                    <a:pt x="30" y="38"/>
                  </a:lnTo>
                  <a:lnTo>
                    <a:pt x="30" y="38"/>
                  </a:lnTo>
                  <a:lnTo>
                    <a:pt x="26" y="38"/>
                  </a:lnTo>
                  <a:lnTo>
                    <a:pt x="26" y="38"/>
                  </a:lnTo>
                  <a:lnTo>
                    <a:pt x="26" y="38"/>
                  </a:lnTo>
                  <a:lnTo>
                    <a:pt x="26" y="38"/>
                  </a:lnTo>
                  <a:lnTo>
                    <a:pt x="26" y="38"/>
                  </a:lnTo>
                  <a:lnTo>
                    <a:pt x="26" y="38"/>
                  </a:lnTo>
                  <a:lnTo>
                    <a:pt x="26" y="38"/>
                  </a:lnTo>
                  <a:lnTo>
                    <a:pt x="22" y="38"/>
                  </a:lnTo>
                  <a:lnTo>
                    <a:pt x="22" y="38"/>
                  </a:lnTo>
                  <a:lnTo>
                    <a:pt x="22" y="38"/>
                  </a:lnTo>
                  <a:lnTo>
                    <a:pt x="22" y="38"/>
                  </a:lnTo>
                  <a:lnTo>
                    <a:pt x="22" y="38"/>
                  </a:lnTo>
                  <a:lnTo>
                    <a:pt x="20" y="38"/>
                  </a:lnTo>
                  <a:lnTo>
                    <a:pt x="20" y="38"/>
                  </a:lnTo>
                  <a:lnTo>
                    <a:pt x="20" y="38"/>
                  </a:lnTo>
                  <a:lnTo>
                    <a:pt x="20" y="38"/>
                  </a:lnTo>
                  <a:lnTo>
                    <a:pt x="16" y="38"/>
                  </a:lnTo>
                  <a:lnTo>
                    <a:pt x="16" y="38"/>
                  </a:lnTo>
                  <a:lnTo>
                    <a:pt x="16" y="38"/>
                  </a:lnTo>
                  <a:lnTo>
                    <a:pt x="16" y="38"/>
                  </a:lnTo>
                  <a:lnTo>
                    <a:pt x="12" y="38"/>
                  </a:lnTo>
                  <a:lnTo>
                    <a:pt x="8" y="34"/>
                  </a:lnTo>
                  <a:lnTo>
                    <a:pt x="8" y="34"/>
                  </a:lnTo>
                  <a:lnTo>
                    <a:pt x="8" y="34"/>
                  </a:lnTo>
                  <a:lnTo>
                    <a:pt x="8" y="34"/>
                  </a:lnTo>
                  <a:lnTo>
                    <a:pt x="8" y="34"/>
                  </a:lnTo>
                  <a:lnTo>
                    <a:pt x="8" y="34"/>
                  </a:lnTo>
                  <a:lnTo>
                    <a:pt x="8" y="34"/>
                  </a:lnTo>
                  <a:lnTo>
                    <a:pt x="4" y="34"/>
                  </a:lnTo>
                  <a:lnTo>
                    <a:pt x="4" y="34"/>
                  </a:lnTo>
                  <a:lnTo>
                    <a:pt x="4" y="34"/>
                  </a:lnTo>
                  <a:lnTo>
                    <a:pt x="4" y="34"/>
                  </a:lnTo>
                  <a:lnTo>
                    <a:pt x="4" y="34"/>
                  </a:lnTo>
                  <a:lnTo>
                    <a:pt x="4" y="30"/>
                  </a:lnTo>
                  <a:lnTo>
                    <a:pt x="4" y="30"/>
                  </a:lnTo>
                  <a:lnTo>
                    <a:pt x="4" y="30"/>
                  </a:lnTo>
                  <a:lnTo>
                    <a:pt x="4" y="30"/>
                  </a:lnTo>
                  <a:lnTo>
                    <a:pt x="0" y="30"/>
                  </a:lnTo>
                  <a:lnTo>
                    <a:pt x="0" y="26"/>
                  </a:lnTo>
                  <a:lnTo>
                    <a:pt x="0" y="26"/>
                  </a:lnTo>
                  <a:lnTo>
                    <a:pt x="0" y="26"/>
                  </a:lnTo>
                  <a:lnTo>
                    <a:pt x="0" y="26"/>
                  </a:lnTo>
                  <a:lnTo>
                    <a:pt x="0" y="22"/>
                  </a:lnTo>
                  <a:lnTo>
                    <a:pt x="0" y="22"/>
                  </a:lnTo>
                  <a:lnTo>
                    <a:pt x="0" y="22"/>
                  </a:lnTo>
                  <a:lnTo>
                    <a:pt x="0" y="22"/>
                  </a:lnTo>
                  <a:lnTo>
                    <a:pt x="0" y="22"/>
                  </a:lnTo>
                  <a:lnTo>
                    <a:pt x="0" y="18"/>
                  </a:lnTo>
                  <a:lnTo>
                    <a:pt x="0" y="18"/>
                  </a:lnTo>
                  <a:lnTo>
                    <a:pt x="4" y="18"/>
                  </a:lnTo>
                  <a:lnTo>
                    <a:pt x="4" y="18"/>
                  </a:lnTo>
                  <a:lnTo>
                    <a:pt x="4" y="14"/>
                  </a:lnTo>
                  <a:lnTo>
                    <a:pt x="4" y="14"/>
                  </a:lnTo>
                  <a:lnTo>
                    <a:pt x="4" y="14"/>
                  </a:lnTo>
                  <a:lnTo>
                    <a:pt x="8" y="14"/>
                  </a:lnTo>
                  <a:lnTo>
                    <a:pt x="8" y="14"/>
                  </a:lnTo>
                  <a:lnTo>
                    <a:pt x="8" y="14"/>
                  </a:lnTo>
                  <a:lnTo>
                    <a:pt x="8" y="14"/>
                  </a:lnTo>
                  <a:lnTo>
                    <a:pt x="12" y="14"/>
                  </a:lnTo>
                  <a:lnTo>
                    <a:pt x="12" y="14"/>
                  </a:lnTo>
                  <a:lnTo>
                    <a:pt x="12" y="14"/>
                  </a:lnTo>
                  <a:lnTo>
                    <a:pt x="12" y="14"/>
                  </a:lnTo>
                  <a:lnTo>
                    <a:pt x="16" y="14"/>
                  </a:lnTo>
                  <a:lnTo>
                    <a:pt x="16" y="12"/>
                  </a:lnTo>
                  <a:lnTo>
                    <a:pt x="20" y="12"/>
                  </a:lnTo>
                  <a:lnTo>
                    <a:pt x="20" y="12"/>
                  </a:lnTo>
                  <a:lnTo>
                    <a:pt x="20" y="12"/>
                  </a:lnTo>
                  <a:lnTo>
                    <a:pt x="20" y="8"/>
                  </a:lnTo>
                  <a:lnTo>
                    <a:pt x="20" y="8"/>
                  </a:lnTo>
                  <a:lnTo>
                    <a:pt x="20" y="8"/>
                  </a:lnTo>
                  <a:lnTo>
                    <a:pt x="20" y="8"/>
                  </a:lnTo>
                  <a:lnTo>
                    <a:pt x="20" y="8"/>
                  </a:lnTo>
                  <a:lnTo>
                    <a:pt x="20" y="8"/>
                  </a:lnTo>
                  <a:lnTo>
                    <a:pt x="20" y="8"/>
                  </a:lnTo>
                  <a:lnTo>
                    <a:pt x="22" y="4"/>
                  </a:lnTo>
                  <a:lnTo>
                    <a:pt x="22" y="4"/>
                  </a:lnTo>
                  <a:lnTo>
                    <a:pt x="22" y="4"/>
                  </a:lnTo>
                  <a:lnTo>
                    <a:pt x="26" y="0"/>
                  </a:lnTo>
                  <a:lnTo>
                    <a:pt x="26" y="0"/>
                  </a:lnTo>
                  <a:lnTo>
                    <a:pt x="30" y="0"/>
                  </a:lnTo>
                  <a:lnTo>
                    <a:pt x="30" y="4"/>
                  </a:lnTo>
                  <a:lnTo>
                    <a:pt x="30" y="4"/>
                  </a:lnTo>
                  <a:lnTo>
                    <a:pt x="30" y="4"/>
                  </a:lnTo>
                  <a:lnTo>
                    <a:pt x="30" y="4"/>
                  </a:lnTo>
                  <a:lnTo>
                    <a:pt x="34" y="4"/>
                  </a:lnTo>
                  <a:lnTo>
                    <a:pt x="34" y="4"/>
                  </a:lnTo>
                  <a:lnTo>
                    <a:pt x="34" y="4"/>
                  </a:lnTo>
                  <a:lnTo>
                    <a:pt x="34" y="0"/>
                  </a:lnTo>
                  <a:lnTo>
                    <a:pt x="34" y="0"/>
                  </a:lnTo>
                  <a:lnTo>
                    <a:pt x="38" y="0"/>
                  </a:lnTo>
                  <a:lnTo>
                    <a:pt x="38" y="0"/>
                  </a:lnTo>
                  <a:lnTo>
                    <a:pt x="38" y="0"/>
                  </a:lnTo>
                  <a:lnTo>
                    <a:pt x="38" y="0"/>
                  </a:lnTo>
                  <a:lnTo>
                    <a:pt x="38" y="4"/>
                  </a:lnTo>
                  <a:lnTo>
                    <a:pt x="42" y="4"/>
                  </a:lnTo>
                  <a:lnTo>
                    <a:pt x="42" y="4"/>
                  </a:lnTo>
                  <a:lnTo>
                    <a:pt x="42" y="4"/>
                  </a:lnTo>
                  <a:lnTo>
                    <a:pt x="42" y="4"/>
                  </a:lnTo>
                  <a:lnTo>
                    <a:pt x="42" y="8"/>
                  </a:lnTo>
                  <a:lnTo>
                    <a:pt x="42" y="8"/>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8" y="4"/>
                  </a:lnTo>
                  <a:lnTo>
                    <a:pt x="48" y="4"/>
                  </a:lnTo>
                  <a:lnTo>
                    <a:pt x="48" y="4"/>
                  </a:lnTo>
                  <a:lnTo>
                    <a:pt x="52" y="4"/>
                  </a:lnTo>
                  <a:lnTo>
                    <a:pt x="56" y="4"/>
                  </a:lnTo>
                  <a:lnTo>
                    <a:pt x="56" y="4"/>
                  </a:lnTo>
                  <a:lnTo>
                    <a:pt x="56" y="8"/>
                  </a:lnTo>
                  <a:lnTo>
                    <a:pt x="60" y="8"/>
                  </a:lnTo>
                  <a:lnTo>
                    <a:pt x="60" y="8"/>
                  </a:lnTo>
                  <a:lnTo>
                    <a:pt x="60" y="4"/>
                  </a:lnTo>
                  <a:lnTo>
                    <a:pt x="60" y="4"/>
                  </a:lnTo>
                  <a:lnTo>
                    <a:pt x="60" y="4"/>
                  </a:lnTo>
                  <a:lnTo>
                    <a:pt x="64" y="4"/>
                  </a:lnTo>
                  <a:lnTo>
                    <a:pt x="64" y="4"/>
                  </a:lnTo>
                  <a:lnTo>
                    <a:pt x="64" y="4"/>
                  </a:lnTo>
                  <a:lnTo>
                    <a:pt x="64" y="4"/>
                  </a:lnTo>
                  <a:lnTo>
                    <a:pt x="68" y="4"/>
                  </a:lnTo>
                  <a:lnTo>
                    <a:pt x="68" y="4"/>
                  </a:lnTo>
                  <a:lnTo>
                    <a:pt x="68" y="4"/>
                  </a:lnTo>
                  <a:lnTo>
                    <a:pt x="72" y="4"/>
                  </a:lnTo>
                  <a:lnTo>
                    <a:pt x="72" y="4"/>
                  </a:lnTo>
                  <a:lnTo>
                    <a:pt x="74" y="8"/>
                  </a:lnTo>
                  <a:lnTo>
                    <a:pt x="74" y="8"/>
                  </a:lnTo>
                  <a:lnTo>
                    <a:pt x="74" y="8"/>
                  </a:lnTo>
                  <a:lnTo>
                    <a:pt x="74" y="8"/>
                  </a:lnTo>
                  <a:lnTo>
                    <a:pt x="78" y="12"/>
                  </a:lnTo>
                  <a:lnTo>
                    <a:pt x="78" y="12"/>
                  </a:lnTo>
                  <a:lnTo>
                    <a:pt x="82" y="12"/>
                  </a:lnTo>
                  <a:lnTo>
                    <a:pt x="82" y="12"/>
                  </a:lnTo>
                  <a:lnTo>
                    <a:pt x="82" y="12"/>
                  </a:lnTo>
                  <a:lnTo>
                    <a:pt x="82" y="12"/>
                  </a:lnTo>
                  <a:lnTo>
                    <a:pt x="78" y="14"/>
                  </a:lnTo>
                  <a:lnTo>
                    <a:pt x="78" y="14"/>
                  </a:lnTo>
                  <a:lnTo>
                    <a:pt x="78" y="14"/>
                  </a:lnTo>
                  <a:lnTo>
                    <a:pt x="78" y="18"/>
                  </a:lnTo>
                  <a:lnTo>
                    <a:pt x="74" y="18"/>
                  </a:lnTo>
                  <a:lnTo>
                    <a:pt x="74" y="22"/>
                  </a:lnTo>
                  <a:lnTo>
                    <a:pt x="74" y="22"/>
                  </a:lnTo>
                  <a:lnTo>
                    <a:pt x="74" y="26"/>
                  </a:lnTo>
                  <a:lnTo>
                    <a:pt x="74" y="26"/>
                  </a:lnTo>
                  <a:lnTo>
                    <a:pt x="74" y="26"/>
                  </a:lnTo>
                  <a:lnTo>
                    <a:pt x="74" y="26"/>
                  </a:lnTo>
                  <a:lnTo>
                    <a:pt x="74" y="26"/>
                  </a:lnTo>
                  <a:lnTo>
                    <a:pt x="72" y="26"/>
                  </a:lnTo>
                  <a:lnTo>
                    <a:pt x="72" y="26"/>
                  </a:lnTo>
                  <a:lnTo>
                    <a:pt x="72" y="26"/>
                  </a:lnTo>
                  <a:lnTo>
                    <a:pt x="72" y="26"/>
                  </a:lnTo>
                  <a:lnTo>
                    <a:pt x="72" y="26"/>
                  </a:lnTo>
                  <a:lnTo>
                    <a:pt x="68" y="26"/>
                  </a:lnTo>
                  <a:lnTo>
                    <a:pt x="68" y="22"/>
                  </a:lnTo>
                  <a:lnTo>
                    <a:pt x="68" y="22"/>
                  </a:lnTo>
                  <a:lnTo>
                    <a:pt x="68" y="22"/>
                  </a:lnTo>
                  <a:lnTo>
                    <a:pt x="64" y="22"/>
                  </a:lnTo>
                  <a:lnTo>
                    <a:pt x="64" y="22"/>
                  </a:lnTo>
                  <a:lnTo>
                    <a:pt x="64" y="22"/>
                  </a:lnTo>
                  <a:lnTo>
                    <a:pt x="60" y="22"/>
                  </a:lnTo>
                  <a:lnTo>
                    <a:pt x="60" y="22"/>
                  </a:lnTo>
                  <a:lnTo>
                    <a:pt x="56" y="22"/>
                  </a:lnTo>
                  <a:lnTo>
                    <a:pt x="56" y="22"/>
                  </a:lnTo>
                  <a:lnTo>
                    <a:pt x="56" y="22"/>
                  </a:lnTo>
                  <a:lnTo>
                    <a:pt x="56" y="22"/>
                  </a:lnTo>
                  <a:lnTo>
                    <a:pt x="56" y="22"/>
                  </a:lnTo>
                  <a:lnTo>
                    <a:pt x="52" y="22"/>
                  </a:lnTo>
                  <a:lnTo>
                    <a:pt x="52" y="22"/>
                  </a:lnTo>
                  <a:lnTo>
                    <a:pt x="52" y="22"/>
                  </a:lnTo>
                  <a:lnTo>
                    <a:pt x="52" y="22"/>
                  </a:lnTo>
                  <a:lnTo>
                    <a:pt x="52" y="22"/>
                  </a:lnTo>
                  <a:lnTo>
                    <a:pt x="52" y="22"/>
                  </a:lnTo>
                  <a:lnTo>
                    <a:pt x="48" y="26"/>
                  </a:lnTo>
                  <a:lnTo>
                    <a:pt x="48" y="26"/>
                  </a:lnTo>
                  <a:lnTo>
                    <a:pt x="48" y="26"/>
                  </a:lnTo>
                  <a:lnTo>
                    <a:pt x="48" y="26"/>
                  </a:lnTo>
                  <a:lnTo>
                    <a:pt x="48" y="26"/>
                  </a:lnTo>
                  <a:lnTo>
                    <a:pt x="48" y="26"/>
                  </a:lnTo>
                  <a:lnTo>
                    <a:pt x="48" y="26"/>
                  </a:lnTo>
                  <a:lnTo>
                    <a:pt x="46" y="30"/>
                  </a:lnTo>
                  <a:lnTo>
                    <a:pt x="46" y="30"/>
                  </a:lnTo>
                  <a:lnTo>
                    <a:pt x="46" y="30"/>
                  </a:lnTo>
                  <a:lnTo>
                    <a:pt x="46" y="30"/>
                  </a:lnTo>
                  <a:lnTo>
                    <a:pt x="46" y="30"/>
                  </a:lnTo>
                  <a:lnTo>
                    <a:pt x="46" y="30"/>
                  </a:lnTo>
                  <a:lnTo>
                    <a:pt x="46" y="30"/>
                  </a:lnTo>
                  <a:lnTo>
                    <a:pt x="42" y="30"/>
                  </a:lnTo>
                  <a:lnTo>
                    <a:pt x="42" y="30"/>
                  </a:lnTo>
                  <a:lnTo>
                    <a:pt x="42" y="30"/>
                  </a:lnTo>
                  <a:lnTo>
                    <a:pt x="38" y="30"/>
                  </a:lnTo>
                  <a:lnTo>
                    <a:pt x="38" y="30"/>
                  </a:lnTo>
                  <a:lnTo>
                    <a:pt x="38" y="30"/>
                  </a:lnTo>
                  <a:lnTo>
                    <a:pt x="38" y="30"/>
                  </a:lnTo>
                  <a:lnTo>
                    <a:pt x="38" y="30"/>
                  </a:lnTo>
                  <a:lnTo>
                    <a:pt x="34" y="30"/>
                  </a:lnTo>
                  <a:lnTo>
                    <a:pt x="34" y="30"/>
                  </a:lnTo>
                  <a:lnTo>
                    <a:pt x="30" y="30"/>
                  </a:lnTo>
                  <a:lnTo>
                    <a:pt x="30" y="30"/>
                  </a:lnTo>
                  <a:lnTo>
                    <a:pt x="30" y="30"/>
                  </a:lnTo>
                  <a:lnTo>
                    <a:pt x="30"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121"/>
            <p:cNvSpPr>
              <a:spLocks/>
            </p:cNvSpPr>
            <p:nvPr/>
          </p:nvSpPr>
          <p:spPr bwMode="auto">
            <a:xfrm>
              <a:off x="4695825" y="3213168"/>
              <a:ext cx="69850" cy="47625"/>
            </a:xfrm>
            <a:custGeom>
              <a:avLst/>
              <a:gdLst>
                <a:gd name="T0" fmla="*/ 26 w 44"/>
                <a:gd name="T1" fmla="*/ 26 h 30"/>
                <a:gd name="T2" fmla="*/ 26 w 44"/>
                <a:gd name="T3" fmla="*/ 30 h 30"/>
                <a:gd name="T4" fmla="*/ 22 w 44"/>
                <a:gd name="T5" fmla="*/ 26 h 30"/>
                <a:gd name="T6" fmla="*/ 18 w 44"/>
                <a:gd name="T7" fmla="*/ 26 h 30"/>
                <a:gd name="T8" fmla="*/ 14 w 44"/>
                <a:gd name="T9" fmla="*/ 22 h 30"/>
                <a:gd name="T10" fmla="*/ 14 w 44"/>
                <a:gd name="T11" fmla="*/ 26 h 30"/>
                <a:gd name="T12" fmla="*/ 12 w 44"/>
                <a:gd name="T13" fmla="*/ 30 h 30"/>
                <a:gd name="T14" fmla="*/ 8 w 44"/>
                <a:gd name="T15" fmla="*/ 30 h 30"/>
                <a:gd name="T16" fmla="*/ 4 w 44"/>
                <a:gd name="T17" fmla="*/ 30 h 30"/>
                <a:gd name="T18" fmla="*/ 4 w 44"/>
                <a:gd name="T19" fmla="*/ 26 h 30"/>
                <a:gd name="T20" fmla="*/ 4 w 44"/>
                <a:gd name="T21" fmla="*/ 26 h 30"/>
                <a:gd name="T22" fmla="*/ 8 w 44"/>
                <a:gd name="T23" fmla="*/ 26 h 30"/>
                <a:gd name="T24" fmla="*/ 4 w 44"/>
                <a:gd name="T25" fmla="*/ 22 h 30"/>
                <a:gd name="T26" fmla="*/ 4 w 44"/>
                <a:gd name="T27" fmla="*/ 20 h 30"/>
                <a:gd name="T28" fmla="*/ 4 w 44"/>
                <a:gd name="T29" fmla="*/ 20 h 30"/>
                <a:gd name="T30" fmla="*/ 0 w 44"/>
                <a:gd name="T31" fmla="*/ 20 h 30"/>
                <a:gd name="T32" fmla="*/ 0 w 44"/>
                <a:gd name="T33" fmla="*/ 20 h 30"/>
                <a:gd name="T34" fmla="*/ 0 w 44"/>
                <a:gd name="T35" fmla="*/ 16 h 30"/>
                <a:gd name="T36" fmla="*/ 4 w 44"/>
                <a:gd name="T37" fmla="*/ 16 h 30"/>
                <a:gd name="T38" fmla="*/ 0 w 44"/>
                <a:gd name="T39" fmla="*/ 12 h 30"/>
                <a:gd name="T40" fmla="*/ 0 w 44"/>
                <a:gd name="T41" fmla="*/ 12 h 30"/>
                <a:gd name="T42" fmla="*/ 4 w 44"/>
                <a:gd name="T43" fmla="*/ 8 h 30"/>
                <a:gd name="T44" fmla="*/ 4 w 44"/>
                <a:gd name="T45" fmla="*/ 8 h 30"/>
                <a:gd name="T46" fmla="*/ 8 w 44"/>
                <a:gd name="T47" fmla="*/ 8 h 30"/>
                <a:gd name="T48" fmla="*/ 12 w 44"/>
                <a:gd name="T49" fmla="*/ 8 h 30"/>
                <a:gd name="T50" fmla="*/ 14 w 44"/>
                <a:gd name="T51" fmla="*/ 8 h 30"/>
                <a:gd name="T52" fmla="*/ 18 w 44"/>
                <a:gd name="T53" fmla="*/ 8 h 30"/>
                <a:gd name="T54" fmla="*/ 22 w 44"/>
                <a:gd name="T55" fmla="*/ 4 h 30"/>
                <a:gd name="T56" fmla="*/ 26 w 44"/>
                <a:gd name="T57" fmla="*/ 4 h 30"/>
                <a:gd name="T58" fmla="*/ 34 w 44"/>
                <a:gd name="T59" fmla="*/ 4 h 30"/>
                <a:gd name="T60" fmla="*/ 38 w 44"/>
                <a:gd name="T61" fmla="*/ 0 h 30"/>
                <a:gd name="T62" fmla="*/ 38 w 44"/>
                <a:gd name="T63" fmla="*/ 0 h 30"/>
                <a:gd name="T64" fmla="*/ 42 w 44"/>
                <a:gd name="T65" fmla="*/ 0 h 30"/>
                <a:gd name="T66" fmla="*/ 42 w 44"/>
                <a:gd name="T67" fmla="*/ 0 h 30"/>
                <a:gd name="T68" fmla="*/ 42 w 44"/>
                <a:gd name="T69" fmla="*/ 4 h 30"/>
                <a:gd name="T70" fmla="*/ 42 w 44"/>
                <a:gd name="T71" fmla="*/ 4 h 30"/>
                <a:gd name="T72" fmla="*/ 44 w 44"/>
                <a:gd name="T73" fmla="*/ 8 h 30"/>
                <a:gd name="T74" fmla="*/ 44 w 44"/>
                <a:gd name="T75" fmla="*/ 8 h 30"/>
                <a:gd name="T76" fmla="*/ 42 w 44"/>
                <a:gd name="T77" fmla="*/ 8 h 30"/>
                <a:gd name="T78" fmla="*/ 42 w 44"/>
                <a:gd name="T79" fmla="*/ 8 h 30"/>
                <a:gd name="T80" fmla="*/ 38 w 44"/>
                <a:gd name="T81" fmla="*/ 12 h 30"/>
                <a:gd name="T82" fmla="*/ 38 w 44"/>
                <a:gd name="T83" fmla="*/ 12 h 30"/>
                <a:gd name="T84" fmla="*/ 30 w 44"/>
                <a:gd name="T85" fmla="*/ 12 h 30"/>
                <a:gd name="T86" fmla="*/ 30 w 44"/>
                <a:gd name="T87" fmla="*/ 16 h 30"/>
                <a:gd name="T88" fmla="*/ 34 w 44"/>
                <a:gd name="T89" fmla="*/ 16 h 30"/>
                <a:gd name="T90" fmla="*/ 30 w 44"/>
                <a:gd name="T91" fmla="*/ 22 h 30"/>
                <a:gd name="T92" fmla="*/ 30 w 44"/>
                <a:gd name="T93" fmla="*/ 22 h 30"/>
                <a:gd name="T94" fmla="*/ 26 w 44"/>
                <a:gd name="T95" fmla="*/ 22 h 30"/>
                <a:gd name="T96" fmla="*/ 26 w 44"/>
                <a:gd name="T97" fmla="*/ 26 h 30"/>
                <a:gd name="T98" fmla="*/ 26 w 44"/>
                <a:gd name="T9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0">
                  <a:moveTo>
                    <a:pt x="26" y="26"/>
                  </a:moveTo>
                  <a:lnTo>
                    <a:pt x="26" y="26"/>
                  </a:lnTo>
                  <a:lnTo>
                    <a:pt x="26" y="26"/>
                  </a:lnTo>
                  <a:lnTo>
                    <a:pt x="26" y="30"/>
                  </a:lnTo>
                  <a:lnTo>
                    <a:pt x="26" y="30"/>
                  </a:lnTo>
                  <a:lnTo>
                    <a:pt x="26" y="30"/>
                  </a:lnTo>
                  <a:lnTo>
                    <a:pt x="22" y="30"/>
                  </a:lnTo>
                  <a:lnTo>
                    <a:pt x="22" y="26"/>
                  </a:lnTo>
                  <a:lnTo>
                    <a:pt x="22" y="26"/>
                  </a:lnTo>
                  <a:lnTo>
                    <a:pt x="18" y="30"/>
                  </a:lnTo>
                  <a:lnTo>
                    <a:pt x="18" y="30"/>
                  </a:lnTo>
                  <a:lnTo>
                    <a:pt x="18" y="26"/>
                  </a:lnTo>
                  <a:lnTo>
                    <a:pt x="14" y="26"/>
                  </a:lnTo>
                  <a:lnTo>
                    <a:pt x="14" y="26"/>
                  </a:lnTo>
                  <a:lnTo>
                    <a:pt x="14" y="22"/>
                  </a:lnTo>
                  <a:lnTo>
                    <a:pt x="14" y="22"/>
                  </a:lnTo>
                  <a:lnTo>
                    <a:pt x="14" y="26"/>
                  </a:lnTo>
                  <a:lnTo>
                    <a:pt x="14" y="26"/>
                  </a:lnTo>
                  <a:lnTo>
                    <a:pt x="14" y="26"/>
                  </a:lnTo>
                  <a:lnTo>
                    <a:pt x="14" y="26"/>
                  </a:lnTo>
                  <a:lnTo>
                    <a:pt x="12" y="30"/>
                  </a:lnTo>
                  <a:lnTo>
                    <a:pt x="8" y="30"/>
                  </a:lnTo>
                  <a:lnTo>
                    <a:pt x="8" y="30"/>
                  </a:lnTo>
                  <a:lnTo>
                    <a:pt x="8" y="30"/>
                  </a:lnTo>
                  <a:lnTo>
                    <a:pt x="4" y="30"/>
                  </a:lnTo>
                  <a:lnTo>
                    <a:pt x="4" y="30"/>
                  </a:lnTo>
                  <a:lnTo>
                    <a:pt x="4" y="30"/>
                  </a:lnTo>
                  <a:lnTo>
                    <a:pt x="4" y="30"/>
                  </a:lnTo>
                  <a:lnTo>
                    <a:pt x="4" y="26"/>
                  </a:lnTo>
                  <a:lnTo>
                    <a:pt x="4" y="26"/>
                  </a:lnTo>
                  <a:lnTo>
                    <a:pt x="4" y="26"/>
                  </a:lnTo>
                  <a:lnTo>
                    <a:pt x="4" y="26"/>
                  </a:lnTo>
                  <a:lnTo>
                    <a:pt x="4" y="26"/>
                  </a:lnTo>
                  <a:lnTo>
                    <a:pt x="4" y="26"/>
                  </a:lnTo>
                  <a:lnTo>
                    <a:pt x="4" y="26"/>
                  </a:lnTo>
                  <a:lnTo>
                    <a:pt x="8" y="26"/>
                  </a:lnTo>
                  <a:lnTo>
                    <a:pt x="8" y="26"/>
                  </a:lnTo>
                  <a:lnTo>
                    <a:pt x="8" y="22"/>
                  </a:lnTo>
                  <a:lnTo>
                    <a:pt x="4" y="22"/>
                  </a:lnTo>
                  <a:lnTo>
                    <a:pt x="4" y="22"/>
                  </a:lnTo>
                  <a:lnTo>
                    <a:pt x="4" y="22"/>
                  </a:lnTo>
                  <a:lnTo>
                    <a:pt x="4" y="20"/>
                  </a:lnTo>
                  <a:lnTo>
                    <a:pt x="4" y="20"/>
                  </a:lnTo>
                  <a:lnTo>
                    <a:pt x="4" y="20"/>
                  </a:lnTo>
                  <a:lnTo>
                    <a:pt x="4" y="20"/>
                  </a:lnTo>
                  <a:lnTo>
                    <a:pt x="4" y="20"/>
                  </a:lnTo>
                  <a:lnTo>
                    <a:pt x="4" y="20"/>
                  </a:lnTo>
                  <a:lnTo>
                    <a:pt x="0" y="20"/>
                  </a:lnTo>
                  <a:lnTo>
                    <a:pt x="0" y="20"/>
                  </a:lnTo>
                  <a:lnTo>
                    <a:pt x="0" y="20"/>
                  </a:lnTo>
                  <a:lnTo>
                    <a:pt x="0" y="20"/>
                  </a:lnTo>
                  <a:lnTo>
                    <a:pt x="0" y="16"/>
                  </a:lnTo>
                  <a:lnTo>
                    <a:pt x="0" y="16"/>
                  </a:lnTo>
                  <a:lnTo>
                    <a:pt x="0" y="16"/>
                  </a:lnTo>
                  <a:lnTo>
                    <a:pt x="4" y="16"/>
                  </a:lnTo>
                  <a:lnTo>
                    <a:pt x="4" y="16"/>
                  </a:lnTo>
                  <a:lnTo>
                    <a:pt x="4" y="16"/>
                  </a:lnTo>
                  <a:lnTo>
                    <a:pt x="0" y="16"/>
                  </a:lnTo>
                  <a:lnTo>
                    <a:pt x="0" y="12"/>
                  </a:lnTo>
                  <a:lnTo>
                    <a:pt x="0" y="12"/>
                  </a:lnTo>
                  <a:lnTo>
                    <a:pt x="0" y="16"/>
                  </a:lnTo>
                  <a:lnTo>
                    <a:pt x="0" y="12"/>
                  </a:lnTo>
                  <a:lnTo>
                    <a:pt x="0" y="12"/>
                  </a:lnTo>
                  <a:lnTo>
                    <a:pt x="0" y="12"/>
                  </a:lnTo>
                  <a:lnTo>
                    <a:pt x="4" y="8"/>
                  </a:lnTo>
                  <a:lnTo>
                    <a:pt x="4" y="8"/>
                  </a:lnTo>
                  <a:lnTo>
                    <a:pt x="4" y="8"/>
                  </a:lnTo>
                  <a:lnTo>
                    <a:pt x="4" y="8"/>
                  </a:lnTo>
                  <a:lnTo>
                    <a:pt x="4" y="8"/>
                  </a:lnTo>
                  <a:lnTo>
                    <a:pt x="4" y="8"/>
                  </a:lnTo>
                  <a:lnTo>
                    <a:pt x="8" y="8"/>
                  </a:lnTo>
                  <a:lnTo>
                    <a:pt x="8" y="8"/>
                  </a:lnTo>
                  <a:lnTo>
                    <a:pt x="8" y="8"/>
                  </a:lnTo>
                  <a:lnTo>
                    <a:pt x="12" y="8"/>
                  </a:lnTo>
                  <a:lnTo>
                    <a:pt x="12" y="8"/>
                  </a:lnTo>
                  <a:lnTo>
                    <a:pt x="12" y="8"/>
                  </a:lnTo>
                  <a:lnTo>
                    <a:pt x="14" y="8"/>
                  </a:lnTo>
                  <a:lnTo>
                    <a:pt x="14" y="8"/>
                  </a:lnTo>
                  <a:lnTo>
                    <a:pt x="18" y="8"/>
                  </a:lnTo>
                  <a:lnTo>
                    <a:pt x="18" y="8"/>
                  </a:lnTo>
                  <a:lnTo>
                    <a:pt x="18" y="8"/>
                  </a:lnTo>
                  <a:lnTo>
                    <a:pt x="18" y="4"/>
                  </a:lnTo>
                  <a:lnTo>
                    <a:pt x="22" y="4"/>
                  </a:lnTo>
                  <a:lnTo>
                    <a:pt x="22" y="4"/>
                  </a:lnTo>
                  <a:lnTo>
                    <a:pt x="22" y="4"/>
                  </a:lnTo>
                  <a:lnTo>
                    <a:pt x="22" y="4"/>
                  </a:lnTo>
                  <a:lnTo>
                    <a:pt x="26" y="4"/>
                  </a:lnTo>
                  <a:lnTo>
                    <a:pt x="30" y="4"/>
                  </a:lnTo>
                  <a:lnTo>
                    <a:pt x="34" y="4"/>
                  </a:lnTo>
                  <a:lnTo>
                    <a:pt x="34" y="4"/>
                  </a:lnTo>
                  <a:lnTo>
                    <a:pt x="34" y="4"/>
                  </a:lnTo>
                  <a:lnTo>
                    <a:pt x="38" y="4"/>
                  </a:lnTo>
                  <a:lnTo>
                    <a:pt x="38" y="0"/>
                  </a:lnTo>
                  <a:lnTo>
                    <a:pt x="38" y="0"/>
                  </a:lnTo>
                  <a:lnTo>
                    <a:pt x="38" y="0"/>
                  </a:lnTo>
                  <a:lnTo>
                    <a:pt x="38" y="0"/>
                  </a:lnTo>
                  <a:lnTo>
                    <a:pt x="38" y="0"/>
                  </a:lnTo>
                  <a:lnTo>
                    <a:pt x="42" y="0"/>
                  </a:lnTo>
                  <a:lnTo>
                    <a:pt x="42" y="0"/>
                  </a:lnTo>
                  <a:lnTo>
                    <a:pt x="42" y="0"/>
                  </a:lnTo>
                  <a:lnTo>
                    <a:pt x="42" y="0"/>
                  </a:lnTo>
                  <a:lnTo>
                    <a:pt x="42" y="0"/>
                  </a:lnTo>
                  <a:lnTo>
                    <a:pt x="42" y="0"/>
                  </a:lnTo>
                  <a:lnTo>
                    <a:pt x="42" y="4"/>
                  </a:lnTo>
                  <a:lnTo>
                    <a:pt x="42" y="4"/>
                  </a:lnTo>
                  <a:lnTo>
                    <a:pt x="42" y="4"/>
                  </a:lnTo>
                  <a:lnTo>
                    <a:pt x="42" y="4"/>
                  </a:lnTo>
                  <a:lnTo>
                    <a:pt x="42" y="4"/>
                  </a:lnTo>
                  <a:lnTo>
                    <a:pt x="44" y="8"/>
                  </a:lnTo>
                  <a:lnTo>
                    <a:pt x="44" y="8"/>
                  </a:lnTo>
                  <a:lnTo>
                    <a:pt x="44" y="8"/>
                  </a:lnTo>
                  <a:lnTo>
                    <a:pt x="44" y="8"/>
                  </a:lnTo>
                  <a:lnTo>
                    <a:pt x="44" y="8"/>
                  </a:lnTo>
                  <a:lnTo>
                    <a:pt x="44" y="8"/>
                  </a:lnTo>
                  <a:lnTo>
                    <a:pt x="42" y="8"/>
                  </a:lnTo>
                  <a:lnTo>
                    <a:pt x="42" y="8"/>
                  </a:lnTo>
                  <a:lnTo>
                    <a:pt x="42" y="8"/>
                  </a:lnTo>
                  <a:lnTo>
                    <a:pt x="42" y="8"/>
                  </a:lnTo>
                  <a:lnTo>
                    <a:pt x="42" y="8"/>
                  </a:lnTo>
                  <a:lnTo>
                    <a:pt x="42" y="8"/>
                  </a:lnTo>
                  <a:lnTo>
                    <a:pt x="42" y="8"/>
                  </a:lnTo>
                  <a:lnTo>
                    <a:pt x="38" y="8"/>
                  </a:lnTo>
                  <a:lnTo>
                    <a:pt x="38" y="12"/>
                  </a:lnTo>
                  <a:lnTo>
                    <a:pt x="38" y="12"/>
                  </a:lnTo>
                  <a:lnTo>
                    <a:pt x="38" y="12"/>
                  </a:lnTo>
                  <a:lnTo>
                    <a:pt x="38" y="12"/>
                  </a:lnTo>
                  <a:lnTo>
                    <a:pt x="34" y="12"/>
                  </a:lnTo>
                  <a:lnTo>
                    <a:pt x="34" y="12"/>
                  </a:lnTo>
                  <a:lnTo>
                    <a:pt x="30" y="12"/>
                  </a:lnTo>
                  <a:lnTo>
                    <a:pt x="30" y="16"/>
                  </a:lnTo>
                  <a:lnTo>
                    <a:pt x="30" y="16"/>
                  </a:lnTo>
                  <a:lnTo>
                    <a:pt x="30" y="16"/>
                  </a:lnTo>
                  <a:lnTo>
                    <a:pt x="30" y="16"/>
                  </a:lnTo>
                  <a:lnTo>
                    <a:pt x="30" y="16"/>
                  </a:lnTo>
                  <a:lnTo>
                    <a:pt x="34" y="16"/>
                  </a:lnTo>
                  <a:lnTo>
                    <a:pt x="34" y="20"/>
                  </a:lnTo>
                  <a:lnTo>
                    <a:pt x="34" y="22"/>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122"/>
            <p:cNvSpPr>
              <a:spLocks noEditPoints="1"/>
            </p:cNvSpPr>
            <p:nvPr/>
          </p:nvSpPr>
          <p:spPr bwMode="auto">
            <a:xfrm>
              <a:off x="4629150" y="1917768"/>
              <a:ext cx="520700" cy="282575"/>
            </a:xfrm>
            <a:custGeom>
              <a:avLst/>
              <a:gdLst>
                <a:gd name="T0" fmla="*/ 154 w 328"/>
                <a:gd name="T1" fmla="*/ 4 h 178"/>
                <a:gd name="T2" fmla="*/ 198 w 328"/>
                <a:gd name="T3" fmla="*/ 10 h 178"/>
                <a:gd name="T4" fmla="*/ 112 w 328"/>
                <a:gd name="T5" fmla="*/ 14 h 178"/>
                <a:gd name="T6" fmla="*/ 328 w 328"/>
                <a:gd name="T7" fmla="*/ 14 h 178"/>
                <a:gd name="T8" fmla="*/ 250 w 328"/>
                <a:gd name="T9" fmla="*/ 18 h 178"/>
                <a:gd name="T10" fmla="*/ 8 w 328"/>
                <a:gd name="T11" fmla="*/ 30 h 178"/>
                <a:gd name="T12" fmla="*/ 136 w 328"/>
                <a:gd name="T13" fmla="*/ 40 h 178"/>
                <a:gd name="T14" fmla="*/ 142 w 328"/>
                <a:gd name="T15" fmla="*/ 52 h 178"/>
                <a:gd name="T16" fmla="*/ 268 w 328"/>
                <a:gd name="T17" fmla="*/ 56 h 178"/>
                <a:gd name="T18" fmla="*/ 228 w 328"/>
                <a:gd name="T19" fmla="*/ 64 h 178"/>
                <a:gd name="T20" fmla="*/ 228 w 328"/>
                <a:gd name="T21" fmla="*/ 64 h 178"/>
                <a:gd name="T22" fmla="*/ 120 w 328"/>
                <a:gd name="T23" fmla="*/ 174 h 178"/>
                <a:gd name="T24" fmla="*/ 222 w 328"/>
                <a:gd name="T25" fmla="*/ 34 h 178"/>
                <a:gd name="T26" fmla="*/ 196 w 328"/>
                <a:gd name="T27" fmla="*/ 44 h 178"/>
                <a:gd name="T28" fmla="*/ 162 w 328"/>
                <a:gd name="T29" fmla="*/ 40 h 178"/>
                <a:gd name="T30" fmla="*/ 138 w 328"/>
                <a:gd name="T31" fmla="*/ 34 h 178"/>
                <a:gd name="T32" fmla="*/ 166 w 328"/>
                <a:gd name="T33" fmla="*/ 30 h 178"/>
                <a:gd name="T34" fmla="*/ 128 w 328"/>
                <a:gd name="T35" fmla="*/ 30 h 178"/>
                <a:gd name="T36" fmla="*/ 108 w 328"/>
                <a:gd name="T37" fmla="*/ 18 h 178"/>
                <a:gd name="T38" fmla="*/ 124 w 328"/>
                <a:gd name="T39" fmla="*/ 10 h 178"/>
                <a:gd name="T40" fmla="*/ 142 w 328"/>
                <a:gd name="T41" fmla="*/ 10 h 178"/>
                <a:gd name="T42" fmla="*/ 168 w 328"/>
                <a:gd name="T43" fmla="*/ 22 h 178"/>
                <a:gd name="T44" fmla="*/ 184 w 328"/>
                <a:gd name="T45" fmla="*/ 10 h 178"/>
                <a:gd name="T46" fmla="*/ 196 w 328"/>
                <a:gd name="T47" fmla="*/ 14 h 178"/>
                <a:gd name="T48" fmla="*/ 218 w 328"/>
                <a:gd name="T49" fmla="*/ 18 h 178"/>
                <a:gd name="T50" fmla="*/ 50 w 328"/>
                <a:gd name="T51" fmla="*/ 96 h 178"/>
                <a:gd name="T52" fmla="*/ 82 w 328"/>
                <a:gd name="T53" fmla="*/ 92 h 178"/>
                <a:gd name="T54" fmla="*/ 82 w 328"/>
                <a:gd name="T55" fmla="*/ 86 h 178"/>
                <a:gd name="T56" fmla="*/ 68 w 328"/>
                <a:gd name="T57" fmla="*/ 82 h 178"/>
                <a:gd name="T58" fmla="*/ 52 w 328"/>
                <a:gd name="T59" fmla="*/ 78 h 178"/>
                <a:gd name="T60" fmla="*/ 76 w 328"/>
                <a:gd name="T61" fmla="*/ 70 h 178"/>
                <a:gd name="T62" fmla="*/ 82 w 328"/>
                <a:gd name="T63" fmla="*/ 66 h 178"/>
                <a:gd name="T64" fmla="*/ 68 w 328"/>
                <a:gd name="T65" fmla="*/ 66 h 178"/>
                <a:gd name="T66" fmla="*/ 56 w 328"/>
                <a:gd name="T67" fmla="*/ 66 h 178"/>
                <a:gd name="T68" fmla="*/ 38 w 328"/>
                <a:gd name="T69" fmla="*/ 74 h 178"/>
                <a:gd name="T70" fmla="*/ 26 w 328"/>
                <a:gd name="T71" fmla="*/ 64 h 178"/>
                <a:gd name="T72" fmla="*/ 26 w 328"/>
                <a:gd name="T73" fmla="*/ 52 h 178"/>
                <a:gd name="T74" fmla="*/ 12 w 328"/>
                <a:gd name="T75" fmla="*/ 48 h 178"/>
                <a:gd name="T76" fmla="*/ 12 w 328"/>
                <a:gd name="T77" fmla="*/ 30 h 178"/>
                <a:gd name="T78" fmla="*/ 22 w 328"/>
                <a:gd name="T79" fmla="*/ 26 h 178"/>
                <a:gd name="T80" fmla="*/ 38 w 328"/>
                <a:gd name="T81" fmla="*/ 30 h 178"/>
                <a:gd name="T82" fmla="*/ 42 w 328"/>
                <a:gd name="T83" fmla="*/ 36 h 178"/>
                <a:gd name="T84" fmla="*/ 64 w 328"/>
                <a:gd name="T85" fmla="*/ 34 h 178"/>
                <a:gd name="T86" fmla="*/ 82 w 328"/>
                <a:gd name="T87" fmla="*/ 52 h 178"/>
                <a:gd name="T88" fmla="*/ 80 w 328"/>
                <a:gd name="T89" fmla="*/ 26 h 178"/>
                <a:gd name="T90" fmla="*/ 108 w 328"/>
                <a:gd name="T91" fmla="*/ 30 h 178"/>
                <a:gd name="T92" fmla="*/ 120 w 328"/>
                <a:gd name="T93" fmla="*/ 40 h 178"/>
                <a:gd name="T94" fmla="*/ 154 w 328"/>
                <a:gd name="T95" fmla="*/ 56 h 178"/>
                <a:gd name="T96" fmla="*/ 128 w 328"/>
                <a:gd name="T97" fmla="*/ 64 h 178"/>
                <a:gd name="T98" fmla="*/ 112 w 328"/>
                <a:gd name="T99" fmla="*/ 86 h 178"/>
                <a:gd name="T100" fmla="*/ 90 w 328"/>
                <a:gd name="T101" fmla="*/ 110 h 178"/>
                <a:gd name="T102" fmla="*/ 76 w 328"/>
                <a:gd name="T103" fmla="*/ 110 h 178"/>
                <a:gd name="T104" fmla="*/ 64 w 328"/>
                <a:gd name="T105" fmla="*/ 104 h 178"/>
                <a:gd name="T106" fmla="*/ 8 w 328"/>
                <a:gd name="T107" fmla="*/ 64 h 178"/>
                <a:gd name="T108" fmla="*/ 22 w 328"/>
                <a:gd name="T109" fmla="*/ 70 h 178"/>
                <a:gd name="T110" fmla="*/ 166 w 328"/>
                <a:gd name="T111" fmla="*/ 64 h 178"/>
                <a:gd name="T112" fmla="*/ 146 w 328"/>
                <a:gd name="T113" fmla="*/ 74 h 178"/>
                <a:gd name="T114" fmla="*/ 168 w 328"/>
                <a:gd name="T115" fmla="*/ 92 h 178"/>
                <a:gd name="T116" fmla="*/ 154 w 328"/>
                <a:gd name="T117" fmla="*/ 86 h 178"/>
                <a:gd name="T118" fmla="*/ 176 w 328"/>
                <a:gd name="T119" fmla="*/ 74 h 178"/>
                <a:gd name="T120" fmla="*/ 192 w 328"/>
                <a:gd name="T121" fmla="*/ 82 h 178"/>
                <a:gd name="T122" fmla="*/ 180 w 328"/>
                <a:gd name="T123" fmla="*/ 9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178">
                  <a:moveTo>
                    <a:pt x="146" y="4"/>
                  </a:moveTo>
                  <a:lnTo>
                    <a:pt x="146" y="0"/>
                  </a:lnTo>
                  <a:lnTo>
                    <a:pt x="142" y="0"/>
                  </a:lnTo>
                  <a:lnTo>
                    <a:pt x="146" y="0"/>
                  </a:lnTo>
                  <a:lnTo>
                    <a:pt x="150" y="0"/>
                  </a:lnTo>
                  <a:lnTo>
                    <a:pt x="150" y="4"/>
                  </a:lnTo>
                  <a:lnTo>
                    <a:pt x="146" y="4"/>
                  </a:lnTo>
                  <a:lnTo>
                    <a:pt x="146" y="4"/>
                  </a:lnTo>
                  <a:lnTo>
                    <a:pt x="146" y="4"/>
                  </a:lnTo>
                  <a:close/>
                  <a:moveTo>
                    <a:pt x="150" y="4"/>
                  </a:moveTo>
                  <a:lnTo>
                    <a:pt x="154" y="0"/>
                  </a:lnTo>
                  <a:lnTo>
                    <a:pt x="154" y="4"/>
                  </a:lnTo>
                  <a:lnTo>
                    <a:pt x="150" y="4"/>
                  </a:lnTo>
                  <a:lnTo>
                    <a:pt x="150" y="4"/>
                  </a:lnTo>
                  <a:lnTo>
                    <a:pt x="150" y="4"/>
                  </a:lnTo>
                  <a:close/>
                  <a:moveTo>
                    <a:pt x="136" y="6"/>
                  </a:moveTo>
                  <a:lnTo>
                    <a:pt x="132" y="6"/>
                  </a:lnTo>
                  <a:lnTo>
                    <a:pt x="136" y="6"/>
                  </a:lnTo>
                  <a:lnTo>
                    <a:pt x="136" y="6"/>
                  </a:lnTo>
                  <a:lnTo>
                    <a:pt x="136" y="6"/>
                  </a:lnTo>
                  <a:close/>
                  <a:moveTo>
                    <a:pt x="196" y="10"/>
                  </a:moveTo>
                  <a:lnTo>
                    <a:pt x="196" y="6"/>
                  </a:lnTo>
                  <a:lnTo>
                    <a:pt x="196" y="10"/>
                  </a:lnTo>
                  <a:lnTo>
                    <a:pt x="198" y="10"/>
                  </a:lnTo>
                  <a:lnTo>
                    <a:pt x="196" y="10"/>
                  </a:lnTo>
                  <a:lnTo>
                    <a:pt x="196" y="10"/>
                  </a:lnTo>
                  <a:lnTo>
                    <a:pt x="196" y="10"/>
                  </a:lnTo>
                  <a:close/>
                  <a:moveTo>
                    <a:pt x="112" y="14"/>
                  </a:moveTo>
                  <a:lnTo>
                    <a:pt x="108" y="14"/>
                  </a:lnTo>
                  <a:lnTo>
                    <a:pt x="108" y="10"/>
                  </a:lnTo>
                  <a:lnTo>
                    <a:pt x="112" y="10"/>
                  </a:lnTo>
                  <a:lnTo>
                    <a:pt x="116" y="10"/>
                  </a:lnTo>
                  <a:lnTo>
                    <a:pt x="116" y="14"/>
                  </a:lnTo>
                  <a:lnTo>
                    <a:pt x="112" y="14"/>
                  </a:lnTo>
                  <a:lnTo>
                    <a:pt x="112" y="14"/>
                  </a:lnTo>
                  <a:lnTo>
                    <a:pt x="112" y="14"/>
                  </a:lnTo>
                  <a:close/>
                  <a:moveTo>
                    <a:pt x="298" y="18"/>
                  </a:moveTo>
                  <a:lnTo>
                    <a:pt x="296" y="18"/>
                  </a:lnTo>
                  <a:lnTo>
                    <a:pt x="298" y="18"/>
                  </a:lnTo>
                  <a:lnTo>
                    <a:pt x="302" y="18"/>
                  </a:lnTo>
                  <a:lnTo>
                    <a:pt x="306" y="18"/>
                  </a:lnTo>
                  <a:lnTo>
                    <a:pt x="310" y="18"/>
                  </a:lnTo>
                  <a:lnTo>
                    <a:pt x="314" y="18"/>
                  </a:lnTo>
                  <a:lnTo>
                    <a:pt x="318" y="18"/>
                  </a:lnTo>
                  <a:lnTo>
                    <a:pt x="318" y="14"/>
                  </a:lnTo>
                  <a:lnTo>
                    <a:pt x="322" y="14"/>
                  </a:lnTo>
                  <a:lnTo>
                    <a:pt x="326" y="14"/>
                  </a:lnTo>
                  <a:lnTo>
                    <a:pt x="328" y="14"/>
                  </a:lnTo>
                  <a:lnTo>
                    <a:pt x="326" y="14"/>
                  </a:lnTo>
                  <a:lnTo>
                    <a:pt x="326" y="18"/>
                  </a:lnTo>
                  <a:lnTo>
                    <a:pt x="322" y="18"/>
                  </a:lnTo>
                  <a:lnTo>
                    <a:pt x="318" y="18"/>
                  </a:lnTo>
                  <a:lnTo>
                    <a:pt x="314" y="18"/>
                  </a:lnTo>
                  <a:lnTo>
                    <a:pt x="310" y="18"/>
                  </a:lnTo>
                  <a:lnTo>
                    <a:pt x="306" y="18"/>
                  </a:lnTo>
                  <a:lnTo>
                    <a:pt x="298" y="18"/>
                  </a:lnTo>
                  <a:lnTo>
                    <a:pt x="298" y="18"/>
                  </a:lnTo>
                  <a:lnTo>
                    <a:pt x="298" y="18"/>
                  </a:lnTo>
                  <a:close/>
                  <a:moveTo>
                    <a:pt x="248" y="18"/>
                  </a:moveTo>
                  <a:lnTo>
                    <a:pt x="250" y="18"/>
                  </a:lnTo>
                  <a:lnTo>
                    <a:pt x="248" y="18"/>
                  </a:lnTo>
                  <a:lnTo>
                    <a:pt x="244" y="18"/>
                  </a:lnTo>
                  <a:lnTo>
                    <a:pt x="248" y="18"/>
                  </a:lnTo>
                  <a:lnTo>
                    <a:pt x="248" y="18"/>
                  </a:lnTo>
                  <a:lnTo>
                    <a:pt x="248" y="18"/>
                  </a:lnTo>
                  <a:close/>
                  <a:moveTo>
                    <a:pt x="8" y="30"/>
                  </a:moveTo>
                  <a:lnTo>
                    <a:pt x="4" y="30"/>
                  </a:lnTo>
                  <a:lnTo>
                    <a:pt x="0" y="30"/>
                  </a:lnTo>
                  <a:lnTo>
                    <a:pt x="4" y="30"/>
                  </a:lnTo>
                  <a:lnTo>
                    <a:pt x="8" y="30"/>
                  </a:lnTo>
                  <a:lnTo>
                    <a:pt x="8" y="30"/>
                  </a:lnTo>
                  <a:lnTo>
                    <a:pt x="8" y="30"/>
                  </a:lnTo>
                  <a:close/>
                  <a:moveTo>
                    <a:pt x="4" y="34"/>
                  </a:moveTo>
                  <a:lnTo>
                    <a:pt x="4" y="30"/>
                  </a:lnTo>
                  <a:lnTo>
                    <a:pt x="8" y="30"/>
                  </a:lnTo>
                  <a:lnTo>
                    <a:pt x="8" y="34"/>
                  </a:lnTo>
                  <a:lnTo>
                    <a:pt x="4" y="34"/>
                  </a:lnTo>
                  <a:lnTo>
                    <a:pt x="4" y="34"/>
                  </a:lnTo>
                  <a:lnTo>
                    <a:pt x="4" y="34"/>
                  </a:lnTo>
                  <a:close/>
                  <a:moveTo>
                    <a:pt x="136" y="40"/>
                  </a:moveTo>
                  <a:lnTo>
                    <a:pt x="132" y="40"/>
                  </a:lnTo>
                  <a:lnTo>
                    <a:pt x="128" y="40"/>
                  </a:lnTo>
                  <a:lnTo>
                    <a:pt x="132" y="40"/>
                  </a:lnTo>
                  <a:lnTo>
                    <a:pt x="136" y="40"/>
                  </a:lnTo>
                  <a:lnTo>
                    <a:pt x="138" y="40"/>
                  </a:lnTo>
                  <a:lnTo>
                    <a:pt x="136" y="40"/>
                  </a:lnTo>
                  <a:lnTo>
                    <a:pt x="136" y="40"/>
                  </a:lnTo>
                  <a:lnTo>
                    <a:pt x="136" y="40"/>
                  </a:lnTo>
                  <a:close/>
                  <a:moveTo>
                    <a:pt x="138" y="52"/>
                  </a:moveTo>
                  <a:lnTo>
                    <a:pt x="136" y="52"/>
                  </a:lnTo>
                  <a:lnTo>
                    <a:pt x="136" y="48"/>
                  </a:lnTo>
                  <a:lnTo>
                    <a:pt x="138" y="48"/>
                  </a:lnTo>
                  <a:lnTo>
                    <a:pt x="142" y="48"/>
                  </a:lnTo>
                  <a:lnTo>
                    <a:pt x="146" y="48"/>
                  </a:lnTo>
                  <a:lnTo>
                    <a:pt x="146" y="52"/>
                  </a:lnTo>
                  <a:lnTo>
                    <a:pt x="142" y="52"/>
                  </a:lnTo>
                  <a:lnTo>
                    <a:pt x="138" y="52"/>
                  </a:lnTo>
                  <a:lnTo>
                    <a:pt x="138" y="52"/>
                  </a:lnTo>
                  <a:lnTo>
                    <a:pt x="138" y="52"/>
                  </a:lnTo>
                  <a:close/>
                  <a:moveTo>
                    <a:pt x="250" y="56"/>
                  </a:moveTo>
                  <a:lnTo>
                    <a:pt x="248" y="56"/>
                  </a:lnTo>
                  <a:lnTo>
                    <a:pt x="250" y="52"/>
                  </a:lnTo>
                  <a:lnTo>
                    <a:pt x="254" y="52"/>
                  </a:lnTo>
                  <a:lnTo>
                    <a:pt x="258" y="52"/>
                  </a:lnTo>
                  <a:lnTo>
                    <a:pt x="262" y="52"/>
                  </a:lnTo>
                  <a:lnTo>
                    <a:pt x="262" y="56"/>
                  </a:lnTo>
                  <a:lnTo>
                    <a:pt x="266" y="56"/>
                  </a:lnTo>
                  <a:lnTo>
                    <a:pt x="268" y="56"/>
                  </a:lnTo>
                  <a:lnTo>
                    <a:pt x="268" y="52"/>
                  </a:lnTo>
                  <a:lnTo>
                    <a:pt x="272" y="52"/>
                  </a:lnTo>
                  <a:lnTo>
                    <a:pt x="272" y="56"/>
                  </a:lnTo>
                  <a:lnTo>
                    <a:pt x="268" y="56"/>
                  </a:lnTo>
                  <a:lnTo>
                    <a:pt x="266" y="56"/>
                  </a:lnTo>
                  <a:lnTo>
                    <a:pt x="262" y="56"/>
                  </a:lnTo>
                  <a:lnTo>
                    <a:pt x="258" y="56"/>
                  </a:lnTo>
                  <a:lnTo>
                    <a:pt x="254" y="56"/>
                  </a:lnTo>
                  <a:lnTo>
                    <a:pt x="250" y="56"/>
                  </a:lnTo>
                  <a:lnTo>
                    <a:pt x="250" y="56"/>
                  </a:lnTo>
                  <a:lnTo>
                    <a:pt x="250" y="56"/>
                  </a:lnTo>
                  <a:close/>
                  <a:moveTo>
                    <a:pt x="228" y="64"/>
                  </a:moveTo>
                  <a:lnTo>
                    <a:pt x="228" y="60"/>
                  </a:lnTo>
                  <a:lnTo>
                    <a:pt x="224" y="60"/>
                  </a:lnTo>
                  <a:lnTo>
                    <a:pt x="224" y="56"/>
                  </a:lnTo>
                  <a:lnTo>
                    <a:pt x="228" y="56"/>
                  </a:lnTo>
                  <a:lnTo>
                    <a:pt x="228" y="60"/>
                  </a:lnTo>
                  <a:lnTo>
                    <a:pt x="232" y="60"/>
                  </a:lnTo>
                  <a:lnTo>
                    <a:pt x="236" y="60"/>
                  </a:lnTo>
                  <a:lnTo>
                    <a:pt x="232" y="60"/>
                  </a:lnTo>
                  <a:lnTo>
                    <a:pt x="232" y="64"/>
                  </a:lnTo>
                  <a:lnTo>
                    <a:pt x="228" y="64"/>
                  </a:lnTo>
                  <a:lnTo>
                    <a:pt x="228" y="64"/>
                  </a:lnTo>
                  <a:lnTo>
                    <a:pt x="228" y="64"/>
                  </a:lnTo>
                  <a:close/>
                  <a:moveTo>
                    <a:pt x="206" y="122"/>
                  </a:moveTo>
                  <a:lnTo>
                    <a:pt x="206" y="118"/>
                  </a:lnTo>
                  <a:lnTo>
                    <a:pt x="210" y="118"/>
                  </a:lnTo>
                  <a:lnTo>
                    <a:pt x="210" y="114"/>
                  </a:lnTo>
                  <a:lnTo>
                    <a:pt x="214" y="114"/>
                  </a:lnTo>
                  <a:lnTo>
                    <a:pt x="210" y="118"/>
                  </a:lnTo>
                  <a:lnTo>
                    <a:pt x="206" y="122"/>
                  </a:lnTo>
                  <a:lnTo>
                    <a:pt x="206" y="122"/>
                  </a:lnTo>
                  <a:lnTo>
                    <a:pt x="206" y="122"/>
                  </a:lnTo>
                  <a:close/>
                  <a:moveTo>
                    <a:pt x="120" y="178"/>
                  </a:moveTo>
                  <a:lnTo>
                    <a:pt x="116" y="174"/>
                  </a:lnTo>
                  <a:lnTo>
                    <a:pt x="120" y="174"/>
                  </a:lnTo>
                  <a:lnTo>
                    <a:pt x="124" y="174"/>
                  </a:lnTo>
                  <a:lnTo>
                    <a:pt x="124" y="178"/>
                  </a:lnTo>
                  <a:lnTo>
                    <a:pt x="120" y="178"/>
                  </a:lnTo>
                  <a:lnTo>
                    <a:pt x="120" y="178"/>
                  </a:lnTo>
                  <a:lnTo>
                    <a:pt x="120" y="178"/>
                  </a:lnTo>
                  <a:close/>
                  <a:moveTo>
                    <a:pt x="236" y="22"/>
                  </a:moveTo>
                  <a:lnTo>
                    <a:pt x="236" y="26"/>
                  </a:lnTo>
                  <a:lnTo>
                    <a:pt x="232" y="26"/>
                  </a:lnTo>
                  <a:lnTo>
                    <a:pt x="232" y="30"/>
                  </a:lnTo>
                  <a:lnTo>
                    <a:pt x="228" y="30"/>
                  </a:lnTo>
                  <a:lnTo>
                    <a:pt x="224" y="30"/>
                  </a:lnTo>
                  <a:lnTo>
                    <a:pt x="222" y="34"/>
                  </a:lnTo>
                  <a:lnTo>
                    <a:pt x="218" y="34"/>
                  </a:lnTo>
                  <a:lnTo>
                    <a:pt x="218" y="36"/>
                  </a:lnTo>
                  <a:lnTo>
                    <a:pt x="222" y="36"/>
                  </a:lnTo>
                  <a:lnTo>
                    <a:pt x="218" y="36"/>
                  </a:lnTo>
                  <a:lnTo>
                    <a:pt x="218" y="40"/>
                  </a:lnTo>
                  <a:lnTo>
                    <a:pt x="214" y="40"/>
                  </a:lnTo>
                  <a:lnTo>
                    <a:pt x="210" y="40"/>
                  </a:lnTo>
                  <a:lnTo>
                    <a:pt x="206" y="40"/>
                  </a:lnTo>
                  <a:lnTo>
                    <a:pt x="202" y="40"/>
                  </a:lnTo>
                  <a:lnTo>
                    <a:pt x="198" y="40"/>
                  </a:lnTo>
                  <a:lnTo>
                    <a:pt x="196" y="40"/>
                  </a:lnTo>
                  <a:lnTo>
                    <a:pt x="196" y="44"/>
                  </a:lnTo>
                  <a:lnTo>
                    <a:pt x="192" y="44"/>
                  </a:lnTo>
                  <a:lnTo>
                    <a:pt x="188" y="44"/>
                  </a:lnTo>
                  <a:lnTo>
                    <a:pt x="184" y="44"/>
                  </a:lnTo>
                  <a:lnTo>
                    <a:pt x="180" y="44"/>
                  </a:lnTo>
                  <a:lnTo>
                    <a:pt x="176" y="44"/>
                  </a:lnTo>
                  <a:lnTo>
                    <a:pt x="172" y="44"/>
                  </a:lnTo>
                  <a:lnTo>
                    <a:pt x="172" y="40"/>
                  </a:lnTo>
                  <a:lnTo>
                    <a:pt x="176" y="40"/>
                  </a:lnTo>
                  <a:lnTo>
                    <a:pt x="172" y="40"/>
                  </a:lnTo>
                  <a:lnTo>
                    <a:pt x="168" y="40"/>
                  </a:lnTo>
                  <a:lnTo>
                    <a:pt x="166" y="40"/>
                  </a:lnTo>
                  <a:lnTo>
                    <a:pt x="162" y="40"/>
                  </a:lnTo>
                  <a:lnTo>
                    <a:pt x="158" y="40"/>
                  </a:lnTo>
                  <a:lnTo>
                    <a:pt x="154" y="40"/>
                  </a:lnTo>
                  <a:lnTo>
                    <a:pt x="150" y="40"/>
                  </a:lnTo>
                  <a:lnTo>
                    <a:pt x="146" y="40"/>
                  </a:lnTo>
                  <a:lnTo>
                    <a:pt x="146" y="36"/>
                  </a:lnTo>
                  <a:lnTo>
                    <a:pt x="142" y="36"/>
                  </a:lnTo>
                  <a:lnTo>
                    <a:pt x="138" y="36"/>
                  </a:lnTo>
                  <a:lnTo>
                    <a:pt x="136" y="36"/>
                  </a:lnTo>
                  <a:lnTo>
                    <a:pt x="132" y="36"/>
                  </a:lnTo>
                  <a:lnTo>
                    <a:pt x="132" y="34"/>
                  </a:lnTo>
                  <a:lnTo>
                    <a:pt x="136" y="34"/>
                  </a:lnTo>
                  <a:lnTo>
                    <a:pt x="138" y="34"/>
                  </a:lnTo>
                  <a:lnTo>
                    <a:pt x="142" y="34"/>
                  </a:lnTo>
                  <a:lnTo>
                    <a:pt x="146" y="34"/>
                  </a:lnTo>
                  <a:lnTo>
                    <a:pt x="150" y="34"/>
                  </a:lnTo>
                  <a:lnTo>
                    <a:pt x="146" y="34"/>
                  </a:lnTo>
                  <a:lnTo>
                    <a:pt x="142" y="34"/>
                  </a:lnTo>
                  <a:lnTo>
                    <a:pt x="150" y="30"/>
                  </a:lnTo>
                  <a:lnTo>
                    <a:pt x="154" y="30"/>
                  </a:lnTo>
                  <a:lnTo>
                    <a:pt x="158" y="30"/>
                  </a:lnTo>
                  <a:lnTo>
                    <a:pt x="162" y="30"/>
                  </a:lnTo>
                  <a:lnTo>
                    <a:pt x="166" y="30"/>
                  </a:lnTo>
                  <a:lnTo>
                    <a:pt x="168" y="30"/>
                  </a:lnTo>
                  <a:lnTo>
                    <a:pt x="166" y="30"/>
                  </a:lnTo>
                  <a:lnTo>
                    <a:pt x="162" y="30"/>
                  </a:lnTo>
                  <a:lnTo>
                    <a:pt x="158" y="30"/>
                  </a:lnTo>
                  <a:lnTo>
                    <a:pt x="162" y="30"/>
                  </a:lnTo>
                  <a:lnTo>
                    <a:pt x="162" y="26"/>
                  </a:lnTo>
                  <a:lnTo>
                    <a:pt x="158" y="26"/>
                  </a:lnTo>
                  <a:lnTo>
                    <a:pt x="154" y="26"/>
                  </a:lnTo>
                  <a:lnTo>
                    <a:pt x="150" y="26"/>
                  </a:lnTo>
                  <a:lnTo>
                    <a:pt x="146" y="30"/>
                  </a:lnTo>
                  <a:lnTo>
                    <a:pt x="142" y="30"/>
                  </a:lnTo>
                  <a:lnTo>
                    <a:pt x="138" y="30"/>
                  </a:lnTo>
                  <a:lnTo>
                    <a:pt x="136" y="30"/>
                  </a:lnTo>
                  <a:lnTo>
                    <a:pt x="128" y="30"/>
                  </a:lnTo>
                  <a:lnTo>
                    <a:pt x="120" y="30"/>
                  </a:lnTo>
                  <a:lnTo>
                    <a:pt x="116" y="30"/>
                  </a:lnTo>
                  <a:lnTo>
                    <a:pt x="112" y="30"/>
                  </a:lnTo>
                  <a:lnTo>
                    <a:pt x="108" y="26"/>
                  </a:lnTo>
                  <a:lnTo>
                    <a:pt x="112" y="22"/>
                  </a:lnTo>
                  <a:lnTo>
                    <a:pt x="116" y="22"/>
                  </a:lnTo>
                  <a:lnTo>
                    <a:pt x="112" y="22"/>
                  </a:lnTo>
                  <a:lnTo>
                    <a:pt x="108" y="22"/>
                  </a:lnTo>
                  <a:lnTo>
                    <a:pt x="108" y="18"/>
                  </a:lnTo>
                  <a:lnTo>
                    <a:pt x="108" y="22"/>
                  </a:lnTo>
                  <a:lnTo>
                    <a:pt x="112" y="18"/>
                  </a:lnTo>
                  <a:lnTo>
                    <a:pt x="108" y="18"/>
                  </a:lnTo>
                  <a:lnTo>
                    <a:pt x="106" y="18"/>
                  </a:lnTo>
                  <a:lnTo>
                    <a:pt x="108" y="18"/>
                  </a:lnTo>
                  <a:lnTo>
                    <a:pt x="112" y="18"/>
                  </a:lnTo>
                  <a:lnTo>
                    <a:pt x="116" y="18"/>
                  </a:lnTo>
                  <a:lnTo>
                    <a:pt x="120" y="18"/>
                  </a:lnTo>
                  <a:lnTo>
                    <a:pt x="124" y="18"/>
                  </a:lnTo>
                  <a:lnTo>
                    <a:pt x="128" y="18"/>
                  </a:lnTo>
                  <a:lnTo>
                    <a:pt x="124" y="18"/>
                  </a:lnTo>
                  <a:lnTo>
                    <a:pt x="124" y="14"/>
                  </a:lnTo>
                  <a:lnTo>
                    <a:pt x="120" y="14"/>
                  </a:lnTo>
                  <a:lnTo>
                    <a:pt x="120" y="10"/>
                  </a:lnTo>
                  <a:lnTo>
                    <a:pt x="124" y="10"/>
                  </a:lnTo>
                  <a:lnTo>
                    <a:pt x="128" y="14"/>
                  </a:lnTo>
                  <a:lnTo>
                    <a:pt x="132" y="14"/>
                  </a:lnTo>
                  <a:lnTo>
                    <a:pt x="132" y="10"/>
                  </a:lnTo>
                  <a:lnTo>
                    <a:pt x="136" y="10"/>
                  </a:lnTo>
                  <a:lnTo>
                    <a:pt x="132" y="10"/>
                  </a:lnTo>
                  <a:lnTo>
                    <a:pt x="128" y="10"/>
                  </a:lnTo>
                  <a:lnTo>
                    <a:pt x="128" y="6"/>
                  </a:lnTo>
                  <a:lnTo>
                    <a:pt x="132" y="6"/>
                  </a:lnTo>
                  <a:lnTo>
                    <a:pt x="136" y="6"/>
                  </a:lnTo>
                  <a:lnTo>
                    <a:pt x="136" y="10"/>
                  </a:lnTo>
                  <a:lnTo>
                    <a:pt x="138" y="10"/>
                  </a:lnTo>
                  <a:lnTo>
                    <a:pt x="142" y="10"/>
                  </a:lnTo>
                  <a:lnTo>
                    <a:pt x="142" y="14"/>
                  </a:lnTo>
                  <a:lnTo>
                    <a:pt x="146" y="14"/>
                  </a:lnTo>
                  <a:lnTo>
                    <a:pt x="150" y="14"/>
                  </a:lnTo>
                  <a:lnTo>
                    <a:pt x="154" y="14"/>
                  </a:lnTo>
                  <a:lnTo>
                    <a:pt x="158" y="14"/>
                  </a:lnTo>
                  <a:lnTo>
                    <a:pt x="162" y="14"/>
                  </a:lnTo>
                  <a:lnTo>
                    <a:pt x="162" y="18"/>
                  </a:lnTo>
                  <a:lnTo>
                    <a:pt x="158" y="18"/>
                  </a:lnTo>
                  <a:lnTo>
                    <a:pt x="162" y="18"/>
                  </a:lnTo>
                  <a:lnTo>
                    <a:pt x="166" y="18"/>
                  </a:lnTo>
                  <a:lnTo>
                    <a:pt x="166" y="22"/>
                  </a:lnTo>
                  <a:lnTo>
                    <a:pt x="168" y="22"/>
                  </a:lnTo>
                  <a:lnTo>
                    <a:pt x="168" y="18"/>
                  </a:lnTo>
                  <a:lnTo>
                    <a:pt x="168" y="14"/>
                  </a:lnTo>
                  <a:lnTo>
                    <a:pt x="172" y="14"/>
                  </a:lnTo>
                  <a:lnTo>
                    <a:pt x="168" y="14"/>
                  </a:lnTo>
                  <a:lnTo>
                    <a:pt x="168" y="10"/>
                  </a:lnTo>
                  <a:lnTo>
                    <a:pt x="172" y="10"/>
                  </a:lnTo>
                  <a:lnTo>
                    <a:pt x="172" y="14"/>
                  </a:lnTo>
                  <a:lnTo>
                    <a:pt x="176" y="10"/>
                  </a:lnTo>
                  <a:lnTo>
                    <a:pt x="176" y="6"/>
                  </a:lnTo>
                  <a:lnTo>
                    <a:pt x="180" y="6"/>
                  </a:lnTo>
                  <a:lnTo>
                    <a:pt x="180" y="10"/>
                  </a:lnTo>
                  <a:lnTo>
                    <a:pt x="184" y="10"/>
                  </a:lnTo>
                  <a:lnTo>
                    <a:pt x="180" y="10"/>
                  </a:lnTo>
                  <a:lnTo>
                    <a:pt x="184" y="10"/>
                  </a:lnTo>
                  <a:lnTo>
                    <a:pt x="180" y="14"/>
                  </a:lnTo>
                  <a:lnTo>
                    <a:pt x="176" y="14"/>
                  </a:lnTo>
                  <a:lnTo>
                    <a:pt x="176" y="18"/>
                  </a:lnTo>
                  <a:lnTo>
                    <a:pt x="180" y="18"/>
                  </a:lnTo>
                  <a:lnTo>
                    <a:pt x="184" y="14"/>
                  </a:lnTo>
                  <a:lnTo>
                    <a:pt x="184" y="18"/>
                  </a:lnTo>
                  <a:lnTo>
                    <a:pt x="188" y="18"/>
                  </a:lnTo>
                  <a:lnTo>
                    <a:pt x="188" y="14"/>
                  </a:lnTo>
                  <a:lnTo>
                    <a:pt x="192" y="14"/>
                  </a:lnTo>
                  <a:lnTo>
                    <a:pt x="196" y="14"/>
                  </a:lnTo>
                  <a:lnTo>
                    <a:pt x="198" y="14"/>
                  </a:lnTo>
                  <a:lnTo>
                    <a:pt x="196" y="10"/>
                  </a:lnTo>
                  <a:lnTo>
                    <a:pt x="198" y="10"/>
                  </a:lnTo>
                  <a:lnTo>
                    <a:pt x="198" y="14"/>
                  </a:lnTo>
                  <a:lnTo>
                    <a:pt x="202" y="14"/>
                  </a:lnTo>
                  <a:lnTo>
                    <a:pt x="202" y="10"/>
                  </a:lnTo>
                  <a:lnTo>
                    <a:pt x="202" y="14"/>
                  </a:lnTo>
                  <a:lnTo>
                    <a:pt x="206" y="14"/>
                  </a:lnTo>
                  <a:lnTo>
                    <a:pt x="210" y="14"/>
                  </a:lnTo>
                  <a:lnTo>
                    <a:pt x="214" y="14"/>
                  </a:lnTo>
                  <a:lnTo>
                    <a:pt x="218" y="14"/>
                  </a:lnTo>
                  <a:lnTo>
                    <a:pt x="218" y="18"/>
                  </a:lnTo>
                  <a:lnTo>
                    <a:pt x="222" y="18"/>
                  </a:lnTo>
                  <a:lnTo>
                    <a:pt x="224" y="18"/>
                  </a:lnTo>
                  <a:lnTo>
                    <a:pt x="228" y="18"/>
                  </a:lnTo>
                  <a:lnTo>
                    <a:pt x="232" y="18"/>
                  </a:lnTo>
                  <a:lnTo>
                    <a:pt x="236" y="18"/>
                  </a:lnTo>
                  <a:lnTo>
                    <a:pt x="236" y="22"/>
                  </a:lnTo>
                  <a:lnTo>
                    <a:pt x="236" y="22"/>
                  </a:lnTo>
                  <a:lnTo>
                    <a:pt x="236" y="22"/>
                  </a:lnTo>
                  <a:close/>
                  <a:moveTo>
                    <a:pt x="56" y="104"/>
                  </a:moveTo>
                  <a:lnTo>
                    <a:pt x="52" y="100"/>
                  </a:lnTo>
                  <a:lnTo>
                    <a:pt x="52" y="96"/>
                  </a:lnTo>
                  <a:lnTo>
                    <a:pt x="50" y="96"/>
                  </a:lnTo>
                  <a:lnTo>
                    <a:pt x="50" y="92"/>
                  </a:lnTo>
                  <a:lnTo>
                    <a:pt x="52" y="92"/>
                  </a:lnTo>
                  <a:lnTo>
                    <a:pt x="56" y="92"/>
                  </a:lnTo>
                  <a:lnTo>
                    <a:pt x="60" y="92"/>
                  </a:lnTo>
                  <a:lnTo>
                    <a:pt x="64" y="92"/>
                  </a:lnTo>
                  <a:lnTo>
                    <a:pt x="68" y="92"/>
                  </a:lnTo>
                  <a:lnTo>
                    <a:pt x="72" y="92"/>
                  </a:lnTo>
                  <a:lnTo>
                    <a:pt x="76" y="92"/>
                  </a:lnTo>
                  <a:lnTo>
                    <a:pt x="80" y="92"/>
                  </a:lnTo>
                  <a:lnTo>
                    <a:pt x="80" y="96"/>
                  </a:lnTo>
                  <a:lnTo>
                    <a:pt x="82" y="96"/>
                  </a:lnTo>
                  <a:lnTo>
                    <a:pt x="82" y="92"/>
                  </a:lnTo>
                  <a:lnTo>
                    <a:pt x="80" y="92"/>
                  </a:lnTo>
                  <a:lnTo>
                    <a:pt x="76" y="92"/>
                  </a:lnTo>
                  <a:lnTo>
                    <a:pt x="72" y="92"/>
                  </a:lnTo>
                  <a:lnTo>
                    <a:pt x="68" y="88"/>
                  </a:lnTo>
                  <a:lnTo>
                    <a:pt x="64" y="88"/>
                  </a:lnTo>
                  <a:lnTo>
                    <a:pt x="60" y="88"/>
                  </a:lnTo>
                  <a:lnTo>
                    <a:pt x="64" y="88"/>
                  </a:lnTo>
                  <a:lnTo>
                    <a:pt x="68" y="88"/>
                  </a:lnTo>
                  <a:lnTo>
                    <a:pt x="72" y="86"/>
                  </a:lnTo>
                  <a:lnTo>
                    <a:pt x="76" y="86"/>
                  </a:lnTo>
                  <a:lnTo>
                    <a:pt x="80" y="86"/>
                  </a:lnTo>
                  <a:lnTo>
                    <a:pt x="82" y="86"/>
                  </a:lnTo>
                  <a:lnTo>
                    <a:pt x="86" y="86"/>
                  </a:lnTo>
                  <a:lnTo>
                    <a:pt x="90" y="86"/>
                  </a:lnTo>
                  <a:lnTo>
                    <a:pt x="90" y="82"/>
                  </a:lnTo>
                  <a:lnTo>
                    <a:pt x="94" y="82"/>
                  </a:lnTo>
                  <a:lnTo>
                    <a:pt x="90" y="82"/>
                  </a:lnTo>
                  <a:lnTo>
                    <a:pt x="86" y="82"/>
                  </a:lnTo>
                  <a:lnTo>
                    <a:pt x="86" y="86"/>
                  </a:lnTo>
                  <a:lnTo>
                    <a:pt x="82" y="86"/>
                  </a:lnTo>
                  <a:lnTo>
                    <a:pt x="80" y="86"/>
                  </a:lnTo>
                  <a:lnTo>
                    <a:pt x="76" y="86"/>
                  </a:lnTo>
                  <a:lnTo>
                    <a:pt x="72" y="82"/>
                  </a:lnTo>
                  <a:lnTo>
                    <a:pt x="68" y="82"/>
                  </a:lnTo>
                  <a:lnTo>
                    <a:pt x="68" y="86"/>
                  </a:lnTo>
                  <a:lnTo>
                    <a:pt x="64" y="86"/>
                  </a:lnTo>
                  <a:lnTo>
                    <a:pt x="60" y="86"/>
                  </a:lnTo>
                  <a:lnTo>
                    <a:pt x="56" y="86"/>
                  </a:lnTo>
                  <a:lnTo>
                    <a:pt x="52" y="86"/>
                  </a:lnTo>
                  <a:lnTo>
                    <a:pt x="50" y="86"/>
                  </a:lnTo>
                  <a:lnTo>
                    <a:pt x="50" y="88"/>
                  </a:lnTo>
                  <a:lnTo>
                    <a:pt x="46" y="86"/>
                  </a:lnTo>
                  <a:lnTo>
                    <a:pt x="46" y="82"/>
                  </a:lnTo>
                  <a:lnTo>
                    <a:pt x="46" y="78"/>
                  </a:lnTo>
                  <a:lnTo>
                    <a:pt x="50" y="78"/>
                  </a:lnTo>
                  <a:lnTo>
                    <a:pt x="52" y="78"/>
                  </a:lnTo>
                  <a:lnTo>
                    <a:pt x="52" y="82"/>
                  </a:lnTo>
                  <a:lnTo>
                    <a:pt x="56" y="82"/>
                  </a:lnTo>
                  <a:lnTo>
                    <a:pt x="52" y="78"/>
                  </a:lnTo>
                  <a:lnTo>
                    <a:pt x="56" y="78"/>
                  </a:lnTo>
                  <a:lnTo>
                    <a:pt x="60" y="78"/>
                  </a:lnTo>
                  <a:lnTo>
                    <a:pt x="64" y="78"/>
                  </a:lnTo>
                  <a:lnTo>
                    <a:pt x="64" y="74"/>
                  </a:lnTo>
                  <a:lnTo>
                    <a:pt x="68" y="74"/>
                  </a:lnTo>
                  <a:lnTo>
                    <a:pt x="72" y="74"/>
                  </a:lnTo>
                  <a:lnTo>
                    <a:pt x="76" y="74"/>
                  </a:lnTo>
                  <a:lnTo>
                    <a:pt x="72" y="70"/>
                  </a:lnTo>
                  <a:lnTo>
                    <a:pt x="76" y="70"/>
                  </a:lnTo>
                  <a:lnTo>
                    <a:pt x="80" y="70"/>
                  </a:lnTo>
                  <a:lnTo>
                    <a:pt x="82" y="70"/>
                  </a:lnTo>
                  <a:lnTo>
                    <a:pt x="86" y="70"/>
                  </a:lnTo>
                  <a:lnTo>
                    <a:pt x="90" y="70"/>
                  </a:lnTo>
                  <a:lnTo>
                    <a:pt x="94" y="70"/>
                  </a:lnTo>
                  <a:lnTo>
                    <a:pt x="98" y="66"/>
                  </a:lnTo>
                  <a:lnTo>
                    <a:pt x="94" y="66"/>
                  </a:lnTo>
                  <a:lnTo>
                    <a:pt x="90" y="66"/>
                  </a:lnTo>
                  <a:lnTo>
                    <a:pt x="90" y="70"/>
                  </a:lnTo>
                  <a:lnTo>
                    <a:pt x="90" y="66"/>
                  </a:lnTo>
                  <a:lnTo>
                    <a:pt x="86" y="66"/>
                  </a:lnTo>
                  <a:lnTo>
                    <a:pt x="82" y="66"/>
                  </a:lnTo>
                  <a:lnTo>
                    <a:pt x="82" y="64"/>
                  </a:lnTo>
                  <a:lnTo>
                    <a:pt x="86" y="64"/>
                  </a:lnTo>
                  <a:lnTo>
                    <a:pt x="90" y="64"/>
                  </a:lnTo>
                  <a:lnTo>
                    <a:pt x="90" y="60"/>
                  </a:lnTo>
                  <a:lnTo>
                    <a:pt x="86" y="60"/>
                  </a:lnTo>
                  <a:lnTo>
                    <a:pt x="82" y="60"/>
                  </a:lnTo>
                  <a:lnTo>
                    <a:pt x="82" y="64"/>
                  </a:lnTo>
                  <a:lnTo>
                    <a:pt x="80" y="64"/>
                  </a:lnTo>
                  <a:lnTo>
                    <a:pt x="80" y="66"/>
                  </a:lnTo>
                  <a:lnTo>
                    <a:pt x="76" y="66"/>
                  </a:lnTo>
                  <a:lnTo>
                    <a:pt x="72" y="66"/>
                  </a:lnTo>
                  <a:lnTo>
                    <a:pt x="68" y="66"/>
                  </a:lnTo>
                  <a:lnTo>
                    <a:pt x="68" y="64"/>
                  </a:lnTo>
                  <a:lnTo>
                    <a:pt x="72" y="64"/>
                  </a:lnTo>
                  <a:lnTo>
                    <a:pt x="72" y="60"/>
                  </a:lnTo>
                  <a:lnTo>
                    <a:pt x="72" y="56"/>
                  </a:lnTo>
                  <a:lnTo>
                    <a:pt x="68" y="56"/>
                  </a:lnTo>
                  <a:lnTo>
                    <a:pt x="68" y="60"/>
                  </a:lnTo>
                  <a:lnTo>
                    <a:pt x="64" y="64"/>
                  </a:lnTo>
                  <a:lnTo>
                    <a:pt x="60" y="64"/>
                  </a:lnTo>
                  <a:lnTo>
                    <a:pt x="60" y="60"/>
                  </a:lnTo>
                  <a:lnTo>
                    <a:pt x="56" y="60"/>
                  </a:lnTo>
                  <a:lnTo>
                    <a:pt x="56" y="64"/>
                  </a:lnTo>
                  <a:lnTo>
                    <a:pt x="56" y="66"/>
                  </a:lnTo>
                  <a:lnTo>
                    <a:pt x="60" y="66"/>
                  </a:lnTo>
                  <a:lnTo>
                    <a:pt x="60" y="70"/>
                  </a:lnTo>
                  <a:lnTo>
                    <a:pt x="56" y="70"/>
                  </a:lnTo>
                  <a:lnTo>
                    <a:pt x="56" y="66"/>
                  </a:lnTo>
                  <a:lnTo>
                    <a:pt x="52" y="70"/>
                  </a:lnTo>
                  <a:lnTo>
                    <a:pt x="50" y="70"/>
                  </a:lnTo>
                  <a:lnTo>
                    <a:pt x="46" y="70"/>
                  </a:lnTo>
                  <a:lnTo>
                    <a:pt x="46" y="74"/>
                  </a:lnTo>
                  <a:lnTo>
                    <a:pt x="50" y="74"/>
                  </a:lnTo>
                  <a:lnTo>
                    <a:pt x="46" y="74"/>
                  </a:lnTo>
                  <a:lnTo>
                    <a:pt x="42" y="74"/>
                  </a:lnTo>
                  <a:lnTo>
                    <a:pt x="38" y="74"/>
                  </a:lnTo>
                  <a:lnTo>
                    <a:pt x="34" y="74"/>
                  </a:lnTo>
                  <a:lnTo>
                    <a:pt x="34" y="70"/>
                  </a:lnTo>
                  <a:lnTo>
                    <a:pt x="30" y="70"/>
                  </a:lnTo>
                  <a:lnTo>
                    <a:pt x="30" y="66"/>
                  </a:lnTo>
                  <a:lnTo>
                    <a:pt x="26" y="66"/>
                  </a:lnTo>
                  <a:lnTo>
                    <a:pt x="30" y="66"/>
                  </a:lnTo>
                  <a:lnTo>
                    <a:pt x="34" y="66"/>
                  </a:lnTo>
                  <a:lnTo>
                    <a:pt x="38" y="66"/>
                  </a:lnTo>
                  <a:lnTo>
                    <a:pt x="38" y="64"/>
                  </a:lnTo>
                  <a:lnTo>
                    <a:pt x="34" y="64"/>
                  </a:lnTo>
                  <a:lnTo>
                    <a:pt x="30" y="64"/>
                  </a:lnTo>
                  <a:lnTo>
                    <a:pt x="26" y="64"/>
                  </a:lnTo>
                  <a:lnTo>
                    <a:pt x="22" y="64"/>
                  </a:lnTo>
                  <a:lnTo>
                    <a:pt x="20" y="64"/>
                  </a:lnTo>
                  <a:lnTo>
                    <a:pt x="16" y="60"/>
                  </a:lnTo>
                  <a:lnTo>
                    <a:pt x="16" y="56"/>
                  </a:lnTo>
                  <a:lnTo>
                    <a:pt x="20" y="56"/>
                  </a:lnTo>
                  <a:lnTo>
                    <a:pt x="16" y="56"/>
                  </a:lnTo>
                  <a:lnTo>
                    <a:pt x="12" y="52"/>
                  </a:lnTo>
                  <a:lnTo>
                    <a:pt x="16" y="52"/>
                  </a:lnTo>
                  <a:lnTo>
                    <a:pt x="20" y="52"/>
                  </a:lnTo>
                  <a:lnTo>
                    <a:pt x="22" y="56"/>
                  </a:lnTo>
                  <a:lnTo>
                    <a:pt x="26" y="56"/>
                  </a:lnTo>
                  <a:lnTo>
                    <a:pt x="26" y="52"/>
                  </a:lnTo>
                  <a:lnTo>
                    <a:pt x="22" y="52"/>
                  </a:lnTo>
                  <a:lnTo>
                    <a:pt x="20" y="52"/>
                  </a:lnTo>
                  <a:lnTo>
                    <a:pt x="20" y="48"/>
                  </a:lnTo>
                  <a:lnTo>
                    <a:pt x="20" y="44"/>
                  </a:lnTo>
                  <a:lnTo>
                    <a:pt x="22" y="44"/>
                  </a:lnTo>
                  <a:lnTo>
                    <a:pt x="22" y="40"/>
                  </a:lnTo>
                  <a:lnTo>
                    <a:pt x="20" y="44"/>
                  </a:lnTo>
                  <a:lnTo>
                    <a:pt x="16" y="44"/>
                  </a:lnTo>
                  <a:lnTo>
                    <a:pt x="16" y="40"/>
                  </a:lnTo>
                  <a:lnTo>
                    <a:pt x="16" y="44"/>
                  </a:lnTo>
                  <a:lnTo>
                    <a:pt x="16" y="48"/>
                  </a:lnTo>
                  <a:lnTo>
                    <a:pt x="12" y="48"/>
                  </a:lnTo>
                  <a:lnTo>
                    <a:pt x="8" y="48"/>
                  </a:lnTo>
                  <a:lnTo>
                    <a:pt x="8" y="44"/>
                  </a:lnTo>
                  <a:lnTo>
                    <a:pt x="4" y="40"/>
                  </a:lnTo>
                  <a:lnTo>
                    <a:pt x="4" y="36"/>
                  </a:lnTo>
                  <a:lnTo>
                    <a:pt x="4" y="34"/>
                  </a:lnTo>
                  <a:lnTo>
                    <a:pt x="8" y="34"/>
                  </a:lnTo>
                  <a:lnTo>
                    <a:pt x="8" y="36"/>
                  </a:lnTo>
                  <a:lnTo>
                    <a:pt x="8" y="34"/>
                  </a:lnTo>
                  <a:lnTo>
                    <a:pt x="4" y="34"/>
                  </a:lnTo>
                  <a:lnTo>
                    <a:pt x="8" y="34"/>
                  </a:lnTo>
                  <a:lnTo>
                    <a:pt x="12" y="34"/>
                  </a:lnTo>
                  <a:lnTo>
                    <a:pt x="12" y="30"/>
                  </a:lnTo>
                  <a:lnTo>
                    <a:pt x="8" y="30"/>
                  </a:lnTo>
                  <a:lnTo>
                    <a:pt x="12" y="30"/>
                  </a:lnTo>
                  <a:lnTo>
                    <a:pt x="16" y="30"/>
                  </a:lnTo>
                  <a:lnTo>
                    <a:pt x="16" y="26"/>
                  </a:lnTo>
                  <a:lnTo>
                    <a:pt x="20" y="26"/>
                  </a:lnTo>
                  <a:lnTo>
                    <a:pt x="20" y="30"/>
                  </a:lnTo>
                  <a:lnTo>
                    <a:pt x="22" y="30"/>
                  </a:lnTo>
                  <a:lnTo>
                    <a:pt x="22" y="34"/>
                  </a:lnTo>
                  <a:lnTo>
                    <a:pt x="26" y="34"/>
                  </a:lnTo>
                  <a:lnTo>
                    <a:pt x="26" y="30"/>
                  </a:lnTo>
                  <a:lnTo>
                    <a:pt x="22" y="30"/>
                  </a:lnTo>
                  <a:lnTo>
                    <a:pt x="22" y="26"/>
                  </a:lnTo>
                  <a:lnTo>
                    <a:pt x="26" y="26"/>
                  </a:lnTo>
                  <a:lnTo>
                    <a:pt x="26" y="30"/>
                  </a:lnTo>
                  <a:lnTo>
                    <a:pt x="30" y="30"/>
                  </a:lnTo>
                  <a:lnTo>
                    <a:pt x="34" y="30"/>
                  </a:lnTo>
                  <a:lnTo>
                    <a:pt x="34" y="26"/>
                  </a:lnTo>
                  <a:lnTo>
                    <a:pt x="42" y="26"/>
                  </a:lnTo>
                  <a:lnTo>
                    <a:pt x="46" y="26"/>
                  </a:lnTo>
                  <a:lnTo>
                    <a:pt x="50" y="26"/>
                  </a:lnTo>
                  <a:lnTo>
                    <a:pt x="50" y="30"/>
                  </a:lnTo>
                  <a:lnTo>
                    <a:pt x="46" y="30"/>
                  </a:lnTo>
                  <a:lnTo>
                    <a:pt x="42" y="30"/>
                  </a:lnTo>
                  <a:lnTo>
                    <a:pt x="38" y="30"/>
                  </a:lnTo>
                  <a:lnTo>
                    <a:pt x="34" y="30"/>
                  </a:lnTo>
                  <a:lnTo>
                    <a:pt x="34" y="34"/>
                  </a:lnTo>
                  <a:lnTo>
                    <a:pt x="30" y="34"/>
                  </a:lnTo>
                  <a:lnTo>
                    <a:pt x="26" y="34"/>
                  </a:lnTo>
                  <a:lnTo>
                    <a:pt x="26" y="36"/>
                  </a:lnTo>
                  <a:lnTo>
                    <a:pt x="30" y="36"/>
                  </a:lnTo>
                  <a:lnTo>
                    <a:pt x="34" y="34"/>
                  </a:lnTo>
                  <a:lnTo>
                    <a:pt x="38" y="34"/>
                  </a:lnTo>
                  <a:lnTo>
                    <a:pt x="42" y="34"/>
                  </a:lnTo>
                  <a:lnTo>
                    <a:pt x="42" y="36"/>
                  </a:lnTo>
                  <a:lnTo>
                    <a:pt x="38" y="36"/>
                  </a:lnTo>
                  <a:lnTo>
                    <a:pt x="42" y="36"/>
                  </a:lnTo>
                  <a:lnTo>
                    <a:pt x="46" y="36"/>
                  </a:lnTo>
                  <a:lnTo>
                    <a:pt x="50" y="40"/>
                  </a:lnTo>
                  <a:lnTo>
                    <a:pt x="50" y="44"/>
                  </a:lnTo>
                  <a:lnTo>
                    <a:pt x="52" y="44"/>
                  </a:lnTo>
                  <a:lnTo>
                    <a:pt x="52" y="40"/>
                  </a:lnTo>
                  <a:lnTo>
                    <a:pt x="50" y="36"/>
                  </a:lnTo>
                  <a:lnTo>
                    <a:pt x="50" y="34"/>
                  </a:lnTo>
                  <a:lnTo>
                    <a:pt x="52" y="34"/>
                  </a:lnTo>
                  <a:lnTo>
                    <a:pt x="56" y="30"/>
                  </a:lnTo>
                  <a:lnTo>
                    <a:pt x="60" y="30"/>
                  </a:lnTo>
                  <a:lnTo>
                    <a:pt x="64" y="30"/>
                  </a:lnTo>
                  <a:lnTo>
                    <a:pt x="64" y="34"/>
                  </a:lnTo>
                  <a:lnTo>
                    <a:pt x="68" y="34"/>
                  </a:lnTo>
                  <a:lnTo>
                    <a:pt x="68" y="36"/>
                  </a:lnTo>
                  <a:lnTo>
                    <a:pt x="72" y="40"/>
                  </a:lnTo>
                  <a:lnTo>
                    <a:pt x="72" y="44"/>
                  </a:lnTo>
                  <a:lnTo>
                    <a:pt x="76" y="44"/>
                  </a:lnTo>
                  <a:lnTo>
                    <a:pt x="76" y="48"/>
                  </a:lnTo>
                  <a:lnTo>
                    <a:pt x="80" y="48"/>
                  </a:lnTo>
                  <a:lnTo>
                    <a:pt x="80" y="52"/>
                  </a:lnTo>
                  <a:lnTo>
                    <a:pt x="82" y="52"/>
                  </a:lnTo>
                  <a:lnTo>
                    <a:pt x="82" y="56"/>
                  </a:lnTo>
                  <a:lnTo>
                    <a:pt x="86" y="52"/>
                  </a:lnTo>
                  <a:lnTo>
                    <a:pt x="82" y="52"/>
                  </a:lnTo>
                  <a:lnTo>
                    <a:pt x="82" y="48"/>
                  </a:lnTo>
                  <a:lnTo>
                    <a:pt x="80" y="48"/>
                  </a:lnTo>
                  <a:lnTo>
                    <a:pt x="80" y="44"/>
                  </a:lnTo>
                  <a:lnTo>
                    <a:pt x="80" y="40"/>
                  </a:lnTo>
                  <a:lnTo>
                    <a:pt x="76" y="40"/>
                  </a:lnTo>
                  <a:lnTo>
                    <a:pt x="76" y="36"/>
                  </a:lnTo>
                  <a:lnTo>
                    <a:pt x="76" y="34"/>
                  </a:lnTo>
                  <a:lnTo>
                    <a:pt x="76" y="30"/>
                  </a:lnTo>
                  <a:lnTo>
                    <a:pt x="72" y="30"/>
                  </a:lnTo>
                  <a:lnTo>
                    <a:pt x="72" y="26"/>
                  </a:lnTo>
                  <a:lnTo>
                    <a:pt x="76" y="26"/>
                  </a:lnTo>
                  <a:lnTo>
                    <a:pt x="80" y="26"/>
                  </a:lnTo>
                  <a:lnTo>
                    <a:pt x="80" y="22"/>
                  </a:lnTo>
                  <a:lnTo>
                    <a:pt x="82" y="22"/>
                  </a:lnTo>
                  <a:lnTo>
                    <a:pt x="86" y="22"/>
                  </a:lnTo>
                  <a:lnTo>
                    <a:pt x="86" y="26"/>
                  </a:lnTo>
                  <a:lnTo>
                    <a:pt x="90" y="26"/>
                  </a:lnTo>
                  <a:lnTo>
                    <a:pt x="90" y="22"/>
                  </a:lnTo>
                  <a:lnTo>
                    <a:pt x="94" y="22"/>
                  </a:lnTo>
                  <a:lnTo>
                    <a:pt x="94" y="26"/>
                  </a:lnTo>
                  <a:lnTo>
                    <a:pt x="98" y="26"/>
                  </a:lnTo>
                  <a:lnTo>
                    <a:pt x="102" y="26"/>
                  </a:lnTo>
                  <a:lnTo>
                    <a:pt x="106" y="30"/>
                  </a:lnTo>
                  <a:lnTo>
                    <a:pt x="108" y="30"/>
                  </a:lnTo>
                  <a:lnTo>
                    <a:pt x="106" y="30"/>
                  </a:lnTo>
                  <a:lnTo>
                    <a:pt x="106" y="34"/>
                  </a:lnTo>
                  <a:lnTo>
                    <a:pt x="102" y="36"/>
                  </a:lnTo>
                  <a:lnTo>
                    <a:pt x="102" y="40"/>
                  </a:lnTo>
                  <a:lnTo>
                    <a:pt x="106" y="40"/>
                  </a:lnTo>
                  <a:lnTo>
                    <a:pt x="106" y="36"/>
                  </a:lnTo>
                  <a:lnTo>
                    <a:pt x="108" y="34"/>
                  </a:lnTo>
                  <a:lnTo>
                    <a:pt x="112" y="34"/>
                  </a:lnTo>
                  <a:lnTo>
                    <a:pt x="116" y="34"/>
                  </a:lnTo>
                  <a:lnTo>
                    <a:pt x="116" y="36"/>
                  </a:lnTo>
                  <a:lnTo>
                    <a:pt x="120" y="36"/>
                  </a:lnTo>
                  <a:lnTo>
                    <a:pt x="120" y="40"/>
                  </a:lnTo>
                  <a:lnTo>
                    <a:pt x="120" y="44"/>
                  </a:lnTo>
                  <a:lnTo>
                    <a:pt x="120" y="48"/>
                  </a:lnTo>
                  <a:lnTo>
                    <a:pt x="124" y="48"/>
                  </a:lnTo>
                  <a:lnTo>
                    <a:pt x="124" y="44"/>
                  </a:lnTo>
                  <a:lnTo>
                    <a:pt x="132" y="48"/>
                  </a:lnTo>
                  <a:lnTo>
                    <a:pt x="136" y="52"/>
                  </a:lnTo>
                  <a:lnTo>
                    <a:pt x="138" y="52"/>
                  </a:lnTo>
                  <a:lnTo>
                    <a:pt x="142" y="52"/>
                  </a:lnTo>
                  <a:lnTo>
                    <a:pt x="146" y="52"/>
                  </a:lnTo>
                  <a:lnTo>
                    <a:pt x="150" y="52"/>
                  </a:lnTo>
                  <a:lnTo>
                    <a:pt x="150" y="56"/>
                  </a:lnTo>
                  <a:lnTo>
                    <a:pt x="154" y="56"/>
                  </a:lnTo>
                  <a:lnTo>
                    <a:pt x="158" y="56"/>
                  </a:lnTo>
                  <a:lnTo>
                    <a:pt x="158" y="60"/>
                  </a:lnTo>
                  <a:lnTo>
                    <a:pt x="154" y="60"/>
                  </a:lnTo>
                  <a:lnTo>
                    <a:pt x="150" y="60"/>
                  </a:lnTo>
                  <a:lnTo>
                    <a:pt x="150" y="64"/>
                  </a:lnTo>
                  <a:lnTo>
                    <a:pt x="146" y="60"/>
                  </a:lnTo>
                  <a:lnTo>
                    <a:pt x="142" y="60"/>
                  </a:lnTo>
                  <a:lnTo>
                    <a:pt x="142" y="64"/>
                  </a:lnTo>
                  <a:lnTo>
                    <a:pt x="138" y="64"/>
                  </a:lnTo>
                  <a:lnTo>
                    <a:pt x="136" y="64"/>
                  </a:lnTo>
                  <a:lnTo>
                    <a:pt x="132" y="64"/>
                  </a:lnTo>
                  <a:lnTo>
                    <a:pt x="128" y="64"/>
                  </a:lnTo>
                  <a:lnTo>
                    <a:pt x="132" y="64"/>
                  </a:lnTo>
                  <a:lnTo>
                    <a:pt x="132" y="66"/>
                  </a:lnTo>
                  <a:lnTo>
                    <a:pt x="128" y="66"/>
                  </a:lnTo>
                  <a:lnTo>
                    <a:pt x="124" y="66"/>
                  </a:lnTo>
                  <a:lnTo>
                    <a:pt x="120" y="66"/>
                  </a:lnTo>
                  <a:lnTo>
                    <a:pt x="120" y="70"/>
                  </a:lnTo>
                  <a:lnTo>
                    <a:pt x="120" y="74"/>
                  </a:lnTo>
                  <a:lnTo>
                    <a:pt x="120" y="78"/>
                  </a:lnTo>
                  <a:lnTo>
                    <a:pt x="116" y="78"/>
                  </a:lnTo>
                  <a:lnTo>
                    <a:pt x="112" y="78"/>
                  </a:lnTo>
                  <a:lnTo>
                    <a:pt x="112" y="82"/>
                  </a:lnTo>
                  <a:lnTo>
                    <a:pt x="112" y="86"/>
                  </a:lnTo>
                  <a:lnTo>
                    <a:pt x="112" y="88"/>
                  </a:lnTo>
                  <a:lnTo>
                    <a:pt x="108" y="92"/>
                  </a:lnTo>
                  <a:lnTo>
                    <a:pt x="106" y="92"/>
                  </a:lnTo>
                  <a:lnTo>
                    <a:pt x="102" y="92"/>
                  </a:lnTo>
                  <a:lnTo>
                    <a:pt x="102" y="96"/>
                  </a:lnTo>
                  <a:lnTo>
                    <a:pt x="98" y="100"/>
                  </a:lnTo>
                  <a:lnTo>
                    <a:pt x="98" y="104"/>
                  </a:lnTo>
                  <a:lnTo>
                    <a:pt x="98" y="108"/>
                  </a:lnTo>
                  <a:lnTo>
                    <a:pt x="94" y="108"/>
                  </a:lnTo>
                  <a:lnTo>
                    <a:pt x="98" y="108"/>
                  </a:lnTo>
                  <a:lnTo>
                    <a:pt x="94" y="110"/>
                  </a:lnTo>
                  <a:lnTo>
                    <a:pt x="90" y="110"/>
                  </a:lnTo>
                  <a:lnTo>
                    <a:pt x="90" y="114"/>
                  </a:lnTo>
                  <a:lnTo>
                    <a:pt x="94" y="114"/>
                  </a:lnTo>
                  <a:lnTo>
                    <a:pt x="94" y="118"/>
                  </a:lnTo>
                  <a:lnTo>
                    <a:pt x="90" y="118"/>
                  </a:lnTo>
                  <a:lnTo>
                    <a:pt x="86" y="118"/>
                  </a:lnTo>
                  <a:lnTo>
                    <a:pt x="82" y="118"/>
                  </a:lnTo>
                  <a:lnTo>
                    <a:pt x="82" y="114"/>
                  </a:lnTo>
                  <a:lnTo>
                    <a:pt x="80" y="114"/>
                  </a:lnTo>
                  <a:lnTo>
                    <a:pt x="76" y="114"/>
                  </a:lnTo>
                  <a:lnTo>
                    <a:pt x="76" y="110"/>
                  </a:lnTo>
                  <a:lnTo>
                    <a:pt x="72" y="110"/>
                  </a:lnTo>
                  <a:lnTo>
                    <a:pt x="76" y="110"/>
                  </a:lnTo>
                  <a:lnTo>
                    <a:pt x="76" y="108"/>
                  </a:lnTo>
                  <a:lnTo>
                    <a:pt x="80" y="108"/>
                  </a:lnTo>
                  <a:lnTo>
                    <a:pt x="82" y="108"/>
                  </a:lnTo>
                  <a:lnTo>
                    <a:pt x="86" y="108"/>
                  </a:lnTo>
                  <a:lnTo>
                    <a:pt x="82" y="108"/>
                  </a:lnTo>
                  <a:lnTo>
                    <a:pt x="80" y="108"/>
                  </a:lnTo>
                  <a:lnTo>
                    <a:pt x="80" y="104"/>
                  </a:lnTo>
                  <a:lnTo>
                    <a:pt x="76" y="108"/>
                  </a:lnTo>
                  <a:lnTo>
                    <a:pt x="72" y="108"/>
                  </a:lnTo>
                  <a:lnTo>
                    <a:pt x="68" y="108"/>
                  </a:lnTo>
                  <a:lnTo>
                    <a:pt x="64" y="108"/>
                  </a:lnTo>
                  <a:lnTo>
                    <a:pt x="64" y="104"/>
                  </a:lnTo>
                  <a:lnTo>
                    <a:pt x="60" y="104"/>
                  </a:lnTo>
                  <a:lnTo>
                    <a:pt x="56" y="104"/>
                  </a:lnTo>
                  <a:lnTo>
                    <a:pt x="56" y="104"/>
                  </a:lnTo>
                  <a:lnTo>
                    <a:pt x="56" y="104"/>
                  </a:lnTo>
                  <a:close/>
                  <a:moveTo>
                    <a:pt x="22" y="74"/>
                  </a:moveTo>
                  <a:lnTo>
                    <a:pt x="20" y="74"/>
                  </a:lnTo>
                  <a:lnTo>
                    <a:pt x="20" y="70"/>
                  </a:lnTo>
                  <a:lnTo>
                    <a:pt x="16" y="70"/>
                  </a:lnTo>
                  <a:lnTo>
                    <a:pt x="16" y="66"/>
                  </a:lnTo>
                  <a:lnTo>
                    <a:pt x="12" y="66"/>
                  </a:lnTo>
                  <a:lnTo>
                    <a:pt x="8" y="66"/>
                  </a:lnTo>
                  <a:lnTo>
                    <a:pt x="8" y="64"/>
                  </a:lnTo>
                  <a:lnTo>
                    <a:pt x="4" y="64"/>
                  </a:lnTo>
                  <a:lnTo>
                    <a:pt x="4" y="60"/>
                  </a:lnTo>
                  <a:lnTo>
                    <a:pt x="0" y="60"/>
                  </a:lnTo>
                  <a:lnTo>
                    <a:pt x="0" y="56"/>
                  </a:lnTo>
                  <a:lnTo>
                    <a:pt x="4" y="56"/>
                  </a:lnTo>
                  <a:lnTo>
                    <a:pt x="8" y="56"/>
                  </a:lnTo>
                  <a:lnTo>
                    <a:pt x="8" y="60"/>
                  </a:lnTo>
                  <a:lnTo>
                    <a:pt x="12" y="64"/>
                  </a:lnTo>
                  <a:lnTo>
                    <a:pt x="16" y="64"/>
                  </a:lnTo>
                  <a:lnTo>
                    <a:pt x="16" y="66"/>
                  </a:lnTo>
                  <a:lnTo>
                    <a:pt x="20" y="66"/>
                  </a:lnTo>
                  <a:lnTo>
                    <a:pt x="22" y="70"/>
                  </a:lnTo>
                  <a:lnTo>
                    <a:pt x="22" y="74"/>
                  </a:lnTo>
                  <a:lnTo>
                    <a:pt x="22" y="74"/>
                  </a:lnTo>
                  <a:lnTo>
                    <a:pt x="22" y="74"/>
                  </a:lnTo>
                  <a:close/>
                  <a:moveTo>
                    <a:pt x="136" y="66"/>
                  </a:moveTo>
                  <a:lnTo>
                    <a:pt x="138" y="66"/>
                  </a:lnTo>
                  <a:lnTo>
                    <a:pt x="142" y="64"/>
                  </a:lnTo>
                  <a:lnTo>
                    <a:pt x="146" y="64"/>
                  </a:lnTo>
                  <a:lnTo>
                    <a:pt x="150" y="64"/>
                  </a:lnTo>
                  <a:lnTo>
                    <a:pt x="154" y="64"/>
                  </a:lnTo>
                  <a:lnTo>
                    <a:pt x="158" y="64"/>
                  </a:lnTo>
                  <a:lnTo>
                    <a:pt x="162" y="64"/>
                  </a:lnTo>
                  <a:lnTo>
                    <a:pt x="166" y="64"/>
                  </a:lnTo>
                  <a:lnTo>
                    <a:pt x="166" y="66"/>
                  </a:lnTo>
                  <a:lnTo>
                    <a:pt x="166" y="70"/>
                  </a:lnTo>
                  <a:lnTo>
                    <a:pt x="168" y="70"/>
                  </a:lnTo>
                  <a:lnTo>
                    <a:pt x="166" y="74"/>
                  </a:lnTo>
                  <a:lnTo>
                    <a:pt x="162" y="74"/>
                  </a:lnTo>
                  <a:lnTo>
                    <a:pt x="162" y="70"/>
                  </a:lnTo>
                  <a:lnTo>
                    <a:pt x="158" y="74"/>
                  </a:lnTo>
                  <a:lnTo>
                    <a:pt x="154" y="74"/>
                  </a:lnTo>
                  <a:lnTo>
                    <a:pt x="150" y="74"/>
                  </a:lnTo>
                  <a:lnTo>
                    <a:pt x="146" y="74"/>
                  </a:lnTo>
                  <a:lnTo>
                    <a:pt x="142" y="74"/>
                  </a:lnTo>
                  <a:lnTo>
                    <a:pt x="146" y="74"/>
                  </a:lnTo>
                  <a:lnTo>
                    <a:pt x="146" y="70"/>
                  </a:lnTo>
                  <a:lnTo>
                    <a:pt x="142" y="70"/>
                  </a:lnTo>
                  <a:lnTo>
                    <a:pt x="142" y="66"/>
                  </a:lnTo>
                  <a:lnTo>
                    <a:pt x="138" y="66"/>
                  </a:lnTo>
                  <a:lnTo>
                    <a:pt x="136" y="66"/>
                  </a:lnTo>
                  <a:lnTo>
                    <a:pt x="136" y="66"/>
                  </a:lnTo>
                  <a:lnTo>
                    <a:pt x="136" y="66"/>
                  </a:lnTo>
                  <a:close/>
                  <a:moveTo>
                    <a:pt x="172" y="100"/>
                  </a:moveTo>
                  <a:lnTo>
                    <a:pt x="168" y="100"/>
                  </a:lnTo>
                  <a:lnTo>
                    <a:pt x="168" y="96"/>
                  </a:lnTo>
                  <a:lnTo>
                    <a:pt x="172" y="92"/>
                  </a:lnTo>
                  <a:lnTo>
                    <a:pt x="168" y="92"/>
                  </a:lnTo>
                  <a:lnTo>
                    <a:pt x="166" y="92"/>
                  </a:lnTo>
                  <a:lnTo>
                    <a:pt x="162" y="92"/>
                  </a:lnTo>
                  <a:lnTo>
                    <a:pt x="158" y="92"/>
                  </a:lnTo>
                  <a:lnTo>
                    <a:pt x="154" y="92"/>
                  </a:lnTo>
                  <a:lnTo>
                    <a:pt x="154" y="96"/>
                  </a:lnTo>
                  <a:lnTo>
                    <a:pt x="150" y="96"/>
                  </a:lnTo>
                  <a:lnTo>
                    <a:pt x="146" y="96"/>
                  </a:lnTo>
                  <a:lnTo>
                    <a:pt x="146" y="92"/>
                  </a:lnTo>
                  <a:lnTo>
                    <a:pt x="150" y="92"/>
                  </a:lnTo>
                  <a:lnTo>
                    <a:pt x="150" y="88"/>
                  </a:lnTo>
                  <a:lnTo>
                    <a:pt x="154" y="88"/>
                  </a:lnTo>
                  <a:lnTo>
                    <a:pt x="154" y="86"/>
                  </a:lnTo>
                  <a:lnTo>
                    <a:pt x="158" y="82"/>
                  </a:lnTo>
                  <a:lnTo>
                    <a:pt x="154" y="82"/>
                  </a:lnTo>
                  <a:lnTo>
                    <a:pt x="150" y="78"/>
                  </a:lnTo>
                  <a:lnTo>
                    <a:pt x="146" y="78"/>
                  </a:lnTo>
                  <a:lnTo>
                    <a:pt x="146" y="74"/>
                  </a:lnTo>
                  <a:lnTo>
                    <a:pt x="150" y="74"/>
                  </a:lnTo>
                  <a:lnTo>
                    <a:pt x="154" y="74"/>
                  </a:lnTo>
                  <a:lnTo>
                    <a:pt x="158" y="74"/>
                  </a:lnTo>
                  <a:lnTo>
                    <a:pt x="162" y="74"/>
                  </a:lnTo>
                  <a:lnTo>
                    <a:pt x="166" y="74"/>
                  </a:lnTo>
                  <a:lnTo>
                    <a:pt x="168" y="74"/>
                  </a:lnTo>
                  <a:lnTo>
                    <a:pt x="176" y="74"/>
                  </a:lnTo>
                  <a:lnTo>
                    <a:pt x="180" y="74"/>
                  </a:lnTo>
                  <a:lnTo>
                    <a:pt x="184" y="74"/>
                  </a:lnTo>
                  <a:lnTo>
                    <a:pt x="184" y="78"/>
                  </a:lnTo>
                  <a:lnTo>
                    <a:pt x="180" y="78"/>
                  </a:lnTo>
                  <a:lnTo>
                    <a:pt x="176" y="78"/>
                  </a:lnTo>
                  <a:lnTo>
                    <a:pt x="180" y="78"/>
                  </a:lnTo>
                  <a:lnTo>
                    <a:pt x="180" y="82"/>
                  </a:lnTo>
                  <a:lnTo>
                    <a:pt x="184" y="82"/>
                  </a:lnTo>
                  <a:lnTo>
                    <a:pt x="188" y="82"/>
                  </a:lnTo>
                  <a:lnTo>
                    <a:pt x="188" y="86"/>
                  </a:lnTo>
                  <a:lnTo>
                    <a:pt x="192" y="86"/>
                  </a:lnTo>
                  <a:lnTo>
                    <a:pt x="192" y="82"/>
                  </a:lnTo>
                  <a:lnTo>
                    <a:pt x="196" y="82"/>
                  </a:lnTo>
                  <a:lnTo>
                    <a:pt x="198" y="86"/>
                  </a:lnTo>
                  <a:lnTo>
                    <a:pt x="202" y="86"/>
                  </a:lnTo>
                  <a:lnTo>
                    <a:pt x="206" y="86"/>
                  </a:lnTo>
                  <a:lnTo>
                    <a:pt x="202" y="86"/>
                  </a:lnTo>
                  <a:lnTo>
                    <a:pt x="198" y="88"/>
                  </a:lnTo>
                  <a:lnTo>
                    <a:pt x="196" y="88"/>
                  </a:lnTo>
                  <a:lnTo>
                    <a:pt x="192" y="88"/>
                  </a:lnTo>
                  <a:lnTo>
                    <a:pt x="192" y="92"/>
                  </a:lnTo>
                  <a:lnTo>
                    <a:pt x="188" y="96"/>
                  </a:lnTo>
                  <a:lnTo>
                    <a:pt x="184" y="96"/>
                  </a:lnTo>
                  <a:lnTo>
                    <a:pt x="180" y="96"/>
                  </a:lnTo>
                  <a:lnTo>
                    <a:pt x="176" y="96"/>
                  </a:lnTo>
                  <a:lnTo>
                    <a:pt x="176" y="100"/>
                  </a:lnTo>
                  <a:lnTo>
                    <a:pt x="172" y="100"/>
                  </a:lnTo>
                  <a:lnTo>
                    <a:pt x="172" y="100"/>
                  </a:lnTo>
                  <a:lnTo>
                    <a:pt x="172" y="10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123"/>
            <p:cNvSpPr>
              <a:spLocks noEditPoints="1"/>
            </p:cNvSpPr>
            <p:nvPr/>
          </p:nvSpPr>
          <p:spPr bwMode="auto">
            <a:xfrm>
              <a:off x="4641850" y="2419418"/>
              <a:ext cx="298450" cy="508000"/>
            </a:xfrm>
            <a:custGeom>
              <a:avLst/>
              <a:gdLst>
                <a:gd name="T0" fmla="*/ 106 w 188"/>
                <a:gd name="T1" fmla="*/ 232 h 320"/>
                <a:gd name="T2" fmla="*/ 98 w 188"/>
                <a:gd name="T3" fmla="*/ 238 h 320"/>
                <a:gd name="T4" fmla="*/ 78 w 188"/>
                <a:gd name="T5" fmla="*/ 250 h 320"/>
                <a:gd name="T6" fmla="*/ 76 w 188"/>
                <a:gd name="T7" fmla="*/ 254 h 320"/>
                <a:gd name="T8" fmla="*/ 82 w 188"/>
                <a:gd name="T9" fmla="*/ 264 h 320"/>
                <a:gd name="T10" fmla="*/ 76 w 188"/>
                <a:gd name="T11" fmla="*/ 280 h 320"/>
                <a:gd name="T12" fmla="*/ 64 w 188"/>
                <a:gd name="T13" fmla="*/ 302 h 320"/>
                <a:gd name="T14" fmla="*/ 46 w 188"/>
                <a:gd name="T15" fmla="*/ 314 h 320"/>
                <a:gd name="T16" fmla="*/ 30 w 188"/>
                <a:gd name="T17" fmla="*/ 320 h 320"/>
                <a:gd name="T18" fmla="*/ 26 w 188"/>
                <a:gd name="T19" fmla="*/ 302 h 320"/>
                <a:gd name="T20" fmla="*/ 18 w 188"/>
                <a:gd name="T21" fmla="*/ 284 h 320"/>
                <a:gd name="T22" fmla="*/ 8 w 188"/>
                <a:gd name="T23" fmla="*/ 264 h 320"/>
                <a:gd name="T24" fmla="*/ 4 w 188"/>
                <a:gd name="T25" fmla="*/ 246 h 320"/>
                <a:gd name="T26" fmla="*/ 8 w 188"/>
                <a:gd name="T27" fmla="*/ 242 h 320"/>
                <a:gd name="T28" fmla="*/ 16 w 188"/>
                <a:gd name="T29" fmla="*/ 220 h 320"/>
                <a:gd name="T30" fmla="*/ 18 w 188"/>
                <a:gd name="T31" fmla="*/ 198 h 320"/>
                <a:gd name="T32" fmla="*/ 22 w 188"/>
                <a:gd name="T33" fmla="*/ 182 h 320"/>
                <a:gd name="T34" fmla="*/ 16 w 188"/>
                <a:gd name="T35" fmla="*/ 162 h 320"/>
                <a:gd name="T36" fmla="*/ 16 w 188"/>
                <a:gd name="T37" fmla="*/ 134 h 320"/>
                <a:gd name="T38" fmla="*/ 46 w 188"/>
                <a:gd name="T39" fmla="*/ 112 h 320"/>
                <a:gd name="T40" fmla="*/ 46 w 188"/>
                <a:gd name="T41" fmla="*/ 98 h 320"/>
                <a:gd name="T42" fmla="*/ 52 w 188"/>
                <a:gd name="T43" fmla="*/ 76 h 320"/>
                <a:gd name="T44" fmla="*/ 76 w 188"/>
                <a:gd name="T45" fmla="*/ 52 h 320"/>
                <a:gd name="T46" fmla="*/ 78 w 188"/>
                <a:gd name="T47" fmla="*/ 30 h 320"/>
                <a:gd name="T48" fmla="*/ 102 w 188"/>
                <a:gd name="T49" fmla="*/ 20 h 320"/>
                <a:gd name="T50" fmla="*/ 128 w 188"/>
                <a:gd name="T51" fmla="*/ 20 h 320"/>
                <a:gd name="T52" fmla="*/ 138 w 188"/>
                <a:gd name="T53" fmla="*/ 4 h 320"/>
                <a:gd name="T54" fmla="*/ 162 w 188"/>
                <a:gd name="T55" fmla="*/ 16 h 320"/>
                <a:gd name="T56" fmla="*/ 176 w 188"/>
                <a:gd name="T57" fmla="*/ 42 h 320"/>
                <a:gd name="T58" fmla="*/ 180 w 188"/>
                <a:gd name="T59" fmla="*/ 64 h 320"/>
                <a:gd name="T60" fmla="*/ 176 w 188"/>
                <a:gd name="T61" fmla="*/ 82 h 320"/>
                <a:gd name="T62" fmla="*/ 158 w 188"/>
                <a:gd name="T63" fmla="*/ 86 h 320"/>
                <a:gd name="T64" fmla="*/ 158 w 188"/>
                <a:gd name="T65" fmla="*/ 90 h 320"/>
                <a:gd name="T66" fmla="*/ 150 w 188"/>
                <a:gd name="T67" fmla="*/ 98 h 320"/>
                <a:gd name="T68" fmla="*/ 142 w 188"/>
                <a:gd name="T69" fmla="*/ 108 h 320"/>
                <a:gd name="T70" fmla="*/ 146 w 188"/>
                <a:gd name="T71" fmla="*/ 120 h 320"/>
                <a:gd name="T72" fmla="*/ 124 w 188"/>
                <a:gd name="T73" fmla="*/ 134 h 320"/>
                <a:gd name="T74" fmla="*/ 116 w 188"/>
                <a:gd name="T75" fmla="*/ 142 h 320"/>
                <a:gd name="T76" fmla="*/ 106 w 188"/>
                <a:gd name="T77" fmla="*/ 150 h 320"/>
                <a:gd name="T78" fmla="*/ 98 w 188"/>
                <a:gd name="T79" fmla="*/ 150 h 320"/>
                <a:gd name="T80" fmla="*/ 90 w 188"/>
                <a:gd name="T81" fmla="*/ 168 h 320"/>
                <a:gd name="T82" fmla="*/ 86 w 188"/>
                <a:gd name="T83" fmla="*/ 178 h 320"/>
                <a:gd name="T84" fmla="*/ 90 w 188"/>
                <a:gd name="T85" fmla="*/ 206 h 320"/>
                <a:gd name="T86" fmla="*/ 108 w 188"/>
                <a:gd name="T87" fmla="*/ 212 h 320"/>
                <a:gd name="T88" fmla="*/ 106 w 188"/>
                <a:gd name="T89" fmla="*/ 232 h 320"/>
                <a:gd name="T90" fmla="*/ 94 w 188"/>
                <a:gd name="T91" fmla="*/ 224 h 320"/>
                <a:gd name="T92" fmla="*/ 94 w 188"/>
                <a:gd name="T93" fmla="*/ 228 h 320"/>
                <a:gd name="T94" fmla="*/ 78 w 188"/>
                <a:gd name="T95" fmla="*/ 228 h 320"/>
                <a:gd name="T96" fmla="*/ 86 w 188"/>
                <a:gd name="T97" fmla="*/ 232 h 320"/>
                <a:gd name="T98" fmla="*/ 90 w 188"/>
                <a:gd name="T99" fmla="*/ 162 h 320"/>
                <a:gd name="T100" fmla="*/ 86 w 188"/>
                <a:gd name="T101" fmla="*/ 232 h 320"/>
                <a:gd name="T102" fmla="*/ 94 w 188"/>
                <a:gd name="T103" fmla="*/ 234 h 320"/>
                <a:gd name="T104" fmla="*/ 106 w 188"/>
                <a:gd name="T105" fmla="*/ 206 h 320"/>
                <a:gd name="T106" fmla="*/ 12 w 188"/>
                <a:gd name="T107" fmla="*/ 258 h 320"/>
                <a:gd name="T108" fmla="*/ 12 w 188"/>
                <a:gd name="T109" fmla="*/ 264 h 320"/>
                <a:gd name="T110" fmla="*/ 108 w 188"/>
                <a:gd name="T111" fmla="*/ 276 h 320"/>
                <a:gd name="T112" fmla="*/ 102 w 188"/>
                <a:gd name="T113" fmla="*/ 272 h 320"/>
                <a:gd name="T114" fmla="*/ 76 w 188"/>
                <a:gd name="T115" fmla="*/ 294 h 320"/>
                <a:gd name="T116" fmla="*/ 86 w 188"/>
                <a:gd name="T117" fmla="*/ 284 h 320"/>
                <a:gd name="T118" fmla="*/ 76 w 188"/>
                <a:gd name="T119" fmla="*/ 30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 h="320">
                  <a:moveTo>
                    <a:pt x="90" y="234"/>
                  </a:moveTo>
                  <a:lnTo>
                    <a:pt x="94" y="234"/>
                  </a:lnTo>
                  <a:lnTo>
                    <a:pt x="98" y="234"/>
                  </a:lnTo>
                  <a:lnTo>
                    <a:pt x="98" y="232"/>
                  </a:lnTo>
                  <a:lnTo>
                    <a:pt x="98" y="234"/>
                  </a:lnTo>
                  <a:lnTo>
                    <a:pt x="102" y="234"/>
                  </a:lnTo>
                  <a:lnTo>
                    <a:pt x="102" y="232"/>
                  </a:lnTo>
                  <a:lnTo>
                    <a:pt x="106" y="232"/>
                  </a:lnTo>
                  <a:lnTo>
                    <a:pt x="106" y="234"/>
                  </a:lnTo>
                  <a:lnTo>
                    <a:pt x="106" y="232"/>
                  </a:lnTo>
                  <a:lnTo>
                    <a:pt x="108" y="232"/>
                  </a:lnTo>
                  <a:lnTo>
                    <a:pt x="108" y="234"/>
                  </a:lnTo>
                  <a:lnTo>
                    <a:pt x="106" y="234"/>
                  </a:lnTo>
                  <a:lnTo>
                    <a:pt x="102" y="234"/>
                  </a:lnTo>
                  <a:lnTo>
                    <a:pt x="102" y="238"/>
                  </a:lnTo>
                  <a:lnTo>
                    <a:pt x="98" y="238"/>
                  </a:lnTo>
                  <a:lnTo>
                    <a:pt x="98" y="242"/>
                  </a:lnTo>
                  <a:lnTo>
                    <a:pt x="94" y="238"/>
                  </a:lnTo>
                  <a:lnTo>
                    <a:pt x="94" y="242"/>
                  </a:lnTo>
                  <a:lnTo>
                    <a:pt x="90" y="246"/>
                  </a:lnTo>
                  <a:lnTo>
                    <a:pt x="86" y="246"/>
                  </a:lnTo>
                  <a:lnTo>
                    <a:pt x="86" y="250"/>
                  </a:lnTo>
                  <a:lnTo>
                    <a:pt x="82" y="250"/>
                  </a:lnTo>
                  <a:lnTo>
                    <a:pt x="78" y="250"/>
                  </a:lnTo>
                  <a:lnTo>
                    <a:pt x="76" y="250"/>
                  </a:lnTo>
                  <a:lnTo>
                    <a:pt x="72" y="250"/>
                  </a:lnTo>
                  <a:lnTo>
                    <a:pt x="76" y="250"/>
                  </a:lnTo>
                  <a:lnTo>
                    <a:pt x="78" y="250"/>
                  </a:lnTo>
                  <a:lnTo>
                    <a:pt x="82" y="250"/>
                  </a:lnTo>
                  <a:lnTo>
                    <a:pt x="82" y="254"/>
                  </a:lnTo>
                  <a:lnTo>
                    <a:pt x="78" y="254"/>
                  </a:lnTo>
                  <a:lnTo>
                    <a:pt x="76" y="254"/>
                  </a:lnTo>
                  <a:lnTo>
                    <a:pt x="78" y="254"/>
                  </a:lnTo>
                  <a:lnTo>
                    <a:pt x="82" y="254"/>
                  </a:lnTo>
                  <a:lnTo>
                    <a:pt x="82" y="258"/>
                  </a:lnTo>
                  <a:lnTo>
                    <a:pt x="82" y="262"/>
                  </a:lnTo>
                  <a:lnTo>
                    <a:pt x="78" y="262"/>
                  </a:lnTo>
                  <a:lnTo>
                    <a:pt x="82" y="262"/>
                  </a:lnTo>
                  <a:lnTo>
                    <a:pt x="78" y="264"/>
                  </a:lnTo>
                  <a:lnTo>
                    <a:pt x="82" y="264"/>
                  </a:lnTo>
                  <a:lnTo>
                    <a:pt x="78" y="264"/>
                  </a:lnTo>
                  <a:lnTo>
                    <a:pt x="78" y="268"/>
                  </a:lnTo>
                  <a:lnTo>
                    <a:pt x="76" y="264"/>
                  </a:lnTo>
                  <a:lnTo>
                    <a:pt x="78" y="268"/>
                  </a:lnTo>
                  <a:lnTo>
                    <a:pt x="78" y="272"/>
                  </a:lnTo>
                  <a:lnTo>
                    <a:pt x="78" y="276"/>
                  </a:lnTo>
                  <a:lnTo>
                    <a:pt x="78" y="280"/>
                  </a:lnTo>
                  <a:lnTo>
                    <a:pt x="76" y="280"/>
                  </a:lnTo>
                  <a:lnTo>
                    <a:pt x="78" y="284"/>
                  </a:lnTo>
                  <a:lnTo>
                    <a:pt x="76" y="288"/>
                  </a:lnTo>
                  <a:lnTo>
                    <a:pt x="76" y="292"/>
                  </a:lnTo>
                  <a:lnTo>
                    <a:pt x="76" y="294"/>
                  </a:lnTo>
                  <a:lnTo>
                    <a:pt x="72" y="298"/>
                  </a:lnTo>
                  <a:lnTo>
                    <a:pt x="72" y="302"/>
                  </a:lnTo>
                  <a:lnTo>
                    <a:pt x="68" y="306"/>
                  </a:lnTo>
                  <a:lnTo>
                    <a:pt x="64" y="302"/>
                  </a:lnTo>
                  <a:lnTo>
                    <a:pt x="60" y="306"/>
                  </a:lnTo>
                  <a:lnTo>
                    <a:pt x="56" y="302"/>
                  </a:lnTo>
                  <a:lnTo>
                    <a:pt x="52" y="302"/>
                  </a:lnTo>
                  <a:lnTo>
                    <a:pt x="52" y="306"/>
                  </a:lnTo>
                  <a:lnTo>
                    <a:pt x="48" y="306"/>
                  </a:lnTo>
                  <a:lnTo>
                    <a:pt x="48" y="310"/>
                  </a:lnTo>
                  <a:lnTo>
                    <a:pt x="46" y="310"/>
                  </a:lnTo>
                  <a:lnTo>
                    <a:pt x="46" y="314"/>
                  </a:lnTo>
                  <a:lnTo>
                    <a:pt x="46" y="318"/>
                  </a:lnTo>
                  <a:lnTo>
                    <a:pt x="48" y="318"/>
                  </a:lnTo>
                  <a:lnTo>
                    <a:pt x="46" y="318"/>
                  </a:lnTo>
                  <a:lnTo>
                    <a:pt x="46" y="320"/>
                  </a:lnTo>
                  <a:lnTo>
                    <a:pt x="42" y="320"/>
                  </a:lnTo>
                  <a:lnTo>
                    <a:pt x="38" y="320"/>
                  </a:lnTo>
                  <a:lnTo>
                    <a:pt x="34" y="320"/>
                  </a:lnTo>
                  <a:lnTo>
                    <a:pt x="30" y="320"/>
                  </a:lnTo>
                  <a:lnTo>
                    <a:pt x="26" y="320"/>
                  </a:lnTo>
                  <a:lnTo>
                    <a:pt x="26" y="318"/>
                  </a:lnTo>
                  <a:lnTo>
                    <a:pt x="30" y="314"/>
                  </a:lnTo>
                  <a:lnTo>
                    <a:pt x="26" y="310"/>
                  </a:lnTo>
                  <a:lnTo>
                    <a:pt x="22" y="306"/>
                  </a:lnTo>
                  <a:lnTo>
                    <a:pt x="18" y="302"/>
                  </a:lnTo>
                  <a:lnTo>
                    <a:pt x="22" y="302"/>
                  </a:lnTo>
                  <a:lnTo>
                    <a:pt x="26" y="302"/>
                  </a:lnTo>
                  <a:lnTo>
                    <a:pt x="22" y="298"/>
                  </a:lnTo>
                  <a:lnTo>
                    <a:pt x="26" y="298"/>
                  </a:lnTo>
                  <a:lnTo>
                    <a:pt x="26" y="294"/>
                  </a:lnTo>
                  <a:lnTo>
                    <a:pt x="22" y="294"/>
                  </a:lnTo>
                  <a:lnTo>
                    <a:pt x="22" y="292"/>
                  </a:lnTo>
                  <a:lnTo>
                    <a:pt x="22" y="288"/>
                  </a:lnTo>
                  <a:lnTo>
                    <a:pt x="18" y="288"/>
                  </a:lnTo>
                  <a:lnTo>
                    <a:pt x="18" y="284"/>
                  </a:lnTo>
                  <a:lnTo>
                    <a:pt x="16" y="284"/>
                  </a:lnTo>
                  <a:lnTo>
                    <a:pt x="16" y="280"/>
                  </a:lnTo>
                  <a:lnTo>
                    <a:pt x="16" y="276"/>
                  </a:lnTo>
                  <a:lnTo>
                    <a:pt x="12" y="276"/>
                  </a:lnTo>
                  <a:lnTo>
                    <a:pt x="12" y="272"/>
                  </a:lnTo>
                  <a:lnTo>
                    <a:pt x="12" y="268"/>
                  </a:lnTo>
                  <a:lnTo>
                    <a:pt x="8" y="268"/>
                  </a:lnTo>
                  <a:lnTo>
                    <a:pt x="8" y="264"/>
                  </a:lnTo>
                  <a:lnTo>
                    <a:pt x="12" y="264"/>
                  </a:lnTo>
                  <a:lnTo>
                    <a:pt x="12" y="262"/>
                  </a:lnTo>
                  <a:lnTo>
                    <a:pt x="12" y="258"/>
                  </a:lnTo>
                  <a:lnTo>
                    <a:pt x="8" y="258"/>
                  </a:lnTo>
                  <a:lnTo>
                    <a:pt x="4" y="258"/>
                  </a:lnTo>
                  <a:lnTo>
                    <a:pt x="4" y="254"/>
                  </a:lnTo>
                  <a:lnTo>
                    <a:pt x="4" y="250"/>
                  </a:lnTo>
                  <a:lnTo>
                    <a:pt x="4" y="246"/>
                  </a:lnTo>
                  <a:lnTo>
                    <a:pt x="0" y="246"/>
                  </a:lnTo>
                  <a:lnTo>
                    <a:pt x="4" y="246"/>
                  </a:lnTo>
                  <a:lnTo>
                    <a:pt x="4" y="242"/>
                  </a:lnTo>
                  <a:lnTo>
                    <a:pt x="0" y="242"/>
                  </a:lnTo>
                  <a:lnTo>
                    <a:pt x="0" y="238"/>
                  </a:lnTo>
                  <a:lnTo>
                    <a:pt x="4" y="238"/>
                  </a:lnTo>
                  <a:lnTo>
                    <a:pt x="4" y="242"/>
                  </a:lnTo>
                  <a:lnTo>
                    <a:pt x="8" y="242"/>
                  </a:lnTo>
                  <a:lnTo>
                    <a:pt x="12" y="238"/>
                  </a:lnTo>
                  <a:lnTo>
                    <a:pt x="12" y="234"/>
                  </a:lnTo>
                  <a:lnTo>
                    <a:pt x="12" y="232"/>
                  </a:lnTo>
                  <a:lnTo>
                    <a:pt x="8" y="228"/>
                  </a:lnTo>
                  <a:lnTo>
                    <a:pt x="12" y="228"/>
                  </a:lnTo>
                  <a:lnTo>
                    <a:pt x="12" y="224"/>
                  </a:lnTo>
                  <a:lnTo>
                    <a:pt x="12" y="220"/>
                  </a:lnTo>
                  <a:lnTo>
                    <a:pt x="16" y="220"/>
                  </a:lnTo>
                  <a:lnTo>
                    <a:pt x="18" y="220"/>
                  </a:lnTo>
                  <a:lnTo>
                    <a:pt x="18" y="216"/>
                  </a:lnTo>
                  <a:lnTo>
                    <a:pt x="18" y="212"/>
                  </a:lnTo>
                  <a:lnTo>
                    <a:pt x="22" y="208"/>
                  </a:lnTo>
                  <a:lnTo>
                    <a:pt x="22" y="206"/>
                  </a:lnTo>
                  <a:lnTo>
                    <a:pt x="18" y="206"/>
                  </a:lnTo>
                  <a:lnTo>
                    <a:pt x="18" y="202"/>
                  </a:lnTo>
                  <a:lnTo>
                    <a:pt x="18" y="198"/>
                  </a:lnTo>
                  <a:lnTo>
                    <a:pt x="16" y="194"/>
                  </a:lnTo>
                  <a:lnTo>
                    <a:pt x="18" y="194"/>
                  </a:lnTo>
                  <a:lnTo>
                    <a:pt x="22" y="194"/>
                  </a:lnTo>
                  <a:lnTo>
                    <a:pt x="22" y="190"/>
                  </a:lnTo>
                  <a:lnTo>
                    <a:pt x="26" y="190"/>
                  </a:lnTo>
                  <a:lnTo>
                    <a:pt x="26" y="186"/>
                  </a:lnTo>
                  <a:lnTo>
                    <a:pt x="22" y="186"/>
                  </a:lnTo>
                  <a:lnTo>
                    <a:pt x="22" y="182"/>
                  </a:lnTo>
                  <a:lnTo>
                    <a:pt x="18" y="182"/>
                  </a:lnTo>
                  <a:lnTo>
                    <a:pt x="16" y="178"/>
                  </a:lnTo>
                  <a:lnTo>
                    <a:pt x="16" y="176"/>
                  </a:lnTo>
                  <a:lnTo>
                    <a:pt x="16" y="172"/>
                  </a:lnTo>
                  <a:lnTo>
                    <a:pt x="18" y="168"/>
                  </a:lnTo>
                  <a:lnTo>
                    <a:pt x="18" y="164"/>
                  </a:lnTo>
                  <a:lnTo>
                    <a:pt x="16" y="164"/>
                  </a:lnTo>
                  <a:lnTo>
                    <a:pt x="16" y="162"/>
                  </a:lnTo>
                  <a:lnTo>
                    <a:pt x="16" y="158"/>
                  </a:lnTo>
                  <a:lnTo>
                    <a:pt x="16" y="154"/>
                  </a:lnTo>
                  <a:lnTo>
                    <a:pt x="16" y="150"/>
                  </a:lnTo>
                  <a:lnTo>
                    <a:pt x="16" y="146"/>
                  </a:lnTo>
                  <a:lnTo>
                    <a:pt x="12" y="142"/>
                  </a:lnTo>
                  <a:lnTo>
                    <a:pt x="16" y="142"/>
                  </a:lnTo>
                  <a:lnTo>
                    <a:pt x="16" y="138"/>
                  </a:lnTo>
                  <a:lnTo>
                    <a:pt x="16" y="134"/>
                  </a:lnTo>
                  <a:lnTo>
                    <a:pt x="18" y="132"/>
                  </a:lnTo>
                  <a:lnTo>
                    <a:pt x="22" y="128"/>
                  </a:lnTo>
                  <a:lnTo>
                    <a:pt x="26" y="124"/>
                  </a:lnTo>
                  <a:lnTo>
                    <a:pt x="30" y="124"/>
                  </a:lnTo>
                  <a:lnTo>
                    <a:pt x="42" y="124"/>
                  </a:lnTo>
                  <a:lnTo>
                    <a:pt x="46" y="120"/>
                  </a:lnTo>
                  <a:lnTo>
                    <a:pt x="46" y="116"/>
                  </a:lnTo>
                  <a:lnTo>
                    <a:pt x="46" y="112"/>
                  </a:lnTo>
                  <a:lnTo>
                    <a:pt x="42" y="112"/>
                  </a:lnTo>
                  <a:lnTo>
                    <a:pt x="38" y="112"/>
                  </a:lnTo>
                  <a:lnTo>
                    <a:pt x="38" y="108"/>
                  </a:lnTo>
                  <a:lnTo>
                    <a:pt x="42" y="108"/>
                  </a:lnTo>
                  <a:lnTo>
                    <a:pt x="42" y="106"/>
                  </a:lnTo>
                  <a:lnTo>
                    <a:pt x="42" y="102"/>
                  </a:lnTo>
                  <a:lnTo>
                    <a:pt x="46" y="102"/>
                  </a:lnTo>
                  <a:lnTo>
                    <a:pt x="46" y="98"/>
                  </a:lnTo>
                  <a:lnTo>
                    <a:pt x="48" y="94"/>
                  </a:lnTo>
                  <a:lnTo>
                    <a:pt x="48" y="90"/>
                  </a:lnTo>
                  <a:lnTo>
                    <a:pt x="48" y="86"/>
                  </a:lnTo>
                  <a:lnTo>
                    <a:pt x="48" y="82"/>
                  </a:lnTo>
                  <a:lnTo>
                    <a:pt x="52" y="82"/>
                  </a:lnTo>
                  <a:lnTo>
                    <a:pt x="48" y="78"/>
                  </a:lnTo>
                  <a:lnTo>
                    <a:pt x="48" y="76"/>
                  </a:lnTo>
                  <a:lnTo>
                    <a:pt x="52" y="76"/>
                  </a:lnTo>
                  <a:lnTo>
                    <a:pt x="56" y="76"/>
                  </a:lnTo>
                  <a:lnTo>
                    <a:pt x="64" y="72"/>
                  </a:lnTo>
                  <a:lnTo>
                    <a:pt x="60" y="68"/>
                  </a:lnTo>
                  <a:lnTo>
                    <a:pt x="60" y="64"/>
                  </a:lnTo>
                  <a:lnTo>
                    <a:pt x="64" y="64"/>
                  </a:lnTo>
                  <a:lnTo>
                    <a:pt x="68" y="60"/>
                  </a:lnTo>
                  <a:lnTo>
                    <a:pt x="72" y="56"/>
                  </a:lnTo>
                  <a:lnTo>
                    <a:pt x="76" y="52"/>
                  </a:lnTo>
                  <a:lnTo>
                    <a:pt x="76" y="48"/>
                  </a:lnTo>
                  <a:lnTo>
                    <a:pt x="76" y="46"/>
                  </a:lnTo>
                  <a:lnTo>
                    <a:pt x="72" y="46"/>
                  </a:lnTo>
                  <a:lnTo>
                    <a:pt x="72" y="42"/>
                  </a:lnTo>
                  <a:lnTo>
                    <a:pt x="76" y="42"/>
                  </a:lnTo>
                  <a:lnTo>
                    <a:pt x="78" y="38"/>
                  </a:lnTo>
                  <a:lnTo>
                    <a:pt x="78" y="34"/>
                  </a:lnTo>
                  <a:lnTo>
                    <a:pt x="78" y="30"/>
                  </a:lnTo>
                  <a:lnTo>
                    <a:pt x="86" y="26"/>
                  </a:lnTo>
                  <a:lnTo>
                    <a:pt x="90" y="26"/>
                  </a:lnTo>
                  <a:lnTo>
                    <a:pt x="94" y="26"/>
                  </a:lnTo>
                  <a:lnTo>
                    <a:pt x="94" y="30"/>
                  </a:lnTo>
                  <a:lnTo>
                    <a:pt x="98" y="30"/>
                  </a:lnTo>
                  <a:lnTo>
                    <a:pt x="98" y="26"/>
                  </a:lnTo>
                  <a:lnTo>
                    <a:pt x="102" y="22"/>
                  </a:lnTo>
                  <a:lnTo>
                    <a:pt x="102" y="20"/>
                  </a:lnTo>
                  <a:lnTo>
                    <a:pt x="98" y="20"/>
                  </a:lnTo>
                  <a:lnTo>
                    <a:pt x="102" y="16"/>
                  </a:lnTo>
                  <a:lnTo>
                    <a:pt x="106" y="16"/>
                  </a:lnTo>
                  <a:lnTo>
                    <a:pt x="108" y="16"/>
                  </a:lnTo>
                  <a:lnTo>
                    <a:pt x="112" y="16"/>
                  </a:lnTo>
                  <a:lnTo>
                    <a:pt x="120" y="20"/>
                  </a:lnTo>
                  <a:lnTo>
                    <a:pt x="124" y="20"/>
                  </a:lnTo>
                  <a:lnTo>
                    <a:pt x="128" y="20"/>
                  </a:lnTo>
                  <a:lnTo>
                    <a:pt x="132" y="16"/>
                  </a:lnTo>
                  <a:lnTo>
                    <a:pt x="128" y="16"/>
                  </a:lnTo>
                  <a:lnTo>
                    <a:pt x="132" y="12"/>
                  </a:lnTo>
                  <a:lnTo>
                    <a:pt x="132" y="8"/>
                  </a:lnTo>
                  <a:lnTo>
                    <a:pt x="132" y="4"/>
                  </a:lnTo>
                  <a:lnTo>
                    <a:pt x="128" y="0"/>
                  </a:lnTo>
                  <a:lnTo>
                    <a:pt x="134" y="0"/>
                  </a:lnTo>
                  <a:lnTo>
                    <a:pt x="138" y="4"/>
                  </a:lnTo>
                  <a:lnTo>
                    <a:pt x="142" y="8"/>
                  </a:lnTo>
                  <a:lnTo>
                    <a:pt x="146" y="8"/>
                  </a:lnTo>
                  <a:lnTo>
                    <a:pt x="146" y="12"/>
                  </a:lnTo>
                  <a:lnTo>
                    <a:pt x="150" y="12"/>
                  </a:lnTo>
                  <a:lnTo>
                    <a:pt x="150" y="16"/>
                  </a:lnTo>
                  <a:lnTo>
                    <a:pt x="154" y="16"/>
                  </a:lnTo>
                  <a:lnTo>
                    <a:pt x="158" y="16"/>
                  </a:lnTo>
                  <a:lnTo>
                    <a:pt x="162" y="16"/>
                  </a:lnTo>
                  <a:lnTo>
                    <a:pt x="164" y="20"/>
                  </a:lnTo>
                  <a:lnTo>
                    <a:pt x="168" y="20"/>
                  </a:lnTo>
                  <a:lnTo>
                    <a:pt x="176" y="26"/>
                  </a:lnTo>
                  <a:lnTo>
                    <a:pt x="180" y="30"/>
                  </a:lnTo>
                  <a:lnTo>
                    <a:pt x="176" y="30"/>
                  </a:lnTo>
                  <a:lnTo>
                    <a:pt x="176" y="34"/>
                  </a:lnTo>
                  <a:lnTo>
                    <a:pt x="176" y="38"/>
                  </a:lnTo>
                  <a:lnTo>
                    <a:pt x="176" y="42"/>
                  </a:lnTo>
                  <a:lnTo>
                    <a:pt x="180" y="42"/>
                  </a:lnTo>
                  <a:lnTo>
                    <a:pt x="180" y="46"/>
                  </a:lnTo>
                  <a:lnTo>
                    <a:pt x="176" y="48"/>
                  </a:lnTo>
                  <a:lnTo>
                    <a:pt x="180" y="52"/>
                  </a:lnTo>
                  <a:lnTo>
                    <a:pt x="184" y="56"/>
                  </a:lnTo>
                  <a:lnTo>
                    <a:pt x="184" y="60"/>
                  </a:lnTo>
                  <a:lnTo>
                    <a:pt x="184" y="64"/>
                  </a:lnTo>
                  <a:lnTo>
                    <a:pt x="180" y="64"/>
                  </a:lnTo>
                  <a:lnTo>
                    <a:pt x="180" y="68"/>
                  </a:lnTo>
                  <a:lnTo>
                    <a:pt x="180" y="72"/>
                  </a:lnTo>
                  <a:lnTo>
                    <a:pt x="180" y="76"/>
                  </a:lnTo>
                  <a:lnTo>
                    <a:pt x="184" y="76"/>
                  </a:lnTo>
                  <a:lnTo>
                    <a:pt x="188" y="82"/>
                  </a:lnTo>
                  <a:lnTo>
                    <a:pt x="184" y="82"/>
                  </a:lnTo>
                  <a:lnTo>
                    <a:pt x="180" y="82"/>
                  </a:lnTo>
                  <a:lnTo>
                    <a:pt x="176" y="82"/>
                  </a:lnTo>
                  <a:lnTo>
                    <a:pt x="172" y="82"/>
                  </a:lnTo>
                  <a:lnTo>
                    <a:pt x="172" y="86"/>
                  </a:lnTo>
                  <a:lnTo>
                    <a:pt x="168" y="82"/>
                  </a:lnTo>
                  <a:lnTo>
                    <a:pt x="164" y="82"/>
                  </a:lnTo>
                  <a:lnTo>
                    <a:pt x="164" y="78"/>
                  </a:lnTo>
                  <a:lnTo>
                    <a:pt x="164" y="82"/>
                  </a:lnTo>
                  <a:lnTo>
                    <a:pt x="162" y="82"/>
                  </a:lnTo>
                  <a:lnTo>
                    <a:pt x="158" y="86"/>
                  </a:lnTo>
                  <a:lnTo>
                    <a:pt x="162" y="86"/>
                  </a:lnTo>
                  <a:lnTo>
                    <a:pt x="162" y="90"/>
                  </a:lnTo>
                  <a:lnTo>
                    <a:pt x="158" y="86"/>
                  </a:lnTo>
                  <a:lnTo>
                    <a:pt x="154" y="86"/>
                  </a:lnTo>
                  <a:lnTo>
                    <a:pt x="154" y="82"/>
                  </a:lnTo>
                  <a:lnTo>
                    <a:pt x="154" y="86"/>
                  </a:lnTo>
                  <a:lnTo>
                    <a:pt x="158" y="86"/>
                  </a:lnTo>
                  <a:lnTo>
                    <a:pt x="158" y="90"/>
                  </a:lnTo>
                  <a:lnTo>
                    <a:pt x="154" y="90"/>
                  </a:lnTo>
                  <a:lnTo>
                    <a:pt x="158" y="90"/>
                  </a:lnTo>
                  <a:lnTo>
                    <a:pt x="154" y="94"/>
                  </a:lnTo>
                  <a:lnTo>
                    <a:pt x="150" y="94"/>
                  </a:lnTo>
                  <a:lnTo>
                    <a:pt x="150" y="90"/>
                  </a:lnTo>
                  <a:lnTo>
                    <a:pt x="146" y="94"/>
                  </a:lnTo>
                  <a:lnTo>
                    <a:pt x="150" y="94"/>
                  </a:lnTo>
                  <a:lnTo>
                    <a:pt x="150" y="98"/>
                  </a:lnTo>
                  <a:lnTo>
                    <a:pt x="150" y="94"/>
                  </a:lnTo>
                  <a:lnTo>
                    <a:pt x="146" y="94"/>
                  </a:lnTo>
                  <a:lnTo>
                    <a:pt x="150" y="94"/>
                  </a:lnTo>
                  <a:lnTo>
                    <a:pt x="150" y="98"/>
                  </a:lnTo>
                  <a:lnTo>
                    <a:pt x="150" y="102"/>
                  </a:lnTo>
                  <a:lnTo>
                    <a:pt x="146" y="102"/>
                  </a:lnTo>
                  <a:lnTo>
                    <a:pt x="142" y="106"/>
                  </a:lnTo>
                  <a:lnTo>
                    <a:pt x="142" y="108"/>
                  </a:lnTo>
                  <a:lnTo>
                    <a:pt x="146" y="106"/>
                  </a:lnTo>
                  <a:lnTo>
                    <a:pt x="146" y="108"/>
                  </a:lnTo>
                  <a:lnTo>
                    <a:pt x="142" y="108"/>
                  </a:lnTo>
                  <a:lnTo>
                    <a:pt x="146" y="112"/>
                  </a:lnTo>
                  <a:lnTo>
                    <a:pt x="150" y="112"/>
                  </a:lnTo>
                  <a:lnTo>
                    <a:pt x="150" y="116"/>
                  </a:lnTo>
                  <a:lnTo>
                    <a:pt x="146" y="116"/>
                  </a:lnTo>
                  <a:lnTo>
                    <a:pt x="146" y="120"/>
                  </a:lnTo>
                  <a:lnTo>
                    <a:pt x="142" y="124"/>
                  </a:lnTo>
                  <a:lnTo>
                    <a:pt x="138" y="124"/>
                  </a:lnTo>
                  <a:lnTo>
                    <a:pt x="138" y="128"/>
                  </a:lnTo>
                  <a:lnTo>
                    <a:pt x="134" y="132"/>
                  </a:lnTo>
                  <a:lnTo>
                    <a:pt x="132" y="132"/>
                  </a:lnTo>
                  <a:lnTo>
                    <a:pt x="132" y="134"/>
                  </a:lnTo>
                  <a:lnTo>
                    <a:pt x="128" y="134"/>
                  </a:lnTo>
                  <a:lnTo>
                    <a:pt x="124" y="134"/>
                  </a:lnTo>
                  <a:lnTo>
                    <a:pt x="124" y="138"/>
                  </a:lnTo>
                  <a:lnTo>
                    <a:pt x="120" y="138"/>
                  </a:lnTo>
                  <a:lnTo>
                    <a:pt x="120" y="134"/>
                  </a:lnTo>
                  <a:lnTo>
                    <a:pt x="120" y="138"/>
                  </a:lnTo>
                  <a:lnTo>
                    <a:pt x="116" y="138"/>
                  </a:lnTo>
                  <a:lnTo>
                    <a:pt x="116" y="142"/>
                  </a:lnTo>
                  <a:lnTo>
                    <a:pt x="112" y="142"/>
                  </a:lnTo>
                  <a:lnTo>
                    <a:pt x="116" y="142"/>
                  </a:lnTo>
                  <a:lnTo>
                    <a:pt x="112" y="146"/>
                  </a:lnTo>
                  <a:lnTo>
                    <a:pt x="112" y="142"/>
                  </a:lnTo>
                  <a:lnTo>
                    <a:pt x="108" y="142"/>
                  </a:lnTo>
                  <a:lnTo>
                    <a:pt x="112" y="142"/>
                  </a:lnTo>
                  <a:lnTo>
                    <a:pt x="112" y="146"/>
                  </a:lnTo>
                  <a:lnTo>
                    <a:pt x="108" y="146"/>
                  </a:lnTo>
                  <a:lnTo>
                    <a:pt x="106" y="146"/>
                  </a:lnTo>
                  <a:lnTo>
                    <a:pt x="106" y="150"/>
                  </a:lnTo>
                  <a:lnTo>
                    <a:pt x="102" y="150"/>
                  </a:lnTo>
                  <a:lnTo>
                    <a:pt x="106" y="150"/>
                  </a:lnTo>
                  <a:lnTo>
                    <a:pt x="106" y="154"/>
                  </a:lnTo>
                  <a:lnTo>
                    <a:pt x="102" y="154"/>
                  </a:lnTo>
                  <a:lnTo>
                    <a:pt x="98" y="154"/>
                  </a:lnTo>
                  <a:lnTo>
                    <a:pt x="98" y="150"/>
                  </a:lnTo>
                  <a:lnTo>
                    <a:pt x="94" y="150"/>
                  </a:lnTo>
                  <a:lnTo>
                    <a:pt x="98" y="150"/>
                  </a:lnTo>
                  <a:lnTo>
                    <a:pt x="98" y="154"/>
                  </a:lnTo>
                  <a:lnTo>
                    <a:pt x="98" y="158"/>
                  </a:lnTo>
                  <a:lnTo>
                    <a:pt x="98" y="162"/>
                  </a:lnTo>
                  <a:lnTo>
                    <a:pt x="94" y="162"/>
                  </a:lnTo>
                  <a:lnTo>
                    <a:pt x="90" y="162"/>
                  </a:lnTo>
                  <a:lnTo>
                    <a:pt x="90" y="164"/>
                  </a:lnTo>
                  <a:lnTo>
                    <a:pt x="94" y="168"/>
                  </a:lnTo>
                  <a:lnTo>
                    <a:pt x="90" y="168"/>
                  </a:lnTo>
                  <a:lnTo>
                    <a:pt x="90" y="172"/>
                  </a:lnTo>
                  <a:lnTo>
                    <a:pt x="90" y="176"/>
                  </a:lnTo>
                  <a:lnTo>
                    <a:pt x="90" y="178"/>
                  </a:lnTo>
                  <a:lnTo>
                    <a:pt x="94" y="178"/>
                  </a:lnTo>
                  <a:lnTo>
                    <a:pt x="90" y="178"/>
                  </a:lnTo>
                  <a:lnTo>
                    <a:pt x="86" y="178"/>
                  </a:lnTo>
                  <a:lnTo>
                    <a:pt x="90" y="178"/>
                  </a:lnTo>
                  <a:lnTo>
                    <a:pt x="86" y="178"/>
                  </a:lnTo>
                  <a:lnTo>
                    <a:pt x="86" y="182"/>
                  </a:lnTo>
                  <a:lnTo>
                    <a:pt x="86" y="186"/>
                  </a:lnTo>
                  <a:lnTo>
                    <a:pt x="86" y="190"/>
                  </a:lnTo>
                  <a:lnTo>
                    <a:pt x="86" y="194"/>
                  </a:lnTo>
                  <a:lnTo>
                    <a:pt x="86" y="198"/>
                  </a:lnTo>
                  <a:lnTo>
                    <a:pt x="90" y="198"/>
                  </a:lnTo>
                  <a:lnTo>
                    <a:pt x="90" y="202"/>
                  </a:lnTo>
                  <a:lnTo>
                    <a:pt x="90" y="206"/>
                  </a:lnTo>
                  <a:lnTo>
                    <a:pt x="90" y="202"/>
                  </a:lnTo>
                  <a:lnTo>
                    <a:pt x="94" y="202"/>
                  </a:lnTo>
                  <a:lnTo>
                    <a:pt x="94" y="206"/>
                  </a:lnTo>
                  <a:lnTo>
                    <a:pt x="98" y="206"/>
                  </a:lnTo>
                  <a:lnTo>
                    <a:pt x="102" y="208"/>
                  </a:lnTo>
                  <a:lnTo>
                    <a:pt x="106" y="208"/>
                  </a:lnTo>
                  <a:lnTo>
                    <a:pt x="106" y="212"/>
                  </a:lnTo>
                  <a:lnTo>
                    <a:pt x="108" y="212"/>
                  </a:lnTo>
                  <a:lnTo>
                    <a:pt x="106" y="212"/>
                  </a:lnTo>
                  <a:lnTo>
                    <a:pt x="106" y="216"/>
                  </a:lnTo>
                  <a:lnTo>
                    <a:pt x="108" y="216"/>
                  </a:lnTo>
                  <a:lnTo>
                    <a:pt x="112" y="220"/>
                  </a:lnTo>
                  <a:lnTo>
                    <a:pt x="112" y="224"/>
                  </a:lnTo>
                  <a:lnTo>
                    <a:pt x="108" y="224"/>
                  </a:lnTo>
                  <a:lnTo>
                    <a:pt x="108" y="228"/>
                  </a:lnTo>
                  <a:lnTo>
                    <a:pt x="106" y="232"/>
                  </a:lnTo>
                  <a:lnTo>
                    <a:pt x="102" y="232"/>
                  </a:lnTo>
                  <a:lnTo>
                    <a:pt x="106" y="232"/>
                  </a:lnTo>
                  <a:lnTo>
                    <a:pt x="102" y="232"/>
                  </a:lnTo>
                  <a:lnTo>
                    <a:pt x="98" y="232"/>
                  </a:lnTo>
                  <a:lnTo>
                    <a:pt x="94" y="232"/>
                  </a:lnTo>
                  <a:lnTo>
                    <a:pt x="98" y="228"/>
                  </a:lnTo>
                  <a:lnTo>
                    <a:pt x="94" y="228"/>
                  </a:lnTo>
                  <a:lnTo>
                    <a:pt x="94" y="224"/>
                  </a:lnTo>
                  <a:lnTo>
                    <a:pt x="94" y="228"/>
                  </a:lnTo>
                  <a:lnTo>
                    <a:pt x="94" y="224"/>
                  </a:lnTo>
                  <a:lnTo>
                    <a:pt x="90" y="224"/>
                  </a:lnTo>
                  <a:lnTo>
                    <a:pt x="94" y="228"/>
                  </a:lnTo>
                  <a:lnTo>
                    <a:pt x="90" y="228"/>
                  </a:lnTo>
                  <a:lnTo>
                    <a:pt x="90" y="224"/>
                  </a:lnTo>
                  <a:lnTo>
                    <a:pt x="94" y="224"/>
                  </a:lnTo>
                  <a:lnTo>
                    <a:pt x="94" y="228"/>
                  </a:lnTo>
                  <a:lnTo>
                    <a:pt x="94" y="232"/>
                  </a:lnTo>
                  <a:lnTo>
                    <a:pt x="90" y="228"/>
                  </a:lnTo>
                  <a:lnTo>
                    <a:pt x="94" y="228"/>
                  </a:lnTo>
                  <a:lnTo>
                    <a:pt x="90" y="228"/>
                  </a:lnTo>
                  <a:lnTo>
                    <a:pt x="90" y="232"/>
                  </a:lnTo>
                  <a:lnTo>
                    <a:pt x="86" y="228"/>
                  </a:lnTo>
                  <a:lnTo>
                    <a:pt x="82" y="228"/>
                  </a:lnTo>
                  <a:lnTo>
                    <a:pt x="78" y="228"/>
                  </a:lnTo>
                  <a:lnTo>
                    <a:pt x="76" y="232"/>
                  </a:lnTo>
                  <a:lnTo>
                    <a:pt x="72" y="232"/>
                  </a:lnTo>
                  <a:lnTo>
                    <a:pt x="76" y="232"/>
                  </a:lnTo>
                  <a:lnTo>
                    <a:pt x="78" y="232"/>
                  </a:lnTo>
                  <a:lnTo>
                    <a:pt x="82" y="232"/>
                  </a:lnTo>
                  <a:lnTo>
                    <a:pt x="78" y="232"/>
                  </a:lnTo>
                  <a:lnTo>
                    <a:pt x="82" y="232"/>
                  </a:lnTo>
                  <a:lnTo>
                    <a:pt x="86" y="232"/>
                  </a:lnTo>
                  <a:lnTo>
                    <a:pt x="90" y="232"/>
                  </a:lnTo>
                  <a:lnTo>
                    <a:pt x="90" y="234"/>
                  </a:lnTo>
                  <a:lnTo>
                    <a:pt x="86" y="234"/>
                  </a:lnTo>
                  <a:lnTo>
                    <a:pt x="90" y="234"/>
                  </a:lnTo>
                  <a:lnTo>
                    <a:pt x="90" y="234"/>
                  </a:lnTo>
                  <a:lnTo>
                    <a:pt x="90" y="234"/>
                  </a:lnTo>
                  <a:close/>
                  <a:moveTo>
                    <a:pt x="90" y="164"/>
                  </a:moveTo>
                  <a:lnTo>
                    <a:pt x="90" y="162"/>
                  </a:lnTo>
                  <a:lnTo>
                    <a:pt x="90" y="164"/>
                  </a:lnTo>
                  <a:lnTo>
                    <a:pt x="94" y="164"/>
                  </a:lnTo>
                  <a:lnTo>
                    <a:pt x="90" y="164"/>
                  </a:lnTo>
                  <a:lnTo>
                    <a:pt x="90" y="164"/>
                  </a:lnTo>
                  <a:lnTo>
                    <a:pt x="90" y="164"/>
                  </a:lnTo>
                  <a:close/>
                  <a:moveTo>
                    <a:pt x="86" y="232"/>
                  </a:moveTo>
                  <a:lnTo>
                    <a:pt x="90" y="232"/>
                  </a:lnTo>
                  <a:lnTo>
                    <a:pt x="86" y="232"/>
                  </a:lnTo>
                  <a:lnTo>
                    <a:pt x="86" y="232"/>
                  </a:lnTo>
                  <a:lnTo>
                    <a:pt x="86" y="232"/>
                  </a:lnTo>
                  <a:close/>
                  <a:moveTo>
                    <a:pt x="94" y="234"/>
                  </a:moveTo>
                  <a:lnTo>
                    <a:pt x="94" y="232"/>
                  </a:lnTo>
                  <a:lnTo>
                    <a:pt x="98" y="234"/>
                  </a:lnTo>
                  <a:lnTo>
                    <a:pt x="94" y="234"/>
                  </a:lnTo>
                  <a:lnTo>
                    <a:pt x="94" y="234"/>
                  </a:lnTo>
                  <a:lnTo>
                    <a:pt x="94" y="234"/>
                  </a:lnTo>
                  <a:close/>
                  <a:moveTo>
                    <a:pt x="116" y="264"/>
                  </a:moveTo>
                  <a:lnTo>
                    <a:pt x="112" y="264"/>
                  </a:lnTo>
                  <a:lnTo>
                    <a:pt x="116" y="264"/>
                  </a:lnTo>
                  <a:lnTo>
                    <a:pt x="116" y="264"/>
                  </a:lnTo>
                  <a:lnTo>
                    <a:pt x="116" y="264"/>
                  </a:lnTo>
                  <a:close/>
                  <a:moveTo>
                    <a:pt x="106" y="212"/>
                  </a:moveTo>
                  <a:lnTo>
                    <a:pt x="106" y="208"/>
                  </a:lnTo>
                  <a:lnTo>
                    <a:pt x="106" y="206"/>
                  </a:lnTo>
                  <a:lnTo>
                    <a:pt x="106" y="208"/>
                  </a:lnTo>
                  <a:lnTo>
                    <a:pt x="106" y="212"/>
                  </a:lnTo>
                  <a:lnTo>
                    <a:pt x="106" y="212"/>
                  </a:lnTo>
                  <a:lnTo>
                    <a:pt x="106" y="212"/>
                  </a:lnTo>
                  <a:close/>
                  <a:moveTo>
                    <a:pt x="8" y="262"/>
                  </a:moveTo>
                  <a:lnTo>
                    <a:pt x="4" y="262"/>
                  </a:lnTo>
                  <a:lnTo>
                    <a:pt x="8" y="258"/>
                  </a:lnTo>
                  <a:lnTo>
                    <a:pt x="12" y="258"/>
                  </a:lnTo>
                  <a:lnTo>
                    <a:pt x="12" y="262"/>
                  </a:lnTo>
                  <a:lnTo>
                    <a:pt x="8" y="262"/>
                  </a:lnTo>
                  <a:lnTo>
                    <a:pt x="8" y="262"/>
                  </a:lnTo>
                  <a:lnTo>
                    <a:pt x="8" y="262"/>
                  </a:lnTo>
                  <a:close/>
                  <a:moveTo>
                    <a:pt x="8" y="264"/>
                  </a:moveTo>
                  <a:lnTo>
                    <a:pt x="8" y="262"/>
                  </a:lnTo>
                  <a:lnTo>
                    <a:pt x="12" y="262"/>
                  </a:lnTo>
                  <a:lnTo>
                    <a:pt x="12" y="264"/>
                  </a:lnTo>
                  <a:lnTo>
                    <a:pt x="8" y="264"/>
                  </a:lnTo>
                  <a:lnTo>
                    <a:pt x="8" y="264"/>
                  </a:lnTo>
                  <a:lnTo>
                    <a:pt x="8" y="264"/>
                  </a:lnTo>
                  <a:close/>
                  <a:moveTo>
                    <a:pt x="112" y="264"/>
                  </a:moveTo>
                  <a:lnTo>
                    <a:pt x="112" y="268"/>
                  </a:lnTo>
                  <a:lnTo>
                    <a:pt x="108" y="268"/>
                  </a:lnTo>
                  <a:lnTo>
                    <a:pt x="108" y="272"/>
                  </a:lnTo>
                  <a:lnTo>
                    <a:pt x="108" y="276"/>
                  </a:lnTo>
                  <a:lnTo>
                    <a:pt x="108" y="280"/>
                  </a:lnTo>
                  <a:lnTo>
                    <a:pt x="106" y="280"/>
                  </a:lnTo>
                  <a:lnTo>
                    <a:pt x="106" y="284"/>
                  </a:lnTo>
                  <a:lnTo>
                    <a:pt x="102" y="288"/>
                  </a:lnTo>
                  <a:lnTo>
                    <a:pt x="102" y="284"/>
                  </a:lnTo>
                  <a:lnTo>
                    <a:pt x="102" y="280"/>
                  </a:lnTo>
                  <a:lnTo>
                    <a:pt x="102" y="276"/>
                  </a:lnTo>
                  <a:lnTo>
                    <a:pt x="102" y="272"/>
                  </a:lnTo>
                  <a:lnTo>
                    <a:pt x="106" y="268"/>
                  </a:lnTo>
                  <a:lnTo>
                    <a:pt x="108" y="264"/>
                  </a:lnTo>
                  <a:lnTo>
                    <a:pt x="112" y="264"/>
                  </a:lnTo>
                  <a:lnTo>
                    <a:pt x="112" y="264"/>
                  </a:lnTo>
                  <a:lnTo>
                    <a:pt x="112" y="264"/>
                  </a:lnTo>
                  <a:close/>
                  <a:moveTo>
                    <a:pt x="76" y="302"/>
                  </a:moveTo>
                  <a:lnTo>
                    <a:pt x="76" y="298"/>
                  </a:lnTo>
                  <a:lnTo>
                    <a:pt x="76" y="294"/>
                  </a:lnTo>
                  <a:lnTo>
                    <a:pt x="78" y="292"/>
                  </a:lnTo>
                  <a:lnTo>
                    <a:pt x="78" y="288"/>
                  </a:lnTo>
                  <a:lnTo>
                    <a:pt x="82" y="288"/>
                  </a:lnTo>
                  <a:lnTo>
                    <a:pt x="82" y="284"/>
                  </a:lnTo>
                  <a:lnTo>
                    <a:pt x="82" y="280"/>
                  </a:lnTo>
                  <a:lnTo>
                    <a:pt x="86" y="276"/>
                  </a:lnTo>
                  <a:lnTo>
                    <a:pt x="86" y="280"/>
                  </a:lnTo>
                  <a:lnTo>
                    <a:pt x="86" y="284"/>
                  </a:lnTo>
                  <a:lnTo>
                    <a:pt x="82" y="284"/>
                  </a:lnTo>
                  <a:lnTo>
                    <a:pt x="82" y="288"/>
                  </a:lnTo>
                  <a:lnTo>
                    <a:pt x="82" y="292"/>
                  </a:lnTo>
                  <a:lnTo>
                    <a:pt x="78" y="292"/>
                  </a:lnTo>
                  <a:lnTo>
                    <a:pt x="78" y="294"/>
                  </a:lnTo>
                  <a:lnTo>
                    <a:pt x="78" y="298"/>
                  </a:lnTo>
                  <a:lnTo>
                    <a:pt x="78" y="302"/>
                  </a:lnTo>
                  <a:lnTo>
                    <a:pt x="76" y="302"/>
                  </a:lnTo>
                  <a:lnTo>
                    <a:pt x="76" y="302"/>
                  </a:lnTo>
                  <a:lnTo>
                    <a:pt x="76" y="30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124"/>
            <p:cNvSpPr>
              <a:spLocks noEditPoints="1"/>
            </p:cNvSpPr>
            <p:nvPr/>
          </p:nvSpPr>
          <p:spPr bwMode="auto">
            <a:xfrm>
              <a:off x="4530725" y="3184593"/>
              <a:ext cx="98425" cy="63500"/>
            </a:xfrm>
            <a:custGeom>
              <a:avLst/>
              <a:gdLst>
                <a:gd name="T0" fmla="*/ 6 w 62"/>
                <a:gd name="T1" fmla="*/ 14 h 40"/>
                <a:gd name="T2" fmla="*/ 10 w 62"/>
                <a:gd name="T3" fmla="*/ 10 h 40"/>
                <a:gd name="T4" fmla="*/ 10 w 62"/>
                <a:gd name="T5" fmla="*/ 6 h 40"/>
                <a:gd name="T6" fmla="*/ 18 w 62"/>
                <a:gd name="T7" fmla="*/ 6 h 40"/>
                <a:gd name="T8" fmla="*/ 18 w 62"/>
                <a:gd name="T9" fmla="*/ 6 h 40"/>
                <a:gd name="T10" fmla="*/ 18 w 62"/>
                <a:gd name="T11" fmla="*/ 6 h 40"/>
                <a:gd name="T12" fmla="*/ 22 w 62"/>
                <a:gd name="T13" fmla="*/ 4 h 40"/>
                <a:gd name="T14" fmla="*/ 22 w 62"/>
                <a:gd name="T15" fmla="*/ 4 h 40"/>
                <a:gd name="T16" fmla="*/ 26 w 62"/>
                <a:gd name="T17" fmla="*/ 4 h 40"/>
                <a:gd name="T18" fmla="*/ 28 w 62"/>
                <a:gd name="T19" fmla="*/ 4 h 40"/>
                <a:gd name="T20" fmla="*/ 32 w 62"/>
                <a:gd name="T21" fmla="*/ 4 h 40"/>
                <a:gd name="T22" fmla="*/ 36 w 62"/>
                <a:gd name="T23" fmla="*/ 4 h 40"/>
                <a:gd name="T24" fmla="*/ 32 w 62"/>
                <a:gd name="T25" fmla="*/ 4 h 40"/>
                <a:gd name="T26" fmla="*/ 36 w 62"/>
                <a:gd name="T27" fmla="*/ 0 h 40"/>
                <a:gd name="T28" fmla="*/ 36 w 62"/>
                <a:gd name="T29" fmla="*/ 0 h 40"/>
                <a:gd name="T30" fmla="*/ 40 w 62"/>
                <a:gd name="T31" fmla="*/ 0 h 40"/>
                <a:gd name="T32" fmla="*/ 40 w 62"/>
                <a:gd name="T33" fmla="*/ 4 h 40"/>
                <a:gd name="T34" fmla="*/ 48 w 62"/>
                <a:gd name="T35" fmla="*/ 4 h 40"/>
                <a:gd name="T36" fmla="*/ 52 w 62"/>
                <a:gd name="T37" fmla="*/ 6 h 40"/>
                <a:gd name="T38" fmla="*/ 48 w 62"/>
                <a:gd name="T39" fmla="*/ 10 h 40"/>
                <a:gd name="T40" fmla="*/ 48 w 62"/>
                <a:gd name="T41" fmla="*/ 14 h 40"/>
                <a:gd name="T42" fmla="*/ 52 w 62"/>
                <a:gd name="T43" fmla="*/ 14 h 40"/>
                <a:gd name="T44" fmla="*/ 52 w 62"/>
                <a:gd name="T45" fmla="*/ 18 h 40"/>
                <a:gd name="T46" fmla="*/ 56 w 62"/>
                <a:gd name="T47" fmla="*/ 18 h 40"/>
                <a:gd name="T48" fmla="*/ 58 w 62"/>
                <a:gd name="T49" fmla="*/ 14 h 40"/>
                <a:gd name="T50" fmla="*/ 62 w 62"/>
                <a:gd name="T51" fmla="*/ 22 h 40"/>
                <a:gd name="T52" fmla="*/ 62 w 62"/>
                <a:gd name="T53" fmla="*/ 26 h 40"/>
                <a:gd name="T54" fmla="*/ 58 w 62"/>
                <a:gd name="T55" fmla="*/ 22 h 40"/>
                <a:gd name="T56" fmla="*/ 56 w 62"/>
                <a:gd name="T57" fmla="*/ 26 h 40"/>
                <a:gd name="T58" fmla="*/ 56 w 62"/>
                <a:gd name="T59" fmla="*/ 30 h 40"/>
                <a:gd name="T60" fmla="*/ 56 w 62"/>
                <a:gd name="T61" fmla="*/ 30 h 40"/>
                <a:gd name="T62" fmla="*/ 52 w 62"/>
                <a:gd name="T63" fmla="*/ 30 h 40"/>
                <a:gd name="T64" fmla="*/ 48 w 62"/>
                <a:gd name="T65" fmla="*/ 30 h 40"/>
                <a:gd name="T66" fmla="*/ 44 w 62"/>
                <a:gd name="T67" fmla="*/ 26 h 40"/>
                <a:gd name="T68" fmla="*/ 44 w 62"/>
                <a:gd name="T69" fmla="*/ 30 h 40"/>
                <a:gd name="T70" fmla="*/ 40 w 62"/>
                <a:gd name="T71" fmla="*/ 34 h 40"/>
                <a:gd name="T72" fmla="*/ 40 w 62"/>
                <a:gd name="T73" fmla="*/ 36 h 40"/>
                <a:gd name="T74" fmla="*/ 40 w 62"/>
                <a:gd name="T75" fmla="*/ 36 h 40"/>
                <a:gd name="T76" fmla="*/ 40 w 62"/>
                <a:gd name="T77" fmla="*/ 34 h 40"/>
                <a:gd name="T78" fmla="*/ 36 w 62"/>
                <a:gd name="T79" fmla="*/ 34 h 40"/>
                <a:gd name="T80" fmla="*/ 32 w 62"/>
                <a:gd name="T81" fmla="*/ 30 h 40"/>
                <a:gd name="T82" fmla="*/ 32 w 62"/>
                <a:gd name="T83" fmla="*/ 26 h 40"/>
                <a:gd name="T84" fmla="*/ 26 w 62"/>
                <a:gd name="T85" fmla="*/ 36 h 40"/>
                <a:gd name="T86" fmla="*/ 26 w 62"/>
                <a:gd name="T87" fmla="*/ 36 h 40"/>
                <a:gd name="T88" fmla="*/ 22 w 62"/>
                <a:gd name="T89" fmla="*/ 36 h 40"/>
                <a:gd name="T90" fmla="*/ 18 w 62"/>
                <a:gd name="T91" fmla="*/ 36 h 40"/>
                <a:gd name="T92" fmla="*/ 14 w 62"/>
                <a:gd name="T93" fmla="*/ 36 h 40"/>
                <a:gd name="T94" fmla="*/ 10 w 62"/>
                <a:gd name="T95" fmla="*/ 34 h 40"/>
                <a:gd name="T96" fmla="*/ 10 w 62"/>
                <a:gd name="T97" fmla="*/ 26 h 40"/>
                <a:gd name="T98" fmla="*/ 2 w 62"/>
                <a:gd name="T99" fmla="*/ 26 h 40"/>
                <a:gd name="T100" fmla="*/ 2 w 62"/>
                <a:gd name="T101" fmla="*/ 30 h 40"/>
                <a:gd name="T102" fmla="*/ 0 w 62"/>
                <a:gd name="T103" fmla="*/ 34 h 40"/>
                <a:gd name="T104" fmla="*/ 0 w 62"/>
                <a:gd name="T105" fmla="*/ 30 h 40"/>
                <a:gd name="T106" fmla="*/ 0 w 62"/>
                <a:gd name="T107" fmla="*/ 26 h 40"/>
                <a:gd name="T108" fmla="*/ 2 w 62"/>
                <a:gd name="T109" fmla="*/ 22 h 40"/>
                <a:gd name="T110" fmla="*/ 2 w 62"/>
                <a:gd name="T111" fmla="*/ 18 h 40"/>
                <a:gd name="T112" fmla="*/ 36 w 62"/>
                <a:gd name="T11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40">
                  <a:moveTo>
                    <a:pt x="2" y="18"/>
                  </a:moveTo>
                  <a:lnTo>
                    <a:pt x="6" y="18"/>
                  </a:lnTo>
                  <a:lnTo>
                    <a:pt x="6" y="14"/>
                  </a:lnTo>
                  <a:lnTo>
                    <a:pt x="6" y="14"/>
                  </a:lnTo>
                  <a:lnTo>
                    <a:pt x="6" y="14"/>
                  </a:lnTo>
                  <a:lnTo>
                    <a:pt x="6" y="14"/>
                  </a:lnTo>
                  <a:lnTo>
                    <a:pt x="6" y="14"/>
                  </a:lnTo>
                  <a:lnTo>
                    <a:pt x="10" y="14"/>
                  </a:lnTo>
                  <a:lnTo>
                    <a:pt x="10" y="10"/>
                  </a:lnTo>
                  <a:lnTo>
                    <a:pt x="10" y="10"/>
                  </a:lnTo>
                  <a:lnTo>
                    <a:pt x="10" y="10"/>
                  </a:lnTo>
                  <a:lnTo>
                    <a:pt x="14" y="6"/>
                  </a:lnTo>
                  <a:lnTo>
                    <a:pt x="10" y="6"/>
                  </a:lnTo>
                  <a:lnTo>
                    <a:pt x="10" y="6"/>
                  </a:lnTo>
                  <a:lnTo>
                    <a:pt x="10" y="6"/>
                  </a:lnTo>
                  <a:lnTo>
                    <a:pt x="14" y="6"/>
                  </a:lnTo>
                  <a:lnTo>
                    <a:pt x="14" y="4"/>
                  </a:lnTo>
                  <a:lnTo>
                    <a:pt x="14" y="6"/>
                  </a:lnTo>
                  <a:lnTo>
                    <a:pt x="14" y="6"/>
                  </a:lnTo>
                  <a:lnTo>
                    <a:pt x="18" y="6"/>
                  </a:lnTo>
                  <a:lnTo>
                    <a:pt x="18" y="6"/>
                  </a:lnTo>
                  <a:lnTo>
                    <a:pt x="18" y="6"/>
                  </a:lnTo>
                  <a:lnTo>
                    <a:pt x="18" y="6"/>
                  </a:lnTo>
                  <a:lnTo>
                    <a:pt x="18" y="6"/>
                  </a:lnTo>
                  <a:lnTo>
                    <a:pt x="18" y="6"/>
                  </a:lnTo>
                  <a:lnTo>
                    <a:pt x="18" y="6"/>
                  </a:lnTo>
                  <a:lnTo>
                    <a:pt x="18" y="6"/>
                  </a:lnTo>
                  <a:lnTo>
                    <a:pt x="18" y="6"/>
                  </a:lnTo>
                  <a:lnTo>
                    <a:pt x="18" y="6"/>
                  </a:lnTo>
                  <a:lnTo>
                    <a:pt x="18" y="6"/>
                  </a:lnTo>
                  <a:lnTo>
                    <a:pt x="18" y="6"/>
                  </a:lnTo>
                  <a:lnTo>
                    <a:pt x="18" y="4"/>
                  </a:lnTo>
                  <a:lnTo>
                    <a:pt x="22" y="4"/>
                  </a:lnTo>
                  <a:lnTo>
                    <a:pt x="22" y="4"/>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28" y="4"/>
                  </a:lnTo>
                  <a:lnTo>
                    <a:pt x="28" y="4"/>
                  </a:lnTo>
                  <a:lnTo>
                    <a:pt x="28" y="4"/>
                  </a:lnTo>
                  <a:lnTo>
                    <a:pt x="28" y="4"/>
                  </a:lnTo>
                  <a:lnTo>
                    <a:pt x="32" y="4"/>
                  </a:lnTo>
                  <a:lnTo>
                    <a:pt x="32" y="4"/>
                  </a:lnTo>
                  <a:lnTo>
                    <a:pt x="32" y="4"/>
                  </a:lnTo>
                  <a:lnTo>
                    <a:pt x="32" y="4"/>
                  </a:lnTo>
                  <a:lnTo>
                    <a:pt x="32" y="4"/>
                  </a:lnTo>
                  <a:lnTo>
                    <a:pt x="36" y="4"/>
                  </a:lnTo>
                  <a:lnTo>
                    <a:pt x="36" y="4"/>
                  </a:lnTo>
                  <a:lnTo>
                    <a:pt x="36" y="4"/>
                  </a:lnTo>
                  <a:lnTo>
                    <a:pt x="36" y="4"/>
                  </a:lnTo>
                  <a:lnTo>
                    <a:pt x="36" y="4"/>
                  </a:lnTo>
                  <a:lnTo>
                    <a:pt x="36" y="4"/>
                  </a:lnTo>
                  <a:lnTo>
                    <a:pt x="32" y="4"/>
                  </a:lnTo>
                  <a:lnTo>
                    <a:pt x="32" y="4"/>
                  </a:lnTo>
                  <a:lnTo>
                    <a:pt x="32" y="4"/>
                  </a:lnTo>
                  <a:lnTo>
                    <a:pt x="32" y="4"/>
                  </a:lnTo>
                  <a:lnTo>
                    <a:pt x="32" y="0"/>
                  </a:lnTo>
                  <a:lnTo>
                    <a:pt x="32" y="0"/>
                  </a:lnTo>
                  <a:lnTo>
                    <a:pt x="32" y="0"/>
                  </a:lnTo>
                  <a:lnTo>
                    <a:pt x="36" y="0"/>
                  </a:lnTo>
                  <a:lnTo>
                    <a:pt x="36" y="0"/>
                  </a:lnTo>
                  <a:lnTo>
                    <a:pt x="36" y="0"/>
                  </a:lnTo>
                  <a:lnTo>
                    <a:pt x="36" y="0"/>
                  </a:lnTo>
                  <a:lnTo>
                    <a:pt x="36" y="0"/>
                  </a:lnTo>
                  <a:lnTo>
                    <a:pt x="36" y="0"/>
                  </a:lnTo>
                  <a:lnTo>
                    <a:pt x="36" y="0"/>
                  </a:lnTo>
                  <a:lnTo>
                    <a:pt x="36" y="4"/>
                  </a:lnTo>
                  <a:lnTo>
                    <a:pt x="36" y="0"/>
                  </a:lnTo>
                  <a:lnTo>
                    <a:pt x="36" y="0"/>
                  </a:lnTo>
                  <a:lnTo>
                    <a:pt x="40" y="0"/>
                  </a:lnTo>
                  <a:lnTo>
                    <a:pt x="40" y="0"/>
                  </a:lnTo>
                  <a:lnTo>
                    <a:pt x="40" y="4"/>
                  </a:lnTo>
                  <a:lnTo>
                    <a:pt x="40" y="4"/>
                  </a:lnTo>
                  <a:lnTo>
                    <a:pt x="40" y="4"/>
                  </a:lnTo>
                  <a:lnTo>
                    <a:pt x="40" y="4"/>
                  </a:lnTo>
                  <a:lnTo>
                    <a:pt x="40" y="4"/>
                  </a:lnTo>
                  <a:lnTo>
                    <a:pt x="40" y="4"/>
                  </a:lnTo>
                  <a:lnTo>
                    <a:pt x="40" y="0"/>
                  </a:lnTo>
                  <a:lnTo>
                    <a:pt x="40" y="4"/>
                  </a:lnTo>
                  <a:lnTo>
                    <a:pt x="44" y="4"/>
                  </a:lnTo>
                  <a:lnTo>
                    <a:pt x="48" y="4"/>
                  </a:lnTo>
                  <a:lnTo>
                    <a:pt x="48" y="4"/>
                  </a:lnTo>
                  <a:lnTo>
                    <a:pt x="48" y="6"/>
                  </a:lnTo>
                  <a:lnTo>
                    <a:pt x="48" y="6"/>
                  </a:lnTo>
                  <a:lnTo>
                    <a:pt x="52" y="6"/>
                  </a:lnTo>
                  <a:lnTo>
                    <a:pt x="52" y="6"/>
                  </a:lnTo>
                  <a:lnTo>
                    <a:pt x="52" y="6"/>
                  </a:lnTo>
                  <a:lnTo>
                    <a:pt x="48" y="6"/>
                  </a:lnTo>
                  <a:lnTo>
                    <a:pt x="48" y="10"/>
                  </a:lnTo>
                  <a:lnTo>
                    <a:pt x="48" y="10"/>
                  </a:lnTo>
                  <a:lnTo>
                    <a:pt x="48" y="10"/>
                  </a:lnTo>
                  <a:lnTo>
                    <a:pt x="48" y="10"/>
                  </a:lnTo>
                  <a:lnTo>
                    <a:pt x="48" y="10"/>
                  </a:lnTo>
                  <a:lnTo>
                    <a:pt x="48" y="10"/>
                  </a:lnTo>
                  <a:lnTo>
                    <a:pt x="48" y="14"/>
                  </a:lnTo>
                  <a:lnTo>
                    <a:pt x="48" y="14"/>
                  </a:lnTo>
                  <a:lnTo>
                    <a:pt x="48" y="14"/>
                  </a:lnTo>
                  <a:lnTo>
                    <a:pt x="48" y="14"/>
                  </a:lnTo>
                  <a:lnTo>
                    <a:pt x="48" y="14"/>
                  </a:lnTo>
                  <a:lnTo>
                    <a:pt x="48" y="14"/>
                  </a:lnTo>
                  <a:lnTo>
                    <a:pt x="52" y="14"/>
                  </a:lnTo>
                  <a:lnTo>
                    <a:pt x="52" y="14"/>
                  </a:lnTo>
                  <a:lnTo>
                    <a:pt x="52" y="14"/>
                  </a:lnTo>
                  <a:lnTo>
                    <a:pt x="56" y="14"/>
                  </a:lnTo>
                  <a:lnTo>
                    <a:pt x="52" y="14"/>
                  </a:lnTo>
                  <a:lnTo>
                    <a:pt x="52" y="18"/>
                  </a:lnTo>
                  <a:lnTo>
                    <a:pt x="56" y="18"/>
                  </a:lnTo>
                  <a:lnTo>
                    <a:pt x="56" y="18"/>
                  </a:lnTo>
                  <a:lnTo>
                    <a:pt x="56" y="18"/>
                  </a:lnTo>
                  <a:lnTo>
                    <a:pt x="56" y="18"/>
                  </a:lnTo>
                  <a:lnTo>
                    <a:pt x="56" y="18"/>
                  </a:lnTo>
                  <a:lnTo>
                    <a:pt x="58" y="18"/>
                  </a:lnTo>
                  <a:lnTo>
                    <a:pt x="58" y="18"/>
                  </a:lnTo>
                  <a:lnTo>
                    <a:pt x="58" y="18"/>
                  </a:lnTo>
                  <a:lnTo>
                    <a:pt x="58" y="14"/>
                  </a:lnTo>
                  <a:lnTo>
                    <a:pt x="58" y="14"/>
                  </a:lnTo>
                  <a:lnTo>
                    <a:pt x="58" y="14"/>
                  </a:lnTo>
                  <a:lnTo>
                    <a:pt x="62" y="14"/>
                  </a:lnTo>
                  <a:lnTo>
                    <a:pt x="62" y="18"/>
                  </a:lnTo>
                  <a:lnTo>
                    <a:pt x="62" y="18"/>
                  </a:lnTo>
                  <a:lnTo>
                    <a:pt x="62" y="22"/>
                  </a:lnTo>
                  <a:lnTo>
                    <a:pt x="62" y="22"/>
                  </a:lnTo>
                  <a:lnTo>
                    <a:pt x="62" y="22"/>
                  </a:lnTo>
                  <a:lnTo>
                    <a:pt x="62" y="22"/>
                  </a:lnTo>
                  <a:lnTo>
                    <a:pt x="62" y="26"/>
                  </a:lnTo>
                  <a:lnTo>
                    <a:pt x="62" y="26"/>
                  </a:lnTo>
                  <a:lnTo>
                    <a:pt x="62" y="26"/>
                  </a:lnTo>
                  <a:lnTo>
                    <a:pt x="58" y="26"/>
                  </a:lnTo>
                  <a:lnTo>
                    <a:pt x="58" y="26"/>
                  </a:lnTo>
                  <a:lnTo>
                    <a:pt x="58" y="22"/>
                  </a:lnTo>
                  <a:lnTo>
                    <a:pt x="58" y="22"/>
                  </a:lnTo>
                  <a:lnTo>
                    <a:pt x="58" y="22"/>
                  </a:lnTo>
                  <a:lnTo>
                    <a:pt x="58" y="22"/>
                  </a:lnTo>
                  <a:lnTo>
                    <a:pt x="56" y="22"/>
                  </a:lnTo>
                  <a:lnTo>
                    <a:pt x="56" y="26"/>
                  </a:lnTo>
                  <a:lnTo>
                    <a:pt x="56" y="26"/>
                  </a:lnTo>
                  <a:lnTo>
                    <a:pt x="56" y="26"/>
                  </a:lnTo>
                  <a:lnTo>
                    <a:pt x="56" y="26"/>
                  </a:lnTo>
                  <a:lnTo>
                    <a:pt x="58" y="30"/>
                  </a:lnTo>
                  <a:lnTo>
                    <a:pt x="58" y="30"/>
                  </a:lnTo>
                  <a:lnTo>
                    <a:pt x="56" y="30"/>
                  </a:lnTo>
                  <a:lnTo>
                    <a:pt x="56" y="30"/>
                  </a:lnTo>
                  <a:lnTo>
                    <a:pt x="56" y="30"/>
                  </a:lnTo>
                  <a:lnTo>
                    <a:pt x="56" y="30"/>
                  </a:lnTo>
                  <a:lnTo>
                    <a:pt x="56" y="30"/>
                  </a:lnTo>
                  <a:lnTo>
                    <a:pt x="56" y="30"/>
                  </a:lnTo>
                  <a:lnTo>
                    <a:pt x="56" y="30"/>
                  </a:lnTo>
                  <a:lnTo>
                    <a:pt x="52" y="30"/>
                  </a:lnTo>
                  <a:lnTo>
                    <a:pt x="52" y="30"/>
                  </a:lnTo>
                  <a:lnTo>
                    <a:pt x="52" y="30"/>
                  </a:lnTo>
                  <a:lnTo>
                    <a:pt x="52" y="30"/>
                  </a:lnTo>
                  <a:lnTo>
                    <a:pt x="52" y="30"/>
                  </a:lnTo>
                  <a:lnTo>
                    <a:pt x="48" y="30"/>
                  </a:lnTo>
                  <a:lnTo>
                    <a:pt x="48" y="30"/>
                  </a:lnTo>
                  <a:lnTo>
                    <a:pt x="48" y="30"/>
                  </a:lnTo>
                  <a:lnTo>
                    <a:pt x="48" y="30"/>
                  </a:lnTo>
                  <a:lnTo>
                    <a:pt x="48" y="26"/>
                  </a:lnTo>
                  <a:lnTo>
                    <a:pt x="48" y="26"/>
                  </a:lnTo>
                  <a:lnTo>
                    <a:pt x="48" y="26"/>
                  </a:lnTo>
                  <a:lnTo>
                    <a:pt x="44" y="26"/>
                  </a:lnTo>
                  <a:lnTo>
                    <a:pt x="44" y="26"/>
                  </a:lnTo>
                  <a:lnTo>
                    <a:pt x="44" y="26"/>
                  </a:lnTo>
                  <a:lnTo>
                    <a:pt x="44" y="30"/>
                  </a:lnTo>
                  <a:lnTo>
                    <a:pt x="44" y="30"/>
                  </a:lnTo>
                  <a:lnTo>
                    <a:pt x="44" y="30"/>
                  </a:lnTo>
                  <a:lnTo>
                    <a:pt x="44" y="30"/>
                  </a:lnTo>
                  <a:lnTo>
                    <a:pt x="44" y="34"/>
                  </a:lnTo>
                  <a:lnTo>
                    <a:pt x="44" y="34"/>
                  </a:lnTo>
                  <a:lnTo>
                    <a:pt x="44" y="34"/>
                  </a:lnTo>
                  <a:lnTo>
                    <a:pt x="40" y="34"/>
                  </a:lnTo>
                  <a:lnTo>
                    <a:pt x="40" y="34"/>
                  </a:lnTo>
                  <a:lnTo>
                    <a:pt x="40" y="36"/>
                  </a:lnTo>
                  <a:lnTo>
                    <a:pt x="40" y="36"/>
                  </a:lnTo>
                  <a:lnTo>
                    <a:pt x="40" y="36"/>
                  </a:lnTo>
                  <a:lnTo>
                    <a:pt x="40" y="36"/>
                  </a:lnTo>
                  <a:lnTo>
                    <a:pt x="40" y="36"/>
                  </a:lnTo>
                  <a:lnTo>
                    <a:pt x="40" y="40"/>
                  </a:lnTo>
                  <a:lnTo>
                    <a:pt x="40" y="40"/>
                  </a:lnTo>
                  <a:lnTo>
                    <a:pt x="40" y="40"/>
                  </a:lnTo>
                  <a:lnTo>
                    <a:pt x="40" y="36"/>
                  </a:lnTo>
                  <a:lnTo>
                    <a:pt x="40" y="36"/>
                  </a:lnTo>
                  <a:lnTo>
                    <a:pt x="40" y="36"/>
                  </a:lnTo>
                  <a:lnTo>
                    <a:pt x="36" y="36"/>
                  </a:lnTo>
                  <a:lnTo>
                    <a:pt x="36" y="36"/>
                  </a:lnTo>
                  <a:lnTo>
                    <a:pt x="40" y="34"/>
                  </a:lnTo>
                  <a:lnTo>
                    <a:pt x="40" y="34"/>
                  </a:lnTo>
                  <a:lnTo>
                    <a:pt x="36" y="34"/>
                  </a:lnTo>
                  <a:lnTo>
                    <a:pt x="36" y="34"/>
                  </a:lnTo>
                  <a:lnTo>
                    <a:pt x="36" y="34"/>
                  </a:lnTo>
                  <a:lnTo>
                    <a:pt x="36" y="34"/>
                  </a:lnTo>
                  <a:lnTo>
                    <a:pt x="36" y="34"/>
                  </a:lnTo>
                  <a:lnTo>
                    <a:pt x="36" y="34"/>
                  </a:lnTo>
                  <a:lnTo>
                    <a:pt x="32" y="30"/>
                  </a:lnTo>
                  <a:lnTo>
                    <a:pt x="32" y="30"/>
                  </a:lnTo>
                  <a:lnTo>
                    <a:pt x="32" y="30"/>
                  </a:lnTo>
                  <a:lnTo>
                    <a:pt x="32" y="30"/>
                  </a:lnTo>
                  <a:lnTo>
                    <a:pt x="32" y="30"/>
                  </a:lnTo>
                  <a:lnTo>
                    <a:pt x="32" y="26"/>
                  </a:lnTo>
                  <a:lnTo>
                    <a:pt x="32" y="26"/>
                  </a:lnTo>
                  <a:lnTo>
                    <a:pt x="32" y="26"/>
                  </a:lnTo>
                  <a:lnTo>
                    <a:pt x="32" y="26"/>
                  </a:lnTo>
                  <a:lnTo>
                    <a:pt x="32" y="26"/>
                  </a:lnTo>
                  <a:lnTo>
                    <a:pt x="28" y="30"/>
                  </a:lnTo>
                  <a:lnTo>
                    <a:pt x="28" y="34"/>
                  </a:lnTo>
                  <a:lnTo>
                    <a:pt x="28" y="34"/>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18" y="36"/>
                  </a:lnTo>
                  <a:lnTo>
                    <a:pt x="18" y="36"/>
                  </a:lnTo>
                  <a:lnTo>
                    <a:pt x="18" y="36"/>
                  </a:lnTo>
                  <a:lnTo>
                    <a:pt x="18" y="36"/>
                  </a:lnTo>
                  <a:lnTo>
                    <a:pt x="18" y="36"/>
                  </a:lnTo>
                  <a:lnTo>
                    <a:pt x="14" y="36"/>
                  </a:lnTo>
                  <a:lnTo>
                    <a:pt x="14" y="36"/>
                  </a:lnTo>
                  <a:lnTo>
                    <a:pt x="14" y="36"/>
                  </a:lnTo>
                  <a:lnTo>
                    <a:pt x="14" y="36"/>
                  </a:lnTo>
                  <a:lnTo>
                    <a:pt x="14" y="36"/>
                  </a:lnTo>
                  <a:lnTo>
                    <a:pt x="14" y="36"/>
                  </a:lnTo>
                  <a:lnTo>
                    <a:pt x="14" y="36"/>
                  </a:lnTo>
                  <a:lnTo>
                    <a:pt x="10" y="34"/>
                  </a:lnTo>
                  <a:lnTo>
                    <a:pt x="10" y="34"/>
                  </a:lnTo>
                  <a:lnTo>
                    <a:pt x="10" y="34"/>
                  </a:lnTo>
                  <a:lnTo>
                    <a:pt x="10" y="30"/>
                  </a:lnTo>
                  <a:lnTo>
                    <a:pt x="10" y="26"/>
                  </a:lnTo>
                  <a:lnTo>
                    <a:pt x="10" y="26"/>
                  </a:lnTo>
                  <a:lnTo>
                    <a:pt x="10" y="26"/>
                  </a:lnTo>
                  <a:lnTo>
                    <a:pt x="6" y="26"/>
                  </a:lnTo>
                  <a:lnTo>
                    <a:pt x="6" y="26"/>
                  </a:lnTo>
                  <a:lnTo>
                    <a:pt x="6" y="26"/>
                  </a:lnTo>
                  <a:lnTo>
                    <a:pt x="6" y="26"/>
                  </a:lnTo>
                  <a:lnTo>
                    <a:pt x="2" y="26"/>
                  </a:lnTo>
                  <a:lnTo>
                    <a:pt x="2" y="30"/>
                  </a:lnTo>
                  <a:lnTo>
                    <a:pt x="2" y="30"/>
                  </a:lnTo>
                  <a:lnTo>
                    <a:pt x="2" y="30"/>
                  </a:lnTo>
                  <a:lnTo>
                    <a:pt x="2" y="30"/>
                  </a:lnTo>
                  <a:lnTo>
                    <a:pt x="2" y="30"/>
                  </a:lnTo>
                  <a:lnTo>
                    <a:pt x="2" y="34"/>
                  </a:lnTo>
                  <a:lnTo>
                    <a:pt x="0" y="34"/>
                  </a:lnTo>
                  <a:lnTo>
                    <a:pt x="0" y="34"/>
                  </a:lnTo>
                  <a:lnTo>
                    <a:pt x="0" y="34"/>
                  </a:lnTo>
                  <a:lnTo>
                    <a:pt x="0" y="34"/>
                  </a:lnTo>
                  <a:lnTo>
                    <a:pt x="0" y="30"/>
                  </a:lnTo>
                  <a:lnTo>
                    <a:pt x="0" y="30"/>
                  </a:lnTo>
                  <a:lnTo>
                    <a:pt x="0" y="30"/>
                  </a:lnTo>
                  <a:lnTo>
                    <a:pt x="0" y="30"/>
                  </a:lnTo>
                  <a:lnTo>
                    <a:pt x="0" y="30"/>
                  </a:lnTo>
                  <a:lnTo>
                    <a:pt x="0" y="30"/>
                  </a:lnTo>
                  <a:lnTo>
                    <a:pt x="0" y="30"/>
                  </a:lnTo>
                  <a:lnTo>
                    <a:pt x="0" y="30"/>
                  </a:lnTo>
                  <a:lnTo>
                    <a:pt x="0" y="26"/>
                  </a:lnTo>
                  <a:lnTo>
                    <a:pt x="0" y="26"/>
                  </a:lnTo>
                  <a:lnTo>
                    <a:pt x="0" y="26"/>
                  </a:lnTo>
                  <a:lnTo>
                    <a:pt x="0" y="26"/>
                  </a:lnTo>
                  <a:lnTo>
                    <a:pt x="0" y="22"/>
                  </a:lnTo>
                  <a:lnTo>
                    <a:pt x="2" y="22"/>
                  </a:lnTo>
                  <a:lnTo>
                    <a:pt x="2" y="22"/>
                  </a:lnTo>
                  <a:lnTo>
                    <a:pt x="2" y="22"/>
                  </a:lnTo>
                  <a:lnTo>
                    <a:pt x="6" y="18"/>
                  </a:lnTo>
                  <a:lnTo>
                    <a:pt x="2" y="18"/>
                  </a:lnTo>
                  <a:lnTo>
                    <a:pt x="2" y="18"/>
                  </a:lnTo>
                  <a:lnTo>
                    <a:pt x="2" y="18"/>
                  </a:lnTo>
                  <a:close/>
                  <a:moveTo>
                    <a:pt x="36" y="0"/>
                  </a:moveTo>
                  <a:lnTo>
                    <a:pt x="36" y="0"/>
                  </a:lnTo>
                  <a:lnTo>
                    <a:pt x="36" y="0"/>
                  </a:lnTo>
                  <a:lnTo>
                    <a:pt x="36" y="0"/>
                  </a:lnTo>
                  <a:lnTo>
                    <a:pt x="36" y="0"/>
                  </a:lnTo>
                  <a:lnTo>
                    <a:pt x="36" y="0"/>
                  </a:lnTo>
                  <a:lnTo>
                    <a:pt x="36"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125"/>
            <p:cNvSpPr>
              <a:spLocks/>
            </p:cNvSpPr>
            <p:nvPr/>
          </p:nvSpPr>
          <p:spPr bwMode="auto">
            <a:xfrm>
              <a:off x="4889500" y="3029018"/>
              <a:ext cx="403225" cy="260350"/>
            </a:xfrm>
            <a:custGeom>
              <a:avLst/>
              <a:gdLst>
                <a:gd name="T0" fmla="*/ 96 w 254"/>
                <a:gd name="T1" fmla="*/ 134 h 164"/>
                <a:gd name="T2" fmla="*/ 104 w 254"/>
                <a:gd name="T3" fmla="*/ 124 h 164"/>
                <a:gd name="T4" fmla="*/ 108 w 254"/>
                <a:gd name="T5" fmla="*/ 124 h 164"/>
                <a:gd name="T6" fmla="*/ 104 w 254"/>
                <a:gd name="T7" fmla="*/ 108 h 164"/>
                <a:gd name="T8" fmla="*/ 100 w 254"/>
                <a:gd name="T9" fmla="*/ 98 h 164"/>
                <a:gd name="T10" fmla="*/ 86 w 254"/>
                <a:gd name="T11" fmla="*/ 90 h 164"/>
                <a:gd name="T12" fmla="*/ 64 w 254"/>
                <a:gd name="T13" fmla="*/ 86 h 164"/>
                <a:gd name="T14" fmla="*/ 46 w 254"/>
                <a:gd name="T15" fmla="*/ 98 h 164"/>
                <a:gd name="T16" fmla="*/ 24 w 254"/>
                <a:gd name="T17" fmla="*/ 94 h 164"/>
                <a:gd name="T18" fmla="*/ 8 w 254"/>
                <a:gd name="T19" fmla="*/ 90 h 164"/>
                <a:gd name="T20" fmla="*/ 4 w 254"/>
                <a:gd name="T21" fmla="*/ 74 h 164"/>
                <a:gd name="T22" fmla="*/ 16 w 254"/>
                <a:gd name="T23" fmla="*/ 48 h 164"/>
                <a:gd name="T24" fmla="*/ 26 w 254"/>
                <a:gd name="T25" fmla="*/ 38 h 164"/>
                <a:gd name="T26" fmla="*/ 24 w 254"/>
                <a:gd name="T27" fmla="*/ 18 h 164"/>
                <a:gd name="T28" fmla="*/ 42 w 254"/>
                <a:gd name="T29" fmla="*/ 12 h 164"/>
                <a:gd name="T30" fmla="*/ 64 w 254"/>
                <a:gd name="T31" fmla="*/ 16 h 164"/>
                <a:gd name="T32" fmla="*/ 82 w 254"/>
                <a:gd name="T33" fmla="*/ 18 h 164"/>
                <a:gd name="T34" fmla="*/ 94 w 254"/>
                <a:gd name="T35" fmla="*/ 18 h 164"/>
                <a:gd name="T36" fmla="*/ 108 w 254"/>
                <a:gd name="T37" fmla="*/ 22 h 164"/>
                <a:gd name="T38" fmla="*/ 120 w 254"/>
                <a:gd name="T39" fmla="*/ 18 h 164"/>
                <a:gd name="T40" fmla="*/ 134 w 254"/>
                <a:gd name="T41" fmla="*/ 8 h 164"/>
                <a:gd name="T42" fmla="*/ 156 w 254"/>
                <a:gd name="T43" fmla="*/ 0 h 164"/>
                <a:gd name="T44" fmla="*/ 172 w 254"/>
                <a:gd name="T45" fmla="*/ 12 h 164"/>
                <a:gd name="T46" fmla="*/ 176 w 254"/>
                <a:gd name="T47" fmla="*/ 26 h 164"/>
                <a:gd name="T48" fmla="*/ 190 w 254"/>
                <a:gd name="T49" fmla="*/ 38 h 164"/>
                <a:gd name="T50" fmla="*/ 198 w 254"/>
                <a:gd name="T51" fmla="*/ 42 h 164"/>
                <a:gd name="T52" fmla="*/ 212 w 254"/>
                <a:gd name="T53" fmla="*/ 46 h 164"/>
                <a:gd name="T54" fmla="*/ 232 w 254"/>
                <a:gd name="T55" fmla="*/ 48 h 164"/>
                <a:gd name="T56" fmla="*/ 246 w 254"/>
                <a:gd name="T57" fmla="*/ 56 h 164"/>
                <a:gd name="T58" fmla="*/ 250 w 254"/>
                <a:gd name="T59" fmla="*/ 72 h 164"/>
                <a:gd name="T60" fmla="*/ 254 w 254"/>
                <a:gd name="T61" fmla="*/ 90 h 164"/>
                <a:gd name="T62" fmla="*/ 236 w 254"/>
                <a:gd name="T63" fmla="*/ 98 h 164"/>
                <a:gd name="T64" fmla="*/ 224 w 254"/>
                <a:gd name="T65" fmla="*/ 112 h 164"/>
                <a:gd name="T66" fmla="*/ 206 w 254"/>
                <a:gd name="T67" fmla="*/ 120 h 164"/>
                <a:gd name="T68" fmla="*/ 190 w 254"/>
                <a:gd name="T69" fmla="*/ 124 h 164"/>
                <a:gd name="T70" fmla="*/ 186 w 254"/>
                <a:gd name="T71" fmla="*/ 128 h 164"/>
                <a:gd name="T72" fmla="*/ 172 w 254"/>
                <a:gd name="T73" fmla="*/ 128 h 164"/>
                <a:gd name="T74" fmla="*/ 168 w 254"/>
                <a:gd name="T75" fmla="*/ 130 h 164"/>
                <a:gd name="T76" fmla="*/ 176 w 254"/>
                <a:gd name="T77" fmla="*/ 134 h 164"/>
                <a:gd name="T78" fmla="*/ 186 w 254"/>
                <a:gd name="T79" fmla="*/ 146 h 164"/>
                <a:gd name="T80" fmla="*/ 184 w 254"/>
                <a:gd name="T81" fmla="*/ 138 h 164"/>
                <a:gd name="T82" fmla="*/ 198 w 254"/>
                <a:gd name="T83" fmla="*/ 146 h 164"/>
                <a:gd name="T84" fmla="*/ 194 w 254"/>
                <a:gd name="T85" fmla="*/ 154 h 164"/>
                <a:gd name="T86" fmla="*/ 176 w 254"/>
                <a:gd name="T87" fmla="*/ 160 h 164"/>
                <a:gd name="T88" fmla="*/ 160 w 254"/>
                <a:gd name="T89" fmla="*/ 158 h 164"/>
                <a:gd name="T90" fmla="*/ 150 w 254"/>
                <a:gd name="T91" fmla="*/ 146 h 164"/>
                <a:gd name="T92" fmla="*/ 160 w 254"/>
                <a:gd name="T93" fmla="*/ 134 h 164"/>
                <a:gd name="T94" fmla="*/ 146 w 254"/>
                <a:gd name="T95" fmla="*/ 130 h 164"/>
                <a:gd name="T96" fmla="*/ 138 w 254"/>
                <a:gd name="T97" fmla="*/ 124 h 164"/>
                <a:gd name="T98" fmla="*/ 142 w 254"/>
                <a:gd name="T99" fmla="*/ 124 h 164"/>
                <a:gd name="T100" fmla="*/ 138 w 254"/>
                <a:gd name="T101" fmla="*/ 112 h 164"/>
                <a:gd name="T102" fmla="*/ 134 w 254"/>
                <a:gd name="T103" fmla="*/ 120 h 164"/>
                <a:gd name="T104" fmla="*/ 116 w 254"/>
                <a:gd name="T105" fmla="*/ 134 h 164"/>
                <a:gd name="T106" fmla="*/ 108 w 254"/>
                <a:gd name="T107" fmla="*/ 146 h 164"/>
                <a:gd name="T108" fmla="*/ 94 w 254"/>
                <a:gd name="T109" fmla="*/ 15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164">
                  <a:moveTo>
                    <a:pt x="86" y="146"/>
                  </a:moveTo>
                  <a:lnTo>
                    <a:pt x="86" y="142"/>
                  </a:lnTo>
                  <a:lnTo>
                    <a:pt x="90" y="142"/>
                  </a:lnTo>
                  <a:lnTo>
                    <a:pt x="90" y="138"/>
                  </a:lnTo>
                  <a:lnTo>
                    <a:pt x="94" y="138"/>
                  </a:lnTo>
                  <a:lnTo>
                    <a:pt x="94" y="134"/>
                  </a:lnTo>
                  <a:lnTo>
                    <a:pt x="96" y="134"/>
                  </a:lnTo>
                  <a:lnTo>
                    <a:pt x="96" y="130"/>
                  </a:lnTo>
                  <a:lnTo>
                    <a:pt x="96" y="128"/>
                  </a:lnTo>
                  <a:lnTo>
                    <a:pt x="96" y="124"/>
                  </a:lnTo>
                  <a:lnTo>
                    <a:pt x="100" y="124"/>
                  </a:lnTo>
                  <a:lnTo>
                    <a:pt x="100" y="128"/>
                  </a:lnTo>
                  <a:lnTo>
                    <a:pt x="100" y="124"/>
                  </a:lnTo>
                  <a:lnTo>
                    <a:pt x="104" y="124"/>
                  </a:lnTo>
                  <a:lnTo>
                    <a:pt x="104" y="128"/>
                  </a:lnTo>
                  <a:lnTo>
                    <a:pt x="108" y="128"/>
                  </a:lnTo>
                  <a:lnTo>
                    <a:pt x="108" y="124"/>
                  </a:lnTo>
                  <a:lnTo>
                    <a:pt x="108" y="128"/>
                  </a:lnTo>
                  <a:lnTo>
                    <a:pt x="112" y="128"/>
                  </a:lnTo>
                  <a:lnTo>
                    <a:pt x="112" y="124"/>
                  </a:lnTo>
                  <a:lnTo>
                    <a:pt x="108" y="124"/>
                  </a:lnTo>
                  <a:lnTo>
                    <a:pt x="112" y="124"/>
                  </a:lnTo>
                  <a:lnTo>
                    <a:pt x="112" y="120"/>
                  </a:lnTo>
                  <a:lnTo>
                    <a:pt x="112" y="116"/>
                  </a:lnTo>
                  <a:lnTo>
                    <a:pt x="108" y="116"/>
                  </a:lnTo>
                  <a:lnTo>
                    <a:pt x="104" y="116"/>
                  </a:lnTo>
                  <a:lnTo>
                    <a:pt x="104" y="112"/>
                  </a:lnTo>
                  <a:lnTo>
                    <a:pt x="104" y="108"/>
                  </a:lnTo>
                  <a:lnTo>
                    <a:pt x="104" y="104"/>
                  </a:lnTo>
                  <a:lnTo>
                    <a:pt x="104" y="108"/>
                  </a:lnTo>
                  <a:lnTo>
                    <a:pt x="100" y="104"/>
                  </a:lnTo>
                  <a:lnTo>
                    <a:pt x="104" y="104"/>
                  </a:lnTo>
                  <a:lnTo>
                    <a:pt x="100" y="104"/>
                  </a:lnTo>
                  <a:lnTo>
                    <a:pt x="100" y="102"/>
                  </a:lnTo>
                  <a:lnTo>
                    <a:pt x="100" y="98"/>
                  </a:lnTo>
                  <a:lnTo>
                    <a:pt x="100" y="94"/>
                  </a:lnTo>
                  <a:lnTo>
                    <a:pt x="96" y="94"/>
                  </a:lnTo>
                  <a:lnTo>
                    <a:pt x="94" y="90"/>
                  </a:lnTo>
                  <a:lnTo>
                    <a:pt x="90" y="90"/>
                  </a:lnTo>
                  <a:lnTo>
                    <a:pt x="90" y="86"/>
                  </a:lnTo>
                  <a:lnTo>
                    <a:pt x="86" y="86"/>
                  </a:lnTo>
                  <a:lnTo>
                    <a:pt x="86" y="90"/>
                  </a:lnTo>
                  <a:lnTo>
                    <a:pt x="86" y="86"/>
                  </a:lnTo>
                  <a:lnTo>
                    <a:pt x="82" y="86"/>
                  </a:lnTo>
                  <a:lnTo>
                    <a:pt x="80" y="82"/>
                  </a:lnTo>
                  <a:lnTo>
                    <a:pt x="76" y="82"/>
                  </a:lnTo>
                  <a:lnTo>
                    <a:pt x="72" y="86"/>
                  </a:lnTo>
                  <a:lnTo>
                    <a:pt x="68" y="86"/>
                  </a:lnTo>
                  <a:lnTo>
                    <a:pt x="64" y="86"/>
                  </a:lnTo>
                  <a:lnTo>
                    <a:pt x="64" y="90"/>
                  </a:lnTo>
                  <a:lnTo>
                    <a:pt x="60" y="90"/>
                  </a:lnTo>
                  <a:lnTo>
                    <a:pt x="56" y="94"/>
                  </a:lnTo>
                  <a:lnTo>
                    <a:pt x="54" y="94"/>
                  </a:lnTo>
                  <a:lnTo>
                    <a:pt x="50" y="94"/>
                  </a:lnTo>
                  <a:lnTo>
                    <a:pt x="46" y="94"/>
                  </a:lnTo>
                  <a:lnTo>
                    <a:pt x="46" y="98"/>
                  </a:lnTo>
                  <a:lnTo>
                    <a:pt x="42" y="98"/>
                  </a:lnTo>
                  <a:lnTo>
                    <a:pt x="38" y="98"/>
                  </a:lnTo>
                  <a:lnTo>
                    <a:pt x="38" y="94"/>
                  </a:lnTo>
                  <a:lnTo>
                    <a:pt x="34" y="94"/>
                  </a:lnTo>
                  <a:lnTo>
                    <a:pt x="30" y="94"/>
                  </a:lnTo>
                  <a:lnTo>
                    <a:pt x="26" y="94"/>
                  </a:lnTo>
                  <a:lnTo>
                    <a:pt x="24" y="94"/>
                  </a:lnTo>
                  <a:lnTo>
                    <a:pt x="20" y="94"/>
                  </a:lnTo>
                  <a:lnTo>
                    <a:pt x="16" y="94"/>
                  </a:lnTo>
                  <a:lnTo>
                    <a:pt x="16" y="90"/>
                  </a:lnTo>
                  <a:lnTo>
                    <a:pt x="16" y="94"/>
                  </a:lnTo>
                  <a:lnTo>
                    <a:pt x="12" y="94"/>
                  </a:lnTo>
                  <a:lnTo>
                    <a:pt x="12" y="90"/>
                  </a:lnTo>
                  <a:lnTo>
                    <a:pt x="8" y="90"/>
                  </a:lnTo>
                  <a:lnTo>
                    <a:pt x="4" y="86"/>
                  </a:lnTo>
                  <a:lnTo>
                    <a:pt x="0" y="82"/>
                  </a:lnTo>
                  <a:lnTo>
                    <a:pt x="0" y="86"/>
                  </a:lnTo>
                  <a:lnTo>
                    <a:pt x="0" y="82"/>
                  </a:lnTo>
                  <a:lnTo>
                    <a:pt x="0" y="78"/>
                  </a:lnTo>
                  <a:lnTo>
                    <a:pt x="4" y="78"/>
                  </a:lnTo>
                  <a:lnTo>
                    <a:pt x="4" y="74"/>
                  </a:lnTo>
                  <a:lnTo>
                    <a:pt x="8" y="72"/>
                  </a:lnTo>
                  <a:lnTo>
                    <a:pt x="12" y="72"/>
                  </a:lnTo>
                  <a:lnTo>
                    <a:pt x="8" y="68"/>
                  </a:lnTo>
                  <a:lnTo>
                    <a:pt x="8" y="64"/>
                  </a:lnTo>
                  <a:lnTo>
                    <a:pt x="8" y="60"/>
                  </a:lnTo>
                  <a:lnTo>
                    <a:pt x="16" y="52"/>
                  </a:lnTo>
                  <a:lnTo>
                    <a:pt x="16" y="48"/>
                  </a:lnTo>
                  <a:lnTo>
                    <a:pt x="20" y="48"/>
                  </a:lnTo>
                  <a:lnTo>
                    <a:pt x="20" y="46"/>
                  </a:lnTo>
                  <a:lnTo>
                    <a:pt x="24" y="46"/>
                  </a:lnTo>
                  <a:lnTo>
                    <a:pt x="24" y="42"/>
                  </a:lnTo>
                  <a:lnTo>
                    <a:pt x="26" y="42"/>
                  </a:lnTo>
                  <a:lnTo>
                    <a:pt x="30" y="42"/>
                  </a:lnTo>
                  <a:lnTo>
                    <a:pt x="26" y="38"/>
                  </a:lnTo>
                  <a:lnTo>
                    <a:pt x="26" y="34"/>
                  </a:lnTo>
                  <a:lnTo>
                    <a:pt x="30" y="34"/>
                  </a:lnTo>
                  <a:lnTo>
                    <a:pt x="26" y="34"/>
                  </a:lnTo>
                  <a:lnTo>
                    <a:pt x="26" y="30"/>
                  </a:lnTo>
                  <a:lnTo>
                    <a:pt x="24" y="26"/>
                  </a:lnTo>
                  <a:lnTo>
                    <a:pt x="24" y="22"/>
                  </a:lnTo>
                  <a:lnTo>
                    <a:pt x="24" y="18"/>
                  </a:lnTo>
                  <a:lnTo>
                    <a:pt x="24" y="16"/>
                  </a:lnTo>
                  <a:lnTo>
                    <a:pt x="26" y="18"/>
                  </a:lnTo>
                  <a:lnTo>
                    <a:pt x="30" y="16"/>
                  </a:lnTo>
                  <a:lnTo>
                    <a:pt x="30" y="12"/>
                  </a:lnTo>
                  <a:lnTo>
                    <a:pt x="34" y="12"/>
                  </a:lnTo>
                  <a:lnTo>
                    <a:pt x="38" y="12"/>
                  </a:lnTo>
                  <a:lnTo>
                    <a:pt x="42" y="12"/>
                  </a:lnTo>
                  <a:lnTo>
                    <a:pt x="46" y="12"/>
                  </a:lnTo>
                  <a:lnTo>
                    <a:pt x="50" y="12"/>
                  </a:lnTo>
                  <a:lnTo>
                    <a:pt x="54" y="12"/>
                  </a:lnTo>
                  <a:lnTo>
                    <a:pt x="56" y="12"/>
                  </a:lnTo>
                  <a:lnTo>
                    <a:pt x="60" y="12"/>
                  </a:lnTo>
                  <a:lnTo>
                    <a:pt x="60" y="16"/>
                  </a:lnTo>
                  <a:lnTo>
                    <a:pt x="64" y="16"/>
                  </a:lnTo>
                  <a:lnTo>
                    <a:pt x="64" y="12"/>
                  </a:lnTo>
                  <a:lnTo>
                    <a:pt x="64" y="16"/>
                  </a:lnTo>
                  <a:lnTo>
                    <a:pt x="68" y="16"/>
                  </a:lnTo>
                  <a:lnTo>
                    <a:pt x="72" y="16"/>
                  </a:lnTo>
                  <a:lnTo>
                    <a:pt x="76" y="18"/>
                  </a:lnTo>
                  <a:lnTo>
                    <a:pt x="80" y="18"/>
                  </a:lnTo>
                  <a:lnTo>
                    <a:pt x="82" y="18"/>
                  </a:lnTo>
                  <a:lnTo>
                    <a:pt x="86" y="18"/>
                  </a:lnTo>
                  <a:lnTo>
                    <a:pt x="86" y="16"/>
                  </a:lnTo>
                  <a:lnTo>
                    <a:pt x="86" y="18"/>
                  </a:lnTo>
                  <a:lnTo>
                    <a:pt x="90" y="18"/>
                  </a:lnTo>
                  <a:lnTo>
                    <a:pt x="94" y="18"/>
                  </a:lnTo>
                  <a:lnTo>
                    <a:pt x="94" y="22"/>
                  </a:lnTo>
                  <a:lnTo>
                    <a:pt x="94" y="18"/>
                  </a:lnTo>
                  <a:lnTo>
                    <a:pt x="96" y="18"/>
                  </a:lnTo>
                  <a:lnTo>
                    <a:pt x="100" y="18"/>
                  </a:lnTo>
                  <a:lnTo>
                    <a:pt x="100" y="22"/>
                  </a:lnTo>
                  <a:lnTo>
                    <a:pt x="104" y="22"/>
                  </a:lnTo>
                  <a:lnTo>
                    <a:pt x="104" y="18"/>
                  </a:lnTo>
                  <a:lnTo>
                    <a:pt x="108" y="18"/>
                  </a:lnTo>
                  <a:lnTo>
                    <a:pt x="108" y="22"/>
                  </a:lnTo>
                  <a:lnTo>
                    <a:pt x="112" y="18"/>
                  </a:lnTo>
                  <a:lnTo>
                    <a:pt x="116" y="18"/>
                  </a:lnTo>
                  <a:lnTo>
                    <a:pt x="116" y="22"/>
                  </a:lnTo>
                  <a:lnTo>
                    <a:pt x="120" y="22"/>
                  </a:lnTo>
                  <a:lnTo>
                    <a:pt x="120" y="26"/>
                  </a:lnTo>
                  <a:lnTo>
                    <a:pt x="120" y="22"/>
                  </a:lnTo>
                  <a:lnTo>
                    <a:pt x="120" y="18"/>
                  </a:lnTo>
                  <a:lnTo>
                    <a:pt x="120" y="16"/>
                  </a:lnTo>
                  <a:lnTo>
                    <a:pt x="120" y="12"/>
                  </a:lnTo>
                  <a:lnTo>
                    <a:pt x="124" y="12"/>
                  </a:lnTo>
                  <a:lnTo>
                    <a:pt x="124" y="8"/>
                  </a:lnTo>
                  <a:lnTo>
                    <a:pt x="126" y="8"/>
                  </a:lnTo>
                  <a:lnTo>
                    <a:pt x="130" y="8"/>
                  </a:lnTo>
                  <a:lnTo>
                    <a:pt x="134" y="8"/>
                  </a:lnTo>
                  <a:lnTo>
                    <a:pt x="138" y="8"/>
                  </a:lnTo>
                  <a:lnTo>
                    <a:pt x="142" y="8"/>
                  </a:lnTo>
                  <a:lnTo>
                    <a:pt x="146" y="8"/>
                  </a:lnTo>
                  <a:lnTo>
                    <a:pt x="146" y="4"/>
                  </a:lnTo>
                  <a:lnTo>
                    <a:pt x="150" y="4"/>
                  </a:lnTo>
                  <a:lnTo>
                    <a:pt x="154" y="4"/>
                  </a:lnTo>
                  <a:lnTo>
                    <a:pt x="156" y="0"/>
                  </a:lnTo>
                  <a:lnTo>
                    <a:pt x="160" y="0"/>
                  </a:lnTo>
                  <a:lnTo>
                    <a:pt x="160" y="4"/>
                  </a:lnTo>
                  <a:lnTo>
                    <a:pt x="164" y="4"/>
                  </a:lnTo>
                  <a:lnTo>
                    <a:pt x="164" y="0"/>
                  </a:lnTo>
                  <a:lnTo>
                    <a:pt x="168" y="4"/>
                  </a:lnTo>
                  <a:lnTo>
                    <a:pt x="168" y="8"/>
                  </a:lnTo>
                  <a:lnTo>
                    <a:pt x="172" y="12"/>
                  </a:lnTo>
                  <a:lnTo>
                    <a:pt x="176" y="16"/>
                  </a:lnTo>
                  <a:lnTo>
                    <a:pt x="172" y="16"/>
                  </a:lnTo>
                  <a:lnTo>
                    <a:pt x="168" y="16"/>
                  </a:lnTo>
                  <a:lnTo>
                    <a:pt x="172" y="18"/>
                  </a:lnTo>
                  <a:lnTo>
                    <a:pt x="172" y="22"/>
                  </a:lnTo>
                  <a:lnTo>
                    <a:pt x="172" y="26"/>
                  </a:lnTo>
                  <a:lnTo>
                    <a:pt x="176" y="26"/>
                  </a:lnTo>
                  <a:lnTo>
                    <a:pt x="180" y="26"/>
                  </a:lnTo>
                  <a:lnTo>
                    <a:pt x="184" y="26"/>
                  </a:lnTo>
                  <a:lnTo>
                    <a:pt x="184" y="30"/>
                  </a:lnTo>
                  <a:lnTo>
                    <a:pt x="186" y="30"/>
                  </a:lnTo>
                  <a:lnTo>
                    <a:pt x="186" y="34"/>
                  </a:lnTo>
                  <a:lnTo>
                    <a:pt x="190" y="34"/>
                  </a:lnTo>
                  <a:lnTo>
                    <a:pt x="190" y="38"/>
                  </a:lnTo>
                  <a:lnTo>
                    <a:pt x="186" y="38"/>
                  </a:lnTo>
                  <a:lnTo>
                    <a:pt x="186" y="42"/>
                  </a:lnTo>
                  <a:lnTo>
                    <a:pt x="190" y="42"/>
                  </a:lnTo>
                  <a:lnTo>
                    <a:pt x="190" y="46"/>
                  </a:lnTo>
                  <a:lnTo>
                    <a:pt x="194" y="46"/>
                  </a:lnTo>
                  <a:lnTo>
                    <a:pt x="194" y="42"/>
                  </a:lnTo>
                  <a:lnTo>
                    <a:pt x="198" y="42"/>
                  </a:lnTo>
                  <a:lnTo>
                    <a:pt x="198" y="46"/>
                  </a:lnTo>
                  <a:lnTo>
                    <a:pt x="202" y="46"/>
                  </a:lnTo>
                  <a:lnTo>
                    <a:pt x="206" y="46"/>
                  </a:lnTo>
                  <a:lnTo>
                    <a:pt x="206" y="48"/>
                  </a:lnTo>
                  <a:lnTo>
                    <a:pt x="206" y="46"/>
                  </a:lnTo>
                  <a:lnTo>
                    <a:pt x="210" y="46"/>
                  </a:lnTo>
                  <a:lnTo>
                    <a:pt x="212" y="46"/>
                  </a:lnTo>
                  <a:lnTo>
                    <a:pt x="216" y="42"/>
                  </a:lnTo>
                  <a:lnTo>
                    <a:pt x="220" y="48"/>
                  </a:lnTo>
                  <a:lnTo>
                    <a:pt x="224" y="48"/>
                  </a:lnTo>
                  <a:lnTo>
                    <a:pt x="224" y="52"/>
                  </a:lnTo>
                  <a:lnTo>
                    <a:pt x="228" y="52"/>
                  </a:lnTo>
                  <a:lnTo>
                    <a:pt x="228" y="48"/>
                  </a:lnTo>
                  <a:lnTo>
                    <a:pt x="232" y="48"/>
                  </a:lnTo>
                  <a:lnTo>
                    <a:pt x="232" y="52"/>
                  </a:lnTo>
                  <a:lnTo>
                    <a:pt x="236" y="52"/>
                  </a:lnTo>
                  <a:lnTo>
                    <a:pt x="240" y="52"/>
                  </a:lnTo>
                  <a:lnTo>
                    <a:pt x="240" y="56"/>
                  </a:lnTo>
                  <a:lnTo>
                    <a:pt x="242" y="52"/>
                  </a:lnTo>
                  <a:lnTo>
                    <a:pt x="242" y="56"/>
                  </a:lnTo>
                  <a:lnTo>
                    <a:pt x="246" y="56"/>
                  </a:lnTo>
                  <a:lnTo>
                    <a:pt x="246" y="60"/>
                  </a:lnTo>
                  <a:lnTo>
                    <a:pt x="250" y="60"/>
                  </a:lnTo>
                  <a:lnTo>
                    <a:pt x="254" y="60"/>
                  </a:lnTo>
                  <a:lnTo>
                    <a:pt x="254" y="64"/>
                  </a:lnTo>
                  <a:lnTo>
                    <a:pt x="254" y="68"/>
                  </a:lnTo>
                  <a:lnTo>
                    <a:pt x="254" y="72"/>
                  </a:lnTo>
                  <a:lnTo>
                    <a:pt x="250" y="72"/>
                  </a:lnTo>
                  <a:lnTo>
                    <a:pt x="250" y="74"/>
                  </a:lnTo>
                  <a:lnTo>
                    <a:pt x="254" y="74"/>
                  </a:lnTo>
                  <a:lnTo>
                    <a:pt x="250" y="74"/>
                  </a:lnTo>
                  <a:lnTo>
                    <a:pt x="250" y="78"/>
                  </a:lnTo>
                  <a:lnTo>
                    <a:pt x="250" y="82"/>
                  </a:lnTo>
                  <a:lnTo>
                    <a:pt x="254" y="86"/>
                  </a:lnTo>
                  <a:lnTo>
                    <a:pt x="254" y="90"/>
                  </a:lnTo>
                  <a:lnTo>
                    <a:pt x="250" y="90"/>
                  </a:lnTo>
                  <a:lnTo>
                    <a:pt x="250" y="94"/>
                  </a:lnTo>
                  <a:lnTo>
                    <a:pt x="250" y="98"/>
                  </a:lnTo>
                  <a:lnTo>
                    <a:pt x="246" y="98"/>
                  </a:lnTo>
                  <a:lnTo>
                    <a:pt x="242" y="98"/>
                  </a:lnTo>
                  <a:lnTo>
                    <a:pt x="240" y="98"/>
                  </a:lnTo>
                  <a:lnTo>
                    <a:pt x="236" y="98"/>
                  </a:lnTo>
                  <a:lnTo>
                    <a:pt x="236" y="102"/>
                  </a:lnTo>
                  <a:lnTo>
                    <a:pt x="232" y="102"/>
                  </a:lnTo>
                  <a:lnTo>
                    <a:pt x="228" y="102"/>
                  </a:lnTo>
                  <a:lnTo>
                    <a:pt x="228" y="104"/>
                  </a:lnTo>
                  <a:lnTo>
                    <a:pt x="228" y="108"/>
                  </a:lnTo>
                  <a:lnTo>
                    <a:pt x="228" y="112"/>
                  </a:lnTo>
                  <a:lnTo>
                    <a:pt x="224" y="112"/>
                  </a:lnTo>
                  <a:lnTo>
                    <a:pt x="220" y="112"/>
                  </a:lnTo>
                  <a:lnTo>
                    <a:pt x="216" y="112"/>
                  </a:lnTo>
                  <a:lnTo>
                    <a:pt x="216" y="116"/>
                  </a:lnTo>
                  <a:lnTo>
                    <a:pt x="212" y="116"/>
                  </a:lnTo>
                  <a:lnTo>
                    <a:pt x="210" y="116"/>
                  </a:lnTo>
                  <a:lnTo>
                    <a:pt x="210" y="120"/>
                  </a:lnTo>
                  <a:lnTo>
                    <a:pt x="206" y="120"/>
                  </a:lnTo>
                  <a:lnTo>
                    <a:pt x="206" y="116"/>
                  </a:lnTo>
                  <a:lnTo>
                    <a:pt x="206" y="120"/>
                  </a:lnTo>
                  <a:lnTo>
                    <a:pt x="202" y="120"/>
                  </a:lnTo>
                  <a:lnTo>
                    <a:pt x="198" y="120"/>
                  </a:lnTo>
                  <a:lnTo>
                    <a:pt x="194" y="120"/>
                  </a:lnTo>
                  <a:lnTo>
                    <a:pt x="194" y="124"/>
                  </a:lnTo>
                  <a:lnTo>
                    <a:pt x="190" y="124"/>
                  </a:lnTo>
                  <a:lnTo>
                    <a:pt x="186" y="128"/>
                  </a:lnTo>
                  <a:lnTo>
                    <a:pt x="186" y="130"/>
                  </a:lnTo>
                  <a:lnTo>
                    <a:pt x="184" y="130"/>
                  </a:lnTo>
                  <a:lnTo>
                    <a:pt x="186" y="130"/>
                  </a:lnTo>
                  <a:lnTo>
                    <a:pt x="186" y="128"/>
                  </a:lnTo>
                  <a:lnTo>
                    <a:pt x="186" y="124"/>
                  </a:lnTo>
                  <a:lnTo>
                    <a:pt x="186" y="128"/>
                  </a:lnTo>
                  <a:lnTo>
                    <a:pt x="184" y="128"/>
                  </a:lnTo>
                  <a:lnTo>
                    <a:pt x="180" y="130"/>
                  </a:lnTo>
                  <a:lnTo>
                    <a:pt x="176" y="130"/>
                  </a:lnTo>
                  <a:lnTo>
                    <a:pt x="176" y="134"/>
                  </a:lnTo>
                  <a:lnTo>
                    <a:pt x="176" y="130"/>
                  </a:lnTo>
                  <a:lnTo>
                    <a:pt x="172" y="130"/>
                  </a:lnTo>
                  <a:lnTo>
                    <a:pt x="172" y="128"/>
                  </a:lnTo>
                  <a:lnTo>
                    <a:pt x="172" y="130"/>
                  </a:lnTo>
                  <a:lnTo>
                    <a:pt x="168" y="130"/>
                  </a:lnTo>
                  <a:lnTo>
                    <a:pt x="172" y="130"/>
                  </a:lnTo>
                  <a:lnTo>
                    <a:pt x="168" y="130"/>
                  </a:lnTo>
                  <a:lnTo>
                    <a:pt x="164" y="128"/>
                  </a:lnTo>
                  <a:lnTo>
                    <a:pt x="164" y="130"/>
                  </a:lnTo>
                  <a:lnTo>
                    <a:pt x="168" y="130"/>
                  </a:lnTo>
                  <a:lnTo>
                    <a:pt x="168" y="134"/>
                  </a:lnTo>
                  <a:lnTo>
                    <a:pt x="168" y="130"/>
                  </a:lnTo>
                  <a:lnTo>
                    <a:pt x="168" y="134"/>
                  </a:lnTo>
                  <a:lnTo>
                    <a:pt x="172" y="134"/>
                  </a:lnTo>
                  <a:lnTo>
                    <a:pt x="176" y="134"/>
                  </a:lnTo>
                  <a:lnTo>
                    <a:pt x="172" y="134"/>
                  </a:lnTo>
                  <a:lnTo>
                    <a:pt x="176" y="134"/>
                  </a:lnTo>
                  <a:lnTo>
                    <a:pt x="176" y="138"/>
                  </a:lnTo>
                  <a:lnTo>
                    <a:pt x="180" y="138"/>
                  </a:lnTo>
                  <a:lnTo>
                    <a:pt x="180" y="142"/>
                  </a:lnTo>
                  <a:lnTo>
                    <a:pt x="184" y="142"/>
                  </a:lnTo>
                  <a:lnTo>
                    <a:pt x="184" y="146"/>
                  </a:lnTo>
                  <a:lnTo>
                    <a:pt x="186" y="150"/>
                  </a:lnTo>
                  <a:lnTo>
                    <a:pt x="186" y="146"/>
                  </a:lnTo>
                  <a:lnTo>
                    <a:pt x="184" y="142"/>
                  </a:lnTo>
                  <a:lnTo>
                    <a:pt x="184" y="138"/>
                  </a:lnTo>
                  <a:lnTo>
                    <a:pt x="180" y="138"/>
                  </a:lnTo>
                  <a:lnTo>
                    <a:pt x="180" y="134"/>
                  </a:lnTo>
                  <a:lnTo>
                    <a:pt x="180" y="130"/>
                  </a:lnTo>
                  <a:lnTo>
                    <a:pt x="180" y="134"/>
                  </a:lnTo>
                  <a:lnTo>
                    <a:pt x="184" y="138"/>
                  </a:lnTo>
                  <a:lnTo>
                    <a:pt x="184" y="142"/>
                  </a:lnTo>
                  <a:lnTo>
                    <a:pt x="186" y="146"/>
                  </a:lnTo>
                  <a:lnTo>
                    <a:pt x="190" y="146"/>
                  </a:lnTo>
                  <a:lnTo>
                    <a:pt x="190" y="150"/>
                  </a:lnTo>
                  <a:lnTo>
                    <a:pt x="190" y="146"/>
                  </a:lnTo>
                  <a:lnTo>
                    <a:pt x="194" y="146"/>
                  </a:lnTo>
                  <a:lnTo>
                    <a:pt x="198" y="146"/>
                  </a:lnTo>
                  <a:lnTo>
                    <a:pt x="202" y="146"/>
                  </a:lnTo>
                  <a:lnTo>
                    <a:pt x="206" y="146"/>
                  </a:lnTo>
                  <a:lnTo>
                    <a:pt x="202" y="146"/>
                  </a:lnTo>
                  <a:lnTo>
                    <a:pt x="202" y="150"/>
                  </a:lnTo>
                  <a:lnTo>
                    <a:pt x="202" y="154"/>
                  </a:lnTo>
                  <a:lnTo>
                    <a:pt x="198" y="154"/>
                  </a:lnTo>
                  <a:lnTo>
                    <a:pt x="194" y="154"/>
                  </a:lnTo>
                  <a:lnTo>
                    <a:pt x="190" y="154"/>
                  </a:lnTo>
                  <a:lnTo>
                    <a:pt x="190" y="150"/>
                  </a:lnTo>
                  <a:lnTo>
                    <a:pt x="186" y="154"/>
                  </a:lnTo>
                  <a:lnTo>
                    <a:pt x="184" y="158"/>
                  </a:lnTo>
                  <a:lnTo>
                    <a:pt x="180" y="158"/>
                  </a:lnTo>
                  <a:lnTo>
                    <a:pt x="176" y="158"/>
                  </a:lnTo>
                  <a:lnTo>
                    <a:pt x="176" y="160"/>
                  </a:lnTo>
                  <a:lnTo>
                    <a:pt x="172" y="160"/>
                  </a:lnTo>
                  <a:lnTo>
                    <a:pt x="172" y="164"/>
                  </a:lnTo>
                  <a:lnTo>
                    <a:pt x="168" y="164"/>
                  </a:lnTo>
                  <a:lnTo>
                    <a:pt x="164" y="164"/>
                  </a:lnTo>
                  <a:lnTo>
                    <a:pt x="160" y="164"/>
                  </a:lnTo>
                  <a:lnTo>
                    <a:pt x="160" y="160"/>
                  </a:lnTo>
                  <a:lnTo>
                    <a:pt x="160" y="158"/>
                  </a:lnTo>
                  <a:lnTo>
                    <a:pt x="164" y="158"/>
                  </a:lnTo>
                  <a:lnTo>
                    <a:pt x="164" y="154"/>
                  </a:lnTo>
                  <a:lnTo>
                    <a:pt x="160" y="154"/>
                  </a:lnTo>
                  <a:lnTo>
                    <a:pt x="160" y="150"/>
                  </a:lnTo>
                  <a:lnTo>
                    <a:pt x="156" y="150"/>
                  </a:lnTo>
                  <a:lnTo>
                    <a:pt x="154" y="146"/>
                  </a:lnTo>
                  <a:lnTo>
                    <a:pt x="150" y="146"/>
                  </a:lnTo>
                  <a:lnTo>
                    <a:pt x="146" y="146"/>
                  </a:lnTo>
                  <a:lnTo>
                    <a:pt x="150" y="142"/>
                  </a:lnTo>
                  <a:lnTo>
                    <a:pt x="154" y="142"/>
                  </a:lnTo>
                  <a:lnTo>
                    <a:pt x="154" y="138"/>
                  </a:lnTo>
                  <a:lnTo>
                    <a:pt x="156" y="138"/>
                  </a:lnTo>
                  <a:lnTo>
                    <a:pt x="160" y="138"/>
                  </a:lnTo>
                  <a:lnTo>
                    <a:pt x="160" y="134"/>
                  </a:lnTo>
                  <a:lnTo>
                    <a:pt x="164" y="134"/>
                  </a:lnTo>
                  <a:lnTo>
                    <a:pt x="164" y="130"/>
                  </a:lnTo>
                  <a:lnTo>
                    <a:pt x="160" y="130"/>
                  </a:lnTo>
                  <a:lnTo>
                    <a:pt x="156" y="130"/>
                  </a:lnTo>
                  <a:lnTo>
                    <a:pt x="154" y="130"/>
                  </a:lnTo>
                  <a:lnTo>
                    <a:pt x="150" y="130"/>
                  </a:lnTo>
                  <a:lnTo>
                    <a:pt x="146" y="130"/>
                  </a:lnTo>
                  <a:lnTo>
                    <a:pt x="142" y="130"/>
                  </a:lnTo>
                  <a:lnTo>
                    <a:pt x="142" y="128"/>
                  </a:lnTo>
                  <a:lnTo>
                    <a:pt x="138" y="128"/>
                  </a:lnTo>
                  <a:lnTo>
                    <a:pt x="142" y="128"/>
                  </a:lnTo>
                  <a:lnTo>
                    <a:pt x="138" y="124"/>
                  </a:lnTo>
                  <a:lnTo>
                    <a:pt x="134" y="124"/>
                  </a:lnTo>
                  <a:lnTo>
                    <a:pt x="138" y="124"/>
                  </a:lnTo>
                  <a:lnTo>
                    <a:pt x="142" y="124"/>
                  </a:lnTo>
                  <a:lnTo>
                    <a:pt x="146" y="124"/>
                  </a:lnTo>
                  <a:lnTo>
                    <a:pt x="150" y="120"/>
                  </a:lnTo>
                  <a:lnTo>
                    <a:pt x="146" y="120"/>
                  </a:lnTo>
                  <a:lnTo>
                    <a:pt x="146" y="124"/>
                  </a:lnTo>
                  <a:lnTo>
                    <a:pt x="142" y="120"/>
                  </a:lnTo>
                  <a:lnTo>
                    <a:pt x="142" y="124"/>
                  </a:lnTo>
                  <a:lnTo>
                    <a:pt x="138" y="120"/>
                  </a:lnTo>
                  <a:lnTo>
                    <a:pt x="138" y="116"/>
                  </a:lnTo>
                  <a:lnTo>
                    <a:pt x="138" y="112"/>
                  </a:lnTo>
                  <a:lnTo>
                    <a:pt x="138" y="108"/>
                  </a:lnTo>
                  <a:lnTo>
                    <a:pt x="134" y="108"/>
                  </a:lnTo>
                  <a:lnTo>
                    <a:pt x="138" y="108"/>
                  </a:lnTo>
                  <a:lnTo>
                    <a:pt x="138" y="112"/>
                  </a:lnTo>
                  <a:lnTo>
                    <a:pt x="138" y="116"/>
                  </a:lnTo>
                  <a:lnTo>
                    <a:pt x="138" y="120"/>
                  </a:lnTo>
                  <a:lnTo>
                    <a:pt x="134" y="120"/>
                  </a:lnTo>
                  <a:lnTo>
                    <a:pt x="130" y="120"/>
                  </a:lnTo>
                  <a:lnTo>
                    <a:pt x="134" y="120"/>
                  </a:lnTo>
                  <a:lnTo>
                    <a:pt x="134" y="116"/>
                  </a:lnTo>
                  <a:lnTo>
                    <a:pt x="134" y="120"/>
                  </a:lnTo>
                  <a:lnTo>
                    <a:pt x="130" y="120"/>
                  </a:lnTo>
                  <a:lnTo>
                    <a:pt x="126" y="120"/>
                  </a:lnTo>
                  <a:lnTo>
                    <a:pt x="124" y="124"/>
                  </a:lnTo>
                  <a:lnTo>
                    <a:pt x="124" y="128"/>
                  </a:lnTo>
                  <a:lnTo>
                    <a:pt x="120" y="128"/>
                  </a:lnTo>
                  <a:lnTo>
                    <a:pt x="120" y="130"/>
                  </a:lnTo>
                  <a:lnTo>
                    <a:pt x="116" y="134"/>
                  </a:lnTo>
                  <a:lnTo>
                    <a:pt x="112" y="138"/>
                  </a:lnTo>
                  <a:lnTo>
                    <a:pt x="108" y="138"/>
                  </a:lnTo>
                  <a:lnTo>
                    <a:pt x="108" y="142"/>
                  </a:lnTo>
                  <a:lnTo>
                    <a:pt x="108" y="138"/>
                  </a:lnTo>
                  <a:lnTo>
                    <a:pt x="104" y="138"/>
                  </a:lnTo>
                  <a:lnTo>
                    <a:pt x="104" y="142"/>
                  </a:lnTo>
                  <a:lnTo>
                    <a:pt x="108" y="146"/>
                  </a:lnTo>
                  <a:lnTo>
                    <a:pt x="108" y="150"/>
                  </a:lnTo>
                  <a:lnTo>
                    <a:pt x="108" y="146"/>
                  </a:lnTo>
                  <a:lnTo>
                    <a:pt x="104" y="146"/>
                  </a:lnTo>
                  <a:lnTo>
                    <a:pt x="100" y="146"/>
                  </a:lnTo>
                  <a:lnTo>
                    <a:pt x="96" y="146"/>
                  </a:lnTo>
                  <a:lnTo>
                    <a:pt x="94" y="146"/>
                  </a:lnTo>
                  <a:lnTo>
                    <a:pt x="94" y="150"/>
                  </a:lnTo>
                  <a:lnTo>
                    <a:pt x="90" y="150"/>
                  </a:lnTo>
                  <a:lnTo>
                    <a:pt x="90" y="146"/>
                  </a:lnTo>
                  <a:lnTo>
                    <a:pt x="86" y="146"/>
                  </a:lnTo>
                  <a:lnTo>
                    <a:pt x="86" y="146"/>
                  </a:lnTo>
                  <a:lnTo>
                    <a:pt x="86" y="14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126"/>
            <p:cNvSpPr>
              <a:spLocks noEditPoints="1"/>
            </p:cNvSpPr>
            <p:nvPr/>
          </p:nvSpPr>
          <p:spPr bwMode="auto">
            <a:xfrm>
              <a:off x="4210050" y="2733743"/>
              <a:ext cx="225425" cy="381000"/>
            </a:xfrm>
            <a:custGeom>
              <a:avLst/>
              <a:gdLst>
                <a:gd name="T0" fmla="*/ 106 w 142"/>
                <a:gd name="T1" fmla="*/ 2 h 240"/>
                <a:gd name="T2" fmla="*/ 98 w 142"/>
                <a:gd name="T3" fmla="*/ 10 h 240"/>
                <a:gd name="T4" fmla="*/ 94 w 142"/>
                <a:gd name="T5" fmla="*/ 14 h 240"/>
                <a:gd name="T6" fmla="*/ 76 w 142"/>
                <a:gd name="T7" fmla="*/ 44 h 240"/>
                <a:gd name="T8" fmla="*/ 72 w 142"/>
                <a:gd name="T9" fmla="*/ 48 h 240"/>
                <a:gd name="T10" fmla="*/ 46 w 142"/>
                <a:gd name="T11" fmla="*/ 130 h 240"/>
                <a:gd name="T12" fmla="*/ 50 w 142"/>
                <a:gd name="T13" fmla="*/ 108 h 240"/>
                <a:gd name="T14" fmla="*/ 38 w 142"/>
                <a:gd name="T15" fmla="*/ 122 h 240"/>
                <a:gd name="T16" fmla="*/ 34 w 142"/>
                <a:gd name="T17" fmla="*/ 108 h 240"/>
                <a:gd name="T18" fmla="*/ 42 w 142"/>
                <a:gd name="T19" fmla="*/ 92 h 240"/>
                <a:gd name="T20" fmla="*/ 34 w 142"/>
                <a:gd name="T21" fmla="*/ 92 h 240"/>
                <a:gd name="T22" fmla="*/ 34 w 142"/>
                <a:gd name="T23" fmla="*/ 78 h 240"/>
                <a:gd name="T24" fmla="*/ 42 w 142"/>
                <a:gd name="T25" fmla="*/ 62 h 240"/>
                <a:gd name="T26" fmla="*/ 56 w 142"/>
                <a:gd name="T27" fmla="*/ 52 h 240"/>
                <a:gd name="T28" fmla="*/ 60 w 142"/>
                <a:gd name="T29" fmla="*/ 62 h 240"/>
                <a:gd name="T30" fmla="*/ 56 w 142"/>
                <a:gd name="T31" fmla="*/ 70 h 240"/>
                <a:gd name="T32" fmla="*/ 72 w 142"/>
                <a:gd name="T33" fmla="*/ 70 h 240"/>
                <a:gd name="T34" fmla="*/ 90 w 142"/>
                <a:gd name="T35" fmla="*/ 82 h 240"/>
                <a:gd name="T36" fmla="*/ 80 w 142"/>
                <a:gd name="T37" fmla="*/ 100 h 240"/>
                <a:gd name="T38" fmla="*/ 82 w 142"/>
                <a:gd name="T39" fmla="*/ 108 h 240"/>
                <a:gd name="T40" fmla="*/ 98 w 142"/>
                <a:gd name="T41" fmla="*/ 134 h 240"/>
                <a:gd name="T42" fmla="*/ 112 w 142"/>
                <a:gd name="T43" fmla="*/ 156 h 240"/>
                <a:gd name="T44" fmla="*/ 108 w 142"/>
                <a:gd name="T45" fmla="*/ 160 h 240"/>
                <a:gd name="T46" fmla="*/ 124 w 142"/>
                <a:gd name="T47" fmla="*/ 176 h 240"/>
                <a:gd name="T48" fmla="*/ 136 w 142"/>
                <a:gd name="T49" fmla="*/ 198 h 240"/>
                <a:gd name="T50" fmla="*/ 124 w 142"/>
                <a:gd name="T51" fmla="*/ 210 h 240"/>
                <a:gd name="T52" fmla="*/ 132 w 142"/>
                <a:gd name="T53" fmla="*/ 220 h 240"/>
                <a:gd name="T54" fmla="*/ 106 w 142"/>
                <a:gd name="T55" fmla="*/ 224 h 240"/>
                <a:gd name="T56" fmla="*/ 82 w 142"/>
                <a:gd name="T57" fmla="*/ 224 h 240"/>
                <a:gd name="T58" fmla="*/ 50 w 142"/>
                <a:gd name="T59" fmla="*/ 232 h 240"/>
                <a:gd name="T60" fmla="*/ 46 w 142"/>
                <a:gd name="T61" fmla="*/ 228 h 240"/>
                <a:gd name="T62" fmla="*/ 76 w 142"/>
                <a:gd name="T63" fmla="*/ 210 h 240"/>
                <a:gd name="T64" fmla="*/ 64 w 142"/>
                <a:gd name="T65" fmla="*/ 210 h 240"/>
                <a:gd name="T66" fmla="*/ 46 w 142"/>
                <a:gd name="T67" fmla="*/ 206 h 240"/>
                <a:gd name="T68" fmla="*/ 56 w 142"/>
                <a:gd name="T69" fmla="*/ 190 h 240"/>
                <a:gd name="T70" fmla="*/ 50 w 142"/>
                <a:gd name="T71" fmla="*/ 176 h 240"/>
                <a:gd name="T72" fmla="*/ 76 w 142"/>
                <a:gd name="T73" fmla="*/ 168 h 240"/>
                <a:gd name="T74" fmla="*/ 68 w 142"/>
                <a:gd name="T75" fmla="*/ 146 h 240"/>
                <a:gd name="T76" fmla="*/ 64 w 142"/>
                <a:gd name="T77" fmla="*/ 134 h 240"/>
                <a:gd name="T78" fmla="*/ 50 w 142"/>
                <a:gd name="T79" fmla="*/ 138 h 240"/>
                <a:gd name="T80" fmla="*/ 16 w 142"/>
                <a:gd name="T81" fmla="*/ 62 h 240"/>
                <a:gd name="T82" fmla="*/ 26 w 142"/>
                <a:gd name="T83" fmla="*/ 60 h 240"/>
                <a:gd name="T84" fmla="*/ 8 w 142"/>
                <a:gd name="T85" fmla="*/ 74 h 240"/>
                <a:gd name="T86" fmla="*/ 26 w 142"/>
                <a:gd name="T87" fmla="*/ 86 h 240"/>
                <a:gd name="T88" fmla="*/ 30 w 142"/>
                <a:gd name="T89" fmla="*/ 74 h 240"/>
                <a:gd name="T90" fmla="*/ 30 w 142"/>
                <a:gd name="T91" fmla="*/ 78 h 240"/>
                <a:gd name="T92" fmla="*/ 12 w 142"/>
                <a:gd name="T93" fmla="*/ 82 h 240"/>
                <a:gd name="T94" fmla="*/ 12 w 142"/>
                <a:gd name="T95" fmla="*/ 90 h 240"/>
                <a:gd name="T96" fmla="*/ 22 w 142"/>
                <a:gd name="T97" fmla="*/ 96 h 240"/>
                <a:gd name="T98" fmla="*/ 34 w 142"/>
                <a:gd name="T99" fmla="*/ 104 h 240"/>
                <a:gd name="T100" fmla="*/ 26 w 142"/>
                <a:gd name="T101" fmla="*/ 96 h 240"/>
                <a:gd name="T102" fmla="*/ 30 w 142"/>
                <a:gd name="T103" fmla="*/ 112 h 240"/>
                <a:gd name="T104" fmla="*/ 26 w 142"/>
                <a:gd name="T105" fmla="*/ 112 h 240"/>
                <a:gd name="T106" fmla="*/ 46 w 142"/>
                <a:gd name="T107" fmla="*/ 116 h 240"/>
                <a:gd name="T108" fmla="*/ 20 w 142"/>
                <a:gd name="T109" fmla="*/ 146 h 240"/>
                <a:gd name="T110" fmla="*/ 4 w 142"/>
                <a:gd name="T111" fmla="*/ 138 h 240"/>
                <a:gd name="T112" fmla="*/ 34 w 142"/>
                <a:gd name="T113" fmla="*/ 138 h 240"/>
                <a:gd name="T114" fmla="*/ 34 w 142"/>
                <a:gd name="T115" fmla="*/ 150 h 240"/>
                <a:gd name="T116" fmla="*/ 56 w 142"/>
                <a:gd name="T117" fmla="*/ 164 h 240"/>
                <a:gd name="T118" fmla="*/ 128 w 142"/>
                <a:gd name="T119" fmla="*/ 2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240">
                  <a:moveTo>
                    <a:pt x="80" y="36"/>
                  </a:moveTo>
                  <a:lnTo>
                    <a:pt x="82" y="36"/>
                  </a:lnTo>
                  <a:lnTo>
                    <a:pt x="80" y="36"/>
                  </a:lnTo>
                  <a:lnTo>
                    <a:pt x="80" y="36"/>
                  </a:lnTo>
                  <a:lnTo>
                    <a:pt x="80" y="36"/>
                  </a:lnTo>
                  <a:close/>
                  <a:moveTo>
                    <a:pt x="106" y="2"/>
                  </a:moveTo>
                  <a:lnTo>
                    <a:pt x="102" y="2"/>
                  </a:lnTo>
                  <a:lnTo>
                    <a:pt x="106" y="0"/>
                  </a:lnTo>
                  <a:lnTo>
                    <a:pt x="106" y="2"/>
                  </a:lnTo>
                  <a:lnTo>
                    <a:pt x="106" y="2"/>
                  </a:lnTo>
                  <a:lnTo>
                    <a:pt x="106" y="2"/>
                  </a:lnTo>
                  <a:close/>
                  <a:moveTo>
                    <a:pt x="102" y="6"/>
                  </a:moveTo>
                  <a:lnTo>
                    <a:pt x="102" y="2"/>
                  </a:lnTo>
                  <a:lnTo>
                    <a:pt x="102" y="6"/>
                  </a:lnTo>
                  <a:lnTo>
                    <a:pt x="102" y="6"/>
                  </a:lnTo>
                  <a:lnTo>
                    <a:pt x="102" y="6"/>
                  </a:lnTo>
                  <a:close/>
                  <a:moveTo>
                    <a:pt x="94" y="14"/>
                  </a:moveTo>
                  <a:lnTo>
                    <a:pt x="98" y="10"/>
                  </a:lnTo>
                  <a:lnTo>
                    <a:pt x="94" y="10"/>
                  </a:lnTo>
                  <a:lnTo>
                    <a:pt x="94" y="6"/>
                  </a:lnTo>
                  <a:lnTo>
                    <a:pt x="98" y="6"/>
                  </a:lnTo>
                  <a:lnTo>
                    <a:pt x="98" y="10"/>
                  </a:lnTo>
                  <a:lnTo>
                    <a:pt x="102" y="10"/>
                  </a:lnTo>
                  <a:lnTo>
                    <a:pt x="102" y="14"/>
                  </a:lnTo>
                  <a:lnTo>
                    <a:pt x="98" y="14"/>
                  </a:lnTo>
                  <a:lnTo>
                    <a:pt x="102" y="14"/>
                  </a:lnTo>
                  <a:lnTo>
                    <a:pt x="102" y="18"/>
                  </a:lnTo>
                  <a:lnTo>
                    <a:pt x="98" y="18"/>
                  </a:lnTo>
                  <a:lnTo>
                    <a:pt x="98" y="22"/>
                  </a:lnTo>
                  <a:lnTo>
                    <a:pt x="98" y="18"/>
                  </a:lnTo>
                  <a:lnTo>
                    <a:pt x="98" y="14"/>
                  </a:lnTo>
                  <a:lnTo>
                    <a:pt x="94" y="18"/>
                  </a:lnTo>
                  <a:lnTo>
                    <a:pt x="94" y="14"/>
                  </a:lnTo>
                  <a:lnTo>
                    <a:pt x="94" y="14"/>
                  </a:lnTo>
                  <a:lnTo>
                    <a:pt x="94" y="14"/>
                  </a:lnTo>
                  <a:close/>
                  <a:moveTo>
                    <a:pt x="76" y="44"/>
                  </a:moveTo>
                  <a:lnTo>
                    <a:pt x="72" y="44"/>
                  </a:lnTo>
                  <a:lnTo>
                    <a:pt x="68" y="44"/>
                  </a:lnTo>
                  <a:lnTo>
                    <a:pt x="68" y="40"/>
                  </a:lnTo>
                  <a:lnTo>
                    <a:pt x="72" y="40"/>
                  </a:lnTo>
                  <a:lnTo>
                    <a:pt x="76" y="40"/>
                  </a:lnTo>
                  <a:lnTo>
                    <a:pt x="76" y="44"/>
                  </a:lnTo>
                  <a:lnTo>
                    <a:pt x="80" y="44"/>
                  </a:lnTo>
                  <a:lnTo>
                    <a:pt x="76" y="44"/>
                  </a:lnTo>
                  <a:lnTo>
                    <a:pt x="76" y="44"/>
                  </a:lnTo>
                  <a:lnTo>
                    <a:pt x="76" y="44"/>
                  </a:lnTo>
                  <a:close/>
                  <a:moveTo>
                    <a:pt x="72" y="48"/>
                  </a:moveTo>
                  <a:lnTo>
                    <a:pt x="68" y="48"/>
                  </a:lnTo>
                  <a:lnTo>
                    <a:pt x="68" y="44"/>
                  </a:lnTo>
                  <a:lnTo>
                    <a:pt x="72" y="44"/>
                  </a:lnTo>
                  <a:lnTo>
                    <a:pt x="72" y="48"/>
                  </a:lnTo>
                  <a:lnTo>
                    <a:pt x="72" y="48"/>
                  </a:lnTo>
                  <a:lnTo>
                    <a:pt x="72" y="48"/>
                  </a:lnTo>
                  <a:close/>
                  <a:moveTo>
                    <a:pt x="76" y="48"/>
                  </a:moveTo>
                  <a:lnTo>
                    <a:pt x="72" y="48"/>
                  </a:lnTo>
                  <a:lnTo>
                    <a:pt x="76" y="48"/>
                  </a:lnTo>
                  <a:lnTo>
                    <a:pt x="76" y="44"/>
                  </a:lnTo>
                  <a:lnTo>
                    <a:pt x="76" y="48"/>
                  </a:lnTo>
                  <a:lnTo>
                    <a:pt x="76" y="48"/>
                  </a:lnTo>
                  <a:lnTo>
                    <a:pt x="76" y="48"/>
                  </a:lnTo>
                  <a:close/>
                  <a:moveTo>
                    <a:pt x="50" y="138"/>
                  </a:moveTo>
                  <a:lnTo>
                    <a:pt x="46" y="138"/>
                  </a:lnTo>
                  <a:lnTo>
                    <a:pt x="46" y="134"/>
                  </a:lnTo>
                  <a:lnTo>
                    <a:pt x="42" y="134"/>
                  </a:lnTo>
                  <a:lnTo>
                    <a:pt x="42" y="130"/>
                  </a:lnTo>
                  <a:lnTo>
                    <a:pt x="46" y="130"/>
                  </a:lnTo>
                  <a:lnTo>
                    <a:pt x="46" y="126"/>
                  </a:lnTo>
                  <a:lnTo>
                    <a:pt x="50" y="126"/>
                  </a:lnTo>
                  <a:lnTo>
                    <a:pt x="50" y="122"/>
                  </a:lnTo>
                  <a:lnTo>
                    <a:pt x="50" y="120"/>
                  </a:lnTo>
                  <a:lnTo>
                    <a:pt x="50" y="116"/>
                  </a:lnTo>
                  <a:lnTo>
                    <a:pt x="46" y="116"/>
                  </a:lnTo>
                  <a:lnTo>
                    <a:pt x="46" y="112"/>
                  </a:lnTo>
                  <a:lnTo>
                    <a:pt x="50" y="112"/>
                  </a:lnTo>
                  <a:lnTo>
                    <a:pt x="52" y="112"/>
                  </a:lnTo>
                  <a:lnTo>
                    <a:pt x="50" y="112"/>
                  </a:lnTo>
                  <a:lnTo>
                    <a:pt x="50" y="108"/>
                  </a:lnTo>
                  <a:lnTo>
                    <a:pt x="46" y="108"/>
                  </a:lnTo>
                  <a:lnTo>
                    <a:pt x="46" y="112"/>
                  </a:lnTo>
                  <a:lnTo>
                    <a:pt x="42" y="112"/>
                  </a:lnTo>
                  <a:lnTo>
                    <a:pt x="42" y="108"/>
                  </a:lnTo>
                  <a:lnTo>
                    <a:pt x="46" y="104"/>
                  </a:lnTo>
                  <a:lnTo>
                    <a:pt x="42" y="108"/>
                  </a:lnTo>
                  <a:lnTo>
                    <a:pt x="38" y="108"/>
                  </a:lnTo>
                  <a:lnTo>
                    <a:pt x="38" y="112"/>
                  </a:lnTo>
                  <a:lnTo>
                    <a:pt x="42" y="116"/>
                  </a:lnTo>
                  <a:lnTo>
                    <a:pt x="38" y="116"/>
                  </a:lnTo>
                  <a:lnTo>
                    <a:pt x="38" y="122"/>
                  </a:lnTo>
                  <a:lnTo>
                    <a:pt x="34" y="126"/>
                  </a:lnTo>
                  <a:lnTo>
                    <a:pt x="34" y="122"/>
                  </a:lnTo>
                  <a:lnTo>
                    <a:pt x="34" y="120"/>
                  </a:lnTo>
                  <a:lnTo>
                    <a:pt x="34" y="116"/>
                  </a:lnTo>
                  <a:lnTo>
                    <a:pt x="38" y="116"/>
                  </a:lnTo>
                  <a:lnTo>
                    <a:pt x="34" y="116"/>
                  </a:lnTo>
                  <a:lnTo>
                    <a:pt x="34" y="112"/>
                  </a:lnTo>
                  <a:lnTo>
                    <a:pt x="38" y="112"/>
                  </a:lnTo>
                  <a:lnTo>
                    <a:pt x="38" y="108"/>
                  </a:lnTo>
                  <a:lnTo>
                    <a:pt x="34" y="112"/>
                  </a:lnTo>
                  <a:lnTo>
                    <a:pt x="34" y="108"/>
                  </a:lnTo>
                  <a:lnTo>
                    <a:pt x="38" y="108"/>
                  </a:lnTo>
                  <a:lnTo>
                    <a:pt x="38" y="104"/>
                  </a:lnTo>
                  <a:lnTo>
                    <a:pt x="38" y="100"/>
                  </a:lnTo>
                  <a:lnTo>
                    <a:pt x="42" y="100"/>
                  </a:lnTo>
                  <a:lnTo>
                    <a:pt x="46" y="100"/>
                  </a:lnTo>
                  <a:lnTo>
                    <a:pt x="46" y="96"/>
                  </a:lnTo>
                  <a:lnTo>
                    <a:pt x="42" y="100"/>
                  </a:lnTo>
                  <a:lnTo>
                    <a:pt x="42" y="96"/>
                  </a:lnTo>
                  <a:lnTo>
                    <a:pt x="42" y="92"/>
                  </a:lnTo>
                  <a:lnTo>
                    <a:pt x="46" y="92"/>
                  </a:lnTo>
                  <a:lnTo>
                    <a:pt x="42" y="92"/>
                  </a:lnTo>
                  <a:lnTo>
                    <a:pt x="38" y="96"/>
                  </a:lnTo>
                  <a:lnTo>
                    <a:pt x="34" y="96"/>
                  </a:lnTo>
                  <a:lnTo>
                    <a:pt x="30" y="96"/>
                  </a:lnTo>
                  <a:lnTo>
                    <a:pt x="34" y="96"/>
                  </a:lnTo>
                  <a:lnTo>
                    <a:pt x="34" y="92"/>
                  </a:lnTo>
                  <a:lnTo>
                    <a:pt x="38" y="92"/>
                  </a:lnTo>
                  <a:lnTo>
                    <a:pt x="34" y="92"/>
                  </a:lnTo>
                  <a:lnTo>
                    <a:pt x="30" y="92"/>
                  </a:lnTo>
                  <a:lnTo>
                    <a:pt x="26" y="92"/>
                  </a:lnTo>
                  <a:lnTo>
                    <a:pt x="30" y="92"/>
                  </a:lnTo>
                  <a:lnTo>
                    <a:pt x="34" y="92"/>
                  </a:lnTo>
                  <a:lnTo>
                    <a:pt x="34" y="90"/>
                  </a:lnTo>
                  <a:lnTo>
                    <a:pt x="38" y="90"/>
                  </a:lnTo>
                  <a:lnTo>
                    <a:pt x="34" y="90"/>
                  </a:lnTo>
                  <a:lnTo>
                    <a:pt x="34" y="86"/>
                  </a:lnTo>
                  <a:lnTo>
                    <a:pt x="34" y="90"/>
                  </a:lnTo>
                  <a:lnTo>
                    <a:pt x="38" y="90"/>
                  </a:lnTo>
                  <a:lnTo>
                    <a:pt x="34" y="86"/>
                  </a:lnTo>
                  <a:lnTo>
                    <a:pt x="38" y="86"/>
                  </a:lnTo>
                  <a:lnTo>
                    <a:pt x="38" y="82"/>
                  </a:lnTo>
                  <a:lnTo>
                    <a:pt x="38" y="78"/>
                  </a:lnTo>
                  <a:lnTo>
                    <a:pt x="34" y="78"/>
                  </a:lnTo>
                  <a:lnTo>
                    <a:pt x="34" y="74"/>
                  </a:lnTo>
                  <a:lnTo>
                    <a:pt x="38" y="74"/>
                  </a:lnTo>
                  <a:lnTo>
                    <a:pt x="34" y="74"/>
                  </a:lnTo>
                  <a:lnTo>
                    <a:pt x="34" y="70"/>
                  </a:lnTo>
                  <a:lnTo>
                    <a:pt x="34" y="66"/>
                  </a:lnTo>
                  <a:lnTo>
                    <a:pt x="38" y="70"/>
                  </a:lnTo>
                  <a:lnTo>
                    <a:pt x="38" y="66"/>
                  </a:lnTo>
                  <a:lnTo>
                    <a:pt x="42" y="66"/>
                  </a:lnTo>
                  <a:lnTo>
                    <a:pt x="46" y="66"/>
                  </a:lnTo>
                  <a:lnTo>
                    <a:pt x="42" y="66"/>
                  </a:lnTo>
                  <a:lnTo>
                    <a:pt x="42" y="62"/>
                  </a:lnTo>
                  <a:lnTo>
                    <a:pt x="38" y="62"/>
                  </a:lnTo>
                  <a:lnTo>
                    <a:pt x="42" y="62"/>
                  </a:lnTo>
                  <a:lnTo>
                    <a:pt x="42" y="60"/>
                  </a:lnTo>
                  <a:lnTo>
                    <a:pt x="46" y="60"/>
                  </a:lnTo>
                  <a:lnTo>
                    <a:pt x="42" y="60"/>
                  </a:lnTo>
                  <a:lnTo>
                    <a:pt x="42" y="56"/>
                  </a:lnTo>
                  <a:lnTo>
                    <a:pt x="46" y="52"/>
                  </a:lnTo>
                  <a:lnTo>
                    <a:pt x="50" y="52"/>
                  </a:lnTo>
                  <a:lnTo>
                    <a:pt x="50" y="56"/>
                  </a:lnTo>
                  <a:lnTo>
                    <a:pt x="52" y="52"/>
                  </a:lnTo>
                  <a:lnTo>
                    <a:pt x="56" y="52"/>
                  </a:lnTo>
                  <a:lnTo>
                    <a:pt x="60" y="52"/>
                  </a:lnTo>
                  <a:lnTo>
                    <a:pt x="64" y="52"/>
                  </a:lnTo>
                  <a:lnTo>
                    <a:pt x="68" y="52"/>
                  </a:lnTo>
                  <a:lnTo>
                    <a:pt x="72" y="52"/>
                  </a:lnTo>
                  <a:lnTo>
                    <a:pt x="76" y="52"/>
                  </a:lnTo>
                  <a:lnTo>
                    <a:pt x="72" y="56"/>
                  </a:lnTo>
                  <a:lnTo>
                    <a:pt x="72" y="60"/>
                  </a:lnTo>
                  <a:lnTo>
                    <a:pt x="68" y="60"/>
                  </a:lnTo>
                  <a:lnTo>
                    <a:pt x="68" y="62"/>
                  </a:lnTo>
                  <a:lnTo>
                    <a:pt x="64" y="62"/>
                  </a:lnTo>
                  <a:lnTo>
                    <a:pt x="60" y="62"/>
                  </a:lnTo>
                  <a:lnTo>
                    <a:pt x="60" y="66"/>
                  </a:lnTo>
                  <a:lnTo>
                    <a:pt x="56" y="66"/>
                  </a:lnTo>
                  <a:lnTo>
                    <a:pt x="52" y="66"/>
                  </a:lnTo>
                  <a:lnTo>
                    <a:pt x="56" y="66"/>
                  </a:lnTo>
                  <a:lnTo>
                    <a:pt x="56" y="70"/>
                  </a:lnTo>
                  <a:lnTo>
                    <a:pt x="60" y="70"/>
                  </a:lnTo>
                  <a:lnTo>
                    <a:pt x="60" y="66"/>
                  </a:lnTo>
                  <a:lnTo>
                    <a:pt x="64" y="66"/>
                  </a:lnTo>
                  <a:lnTo>
                    <a:pt x="64" y="70"/>
                  </a:lnTo>
                  <a:lnTo>
                    <a:pt x="60" y="70"/>
                  </a:lnTo>
                  <a:lnTo>
                    <a:pt x="56" y="70"/>
                  </a:lnTo>
                  <a:lnTo>
                    <a:pt x="52" y="74"/>
                  </a:lnTo>
                  <a:lnTo>
                    <a:pt x="56" y="74"/>
                  </a:lnTo>
                  <a:lnTo>
                    <a:pt x="56" y="70"/>
                  </a:lnTo>
                  <a:lnTo>
                    <a:pt x="60" y="74"/>
                  </a:lnTo>
                  <a:lnTo>
                    <a:pt x="56" y="74"/>
                  </a:lnTo>
                  <a:lnTo>
                    <a:pt x="56" y="78"/>
                  </a:lnTo>
                  <a:lnTo>
                    <a:pt x="60" y="74"/>
                  </a:lnTo>
                  <a:lnTo>
                    <a:pt x="64" y="74"/>
                  </a:lnTo>
                  <a:lnTo>
                    <a:pt x="68" y="74"/>
                  </a:lnTo>
                  <a:lnTo>
                    <a:pt x="68" y="70"/>
                  </a:lnTo>
                  <a:lnTo>
                    <a:pt x="72" y="70"/>
                  </a:lnTo>
                  <a:lnTo>
                    <a:pt x="72" y="74"/>
                  </a:lnTo>
                  <a:lnTo>
                    <a:pt x="76" y="74"/>
                  </a:lnTo>
                  <a:lnTo>
                    <a:pt x="76" y="70"/>
                  </a:lnTo>
                  <a:lnTo>
                    <a:pt x="80" y="70"/>
                  </a:lnTo>
                  <a:lnTo>
                    <a:pt x="82" y="74"/>
                  </a:lnTo>
                  <a:lnTo>
                    <a:pt x="86" y="74"/>
                  </a:lnTo>
                  <a:lnTo>
                    <a:pt x="86" y="70"/>
                  </a:lnTo>
                  <a:lnTo>
                    <a:pt x="90" y="70"/>
                  </a:lnTo>
                  <a:lnTo>
                    <a:pt x="90" y="74"/>
                  </a:lnTo>
                  <a:lnTo>
                    <a:pt x="90" y="78"/>
                  </a:lnTo>
                  <a:lnTo>
                    <a:pt x="90" y="82"/>
                  </a:lnTo>
                  <a:lnTo>
                    <a:pt x="86" y="82"/>
                  </a:lnTo>
                  <a:lnTo>
                    <a:pt x="86" y="86"/>
                  </a:lnTo>
                  <a:lnTo>
                    <a:pt x="86" y="90"/>
                  </a:lnTo>
                  <a:lnTo>
                    <a:pt x="82" y="92"/>
                  </a:lnTo>
                  <a:lnTo>
                    <a:pt x="82" y="96"/>
                  </a:lnTo>
                  <a:lnTo>
                    <a:pt x="80" y="96"/>
                  </a:lnTo>
                  <a:lnTo>
                    <a:pt x="80" y="100"/>
                  </a:lnTo>
                  <a:lnTo>
                    <a:pt x="76" y="100"/>
                  </a:lnTo>
                  <a:lnTo>
                    <a:pt x="72" y="100"/>
                  </a:lnTo>
                  <a:lnTo>
                    <a:pt x="76" y="100"/>
                  </a:lnTo>
                  <a:lnTo>
                    <a:pt x="80" y="100"/>
                  </a:lnTo>
                  <a:lnTo>
                    <a:pt x="80" y="104"/>
                  </a:lnTo>
                  <a:lnTo>
                    <a:pt x="76" y="104"/>
                  </a:lnTo>
                  <a:lnTo>
                    <a:pt x="72" y="108"/>
                  </a:lnTo>
                  <a:lnTo>
                    <a:pt x="68" y="108"/>
                  </a:lnTo>
                  <a:lnTo>
                    <a:pt x="64" y="108"/>
                  </a:lnTo>
                  <a:lnTo>
                    <a:pt x="68" y="108"/>
                  </a:lnTo>
                  <a:lnTo>
                    <a:pt x="72" y="112"/>
                  </a:lnTo>
                  <a:lnTo>
                    <a:pt x="76" y="112"/>
                  </a:lnTo>
                  <a:lnTo>
                    <a:pt x="76" y="108"/>
                  </a:lnTo>
                  <a:lnTo>
                    <a:pt x="80" y="108"/>
                  </a:lnTo>
                  <a:lnTo>
                    <a:pt x="82" y="108"/>
                  </a:lnTo>
                  <a:lnTo>
                    <a:pt x="82" y="112"/>
                  </a:lnTo>
                  <a:lnTo>
                    <a:pt x="86" y="112"/>
                  </a:lnTo>
                  <a:lnTo>
                    <a:pt x="86" y="116"/>
                  </a:lnTo>
                  <a:lnTo>
                    <a:pt x="90" y="116"/>
                  </a:lnTo>
                  <a:lnTo>
                    <a:pt x="90" y="120"/>
                  </a:lnTo>
                  <a:lnTo>
                    <a:pt x="94" y="120"/>
                  </a:lnTo>
                  <a:lnTo>
                    <a:pt x="94" y="122"/>
                  </a:lnTo>
                  <a:lnTo>
                    <a:pt x="94" y="126"/>
                  </a:lnTo>
                  <a:lnTo>
                    <a:pt x="94" y="130"/>
                  </a:lnTo>
                  <a:lnTo>
                    <a:pt x="98" y="130"/>
                  </a:lnTo>
                  <a:lnTo>
                    <a:pt x="98" y="134"/>
                  </a:lnTo>
                  <a:lnTo>
                    <a:pt x="98" y="138"/>
                  </a:lnTo>
                  <a:lnTo>
                    <a:pt x="102" y="138"/>
                  </a:lnTo>
                  <a:lnTo>
                    <a:pt x="106" y="142"/>
                  </a:lnTo>
                  <a:lnTo>
                    <a:pt x="108" y="142"/>
                  </a:lnTo>
                  <a:lnTo>
                    <a:pt x="108" y="146"/>
                  </a:lnTo>
                  <a:lnTo>
                    <a:pt x="112" y="146"/>
                  </a:lnTo>
                  <a:lnTo>
                    <a:pt x="112" y="150"/>
                  </a:lnTo>
                  <a:lnTo>
                    <a:pt x="116" y="150"/>
                  </a:lnTo>
                  <a:lnTo>
                    <a:pt x="112" y="150"/>
                  </a:lnTo>
                  <a:lnTo>
                    <a:pt x="112" y="152"/>
                  </a:lnTo>
                  <a:lnTo>
                    <a:pt x="112" y="156"/>
                  </a:lnTo>
                  <a:lnTo>
                    <a:pt x="116" y="156"/>
                  </a:lnTo>
                  <a:lnTo>
                    <a:pt x="116" y="160"/>
                  </a:lnTo>
                  <a:lnTo>
                    <a:pt x="120" y="160"/>
                  </a:lnTo>
                  <a:lnTo>
                    <a:pt x="116" y="164"/>
                  </a:lnTo>
                  <a:lnTo>
                    <a:pt x="116" y="160"/>
                  </a:lnTo>
                  <a:lnTo>
                    <a:pt x="120" y="160"/>
                  </a:lnTo>
                  <a:lnTo>
                    <a:pt x="116" y="160"/>
                  </a:lnTo>
                  <a:lnTo>
                    <a:pt x="112" y="160"/>
                  </a:lnTo>
                  <a:lnTo>
                    <a:pt x="108" y="160"/>
                  </a:lnTo>
                  <a:lnTo>
                    <a:pt x="106" y="160"/>
                  </a:lnTo>
                  <a:lnTo>
                    <a:pt x="108" y="160"/>
                  </a:lnTo>
                  <a:lnTo>
                    <a:pt x="112" y="160"/>
                  </a:lnTo>
                  <a:lnTo>
                    <a:pt x="116" y="160"/>
                  </a:lnTo>
                  <a:lnTo>
                    <a:pt x="116" y="164"/>
                  </a:lnTo>
                  <a:lnTo>
                    <a:pt x="120" y="164"/>
                  </a:lnTo>
                  <a:lnTo>
                    <a:pt x="120" y="168"/>
                  </a:lnTo>
                  <a:lnTo>
                    <a:pt x="120" y="172"/>
                  </a:lnTo>
                  <a:lnTo>
                    <a:pt x="120" y="176"/>
                  </a:lnTo>
                  <a:lnTo>
                    <a:pt x="116" y="176"/>
                  </a:lnTo>
                  <a:lnTo>
                    <a:pt x="120" y="180"/>
                  </a:lnTo>
                  <a:lnTo>
                    <a:pt x="124" y="180"/>
                  </a:lnTo>
                  <a:lnTo>
                    <a:pt x="124" y="176"/>
                  </a:lnTo>
                  <a:lnTo>
                    <a:pt x="128" y="176"/>
                  </a:lnTo>
                  <a:lnTo>
                    <a:pt x="132" y="176"/>
                  </a:lnTo>
                  <a:lnTo>
                    <a:pt x="136" y="176"/>
                  </a:lnTo>
                  <a:lnTo>
                    <a:pt x="138" y="180"/>
                  </a:lnTo>
                  <a:lnTo>
                    <a:pt x="142" y="182"/>
                  </a:lnTo>
                  <a:lnTo>
                    <a:pt x="142" y="186"/>
                  </a:lnTo>
                  <a:lnTo>
                    <a:pt x="138" y="190"/>
                  </a:lnTo>
                  <a:lnTo>
                    <a:pt x="138" y="194"/>
                  </a:lnTo>
                  <a:lnTo>
                    <a:pt x="136" y="198"/>
                  </a:lnTo>
                  <a:lnTo>
                    <a:pt x="132" y="194"/>
                  </a:lnTo>
                  <a:lnTo>
                    <a:pt x="136" y="198"/>
                  </a:lnTo>
                  <a:lnTo>
                    <a:pt x="136" y="202"/>
                  </a:lnTo>
                  <a:lnTo>
                    <a:pt x="132" y="202"/>
                  </a:lnTo>
                  <a:lnTo>
                    <a:pt x="132" y="198"/>
                  </a:lnTo>
                  <a:lnTo>
                    <a:pt x="132" y="202"/>
                  </a:lnTo>
                  <a:lnTo>
                    <a:pt x="128" y="202"/>
                  </a:lnTo>
                  <a:lnTo>
                    <a:pt x="132" y="202"/>
                  </a:lnTo>
                  <a:lnTo>
                    <a:pt x="132" y="206"/>
                  </a:lnTo>
                  <a:lnTo>
                    <a:pt x="128" y="206"/>
                  </a:lnTo>
                  <a:lnTo>
                    <a:pt x="124" y="206"/>
                  </a:lnTo>
                  <a:lnTo>
                    <a:pt x="120" y="210"/>
                  </a:lnTo>
                  <a:lnTo>
                    <a:pt x="124" y="210"/>
                  </a:lnTo>
                  <a:lnTo>
                    <a:pt x="124" y="206"/>
                  </a:lnTo>
                  <a:lnTo>
                    <a:pt x="128" y="206"/>
                  </a:lnTo>
                  <a:lnTo>
                    <a:pt x="128" y="210"/>
                  </a:lnTo>
                  <a:lnTo>
                    <a:pt x="124" y="210"/>
                  </a:lnTo>
                  <a:lnTo>
                    <a:pt x="128" y="210"/>
                  </a:lnTo>
                  <a:lnTo>
                    <a:pt x="132" y="210"/>
                  </a:lnTo>
                  <a:lnTo>
                    <a:pt x="136" y="210"/>
                  </a:lnTo>
                  <a:lnTo>
                    <a:pt x="136" y="212"/>
                  </a:lnTo>
                  <a:lnTo>
                    <a:pt x="136" y="216"/>
                  </a:lnTo>
                  <a:lnTo>
                    <a:pt x="132" y="216"/>
                  </a:lnTo>
                  <a:lnTo>
                    <a:pt x="132" y="220"/>
                  </a:lnTo>
                  <a:lnTo>
                    <a:pt x="128" y="220"/>
                  </a:lnTo>
                  <a:lnTo>
                    <a:pt x="128" y="216"/>
                  </a:lnTo>
                  <a:lnTo>
                    <a:pt x="128" y="220"/>
                  </a:lnTo>
                  <a:lnTo>
                    <a:pt x="124" y="220"/>
                  </a:lnTo>
                  <a:lnTo>
                    <a:pt x="120" y="220"/>
                  </a:lnTo>
                  <a:lnTo>
                    <a:pt x="120" y="224"/>
                  </a:lnTo>
                  <a:lnTo>
                    <a:pt x="116" y="220"/>
                  </a:lnTo>
                  <a:lnTo>
                    <a:pt x="112" y="220"/>
                  </a:lnTo>
                  <a:lnTo>
                    <a:pt x="108" y="220"/>
                  </a:lnTo>
                  <a:lnTo>
                    <a:pt x="106" y="220"/>
                  </a:lnTo>
                  <a:lnTo>
                    <a:pt x="106" y="224"/>
                  </a:lnTo>
                  <a:lnTo>
                    <a:pt x="106" y="220"/>
                  </a:lnTo>
                  <a:lnTo>
                    <a:pt x="102" y="220"/>
                  </a:lnTo>
                  <a:lnTo>
                    <a:pt x="98" y="220"/>
                  </a:lnTo>
                  <a:lnTo>
                    <a:pt x="94" y="224"/>
                  </a:lnTo>
                  <a:lnTo>
                    <a:pt x="90" y="224"/>
                  </a:lnTo>
                  <a:lnTo>
                    <a:pt x="86" y="224"/>
                  </a:lnTo>
                  <a:lnTo>
                    <a:pt x="90" y="224"/>
                  </a:lnTo>
                  <a:lnTo>
                    <a:pt x="86" y="224"/>
                  </a:lnTo>
                  <a:lnTo>
                    <a:pt x="82" y="224"/>
                  </a:lnTo>
                  <a:lnTo>
                    <a:pt x="82" y="228"/>
                  </a:lnTo>
                  <a:lnTo>
                    <a:pt x="82" y="224"/>
                  </a:lnTo>
                  <a:lnTo>
                    <a:pt x="80" y="224"/>
                  </a:lnTo>
                  <a:lnTo>
                    <a:pt x="76" y="224"/>
                  </a:lnTo>
                  <a:lnTo>
                    <a:pt x="72" y="224"/>
                  </a:lnTo>
                  <a:lnTo>
                    <a:pt x="68" y="224"/>
                  </a:lnTo>
                  <a:lnTo>
                    <a:pt x="68" y="228"/>
                  </a:lnTo>
                  <a:lnTo>
                    <a:pt x="64" y="232"/>
                  </a:lnTo>
                  <a:lnTo>
                    <a:pt x="64" y="236"/>
                  </a:lnTo>
                  <a:lnTo>
                    <a:pt x="60" y="232"/>
                  </a:lnTo>
                  <a:lnTo>
                    <a:pt x="56" y="232"/>
                  </a:lnTo>
                  <a:lnTo>
                    <a:pt x="52" y="232"/>
                  </a:lnTo>
                  <a:lnTo>
                    <a:pt x="50" y="232"/>
                  </a:lnTo>
                  <a:lnTo>
                    <a:pt x="46" y="236"/>
                  </a:lnTo>
                  <a:lnTo>
                    <a:pt x="46" y="240"/>
                  </a:lnTo>
                  <a:lnTo>
                    <a:pt x="42" y="240"/>
                  </a:lnTo>
                  <a:lnTo>
                    <a:pt x="42" y="236"/>
                  </a:lnTo>
                  <a:lnTo>
                    <a:pt x="38" y="236"/>
                  </a:lnTo>
                  <a:lnTo>
                    <a:pt x="38" y="240"/>
                  </a:lnTo>
                  <a:lnTo>
                    <a:pt x="34" y="240"/>
                  </a:lnTo>
                  <a:lnTo>
                    <a:pt x="34" y="236"/>
                  </a:lnTo>
                  <a:lnTo>
                    <a:pt x="38" y="236"/>
                  </a:lnTo>
                  <a:lnTo>
                    <a:pt x="42" y="232"/>
                  </a:lnTo>
                  <a:lnTo>
                    <a:pt x="46" y="228"/>
                  </a:lnTo>
                  <a:lnTo>
                    <a:pt x="46" y="224"/>
                  </a:lnTo>
                  <a:lnTo>
                    <a:pt x="50" y="224"/>
                  </a:lnTo>
                  <a:lnTo>
                    <a:pt x="52" y="220"/>
                  </a:lnTo>
                  <a:lnTo>
                    <a:pt x="52" y="216"/>
                  </a:lnTo>
                  <a:lnTo>
                    <a:pt x="56" y="216"/>
                  </a:lnTo>
                  <a:lnTo>
                    <a:pt x="56" y="212"/>
                  </a:lnTo>
                  <a:lnTo>
                    <a:pt x="60" y="212"/>
                  </a:lnTo>
                  <a:lnTo>
                    <a:pt x="64" y="212"/>
                  </a:lnTo>
                  <a:lnTo>
                    <a:pt x="68" y="212"/>
                  </a:lnTo>
                  <a:lnTo>
                    <a:pt x="76" y="212"/>
                  </a:lnTo>
                  <a:lnTo>
                    <a:pt x="76" y="210"/>
                  </a:lnTo>
                  <a:lnTo>
                    <a:pt x="76" y="206"/>
                  </a:lnTo>
                  <a:lnTo>
                    <a:pt x="80" y="206"/>
                  </a:lnTo>
                  <a:lnTo>
                    <a:pt x="80" y="202"/>
                  </a:lnTo>
                  <a:lnTo>
                    <a:pt x="82" y="202"/>
                  </a:lnTo>
                  <a:lnTo>
                    <a:pt x="80" y="202"/>
                  </a:lnTo>
                  <a:lnTo>
                    <a:pt x="80" y="206"/>
                  </a:lnTo>
                  <a:lnTo>
                    <a:pt x="76" y="206"/>
                  </a:lnTo>
                  <a:lnTo>
                    <a:pt x="72" y="206"/>
                  </a:lnTo>
                  <a:lnTo>
                    <a:pt x="72" y="210"/>
                  </a:lnTo>
                  <a:lnTo>
                    <a:pt x="68" y="210"/>
                  </a:lnTo>
                  <a:lnTo>
                    <a:pt x="64" y="210"/>
                  </a:lnTo>
                  <a:lnTo>
                    <a:pt x="64" y="206"/>
                  </a:lnTo>
                  <a:lnTo>
                    <a:pt x="60" y="206"/>
                  </a:lnTo>
                  <a:lnTo>
                    <a:pt x="56" y="206"/>
                  </a:lnTo>
                  <a:lnTo>
                    <a:pt x="60" y="202"/>
                  </a:lnTo>
                  <a:lnTo>
                    <a:pt x="56" y="202"/>
                  </a:lnTo>
                  <a:lnTo>
                    <a:pt x="52" y="202"/>
                  </a:lnTo>
                  <a:lnTo>
                    <a:pt x="50" y="202"/>
                  </a:lnTo>
                  <a:lnTo>
                    <a:pt x="50" y="206"/>
                  </a:lnTo>
                  <a:lnTo>
                    <a:pt x="50" y="202"/>
                  </a:lnTo>
                  <a:lnTo>
                    <a:pt x="50" y="206"/>
                  </a:lnTo>
                  <a:lnTo>
                    <a:pt x="46" y="206"/>
                  </a:lnTo>
                  <a:lnTo>
                    <a:pt x="46" y="202"/>
                  </a:lnTo>
                  <a:lnTo>
                    <a:pt x="50" y="202"/>
                  </a:lnTo>
                  <a:lnTo>
                    <a:pt x="46" y="202"/>
                  </a:lnTo>
                  <a:lnTo>
                    <a:pt x="42" y="202"/>
                  </a:lnTo>
                  <a:lnTo>
                    <a:pt x="46" y="202"/>
                  </a:lnTo>
                  <a:lnTo>
                    <a:pt x="46" y="198"/>
                  </a:lnTo>
                  <a:lnTo>
                    <a:pt x="42" y="198"/>
                  </a:lnTo>
                  <a:lnTo>
                    <a:pt x="46" y="198"/>
                  </a:lnTo>
                  <a:lnTo>
                    <a:pt x="50" y="194"/>
                  </a:lnTo>
                  <a:lnTo>
                    <a:pt x="52" y="194"/>
                  </a:lnTo>
                  <a:lnTo>
                    <a:pt x="56" y="190"/>
                  </a:lnTo>
                  <a:lnTo>
                    <a:pt x="56" y="186"/>
                  </a:lnTo>
                  <a:lnTo>
                    <a:pt x="60" y="186"/>
                  </a:lnTo>
                  <a:lnTo>
                    <a:pt x="60" y="182"/>
                  </a:lnTo>
                  <a:lnTo>
                    <a:pt x="56" y="182"/>
                  </a:lnTo>
                  <a:lnTo>
                    <a:pt x="60" y="180"/>
                  </a:lnTo>
                  <a:lnTo>
                    <a:pt x="56" y="180"/>
                  </a:lnTo>
                  <a:lnTo>
                    <a:pt x="56" y="176"/>
                  </a:lnTo>
                  <a:lnTo>
                    <a:pt x="52" y="176"/>
                  </a:lnTo>
                  <a:lnTo>
                    <a:pt x="52" y="180"/>
                  </a:lnTo>
                  <a:lnTo>
                    <a:pt x="50" y="180"/>
                  </a:lnTo>
                  <a:lnTo>
                    <a:pt x="50" y="176"/>
                  </a:lnTo>
                  <a:lnTo>
                    <a:pt x="52" y="176"/>
                  </a:lnTo>
                  <a:lnTo>
                    <a:pt x="56" y="172"/>
                  </a:lnTo>
                  <a:lnTo>
                    <a:pt x="56" y="168"/>
                  </a:lnTo>
                  <a:lnTo>
                    <a:pt x="60" y="168"/>
                  </a:lnTo>
                  <a:lnTo>
                    <a:pt x="64" y="168"/>
                  </a:lnTo>
                  <a:lnTo>
                    <a:pt x="68" y="168"/>
                  </a:lnTo>
                  <a:lnTo>
                    <a:pt x="72" y="168"/>
                  </a:lnTo>
                  <a:lnTo>
                    <a:pt x="72" y="164"/>
                  </a:lnTo>
                  <a:lnTo>
                    <a:pt x="76" y="168"/>
                  </a:lnTo>
                  <a:lnTo>
                    <a:pt x="80" y="168"/>
                  </a:lnTo>
                  <a:lnTo>
                    <a:pt x="76" y="168"/>
                  </a:lnTo>
                  <a:lnTo>
                    <a:pt x="76" y="164"/>
                  </a:lnTo>
                  <a:lnTo>
                    <a:pt x="72" y="164"/>
                  </a:lnTo>
                  <a:lnTo>
                    <a:pt x="72" y="160"/>
                  </a:lnTo>
                  <a:lnTo>
                    <a:pt x="76" y="160"/>
                  </a:lnTo>
                  <a:lnTo>
                    <a:pt x="72" y="156"/>
                  </a:lnTo>
                  <a:lnTo>
                    <a:pt x="76" y="152"/>
                  </a:lnTo>
                  <a:lnTo>
                    <a:pt x="76" y="150"/>
                  </a:lnTo>
                  <a:lnTo>
                    <a:pt x="72" y="152"/>
                  </a:lnTo>
                  <a:lnTo>
                    <a:pt x="72" y="150"/>
                  </a:lnTo>
                  <a:lnTo>
                    <a:pt x="68" y="150"/>
                  </a:lnTo>
                  <a:lnTo>
                    <a:pt x="68" y="146"/>
                  </a:lnTo>
                  <a:lnTo>
                    <a:pt x="68" y="142"/>
                  </a:lnTo>
                  <a:lnTo>
                    <a:pt x="64" y="142"/>
                  </a:lnTo>
                  <a:lnTo>
                    <a:pt x="64" y="138"/>
                  </a:lnTo>
                  <a:lnTo>
                    <a:pt x="68" y="134"/>
                  </a:lnTo>
                  <a:lnTo>
                    <a:pt x="72" y="134"/>
                  </a:lnTo>
                  <a:lnTo>
                    <a:pt x="76" y="134"/>
                  </a:lnTo>
                  <a:lnTo>
                    <a:pt x="76" y="130"/>
                  </a:lnTo>
                  <a:lnTo>
                    <a:pt x="72" y="130"/>
                  </a:lnTo>
                  <a:lnTo>
                    <a:pt x="68" y="130"/>
                  </a:lnTo>
                  <a:lnTo>
                    <a:pt x="64" y="130"/>
                  </a:lnTo>
                  <a:lnTo>
                    <a:pt x="64" y="134"/>
                  </a:lnTo>
                  <a:lnTo>
                    <a:pt x="60" y="134"/>
                  </a:lnTo>
                  <a:lnTo>
                    <a:pt x="60" y="138"/>
                  </a:lnTo>
                  <a:lnTo>
                    <a:pt x="56" y="138"/>
                  </a:lnTo>
                  <a:lnTo>
                    <a:pt x="52" y="134"/>
                  </a:lnTo>
                  <a:lnTo>
                    <a:pt x="52" y="138"/>
                  </a:lnTo>
                  <a:lnTo>
                    <a:pt x="56" y="138"/>
                  </a:lnTo>
                  <a:lnTo>
                    <a:pt x="52" y="138"/>
                  </a:lnTo>
                  <a:lnTo>
                    <a:pt x="50" y="134"/>
                  </a:lnTo>
                  <a:lnTo>
                    <a:pt x="46" y="134"/>
                  </a:lnTo>
                  <a:lnTo>
                    <a:pt x="46" y="138"/>
                  </a:lnTo>
                  <a:lnTo>
                    <a:pt x="50" y="138"/>
                  </a:lnTo>
                  <a:lnTo>
                    <a:pt x="50" y="138"/>
                  </a:lnTo>
                  <a:lnTo>
                    <a:pt x="50" y="138"/>
                  </a:lnTo>
                  <a:close/>
                  <a:moveTo>
                    <a:pt x="22" y="66"/>
                  </a:moveTo>
                  <a:lnTo>
                    <a:pt x="22" y="62"/>
                  </a:lnTo>
                  <a:lnTo>
                    <a:pt x="20" y="66"/>
                  </a:lnTo>
                  <a:lnTo>
                    <a:pt x="22" y="66"/>
                  </a:lnTo>
                  <a:lnTo>
                    <a:pt x="20" y="70"/>
                  </a:lnTo>
                  <a:lnTo>
                    <a:pt x="16" y="70"/>
                  </a:lnTo>
                  <a:lnTo>
                    <a:pt x="20" y="66"/>
                  </a:lnTo>
                  <a:lnTo>
                    <a:pt x="16" y="66"/>
                  </a:lnTo>
                  <a:lnTo>
                    <a:pt x="16" y="62"/>
                  </a:lnTo>
                  <a:lnTo>
                    <a:pt x="16" y="60"/>
                  </a:lnTo>
                  <a:lnTo>
                    <a:pt x="20" y="60"/>
                  </a:lnTo>
                  <a:lnTo>
                    <a:pt x="20" y="62"/>
                  </a:lnTo>
                  <a:lnTo>
                    <a:pt x="20" y="60"/>
                  </a:lnTo>
                  <a:lnTo>
                    <a:pt x="22" y="56"/>
                  </a:lnTo>
                  <a:lnTo>
                    <a:pt x="26" y="56"/>
                  </a:lnTo>
                  <a:lnTo>
                    <a:pt x="26" y="52"/>
                  </a:lnTo>
                  <a:lnTo>
                    <a:pt x="26" y="56"/>
                  </a:lnTo>
                  <a:lnTo>
                    <a:pt x="30" y="56"/>
                  </a:lnTo>
                  <a:lnTo>
                    <a:pt x="26" y="56"/>
                  </a:lnTo>
                  <a:lnTo>
                    <a:pt x="26" y="60"/>
                  </a:lnTo>
                  <a:lnTo>
                    <a:pt x="30" y="60"/>
                  </a:lnTo>
                  <a:lnTo>
                    <a:pt x="26" y="60"/>
                  </a:lnTo>
                  <a:lnTo>
                    <a:pt x="26" y="62"/>
                  </a:lnTo>
                  <a:lnTo>
                    <a:pt x="22" y="62"/>
                  </a:lnTo>
                  <a:lnTo>
                    <a:pt x="26" y="62"/>
                  </a:lnTo>
                  <a:lnTo>
                    <a:pt x="22" y="66"/>
                  </a:lnTo>
                  <a:lnTo>
                    <a:pt x="22" y="66"/>
                  </a:lnTo>
                  <a:lnTo>
                    <a:pt x="22" y="66"/>
                  </a:lnTo>
                  <a:close/>
                  <a:moveTo>
                    <a:pt x="16" y="74"/>
                  </a:moveTo>
                  <a:lnTo>
                    <a:pt x="12" y="74"/>
                  </a:lnTo>
                  <a:lnTo>
                    <a:pt x="8" y="74"/>
                  </a:lnTo>
                  <a:lnTo>
                    <a:pt x="12" y="74"/>
                  </a:lnTo>
                  <a:lnTo>
                    <a:pt x="16" y="70"/>
                  </a:lnTo>
                  <a:lnTo>
                    <a:pt x="16" y="74"/>
                  </a:lnTo>
                  <a:lnTo>
                    <a:pt x="16" y="74"/>
                  </a:lnTo>
                  <a:lnTo>
                    <a:pt x="16" y="74"/>
                  </a:lnTo>
                  <a:close/>
                  <a:moveTo>
                    <a:pt x="34" y="86"/>
                  </a:moveTo>
                  <a:lnTo>
                    <a:pt x="30" y="86"/>
                  </a:lnTo>
                  <a:lnTo>
                    <a:pt x="30" y="82"/>
                  </a:lnTo>
                  <a:lnTo>
                    <a:pt x="30" y="86"/>
                  </a:lnTo>
                  <a:lnTo>
                    <a:pt x="30" y="82"/>
                  </a:lnTo>
                  <a:lnTo>
                    <a:pt x="26" y="86"/>
                  </a:lnTo>
                  <a:lnTo>
                    <a:pt x="26" y="82"/>
                  </a:lnTo>
                  <a:lnTo>
                    <a:pt x="22" y="82"/>
                  </a:lnTo>
                  <a:lnTo>
                    <a:pt x="26" y="82"/>
                  </a:lnTo>
                  <a:lnTo>
                    <a:pt x="22" y="78"/>
                  </a:lnTo>
                  <a:lnTo>
                    <a:pt x="22" y="82"/>
                  </a:lnTo>
                  <a:lnTo>
                    <a:pt x="22" y="78"/>
                  </a:lnTo>
                  <a:lnTo>
                    <a:pt x="20" y="78"/>
                  </a:lnTo>
                  <a:lnTo>
                    <a:pt x="22" y="74"/>
                  </a:lnTo>
                  <a:lnTo>
                    <a:pt x="26" y="74"/>
                  </a:lnTo>
                  <a:lnTo>
                    <a:pt x="26" y="70"/>
                  </a:lnTo>
                  <a:lnTo>
                    <a:pt x="30" y="74"/>
                  </a:lnTo>
                  <a:lnTo>
                    <a:pt x="30" y="78"/>
                  </a:lnTo>
                  <a:lnTo>
                    <a:pt x="30" y="82"/>
                  </a:lnTo>
                  <a:lnTo>
                    <a:pt x="34" y="82"/>
                  </a:lnTo>
                  <a:lnTo>
                    <a:pt x="38" y="82"/>
                  </a:lnTo>
                  <a:lnTo>
                    <a:pt x="34" y="86"/>
                  </a:lnTo>
                  <a:lnTo>
                    <a:pt x="34" y="86"/>
                  </a:lnTo>
                  <a:lnTo>
                    <a:pt x="34" y="86"/>
                  </a:lnTo>
                  <a:close/>
                  <a:moveTo>
                    <a:pt x="30" y="82"/>
                  </a:moveTo>
                  <a:lnTo>
                    <a:pt x="30" y="78"/>
                  </a:lnTo>
                  <a:lnTo>
                    <a:pt x="30" y="74"/>
                  </a:lnTo>
                  <a:lnTo>
                    <a:pt x="30" y="78"/>
                  </a:lnTo>
                  <a:lnTo>
                    <a:pt x="30" y="82"/>
                  </a:lnTo>
                  <a:lnTo>
                    <a:pt x="30" y="82"/>
                  </a:lnTo>
                  <a:lnTo>
                    <a:pt x="30" y="82"/>
                  </a:lnTo>
                  <a:close/>
                  <a:moveTo>
                    <a:pt x="12" y="78"/>
                  </a:moveTo>
                  <a:lnTo>
                    <a:pt x="16" y="78"/>
                  </a:lnTo>
                  <a:lnTo>
                    <a:pt x="12" y="78"/>
                  </a:lnTo>
                  <a:lnTo>
                    <a:pt x="12" y="78"/>
                  </a:lnTo>
                  <a:lnTo>
                    <a:pt x="12" y="78"/>
                  </a:lnTo>
                  <a:close/>
                  <a:moveTo>
                    <a:pt x="16" y="86"/>
                  </a:moveTo>
                  <a:lnTo>
                    <a:pt x="12" y="86"/>
                  </a:lnTo>
                  <a:lnTo>
                    <a:pt x="12" y="82"/>
                  </a:lnTo>
                  <a:lnTo>
                    <a:pt x="12" y="78"/>
                  </a:lnTo>
                  <a:lnTo>
                    <a:pt x="16" y="78"/>
                  </a:lnTo>
                  <a:lnTo>
                    <a:pt x="16" y="82"/>
                  </a:lnTo>
                  <a:lnTo>
                    <a:pt x="12" y="82"/>
                  </a:lnTo>
                  <a:lnTo>
                    <a:pt x="12" y="78"/>
                  </a:lnTo>
                  <a:lnTo>
                    <a:pt x="12" y="82"/>
                  </a:lnTo>
                  <a:lnTo>
                    <a:pt x="12" y="86"/>
                  </a:lnTo>
                  <a:lnTo>
                    <a:pt x="16" y="86"/>
                  </a:lnTo>
                  <a:lnTo>
                    <a:pt x="16" y="86"/>
                  </a:lnTo>
                  <a:lnTo>
                    <a:pt x="16" y="86"/>
                  </a:lnTo>
                  <a:close/>
                  <a:moveTo>
                    <a:pt x="12" y="90"/>
                  </a:moveTo>
                  <a:lnTo>
                    <a:pt x="8" y="90"/>
                  </a:lnTo>
                  <a:lnTo>
                    <a:pt x="12" y="86"/>
                  </a:lnTo>
                  <a:lnTo>
                    <a:pt x="12" y="90"/>
                  </a:lnTo>
                  <a:lnTo>
                    <a:pt x="12" y="90"/>
                  </a:lnTo>
                  <a:lnTo>
                    <a:pt x="12" y="90"/>
                  </a:lnTo>
                  <a:close/>
                  <a:moveTo>
                    <a:pt x="26" y="90"/>
                  </a:moveTo>
                  <a:lnTo>
                    <a:pt x="26" y="86"/>
                  </a:lnTo>
                  <a:lnTo>
                    <a:pt x="26" y="90"/>
                  </a:lnTo>
                  <a:lnTo>
                    <a:pt x="26" y="90"/>
                  </a:lnTo>
                  <a:lnTo>
                    <a:pt x="26" y="90"/>
                  </a:lnTo>
                  <a:close/>
                  <a:moveTo>
                    <a:pt x="22" y="96"/>
                  </a:moveTo>
                  <a:lnTo>
                    <a:pt x="22" y="92"/>
                  </a:lnTo>
                  <a:lnTo>
                    <a:pt x="26" y="92"/>
                  </a:lnTo>
                  <a:lnTo>
                    <a:pt x="22" y="96"/>
                  </a:lnTo>
                  <a:lnTo>
                    <a:pt x="22" y="96"/>
                  </a:lnTo>
                  <a:lnTo>
                    <a:pt x="22" y="96"/>
                  </a:lnTo>
                  <a:close/>
                  <a:moveTo>
                    <a:pt x="30" y="96"/>
                  </a:moveTo>
                  <a:lnTo>
                    <a:pt x="34" y="96"/>
                  </a:lnTo>
                  <a:lnTo>
                    <a:pt x="34" y="100"/>
                  </a:lnTo>
                  <a:lnTo>
                    <a:pt x="38" y="100"/>
                  </a:lnTo>
                  <a:lnTo>
                    <a:pt x="34" y="100"/>
                  </a:lnTo>
                  <a:lnTo>
                    <a:pt x="34" y="104"/>
                  </a:lnTo>
                  <a:lnTo>
                    <a:pt x="34" y="100"/>
                  </a:lnTo>
                  <a:lnTo>
                    <a:pt x="30" y="104"/>
                  </a:lnTo>
                  <a:lnTo>
                    <a:pt x="26" y="104"/>
                  </a:lnTo>
                  <a:lnTo>
                    <a:pt x="26" y="100"/>
                  </a:lnTo>
                  <a:lnTo>
                    <a:pt x="26" y="104"/>
                  </a:lnTo>
                  <a:lnTo>
                    <a:pt x="30" y="100"/>
                  </a:lnTo>
                  <a:lnTo>
                    <a:pt x="26" y="100"/>
                  </a:lnTo>
                  <a:lnTo>
                    <a:pt x="30" y="100"/>
                  </a:lnTo>
                  <a:lnTo>
                    <a:pt x="30" y="96"/>
                  </a:lnTo>
                  <a:lnTo>
                    <a:pt x="30" y="100"/>
                  </a:lnTo>
                  <a:lnTo>
                    <a:pt x="26" y="96"/>
                  </a:lnTo>
                  <a:lnTo>
                    <a:pt x="30" y="96"/>
                  </a:lnTo>
                  <a:lnTo>
                    <a:pt x="30" y="96"/>
                  </a:lnTo>
                  <a:lnTo>
                    <a:pt x="30" y="96"/>
                  </a:lnTo>
                  <a:close/>
                  <a:moveTo>
                    <a:pt x="20" y="100"/>
                  </a:moveTo>
                  <a:lnTo>
                    <a:pt x="16" y="96"/>
                  </a:lnTo>
                  <a:lnTo>
                    <a:pt x="20" y="96"/>
                  </a:lnTo>
                  <a:lnTo>
                    <a:pt x="20" y="100"/>
                  </a:lnTo>
                  <a:lnTo>
                    <a:pt x="20" y="100"/>
                  </a:lnTo>
                  <a:lnTo>
                    <a:pt x="20" y="100"/>
                  </a:lnTo>
                  <a:close/>
                  <a:moveTo>
                    <a:pt x="30" y="116"/>
                  </a:moveTo>
                  <a:lnTo>
                    <a:pt x="30" y="112"/>
                  </a:lnTo>
                  <a:lnTo>
                    <a:pt x="30" y="108"/>
                  </a:lnTo>
                  <a:lnTo>
                    <a:pt x="34" y="108"/>
                  </a:lnTo>
                  <a:lnTo>
                    <a:pt x="34" y="112"/>
                  </a:lnTo>
                  <a:lnTo>
                    <a:pt x="30" y="112"/>
                  </a:lnTo>
                  <a:lnTo>
                    <a:pt x="30" y="116"/>
                  </a:lnTo>
                  <a:lnTo>
                    <a:pt x="30" y="116"/>
                  </a:lnTo>
                  <a:lnTo>
                    <a:pt x="30" y="116"/>
                  </a:lnTo>
                  <a:close/>
                  <a:moveTo>
                    <a:pt x="26" y="120"/>
                  </a:moveTo>
                  <a:lnTo>
                    <a:pt x="26" y="116"/>
                  </a:lnTo>
                  <a:lnTo>
                    <a:pt x="22" y="116"/>
                  </a:lnTo>
                  <a:lnTo>
                    <a:pt x="26" y="112"/>
                  </a:lnTo>
                  <a:lnTo>
                    <a:pt x="30" y="112"/>
                  </a:lnTo>
                  <a:lnTo>
                    <a:pt x="30" y="116"/>
                  </a:lnTo>
                  <a:lnTo>
                    <a:pt x="26" y="120"/>
                  </a:lnTo>
                  <a:lnTo>
                    <a:pt x="26" y="120"/>
                  </a:lnTo>
                  <a:lnTo>
                    <a:pt x="26" y="120"/>
                  </a:lnTo>
                  <a:close/>
                  <a:moveTo>
                    <a:pt x="46" y="116"/>
                  </a:moveTo>
                  <a:lnTo>
                    <a:pt x="42" y="112"/>
                  </a:lnTo>
                  <a:lnTo>
                    <a:pt x="46" y="112"/>
                  </a:lnTo>
                  <a:lnTo>
                    <a:pt x="46" y="116"/>
                  </a:lnTo>
                  <a:lnTo>
                    <a:pt x="46" y="116"/>
                  </a:lnTo>
                  <a:lnTo>
                    <a:pt x="46" y="116"/>
                  </a:lnTo>
                  <a:close/>
                  <a:moveTo>
                    <a:pt x="42" y="122"/>
                  </a:moveTo>
                  <a:lnTo>
                    <a:pt x="42" y="120"/>
                  </a:lnTo>
                  <a:lnTo>
                    <a:pt x="42" y="116"/>
                  </a:lnTo>
                  <a:lnTo>
                    <a:pt x="46" y="120"/>
                  </a:lnTo>
                  <a:lnTo>
                    <a:pt x="46" y="122"/>
                  </a:lnTo>
                  <a:lnTo>
                    <a:pt x="42" y="122"/>
                  </a:lnTo>
                  <a:lnTo>
                    <a:pt x="42" y="122"/>
                  </a:lnTo>
                  <a:lnTo>
                    <a:pt x="42" y="122"/>
                  </a:lnTo>
                  <a:close/>
                  <a:moveTo>
                    <a:pt x="22" y="152"/>
                  </a:moveTo>
                  <a:lnTo>
                    <a:pt x="20" y="150"/>
                  </a:lnTo>
                  <a:lnTo>
                    <a:pt x="20" y="146"/>
                  </a:lnTo>
                  <a:lnTo>
                    <a:pt x="16" y="146"/>
                  </a:lnTo>
                  <a:lnTo>
                    <a:pt x="16" y="150"/>
                  </a:lnTo>
                  <a:lnTo>
                    <a:pt x="12" y="150"/>
                  </a:lnTo>
                  <a:lnTo>
                    <a:pt x="8" y="150"/>
                  </a:lnTo>
                  <a:lnTo>
                    <a:pt x="4" y="150"/>
                  </a:lnTo>
                  <a:lnTo>
                    <a:pt x="4" y="146"/>
                  </a:lnTo>
                  <a:lnTo>
                    <a:pt x="0" y="146"/>
                  </a:lnTo>
                  <a:lnTo>
                    <a:pt x="0" y="142"/>
                  </a:lnTo>
                  <a:lnTo>
                    <a:pt x="4" y="142"/>
                  </a:lnTo>
                  <a:lnTo>
                    <a:pt x="8" y="142"/>
                  </a:lnTo>
                  <a:lnTo>
                    <a:pt x="4" y="138"/>
                  </a:lnTo>
                  <a:lnTo>
                    <a:pt x="8" y="138"/>
                  </a:lnTo>
                  <a:lnTo>
                    <a:pt x="12" y="134"/>
                  </a:lnTo>
                  <a:lnTo>
                    <a:pt x="12" y="130"/>
                  </a:lnTo>
                  <a:lnTo>
                    <a:pt x="16" y="130"/>
                  </a:lnTo>
                  <a:lnTo>
                    <a:pt x="20" y="126"/>
                  </a:lnTo>
                  <a:lnTo>
                    <a:pt x="22" y="126"/>
                  </a:lnTo>
                  <a:lnTo>
                    <a:pt x="26" y="126"/>
                  </a:lnTo>
                  <a:lnTo>
                    <a:pt x="30" y="126"/>
                  </a:lnTo>
                  <a:lnTo>
                    <a:pt x="30" y="130"/>
                  </a:lnTo>
                  <a:lnTo>
                    <a:pt x="34" y="134"/>
                  </a:lnTo>
                  <a:lnTo>
                    <a:pt x="34" y="138"/>
                  </a:lnTo>
                  <a:lnTo>
                    <a:pt x="34" y="142"/>
                  </a:lnTo>
                  <a:lnTo>
                    <a:pt x="34" y="138"/>
                  </a:lnTo>
                  <a:lnTo>
                    <a:pt x="38" y="138"/>
                  </a:lnTo>
                  <a:lnTo>
                    <a:pt x="38" y="142"/>
                  </a:lnTo>
                  <a:lnTo>
                    <a:pt x="38" y="146"/>
                  </a:lnTo>
                  <a:lnTo>
                    <a:pt x="38" y="142"/>
                  </a:lnTo>
                  <a:lnTo>
                    <a:pt x="34" y="142"/>
                  </a:lnTo>
                  <a:lnTo>
                    <a:pt x="38" y="142"/>
                  </a:lnTo>
                  <a:lnTo>
                    <a:pt x="38" y="146"/>
                  </a:lnTo>
                  <a:lnTo>
                    <a:pt x="38" y="150"/>
                  </a:lnTo>
                  <a:lnTo>
                    <a:pt x="34" y="150"/>
                  </a:lnTo>
                  <a:lnTo>
                    <a:pt x="34" y="152"/>
                  </a:lnTo>
                  <a:lnTo>
                    <a:pt x="30" y="152"/>
                  </a:lnTo>
                  <a:lnTo>
                    <a:pt x="26" y="150"/>
                  </a:lnTo>
                  <a:lnTo>
                    <a:pt x="26" y="152"/>
                  </a:lnTo>
                  <a:lnTo>
                    <a:pt x="22" y="152"/>
                  </a:lnTo>
                  <a:lnTo>
                    <a:pt x="22" y="152"/>
                  </a:lnTo>
                  <a:lnTo>
                    <a:pt x="22" y="152"/>
                  </a:lnTo>
                  <a:close/>
                  <a:moveTo>
                    <a:pt x="52" y="172"/>
                  </a:moveTo>
                  <a:lnTo>
                    <a:pt x="52" y="168"/>
                  </a:lnTo>
                  <a:lnTo>
                    <a:pt x="52" y="164"/>
                  </a:lnTo>
                  <a:lnTo>
                    <a:pt x="56" y="164"/>
                  </a:lnTo>
                  <a:lnTo>
                    <a:pt x="56" y="168"/>
                  </a:lnTo>
                  <a:lnTo>
                    <a:pt x="60" y="168"/>
                  </a:lnTo>
                  <a:lnTo>
                    <a:pt x="56" y="168"/>
                  </a:lnTo>
                  <a:lnTo>
                    <a:pt x="56" y="172"/>
                  </a:lnTo>
                  <a:lnTo>
                    <a:pt x="52" y="172"/>
                  </a:lnTo>
                  <a:lnTo>
                    <a:pt x="52" y="172"/>
                  </a:lnTo>
                  <a:lnTo>
                    <a:pt x="52" y="172"/>
                  </a:lnTo>
                  <a:close/>
                  <a:moveTo>
                    <a:pt x="128" y="210"/>
                  </a:moveTo>
                  <a:lnTo>
                    <a:pt x="132" y="210"/>
                  </a:lnTo>
                  <a:lnTo>
                    <a:pt x="128" y="210"/>
                  </a:lnTo>
                  <a:lnTo>
                    <a:pt x="128" y="210"/>
                  </a:lnTo>
                  <a:lnTo>
                    <a:pt x="128" y="210"/>
                  </a:lnTo>
                  <a:close/>
                  <a:moveTo>
                    <a:pt x="98" y="224"/>
                  </a:moveTo>
                  <a:lnTo>
                    <a:pt x="94" y="224"/>
                  </a:lnTo>
                  <a:lnTo>
                    <a:pt x="98" y="220"/>
                  </a:lnTo>
                  <a:lnTo>
                    <a:pt x="102" y="224"/>
                  </a:lnTo>
                  <a:lnTo>
                    <a:pt x="98" y="224"/>
                  </a:lnTo>
                  <a:lnTo>
                    <a:pt x="98" y="224"/>
                  </a:lnTo>
                  <a:lnTo>
                    <a:pt x="98" y="22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127"/>
            <p:cNvSpPr>
              <a:spLocks/>
            </p:cNvSpPr>
            <p:nvPr/>
          </p:nvSpPr>
          <p:spPr bwMode="auto">
            <a:xfrm>
              <a:off x="4197350" y="3514793"/>
              <a:ext cx="463550" cy="527050"/>
            </a:xfrm>
            <a:custGeom>
              <a:avLst/>
              <a:gdLst>
                <a:gd name="T0" fmla="*/ 202 w 292"/>
                <a:gd name="T1" fmla="*/ 10 h 332"/>
                <a:gd name="T2" fmla="*/ 214 w 292"/>
                <a:gd name="T3" fmla="*/ 4 h 332"/>
                <a:gd name="T4" fmla="*/ 224 w 292"/>
                <a:gd name="T5" fmla="*/ 4 h 332"/>
                <a:gd name="T6" fmla="*/ 228 w 292"/>
                <a:gd name="T7" fmla="*/ 4 h 332"/>
                <a:gd name="T8" fmla="*/ 236 w 292"/>
                <a:gd name="T9" fmla="*/ 8 h 332"/>
                <a:gd name="T10" fmla="*/ 246 w 292"/>
                <a:gd name="T11" fmla="*/ 8 h 332"/>
                <a:gd name="T12" fmla="*/ 240 w 292"/>
                <a:gd name="T13" fmla="*/ 10 h 332"/>
                <a:gd name="T14" fmla="*/ 244 w 292"/>
                <a:gd name="T15" fmla="*/ 26 h 332"/>
                <a:gd name="T16" fmla="*/ 240 w 292"/>
                <a:gd name="T17" fmla="*/ 44 h 332"/>
                <a:gd name="T18" fmla="*/ 232 w 292"/>
                <a:gd name="T19" fmla="*/ 56 h 332"/>
                <a:gd name="T20" fmla="*/ 232 w 292"/>
                <a:gd name="T21" fmla="*/ 66 h 332"/>
                <a:gd name="T22" fmla="*/ 240 w 292"/>
                <a:gd name="T23" fmla="*/ 78 h 332"/>
                <a:gd name="T24" fmla="*/ 246 w 292"/>
                <a:gd name="T25" fmla="*/ 90 h 332"/>
                <a:gd name="T26" fmla="*/ 254 w 292"/>
                <a:gd name="T27" fmla="*/ 112 h 332"/>
                <a:gd name="T28" fmla="*/ 258 w 292"/>
                <a:gd name="T29" fmla="*/ 130 h 332"/>
                <a:gd name="T30" fmla="*/ 262 w 292"/>
                <a:gd name="T31" fmla="*/ 142 h 332"/>
                <a:gd name="T32" fmla="*/ 262 w 292"/>
                <a:gd name="T33" fmla="*/ 160 h 332"/>
                <a:gd name="T34" fmla="*/ 262 w 292"/>
                <a:gd name="T35" fmla="*/ 180 h 332"/>
                <a:gd name="T36" fmla="*/ 266 w 292"/>
                <a:gd name="T37" fmla="*/ 194 h 332"/>
                <a:gd name="T38" fmla="*/ 266 w 292"/>
                <a:gd name="T39" fmla="*/ 216 h 332"/>
                <a:gd name="T40" fmla="*/ 270 w 292"/>
                <a:gd name="T41" fmla="*/ 232 h 332"/>
                <a:gd name="T42" fmla="*/ 284 w 292"/>
                <a:gd name="T43" fmla="*/ 236 h 332"/>
                <a:gd name="T44" fmla="*/ 288 w 292"/>
                <a:gd name="T45" fmla="*/ 254 h 332"/>
                <a:gd name="T46" fmla="*/ 270 w 292"/>
                <a:gd name="T47" fmla="*/ 270 h 332"/>
                <a:gd name="T48" fmla="*/ 246 w 292"/>
                <a:gd name="T49" fmla="*/ 284 h 332"/>
                <a:gd name="T50" fmla="*/ 228 w 292"/>
                <a:gd name="T51" fmla="*/ 300 h 332"/>
                <a:gd name="T52" fmla="*/ 210 w 292"/>
                <a:gd name="T53" fmla="*/ 320 h 332"/>
                <a:gd name="T54" fmla="*/ 188 w 292"/>
                <a:gd name="T55" fmla="*/ 328 h 332"/>
                <a:gd name="T56" fmla="*/ 170 w 292"/>
                <a:gd name="T57" fmla="*/ 328 h 332"/>
                <a:gd name="T58" fmla="*/ 162 w 292"/>
                <a:gd name="T59" fmla="*/ 314 h 332"/>
                <a:gd name="T60" fmla="*/ 150 w 292"/>
                <a:gd name="T61" fmla="*/ 306 h 332"/>
                <a:gd name="T62" fmla="*/ 142 w 292"/>
                <a:gd name="T63" fmla="*/ 300 h 332"/>
                <a:gd name="T64" fmla="*/ 128 w 292"/>
                <a:gd name="T65" fmla="*/ 284 h 332"/>
                <a:gd name="T66" fmla="*/ 106 w 292"/>
                <a:gd name="T67" fmla="*/ 266 h 332"/>
                <a:gd name="T68" fmla="*/ 80 w 292"/>
                <a:gd name="T69" fmla="*/ 242 h 332"/>
                <a:gd name="T70" fmla="*/ 56 w 292"/>
                <a:gd name="T71" fmla="*/ 224 h 332"/>
                <a:gd name="T72" fmla="*/ 34 w 292"/>
                <a:gd name="T73" fmla="*/ 210 h 332"/>
                <a:gd name="T74" fmla="*/ 20 w 292"/>
                <a:gd name="T75" fmla="*/ 198 h 332"/>
                <a:gd name="T76" fmla="*/ 0 w 292"/>
                <a:gd name="T77" fmla="*/ 180 h 332"/>
                <a:gd name="T78" fmla="*/ 4 w 292"/>
                <a:gd name="T79" fmla="*/ 154 h 332"/>
                <a:gd name="T80" fmla="*/ 16 w 292"/>
                <a:gd name="T81" fmla="*/ 146 h 332"/>
                <a:gd name="T82" fmla="*/ 30 w 292"/>
                <a:gd name="T83" fmla="*/ 142 h 332"/>
                <a:gd name="T84" fmla="*/ 42 w 292"/>
                <a:gd name="T85" fmla="*/ 134 h 332"/>
                <a:gd name="T86" fmla="*/ 54 w 292"/>
                <a:gd name="T87" fmla="*/ 126 h 332"/>
                <a:gd name="T88" fmla="*/ 68 w 292"/>
                <a:gd name="T89" fmla="*/ 116 h 332"/>
                <a:gd name="T90" fmla="*/ 68 w 292"/>
                <a:gd name="T91" fmla="*/ 108 h 332"/>
                <a:gd name="T92" fmla="*/ 76 w 292"/>
                <a:gd name="T93" fmla="*/ 100 h 332"/>
                <a:gd name="T94" fmla="*/ 94 w 292"/>
                <a:gd name="T95" fmla="*/ 94 h 332"/>
                <a:gd name="T96" fmla="*/ 110 w 292"/>
                <a:gd name="T97" fmla="*/ 94 h 332"/>
                <a:gd name="T98" fmla="*/ 106 w 292"/>
                <a:gd name="T99" fmla="*/ 86 h 332"/>
                <a:gd name="T100" fmla="*/ 102 w 292"/>
                <a:gd name="T101" fmla="*/ 66 h 332"/>
                <a:gd name="T102" fmla="*/ 98 w 292"/>
                <a:gd name="T103" fmla="*/ 52 h 332"/>
                <a:gd name="T104" fmla="*/ 94 w 292"/>
                <a:gd name="T105" fmla="*/ 40 h 332"/>
                <a:gd name="T106" fmla="*/ 106 w 292"/>
                <a:gd name="T107" fmla="*/ 34 h 332"/>
                <a:gd name="T108" fmla="*/ 120 w 292"/>
                <a:gd name="T109" fmla="*/ 22 h 332"/>
                <a:gd name="T110" fmla="*/ 132 w 292"/>
                <a:gd name="T111" fmla="*/ 18 h 332"/>
                <a:gd name="T112" fmla="*/ 142 w 292"/>
                <a:gd name="T113" fmla="*/ 10 h 332"/>
                <a:gd name="T114" fmla="*/ 162 w 292"/>
                <a:gd name="T115" fmla="*/ 10 h 332"/>
                <a:gd name="T116" fmla="*/ 176 w 292"/>
                <a:gd name="T117" fmla="*/ 8 h 332"/>
                <a:gd name="T118" fmla="*/ 188 w 292"/>
                <a:gd name="T119"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2" h="332">
                  <a:moveTo>
                    <a:pt x="188" y="4"/>
                  </a:moveTo>
                  <a:lnTo>
                    <a:pt x="192" y="4"/>
                  </a:lnTo>
                  <a:lnTo>
                    <a:pt x="194" y="8"/>
                  </a:lnTo>
                  <a:lnTo>
                    <a:pt x="198" y="10"/>
                  </a:lnTo>
                  <a:lnTo>
                    <a:pt x="202" y="10"/>
                  </a:lnTo>
                  <a:lnTo>
                    <a:pt x="202" y="8"/>
                  </a:lnTo>
                  <a:lnTo>
                    <a:pt x="206" y="8"/>
                  </a:lnTo>
                  <a:lnTo>
                    <a:pt x="210" y="8"/>
                  </a:lnTo>
                  <a:lnTo>
                    <a:pt x="210" y="4"/>
                  </a:lnTo>
                  <a:lnTo>
                    <a:pt x="214" y="4"/>
                  </a:lnTo>
                  <a:lnTo>
                    <a:pt x="214" y="0"/>
                  </a:lnTo>
                  <a:lnTo>
                    <a:pt x="216" y="0"/>
                  </a:lnTo>
                  <a:lnTo>
                    <a:pt x="216" y="4"/>
                  </a:lnTo>
                  <a:lnTo>
                    <a:pt x="220" y="4"/>
                  </a:lnTo>
                  <a:lnTo>
                    <a:pt x="224" y="4"/>
                  </a:lnTo>
                  <a:lnTo>
                    <a:pt x="228" y="4"/>
                  </a:lnTo>
                  <a:lnTo>
                    <a:pt x="224" y="4"/>
                  </a:lnTo>
                  <a:lnTo>
                    <a:pt x="224" y="0"/>
                  </a:lnTo>
                  <a:lnTo>
                    <a:pt x="228" y="0"/>
                  </a:lnTo>
                  <a:lnTo>
                    <a:pt x="228" y="4"/>
                  </a:lnTo>
                  <a:lnTo>
                    <a:pt x="228" y="0"/>
                  </a:lnTo>
                  <a:lnTo>
                    <a:pt x="228" y="4"/>
                  </a:lnTo>
                  <a:lnTo>
                    <a:pt x="232" y="4"/>
                  </a:lnTo>
                  <a:lnTo>
                    <a:pt x="236" y="4"/>
                  </a:lnTo>
                  <a:lnTo>
                    <a:pt x="236" y="8"/>
                  </a:lnTo>
                  <a:lnTo>
                    <a:pt x="240" y="8"/>
                  </a:lnTo>
                  <a:lnTo>
                    <a:pt x="240" y="4"/>
                  </a:lnTo>
                  <a:lnTo>
                    <a:pt x="244" y="4"/>
                  </a:lnTo>
                  <a:lnTo>
                    <a:pt x="246" y="4"/>
                  </a:lnTo>
                  <a:lnTo>
                    <a:pt x="246" y="8"/>
                  </a:lnTo>
                  <a:lnTo>
                    <a:pt x="244" y="8"/>
                  </a:lnTo>
                  <a:lnTo>
                    <a:pt x="244" y="10"/>
                  </a:lnTo>
                  <a:lnTo>
                    <a:pt x="240" y="10"/>
                  </a:lnTo>
                  <a:lnTo>
                    <a:pt x="240" y="14"/>
                  </a:lnTo>
                  <a:lnTo>
                    <a:pt x="240" y="10"/>
                  </a:lnTo>
                  <a:lnTo>
                    <a:pt x="244" y="14"/>
                  </a:lnTo>
                  <a:lnTo>
                    <a:pt x="244" y="18"/>
                  </a:lnTo>
                  <a:lnTo>
                    <a:pt x="240" y="22"/>
                  </a:lnTo>
                  <a:lnTo>
                    <a:pt x="240" y="26"/>
                  </a:lnTo>
                  <a:lnTo>
                    <a:pt x="244" y="26"/>
                  </a:lnTo>
                  <a:lnTo>
                    <a:pt x="244" y="30"/>
                  </a:lnTo>
                  <a:lnTo>
                    <a:pt x="244" y="34"/>
                  </a:lnTo>
                  <a:lnTo>
                    <a:pt x="244" y="38"/>
                  </a:lnTo>
                  <a:lnTo>
                    <a:pt x="240" y="40"/>
                  </a:lnTo>
                  <a:lnTo>
                    <a:pt x="240" y="44"/>
                  </a:lnTo>
                  <a:lnTo>
                    <a:pt x="240" y="48"/>
                  </a:lnTo>
                  <a:lnTo>
                    <a:pt x="236" y="48"/>
                  </a:lnTo>
                  <a:lnTo>
                    <a:pt x="236" y="52"/>
                  </a:lnTo>
                  <a:lnTo>
                    <a:pt x="236" y="56"/>
                  </a:lnTo>
                  <a:lnTo>
                    <a:pt x="232" y="56"/>
                  </a:lnTo>
                  <a:lnTo>
                    <a:pt x="232" y="60"/>
                  </a:lnTo>
                  <a:lnTo>
                    <a:pt x="228" y="60"/>
                  </a:lnTo>
                  <a:lnTo>
                    <a:pt x="228" y="64"/>
                  </a:lnTo>
                  <a:lnTo>
                    <a:pt x="232" y="64"/>
                  </a:lnTo>
                  <a:lnTo>
                    <a:pt x="232" y="66"/>
                  </a:lnTo>
                  <a:lnTo>
                    <a:pt x="232" y="70"/>
                  </a:lnTo>
                  <a:lnTo>
                    <a:pt x="232" y="74"/>
                  </a:lnTo>
                  <a:lnTo>
                    <a:pt x="236" y="74"/>
                  </a:lnTo>
                  <a:lnTo>
                    <a:pt x="240" y="74"/>
                  </a:lnTo>
                  <a:lnTo>
                    <a:pt x="240" y="78"/>
                  </a:lnTo>
                  <a:lnTo>
                    <a:pt x="240" y="82"/>
                  </a:lnTo>
                  <a:lnTo>
                    <a:pt x="244" y="82"/>
                  </a:lnTo>
                  <a:lnTo>
                    <a:pt x="244" y="86"/>
                  </a:lnTo>
                  <a:lnTo>
                    <a:pt x="244" y="90"/>
                  </a:lnTo>
                  <a:lnTo>
                    <a:pt x="246" y="90"/>
                  </a:lnTo>
                  <a:lnTo>
                    <a:pt x="250" y="94"/>
                  </a:lnTo>
                  <a:lnTo>
                    <a:pt x="250" y="96"/>
                  </a:lnTo>
                  <a:lnTo>
                    <a:pt x="254" y="96"/>
                  </a:lnTo>
                  <a:lnTo>
                    <a:pt x="254" y="104"/>
                  </a:lnTo>
                  <a:lnTo>
                    <a:pt x="254" y="112"/>
                  </a:lnTo>
                  <a:lnTo>
                    <a:pt x="254" y="116"/>
                  </a:lnTo>
                  <a:lnTo>
                    <a:pt x="258" y="120"/>
                  </a:lnTo>
                  <a:lnTo>
                    <a:pt x="258" y="124"/>
                  </a:lnTo>
                  <a:lnTo>
                    <a:pt x="258" y="126"/>
                  </a:lnTo>
                  <a:lnTo>
                    <a:pt x="258" y="130"/>
                  </a:lnTo>
                  <a:lnTo>
                    <a:pt x="254" y="130"/>
                  </a:lnTo>
                  <a:lnTo>
                    <a:pt x="258" y="134"/>
                  </a:lnTo>
                  <a:lnTo>
                    <a:pt x="258" y="138"/>
                  </a:lnTo>
                  <a:lnTo>
                    <a:pt x="262" y="138"/>
                  </a:lnTo>
                  <a:lnTo>
                    <a:pt x="262" y="142"/>
                  </a:lnTo>
                  <a:lnTo>
                    <a:pt x="262" y="146"/>
                  </a:lnTo>
                  <a:lnTo>
                    <a:pt x="262" y="150"/>
                  </a:lnTo>
                  <a:lnTo>
                    <a:pt x="262" y="154"/>
                  </a:lnTo>
                  <a:lnTo>
                    <a:pt x="262" y="156"/>
                  </a:lnTo>
                  <a:lnTo>
                    <a:pt x="262" y="160"/>
                  </a:lnTo>
                  <a:lnTo>
                    <a:pt x="262" y="164"/>
                  </a:lnTo>
                  <a:lnTo>
                    <a:pt x="262" y="168"/>
                  </a:lnTo>
                  <a:lnTo>
                    <a:pt x="266" y="172"/>
                  </a:lnTo>
                  <a:lnTo>
                    <a:pt x="266" y="176"/>
                  </a:lnTo>
                  <a:lnTo>
                    <a:pt x="262" y="180"/>
                  </a:lnTo>
                  <a:lnTo>
                    <a:pt x="262" y="182"/>
                  </a:lnTo>
                  <a:lnTo>
                    <a:pt x="262" y="186"/>
                  </a:lnTo>
                  <a:lnTo>
                    <a:pt x="262" y="190"/>
                  </a:lnTo>
                  <a:lnTo>
                    <a:pt x="266" y="190"/>
                  </a:lnTo>
                  <a:lnTo>
                    <a:pt x="266" y="194"/>
                  </a:lnTo>
                  <a:lnTo>
                    <a:pt x="262" y="198"/>
                  </a:lnTo>
                  <a:lnTo>
                    <a:pt x="258" y="202"/>
                  </a:lnTo>
                  <a:lnTo>
                    <a:pt x="258" y="206"/>
                  </a:lnTo>
                  <a:lnTo>
                    <a:pt x="262" y="212"/>
                  </a:lnTo>
                  <a:lnTo>
                    <a:pt x="266" y="216"/>
                  </a:lnTo>
                  <a:lnTo>
                    <a:pt x="266" y="220"/>
                  </a:lnTo>
                  <a:lnTo>
                    <a:pt x="266" y="224"/>
                  </a:lnTo>
                  <a:lnTo>
                    <a:pt x="266" y="228"/>
                  </a:lnTo>
                  <a:lnTo>
                    <a:pt x="270" y="228"/>
                  </a:lnTo>
                  <a:lnTo>
                    <a:pt x="270" y="232"/>
                  </a:lnTo>
                  <a:lnTo>
                    <a:pt x="272" y="236"/>
                  </a:lnTo>
                  <a:lnTo>
                    <a:pt x="272" y="232"/>
                  </a:lnTo>
                  <a:lnTo>
                    <a:pt x="276" y="232"/>
                  </a:lnTo>
                  <a:lnTo>
                    <a:pt x="280" y="236"/>
                  </a:lnTo>
                  <a:lnTo>
                    <a:pt x="284" y="236"/>
                  </a:lnTo>
                  <a:lnTo>
                    <a:pt x="288" y="236"/>
                  </a:lnTo>
                  <a:lnTo>
                    <a:pt x="292" y="242"/>
                  </a:lnTo>
                  <a:lnTo>
                    <a:pt x="292" y="250"/>
                  </a:lnTo>
                  <a:lnTo>
                    <a:pt x="292" y="254"/>
                  </a:lnTo>
                  <a:lnTo>
                    <a:pt x="288" y="254"/>
                  </a:lnTo>
                  <a:lnTo>
                    <a:pt x="280" y="262"/>
                  </a:lnTo>
                  <a:lnTo>
                    <a:pt x="276" y="262"/>
                  </a:lnTo>
                  <a:lnTo>
                    <a:pt x="276" y="266"/>
                  </a:lnTo>
                  <a:lnTo>
                    <a:pt x="272" y="266"/>
                  </a:lnTo>
                  <a:lnTo>
                    <a:pt x="270" y="270"/>
                  </a:lnTo>
                  <a:lnTo>
                    <a:pt x="266" y="270"/>
                  </a:lnTo>
                  <a:lnTo>
                    <a:pt x="262" y="272"/>
                  </a:lnTo>
                  <a:lnTo>
                    <a:pt x="258" y="276"/>
                  </a:lnTo>
                  <a:lnTo>
                    <a:pt x="250" y="280"/>
                  </a:lnTo>
                  <a:lnTo>
                    <a:pt x="246" y="284"/>
                  </a:lnTo>
                  <a:lnTo>
                    <a:pt x="246" y="288"/>
                  </a:lnTo>
                  <a:lnTo>
                    <a:pt x="240" y="292"/>
                  </a:lnTo>
                  <a:lnTo>
                    <a:pt x="236" y="296"/>
                  </a:lnTo>
                  <a:lnTo>
                    <a:pt x="232" y="296"/>
                  </a:lnTo>
                  <a:lnTo>
                    <a:pt x="228" y="300"/>
                  </a:lnTo>
                  <a:lnTo>
                    <a:pt x="220" y="306"/>
                  </a:lnTo>
                  <a:lnTo>
                    <a:pt x="216" y="310"/>
                  </a:lnTo>
                  <a:lnTo>
                    <a:pt x="216" y="314"/>
                  </a:lnTo>
                  <a:lnTo>
                    <a:pt x="214" y="316"/>
                  </a:lnTo>
                  <a:lnTo>
                    <a:pt x="210" y="320"/>
                  </a:lnTo>
                  <a:lnTo>
                    <a:pt x="206" y="324"/>
                  </a:lnTo>
                  <a:lnTo>
                    <a:pt x="202" y="324"/>
                  </a:lnTo>
                  <a:lnTo>
                    <a:pt x="198" y="324"/>
                  </a:lnTo>
                  <a:lnTo>
                    <a:pt x="194" y="324"/>
                  </a:lnTo>
                  <a:lnTo>
                    <a:pt x="188" y="328"/>
                  </a:lnTo>
                  <a:lnTo>
                    <a:pt x="184" y="328"/>
                  </a:lnTo>
                  <a:lnTo>
                    <a:pt x="180" y="328"/>
                  </a:lnTo>
                  <a:lnTo>
                    <a:pt x="176" y="328"/>
                  </a:lnTo>
                  <a:lnTo>
                    <a:pt x="172" y="332"/>
                  </a:lnTo>
                  <a:lnTo>
                    <a:pt x="170" y="328"/>
                  </a:lnTo>
                  <a:lnTo>
                    <a:pt x="170" y="324"/>
                  </a:lnTo>
                  <a:lnTo>
                    <a:pt x="170" y="320"/>
                  </a:lnTo>
                  <a:lnTo>
                    <a:pt x="170" y="316"/>
                  </a:lnTo>
                  <a:lnTo>
                    <a:pt x="166" y="314"/>
                  </a:lnTo>
                  <a:lnTo>
                    <a:pt x="162" y="314"/>
                  </a:lnTo>
                  <a:lnTo>
                    <a:pt x="158" y="314"/>
                  </a:lnTo>
                  <a:lnTo>
                    <a:pt x="158" y="310"/>
                  </a:lnTo>
                  <a:lnTo>
                    <a:pt x="154" y="310"/>
                  </a:lnTo>
                  <a:lnTo>
                    <a:pt x="150" y="310"/>
                  </a:lnTo>
                  <a:lnTo>
                    <a:pt x="150" y="306"/>
                  </a:lnTo>
                  <a:lnTo>
                    <a:pt x="146" y="306"/>
                  </a:lnTo>
                  <a:lnTo>
                    <a:pt x="146" y="302"/>
                  </a:lnTo>
                  <a:lnTo>
                    <a:pt x="142" y="302"/>
                  </a:lnTo>
                  <a:lnTo>
                    <a:pt x="140" y="300"/>
                  </a:lnTo>
                  <a:lnTo>
                    <a:pt x="142" y="300"/>
                  </a:lnTo>
                  <a:lnTo>
                    <a:pt x="142" y="296"/>
                  </a:lnTo>
                  <a:lnTo>
                    <a:pt x="140" y="296"/>
                  </a:lnTo>
                  <a:lnTo>
                    <a:pt x="136" y="292"/>
                  </a:lnTo>
                  <a:lnTo>
                    <a:pt x="132" y="284"/>
                  </a:lnTo>
                  <a:lnTo>
                    <a:pt x="128" y="284"/>
                  </a:lnTo>
                  <a:lnTo>
                    <a:pt x="124" y="280"/>
                  </a:lnTo>
                  <a:lnTo>
                    <a:pt x="116" y="276"/>
                  </a:lnTo>
                  <a:lnTo>
                    <a:pt x="114" y="272"/>
                  </a:lnTo>
                  <a:lnTo>
                    <a:pt x="110" y="270"/>
                  </a:lnTo>
                  <a:lnTo>
                    <a:pt x="106" y="266"/>
                  </a:lnTo>
                  <a:lnTo>
                    <a:pt x="98" y="262"/>
                  </a:lnTo>
                  <a:lnTo>
                    <a:pt x="94" y="258"/>
                  </a:lnTo>
                  <a:lnTo>
                    <a:pt x="90" y="250"/>
                  </a:lnTo>
                  <a:lnTo>
                    <a:pt x="84" y="246"/>
                  </a:lnTo>
                  <a:lnTo>
                    <a:pt x="80" y="242"/>
                  </a:lnTo>
                  <a:lnTo>
                    <a:pt x="76" y="240"/>
                  </a:lnTo>
                  <a:lnTo>
                    <a:pt x="72" y="236"/>
                  </a:lnTo>
                  <a:lnTo>
                    <a:pt x="64" y="232"/>
                  </a:lnTo>
                  <a:lnTo>
                    <a:pt x="60" y="228"/>
                  </a:lnTo>
                  <a:lnTo>
                    <a:pt x="56" y="224"/>
                  </a:lnTo>
                  <a:lnTo>
                    <a:pt x="54" y="224"/>
                  </a:lnTo>
                  <a:lnTo>
                    <a:pt x="50" y="220"/>
                  </a:lnTo>
                  <a:lnTo>
                    <a:pt x="46" y="216"/>
                  </a:lnTo>
                  <a:lnTo>
                    <a:pt x="42" y="212"/>
                  </a:lnTo>
                  <a:lnTo>
                    <a:pt x="34" y="210"/>
                  </a:lnTo>
                  <a:lnTo>
                    <a:pt x="30" y="206"/>
                  </a:lnTo>
                  <a:lnTo>
                    <a:pt x="28" y="202"/>
                  </a:lnTo>
                  <a:lnTo>
                    <a:pt x="24" y="202"/>
                  </a:lnTo>
                  <a:lnTo>
                    <a:pt x="24" y="198"/>
                  </a:lnTo>
                  <a:lnTo>
                    <a:pt x="20" y="198"/>
                  </a:lnTo>
                  <a:lnTo>
                    <a:pt x="16" y="194"/>
                  </a:lnTo>
                  <a:lnTo>
                    <a:pt x="8" y="190"/>
                  </a:lnTo>
                  <a:lnTo>
                    <a:pt x="8" y="186"/>
                  </a:lnTo>
                  <a:lnTo>
                    <a:pt x="0" y="182"/>
                  </a:lnTo>
                  <a:lnTo>
                    <a:pt x="0" y="180"/>
                  </a:lnTo>
                  <a:lnTo>
                    <a:pt x="0" y="176"/>
                  </a:lnTo>
                  <a:lnTo>
                    <a:pt x="0" y="172"/>
                  </a:lnTo>
                  <a:lnTo>
                    <a:pt x="0" y="156"/>
                  </a:lnTo>
                  <a:lnTo>
                    <a:pt x="4" y="156"/>
                  </a:lnTo>
                  <a:lnTo>
                    <a:pt x="4" y="154"/>
                  </a:lnTo>
                  <a:lnTo>
                    <a:pt x="8" y="154"/>
                  </a:lnTo>
                  <a:lnTo>
                    <a:pt x="8" y="150"/>
                  </a:lnTo>
                  <a:lnTo>
                    <a:pt x="12" y="150"/>
                  </a:lnTo>
                  <a:lnTo>
                    <a:pt x="12" y="146"/>
                  </a:lnTo>
                  <a:lnTo>
                    <a:pt x="16" y="146"/>
                  </a:lnTo>
                  <a:lnTo>
                    <a:pt x="20" y="146"/>
                  </a:lnTo>
                  <a:lnTo>
                    <a:pt x="20" y="142"/>
                  </a:lnTo>
                  <a:lnTo>
                    <a:pt x="24" y="142"/>
                  </a:lnTo>
                  <a:lnTo>
                    <a:pt x="28" y="142"/>
                  </a:lnTo>
                  <a:lnTo>
                    <a:pt x="30" y="142"/>
                  </a:lnTo>
                  <a:lnTo>
                    <a:pt x="30" y="138"/>
                  </a:lnTo>
                  <a:lnTo>
                    <a:pt x="34" y="138"/>
                  </a:lnTo>
                  <a:lnTo>
                    <a:pt x="38" y="138"/>
                  </a:lnTo>
                  <a:lnTo>
                    <a:pt x="42" y="138"/>
                  </a:lnTo>
                  <a:lnTo>
                    <a:pt x="42" y="134"/>
                  </a:lnTo>
                  <a:lnTo>
                    <a:pt x="46" y="134"/>
                  </a:lnTo>
                  <a:lnTo>
                    <a:pt x="50" y="134"/>
                  </a:lnTo>
                  <a:lnTo>
                    <a:pt x="50" y="130"/>
                  </a:lnTo>
                  <a:lnTo>
                    <a:pt x="54" y="130"/>
                  </a:lnTo>
                  <a:lnTo>
                    <a:pt x="54" y="126"/>
                  </a:lnTo>
                  <a:lnTo>
                    <a:pt x="54" y="124"/>
                  </a:lnTo>
                  <a:lnTo>
                    <a:pt x="56" y="124"/>
                  </a:lnTo>
                  <a:lnTo>
                    <a:pt x="60" y="124"/>
                  </a:lnTo>
                  <a:lnTo>
                    <a:pt x="64" y="120"/>
                  </a:lnTo>
                  <a:lnTo>
                    <a:pt x="68" y="116"/>
                  </a:lnTo>
                  <a:lnTo>
                    <a:pt x="72" y="116"/>
                  </a:lnTo>
                  <a:lnTo>
                    <a:pt x="72" y="112"/>
                  </a:lnTo>
                  <a:lnTo>
                    <a:pt x="68" y="112"/>
                  </a:lnTo>
                  <a:lnTo>
                    <a:pt x="72" y="108"/>
                  </a:lnTo>
                  <a:lnTo>
                    <a:pt x="68" y="108"/>
                  </a:lnTo>
                  <a:lnTo>
                    <a:pt x="68" y="104"/>
                  </a:lnTo>
                  <a:lnTo>
                    <a:pt x="72" y="100"/>
                  </a:lnTo>
                  <a:lnTo>
                    <a:pt x="72" y="104"/>
                  </a:lnTo>
                  <a:lnTo>
                    <a:pt x="76" y="104"/>
                  </a:lnTo>
                  <a:lnTo>
                    <a:pt x="76" y="100"/>
                  </a:lnTo>
                  <a:lnTo>
                    <a:pt x="80" y="100"/>
                  </a:lnTo>
                  <a:lnTo>
                    <a:pt x="84" y="100"/>
                  </a:lnTo>
                  <a:lnTo>
                    <a:pt x="84" y="96"/>
                  </a:lnTo>
                  <a:lnTo>
                    <a:pt x="90" y="94"/>
                  </a:lnTo>
                  <a:lnTo>
                    <a:pt x="94" y="94"/>
                  </a:lnTo>
                  <a:lnTo>
                    <a:pt x="98" y="94"/>
                  </a:lnTo>
                  <a:lnTo>
                    <a:pt x="102" y="94"/>
                  </a:lnTo>
                  <a:lnTo>
                    <a:pt x="106" y="94"/>
                  </a:lnTo>
                  <a:lnTo>
                    <a:pt x="106" y="96"/>
                  </a:lnTo>
                  <a:lnTo>
                    <a:pt x="110" y="94"/>
                  </a:lnTo>
                  <a:lnTo>
                    <a:pt x="106" y="94"/>
                  </a:lnTo>
                  <a:lnTo>
                    <a:pt x="106" y="90"/>
                  </a:lnTo>
                  <a:lnTo>
                    <a:pt x="110" y="90"/>
                  </a:lnTo>
                  <a:lnTo>
                    <a:pt x="110" y="86"/>
                  </a:lnTo>
                  <a:lnTo>
                    <a:pt x="106" y="86"/>
                  </a:lnTo>
                  <a:lnTo>
                    <a:pt x="106" y="82"/>
                  </a:lnTo>
                  <a:lnTo>
                    <a:pt x="102" y="78"/>
                  </a:lnTo>
                  <a:lnTo>
                    <a:pt x="102" y="74"/>
                  </a:lnTo>
                  <a:lnTo>
                    <a:pt x="102" y="70"/>
                  </a:lnTo>
                  <a:lnTo>
                    <a:pt x="102" y="66"/>
                  </a:lnTo>
                  <a:lnTo>
                    <a:pt x="98" y="64"/>
                  </a:lnTo>
                  <a:lnTo>
                    <a:pt x="102" y="64"/>
                  </a:lnTo>
                  <a:lnTo>
                    <a:pt x="102" y="60"/>
                  </a:lnTo>
                  <a:lnTo>
                    <a:pt x="98" y="56"/>
                  </a:lnTo>
                  <a:lnTo>
                    <a:pt x="98" y="52"/>
                  </a:lnTo>
                  <a:lnTo>
                    <a:pt x="102" y="52"/>
                  </a:lnTo>
                  <a:lnTo>
                    <a:pt x="98" y="52"/>
                  </a:lnTo>
                  <a:lnTo>
                    <a:pt x="98" y="48"/>
                  </a:lnTo>
                  <a:lnTo>
                    <a:pt x="98" y="44"/>
                  </a:lnTo>
                  <a:lnTo>
                    <a:pt x="94" y="40"/>
                  </a:lnTo>
                  <a:lnTo>
                    <a:pt x="98" y="40"/>
                  </a:lnTo>
                  <a:lnTo>
                    <a:pt x="98" y="38"/>
                  </a:lnTo>
                  <a:lnTo>
                    <a:pt x="102" y="38"/>
                  </a:lnTo>
                  <a:lnTo>
                    <a:pt x="102" y="34"/>
                  </a:lnTo>
                  <a:lnTo>
                    <a:pt x="106" y="34"/>
                  </a:lnTo>
                  <a:lnTo>
                    <a:pt x="106" y="30"/>
                  </a:lnTo>
                  <a:lnTo>
                    <a:pt x="110" y="30"/>
                  </a:lnTo>
                  <a:lnTo>
                    <a:pt x="114" y="26"/>
                  </a:lnTo>
                  <a:lnTo>
                    <a:pt x="116" y="26"/>
                  </a:lnTo>
                  <a:lnTo>
                    <a:pt x="120" y="22"/>
                  </a:lnTo>
                  <a:lnTo>
                    <a:pt x="120" y="26"/>
                  </a:lnTo>
                  <a:lnTo>
                    <a:pt x="124" y="26"/>
                  </a:lnTo>
                  <a:lnTo>
                    <a:pt x="124" y="22"/>
                  </a:lnTo>
                  <a:lnTo>
                    <a:pt x="128" y="18"/>
                  </a:lnTo>
                  <a:lnTo>
                    <a:pt x="132" y="18"/>
                  </a:lnTo>
                  <a:lnTo>
                    <a:pt x="132" y="14"/>
                  </a:lnTo>
                  <a:lnTo>
                    <a:pt x="136" y="14"/>
                  </a:lnTo>
                  <a:lnTo>
                    <a:pt x="140" y="14"/>
                  </a:lnTo>
                  <a:lnTo>
                    <a:pt x="140" y="10"/>
                  </a:lnTo>
                  <a:lnTo>
                    <a:pt x="142" y="10"/>
                  </a:lnTo>
                  <a:lnTo>
                    <a:pt x="146" y="10"/>
                  </a:lnTo>
                  <a:lnTo>
                    <a:pt x="150" y="10"/>
                  </a:lnTo>
                  <a:lnTo>
                    <a:pt x="154" y="10"/>
                  </a:lnTo>
                  <a:lnTo>
                    <a:pt x="158" y="10"/>
                  </a:lnTo>
                  <a:lnTo>
                    <a:pt x="162" y="10"/>
                  </a:lnTo>
                  <a:lnTo>
                    <a:pt x="166" y="10"/>
                  </a:lnTo>
                  <a:lnTo>
                    <a:pt x="166" y="8"/>
                  </a:lnTo>
                  <a:lnTo>
                    <a:pt x="170" y="8"/>
                  </a:lnTo>
                  <a:lnTo>
                    <a:pt x="172" y="8"/>
                  </a:lnTo>
                  <a:lnTo>
                    <a:pt x="176" y="8"/>
                  </a:lnTo>
                  <a:lnTo>
                    <a:pt x="176" y="4"/>
                  </a:lnTo>
                  <a:lnTo>
                    <a:pt x="180" y="4"/>
                  </a:lnTo>
                  <a:lnTo>
                    <a:pt x="184" y="4"/>
                  </a:lnTo>
                  <a:lnTo>
                    <a:pt x="188" y="4"/>
                  </a:lnTo>
                  <a:lnTo>
                    <a:pt x="188" y="4"/>
                  </a:lnTo>
                  <a:lnTo>
                    <a:pt x="188"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28"/>
            <p:cNvSpPr>
              <a:spLocks noEditPoints="1"/>
            </p:cNvSpPr>
            <p:nvPr/>
          </p:nvSpPr>
          <p:spPr bwMode="auto">
            <a:xfrm>
              <a:off x="4660900" y="4680018"/>
              <a:ext cx="273050" cy="374650"/>
            </a:xfrm>
            <a:custGeom>
              <a:avLst/>
              <a:gdLst>
                <a:gd name="T0" fmla="*/ 10 w 172"/>
                <a:gd name="T1" fmla="*/ 12 h 236"/>
                <a:gd name="T2" fmla="*/ 4 w 172"/>
                <a:gd name="T3" fmla="*/ 22 h 236"/>
                <a:gd name="T4" fmla="*/ 4 w 172"/>
                <a:gd name="T5" fmla="*/ 8 h 236"/>
                <a:gd name="T6" fmla="*/ 14 w 172"/>
                <a:gd name="T7" fmla="*/ 0 h 236"/>
                <a:gd name="T8" fmla="*/ 18 w 172"/>
                <a:gd name="T9" fmla="*/ 4 h 236"/>
                <a:gd name="T10" fmla="*/ 152 w 172"/>
                <a:gd name="T11" fmla="*/ 232 h 236"/>
                <a:gd name="T12" fmla="*/ 134 w 172"/>
                <a:gd name="T13" fmla="*/ 232 h 236"/>
                <a:gd name="T14" fmla="*/ 122 w 172"/>
                <a:gd name="T15" fmla="*/ 232 h 236"/>
                <a:gd name="T16" fmla="*/ 108 w 172"/>
                <a:gd name="T17" fmla="*/ 232 h 236"/>
                <a:gd name="T18" fmla="*/ 96 w 172"/>
                <a:gd name="T19" fmla="*/ 228 h 236"/>
                <a:gd name="T20" fmla="*/ 82 w 172"/>
                <a:gd name="T21" fmla="*/ 224 h 236"/>
                <a:gd name="T22" fmla="*/ 52 w 172"/>
                <a:gd name="T23" fmla="*/ 224 h 236"/>
                <a:gd name="T24" fmla="*/ 34 w 172"/>
                <a:gd name="T25" fmla="*/ 224 h 236"/>
                <a:gd name="T26" fmla="*/ 22 w 172"/>
                <a:gd name="T27" fmla="*/ 216 h 236"/>
                <a:gd name="T28" fmla="*/ 8 w 172"/>
                <a:gd name="T29" fmla="*/ 220 h 236"/>
                <a:gd name="T30" fmla="*/ 0 w 172"/>
                <a:gd name="T31" fmla="*/ 212 h 236"/>
                <a:gd name="T32" fmla="*/ 0 w 172"/>
                <a:gd name="T33" fmla="*/ 198 h 236"/>
                <a:gd name="T34" fmla="*/ 4 w 172"/>
                <a:gd name="T35" fmla="*/ 182 h 236"/>
                <a:gd name="T36" fmla="*/ 8 w 172"/>
                <a:gd name="T37" fmla="*/ 168 h 236"/>
                <a:gd name="T38" fmla="*/ 8 w 172"/>
                <a:gd name="T39" fmla="*/ 154 h 236"/>
                <a:gd name="T40" fmla="*/ 14 w 172"/>
                <a:gd name="T41" fmla="*/ 146 h 236"/>
                <a:gd name="T42" fmla="*/ 18 w 172"/>
                <a:gd name="T43" fmla="*/ 142 h 236"/>
                <a:gd name="T44" fmla="*/ 26 w 172"/>
                <a:gd name="T45" fmla="*/ 130 h 236"/>
                <a:gd name="T46" fmla="*/ 26 w 172"/>
                <a:gd name="T47" fmla="*/ 116 h 236"/>
                <a:gd name="T48" fmla="*/ 22 w 172"/>
                <a:gd name="T49" fmla="*/ 100 h 236"/>
                <a:gd name="T50" fmla="*/ 18 w 172"/>
                <a:gd name="T51" fmla="*/ 90 h 236"/>
                <a:gd name="T52" fmla="*/ 18 w 172"/>
                <a:gd name="T53" fmla="*/ 74 h 236"/>
                <a:gd name="T54" fmla="*/ 18 w 172"/>
                <a:gd name="T55" fmla="*/ 74 h 236"/>
                <a:gd name="T56" fmla="*/ 22 w 172"/>
                <a:gd name="T57" fmla="*/ 64 h 236"/>
                <a:gd name="T58" fmla="*/ 14 w 172"/>
                <a:gd name="T59" fmla="*/ 52 h 236"/>
                <a:gd name="T60" fmla="*/ 10 w 172"/>
                <a:gd name="T61" fmla="*/ 42 h 236"/>
                <a:gd name="T62" fmla="*/ 4 w 172"/>
                <a:gd name="T63" fmla="*/ 26 h 236"/>
                <a:gd name="T64" fmla="*/ 14 w 172"/>
                <a:gd name="T65" fmla="*/ 22 h 236"/>
                <a:gd name="T66" fmla="*/ 22 w 172"/>
                <a:gd name="T67" fmla="*/ 22 h 236"/>
                <a:gd name="T68" fmla="*/ 34 w 172"/>
                <a:gd name="T69" fmla="*/ 26 h 236"/>
                <a:gd name="T70" fmla="*/ 56 w 172"/>
                <a:gd name="T71" fmla="*/ 22 h 236"/>
                <a:gd name="T72" fmla="*/ 66 w 172"/>
                <a:gd name="T73" fmla="*/ 26 h 236"/>
                <a:gd name="T74" fmla="*/ 70 w 172"/>
                <a:gd name="T75" fmla="*/ 42 h 236"/>
                <a:gd name="T76" fmla="*/ 74 w 172"/>
                <a:gd name="T77" fmla="*/ 52 h 236"/>
                <a:gd name="T78" fmla="*/ 82 w 172"/>
                <a:gd name="T79" fmla="*/ 64 h 236"/>
                <a:gd name="T80" fmla="*/ 90 w 172"/>
                <a:gd name="T81" fmla="*/ 60 h 236"/>
                <a:gd name="T82" fmla="*/ 108 w 172"/>
                <a:gd name="T83" fmla="*/ 60 h 236"/>
                <a:gd name="T84" fmla="*/ 108 w 172"/>
                <a:gd name="T85" fmla="*/ 52 h 236"/>
                <a:gd name="T86" fmla="*/ 120 w 172"/>
                <a:gd name="T87" fmla="*/ 44 h 236"/>
                <a:gd name="T88" fmla="*/ 122 w 172"/>
                <a:gd name="T89" fmla="*/ 48 h 236"/>
                <a:gd name="T90" fmla="*/ 142 w 172"/>
                <a:gd name="T91" fmla="*/ 52 h 236"/>
                <a:gd name="T92" fmla="*/ 142 w 172"/>
                <a:gd name="T93" fmla="*/ 68 h 236"/>
                <a:gd name="T94" fmla="*/ 142 w 172"/>
                <a:gd name="T95" fmla="*/ 82 h 236"/>
                <a:gd name="T96" fmla="*/ 146 w 172"/>
                <a:gd name="T97" fmla="*/ 98 h 236"/>
                <a:gd name="T98" fmla="*/ 146 w 172"/>
                <a:gd name="T99" fmla="*/ 108 h 236"/>
                <a:gd name="T100" fmla="*/ 150 w 172"/>
                <a:gd name="T101" fmla="*/ 112 h 236"/>
                <a:gd name="T102" fmla="*/ 164 w 172"/>
                <a:gd name="T103" fmla="*/ 112 h 236"/>
                <a:gd name="T104" fmla="*/ 172 w 172"/>
                <a:gd name="T105" fmla="*/ 112 h 236"/>
                <a:gd name="T106" fmla="*/ 172 w 172"/>
                <a:gd name="T107" fmla="*/ 126 h 236"/>
                <a:gd name="T108" fmla="*/ 172 w 172"/>
                <a:gd name="T109" fmla="*/ 146 h 236"/>
                <a:gd name="T110" fmla="*/ 156 w 172"/>
                <a:gd name="T111" fmla="*/ 146 h 236"/>
                <a:gd name="T112" fmla="*/ 142 w 172"/>
                <a:gd name="T113" fmla="*/ 160 h 236"/>
                <a:gd name="T114" fmla="*/ 142 w 172"/>
                <a:gd name="T115" fmla="*/ 180 h 236"/>
                <a:gd name="T116" fmla="*/ 146 w 172"/>
                <a:gd name="T117" fmla="*/ 202 h 236"/>
                <a:gd name="T118" fmla="*/ 150 w 172"/>
                <a:gd name="T119" fmla="*/ 212 h 236"/>
                <a:gd name="T120" fmla="*/ 164 w 172"/>
                <a:gd name="T121" fmla="*/ 2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 h="236">
                  <a:moveTo>
                    <a:pt x="18" y="4"/>
                  </a:moveTo>
                  <a:lnTo>
                    <a:pt x="14" y="4"/>
                  </a:lnTo>
                  <a:lnTo>
                    <a:pt x="10" y="8"/>
                  </a:lnTo>
                  <a:lnTo>
                    <a:pt x="10" y="12"/>
                  </a:lnTo>
                  <a:lnTo>
                    <a:pt x="10" y="14"/>
                  </a:lnTo>
                  <a:lnTo>
                    <a:pt x="10" y="22"/>
                  </a:lnTo>
                  <a:lnTo>
                    <a:pt x="8" y="22"/>
                  </a:lnTo>
                  <a:lnTo>
                    <a:pt x="4" y="22"/>
                  </a:lnTo>
                  <a:lnTo>
                    <a:pt x="4" y="18"/>
                  </a:lnTo>
                  <a:lnTo>
                    <a:pt x="4" y="14"/>
                  </a:lnTo>
                  <a:lnTo>
                    <a:pt x="4" y="12"/>
                  </a:lnTo>
                  <a:lnTo>
                    <a:pt x="4" y="8"/>
                  </a:lnTo>
                  <a:lnTo>
                    <a:pt x="4" y="4"/>
                  </a:lnTo>
                  <a:lnTo>
                    <a:pt x="8" y="4"/>
                  </a:lnTo>
                  <a:lnTo>
                    <a:pt x="10" y="0"/>
                  </a:lnTo>
                  <a:lnTo>
                    <a:pt x="14" y="0"/>
                  </a:lnTo>
                  <a:lnTo>
                    <a:pt x="14" y="4"/>
                  </a:lnTo>
                  <a:lnTo>
                    <a:pt x="18" y="4"/>
                  </a:lnTo>
                  <a:lnTo>
                    <a:pt x="18" y="4"/>
                  </a:lnTo>
                  <a:lnTo>
                    <a:pt x="18" y="4"/>
                  </a:lnTo>
                  <a:close/>
                  <a:moveTo>
                    <a:pt x="164" y="228"/>
                  </a:moveTo>
                  <a:lnTo>
                    <a:pt x="160" y="228"/>
                  </a:lnTo>
                  <a:lnTo>
                    <a:pt x="156" y="228"/>
                  </a:lnTo>
                  <a:lnTo>
                    <a:pt x="152" y="232"/>
                  </a:lnTo>
                  <a:lnTo>
                    <a:pt x="150" y="232"/>
                  </a:lnTo>
                  <a:lnTo>
                    <a:pt x="142" y="232"/>
                  </a:lnTo>
                  <a:lnTo>
                    <a:pt x="134" y="236"/>
                  </a:lnTo>
                  <a:lnTo>
                    <a:pt x="134" y="232"/>
                  </a:lnTo>
                  <a:lnTo>
                    <a:pt x="130" y="232"/>
                  </a:lnTo>
                  <a:lnTo>
                    <a:pt x="126" y="236"/>
                  </a:lnTo>
                  <a:lnTo>
                    <a:pt x="122" y="236"/>
                  </a:lnTo>
                  <a:lnTo>
                    <a:pt x="122" y="232"/>
                  </a:lnTo>
                  <a:lnTo>
                    <a:pt x="120" y="232"/>
                  </a:lnTo>
                  <a:lnTo>
                    <a:pt x="116" y="232"/>
                  </a:lnTo>
                  <a:lnTo>
                    <a:pt x="112" y="232"/>
                  </a:lnTo>
                  <a:lnTo>
                    <a:pt x="108" y="232"/>
                  </a:lnTo>
                  <a:lnTo>
                    <a:pt x="104" y="232"/>
                  </a:lnTo>
                  <a:lnTo>
                    <a:pt x="100" y="232"/>
                  </a:lnTo>
                  <a:lnTo>
                    <a:pt x="96" y="232"/>
                  </a:lnTo>
                  <a:lnTo>
                    <a:pt x="96" y="228"/>
                  </a:lnTo>
                  <a:lnTo>
                    <a:pt x="94" y="224"/>
                  </a:lnTo>
                  <a:lnTo>
                    <a:pt x="90" y="224"/>
                  </a:lnTo>
                  <a:lnTo>
                    <a:pt x="86" y="224"/>
                  </a:lnTo>
                  <a:lnTo>
                    <a:pt x="82" y="224"/>
                  </a:lnTo>
                  <a:lnTo>
                    <a:pt x="78" y="224"/>
                  </a:lnTo>
                  <a:lnTo>
                    <a:pt x="66" y="224"/>
                  </a:lnTo>
                  <a:lnTo>
                    <a:pt x="60" y="224"/>
                  </a:lnTo>
                  <a:lnTo>
                    <a:pt x="52" y="224"/>
                  </a:lnTo>
                  <a:lnTo>
                    <a:pt x="44" y="224"/>
                  </a:lnTo>
                  <a:lnTo>
                    <a:pt x="40" y="224"/>
                  </a:lnTo>
                  <a:lnTo>
                    <a:pt x="38" y="224"/>
                  </a:lnTo>
                  <a:lnTo>
                    <a:pt x="34" y="224"/>
                  </a:lnTo>
                  <a:lnTo>
                    <a:pt x="30" y="224"/>
                  </a:lnTo>
                  <a:lnTo>
                    <a:pt x="30" y="220"/>
                  </a:lnTo>
                  <a:lnTo>
                    <a:pt x="26" y="220"/>
                  </a:lnTo>
                  <a:lnTo>
                    <a:pt x="22" y="216"/>
                  </a:lnTo>
                  <a:lnTo>
                    <a:pt x="18" y="216"/>
                  </a:lnTo>
                  <a:lnTo>
                    <a:pt x="14" y="216"/>
                  </a:lnTo>
                  <a:lnTo>
                    <a:pt x="10" y="220"/>
                  </a:lnTo>
                  <a:lnTo>
                    <a:pt x="8" y="220"/>
                  </a:lnTo>
                  <a:lnTo>
                    <a:pt x="4" y="220"/>
                  </a:lnTo>
                  <a:lnTo>
                    <a:pt x="0" y="220"/>
                  </a:lnTo>
                  <a:lnTo>
                    <a:pt x="0" y="216"/>
                  </a:lnTo>
                  <a:lnTo>
                    <a:pt x="0" y="212"/>
                  </a:lnTo>
                  <a:lnTo>
                    <a:pt x="0" y="210"/>
                  </a:lnTo>
                  <a:lnTo>
                    <a:pt x="0" y="206"/>
                  </a:lnTo>
                  <a:lnTo>
                    <a:pt x="0" y="202"/>
                  </a:lnTo>
                  <a:lnTo>
                    <a:pt x="0" y="198"/>
                  </a:lnTo>
                  <a:lnTo>
                    <a:pt x="0" y="194"/>
                  </a:lnTo>
                  <a:lnTo>
                    <a:pt x="4" y="190"/>
                  </a:lnTo>
                  <a:lnTo>
                    <a:pt x="4" y="186"/>
                  </a:lnTo>
                  <a:lnTo>
                    <a:pt x="4" y="182"/>
                  </a:lnTo>
                  <a:lnTo>
                    <a:pt x="4" y="180"/>
                  </a:lnTo>
                  <a:lnTo>
                    <a:pt x="8" y="176"/>
                  </a:lnTo>
                  <a:lnTo>
                    <a:pt x="8" y="172"/>
                  </a:lnTo>
                  <a:lnTo>
                    <a:pt x="8" y="168"/>
                  </a:lnTo>
                  <a:lnTo>
                    <a:pt x="8" y="164"/>
                  </a:lnTo>
                  <a:lnTo>
                    <a:pt x="8" y="160"/>
                  </a:lnTo>
                  <a:lnTo>
                    <a:pt x="10" y="156"/>
                  </a:lnTo>
                  <a:lnTo>
                    <a:pt x="8" y="154"/>
                  </a:lnTo>
                  <a:lnTo>
                    <a:pt x="10" y="154"/>
                  </a:lnTo>
                  <a:lnTo>
                    <a:pt x="10" y="150"/>
                  </a:lnTo>
                  <a:lnTo>
                    <a:pt x="14" y="150"/>
                  </a:lnTo>
                  <a:lnTo>
                    <a:pt x="14" y="146"/>
                  </a:lnTo>
                  <a:lnTo>
                    <a:pt x="14" y="142"/>
                  </a:lnTo>
                  <a:lnTo>
                    <a:pt x="18" y="142"/>
                  </a:lnTo>
                  <a:lnTo>
                    <a:pt x="18" y="138"/>
                  </a:lnTo>
                  <a:lnTo>
                    <a:pt x="18" y="142"/>
                  </a:lnTo>
                  <a:lnTo>
                    <a:pt x="22" y="138"/>
                  </a:lnTo>
                  <a:lnTo>
                    <a:pt x="22" y="134"/>
                  </a:lnTo>
                  <a:lnTo>
                    <a:pt x="26" y="134"/>
                  </a:lnTo>
                  <a:lnTo>
                    <a:pt x="26" y="130"/>
                  </a:lnTo>
                  <a:lnTo>
                    <a:pt x="26" y="126"/>
                  </a:lnTo>
                  <a:lnTo>
                    <a:pt x="26" y="124"/>
                  </a:lnTo>
                  <a:lnTo>
                    <a:pt x="26" y="120"/>
                  </a:lnTo>
                  <a:lnTo>
                    <a:pt x="26" y="116"/>
                  </a:lnTo>
                  <a:lnTo>
                    <a:pt x="30" y="112"/>
                  </a:lnTo>
                  <a:lnTo>
                    <a:pt x="26" y="108"/>
                  </a:lnTo>
                  <a:lnTo>
                    <a:pt x="26" y="104"/>
                  </a:lnTo>
                  <a:lnTo>
                    <a:pt x="22" y="100"/>
                  </a:lnTo>
                  <a:lnTo>
                    <a:pt x="22" y="98"/>
                  </a:lnTo>
                  <a:lnTo>
                    <a:pt x="22" y="94"/>
                  </a:lnTo>
                  <a:lnTo>
                    <a:pt x="18" y="94"/>
                  </a:lnTo>
                  <a:lnTo>
                    <a:pt x="18" y="90"/>
                  </a:lnTo>
                  <a:lnTo>
                    <a:pt x="18" y="86"/>
                  </a:lnTo>
                  <a:lnTo>
                    <a:pt x="18" y="82"/>
                  </a:lnTo>
                  <a:lnTo>
                    <a:pt x="14" y="78"/>
                  </a:lnTo>
                  <a:lnTo>
                    <a:pt x="18" y="74"/>
                  </a:lnTo>
                  <a:lnTo>
                    <a:pt x="18" y="78"/>
                  </a:lnTo>
                  <a:lnTo>
                    <a:pt x="14" y="78"/>
                  </a:lnTo>
                  <a:lnTo>
                    <a:pt x="18" y="78"/>
                  </a:lnTo>
                  <a:lnTo>
                    <a:pt x="18" y="74"/>
                  </a:lnTo>
                  <a:lnTo>
                    <a:pt x="22" y="74"/>
                  </a:lnTo>
                  <a:lnTo>
                    <a:pt x="22" y="70"/>
                  </a:lnTo>
                  <a:lnTo>
                    <a:pt x="22" y="68"/>
                  </a:lnTo>
                  <a:lnTo>
                    <a:pt x="22" y="64"/>
                  </a:lnTo>
                  <a:lnTo>
                    <a:pt x="18" y="64"/>
                  </a:lnTo>
                  <a:lnTo>
                    <a:pt x="18" y="60"/>
                  </a:lnTo>
                  <a:lnTo>
                    <a:pt x="18" y="56"/>
                  </a:lnTo>
                  <a:lnTo>
                    <a:pt x="14" y="52"/>
                  </a:lnTo>
                  <a:lnTo>
                    <a:pt x="14" y="48"/>
                  </a:lnTo>
                  <a:lnTo>
                    <a:pt x="14" y="44"/>
                  </a:lnTo>
                  <a:lnTo>
                    <a:pt x="14" y="42"/>
                  </a:lnTo>
                  <a:lnTo>
                    <a:pt x="10" y="42"/>
                  </a:lnTo>
                  <a:lnTo>
                    <a:pt x="10" y="38"/>
                  </a:lnTo>
                  <a:lnTo>
                    <a:pt x="8" y="34"/>
                  </a:lnTo>
                  <a:lnTo>
                    <a:pt x="8" y="30"/>
                  </a:lnTo>
                  <a:lnTo>
                    <a:pt x="4" y="26"/>
                  </a:lnTo>
                  <a:lnTo>
                    <a:pt x="8" y="26"/>
                  </a:lnTo>
                  <a:lnTo>
                    <a:pt x="10" y="26"/>
                  </a:lnTo>
                  <a:lnTo>
                    <a:pt x="14" y="26"/>
                  </a:lnTo>
                  <a:lnTo>
                    <a:pt x="14" y="22"/>
                  </a:lnTo>
                  <a:lnTo>
                    <a:pt x="18" y="22"/>
                  </a:lnTo>
                  <a:lnTo>
                    <a:pt x="18" y="26"/>
                  </a:lnTo>
                  <a:lnTo>
                    <a:pt x="18" y="22"/>
                  </a:lnTo>
                  <a:lnTo>
                    <a:pt x="22" y="22"/>
                  </a:lnTo>
                  <a:lnTo>
                    <a:pt x="26" y="22"/>
                  </a:lnTo>
                  <a:lnTo>
                    <a:pt x="30" y="22"/>
                  </a:lnTo>
                  <a:lnTo>
                    <a:pt x="34" y="22"/>
                  </a:lnTo>
                  <a:lnTo>
                    <a:pt x="34" y="26"/>
                  </a:lnTo>
                  <a:lnTo>
                    <a:pt x="38" y="26"/>
                  </a:lnTo>
                  <a:lnTo>
                    <a:pt x="40" y="22"/>
                  </a:lnTo>
                  <a:lnTo>
                    <a:pt x="44" y="22"/>
                  </a:lnTo>
                  <a:lnTo>
                    <a:pt x="56" y="22"/>
                  </a:lnTo>
                  <a:lnTo>
                    <a:pt x="60" y="22"/>
                  </a:lnTo>
                  <a:lnTo>
                    <a:pt x="64" y="22"/>
                  </a:lnTo>
                  <a:lnTo>
                    <a:pt x="66" y="22"/>
                  </a:lnTo>
                  <a:lnTo>
                    <a:pt x="66" y="26"/>
                  </a:lnTo>
                  <a:lnTo>
                    <a:pt x="66" y="30"/>
                  </a:lnTo>
                  <a:lnTo>
                    <a:pt x="66" y="34"/>
                  </a:lnTo>
                  <a:lnTo>
                    <a:pt x="70" y="38"/>
                  </a:lnTo>
                  <a:lnTo>
                    <a:pt x="70" y="42"/>
                  </a:lnTo>
                  <a:lnTo>
                    <a:pt x="70" y="44"/>
                  </a:lnTo>
                  <a:lnTo>
                    <a:pt x="70" y="48"/>
                  </a:lnTo>
                  <a:lnTo>
                    <a:pt x="74" y="48"/>
                  </a:lnTo>
                  <a:lnTo>
                    <a:pt x="74" y="52"/>
                  </a:lnTo>
                  <a:lnTo>
                    <a:pt x="78" y="56"/>
                  </a:lnTo>
                  <a:lnTo>
                    <a:pt x="78" y="60"/>
                  </a:lnTo>
                  <a:lnTo>
                    <a:pt x="82" y="60"/>
                  </a:lnTo>
                  <a:lnTo>
                    <a:pt x="82" y="64"/>
                  </a:lnTo>
                  <a:lnTo>
                    <a:pt x="86" y="60"/>
                  </a:lnTo>
                  <a:lnTo>
                    <a:pt x="86" y="64"/>
                  </a:lnTo>
                  <a:lnTo>
                    <a:pt x="90" y="64"/>
                  </a:lnTo>
                  <a:lnTo>
                    <a:pt x="90" y="60"/>
                  </a:lnTo>
                  <a:lnTo>
                    <a:pt x="94" y="60"/>
                  </a:lnTo>
                  <a:lnTo>
                    <a:pt x="96" y="60"/>
                  </a:lnTo>
                  <a:lnTo>
                    <a:pt x="100" y="60"/>
                  </a:lnTo>
                  <a:lnTo>
                    <a:pt x="108" y="60"/>
                  </a:lnTo>
                  <a:lnTo>
                    <a:pt x="104" y="60"/>
                  </a:lnTo>
                  <a:lnTo>
                    <a:pt x="104" y="56"/>
                  </a:lnTo>
                  <a:lnTo>
                    <a:pt x="108" y="56"/>
                  </a:lnTo>
                  <a:lnTo>
                    <a:pt x="108" y="52"/>
                  </a:lnTo>
                  <a:lnTo>
                    <a:pt x="108" y="48"/>
                  </a:lnTo>
                  <a:lnTo>
                    <a:pt x="108" y="44"/>
                  </a:lnTo>
                  <a:lnTo>
                    <a:pt x="116" y="44"/>
                  </a:lnTo>
                  <a:lnTo>
                    <a:pt x="120" y="44"/>
                  </a:lnTo>
                  <a:lnTo>
                    <a:pt x="120" y="42"/>
                  </a:lnTo>
                  <a:lnTo>
                    <a:pt x="122" y="42"/>
                  </a:lnTo>
                  <a:lnTo>
                    <a:pt x="122" y="44"/>
                  </a:lnTo>
                  <a:lnTo>
                    <a:pt x="122" y="48"/>
                  </a:lnTo>
                  <a:lnTo>
                    <a:pt x="130" y="48"/>
                  </a:lnTo>
                  <a:lnTo>
                    <a:pt x="138" y="48"/>
                  </a:lnTo>
                  <a:lnTo>
                    <a:pt x="142" y="48"/>
                  </a:lnTo>
                  <a:lnTo>
                    <a:pt x="142" y="52"/>
                  </a:lnTo>
                  <a:lnTo>
                    <a:pt x="142" y="56"/>
                  </a:lnTo>
                  <a:lnTo>
                    <a:pt x="142" y="60"/>
                  </a:lnTo>
                  <a:lnTo>
                    <a:pt x="142" y="64"/>
                  </a:lnTo>
                  <a:lnTo>
                    <a:pt x="142" y="68"/>
                  </a:lnTo>
                  <a:lnTo>
                    <a:pt x="142" y="70"/>
                  </a:lnTo>
                  <a:lnTo>
                    <a:pt x="142" y="74"/>
                  </a:lnTo>
                  <a:lnTo>
                    <a:pt x="142" y="78"/>
                  </a:lnTo>
                  <a:lnTo>
                    <a:pt x="142" y="82"/>
                  </a:lnTo>
                  <a:lnTo>
                    <a:pt x="142" y="86"/>
                  </a:lnTo>
                  <a:lnTo>
                    <a:pt x="142" y="90"/>
                  </a:lnTo>
                  <a:lnTo>
                    <a:pt x="146" y="94"/>
                  </a:lnTo>
                  <a:lnTo>
                    <a:pt x="146" y="98"/>
                  </a:lnTo>
                  <a:lnTo>
                    <a:pt x="150" y="100"/>
                  </a:lnTo>
                  <a:lnTo>
                    <a:pt x="150" y="104"/>
                  </a:lnTo>
                  <a:lnTo>
                    <a:pt x="150" y="108"/>
                  </a:lnTo>
                  <a:lnTo>
                    <a:pt x="146" y="108"/>
                  </a:lnTo>
                  <a:lnTo>
                    <a:pt x="146" y="112"/>
                  </a:lnTo>
                  <a:lnTo>
                    <a:pt x="146" y="116"/>
                  </a:lnTo>
                  <a:lnTo>
                    <a:pt x="150" y="116"/>
                  </a:lnTo>
                  <a:lnTo>
                    <a:pt x="150" y="112"/>
                  </a:lnTo>
                  <a:lnTo>
                    <a:pt x="152" y="112"/>
                  </a:lnTo>
                  <a:lnTo>
                    <a:pt x="156" y="112"/>
                  </a:lnTo>
                  <a:lnTo>
                    <a:pt x="160" y="112"/>
                  </a:lnTo>
                  <a:lnTo>
                    <a:pt x="164" y="112"/>
                  </a:lnTo>
                  <a:lnTo>
                    <a:pt x="168" y="112"/>
                  </a:lnTo>
                  <a:lnTo>
                    <a:pt x="172" y="112"/>
                  </a:lnTo>
                  <a:lnTo>
                    <a:pt x="172" y="108"/>
                  </a:lnTo>
                  <a:lnTo>
                    <a:pt x="172" y="112"/>
                  </a:lnTo>
                  <a:lnTo>
                    <a:pt x="172" y="116"/>
                  </a:lnTo>
                  <a:lnTo>
                    <a:pt x="172" y="120"/>
                  </a:lnTo>
                  <a:lnTo>
                    <a:pt x="172" y="124"/>
                  </a:lnTo>
                  <a:lnTo>
                    <a:pt x="172" y="126"/>
                  </a:lnTo>
                  <a:lnTo>
                    <a:pt x="172" y="134"/>
                  </a:lnTo>
                  <a:lnTo>
                    <a:pt x="172" y="138"/>
                  </a:lnTo>
                  <a:lnTo>
                    <a:pt x="172" y="142"/>
                  </a:lnTo>
                  <a:lnTo>
                    <a:pt x="172" y="146"/>
                  </a:lnTo>
                  <a:lnTo>
                    <a:pt x="168" y="146"/>
                  </a:lnTo>
                  <a:lnTo>
                    <a:pt x="164" y="146"/>
                  </a:lnTo>
                  <a:lnTo>
                    <a:pt x="160" y="146"/>
                  </a:lnTo>
                  <a:lnTo>
                    <a:pt x="156" y="146"/>
                  </a:lnTo>
                  <a:lnTo>
                    <a:pt x="150" y="146"/>
                  </a:lnTo>
                  <a:lnTo>
                    <a:pt x="142" y="146"/>
                  </a:lnTo>
                  <a:lnTo>
                    <a:pt x="142" y="154"/>
                  </a:lnTo>
                  <a:lnTo>
                    <a:pt x="142" y="160"/>
                  </a:lnTo>
                  <a:lnTo>
                    <a:pt x="142" y="164"/>
                  </a:lnTo>
                  <a:lnTo>
                    <a:pt x="142" y="172"/>
                  </a:lnTo>
                  <a:lnTo>
                    <a:pt x="142" y="176"/>
                  </a:lnTo>
                  <a:lnTo>
                    <a:pt x="142" y="180"/>
                  </a:lnTo>
                  <a:lnTo>
                    <a:pt x="142" y="190"/>
                  </a:lnTo>
                  <a:lnTo>
                    <a:pt x="142" y="198"/>
                  </a:lnTo>
                  <a:lnTo>
                    <a:pt x="142" y="202"/>
                  </a:lnTo>
                  <a:lnTo>
                    <a:pt x="146" y="202"/>
                  </a:lnTo>
                  <a:lnTo>
                    <a:pt x="146" y="206"/>
                  </a:lnTo>
                  <a:lnTo>
                    <a:pt x="146" y="210"/>
                  </a:lnTo>
                  <a:lnTo>
                    <a:pt x="150" y="210"/>
                  </a:lnTo>
                  <a:lnTo>
                    <a:pt x="150" y="212"/>
                  </a:lnTo>
                  <a:lnTo>
                    <a:pt x="152" y="216"/>
                  </a:lnTo>
                  <a:lnTo>
                    <a:pt x="160" y="224"/>
                  </a:lnTo>
                  <a:lnTo>
                    <a:pt x="164" y="228"/>
                  </a:lnTo>
                  <a:lnTo>
                    <a:pt x="164" y="228"/>
                  </a:lnTo>
                  <a:lnTo>
                    <a:pt x="164" y="22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29"/>
            <p:cNvSpPr>
              <a:spLocks/>
            </p:cNvSpPr>
            <p:nvPr/>
          </p:nvSpPr>
          <p:spPr bwMode="auto">
            <a:xfrm>
              <a:off x="4413250" y="4219643"/>
              <a:ext cx="69850" cy="171450"/>
            </a:xfrm>
            <a:custGeom>
              <a:avLst/>
              <a:gdLst>
                <a:gd name="T0" fmla="*/ 30 w 44"/>
                <a:gd name="T1" fmla="*/ 90 h 108"/>
                <a:gd name="T2" fmla="*/ 26 w 44"/>
                <a:gd name="T3" fmla="*/ 96 h 108"/>
                <a:gd name="T4" fmla="*/ 26 w 44"/>
                <a:gd name="T5" fmla="*/ 104 h 108"/>
                <a:gd name="T6" fmla="*/ 26 w 44"/>
                <a:gd name="T7" fmla="*/ 104 h 108"/>
                <a:gd name="T8" fmla="*/ 22 w 44"/>
                <a:gd name="T9" fmla="*/ 104 h 108"/>
                <a:gd name="T10" fmla="*/ 18 w 44"/>
                <a:gd name="T11" fmla="*/ 108 h 108"/>
                <a:gd name="T12" fmla="*/ 10 w 44"/>
                <a:gd name="T13" fmla="*/ 108 h 108"/>
                <a:gd name="T14" fmla="*/ 10 w 44"/>
                <a:gd name="T15" fmla="*/ 108 h 108"/>
                <a:gd name="T16" fmla="*/ 14 w 44"/>
                <a:gd name="T17" fmla="*/ 108 h 108"/>
                <a:gd name="T18" fmla="*/ 10 w 44"/>
                <a:gd name="T19" fmla="*/ 100 h 108"/>
                <a:gd name="T20" fmla="*/ 10 w 44"/>
                <a:gd name="T21" fmla="*/ 100 h 108"/>
                <a:gd name="T22" fmla="*/ 10 w 44"/>
                <a:gd name="T23" fmla="*/ 96 h 108"/>
                <a:gd name="T24" fmla="*/ 10 w 44"/>
                <a:gd name="T25" fmla="*/ 90 h 108"/>
                <a:gd name="T26" fmla="*/ 10 w 44"/>
                <a:gd name="T27" fmla="*/ 86 h 108"/>
                <a:gd name="T28" fmla="*/ 10 w 44"/>
                <a:gd name="T29" fmla="*/ 78 h 108"/>
                <a:gd name="T30" fmla="*/ 10 w 44"/>
                <a:gd name="T31" fmla="*/ 66 h 108"/>
                <a:gd name="T32" fmla="*/ 10 w 44"/>
                <a:gd name="T33" fmla="*/ 60 h 108"/>
                <a:gd name="T34" fmla="*/ 10 w 44"/>
                <a:gd name="T35" fmla="*/ 56 h 108"/>
                <a:gd name="T36" fmla="*/ 6 w 44"/>
                <a:gd name="T37" fmla="*/ 56 h 108"/>
                <a:gd name="T38" fmla="*/ 6 w 44"/>
                <a:gd name="T39" fmla="*/ 52 h 108"/>
                <a:gd name="T40" fmla="*/ 6 w 44"/>
                <a:gd name="T41" fmla="*/ 48 h 108"/>
                <a:gd name="T42" fmla="*/ 6 w 44"/>
                <a:gd name="T43" fmla="*/ 40 h 108"/>
                <a:gd name="T44" fmla="*/ 0 w 44"/>
                <a:gd name="T45" fmla="*/ 38 h 108"/>
                <a:gd name="T46" fmla="*/ 0 w 44"/>
                <a:gd name="T47" fmla="*/ 34 h 108"/>
                <a:gd name="T48" fmla="*/ 0 w 44"/>
                <a:gd name="T49" fmla="*/ 30 h 108"/>
                <a:gd name="T50" fmla="*/ 0 w 44"/>
                <a:gd name="T51" fmla="*/ 26 h 108"/>
                <a:gd name="T52" fmla="*/ 2 w 44"/>
                <a:gd name="T53" fmla="*/ 22 h 108"/>
                <a:gd name="T54" fmla="*/ 6 w 44"/>
                <a:gd name="T55" fmla="*/ 18 h 108"/>
                <a:gd name="T56" fmla="*/ 6 w 44"/>
                <a:gd name="T57" fmla="*/ 18 h 108"/>
                <a:gd name="T58" fmla="*/ 10 w 44"/>
                <a:gd name="T59" fmla="*/ 18 h 108"/>
                <a:gd name="T60" fmla="*/ 14 w 44"/>
                <a:gd name="T61" fmla="*/ 18 h 108"/>
                <a:gd name="T62" fmla="*/ 18 w 44"/>
                <a:gd name="T63" fmla="*/ 18 h 108"/>
                <a:gd name="T64" fmla="*/ 18 w 44"/>
                <a:gd name="T65" fmla="*/ 14 h 108"/>
                <a:gd name="T66" fmla="*/ 22 w 44"/>
                <a:gd name="T67" fmla="*/ 12 h 108"/>
                <a:gd name="T68" fmla="*/ 22 w 44"/>
                <a:gd name="T69" fmla="*/ 8 h 108"/>
                <a:gd name="T70" fmla="*/ 26 w 44"/>
                <a:gd name="T71" fmla="*/ 4 h 108"/>
                <a:gd name="T72" fmla="*/ 30 w 44"/>
                <a:gd name="T73" fmla="*/ 0 h 108"/>
                <a:gd name="T74" fmla="*/ 34 w 44"/>
                <a:gd name="T75" fmla="*/ 8 h 108"/>
                <a:gd name="T76" fmla="*/ 36 w 44"/>
                <a:gd name="T77" fmla="*/ 12 h 108"/>
                <a:gd name="T78" fmla="*/ 36 w 44"/>
                <a:gd name="T79" fmla="*/ 12 h 108"/>
                <a:gd name="T80" fmla="*/ 40 w 44"/>
                <a:gd name="T81" fmla="*/ 14 h 108"/>
                <a:gd name="T82" fmla="*/ 40 w 44"/>
                <a:gd name="T83" fmla="*/ 22 h 108"/>
                <a:gd name="T84" fmla="*/ 40 w 44"/>
                <a:gd name="T85" fmla="*/ 26 h 108"/>
                <a:gd name="T86" fmla="*/ 40 w 44"/>
                <a:gd name="T87" fmla="*/ 30 h 108"/>
                <a:gd name="T88" fmla="*/ 44 w 44"/>
                <a:gd name="T89" fmla="*/ 30 h 108"/>
                <a:gd name="T90" fmla="*/ 40 w 44"/>
                <a:gd name="T91" fmla="*/ 38 h 108"/>
                <a:gd name="T92" fmla="*/ 40 w 44"/>
                <a:gd name="T93" fmla="*/ 38 h 108"/>
                <a:gd name="T94" fmla="*/ 40 w 44"/>
                <a:gd name="T95" fmla="*/ 40 h 108"/>
                <a:gd name="T96" fmla="*/ 36 w 44"/>
                <a:gd name="T97" fmla="*/ 44 h 108"/>
                <a:gd name="T98" fmla="*/ 36 w 44"/>
                <a:gd name="T99" fmla="*/ 48 h 108"/>
                <a:gd name="T100" fmla="*/ 34 w 44"/>
                <a:gd name="T101" fmla="*/ 52 h 108"/>
                <a:gd name="T102" fmla="*/ 34 w 44"/>
                <a:gd name="T103" fmla="*/ 56 h 108"/>
                <a:gd name="T104" fmla="*/ 30 w 44"/>
                <a:gd name="T105" fmla="*/ 60 h 108"/>
                <a:gd name="T106" fmla="*/ 30 w 44"/>
                <a:gd name="T107" fmla="*/ 60 h 108"/>
                <a:gd name="T108" fmla="*/ 26 w 44"/>
                <a:gd name="T109" fmla="*/ 66 h 108"/>
                <a:gd name="T110" fmla="*/ 26 w 44"/>
                <a:gd name="T111" fmla="*/ 70 h 108"/>
                <a:gd name="T112" fmla="*/ 26 w 44"/>
                <a:gd name="T113" fmla="*/ 74 h 108"/>
                <a:gd name="T114" fmla="*/ 26 w 44"/>
                <a:gd name="T115" fmla="*/ 78 h 108"/>
                <a:gd name="T116" fmla="*/ 26 w 44"/>
                <a:gd name="T117" fmla="*/ 82 h 108"/>
                <a:gd name="T118" fmla="*/ 26 w 44"/>
                <a:gd name="T11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08">
                  <a:moveTo>
                    <a:pt x="26" y="82"/>
                  </a:moveTo>
                  <a:lnTo>
                    <a:pt x="26" y="82"/>
                  </a:lnTo>
                  <a:lnTo>
                    <a:pt x="26" y="86"/>
                  </a:lnTo>
                  <a:lnTo>
                    <a:pt x="30" y="90"/>
                  </a:lnTo>
                  <a:lnTo>
                    <a:pt x="30" y="92"/>
                  </a:lnTo>
                  <a:lnTo>
                    <a:pt x="26" y="92"/>
                  </a:lnTo>
                  <a:lnTo>
                    <a:pt x="26" y="96"/>
                  </a:lnTo>
                  <a:lnTo>
                    <a:pt x="26" y="96"/>
                  </a:lnTo>
                  <a:lnTo>
                    <a:pt x="26" y="96"/>
                  </a:lnTo>
                  <a:lnTo>
                    <a:pt x="26" y="100"/>
                  </a:lnTo>
                  <a:lnTo>
                    <a:pt x="26" y="100"/>
                  </a:lnTo>
                  <a:lnTo>
                    <a:pt x="26" y="104"/>
                  </a:lnTo>
                  <a:lnTo>
                    <a:pt x="26" y="104"/>
                  </a:lnTo>
                  <a:lnTo>
                    <a:pt x="26" y="104"/>
                  </a:lnTo>
                  <a:lnTo>
                    <a:pt x="26" y="104"/>
                  </a:lnTo>
                  <a:lnTo>
                    <a:pt x="26" y="104"/>
                  </a:lnTo>
                  <a:lnTo>
                    <a:pt x="22" y="104"/>
                  </a:lnTo>
                  <a:lnTo>
                    <a:pt x="22" y="104"/>
                  </a:lnTo>
                  <a:lnTo>
                    <a:pt x="22" y="104"/>
                  </a:lnTo>
                  <a:lnTo>
                    <a:pt x="22" y="104"/>
                  </a:lnTo>
                  <a:lnTo>
                    <a:pt x="22" y="104"/>
                  </a:lnTo>
                  <a:lnTo>
                    <a:pt x="22" y="104"/>
                  </a:lnTo>
                  <a:lnTo>
                    <a:pt x="22" y="108"/>
                  </a:lnTo>
                  <a:lnTo>
                    <a:pt x="18" y="108"/>
                  </a:lnTo>
                  <a:lnTo>
                    <a:pt x="18" y="108"/>
                  </a:lnTo>
                  <a:lnTo>
                    <a:pt x="14" y="108"/>
                  </a:lnTo>
                  <a:lnTo>
                    <a:pt x="14" y="108"/>
                  </a:lnTo>
                  <a:lnTo>
                    <a:pt x="10" y="108"/>
                  </a:lnTo>
                  <a:lnTo>
                    <a:pt x="10" y="108"/>
                  </a:lnTo>
                  <a:lnTo>
                    <a:pt x="10" y="108"/>
                  </a:lnTo>
                  <a:lnTo>
                    <a:pt x="10" y="108"/>
                  </a:lnTo>
                  <a:lnTo>
                    <a:pt x="10" y="108"/>
                  </a:lnTo>
                  <a:lnTo>
                    <a:pt x="10" y="108"/>
                  </a:lnTo>
                  <a:lnTo>
                    <a:pt x="14" y="108"/>
                  </a:lnTo>
                  <a:lnTo>
                    <a:pt x="14" y="108"/>
                  </a:lnTo>
                  <a:lnTo>
                    <a:pt x="14" y="108"/>
                  </a:lnTo>
                  <a:lnTo>
                    <a:pt x="14" y="104"/>
                  </a:lnTo>
                  <a:lnTo>
                    <a:pt x="14" y="104"/>
                  </a:lnTo>
                  <a:lnTo>
                    <a:pt x="10" y="100"/>
                  </a:lnTo>
                  <a:lnTo>
                    <a:pt x="10" y="100"/>
                  </a:lnTo>
                  <a:lnTo>
                    <a:pt x="10" y="100"/>
                  </a:lnTo>
                  <a:lnTo>
                    <a:pt x="10" y="100"/>
                  </a:lnTo>
                  <a:lnTo>
                    <a:pt x="10" y="100"/>
                  </a:lnTo>
                  <a:lnTo>
                    <a:pt x="10" y="100"/>
                  </a:lnTo>
                  <a:lnTo>
                    <a:pt x="10" y="100"/>
                  </a:lnTo>
                  <a:lnTo>
                    <a:pt x="10" y="96"/>
                  </a:lnTo>
                  <a:lnTo>
                    <a:pt x="10" y="96"/>
                  </a:lnTo>
                  <a:lnTo>
                    <a:pt x="10" y="96"/>
                  </a:lnTo>
                  <a:lnTo>
                    <a:pt x="10" y="96"/>
                  </a:lnTo>
                  <a:lnTo>
                    <a:pt x="10" y="92"/>
                  </a:lnTo>
                  <a:lnTo>
                    <a:pt x="10" y="92"/>
                  </a:lnTo>
                  <a:lnTo>
                    <a:pt x="10" y="90"/>
                  </a:lnTo>
                  <a:lnTo>
                    <a:pt x="10" y="90"/>
                  </a:lnTo>
                  <a:lnTo>
                    <a:pt x="10" y="86"/>
                  </a:lnTo>
                  <a:lnTo>
                    <a:pt x="10" y="86"/>
                  </a:lnTo>
                  <a:lnTo>
                    <a:pt x="10" y="86"/>
                  </a:lnTo>
                  <a:lnTo>
                    <a:pt x="10" y="86"/>
                  </a:lnTo>
                  <a:lnTo>
                    <a:pt x="10" y="86"/>
                  </a:lnTo>
                  <a:lnTo>
                    <a:pt x="10" y="82"/>
                  </a:lnTo>
                  <a:lnTo>
                    <a:pt x="10" y="78"/>
                  </a:lnTo>
                  <a:lnTo>
                    <a:pt x="10" y="70"/>
                  </a:lnTo>
                  <a:lnTo>
                    <a:pt x="10" y="70"/>
                  </a:lnTo>
                  <a:lnTo>
                    <a:pt x="10" y="70"/>
                  </a:lnTo>
                  <a:lnTo>
                    <a:pt x="10" y="66"/>
                  </a:lnTo>
                  <a:lnTo>
                    <a:pt x="10" y="64"/>
                  </a:lnTo>
                  <a:lnTo>
                    <a:pt x="10" y="64"/>
                  </a:lnTo>
                  <a:lnTo>
                    <a:pt x="10" y="60"/>
                  </a:lnTo>
                  <a:lnTo>
                    <a:pt x="10" y="60"/>
                  </a:lnTo>
                  <a:lnTo>
                    <a:pt x="10" y="56"/>
                  </a:lnTo>
                  <a:lnTo>
                    <a:pt x="10" y="56"/>
                  </a:lnTo>
                  <a:lnTo>
                    <a:pt x="10" y="56"/>
                  </a:lnTo>
                  <a:lnTo>
                    <a:pt x="10" y="56"/>
                  </a:lnTo>
                  <a:lnTo>
                    <a:pt x="10" y="56"/>
                  </a:lnTo>
                  <a:lnTo>
                    <a:pt x="6" y="56"/>
                  </a:lnTo>
                  <a:lnTo>
                    <a:pt x="6" y="56"/>
                  </a:lnTo>
                  <a:lnTo>
                    <a:pt x="6" y="56"/>
                  </a:lnTo>
                  <a:lnTo>
                    <a:pt x="6" y="52"/>
                  </a:lnTo>
                  <a:lnTo>
                    <a:pt x="6" y="52"/>
                  </a:lnTo>
                  <a:lnTo>
                    <a:pt x="6" y="52"/>
                  </a:lnTo>
                  <a:lnTo>
                    <a:pt x="6" y="52"/>
                  </a:lnTo>
                  <a:lnTo>
                    <a:pt x="6" y="52"/>
                  </a:lnTo>
                  <a:lnTo>
                    <a:pt x="6" y="52"/>
                  </a:lnTo>
                  <a:lnTo>
                    <a:pt x="6" y="48"/>
                  </a:lnTo>
                  <a:lnTo>
                    <a:pt x="6" y="48"/>
                  </a:lnTo>
                  <a:lnTo>
                    <a:pt x="6" y="44"/>
                  </a:lnTo>
                  <a:lnTo>
                    <a:pt x="6" y="44"/>
                  </a:lnTo>
                  <a:lnTo>
                    <a:pt x="6" y="40"/>
                  </a:lnTo>
                  <a:lnTo>
                    <a:pt x="6" y="40"/>
                  </a:lnTo>
                  <a:lnTo>
                    <a:pt x="2" y="40"/>
                  </a:lnTo>
                  <a:lnTo>
                    <a:pt x="2" y="40"/>
                  </a:lnTo>
                  <a:lnTo>
                    <a:pt x="2" y="40"/>
                  </a:lnTo>
                  <a:lnTo>
                    <a:pt x="0" y="38"/>
                  </a:lnTo>
                  <a:lnTo>
                    <a:pt x="0" y="34"/>
                  </a:lnTo>
                  <a:lnTo>
                    <a:pt x="0" y="34"/>
                  </a:lnTo>
                  <a:lnTo>
                    <a:pt x="0" y="34"/>
                  </a:lnTo>
                  <a:lnTo>
                    <a:pt x="0" y="34"/>
                  </a:lnTo>
                  <a:lnTo>
                    <a:pt x="0" y="34"/>
                  </a:lnTo>
                  <a:lnTo>
                    <a:pt x="0" y="30"/>
                  </a:lnTo>
                  <a:lnTo>
                    <a:pt x="0" y="30"/>
                  </a:lnTo>
                  <a:lnTo>
                    <a:pt x="0" y="30"/>
                  </a:lnTo>
                  <a:lnTo>
                    <a:pt x="0" y="30"/>
                  </a:lnTo>
                  <a:lnTo>
                    <a:pt x="0" y="30"/>
                  </a:lnTo>
                  <a:lnTo>
                    <a:pt x="0" y="30"/>
                  </a:lnTo>
                  <a:lnTo>
                    <a:pt x="0" y="26"/>
                  </a:lnTo>
                  <a:lnTo>
                    <a:pt x="0" y="26"/>
                  </a:lnTo>
                  <a:lnTo>
                    <a:pt x="2" y="26"/>
                  </a:lnTo>
                  <a:lnTo>
                    <a:pt x="2" y="26"/>
                  </a:lnTo>
                  <a:lnTo>
                    <a:pt x="2" y="22"/>
                  </a:lnTo>
                  <a:lnTo>
                    <a:pt x="2" y="22"/>
                  </a:lnTo>
                  <a:lnTo>
                    <a:pt x="6" y="22"/>
                  </a:lnTo>
                  <a:lnTo>
                    <a:pt x="6" y="22"/>
                  </a:lnTo>
                  <a:lnTo>
                    <a:pt x="6" y="18"/>
                  </a:lnTo>
                  <a:lnTo>
                    <a:pt x="6" y="18"/>
                  </a:lnTo>
                  <a:lnTo>
                    <a:pt x="6" y="18"/>
                  </a:lnTo>
                  <a:lnTo>
                    <a:pt x="6" y="18"/>
                  </a:lnTo>
                  <a:lnTo>
                    <a:pt x="6" y="18"/>
                  </a:lnTo>
                  <a:lnTo>
                    <a:pt x="6" y="18"/>
                  </a:lnTo>
                  <a:lnTo>
                    <a:pt x="10" y="18"/>
                  </a:lnTo>
                  <a:lnTo>
                    <a:pt x="10" y="18"/>
                  </a:lnTo>
                  <a:lnTo>
                    <a:pt x="10" y="18"/>
                  </a:lnTo>
                  <a:lnTo>
                    <a:pt x="10" y="18"/>
                  </a:lnTo>
                  <a:lnTo>
                    <a:pt x="10" y="18"/>
                  </a:lnTo>
                  <a:lnTo>
                    <a:pt x="14" y="18"/>
                  </a:lnTo>
                  <a:lnTo>
                    <a:pt x="14" y="18"/>
                  </a:lnTo>
                  <a:lnTo>
                    <a:pt x="14" y="18"/>
                  </a:lnTo>
                  <a:lnTo>
                    <a:pt x="14" y="18"/>
                  </a:lnTo>
                  <a:lnTo>
                    <a:pt x="18" y="18"/>
                  </a:lnTo>
                  <a:lnTo>
                    <a:pt x="18" y="18"/>
                  </a:lnTo>
                  <a:lnTo>
                    <a:pt x="18" y="18"/>
                  </a:lnTo>
                  <a:lnTo>
                    <a:pt x="18" y="18"/>
                  </a:lnTo>
                  <a:lnTo>
                    <a:pt x="18" y="18"/>
                  </a:lnTo>
                  <a:lnTo>
                    <a:pt x="18" y="14"/>
                  </a:lnTo>
                  <a:lnTo>
                    <a:pt x="22" y="14"/>
                  </a:lnTo>
                  <a:lnTo>
                    <a:pt x="22" y="14"/>
                  </a:lnTo>
                  <a:lnTo>
                    <a:pt x="22" y="12"/>
                  </a:lnTo>
                  <a:lnTo>
                    <a:pt x="22" y="12"/>
                  </a:lnTo>
                  <a:lnTo>
                    <a:pt x="22" y="12"/>
                  </a:lnTo>
                  <a:lnTo>
                    <a:pt x="22" y="12"/>
                  </a:lnTo>
                  <a:lnTo>
                    <a:pt x="22" y="8"/>
                  </a:lnTo>
                  <a:lnTo>
                    <a:pt x="22" y="8"/>
                  </a:lnTo>
                  <a:lnTo>
                    <a:pt x="22" y="4"/>
                  </a:lnTo>
                  <a:lnTo>
                    <a:pt x="22" y="4"/>
                  </a:lnTo>
                  <a:lnTo>
                    <a:pt x="26" y="4"/>
                  </a:lnTo>
                  <a:lnTo>
                    <a:pt x="26" y="4"/>
                  </a:lnTo>
                  <a:lnTo>
                    <a:pt x="26" y="4"/>
                  </a:lnTo>
                  <a:lnTo>
                    <a:pt x="26" y="4"/>
                  </a:lnTo>
                  <a:lnTo>
                    <a:pt x="30" y="4"/>
                  </a:lnTo>
                  <a:lnTo>
                    <a:pt x="30" y="0"/>
                  </a:lnTo>
                  <a:lnTo>
                    <a:pt x="30" y="4"/>
                  </a:lnTo>
                  <a:lnTo>
                    <a:pt x="30" y="4"/>
                  </a:lnTo>
                  <a:lnTo>
                    <a:pt x="34" y="8"/>
                  </a:lnTo>
                  <a:lnTo>
                    <a:pt x="34" y="8"/>
                  </a:lnTo>
                  <a:lnTo>
                    <a:pt x="34" y="8"/>
                  </a:lnTo>
                  <a:lnTo>
                    <a:pt x="34" y="12"/>
                  </a:lnTo>
                  <a:lnTo>
                    <a:pt x="36" y="12"/>
                  </a:lnTo>
                  <a:lnTo>
                    <a:pt x="36" y="12"/>
                  </a:lnTo>
                  <a:lnTo>
                    <a:pt x="36" y="12"/>
                  </a:lnTo>
                  <a:lnTo>
                    <a:pt x="36" y="12"/>
                  </a:lnTo>
                  <a:lnTo>
                    <a:pt x="36" y="12"/>
                  </a:lnTo>
                  <a:lnTo>
                    <a:pt x="36" y="12"/>
                  </a:lnTo>
                  <a:lnTo>
                    <a:pt x="36" y="12"/>
                  </a:lnTo>
                  <a:lnTo>
                    <a:pt x="40" y="14"/>
                  </a:lnTo>
                  <a:lnTo>
                    <a:pt x="40" y="14"/>
                  </a:lnTo>
                  <a:lnTo>
                    <a:pt x="40" y="14"/>
                  </a:lnTo>
                  <a:lnTo>
                    <a:pt x="36" y="14"/>
                  </a:lnTo>
                  <a:lnTo>
                    <a:pt x="36" y="18"/>
                  </a:lnTo>
                  <a:lnTo>
                    <a:pt x="40" y="22"/>
                  </a:lnTo>
                  <a:lnTo>
                    <a:pt x="40" y="22"/>
                  </a:lnTo>
                  <a:lnTo>
                    <a:pt x="40" y="22"/>
                  </a:lnTo>
                  <a:lnTo>
                    <a:pt x="40" y="22"/>
                  </a:lnTo>
                  <a:lnTo>
                    <a:pt x="40" y="26"/>
                  </a:lnTo>
                  <a:lnTo>
                    <a:pt x="40" y="26"/>
                  </a:lnTo>
                  <a:lnTo>
                    <a:pt x="40" y="26"/>
                  </a:lnTo>
                  <a:lnTo>
                    <a:pt x="40" y="26"/>
                  </a:lnTo>
                  <a:lnTo>
                    <a:pt x="40" y="30"/>
                  </a:lnTo>
                  <a:lnTo>
                    <a:pt x="40" y="30"/>
                  </a:lnTo>
                  <a:lnTo>
                    <a:pt x="40" y="30"/>
                  </a:lnTo>
                  <a:lnTo>
                    <a:pt x="40" y="30"/>
                  </a:lnTo>
                  <a:lnTo>
                    <a:pt x="44" y="30"/>
                  </a:lnTo>
                  <a:lnTo>
                    <a:pt x="44" y="30"/>
                  </a:lnTo>
                  <a:lnTo>
                    <a:pt x="44" y="34"/>
                  </a:lnTo>
                  <a:lnTo>
                    <a:pt x="40" y="34"/>
                  </a:lnTo>
                  <a:lnTo>
                    <a:pt x="40" y="38"/>
                  </a:lnTo>
                  <a:lnTo>
                    <a:pt x="40" y="38"/>
                  </a:lnTo>
                  <a:lnTo>
                    <a:pt x="40" y="38"/>
                  </a:lnTo>
                  <a:lnTo>
                    <a:pt x="40" y="38"/>
                  </a:lnTo>
                  <a:lnTo>
                    <a:pt x="40" y="38"/>
                  </a:lnTo>
                  <a:lnTo>
                    <a:pt x="40" y="38"/>
                  </a:lnTo>
                  <a:lnTo>
                    <a:pt x="40" y="40"/>
                  </a:lnTo>
                  <a:lnTo>
                    <a:pt x="40" y="40"/>
                  </a:lnTo>
                  <a:lnTo>
                    <a:pt x="40" y="40"/>
                  </a:lnTo>
                  <a:lnTo>
                    <a:pt x="40" y="40"/>
                  </a:lnTo>
                  <a:lnTo>
                    <a:pt x="40" y="44"/>
                  </a:lnTo>
                  <a:lnTo>
                    <a:pt x="40" y="44"/>
                  </a:lnTo>
                  <a:lnTo>
                    <a:pt x="36" y="44"/>
                  </a:lnTo>
                  <a:lnTo>
                    <a:pt x="36" y="44"/>
                  </a:lnTo>
                  <a:lnTo>
                    <a:pt x="36" y="44"/>
                  </a:lnTo>
                  <a:lnTo>
                    <a:pt x="36" y="48"/>
                  </a:lnTo>
                  <a:lnTo>
                    <a:pt x="36" y="48"/>
                  </a:lnTo>
                  <a:lnTo>
                    <a:pt x="36" y="48"/>
                  </a:lnTo>
                  <a:lnTo>
                    <a:pt x="36" y="48"/>
                  </a:lnTo>
                  <a:lnTo>
                    <a:pt x="36" y="48"/>
                  </a:lnTo>
                  <a:lnTo>
                    <a:pt x="36" y="48"/>
                  </a:lnTo>
                  <a:lnTo>
                    <a:pt x="34" y="52"/>
                  </a:lnTo>
                  <a:lnTo>
                    <a:pt x="34" y="52"/>
                  </a:lnTo>
                  <a:lnTo>
                    <a:pt x="34" y="52"/>
                  </a:lnTo>
                  <a:lnTo>
                    <a:pt x="34" y="52"/>
                  </a:lnTo>
                  <a:lnTo>
                    <a:pt x="34" y="56"/>
                  </a:lnTo>
                  <a:lnTo>
                    <a:pt x="34" y="56"/>
                  </a:lnTo>
                  <a:lnTo>
                    <a:pt x="34" y="60"/>
                  </a:lnTo>
                  <a:lnTo>
                    <a:pt x="30" y="60"/>
                  </a:lnTo>
                  <a:lnTo>
                    <a:pt x="30" y="60"/>
                  </a:lnTo>
                  <a:lnTo>
                    <a:pt x="30" y="60"/>
                  </a:lnTo>
                  <a:lnTo>
                    <a:pt x="30" y="60"/>
                  </a:lnTo>
                  <a:lnTo>
                    <a:pt x="30" y="60"/>
                  </a:lnTo>
                  <a:lnTo>
                    <a:pt x="30" y="60"/>
                  </a:lnTo>
                  <a:lnTo>
                    <a:pt x="26" y="64"/>
                  </a:lnTo>
                  <a:lnTo>
                    <a:pt x="26" y="64"/>
                  </a:lnTo>
                  <a:lnTo>
                    <a:pt x="26" y="64"/>
                  </a:lnTo>
                  <a:lnTo>
                    <a:pt x="26" y="66"/>
                  </a:lnTo>
                  <a:lnTo>
                    <a:pt x="26" y="66"/>
                  </a:lnTo>
                  <a:lnTo>
                    <a:pt x="26" y="66"/>
                  </a:lnTo>
                  <a:lnTo>
                    <a:pt x="26" y="66"/>
                  </a:lnTo>
                  <a:lnTo>
                    <a:pt x="26" y="70"/>
                  </a:lnTo>
                  <a:lnTo>
                    <a:pt x="26" y="70"/>
                  </a:lnTo>
                  <a:lnTo>
                    <a:pt x="26" y="70"/>
                  </a:lnTo>
                  <a:lnTo>
                    <a:pt x="26" y="70"/>
                  </a:lnTo>
                  <a:lnTo>
                    <a:pt x="26" y="74"/>
                  </a:lnTo>
                  <a:lnTo>
                    <a:pt x="26" y="74"/>
                  </a:lnTo>
                  <a:lnTo>
                    <a:pt x="26" y="74"/>
                  </a:lnTo>
                  <a:lnTo>
                    <a:pt x="26" y="74"/>
                  </a:lnTo>
                  <a:lnTo>
                    <a:pt x="26" y="78"/>
                  </a:lnTo>
                  <a:lnTo>
                    <a:pt x="26" y="78"/>
                  </a:lnTo>
                  <a:lnTo>
                    <a:pt x="26" y="78"/>
                  </a:lnTo>
                  <a:lnTo>
                    <a:pt x="26" y="78"/>
                  </a:lnTo>
                  <a:lnTo>
                    <a:pt x="26" y="82"/>
                  </a:lnTo>
                  <a:lnTo>
                    <a:pt x="26" y="82"/>
                  </a:lnTo>
                  <a:lnTo>
                    <a:pt x="26" y="82"/>
                  </a:lnTo>
                  <a:lnTo>
                    <a:pt x="26" y="82"/>
                  </a:lnTo>
                  <a:lnTo>
                    <a:pt x="26" y="82"/>
                  </a:lnTo>
                  <a:lnTo>
                    <a:pt x="26" y="8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130"/>
            <p:cNvSpPr>
              <a:spLocks/>
            </p:cNvSpPr>
            <p:nvPr/>
          </p:nvSpPr>
          <p:spPr bwMode="auto">
            <a:xfrm>
              <a:off x="4841875" y="5048318"/>
              <a:ext cx="206375" cy="254000"/>
            </a:xfrm>
            <a:custGeom>
              <a:avLst/>
              <a:gdLst>
                <a:gd name="T0" fmla="*/ 82 w 130"/>
                <a:gd name="T1" fmla="*/ 124 h 160"/>
                <a:gd name="T2" fmla="*/ 80 w 130"/>
                <a:gd name="T3" fmla="*/ 134 h 160"/>
                <a:gd name="T4" fmla="*/ 76 w 130"/>
                <a:gd name="T5" fmla="*/ 142 h 160"/>
                <a:gd name="T6" fmla="*/ 68 w 130"/>
                <a:gd name="T7" fmla="*/ 142 h 160"/>
                <a:gd name="T8" fmla="*/ 64 w 130"/>
                <a:gd name="T9" fmla="*/ 138 h 160"/>
                <a:gd name="T10" fmla="*/ 60 w 130"/>
                <a:gd name="T11" fmla="*/ 138 h 160"/>
                <a:gd name="T12" fmla="*/ 54 w 130"/>
                <a:gd name="T13" fmla="*/ 134 h 160"/>
                <a:gd name="T14" fmla="*/ 46 w 130"/>
                <a:gd name="T15" fmla="*/ 130 h 160"/>
                <a:gd name="T16" fmla="*/ 42 w 130"/>
                <a:gd name="T17" fmla="*/ 138 h 160"/>
                <a:gd name="T18" fmla="*/ 38 w 130"/>
                <a:gd name="T19" fmla="*/ 146 h 160"/>
                <a:gd name="T20" fmla="*/ 30 w 130"/>
                <a:gd name="T21" fmla="*/ 152 h 160"/>
                <a:gd name="T22" fmla="*/ 26 w 130"/>
                <a:gd name="T23" fmla="*/ 156 h 160"/>
                <a:gd name="T24" fmla="*/ 26 w 130"/>
                <a:gd name="T25" fmla="*/ 160 h 160"/>
                <a:gd name="T26" fmla="*/ 20 w 130"/>
                <a:gd name="T27" fmla="*/ 160 h 160"/>
                <a:gd name="T28" fmla="*/ 16 w 130"/>
                <a:gd name="T29" fmla="*/ 160 h 160"/>
                <a:gd name="T30" fmla="*/ 12 w 130"/>
                <a:gd name="T31" fmla="*/ 160 h 160"/>
                <a:gd name="T32" fmla="*/ 8 w 130"/>
                <a:gd name="T33" fmla="*/ 152 h 160"/>
                <a:gd name="T34" fmla="*/ 12 w 130"/>
                <a:gd name="T35" fmla="*/ 150 h 160"/>
                <a:gd name="T36" fmla="*/ 8 w 130"/>
                <a:gd name="T37" fmla="*/ 138 h 160"/>
                <a:gd name="T38" fmla="*/ 4 w 130"/>
                <a:gd name="T39" fmla="*/ 128 h 160"/>
                <a:gd name="T40" fmla="*/ 0 w 130"/>
                <a:gd name="T41" fmla="*/ 124 h 160"/>
                <a:gd name="T42" fmla="*/ 0 w 130"/>
                <a:gd name="T43" fmla="*/ 104 h 160"/>
                <a:gd name="T44" fmla="*/ 0 w 130"/>
                <a:gd name="T45" fmla="*/ 90 h 160"/>
                <a:gd name="T46" fmla="*/ 0 w 130"/>
                <a:gd name="T47" fmla="*/ 74 h 160"/>
                <a:gd name="T48" fmla="*/ 16 w 130"/>
                <a:gd name="T49" fmla="*/ 68 h 160"/>
                <a:gd name="T50" fmla="*/ 16 w 130"/>
                <a:gd name="T51" fmla="*/ 22 h 160"/>
                <a:gd name="T52" fmla="*/ 26 w 130"/>
                <a:gd name="T53" fmla="*/ 8 h 160"/>
                <a:gd name="T54" fmla="*/ 46 w 130"/>
                <a:gd name="T55" fmla="*/ 4 h 160"/>
                <a:gd name="T56" fmla="*/ 50 w 130"/>
                <a:gd name="T57" fmla="*/ 8 h 160"/>
                <a:gd name="T58" fmla="*/ 54 w 130"/>
                <a:gd name="T59" fmla="*/ 12 h 160"/>
                <a:gd name="T60" fmla="*/ 56 w 130"/>
                <a:gd name="T61" fmla="*/ 8 h 160"/>
                <a:gd name="T62" fmla="*/ 64 w 130"/>
                <a:gd name="T63" fmla="*/ 4 h 160"/>
                <a:gd name="T64" fmla="*/ 68 w 130"/>
                <a:gd name="T65" fmla="*/ 0 h 160"/>
                <a:gd name="T66" fmla="*/ 76 w 130"/>
                <a:gd name="T67" fmla="*/ 0 h 160"/>
                <a:gd name="T68" fmla="*/ 76 w 130"/>
                <a:gd name="T69" fmla="*/ 4 h 160"/>
                <a:gd name="T70" fmla="*/ 80 w 130"/>
                <a:gd name="T71" fmla="*/ 8 h 160"/>
                <a:gd name="T72" fmla="*/ 82 w 130"/>
                <a:gd name="T73" fmla="*/ 18 h 160"/>
                <a:gd name="T74" fmla="*/ 86 w 130"/>
                <a:gd name="T75" fmla="*/ 22 h 160"/>
                <a:gd name="T76" fmla="*/ 90 w 130"/>
                <a:gd name="T77" fmla="*/ 30 h 160"/>
                <a:gd name="T78" fmla="*/ 94 w 130"/>
                <a:gd name="T79" fmla="*/ 34 h 160"/>
                <a:gd name="T80" fmla="*/ 102 w 130"/>
                <a:gd name="T81" fmla="*/ 38 h 160"/>
                <a:gd name="T82" fmla="*/ 106 w 130"/>
                <a:gd name="T83" fmla="*/ 46 h 160"/>
                <a:gd name="T84" fmla="*/ 110 w 130"/>
                <a:gd name="T85" fmla="*/ 46 h 160"/>
                <a:gd name="T86" fmla="*/ 110 w 130"/>
                <a:gd name="T87" fmla="*/ 52 h 160"/>
                <a:gd name="T88" fmla="*/ 112 w 130"/>
                <a:gd name="T89" fmla="*/ 64 h 160"/>
                <a:gd name="T90" fmla="*/ 116 w 130"/>
                <a:gd name="T91" fmla="*/ 68 h 160"/>
                <a:gd name="T92" fmla="*/ 120 w 130"/>
                <a:gd name="T93" fmla="*/ 68 h 160"/>
                <a:gd name="T94" fmla="*/ 126 w 130"/>
                <a:gd name="T95" fmla="*/ 68 h 160"/>
                <a:gd name="T96" fmla="*/ 126 w 130"/>
                <a:gd name="T97" fmla="*/ 74 h 160"/>
                <a:gd name="T98" fmla="*/ 130 w 130"/>
                <a:gd name="T99" fmla="*/ 74 h 160"/>
                <a:gd name="T100" fmla="*/ 126 w 130"/>
                <a:gd name="T101" fmla="*/ 78 h 160"/>
                <a:gd name="T102" fmla="*/ 126 w 130"/>
                <a:gd name="T103" fmla="*/ 82 h 160"/>
                <a:gd name="T104" fmla="*/ 116 w 130"/>
                <a:gd name="T105" fmla="*/ 86 h 160"/>
                <a:gd name="T106" fmla="*/ 112 w 130"/>
                <a:gd name="T107" fmla="*/ 90 h 160"/>
                <a:gd name="T108" fmla="*/ 110 w 130"/>
                <a:gd name="T109" fmla="*/ 98 h 160"/>
                <a:gd name="T110" fmla="*/ 102 w 130"/>
                <a:gd name="T111" fmla="*/ 100 h 160"/>
                <a:gd name="T112" fmla="*/ 98 w 130"/>
                <a:gd name="T113" fmla="*/ 108 h 160"/>
                <a:gd name="T114" fmla="*/ 94 w 130"/>
                <a:gd name="T115" fmla="*/ 116 h 160"/>
                <a:gd name="T116" fmla="*/ 90 w 130"/>
                <a:gd name="T11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 h="160">
                  <a:moveTo>
                    <a:pt x="90" y="120"/>
                  </a:moveTo>
                  <a:lnTo>
                    <a:pt x="90" y="120"/>
                  </a:lnTo>
                  <a:lnTo>
                    <a:pt x="90" y="120"/>
                  </a:lnTo>
                  <a:lnTo>
                    <a:pt x="90" y="120"/>
                  </a:lnTo>
                  <a:lnTo>
                    <a:pt x="86" y="120"/>
                  </a:lnTo>
                  <a:lnTo>
                    <a:pt x="86" y="120"/>
                  </a:lnTo>
                  <a:lnTo>
                    <a:pt x="82" y="124"/>
                  </a:lnTo>
                  <a:lnTo>
                    <a:pt x="82" y="124"/>
                  </a:lnTo>
                  <a:lnTo>
                    <a:pt x="82" y="124"/>
                  </a:lnTo>
                  <a:lnTo>
                    <a:pt x="82" y="124"/>
                  </a:lnTo>
                  <a:lnTo>
                    <a:pt x="82" y="128"/>
                  </a:lnTo>
                  <a:lnTo>
                    <a:pt x="82" y="130"/>
                  </a:lnTo>
                  <a:lnTo>
                    <a:pt x="80" y="134"/>
                  </a:lnTo>
                  <a:lnTo>
                    <a:pt x="80" y="134"/>
                  </a:lnTo>
                  <a:lnTo>
                    <a:pt x="80" y="138"/>
                  </a:lnTo>
                  <a:lnTo>
                    <a:pt x="80" y="138"/>
                  </a:lnTo>
                  <a:lnTo>
                    <a:pt x="80" y="138"/>
                  </a:lnTo>
                  <a:lnTo>
                    <a:pt x="80" y="138"/>
                  </a:lnTo>
                  <a:lnTo>
                    <a:pt x="76" y="138"/>
                  </a:lnTo>
                  <a:lnTo>
                    <a:pt x="76" y="142"/>
                  </a:lnTo>
                  <a:lnTo>
                    <a:pt x="76" y="142"/>
                  </a:lnTo>
                  <a:lnTo>
                    <a:pt x="72" y="142"/>
                  </a:lnTo>
                  <a:lnTo>
                    <a:pt x="72" y="138"/>
                  </a:lnTo>
                  <a:lnTo>
                    <a:pt x="72" y="138"/>
                  </a:lnTo>
                  <a:lnTo>
                    <a:pt x="72" y="138"/>
                  </a:lnTo>
                  <a:lnTo>
                    <a:pt x="72" y="138"/>
                  </a:lnTo>
                  <a:lnTo>
                    <a:pt x="72" y="142"/>
                  </a:lnTo>
                  <a:lnTo>
                    <a:pt x="68" y="142"/>
                  </a:lnTo>
                  <a:lnTo>
                    <a:pt x="68" y="142"/>
                  </a:lnTo>
                  <a:lnTo>
                    <a:pt x="68" y="142"/>
                  </a:lnTo>
                  <a:lnTo>
                    <a:pt x="68" y="142"/>
                  </a:lnTo>
                  <a:lnTo>
                    <a:pt x="64" y="142"/>
                  </a:lnTo>
                  <a:lnTo>
                    <a:pt x="64" y="142"/>
                  </a:lnTo>
                  <a:lnTo>
                    <a:pt x="64" y="142"/>
                  </a:lnTo>
                  <a:lnTo>
                    <a:pt x="64" y="138"/>
                  </a:lnTo>
                  <a:lnTo>
                    <a:pt x="64" y="138"/>
                  </a:lnTo>
                  <a:lnTo>
                    <a:pt x="64" y="142"/>
                  </a:lnTo>
                  <a:lnTo>
                    <a:pt x="60" y="142"/>
                  </a:lnTo>
                  <a:lnTo>
                    <a:pt x="60" y="138"/>
                  </a:lnTo>
                  <a:lnTo>
                    <a:pt x="60" y="138"/>
                  </a:lnTo>
                  <a:lnTo>
                    <a:pt x="60" y="138"/>
                  </a:lnTo>
                  <a:lnTo>
                    <a:pt x="60" y="138"/>
                  </a:lnTo>
                  <a:lnTo>
                    <a:pt x="60" y="138"/>
                  </a:lnTo>
                  <a:lnTo>
                    <a:pt x="56" y="138"/>
                  </a:lnTo>
                  <a:lnTo>
                    <a:pt x="56" y="138"/>
                  </a:lnTo>
                  <a:lnTo>
                    <a:pt x="56" y="138"/>
                  </a:lnTo>
                  <a:lnTo>
                    <a:pt x="56" y="138"/>
                  </a:lnTo>
                  <a:lnTo>
                    <a:pt x="56" y="138"/>
                  </a:lnTo>
                  <a:lnTo>
                    <a:pt x="54" y="134"/>
                  </a:lnTo>
                  <a:lnTo>
                    <a:pt x="54" y="134"/>
                  </a:lnTo>
                  <a:lnTo>
                    <a:pt x="54" y="134"/>
                  </a:lnTo>
                  <a:lnTo>
                    <a:pt x="54" y="134"/>
                  </a:lnTo>
                  <a:lnTo>
                    <a:pt x="54" y="134"/>
                  </a:lnTo>
                  <a:lnTo>
                    <a:pt x="50" y="130"/>
                  </a:lnTo>
                  <a:lnTo>
                    <a:pt x="50" y="130"/>
                  </a:lnTo>
                  <a:lnTo>
                    <a:pt x="46" y="130"/>
                  </a:lnTo>
                  <a:lnTo>
                    <a:pt x="46" y="130"/>
                  </a:lnTo>
                  <a:lnTo>
                    <a:pt x="42" y="130"/>
                  </a:lnTo>
                  <a:lnTo>
                    <a:pt x="42" y="130"/>
                  </a:lnTo>
                  <a:lnTo>
                    <a:pt x="42" y="134"/>
                  </a:lnTo>
                  <a:lnTo>
                    <a:pt x="42" y="134"/>
                  </a:lnTo>
                  <a:lnTo>
                    <a:pt x="42" y="138"/>
                  </a:lnTo>
                  <a:lnTo>
                    <a:pt x="42" y="138"/>
                  </a:lnTo>
                  <a:lnTo>
                    <a:pt x="42" y="138"/>
                  </a:lnTo>
                  <a:lnTo>
                    <a:pt x="38" y="138"/>
                  </a:lnTo>
                  <a:lnTo>
                    <a:pt x="38" y="138"/>
                  </a:lnTo>
                  <a:lnTo>
                    <a:pt x="38" y="142"/>
                  </a:lnTo>
                  <a:lnTo>
                    <a:pt x="38" y="142"/>
                  </a:lnTo>
                  <a:lnTo>
                    <a:pt x="38" y="146"/>
                  </a:lnTo>
                  <a:lnTo>
                    <a:pt x="38" y="146"/>
                  </a:lnTo>
                  <a:lnTo>
                    <a:pt x="38" y="146"/>
                  </a:lnTo>
                  <a:lnTo>
                    <a:pt x="38" y="146"/>
                  </a:lnTo>
                  <a:lnTo>
                    <a:pt x="38" y="146"/>
                  </a:lnTo>
                  <a:lnTo>
                    <a:pt x="34" y="150"/>
                  </a:lnTo>
                  <a:lnTo>
                    <a:pt x="34" y="150"/>
                  </a:lnTo>
                  <a:lnTo>
                    <a:pt x="30" y="150"/>
                  </a:lnTo>
                  <a:lnTo>
                    <a:pt x="30" y="152"/>
                  </a:lnTo>
                  <a:lnTo>
                    <a:pt x="30" y="152"/>
                  </a:lnTo>
                  <a:lnTo>
                    <a:pt x="30" y="152"/>
                  </a:lnTo>
                  <a:lnTo>
                    <a:pt x="30" y="152"/>
                  </a:lnTo>
                  <a:lnTo>
                    <a:pt x="30" y="156"/>
                  </a:lnTo>
                  <a:lnTo>
                    <a:pt x="30" y="156"/>
                  </a:lnTo>
                  <a:lnTo>
                    <a:pt x="26" y="156"/>
                  </a:lnTo>
                  <a:lnTo>
                    <a:pt x="26" y="156"/>
                  </a:lnTo>
                  <a:lnTo>
                    <a:pt x="26" y="156"/>
                  </a:lnTo>
                  <a:lnTo>
                    <a:pt x="26" y="156"/>
                  </a:lnTo>
                  <a:lnTo>
                    <a:pt x="26" y="156"/>
                  </a:lnTo>
                  <a:lnTo>
                    <a:pt x="26" y="156"/>
                  </a:lnTo>
                  <a:lnTo>
                    <a:pt x="26" y="156"/>
                  </a:lnTo>
                  <a:lnTo>
                    <a:pt x="26" y="160"/>
                  </a:lnTo>
                  <a:lnTo>
                    <a:pt x="26" y="160"/>
                  </a:lnTo>
                  <a:lnTo>
                    <a:pt x="24" y="160"/>
                  </a:lnTo>
                  <a:lnTo>
                    <a:pt x="24" y="160"/>
                  </a:lnTo>
                  <a:lnTo>
                    <a:pt x="24" y="160"/>
                  </a:lnTo>
                  <a:lnTo>
                    <a:pt x="24" y="160"/>
                  </a:lnTo>
                  <a:lnTo>
                    <a:pt x="24" y="160"/>
                  </a:lnTo>
                  <a:lnTo>
                    <a:pt x="20" y="160"/>
                  </a:lnTo>
                  <a:lnTo>
                    <a:pt x="20" y="160"/>
                  </a:lnTo>
                  <a:lnTo>
                    <a:pt x="20" y="160"/>
                  </a:lnTo>
                  <a:lnTo>
                    <a:pt x="20" y="160"/>
                  </a:lnTo>
                  <a:lnTo>
                    <a:pt x="20" y="160"/>
                  </a:lnTo>
                  <a:lnTo>
                    <a:pt x="20" y="160"/>
                  </a:lnTo>
                  <a:lnTo>
                    <a:pt x="16" y="160"/>
                  </a:lnTo>
                  <a:lnTo>
                    <a:pt x="16" y="160"/>
                  </a:lnTo>
                  <a:lnTo>
                    <a:pt x="16" y="160"/>
                  </a:lnTo>
                  <a:lnTo>
                    <a:pt x="16" y="160"/>
                  </a:lnTo>
                  <a:lnTo>
                    <a:pt x="16" y="160"/>
                  </a:lnTo>
                  <a:lnTo>
                    <a:pt x="16" y="160"/>
                  </a:lnTo>
                  <a:lnTo>
                    <a:pt x="16" y="160"/>
                  </a:lnTo>
                  <a:lnTo>
                    <a:pt x="12" y="160"/>
                  </a:lnTo>
                  <a:lnTo>
                    <a:pt x="12" y="160"/>
                  </a:lnTo>
                  <a:lnTo>
                    <a:pt x="12" y="160"/>
                  </a:lnTo>
                  <a:lnTo>
                    <a:pt x="12" y="160"/>
                  </a:lnTo>
                  <a:lnTo>
                    <a:pt x="12" y="160"/>
                  </a:lnTo>
                  <a:lnTo>
                    <a:pt x="12" y="160"/>
                  </a:lnTo>
                  <a:lnTo>
                    <a:pt x="12" y="160"/>
                  </a:lnTo>
                  <a:lnTo>
                    <a:pt x="8" y="160"/>
                  </a:lnTo>
                  <a:lnTo>
                    <a:pt x="8" y="156"/>
                  </a:lnTo>
                  <a:lnTo>
                    <a:pt x="8" y="152"/>
                  </a:lnTo>
                  <a:lnTo>
                    <a:pt x="8" y="152"/>
                  </a:lnTo>
                  <a:lnTo>
                    <a:pt x="8" y="152"/>
                  </a:lnTo>
                  <a:lnTo>
                    <a:pt x="8" y="152"/>
                  </a:lnTo>
                  <a:lnTo>
                    <a:pt x="8" y="152"/>
                  </a:lnTo>
                  <a:lnTo>
                    <a:pt x="12" y="152"/>
                  </a:lnTo>
                  <a:lnTo>
                    <a:pt x="12" y="150"/>
                  </a:lnTo>
                  <a:lnTo>
                    <a:pt x="12" y="150"/>
                  </a:lnTo>
                  <a:lnTo>
                    <a:pt x="12" y="150"/>
                  </a:lnTo>
                  <a:lnTo>
                    <a:pt x="12" y="146"/>
                  </a:lnTo>
                  <a:lnTo>
                    <a:pt x="12" y="142"/>
                  </a:lnTo>
                  <a:lnTo>
                    <a:pt x="12" y="142"/>
                  </a:lnTo>
                  <a:lnTo>
                    <a:pt x="12" y="142"/>
                  </a:lnTo>
                  <a:lnTo>
                    <a:pt x="8" y="138"/>
                  </a:lnTo>
                  <a:lnTo>
                    <a:pt x="8" y="138"/>
                  </a:lnTo>
                  <a:lnTo>
                    <a:pt x="12" y="138"/>
                  </a:lnTo>
                  <a:lnTo>
                    <a:pt x="8" y="134"/>
                  </a:lnTo>
                  <a:lnTo>
                    <a:pt x="8" y="134"/>
                  </a:lnTo>
                  <a:lnTo>
                    <a:pt x="8" y="134"/>
                  </a:lnTo>
                  <a:lnTo>
                    <a:pt x="8" y="130"/>
                  </a:lnTo>
                  <a:lnTo>
                    <a:pt x="8" y="130"/>
                  </a:lnTo>
                  <a:lnTo>
                    <a:pt x="4" y="128"/>
                  </a:lnTo>
                  <a:lnTo>
                    <a:pt x="4" y="128"/>
                  </a:lnTo>
                  <a:lnTo>
                    <a:pt x="4" y="124"/>
                  </a:lnTo>
                  <a:lnTo>
                    <a:pt x="4" y="124"/>
                  </a:lnTo>
                  <a:lnTo>
                    <a:pt x="0" y="124"/>
                  </a:lnTo>
                  <a:lnTo>
                    <a:pt x="0" y="124"/>
                  </a:lnTo>
                  <a:lnTo>
                    <a:pt x="0" y="124"/>
                  </a:lnTo>
                  <a:lnTo>
                    <a:pt x="0" y="124"/>
                  </a:lnTo>
                  <a:lnTo>
                    <a:pt x="0" y="124"/>
                  </a:lnTo>
                  <a:lnTo>
                    <a:pt x="0" y="124"/>
                  </a:lnTo>
                  <a:lnTo>
                    <a:pt x="0" y="120"/>
                  </a:lnTo>
                  <a:lnTo>
                    <a:pt x="0" y="116"/>
                  </a:lnTo>
                  <a:lnTo>
                    <a:pt x="0" y="112"/>
                  </a:lnTo>
                  <a:lnTo>
                    <a:pt x="0" y="108"/>
                  </a:lnTo>
                  <a:lnTo>
                    <a:pt x="0" y="104"/>
                  </a:lnTo>
                  <a:lnTo>
                    <a:pt x="0" y="104"/>
                  </a:lnTo>
                  <a:lnTo>
                    <a:pt x="0" y="100"/>
                  </a:lnTo>
                  <a:lnTo>
                    <a:pt x="0" y="98"/>
                  </a:lnTo>
                  <a:lnTo>
                    <a:pt x="0" y="98"/>
                  </a:lnTo>
                  <a:lnTo>
                    <a:pt x="0" y="94"/>
                  </a:lnTo>
                  <a:lnTo>
                    <a:pt x="0" y="90"/>
                  </a:lnTo>
                  <a:lnTo>
                    <a:pt x="0" y="90"/>
                  </a:lnTo>
                  <a:lnTo>
                    <a:pt x="0" y="90"/>
                  </a:lnTo>
                  <a:lnTo>
                    <a:pt x="0" y="86"/>
                  </a:lnTo>
                  <a:lnTo>
                    <a:pt x="0" y="82"/>
                  </a:lnTo>
                  <a:lnTo>
                    <a:pt x="0" y="78"/>
                  </a:lnTo>
                  <a:lnTo>
                    <a:pt x="0" y="74"/>
                  </a:lnTo>
                  <a:lnTo>
                    <a:pt x="0" y="74"/>
                  </a:lnTo>
                  <a:lnTo>
                    <a:pt x="0" y="74"/>
                  </a:lnTo>
                  <a:lnTo>
                    <a:pt x="4" y="74"/>
                  </a:lnTo>
                  <a:lnTo>
                    <a:pt x="8" y="74"/>
                  </a:lnTo>
                  <a:lnTo>
                    <a:pt x="12" y="74"/>
                  </a:lnTo>
                  <a:lnTo>
                    <a:pt x="16" y="74"/>
                  </a:lnTo>
                  <a:lnTo>
                    <a:pt x="16" y="72"/>
                  </a:lnTo>
                  <a:lnTo>
                    <a:pt x="16" y="72"/>
                  </a:lnTo>
                  <a:lnTo>
                    <a:pt x="16" y="68"/>
                  </a:lnTo>
                  <a:lnTo>
                    <a:pt x="16" y="60"/>
                  </a:lnTo>
                  <a:lnTo>
                    <a:pt x="16" y="56"/>
                  </a:lnTo>
                  <a:lnTo>
                    <a:pt x="16" y="56"/>
                  </a:lnTo>
                  <a:lnTo>
                    <a:pt x="16" y="52"/>
                  </a:lnTo>
                  <a:lnTo>
                    <a:pt x="16" y="42"/>
                  </a:lnTo>
                  <a:lnTo>
                    <a:pt x="16" y="38"/>
                  </a:lnTo>
                  <a:lnTo>
                    <a:pt x="16" y="22"/>
                  </a:lnTo>
                  <a:lnTo>
                    <a:pt x="16" y="16"/>
                  </a:lnTo>
                  <a:lnTo>
                    <a:pt x="16" y="12"/>
                  </a:lnTo>
                  <a:lnTo>
                    <a:pt x="16" y="8"/>
                  </a:lnTo>
                  <a:lnTo>
                    <a:pt x="16" y="8"/>
                  </a:lnTo>
                  <a:lnTo>
                    <a:pt x="20" y="8"/>
                  </a:lnTo>
                  <a:lnTo>
                    <a:pt x="20" y="8"/>
                  </a:lnTo>
                  <a:lnTo>
                    <a:pt x="26" y="8"/>
                  </a:lnTo>
                  <a:lnTo>
                    <a:pt x="30" y="4"/>
                  </a:lnTo>
                  <a:lnTo>
                    <a:pt x="34" y="4"/>
                  </a:lnTo>
                  <a:lnTo>
                    <a:pt x="38" y="4"/>
                  </a:lnTo>
                  <a:lnTo>
                    <a:pt x="46" y="4"/>
                  </a:lnTo>
                  <a:lnTo>
                    <a:pt x="46" y="4"/>
                  </a:lnTo>
                  <a:lnTo>
                    <a:pt x="46" y="4"/>
                  </a:lnTo>
                  <a:lnTo>
                    <a:pt x="46" y="4"/>
                  </a:lnTo>
                  <a:lnTo>
                    <a:pt x="50" y="4"/>
                  </a:lnTo>
                  <a:lnTo>
                    <a:pt x="50" y="4"/>
                  </a:lnTo>
                  <a:lnTo>
                    <a:pt x="50" y="4"/>
                  </a:lnTo>
                  <a:lnTo>
                    <a:pt x="50" y="4"/>
                  </a:lnTo>
                  <a:lnTo>
                    <a:pt x="50" y="8"/>
                  </a:lnTo>
                  <a:lnTo>
                    <a:pt x="50" y="8"/>
                  </a:lnTo>
                  <a:lnTo>
                    <a:pt x="50" y="8"/>
                  </a:lnTo>
                  <a:lnTo>
                    <a:pt x="50" y="8"/>
                  </a:lnTo>
                  <a:lnTo>
                    <a:pt x="50" y="8"/>
                  </a:lnTo>
                  <a:lnTo>
                    <a:pt x="50" y="8"/>
                  </a:lnTo>
                  <a:lnTo>
                    <a:pt x="50" y="12"/>
                  </a:lnTo>
                  <a:lnTo>
                    <a:pt x="50" y="12"/>
                  </a:lnTo>
                  <a:lnTo>
                    <a:pt x="54" y="12"/>
                  </a:lnTo>
                  <a:lnTo>
                    <a:pt x="54" y="12"/>
                  </a:lnTo>
                  <a:lnTo>
                    <a:pt x="54" y="12"/>
                  </a:lnTo>
                  <a:lnTo>
                    <a:pt x="54" y="8"/>
                  </a:lnTo>
                  <a:lnTo>
                    <a:pt x="54" y="8"/>
                  </a:lnTo>
                  <a:lnTo>
                    <a:pt x="54" y="8"/>
                  </a:lnTo>
                  <a:lnTo>
                    <a:pt x="56" y="8"/>
                  </a:lnTo>
                  <a:lnTo>
                    <a:pt x="56" y="8"/>
                  </a:lnTo>
                  <a:lnTo>
                    <a:pt x="56" y="8"/>
                  </a:lnTo>
                  <a:lnTo>
                    <a:pt x="56" y="8"/>
                  </a:lnTo>
                  <a:lnTo>
                    <a:pt x="56" y="4"/>
                  </a:lnTo>
                  <a:lnTo>
                    <a:pt x="60" y="4"/>
                  </a:lnTo>
                  <a:lnTo>
                    <a:pt x="60" y="0"/>
                  </a:lnTo>
                  <a:lnTo>
                    <a:pt x="64" y="0"/>
                  </a:lnTo>
                  <a:lnTo>
                    <a:pt x="64" y="0"/>
                  </a:lnTo>
                  <a:lnTo>
                    <a:pt x="64" y="4"/>
                  </a:lnTo>
                  <a:lnTo>
                    <a:pt x="64" y="4"/>
                  </a:lnTo>
                  <a:lnTo>
                    <a:pt x="64" y="4"/>
                  </a:lnTo>
                  <a:lnTo>
                    <a:pt x="64" y="4"/>
                  </a:lnTo>
                  <a:lnTo>
                    <a:pt x="64" y="4"/>
                  </a:lnTo>
                  <a:lnTo>
                    <a:pt x="64" y="4"/>
                  </a:lnTo>
                  <a:lnTo>
                    <a:pt x="68" y="0"/>
                  </a:lnTo>
                  <a:lnTo>
                    <a:pt x="68" y="0"/>
                  </a:lnTo>
                  <a:lnTo>
                    <a:pt x="72" y="0"/>
                  </a:lnTo>
                  <a:lnTo>
                    <a:pt x="72" y="0"/>
                  </a:lnTo>
                  <a:lnTo>
                    <a:pt x="72" y="0"/>
                  </a:lnTo>
                  <a:lnTo>
                    <a:pt x="72" y="0"/>
                  </a:lnTo>
                  <a:lnTo>
                    <a:pt x="72" y="0"/>
                  </a:lnTo>
                  <a:lnTo>
                    <a:pt x="72" y="0"/>
                  </a:lnTo>
                  <a:lnTo>
                    <a:pt x="76" y="0"/>
                  </a:lnTo>
                  <a:lnTo>
                    <a:pt x="76" y="0"/>
                  </a:lnTo>
                  <a:lnTo>
                    <a:pt x="76" y="0"/>
                  </a:lnTo>
                  <a:lnTo>
                    <a:pt x="76" y="0"/>
                  </a:lnTo>
                  <a:lnTo>
                    <a:pt x="76" y="0"/>
                  </a:lnTo>
                  <a:lnTo>
                    <a:pt x="76" y="0"/>
                  </a:lnTo>
                  <a:lnTo>
                    <a:pt x="76" y="4"/>
                  </a:lnTo>
                  <a:lnTo>
                    <a:pt x="76" y="4"/>
                  </a:lnTo>
                  <a:lnTo>
                    <a:pt x="76" y="4"/>
                  </a:lnTo>
                  <a:lnTo>
                    <a:pt x="76" y="4"/>
                  </a:lnTo>
                  <a:lnTo>
                    <a:pt x="80" y="8"/>
                  </a:lnTo>
                  <a:lnTo>
                    <a:pt x="80" y="8"/>
                  </a:lnTo>
                  <a:lnTo>
                    <a:pt x="80" y="8"/>
                  </a:lnTo>
                  <a:lnTo>
                    <a:pt x="80" y="8"/>
                  </a:lnTo>
                  <a:lnTo>
                    <a:pt x="80" y="8"/>
                  </a:lnTo>
                  <a:lnTo>
                    <a:pt x="80" y="12"/>
                  </a:lnTo>
                  <a:lnTo>
                    <a:pt x="80" y="12"/>
                  </a:lnTo>
                  <a:lnTo>
                    <a:pt x="80" y="12"/>
                  </a:lnTo>
                  <a:lnTo>
                    <a:pt x="82" y="12"/>
                  </a:lnTo>
                  <a:lnTo>
                    <a:pt x="82" y="16"/>
                  </a:lnTo>
                  <a:lnTo>
                    <a:pt x="82" y="18"/>
                  </a:lnTo>
                  <a:lnTo>
                    <a:pt x="82" y="18"/>
                  </a:lnTo>
                  <a:lnTo>
                    <a:pt x="86" y="18"/>
                  </a:lnTo>
                  <a:lnTo>
                    <a:pt x="86" y="18"/>
                  </a:lnTo>
                  <a:lnTo>
                    <a:pt x="86" y="18"/>
                  </a:lnTo>
                  <a:lnTo>
                    <a:pt x="86" y="18"/>
                  </a:lnTo>
                  <a:lnTo>
                    <a:pt x="86" y="22"/>
                  </a:lnTo>
                  <a:lnTo>
                    <a:pt x="86" y="22"/>
                  </a:lnTo>
                  <a:lnTo>
                    <a:pt x="86" y="22"/>
                  </a:lnTo>
                  <a:lnTo>
                    <a:pt x="86" y="22"/>
                  </a:lnTo>
                  <a:lnTo>
                    <a:pt x="86" y="26"/>
                  </a:lnTo>
                  <a:lnTo>
                    <a:pt x="86" y="26"/>
                  </a:lnTo>
                  <a:lnTo>
                    <a:pt x="86" y="30"/>
                  </a:lnTo>
                  <a:lnTo>
                    <a:pt x="86" y="30"/>
                  </a:lnTo>
                  <a:lnTo>
                    <a:pt x="86" y="30"/>
                  </a:lnTo>
                  <a:lnTo>
                    <a:pt x="90" y="30"/>
                  </a:lnTo>
                  <a:lnTo>
                    <a:pt x="90" y="30"/>
                  </a:lnTo>
                  <a:lnTo>
                    <a:pt x="90" y="30"/>
                  </a:lnTo>
                  <a:lnTo>
                    <a:pt x="90" y="34"/>
                  </a:lnTo>
                  <a:lnTo>
                    <a:pt x="94" y="34"/>
                  </a:lnTo>
                  <a:lnTo>
                    <a:pt x="94" y="34"/>
                  </a:lnTo>
                  <a:lnTo>
                    <a:pt x="94" y="34"/>
                  </a:lnTo>
                  <a:lnTo>
                    <a:pt x="94" y="34"/>
                  </a:lnTo>
                  <a:lnTo>
                    <a:pt x="94" y="34"/>
                  </a:lnTo>
                  <a:lnTo>
                    <a:pt x="94" y="34"/>
                  </a:lnTo>
                  <a:lnTo>
                    <a:pt x="94" y="34"/>
                  </a:lnTo>
                  <a:lnTo>
                    <a:pt x="94" y="38"/>
                  </a:lnTo>
                  <a:lnTo>
                    <a:pt x="98" y="38"/>
                  </a:lnTo>
                  <a:lnTo>
                    <a:pt x="102" y="38"/>
                  </a:lnTo>
                  <a:lnTo>
                    <a:pt x="102" y="38"/>
                  </a:lnTo>
                  <a:lnTo>
                    <a:pt x="102" y="42"/>
                  </a:lnTo>
                  <a:lnTo>
                    <a:pt x="106" y="42"/>
                  </a:lnTo>
                  <a:lnTo>
                    <a:pt x="106" y="42"/>
                  </a:lnTo>
                  <a:lnTo>
                    <a:pt x="106" y="46"/>
                  </a:lnTo>
                  <a:lnTo>
                    <a:pt x="106" y="46"/>
                  </a:lnTo>
                  <a:lnTo>
                    <a:pt x="106" y="46"/>
                  </a:lnTo>
                  <a:lnTo>
                    <a:pt x="106" y="46"/>
                  </a:lnTo>
                  <a:lnTo>
                    <a:pt x="106" y="46"/>
                  </a:lnTo>
                  <a:lnTo>
                    <a:pt x="106" y="46"/>
                  </a:lnTo>
                  <a:lnTo>
                    <a:pt x="106" y="46"/>
                  </a:lnTo>
                  <a:lnTo>
                    <a:pt x="106" y="46"/>
                  </a:lnTo>
                  <a:lnTo>
                    <a:pt x="106" y="46"/>
                  </a:lnTo>
                  <a:lnTo>
                    <a:pt x="110" y="46"/>
                  </a:lnTo>
                  <a:lnTo>
                    <a:pt x="110" y="46"/>
                  </a:lnTo>
                  <a:lnTo>
                    <a:pt x="110" y="46"/>
                  </a:lnTo>
                  <a:lnTo>
                    <a:pt x="110" y="48"/>
                  </a:lnTo>
                  <a:lnTo>
                    <a:pt x="110" y="52"/>
                  </a:lnTo>
                  <a:lnTo>
                    <a:pt x="110" y="52"/>
                  </a:lnTo>
                  <a:lnTo>
                    <a:pt x="110" y="52"/>
                  </a:lnTo>
                  <a:lnTo>
                    <a:pt x="110" y="52"/>
                  </a:lnTo>
                  <a:lnTo>
                    <a:pt x="110" y="52"/>
                  </a:lnTo>
                  <a:lnTo>
                    <a:pt x="110" y="56"/>
                  </a:lnTo>
                  <a:lnTo>
                    <a:pt x="110" y="56"/>
                  </a:lnTo>
                  <a:lnTo>
                    <a:pt x="110" y="60"/>
                  </a:lnTo>
                  <a:lnTo>
                    <a:pt x="110" y="60"/>
                  </a:lnTo>
                  <a:lnTo>
                    <a:pt x="112" y="60"/>
                  </a:lnTo>
                  <a:lnTo>
                    <a:pt x="112" y="60"/>
                  </a:lnTo>
                  <a:lnTo>
                    <a:pt x="112" y="64"/>
                  </a:lnTo>
                  <a:lnTo>
                    <a:pt x="112" y="64"/>
                  </a:lnTo>
                  <a:lnTo>
                    <a:pt x="112" y="64"/>
                  </a:lnTo>
                  <a:lnTo>
                    <a:pt x="112" y="64"/>
                  </a:lnTo>
                  <a:lnTo>
                    <a:pt x="112" y="64"/>
                  </a:lnTo>
                  <a:lnTo>
                    <a:pt x="112" y="68"/>
                  </a:lnTo>
                  <a:lnTo>
                    <a:pt x="116" y="68"/>
                  </a:lnTo>
                  <a:lnTo>
                    <a:pt x="116" y="68"/>
                  </a:lnTo>
                  <a:lnTo>
                    <a:pt x="116" y="68"/>
                  </a:lnTo>
                  <a:lnTo>
                    <a:pt x="116" y="68"/>
                  </a:lnTo>
                  <a:lnTo>
                    <a:pt x="120" y="68"/>
                  </a:lnTo>
                  <a:lnTo>
                    <a:pt x="120" y="68"/>
                  </a:lnTo>
                  <a:lnTo>
                    <a:pt x="120" y="68"/>
                  </a:lnTo>
                  <a:lnTo>
                    <a:pt x="120" y="68"/>
                  </a:lnTo>
                  <a:lnTo>
                    <a:pt x="120" y="68"/>
                  </a:lnTo>
                  <a:lnTo>
                    <a:pt x="120" y="68"/>
                  </a:lnTo>
                  <a:lnTo>
                    <a:pt x="120" y="68"/>
                  </a:lnTo>
                  <a:lnTo>
                    <a:pt x="124" y="68"/>
                  </a:lnTo>
                  <a:lnTo>
                    <a:pt x="126" y="68"/>
                  </a:lnTo>
                  <a:lnTo>
                    <a:pt x="126" y="68"/>
                  </a:lnTo>
                  <a:lnTo>
                    <a:pt x="126" y="68"/>
                  </a:lnTo>
                  <a:lnTo>
                    <a:pt x="126" y="68"/>
                  </a:lnTo>
                  <a:lnTo>
                    <a:pt x="126" y="72"/>
                  </a:lnTo>
                  <a:lnTo>
                    <a:pt x="126" y="72"/>
                  </a:lnTo>
                  <a:lnTo>
                    <a:pt x="126" y="72"/>
                  </a:lnTo>
                  <a:lnTo>
                    <a:pt x="126" y="72"/>
                  </a:lnTo>
                  <a:lnTo>
                    <a:pt x="126" y="72"/>
                  </a:lnTo>
                  <a:lnTo>
                    <a:pt x="126" y="72"/>
                  </a:lnTo>
                  <a:lnTo>
                    <a:pt x="126" y="74"/>
                  </a:lnTo>
                  <a:lnTo>
                    <a:pt x="126" y="74"/>
                  </a:lnTo>
                  <a:lnTo>
                    <a:pt x="126" y="74"/>
                  </a:lnTo>
                  <a:lnTo>
                    <a:pt x="126" y="74"/>
                  </a:lnTo>
                  <a:lnTo>
                    <a:pt x="126" y="74"/>
                  </a:lnTo>
                  <a:lnTo>
                    <a:pt x="130" y="74"/>
                  </a:lnTo>
                  <a:lnTo>
                    <a:pt x="130" y="74"/>
                  </a:lnTo>
                  <a:lnTo>
                    <a:pt x="130" y="74"/>
                  </a:lnTo>
                  <a:lnTo>
                    <a:pt x="130" y="74"/>
                  </a:lnTo>
                  <a:lnTo>
                    <a:pt x="130" y="74"/>
                  </a:lnTo>
                  <a:lnTo>
                    <a:pt x="130" y="74"/>
                  </a:lnTo>
                  <a:lnTo>
                    <a:pt x="130" y="74"/>
                  </a:lnTo>
                  <a:lnTo>
                    <a:pt x="130" y="74"/>
                  </a:lnTo>
                  <a:lnTo>
                    <a:pt x="126" y="78"/>
                  </a:lnTo>
                  <a:lnTo>
                    <a:pt x="126" y="78"/>
                  </a:lnTo>
                  <a:lnTo>
                    <a:pt x="126" y="78"/>
                  </a:lnTo>
                  <a:lnTo>
                    <a:pt x="126" y="78"/>
                  </a:lnTo>
                  <a:lnTo>
                    <a:pt x="126" y="78"/>
                  </a:lnTo>
                  <a:lnTo>
                    <a:pt x="126" y="78"/>
                  </a:lnTo>
                  <a:lnTo>
                    <a:pt x="126" y="78"/>
                  </a:lnTo>
                  <a:lnTo>
                    <a:pt x="126" y="82"/>
                  </a:lnTo>
                  <a:lnTo>
                    <a:pt x="126" y="82"/>
                  </a:lnTo>
                  <a:lnTo>
                    <a:pt x="124" y="82"/>
                  </a:lnTo>
                  <a:lnTo>
                    <a:pt x="124" y="82"/>
                  </a:lnTo>
                  <a:lnTo>
                    <a:pt x="120" y="82"/>
                  </a:lnTo>
                  <a:lnTo>
                    <a:pt x="120" y="82"/>
                  </a:lnTo>
                  <a:lnTo>
                    <a:pt x="116" y="82"/>
                  </a:lnTo>
                  <a:lnTo>
                    <a:pt x="116" y="86"/>
                  </a:lnTo>
                  <a:lnTo>
                    <a:pt x="116" y="86"/>
                  </a:lnTo>
                  <a:lnTo>
                    <a:pt x="116" y="86"/>
                  </a:lnTo>
                  <a:lnTo>
                    <a:pt x="116" y="86"/>
                  </a:lnTo>
                  <a:lnTo>
                    <a:pt x="116" y="86"/>
                  </a:lnTo>
                  <a:lnTo>
                    <a:pt x="116" y="86"/>
                  </a:lnTo>
                  <a:lnTo>
                    <a:pt x="116" y="86"/>
                  </a:lnTo>
                  <a:lnTo>
                    <a:pt x="112" y="90"/>
                  </a:lnTo>
                  <a:lnTo>
                    <a:pt x="112" y="90"/>
                  </a:lnTo>
                  <a:lnTo>
                    <a:pt x="112" y="90"/>
                  </a:lnTo>
                  <a:lnTo>
                    <a:pt x="110" y="94"/>
                  </a:lnTo>
                  <a:lnTo>
                    <a:pt x="110" y="94"/>
                  </a:lnTo>
                  <a:lnTo>
                    <a:pt x="110" y="94"/>
                  </a:lnTo>
                  <a:lnTo>
                    <a:pt x="110" y="98"/>
                  </a:lnTo>
                  <a:lnTo>
                    <a:pt x="110" y="98"/>
                  </a:lnTo>
                  <a:lnTo>
                    <a:pt x="110" y="98"/>
                  </a:lnTo>
                  <a:lnTo>
                    <a:pt x="106" y="98"/>
                  </a:lnTo>
                  <a:lnTo>
                    <a:pt x="106" y="98"/>
                  </a:lnTo>
                  <a:lnTo>
                    <a:pt x="106" y="98"/>
                  </a:lnTo>
                  <a:lnTo>
                    <a:pt x="106" y="98"/>
                  </a:lnTo>
                  <a:lnTo>
                    <a:pt x="106" y="98"/>
                  </a:lnTo>
                  <a:lnTo>
                    <a:pt x="102" y="100"/>
                  </a:lnTo>
                  <a:lnTo>
                    <a:pt x="102" y="100"/>
                  </a:lnTo>
                  <a:lnTo>
                    <a:pt x="102" y="100"/>
                  </a:lnTo>
                  <a:lnTo>
                    <a:pt x="102" y="100"/>
                  </a:lnTo>
                  <a:lnTo>
                    <a:pt x="98" y="100"/>
                  </a:lnTo>
                  <a:lnTo>
                    <a:pt x="98" y="104"/>
                  </a:lnTo>
                  <a:lnTo>
                    <a:pt x="98" y="104"/>
                  </a:lnTo>
                  <a:lnTo>
                    <a:pt x="98" y="104"/>
                  </a:lnTo>
                  <a:lnTo>
                    <a:pt x="98" y="108"/>
                  </a:lnTo>
                  <a:lnTo>
                    <a:pt x="98" y="108"/>
                  </a:lnTo>
                  <a:lnTo>
                    <a:pt x="98" y="112"/>
                  </a:lnTo>
                  <a:lnTo>
                    <a:pt x="98" y="112"/>
                  </a:lnTo>
                  <a:lnTo>
                    <a:pt x="98" y="112"/>
                  </a:lnTo>
                  <a:lnTo>
                    <a:pt x="98" y="116"/>
                  </a:lnTo>
                  <a:lnTo>
                    <a:pt x="94" y="116"/>
                  </a:lnTo>
                  <a:lnTo>
                    <a:pt x="94" y="116"/>
                  </a:lnTo>
                  <a:lnTo>
                    <a:pt x="94" y="116"/>
                  </a:lnTo>
                  <a:lnTo>
                    <a:pt x="94" y="120"/>
                  </a:lnTo>
                  <a:lnTo>
                    <a:pt x="94" y="120"/>
                  </a:lnTo>
                  <a:lnTo>
                    <a:pt x="90" y="120"/>
                  </a:lnTo>
                  <a:lnTo>
                    <a:pt x="90" y="120"/>
                  </a:lnTo>
                  <a:lnTo>
                    <a:pt x="90" y="120"/>
                  </a:lnTo>
                  <a:lnTo>
                    <a:pt x="90" y="120"/>
                  </a:lnTo>
                  <a:lnTo>
                    <a:pt x="90" y="120"/>
                  </a:lnTo>
                  <a:lnTo>
                    <a:pt x="90" y="120"/>
                  </a:lnTo>
                  <a:lnTo>
                    <a:pt x="90" y="12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131"/>
            <p:cNvSpPr>
              <a:spLocks/>
            </p:cNvSpPr>
            <p:nvPr/>
          </p:nvSpPr>
          <p:spPr bwMode="auto">
            <a:xfrm>
              <a:off x="4270375" y="4146618"/>
              <a:ext cx="177800" cy="155575"/>
            </a:xfrm>
            <a:custGeom>
              <a:avLst/>
              <a:gdLst>
                <a:gd name="T0" fmla="*/ 86 w 112"/>
                <a:gd name="T1" fmla="*/ 72 h 98"/>
                <a:gd name="T2" fmla="*/ 82 w 112"/>
                <a:gd name="T3" fmla="*/ 72 h 98"/>
                <a:gd name="T4" fmla="*/ 74 w 112"/>
                <a:gd name="T5" fmla="*/ 68 h 98"/>
                <a:gd name="T6" fmla="*/ 66 w 112"/>
                <a:gd name="T7" fmla="*/ 72 h 98"/>
                <a:gd name="T8" fmla="*/ 64 w 112"/>
                <a:gd name="T9" fmla="*/ 72 h 98"/>
                <a:gd name="T10" fmla="*/ 56 w 112"/>
                <a:gd name="T11" fmla="*/ 72 h 98"/>
                <a:gd name="T12" fmla="*/ 38 w 112"/>
                <a:gd name="T13" fmla="*/ 72 h 98"/>
                <a:gd name="T14" fmla="*/ 38 w 112"/>
                <a:gd name="T15" fmla="*/ 80 h 98"/>
                <a:gd name="T16" fmla="*/ 38 w 112"/>
                <a:gd name="T17" fmla="*/ 86 h 98"/>
                <a:gd name="T18" fmla="*/ 38 w 112"/>
                <a:gd name="T19" fmla="*/ 94 h 98"/>
                <a:gd name="T20" fmla="*/ 38 w 112"/>
                <a:gd name="T21" fmla="*/ 94 h 98"/>
                <a:gd name="T22" fmla="*/ 40 w 112"/>
                <a:gd name="T23" fmla="*/ 98 h 98"/>
                <a:gd name="T24" fmla="*/ 38 w 112"/>
                <a:gd name="T25" fmla="*/ 98 h 98"/>
                <a:gd name="T26" fmla="*/ 34 w 112"/>
                <a:gd name="T27" fmla="*/ 90 h 98"/>
                <a:gd name="T28" fmla="*/ 26 w 112"/>
                <a:gd name="T29" fmla="*/ 90 h 98"/>
                <a:gd name="T30" fmla="*/ 22 w 112"/>
                <a:gd name="T31" fmla="*/ 90 h 98"/>
                <a:gd name="T32" fmla="*/ 18 w 112"/>
                <a:gd name="T33" fmla="*/ 94 h 98"/>
                <a:gd name="T34" fmla="*/ 14 w 112"/>
                <a:gd name="T35" fmla="*/ 94 h 98"/>
                <a:gd name="T36" fmla="*/ 12 w 112"/>
                <a:gd name="T37" fmla="*/ 94 h 98"/>
                <a:gd name="T38" fmla="*/ 8 w 112"/>
                <a:gd name="T39" fmla="*/ 84 h 98"/>
                <a:gd name="T40" fmla="*/ 4 w 112"/>
                <a:gd name="T41" fmla="*/ 84 h 98"/>
                <a:gd name="T42" fmla="*/ 0 w 112"/>
                <a:gd name="T43" fmla="*/ 80 h 98"/>
                <a:gd name="T44" fmla="*/ 0 w 112"/>
                <a:gd name="T45" fmla="*/ 76 h 98"/>
                <a:gd name="T46" fmla="*/ 0 w 112"/>
                <a:gd name="T47" fmla="*/ 72 h 98"/>
                <a:gd name="T48" fmla="*/ 4 w 112"/>
                <a:gd name="T49" fmla="*/ 68 h 98"/>
                <a:gd name="T50" fmla="*/ 4 w 112"/>
                <a:gd name="T51" fmla="*/ 60 h 98"/>
                <a:gd name="T52" fmla="*/ 8 w 112"/>
                <a:gd name="T53" fmla="*/ 54 h 98"/>
                <a:gd name="T54" fmla="*/ 12 w 112"/>
                <a:gd name="T55" fmla="*/ 54 h 98"/>
                <a:gd name="T56" fmla="*/ 14 w 112"/>
                <a:gd name="T57" fmla="*/ 46 h 98"/>
                <a:gd name="T58" fmla="*/ 14 w 112"/>
                <a:gd name="T59" fmla="*/ 42 h 98"/>
                <a:gd name="T60" fmla="*/ 18 w 112"/>
                <a:gd name="T61" fmla="*/ 42 h 98"/>
                <a:gd name="T62" fmla="*/ 18 w 112"/>
                <a:gd name="T63" fmla="*/ 38 h 98"/>
                <a:gd name="T64" fmla="*/ 18 w 112"/>
                <a:gd name="T65" fmla="*/ 34 h 98"/>
                <a:gd name="T66" fmla="*/ 22 w 112"/>
                <a:gd name="T67" fmla="*/ 28 h 98"/>
                <a:gd name="T68" fmla="*/ 30 w 112"/>
                <a:gd name="T69" fmla="*/ 34 h 98"/>
                <a:gd name="T70" fmla="*/ 30 w 112"/>
                <a:gd name="T71" fmla="*/ 34 h 98"/>
                <a:gd name="T72" fmla="*/ 30 w 112"/>
                <a:gd name="T73" fmla="*/ 30 h 98"/>
                <a:gd name="T74" fmla="*/ 34 w 112"/>
                <a:gd name="T75" fmla="*/ 28 h 98"/>
                <a:gd name="T76" fmla="*/ 38 w 112"/>
                <a:gd name="T77" fmla="*/ 28 h 98"/>
                <a:gd name="T78" fmla="*/ 38 w 112"/>
                <a:gd name="T79" fmla="*/ 20 h 98"/>
                <a:gd name="T80" fmla="*/ 44 w 112"/>
                <a:gd name="T81" fmla="*/ 16 h 98"/>
                <a:gd name="T82" fmla="*/ 48 w 112"/>
                <a:gd name="T83" fmla="*/ 16 h 98"/>
                <a:gd name="T84" fmla="*/ 52 w 112"/>
                <a:gd name="T85" fmla="*/ 12 h 98"/>
                <a:gd name="T86" fmla="*/ 64 w 112"/>
                <a:gd name="T87" fmla="*/ 4 h 98"/>
                <a:gd name="T88" fmla="*/ 70 w 112"/>
                <a:gd name="T89" fmla="*/ 0 h 98"/>
                <a:gd name="T90" fmla="*/ 82 w 112"/>
                <a:gd name="T91" fmla="*/ 4 h 98"/>
                <a:gd name="T92" fmla="*/ 82 w 112"/>
                <a:gd name="T93" fmla="*/ 12 h 98"/>
                <a:gd name="T94" fmla="*/ 82 w 112"/>
                <a:gd name="T95" fmla="*/ 16 h 98"/>
                <a:gd name="T96" fmla="*/ 86 w 112"/>
                <a:gd name="T97" fmla="*/ 24 h 98"/>
                <a:gd name="T98" fmla="*/ 92 w 112"/>
                <a:gd name="T99" fmla="*/ 28 h 98"/>
                <a:gd name="T100" fmla="*/ 96 w 112"/>
                <a:gd name="T101" fmla="*/ 30 h 98"/>
                <a:gd name="T102" fmla="*/ 92 w 112"/>
                <a:gd name="T103" fmla="*/ 30 h 98"/>
                <a:gd name="T104" fmla="*/ 92 w 112"/>
                <a:gd name="T105" fmla="*/ 34 h 98"/>
                <a:gd name="T106" fmla="*/ 100 w 112"/>
                <a:gd name="T107" fmla="*/ 42 h 98"/>
                <a:gd name="T108" fmla="*/ 108 w 112"/>
                <a:gd name="T109" fmla="*/ 42 h 98"/>
                <a:gd name="T110" fmla="*/ 108 w 112"/>
                <a:gd name="T111" fmla="*/ 46 h 98"/>
                <a:gd name="T112" fmla="*/ 112 w 112"/>
                <a:gd name="T113" fmla="*/ 56 h 98"/>
                <a:gd name="T114" fmla="*/ 108 w 112"/>
                <a:gd name="T115" fmla="*/ 60 h 98"/>
                <a:gd name="T116" fmla="*/ 108 w 112"/>
                <a:gd name="T117" fmla="*/ 64 h 98"/>
                <a:gd name="T118" fmla="*/ 100 w 112"/>
                <a:gd name="T119" fmla="*/ 64 h 98"/>
                <a:gd name="T120" fmla="*/ 96 w 112"/>
                <a:gd name="T121" fmla="*/ 64 h 98"/>
                <a:gd name="T122" fmla="*/ 96 w 112"/>
                <a:gd name="T123" fmla="*/ 64 h 98"/>
                <a:gd name="T124" fmla="*/ 92 w 112"/>
                <a:gd name="T125" fmla="*/ 7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98">
                  <a:moveTo>
                    <a:pt x="90" y="72"/>
                  </a:moveTo>
                  <a:lnTo>
                    <a:pt x="90" y="72"/>
                  </a:lnTo>
                  <a:lnTo>
                    <a:pt x="90" y="72"/>
                  </a:lnTo>
                  <a:lnTo>
                    <a:pt x="90" y="72"/>
                  </a:lnTo>
                  <a:lnTo>
                    <a:pt x="86" y="72"/>
                  </a:lnTo>
                  <a:lnTo>
                    <a:pt x="86" y="72"/>
                  </a:lnTo>
                  <a:lnTo>
                    <a:pt x="86" y="72"/>
                  </a:lnTo>
                  <a:lnTo>
                    <a:pt x="86" y="72"/>
                  </a:lnTo>
                  <a:lnTo>
                    <a:pt x="86" y="72"/>
                  </a:lnTo>
                  <a:lnTo>
                    <a:pt x="82" y="72"/>
                  </a:lnTo>
                  <a:lnTo>
                    <a:pt x="82" y="72"/>
                  </a:lnTo>
                  <a:lnTo>
                    <a:pt x="78" y="68"/>
                  </a:lnTo>
                  <a:lnTo>
                    <a:pt x="78" y="68"/>
                  </a:lnTo>
                  <a:lnTo>
                    <a:pt x="74" y="68"/>
                  </a:lnTo>
                  <a:lnTo>
                    <a:pt x="74" y="68"/>
                  </a:lnTo>
                  <a:lnTo>
                    <a:pt x="74" y="68"/>
                  </a:lnTo>
                  <a:lnTo>
                    <a:pt x="74" y="68"/>
                  </a:lnTo>
                  <a:lnTo>
                    <a:pt x="74" y="72"/>
                  </a:lnTo>
                  <a:lnTo>
                    <a:pt x="70" y="72"/>
                  </a:lnTo>
                  <a:lnTo>
                    <a:pt x="66" y="72"/>
                  </a:lnTo>
                  <a:lnTo>
                    <a:pt x="66" y="72"/>
                  </a:lnTo>
                  <a:lnTo>
                    <a:pt x="66" y="72"/>
                  </a:lnTo>
                  <a:lnTo>
                    <a:pt x="66" y="72"/>
                  </a:lnTo>
                  <a:lnTo>
                    <a:pt x="66" y="72"/>
                  </a:lnTo>
                  <a:lnTo>
                    <a:pt x="64" y="72"/>
                  </a:lnTo>
                  <a:lnTo>
                    <a:pt x="64" y="72"/>
                  </a:lnTo>
                  <a:lnTo>
                    <a:pt x="60" y="72"/>
                  </a:lnTo>
                  <a:lnTo>
                    <a:pt x="60" y="72"/>
                  </a:lnTo>
                  <a:lnTo>
                    <a:pt x="56" y="72"/>
                  </a:lnTo>
                  <a:lnTo>
                    <a:pt x="56" y="72"/>
                  </a:lnTo>
                  <a:lnTo>
                    <a:pt x="52" y="72"/>
                  </a:lnTo>
                  <a:lnTo>
                    <a:pt x="48" y="72"/>
                  </a:lnTo>
                  <a:lnTo>
                    <a:pt x="44" y="72"/>
                  </a:lnTo>
                  <a:lnTo>
                    <a:pt x="40" y="72"/>
                  </a:lnTo>
                  <a:lnTo>
                    <a:pt x="38" y="72"/>
                  </a:lnTo>
                  <a:lnTo>
                    <a:pt x="38" y="72"/>
                  </a:lnTo>
                  <a:lnTo>
                    <a:pt x="38" y="72"/>
                  </a:lnTo>
                  <a:lnTo>
                    <a:pt x="38" y="76"/>
                  </a:lnTo>
                  <a:lnTo>
                    <a:pt x="38" y="76"/>
                  </a:lnTo>
                  <a:lnTo>
                    <a:pt x="38" y="80"/>
                  </a:lnTo>
                  <a:lnTo>
                    <a:pt x="38" y="80"/>
                  </a:lnTo>
                  <a:lnTo>
                    <a:pt x="38" y="80"/>
                  </a:lnTo>
                  <a:lnTo>
                    <a:pt x="38" y="84"/>
                  </a:lnTo>
                  <a:lnTo>
                    <a:pt x="38" y="84"/>
                  </a:lnTo>
                  <a:lnTo>
                    <a:pt x="38" y="86"/>
                  </a:lnTo>
                  <a:lnTo>
                    <a:pt x="38" y="86"/>
                  </a:lnTo>
                  <a:lnTo>
                    <a:pt x="38" y="86"/>
                  </a:lnTo>
                  <a:lnTo>
                    <a:pt x="38" y="90"/>
                  </a:lnTo>
                  <a:lnTo>
                    <a:pt x="40" y="90"/>
                  </a:lnTo>
                  <a:lnTo>
                    <a:pt x="38" y="94"/>
                  </a:lnTo>
                  <a:lnTo>
                    <a:pt x="38" y="94"/>
                  </a:lnTo>
                  <a:lnTo>
                    <a:pt x="40" y="94"/>
                  </a:lnTo>
                  <a:lnTo>
                    <a:pt x="40" y="94"/>
                  </a:lnTo>
                  <a:lnTo>
                    <a:pt x="40" y="94"/>
                  </a:lnTo>
                  <a:lnTo>
                    <a:pt x="38" y="94"/>
                  </a:lnTo>
                  <a:lnTo>
                    <a:pt x="38" y="98"/>
                  </a:lnTo>
                  <a:lnTo>
                    <a:pt x="40" y="98"/>
                  </a:lnTo>
                  <a:lnTo>
                    <a:pt x="40" y="98"/>
                  </a:lnTo>
                  <a:lnTo>
                    <a:pt x="40" y="98"/>
                  </a:lnTo>
                  <a:lnTo>
                    <a:pt x="40" y="98"/>
                  </a:lnTo>
                  <a:lnTo>
                    <a:pt x="40" y="98"/>
                  </a:lnTo>
                  <a:lnTo>
                    <a:pt x="40" y="98"/>
                  </a:lnTo>
                  <a:lnTo>
                    <a:pt x="38" y="98"/>
                  </a:lnTo>
                  <a:lnTo>
                    <a:pt x="38" y="98"/>
                  </a:lnTo>
                  <a:lnTo>
                    <a:pt x="38" y="98"/>
                  </a:lnTo>
                  <a:lnTo>
                    <a:pt x="38" y="98"/>
                  </a:lnTo>
                  <a:lnTo>
                    <a:pt x="38" y="94"/>
                  </a:lnTo>
                  <a:lnTo>
                    <a:pt x="38" y="94"/>
                  </a:lnTo>
                  <a:lnTo>
                    <a:pt x="38" y="94"/>
                  </a:lnTo>
                  <a:lnTo>
                    <a:pt x="34" y="90"/>
                  </a:lnTo>
                  <a:lnTo>
                    <a:pt x="34" y="90"/>
                  </a:lnTo>
                  <a:lnTo>
                    <a:pt x="30" y="90"/>
                  </a:lnTo>
                  <a:lnTo>
                    <a:pt x="26" y="90"/>
                  </a:lnTo>
                  <a:lnTo>
                    <a:pt x="26" y="90"/>
                  </a:lnTo>
                  <a:lnTo>
                    <a:pt x="26" y="90"/>
                  </a:lnTo>
                  <a:lnTo>
                    <a:pt x="22" y="90"/>
                  </a:lnTo>
                  <a:lnTo>
                    <a:pt x="22" y="90"/>
                  </a:lnTo>
                  <a:lnTo>
                    <a:pt x="22" y="90"/>
                  </a:lnTo>
                  <a:lnTo>
                    <a:pt x="22" y="90"/>
                  </a:lnTo>
                  <a:lnTo>
                    <a:pt x="22" y="90"/>
                  </a:lnTo>
                  <a:lnTo>
                    <a:pt x="18" y="90"/>
                  </a:lnTo>
                  <a:lnTo>
                    <a:pt x="18" y="94"/>
                  </a:lnTo>
                  <a:lnTo>
                    <a:pt x="18" y="94"/>
                  </a:lnTo>
                  <a:lnTo>
                    <a:pt x="18" y="94"/>
                  </a:lnTo>
                  <a:lnTo>
                    <a:pt x="18" y="94"/>
                  </a:lnTo>
                  <a:lnTo>
                    <a:pt x="18" y="94"/>
                  </a:lnTo>
                  <a:lnTo>
                    <a:pt x="18" y="94"/>
                  </a:lnTo>
                  <a:lnTo>
                    <a:pt x="14" y="94"/>
                  </a:lnTo>
                  <a:lnTo>
                    <a:pt x="14" y="94"/>
                  </a:lnTo>
                  <a:lnTo>
                    <a:pt x="14" y="94"/>
                  </a:lnTo>
                  <a:lnTo>
                    <a:pt x="12" y="94"/>
                  </a:lnTo>
                  <a:lnTo>
                    <a:pt x="12" y="94"/>
                  </a:lnTo>
                  <a:lnTo>
                    <a:pt x="12" y="94"/>
                  </a:lnTo>
                  <a:lnTo>
                    <a:pt x="12" y="94"/>
                  </a:lnTo>
                  <a:lnTo>
                    <a:pt x="12" y="94"/>
                  </a:lnTo>
                  <a:lnTo>
                    <a:pt x="12" y="90"/>
                  </a:lnTo>
                  <a:lnTo>
                    <a:pt x="12" y="90"/>
                  </a:lnTo>
                  <a:lnTo>
                    <a:pt x="8" y="90"/>
                  </a:lnTo>
                  <a:lnTo>
                    <a:pt x="8" y="86"/>
                  </a:lnTo>
                  <a:lnTo>
                    <a:pt x="8" y="84"/>
                  </a:lnTo>
                  <a:lnTo>
                    <a:pt x="4" y="84"/>
                  </a:lnTo>
                  <a:lnTo>
                    <a:pt x="4" y="84"/>
                  </a:lnTo>
                  <a:lnTo>
                    <a:pt x="4" y="84"/>
                  </a:lnTo>
                  <a:lnTo>
                    <a:pt x="4" y="84"/>
                  </a:lnTo>
                  <a:lnTo>
                    <a:pt x="4" y="84"/>
                  </a:lnTo>
                  <a:lnTo>
                    <a:pt x="0" y="84"/>
                  </a:lnTo>
                  <a:lnTo>
                    <a:pt x="0" y="84"/>
                  </a:lnTo>
                  <a:lnTo>
                    <a:pt x="0" y="84"/>
                  </a:lnTo>
                  <a:lnTo>
                    <a:pt x="0" y="84"/>
                  </a:lnTo>
                  <a:lnTo>
                    <a:pt x="0" y="80"/>
                  </a:lnTo>
                  <a:lnTo>
                    <a:pt x="0" y="80"/>
                  </a:lnTo>
                  <a:lnTo>
                    <a:pt x="0" y="76"/>
                  </a:lnTo>
                  <a:lnTo>
                    <a:pt x="0" y="76"/>
                  </a:lnTo>
                  <a:lnTo>
                    <a:pt x="0" y="76"/>
                  </a:lnTo>
                  <a:lnTo>
                    <a:pt x="0" y="76"/>
                  </a:lnTo>
                  <a:lnTo>
                    <a:pt x="0" y="76"/>
                  </a:lnTo>
                  <a:lnTo>
                    <a:pt x="0" y="72"/>
                  </a:lnTo>
                  <a:lnTo>
                    <a:pt x="0" y="72"/>
                  </a:lnTo>
                  <a:lnTo>
                    <a:pt x="0" y="72"/>
                  </a:lnTo>
                  <a:lnTo>
                    <a:pt x="0" y="72"/>
                  </a:lnTo>
                  <a:lnTo>
                    <a:pt x="0" y="72"/>
                  </a:lnTo>
                  <a:lnTo>
                    <a:pt x="4" y="72"/>
                  </a:lnTo>
                  <a:lnTo>
                    <a:pt x="4" y="68"/>
                  </a:lnTo>
                  <a:lnTo>
                    <a:pt x="4" y="68"/>
                  </a:lnTo>
                  <a:lnTo>
                    <a:pt x="4" y="68"/>
                  </a:lnTo>
                  <a:lnTo>
                    <a:pt x="4" y="68"/>
                  </a:lnTo>
                  <a:lnTo>
                    <a:pt x="4" y="64"/>
                  </a:lnTo>
                  <a:lnTo>
                    <a:pt x="4" y="60"/>
                  </a:lnTo>
                  <a:lnTo>
                    <a:pt x="4" y="60"/>
                  </a:lnTo>
                  <a:lnTo>
                    <a:pt x="4" y="60"/>
                  </a:lnTo>
                  <a:lnTo>
                    <a:pt x="4" y="56"/>
                  </a:lnTo>
                  <a:lnTo>
                    <a:pt x="4" y="56"/>
                  </a:lnTo>
                  <a:lnTo>
                    <a:pt x="4" y="56"/>
                  </a:lnTo>
                  <a:lnTo>
                    <a:pt x="4" y="56"/>
                  </a:lnTo>
                  <a:lnTo>
                    <a:pt x="8" y="54"/>
                  </a:lnTo>
                  <a:lnTo>
                    <a:pt x="8" y="54"/>
                  </a:lnTo>
                  <a:lnTo>
                    <a:pt x="8" y="54"/>
                  </a:lnTo>
                  <a:lnTo>
                    <a:pt x="12" y="54"/>
                  </a:lnTo>
                  <a:lnTo>
                    <a:pt x="12" y="54"/>
                  </a:lnTo>
                  <a:lnTo>
                    <a:pt x="12" y="54"/>
                  </a:lnTo>
                  <a:lnTo>
                    <a:pt x="12" y="54"/>
                  </a:lnTo>
                  <a:lnTo>
                    <a:pt x="14" y="50"/>
                  </a:lnTo>
                  <a:lnTo>
                    <a:pt x="14" y="50"/>
                  </a:lnTo>
                  <a:lnTo>
                    <a:pt x="14" y="50"/>
                  </a:lnTo>
                  <a:lnTo>
                    <a:pt x="14" y="46"/>
                  </a:lnTo>
                  <a:lnTo>
                    <a:pt x="14" y="46"/>
                  </a:lnTo>
                  <a:lnTo>
                    <a:pt x="14" y="46"/>
                  </a:lnTo>
                  <a:lnTo>
                    <a:pt x="14" y="46"/>
                  </a:lnTo>
                  <a:lnTo>
                    <a:pt x="14" y="42"/>
                  </a:lnTo>
                  <a:lnTo>
                    <a:pt x="14" y="42"/>
                  </a:lnTo>
                  <a:lnTo>
                    <a:pt x="14" y="42"/>
                  </a:lnTo>
                  <a:lnTo>
                    <a:pt x="14" y="42"/>
                  </a:lnTo>
                  <a:lnTo>
                    <a:pt x="14" y="42"/>
                  </a:lnTo>
                  <a:lnTo>
                    <a:pt x="18" y="42"/>
                  </a:lnTo>
                  <a:lnTo>
                    <a:pt x="18" y="42"/>
                  </a:lnTo>
                  <a:lnTo>
                    <a:pt x="18" y="42"/>
                  </a:lnTo>
                  <a:lnTo>
                    <a:pt x="18" y="42"/>
                  </a:lnTo>
                  <a:lnTo>
                    <a:pt x="18" y="38"/>
                  </a:lnTo>
                  <a:lnTo>
                    <a:pt x="18" y="38"/>
                  </a:lnTo>
                  <a:lnTo>
                    <a:pt x="18" y="38"/>
                  </a:lnTo>
                  <a:lnTo>
                    <a:pt x="18" y="38"/>
                  </a:lnTo>
                  <a:lnTo>
                    <a:pt x="18" y="38"/>
                  </a:lnTo>
                  <a:lnTo>
                    <a:pt x="18" y="34"/>
                  </a:lnTo>
                  <a:lnTo>
                    <a:pt x="18" y="34"/>
                  </a:lnTo>
                  <a:lnTo>
                    <a:pt x="18" y="34"/>
                  </a:lnTo>
                  <a:lnTo>
                    <a:pt x="18" y="30"/>
                  </a:lnTo>
                  <a:lnTo>
                    <a:pt x="18" y="30"/>
                  </a:lnTo>
                  <a:lnTo>
                    <a:pt x="22" y="28"/>
                  </a:lnTo>
                  <a:lnTo>
                    <a:pt x="22" y="28"/>
                  </a:lnTo>
                  <a:lnTo>
                    <a:pt x="22" y="28"/>
                  </a:lnTo>
                  <a:lnTo>
                    <a:pt x="22" y="30"/>
                  </a:lnTo>
                  <a:lnTo>
                    <a:pt x="26" y="30"/>
                  </a:lnTo>
                  <a:lnTo>
                    <a:pt x="26" y="34"/>
                  </a:lnTo>
                  <a:lnTo>
                    <a:pt x="26" y="34"/>
                  </a:lnTo>
                  <a:lnTo>
                    <a:pt x="30" y="34"/>
                  </a:lnTo>
                  <a:lnTo>
                    <a:pt x="30" y="34"/>
                  </a:lnTo>
                  <a:lnTo>
                    <a:pt x="30" y="34"/>
                  </a:lnTo>
                  <a:lnTo>
                    <a:pt x="30" y="34"/>
                  </a:lnTo>
                  <a:lnTo>
                    <a:pt x="30" y="34"/>
                  </a:lnTo>
                  <a:lnTo>
                    <a:pt x="30" y="34"/>
                  </a:lnTo>
                  <a:lnTo>
                    <a:pt x="30" y="34"/>
                  </a:lnTo>
                  <a:lnTo>
                    <a:pt x="30" y="30"/>
                  </a:lnTo>
                  <a:lnTo>
                    <a:pt x="30" y="30"/>
                  </a:lnTo>
                  <a:lnTo>
                    <a:pt x="30" y="30"/>
                  </a:lnTo>
                  <a:lnTo>
                    <a:pt x="30" y="30"/>
                  </a:lnTo>
                  <a:lnTo>
                    <a:pt x="34" y="30"/>
                  </a:lnTo>
                  <a:lnTo>
                    <a:pt x="34" y="30"/>
                  </a:lnTo>
                  <a:lnTo>
                    <a:pt x="34" y="30"/>
                  </a:lnTo>
                  <a:lnTo>
                    <a:pt x="34" y="28"/>
                  </a:lnTo>
                  <a:lnTo>
                    <a:pt x="34" y="28"/>
                  </a:lnTo>
                  <a:lnTo>
                    <a:pt x="34" y="24"/>
                  </a:lnTo>
                  <a:lnTo>
                    <a:pt x="34" y="24"/>
                  </a:lnTo>
                  <a:lnTo>
                    <a:pt x="34" y="28"/>
                  </a:lnTo>
                  <a:lnTo>
                    <a:pt x="38" y="28"/>
                  </a:lnTo>
                  <a:lnTo>
                    <a:pt x="38" y="28"/>
                  </a:lnTo>
                  <a:lnTo>
                    <a:pt x="38" y="28"/>
                  </a:lnTo>
                  <a:lnTo>
                    <a:pt x="38" y="24"/>
                  </a:lnTo>
                  <a:lnTo>
                    <a:pt x="38" y="24"/>
                  </a:lnTo>
                  <a:lnTo>
                    <a:pt x="38" y="20"/>
                  </a:lnTo>
                  <a:lnTo>
                    <a:pt x="38" y="20"/>
                  </a:lnTo>
                  <a:lnTo>
                    <a:pt x="40" y="16"/>
                  </a:lnTo>
                  <a:lnTo>
                    <a:pt x="40" y="16"/>
                  </a:lnTo>
                  <a:lnTo>
                    <a:pt x="44" y="16"/>
                  </a:lnTo>
                  <a:lnTo>
                    <a:pt x="44" y="16"/>
                  </a:lnTo>
                  <a:lnTo>
                    <a:pt x="44" y="16"/>
                  </a:lnTo>
                  <a:lnTo>
                    <a:pt x="44" y="16"/>
                  </a:lnTo>
                  <a:lnTo>
                    <a:pt x="48" y="16"/>
                  </a:lnTo>
                  <a:lnTo>
                    <a:pt x="48" y="16"/>
                  </a:lnTo>
                  <a:lnTo>
                    <a:pt x="48" y="16"/>
                  </a:lnTo>
                  <a:lnTo>
                    <a:pt x="48" y="16"/>
                  </a:lnTo>
                  <a:lnTo>
                    <a:pt x="48" y="12"/>
                  </a:lnTo>
                  <a:lnTo>
                    <a:pt x="48" y="12"/>
                  </a:lnTo>
                  <a:lnTo>
                    <a:pt x="48" y="12"/>
                  </a:lnTo>
                  <a:lnTo>
                    <a:pt x="48" y="12"/>
                  </a:lnTo>
                  <a:lnTo>
                    <a:pt x="52" y="12"/>
                  </a:lnTo>
                  <a:lnTo>
                    <a:pt x="52" y="12"/>
                  </a:lnTo>
                  <a:lnTo>
                    <a:pt x="56" y="12"/>
                  </a:lnTo>
                  <a:lnTo>
                    <a:pt x="60" y="8"/>
                  </a:lnTo>
                  <a:lnTo>
                    <a:pt x="60" y="8"/>
                  </a:lnTo>
                  <a:lnTo>
                    <a:pt x="64" y="4"/>
                  </a:lnTo>
                  <a:lnTo>
                    <a:pt x="64" y="4"/>
                  </a:lnTo>
                  <a:lnTo>
                    <a:pt x="64" y="4"/>
                  </a:lnTo>
                  <a:lnTo>
                    <a:pt x="66" y="0"/>
                  </a:lnTo>
                  <a:lnTo>
                    <a:pt x="66" y="0"/>
                  </a:lnTo>
                  <a:lnTo>
                    <a:pt x="70" y="0"/>
                  </a:lnTo>
                  <a:lnTo>
                    <a:pt x="74" y="0"/>
                  </a:lnTo>
                  <a:lnTo>
                    <a:pt x="74" y="0"/>
                  </a:lnTo>
                  <a:lnTo>
                    <a:pt x="78" y="0"/>
                  </a:lnTo>
                  <a:lnTo>
                    <a:pt x="82" y="4"/>
                  </a:lnTo>
                  <a:lnTo>
                    <a:pt x="82" y="4"/>
                  </a:lnTo>
                  <a:lnTo>
                    <a:pt x="82" y="4"/>
                  </a:lnTo>
                  <a:lnTo>
                    <a:pt x="82" y="4"/>
                  </a:lnTo>
                  <a:lnTo>
                    <a:pt x="82" y="8"/>
                  </a:lnTo>
                  <a:lnTo>
                    <a:pt x="82" y="8"/>
                  </a:lnTo>
                  <a:lnTo>
                    <a:pt x="82" y="12"/>
                  </a:lnTo>
                  <a:lnTo>
                    <a:pt x="82" y="12"/>
                  </a:lnTo>
                  <a:lnTo>
                    <a:pt x="82" y="12"/>
                  </a:lnTo>
                  <a:lnTo>
                    <a:pt x="82" y="12"/>
                  </a:lnTo>
                  <a:lnTo>
                    <a:pt x="82" y="12"/>
                  </a:lnTo>
                  <a:lnTo>
                    <a:pt x="82" y="16"/>
                  </a:lnTo>
                  <a:lnTo>
                    <a:pt x="86" y="16"/>
                  </a:lnTo>
                  <a:lnTo>
                    <a:pt x="82" y="16"/>
                  </a:lnTo>
                  <a:lnTo>
                    <a:pt x="82" y="16"/>
                  </a:lnTo>
                  <a:lnTo>
                    <a:pt x="86" y="20"/>
                  </a:lnTo>
                  <a:lnTo>
                    <a:pt x="86" y="24"/>
                  </a:lnTo>
                  <a:lnTo>
                    <a:pt x="86" y="24"/>
                  </a:lnTo>
                  <a:lnTo>
                    <a:pt x="86" y="28"/>
                  </a:lnTo>
                  <a:lnTo>
                    <a:pt x="90" y="28"/>
                  </a:lnTo>
                  <a:lnTo>
                    <a:pt x="92" y="28"/>
                  </a:lnTo>
                  <a:lnTo>
                    <a:pt x="92" y="28"/>
                  </a:lnTo>
                  <a:lnTo>
                    <a:pt x="92" y="28"/>
                  </a:lnTo>
                  <a:lnTo>
                    <a:pt x="92" y="30"/>
                  </a:lnTo>
                  <a:lnTo>
                    <a:pt x="92" y="30"/>
                  </a:lnTo>
                  <a:lnTo>
                    <a:pt x="92" y="30"/>
                  </a:lnTo>
                  <a:lnTo>
                    <a:pt x="96" y="30"/>
                  </a:lnTo>
                  <a:lnTo>
                    <a:pt x="96" y="30"/>
                  </a:lnTo>
                  <a:lnTo>
                    <a:pt x="96" y="30"/>
                  </a:lnTo>
                  <a:lnTo>
                    <a:pt x="92" y="30"/>
                  </a:lnTo>
                  <a:lnTo>
                    <a:pt x="92" y="30"/>
                  </a:lnTo>
                  <a:lnTo>
                    <a:pt x="92" y="30"/>
                  </a:lnTo>
                  <a:lnTo>
                    <a:pt x="92" y="30"/>
                  </a:lnTo>
                  <a:lnTo>
                    <a:pt x="92" y="30"/>
                  </a:lnTo>
                  <a:lnTo>
                    <a:pt x="92" y="30"/>
                  </a:lnTo>
                  <a:lnTo>
                    <a:pt x="92" y="30"/>
                  </a:lnTo>
                  <a:lnTo>
                    <a:pt x="92" y="34"/>
                  </a:lnTo>
                  <a:lnTo>
                    <a:pt x="92" y="34"/>
                  </a:lnTo>
                  <a:lnTo>
                    <a:pt x="92" y="38"/>
                  </a:lnTo>
                  <a:lnTo>
                    <a:pt x="92" y="38"/>
                  </a:lnTo>
                  <a:lnTo>
                    <a:pt x="96" y="38"/>
                  </a:lnTo>
                  <a:lnTo>
                    <a:pt x="100" y="42"/>
                  </a:lnTo>
                  <a:lnTo>
                    <a:pt x="104" y="46"/>
                  </a:lnTo>
                  <a:lnTo>
                    <a:pt x="104" y="42"/>
                  </a:lnTo>
                  <a:lnTo>
                    <a:pt x="108" y="42"/>
                  </a:lnTo>
                  <a:lnTo>
                    <a:pt x="108" y="42"/>
                  </a:lnTo>
                  <a:lnTo>
                    <a:pt x="108" y="42"/>
                  </a:lnTo>
                  <a:lnTo>
                    <a:pt x="108" y="42"/>
                  </a:lnTo>
                  <a:lnTo>
                    <a:pt x="108" y="46"/>
                  </a:lnTo>
                  <a:lnTo>
                    <a:pt x="112" y="46"/>
                  </a:lnTo>
                  <a:lnTo>
                    <a:pt x="108" y="46"/>
                  </a:lnTo>
                  <a:lnTo>
                    <a:pt x="108" y="46"/>
                  </a:lnTo>
                  <a:lnTo>
                    <a:pt x="108" y="50"/>
                  </a:lnTo>
                  <a:lnTo>
                    <a:pt x="108" y="50"/>
                  </a:lnTo>
                  <a:lnTo>
                    <a:pt x="112" y="54"/>
                  </a:lnTo>
                  <a:lnTo>
                    <a:pt x="112" y="56"/>
                  </a:lnTo>
                  <a:lnTo>
                    <a:pt x="112" y="56"/>
                  </a:lnTo>
                  <a:lnTo>
                    <a:pt x="112" y="56"/>
                  </a:lnTo>
                  <a:lnTo>
                    <a:pt x="112" y="56"/>
                  </a:lnTo>
                  <a:lnTo>
                    <a:pt x="112" y="60"/>
                  </a:lnTo>
                  <a:lnTo>
                    <a:pt x="112" y="60"/>
                  </a:lnTo>
                  <a:lnTo>
                    <a:pt x="108" y="60"/>
                  </a:lnTo>
                  <a:lnTo>
                    <a:pt x="108" y="64"/>
                  </a:lnTo>
                  <a:lnTo>
                    <a:pt x="108" y="64"/>
                  </a:lnTo>
                  <a:lnTo>
                    <a:pt x="108" y="64"/>
                  </a:lnTo>
                  <a:lnTo>
                    <a:pt x="108" y="64"/>
                  </a:lnTo>
                  <a:lnTo>
                    <a:pt x="108" y="64"/>
                  </a:lnTo>
                  <a:lnTo>
                    <a:pt x="104" y="64"/>
                  </a:lnTo>
                  <a:lnTo>
                    <a:pt x="104" y="64"/>
                  </a:lnTo>
                  <a:lnTo>
                    <a:pt x="104" y="64"/>
                  </a:lnTo>
                  <a:lnTo>
                    <a:pt x="104" y="64"/>
                  </a:lnTo>
                  <a:lnTo>
                    <a:pt x="100" y="64"/>
                  </a:lnTo>
                  <a:lnTo>
                    <a:pt x="100" y="64"/>
                  </a:lnTo>
                  <a:lnTo>
                    <a:pt x="100" y="64"/>
                  </a:lnTo>
                  <a:lnTo>
                    <a:pt x="100" y="64"/>
                  </a:lnTo>
                  <a:lnTo>
                    <a:pt x="100" y="64"/>
                  </a:lnTo>
                  <a:lnTo>
                    <a:pt x="96" y="64"/>
                  </a:lnTo>
                  <a:lnTo>
                    <a:pt x="96" y="64"/>
                  </a:lnTo>
                  <a:lnTo>
                    <a:pt x="96" y="64"/>
                  </a:lnTo>
                  <a:lnTo>
                    <a:pt x="96" y="64"/>
                  </a:lnTo>
                  <a:lnTo>
                    <a:pt x="96" y="64"/>
                  </a:lnTo>
                  <a:lnTo>
                    <a:pt x="96" y="64"/>
                  </a:lnTo>
                  <a:lnTo>
                    <a:pt x="96" y="68"/>
                  </a:lnTo>
                  <a:lnTo>
                    <a:pt x="96" y="68"/>
                  </a:lnTo>
                  <a:lnTo>
                    <a:pt x="92" y="68"/>
                  </a:lnTo>
                  <a:lnTo>
                    <a:pt x="92" y="68"/>
                  </a:lnTo>
                  <a:lnTo>
                    <a:pt x="92" y="72"/>
                  </a:lnTo>
                  <a:lnTo>
                    <a:pt x="92" y="72"/>
                  </a:lnTo>
                  <a:lnTo>
                    <a:pt x="90" y="72"/>
                  </a:lnTo>
                  <a:lnTo>
                    <a:pt x="90" y="72"/>
                  </a:lnTo>
                  <a:lnTo>
                    <a:pt x="90" y="7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132"/>
            <p:cNvSpPr>
              <a:spLocks/>
            </p:cNvSpPr>
            <p:nvPr/>
          </p:nvSpPr>
          <p:spPr bwMode="auto">
            <a:xfrm>
              <a:off x="5045075" y="4622868"/>
              <a:ext cx="41275" cy="57150"/>
            </a:xfrm>
            <a:custGeom>
              <a:avLst/>
              <a:gdLst>
                <a:gd name="T0" fmla="*/ 26 w 26"/>
                <a:gd name="T1" fmla="*/ 14 h 36"/>
                <a:gd name="T2" fmla="*/ 26 w 26"/>
                <a:gd name="T3" fmla="*/ 18 h 36"/>
                <a:gd name="T4" fmla="*/ 22 w 26"/>
                <a:gd name="T5" fmla="*/ 18 h 36"/>
                <a:gd name="T6" fmla="*/ 22 w 26"/>
                <a:gd name="T7" fmla="*/ 18 h 36"/>
                <a:gd name="T8" fmla="*/ 22 w 26"/>
                <a:gd name="T9" fmla="*/ 18 h 36"/>
                <a:gd name="T10" fmla="*/ 22 w 26"/>
                <a:gd name="T11" fmla="*/ 18 h 36"/>
                <a:gd name="T12" fmla="*/ 18 w 26"/>
                <a:gd name="T13" fmla="*/ 22 h 36"/>
                <a:gd name="T14" fmla="*/ 18 w 26"/>
                <a:gd name="T15" fmla="*/ 24 h 36"/>
                <a:gd name="T16" fmla="*/ 18 w 26"/>
                <a:gd name="T17" fmla="*/ 24 h 36"/>
                <a:gd name="T18" fmla="*/ 18 w 26"/>
                <a:gd name="T19" fmla="*/ 28 h 36"/>
                <a:gd name="T20" fmla="*/ 10 w 26"/>
                <a:gd name="T21" fmla="*/ 36 h 36"/>
                <a:gd name="T22" fmla="*/ 8 w 26"/>
                <a:gd name="T23" fmla="*/ 36 h 36"/>
                <a:gd name="T24" fmla="*/ 8 w 26"/>
                <a:gd name="T25" fmla="*/ 32 h 36"/>
                <a:gd name="T26" fmla="*/ 4 w 26"/>
                <a:gd name="T27" fmla="*/ 28 h 36"/>
                <a:gd name="T28" fmla="*/ 4 w 26"/>
                <a:gd name="T29" fmla="*/ 28 h 36"/>
                <a:gd name="T30" fmla="*/ 4 w 26"/>
                <a:gd name="T31" fmla="*/ 28 h 36"/>
                <a:gd name="T32" fmla="*/ 4 w 26"/>
                <a:gd name="T33" fmla="*/ 24 h 36"/>
                <a:gd name="T34" fmla="*/ 4 w 26"/>
                <a:gd name="T35" fmla="*/ 24 h 36"/>
                <a:gd name="T36" fmla="*/ 4 w 26"/>
                <a:gd name="T37" fmla="*/ 22 h 36"/>
                <a:gd name="T38" fmla="*/ 4 w 26"/>
                <a:gd name="T39" fmla="*/ 18 h 36"/>
                <a:gd name="T40" fmla="*/ 4 w 26"/>
                <a:gd name="T41" fmla="*/ 18 h 36"/>
                <a:gd name="T42" fmla="*/ 4 w 26"/>
                <a:gd name="T43" fmla="*/ 14 h 36"/>
                <a:gd name="T44" fmla="*/ 4 w 26"/>
                <a:gd name="T45" fmla="*/ 10 h 36"/>
                <a:gd name="T46" fmla="*/ 0 w 26"/>
                <a:gd name="T47" fmla="*/ 8 h 36"/>
                <a:gd name="T48" fmla="*/ 0 w 26"/>
                <a:gd name="T49" fmla="*/ 8 h 36"/>
                <a:gd name="T50" fmla="*/ 0 w 26"/>
                <a:gd name="T51" fmla="*/ 8 h 36"/>
                <a:gd name="T52" fmla="*/ 4 w 26"/>
                <a:gd name="T53" fmla="*/ 4 h 36"/>
                <a:gd name="T54" fmla="*/ 4 w 26"/>
                <a:gd name="T55" fmla="*/ 8 h 36"/>
                <a:gd name="T56" fmla="*/ 4 w 26"/>
                <a:gd name="T57" fmla="*/ 8 h 36"/>
                <a:gd name="T58" fmla="*/ 8 w 26"/>
                <a:gd name="T59" fmla="*/ 8 h 36"/>
                <a:gd name="T60" fmla="*/ 8 w 26"/>
                <a:gd name="T61" fmla="*/ 8 h 36"/>
                <a:gd name="T62" fmla="*/ 8 w 26"/>
                <a:gd name="T63" fmla="*/ 8 h 36"/>
                <a:gd name="T64" fmla="*/ 10 w 26"/>
                <a:gd name="T65" fmla="*/ 8 h 36"/>
                <a:gd name="T66" fmla="*/ 10 w 26"/>
                <a:gd name="T67" fmla="*/ 8 h 36"/>
                <a:gd name="T68" fmla="*/ 14 w 26"/>
                <a:gd name="T69" fmla="*/ 4 h 36"/>
                <a:gd name="T70" fmla="*/ 14 w 26"/>
                <a:gd name="T71" fmla="*/ 0 h 36"/>
                <a:gd name="T72" fmla="*/ 14 w 26"/>
                <a:gd name="T73" fmla="*/ 4 h 36"/>
                <a:gd name="T74" fmla="*/ 18 w 26"/>
                <a:gd name="T75" fmla="*/ 0 h 36"/>
                <a:gd name="T76" fmla="*/ 22 w 26"/>
                <a:gd name="T77" fmla="*/ 0 h 36"/>
                <a:gd name="T78" fmla="*/ 22 w 26"/>
                <a:gd name="T79" fmla="*/ 0 h 36"/>
                <a:gd name="T80" fmla="*/ 18 w 26"/>
                <a:gd name="T81" fmla="*/ 10 h 36"/>
                <a:gd name="T82" fmla="*/ 22 w 26"/>
                <a:gd name="T83" fmla="*/ 10 h 36"/>
                <a:gd name="T84" fmla="*/ 22 w 26"/>
                <a:gd name="T85" fmla="*/ 10 h 36"/>
                <a:gd name="T86" fmla="*/ 26 w 26"/>
                <a:gd name="T87"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6">
                  <a:moveTo>
                    <a:pt x="26" y="10"/>
                  </a:moveTo>
                  <a:lnTo>
                    <a:pt x="26" y="10"/>
                  </a:lnTo>
                  <a:lnTo>
                    <a:pt x="26" y="14"/>
                  </a:lnTo>
                  <a:lnTo>
                    <a:pt x="26" y="14"/>
                  </a:lnTo>
                  <a:lnTo>
                    <a:pt x="26" y="14"/>
                  </a:lnTo>
                  <a:lnTo>
                    <a:pt x="26" y="18"/>
                  </a:lnTo>
                  <a:lnTo>
                    <a:pt x="26" y="18"/>
                  </a:lnTo>
                  <a:lnTo>
                    <a:pt x="26" y="18"/>
                  </a:lnTo>
                  <a:lnTo>
                    <a:pt x="22" y="18"/>
                  </a:lnTo>
                  <a:lnTo>
                    <a:pt x="22" y="18"/>
                  </a:lnTo>
                  <a:lnTo>
                    <a:pt x="22" y="18"/>
                  </a:lnTo>
                  <a:lnTo>
                    <a:pt x="22" y="18"/>
                  </a:lnTo>
                  <a:lnTo>
                    <a:pt x="22" y="18"/>
                  </a:lnTo>
                  <a:lnTo>
                    <a:pt x="22" y="18"/>
                  </a:lnTo>
                  <a:lnTo>
                    <a:pt x="22" y="18"/>
                  </a:lnTo>
                  <a:lnTo>
                    <a:pt x="22" y="18"/>
                  </a:lnTo>
                  <a:lnTo>
                    <a:pt x="22" y="18"/>
                  </a:lnTo>
                  <a:lnTo>
                    <a:pt x="22" y="18"/>
                  </a:lnTo>
                  <a:lnTo>
                    <a:pt x="22" y="22"/>
                  </a:lnTo>
                  <a:lnTo>
                    <a:pt x="22" y="22"/>
                  </a:lnTo>
                  <a:lnTo>
                    <a:pt x="18" y="22"/>
                  </a:lnTo>
                  <a:lnTo>
                    <a:pt x="18" y="24"/>
                  </a:lnTo>
                  <a:lnTo>
                    <a:pt x="18" y="24"/>
                  </a:lnTo>
                  <a:lnTo>
                    <a:pt x="18" y="24"/>
                  </a:lnTo>
                  <a:lnTo>
                    <a:pt x="18" y="24"/>
                  </a:lnTo>
                  <a:lnTo>
                    <a:pt x="18" y="24"/>
                  </a:lnTo>
                  <a:lnTo>
                    <a:pt x="18" y="24"/>
                  </a:lnTo>
                  <a:lnTo>
                    <a:pt x="18" y="28"/>
                  </a:lnTo>
                  <a:lnTo>
                    <a:pt x="18" y="28"/>
                  </a:lnTo>
                  <a:lnTo>
                    <a:pt x="18" y="28"/>
                  </a:lnTo>
                  <a:lnTo>
                    <a:pt x="14" y="32"/>
                  </a:lnTo>
                  <a:lnTo>
                    <a:pt x="14" y="32"/>
                  </a:lnTo>
                  <a:lnTo>
                    <a:pt x="10" y="36"/>
                  </a:lnTo>
                  <a:lnTo>
                    <a:pt x="10" y="36"/>
                  </a:lnTo>
                  <a:lnTo>
                    <a:pt x="8" y="36"/>
                  </a:lnTo>
                  <a:lnTo>
                    <a:pt x="8" y="36"/>
                  </a:lnTo>
                  <a:lnTo>
                    <a:pt x="8" y="36"/>
                  </a:lnTo>
                  <a:lnTo>
                    <a:pt x="8" y="32"/>
                  </a:lnTo>
                  <a:lnTo>
                    <a:pt x="8" y="32"/>
                  </a:lnTo>
                  <a:lnTo>
                    <a:pt x="8" y="32"/>
                  </a:lnTo>
                  <a:lnTo>
                    <a:pt x="8" y="32"/>
                  </a:lnTo>
                  <a:lnTo>
                    <a:pt x="4" y="28"/>
                  </a:lnTo>
                  <a:lnTo>
                    <a:pt x="4" y="28"/>
                  </a:lnTo>
                  <a:lnTo>
                    <a:pt x="4" y="28"/>
                  </a:lnTo>
                  <a:lnTo>
                    <a:pt x="4" y="28"/>
                  </a:lnTo>
                  <a:lnTo>
                    <a:pt x="4" y="28"/>
                  </a:lnTo>
                  <a:lnTo>
                    <a:pt x="4" y="28"/>
                  </a:lnTo>
                  <a:lnTo>
                    <a:pt x="4" y="28"/>
                  </a:lnTo>
                  <a:lnTo>
                    <a:pt x="4" y="24"/>
                  </a:lnTo>
                  <a:lnTo>
                    <a:pt x="4" y="24"/>
                  </a:lnTo>
                  <a:lnTo>
                    <a:pt x="4" y="24"/>
                  </a:lnTo>
                  <a:lnTo>
                    <a:pt x="4" y="24"/>
                  </a:lnTo>
                  <a:lnTo>
                    <a:pt x="4" y="24"/>
                  </a:lnTo>
                  <a:lnTo>
                    <a:pt x="4" y="24"/>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4"/>
                  </a:lnTo>
                  <a:lnTo>
                    <a:pt x="4" y="10"/>
                  </a:lnTo>
                  <a:lnTo>
                    <a:pt x="4" y="10"/>
                  </a:lnTo>
                  <a:lnTo>
                    <a:pt x="4" y="10"/>
                  </a:lnTo>
                  <a:lnTo>
                    <a:pt x="0" y="8"/>
                  </a:lnTo>
                  <a:lnTo>
                    <a:pt x="0" y="8"/>
                  </a:lnTo>
                  <a:lnTo>
                    <a:pt x="0" y="8"/>
                  </a:lnTo>
                  <a:lnTo>
                    <a:pt x="0" y="8"/>
                  </a:lnTo>
                  <a:lnTo>
                    <a:pt x="0" y="8"/>
                  </a:lnTo>
                  <a:lnTo>
                    <a:pt x="0" y="8"/>
                  </a:lnTo>
                  <a:lnTo>
                    <a:pt x="0" y="8"/>
                  </a:lnTo>
                  <a:lnTo>
                    <a:pt x="0" y="4"/>
                  </a:lnTo>
                  <a:lnTo>
                    <a:pt x="0" y="4"/>
                  </a:lnTo>
                  <a:lnTo>
                    <a:pt x="4" y="4"/>
                  </a:lnTo>
                  <a:lnTo>
                    <a:pt x="4" y="8"/>
                  </a:lnTo>
                  <a:lnTo>
                    <a:pt x="4" y="8"/>
                  </a:lnTo>
                  <a:lnTo>
                    <a:pt x="4" y="8"/>
                  </a:lnTo>
                  <a:lnTo>
                    <a:pt x="4" y="8"/>
                  </a:lnTo>
                  <a:lnTo>
                    <a:pt x="4" y="8"/>
                  </a:lnTo>
                  <a:lnTo>
                    <a:pt x="4" y="8"/>
                  </a:lnTo>
                  <a:lnTo>
                    <a:pt x="4" y="8"/>
                  </a:lnTo>
                  <a:lnTo>
                    <a:pt x="4" y="8"/>
                  </a:lnTo>
                  <a:lnTo>
                    <a:pt x="8"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4" y="8"/>
                  </a:lnTo>
                  <a:lnTo>
                    <a:pt x="14" y="8"/>
                  </a:lnTo>
                  <a:lnTo>
                    <a:pt x="14" y="4"/>
                  </a:lnTo>
                  <a:lnTo>
                    <a:pt x="14" y="0"/>
                  </a:lnTo>
                  <a:lnTo>
                    <a:pt x="14" y="0"/>
                  </a:lnTo>
                  <a:lnTo>
                    <a:pt x="14" y="0"/>
                  </a:lnTo>
                  <a:lnTo>
                    <a:pt x="14" y="0"/>
                  </a:lnTo>
                  <a:lnTo>
                    <a:pt x="14" y="4"/>
                  </a:lnTo>
                  <a:lnTo>
                    <a:pt x="14" y="4"/>
                  </a:lnTo>
                  <a:lnTo>
                    <a:pt x="14" y="4"/>
                  </a:lnTo>
                  <a:lnTo>
                    <a:pt x="18" y="0"/>
                  </a:lnTo>
                  <a:lnTo>
                    <a:pt x="18" y="0"/>
                  </a:lnTo>
                  <a:lnTo>
                    <a:pt x="18" y="0"/>
                  </a:lnTo>
                  <a:lnTo>
                    <a:pt x="22" y="0"/>
                  </a:lnTo>
                  <a:lnTo>
                    <a:pt x="22" y="0"/>
                  </a:lnTo>
                  <a:lnTo>
                    <a:pt x="22" y="0"/>
                  </a:lnTo>
                  <a:lnTo>
                    <a:pt x="22" y="0"/>
                  </a:lnTo>
                  <a:lnTo>
                    <a:pt x="22" y="0"/>
                  </a:lnTo>
                  <a:lnTo>
                    <a:pt x="22" y="4"/>
                  </a:lnTo>
                  <a:lnTo>
                    <a:pt x="22" y="4"/>
                  </a:lnTo>
                  <a:lnTo>
                    <a:pt x="18" y="10"/>
                  </a:lnTo>
                  <a:lnTo>
                    <a:pt x="22" y="10"/>
                  </a:lnTo>
                  <a:lnTo>
                    <a:pt x="22" y="10"/>
                  </a:lnTo>
                  <a:lnTo>
                    <a:pt x="22" y="10"/>
                  </a:lnTo>
                  <a:lnTo>
                    <a:pt x="22" y="10"/>
                  </a:lnTo>
                  <a:lnTo>
                    <a:pt x="22" y="10"/>
                  </a:lnTo>
                  <a:lnTo>
                    <a:pt x="22" y="10"/>
                  </a:lnTo>
                  <a:lnTo>
                    <a:pt x="26" y="10"/>
                  </a:lnTo>
                  <a:lnTo>
                    <a:pt x="26" y="10"/>
                  </a:lnTo>
                  <a:lnTo>
                    <a:pt x="26" y="10"/>
                  </a:lnTo>
                  <a:lnTo>
                    <a:pt x="26"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133"/>
            <p:cNvSpPr>
              <a:spLocks/>
            </p:cNvSpPr>
            <p:nvPr/>
          </p:nvSpPr>
          <p:spPr bwMode="auto">
            <a:xfrm>
              <a:off x="4581525" y="4200593"/>
              <a:ext cx="180975" cy="314325"/>
            </a:xfrm>
            <a:custGeom>
              <a:avLst/>
              <a:gdLst>
                <a:gd name="T0" fmla="*/ 24 w 114"/>
                <a:gd name="T1" fmla="*/ 188 h 198"/>
                <a:gd name="T2" fmla="*/ 20 w 114"/>
                <a:gd name="T3" fmla="*/ 176 h 198"/>
                <a:gd name="T4" fmla="*/ 20 w 114"/>
                <a:gd name="T5" fmla="*/ 168 h 198"/>
                <a:gd name="T6" fmla="*/ 20 w 114"/>
                <a:gd name="T7" fmla="*/ 162 h 198"/>
                <a:gd name="T8" fmla="*/ 12 w 114"/>
                <a:gd name="T9" fmla="*/ 162 h 198"/>
                <a:gd name="T10" fmla="*/ 8 w 114"/>
                <a:gd name="T11" fmla="*/ 154 h 198"/>
                <a:gd name="T12" fmla="*/ 8 w 114"/>
                <a:gd name="T13" fmla="*/ 150 h 198"/>
                <a:gd name="T14" fmla="*/ 4 w 114"/>
                <a:gd name="T15" fmla="*/ 150 h 198"/>
                <a:gd name="T16" fmla="*/ 4 w 114"/>
                <a:gd name="T17" fmla="*/ 142 h 198"/>
                <a:gd name="T18" fmla="*/ 8 w 114"/>
                <a:gd name="T19" fmla="*/ 132 h 198"/>
                <a:gd name="T20" fmla="*/ 12 w 114"/>
                <a:gd name="T21" fmla="*/ 120 h 198"/>
                <a:gd name="T22" fmla="*/ 20 w 114"/>
                <a:gd name="T23" fmla="*/ 112 h 198"/>
                <a:gd name="T24" fmla="*/ 26 w 114"/>
                <a:gd name="T25" fmla="*/ 106 h 198"/>
                <a:gd name="T26" fmla="*/ 30 w 114"/>
                <a:gd name="T27" fmla="*/ 106 h 198"/>
                <a:gd name="T28" fmla="*/ 38 w 114"/>
                <a:gd name="T29" fmla="*/ 108 h 198"/>
                <a:gd name="T30" fmla="*/ 42 w 114"/>
                <a:gd name="T31" fmla="*/ 116 h 198"/>
                <a:gd name="T32" fmla="*/ 46 w 114"/>
                <a:gd name="T33" fmla="*/ 108 h 198"/>
                <a:gd name="T34" fmla="*/ 50 w 114"/>
                <a:gd name="T35" fmla="*/ 98 h 198"/>
                <a:gd name="T36" fmla="*/ 54 w 114"/>
                <a:gd name="T37" fmla="*/ 90 h 198"/>
                <a:gd name="T38" fmla="*/ 54 w 114"/>
                <a:gd name="T39" fmla="*/ 86 h 198"/>
                <a:gd name="T40" fmla="*/ 56 w 114"/>
                <a:gd name="T41" fmla="*/ 78 h 198"/>
                <a:gd name="T42" fmla="*/ 64 w 114"/>
                <a:gd name="T43" fmla="*/ 72 h 198"/>
                <a:gd name="T44" fmla="*/ 68 w 114"/>
                <a:gd name="T45" fmla="*/ 64 h 198"/>
                <a:gd name="T46" fmla="*/ 68 w 114"/>
                <a:gd name="T47" fmla="*/ 52 h 198"/>
                <a:gd name="T48" fmla="*/ 72 w 114"/>
                <a:gd name="T49" fmla="*/ 46 h 198"/>
                <a:gd name="T50" fmla="*/ 80 w 114"/>
                <a:gd name="T51" fmla="*/ 34 h 198"/>
                <a:gd name="T52" fmla="*/ 86 w 114"/>
                <a:gd name="T53" fmla="*/ 30 h 198"/>
                <a:gd name="T54" fmla="*/ 86 w 114"/>
                <a:gd name="T55" fmla="*/ 22 h 198"/>
                <a:gd name="T56" fmla="*/ 86 w 114"/>
                <a:gd name="T57" fmla="*/ 20 h 198"/>
                <a:gd name="T58" fmla="*/ 86 w 114"/>
                <a:gd name="T59" fmla="*/ 16 h 198"/>
                <a:gd name="T60" fmla="*/ 84 w 114"/>
                <a:gd name="T61" fmla="*/ 8 h 198"/>
                <a:gd name="T62" fmla="*/ 84 w 114"/>
                <a:gd name="T63" fmla="*/ 0 h 198"/>
                <a:gd name="T64" fmla="*/ 86 w 114"/>
                <a:gd name="T65" fmla="*/ 8 h 198"/>
                <a:gd name="T66" fmla="*/ 94 w 114"/>
                <a:gd name="T67" fmla="*/ 20 h 198"/>
                <a:gd name="T68" fmla="*/ 94 w 114"/>
                <a:gd name="T69" fmla="*/ 30 h 198"/>
                <a:gd name="T70" fmla="*/ 94 w 114"/>
                <a:gd name="T71" fmla="*/ 42 h 198"/>
                <a:gd name="T72" fmla="*/ 98 w 114"/>
                <a:gd name="T73" fmla="*/ 50 h 198"/>
                <a:gd name="T74" fmla="*/ 98 w 114"/>
                <a:gd name="T75" fmla="*/ 56 h 198"/>
                <a:gd name="T76" fmla="*/ 86 w 114"/>
                <a:gd name="T77" fmla="*/ 56 h 198"/>
                <a:gd name="T78" fmla="*/ 84 w 114"/>
                <a:gd name="T79" fmla="*/ 68 h 198"/>
                <a:gd name="T80" fmla="*/ 94 w 114"/>
                <a:gd name="T81" fmla="*/ 76 h 198"/>
                <a:gd name="T82" fmla="*/ 98 w 114"/>
                <a:gd name="T83" fmla="*/ 86 h 198"/>
                <a:gd name="T84" fmla="*/ 102 w 114"/>
                <a:gd name="T85" fmla="*/ 94 h 198"/>
                <a:gd name="T86" fmla="*/ 98 w 114"/>
                <a:gd name="T87" fmla="*/ 102 h 198"/>
                <a:gd name="T88" fmla="*/ 94 w 114"/>
                <a:gd name="T89" fmla="*/ 108 h 198"/>
                <a:gd name="T90" fmla="*/ 90 w 114"/>
                <a:gd name="T91" fmla="*/ 120 h 198"/>
                <a:gd name="T92" fmla="*/ 86 w 114"/>
                <a:gd name="T93" fmla="*/ 128 h 198"/>
                <a:gd name="T94" fmla="*/ 86 w 114"/>
                <a:gd name="T95" fmla="*/ 134 h 198"/>
                <a:gd name="T96" fmla="*/ 90 w 114"/>
                <a:gd name="T97" fmla="*/ 146 h 198"/>
                <a:gd name="T98" fmla="*/ 94 w 114"/>
                <a:gd name="T99" fmla="*/ 154 h 198"/>
                <a:gd name="T100" fmla="*/ 98 w 114"/>
                <a:gd name="T101" fmla="*/ 162 h 198"/>
                <a:gd name="T102" fmla="*/ 106 w 114"/>
                <a:gd name="T103" fmla="*/ 172 h 198"/>
                <a:gd name="T104" fmla="*/ 110 w 114"/>
                <a:gd name="T105" fmla="*/ 184 h 198"/>
                <a:gd name="T106" fmla="*/ 110 w 114"/>
                <a:gd name="T107" fmla="*/ 188 h 198"/>
                <a:gd name="T108" fmla="*/ 110 w 114"/>
                <a:gd name="T109" fmla="*/ 198 h 198"/>
                <a:gd name="T110" fmla="*/ 102 w 114"/>
                <a:gd name="T111" fmla="*/ 194 h 198"/>
                <a:gd name="T112" fmla="*/ 94 w 114"/>
                <a:gd name="T113" fmla="*/ 190 h 198"/>
                <a:gd name="T114" fmla="*/ 84 w 114"/>
                <a:gd name="T115" fmla="*/ 190 h 198"/>
                <a:gd name="T116" fmla="*/ 68 w 114"/>
                <a:gd name="T117" fmla="*/ 188 h 198"/>
                <a:gd name="T118" fmla="*/ 56 w 114"/>
                <a:gd name="T119" fmla="*/ 188 h 198"/>
                <a:gd name="T120" fmla="*/ 46 w 114"/>
                <a:gd name="T121" fmla="*/ 188 h 198"/>
                <a:gd name="T122" fmla="*/ 38 w 114"/>
                <a:gd name="T123" fmla="*/ 190 h 198"/>
                <a:gd name="T124" fmla="*/ 26 w 114"/>
                <a:gd name="T125" fmla="*/ 1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 h="198">
                  <a:moveTo>
                    <a:pt x="26" y="190"/>
                  </a:moveTo>
                  <a:lnTo>
                    <a:pt x="24" y="190"/>
                  </a:lnTo>
                  <a:lnTo>
                    <a:pt x="24" y="188"/>
                  </a:lnTo>
                  <a:lnTo>
                    <a:pt x="20" y="188"/>
                  </a:lnTo>
                  <a:lnTo>
                    <a:pt x="20" y="184"/>
                  </a:lnTo>
                  <a:lnTo>
                    <a:pt x="20" y="176"/>
                  </a:lnTo>
                  <a:lnTo>
                    <a:pt x="24" y="176"/>
                  </a:lnTo>
                  <a:lnTo>
                    <a:pt x="24" y="172"/>
                  </a:lnTo>
                  <a:lnTo>
                    <a:pt x="20" y="168"/>
                  </a:lnTo>
                  <a:lnTo>
                    <a:pt x="20" y="164"/>
                  </a:lnTo>
                  <a:lnTo>
                    <a:pt x="16" y="162"/>
                  </a:lnTo>
                  <a:lnTo>
                    <a:pt x="20" y="162"/>
                  </a:lnTo>
                  <a:lnTo>
                    <a:pt x="16" y="158"/>
                  </a:lnTo>
                  <a:lnTo>
                    <a:pt x="16" y="162"/>
                  </a:lnTo>
                  <a:lnTo>
                    <a:pt x="12" y="162"/>
                  </a:lnTo>
                  <a:lnTo>
                    <a:pt x="12" y="158"/>
                  </a:lnTo>
                  <a:lnTo>
                    <a:pt x="8" y="158"/>
                  </a:lnTo>
                  <a:lnTo>
                    <a:pt x="8" y="154"/>
                  </a:lnTo>
                  <a:lnTo>
                    <a:pt x="8" y="150"/>
                  </a:lnTo>
                  <a:lnTo>
                    <a:pt x="8" y="146"/>
                  </a:lnTo>
                  <a:lnTo>
                    <a:pt x="8" y="150"/>
                  </a:lnTo>
                  <a:lnTo>
                    <a:pt x="4" y="150"/>
                  </a:lnTo>
                  <a:lnTo>
                    <a:pt x="4" y="146"/>
                  </a:lnTo>
                  <a:lnTo>
                    <a:pt x="4" y="150"/>
                  </a:lnTo>
                  <a:lnTo>
                    <a:pt x="0" y="150"/>
                  </a:lnTo>
                  <a:lnTo>
                    <a:pt x="0" y="146"/>
                  </a:lnTo>
                  <a:lnTo>
                    <a:pt x="4" y="142"/>
                  </a:lnTo>
                  <a:lnTo>
                    <a:pt x="4" y="138"/>
                  </a:lnTo>
                  <a:lnTo>
                    <a:pt x="8" y="134"/>
                  </a:lnTo>
                  <a:lnTo>
                    <a:pt x="8" y="132"/>
                  </a:lnTo>
                  <a:lnTo>
                    <a:pt x="8" y="128"/>
                  </a:lnTo>
                  <a:lnTo>
                    <a:pt x="8" y="124"/>
                  </a:lnTo>
                  <a:lnTo>
                    <a:pt x="12" y="120"/>
                  </a:lnTo>
                  <a:lnTo>
                    <a:pt x="16" y="116"/>
                  </a:lnTo>
                  <a:lnTo>
                    <a:pt x="20" y="116"/>
                  </a:lnTo>
                  <a:lnTo>
                    <a:pt x="20" y="112"/>
                  </a:lnTo>
                  <a:lnTo>
                    <a:pt x="20" y="108"/>
                  </a:lnTo>
                  <a:lnTo>
                    <a:pt x="24" y="108"/>
                  </a:lnTo>
                  <a:lnTo>
                    <a:pt x="26" y="106"/>
                  </a:lnTo>
                  <a:lnTo>
                    <a:pt x="26" y="108"/>
                  </a:lnTo>
                  <a:lnTo>
                    <a:pt x="30" y="108"/>
                  </a:lnTo>
                  <a:lnTo>
                    <a:pt x="30" y="106"/>
                  </a:lnTo>
                  <a:lnTo>
                    <a:pt x="34" y="106"/>
                  </a:lnTo>
                  <a:lnTo>
                    <a:pt x="34" y="108"/>
                  </a:lnTo>
                  <a:lnTo>
                    <a:pt x="38" y="108"/>
                  </a:lnTo>
                  <a:lnTo>
                    <a:pt x="38" y="112"/>
                  </a:lnTo>
                  <a:lnTo>
                    <a:pt x="38" y="116"/>
                  </a:lnTo>
                  <a:lnTo>
                    <a:pt x="42" y="116"/>
                  </a:lnTo>
                  <a:lnTo>
                    <a:pt x="42" y="112"/>
                  </a:lnTo>
                  <a:lnTo>
                    <a:pt x="46" y="112"/>
                  </a:lnTo>
                  <a:lnTo>
                    <a:pt x="46" y="108"/>
                  </a:lnTo>
                  <a:lnTo>
                    <a:pt x="50" y="106"/>
                  </a:lnTo>
                  <a:lnTo>
                    <a:pt x="50" y="102"/>
                  </a:lnTo>
                  <a:lnTo>
                    <a:pt x="50" y="98"/>
                  </a:lnTo>
                  <a:lnTo>
                    <a:pt x="54" y="98"/>
                  </a:lnTo>
                  <a:lnTo>
                    <a:pt x="54" y="94"/>
                  </a:lnTo>
                  <a:lnTo>
                    <a:pt x="54" y="90"/>
                  </a:lnTo>
                  <a:lnTo>
                    <a:pt x="54" y="86"/>
                  </a:lnTo>
                  <a:lnTo>
                    <a:pt x="56" y="86"/>
                  </a:lnTo>
                  <a:lnTo>
                    <a:pt x="54" y="86"/>
                  </a:lnTo>
                  <a:lnTo>
                    <a:pt x="54" y="82"/>
                  </a:lnTo>
                  <a:lnTo>
                    <a:pt x="56" y="82"/>
                  </a:lnTo>
                  <a:lnTo>
                    <a:pt x="56" y="78"/>
                  </a:lnTo>
                  <a:lnTo>
                    <a:pt x="60" y="78"/>
                  </a:lnTo>
                  <a:lnTo>
                    <a:pt x="64" y="76"/>
                  </a:lnTo>
                  <a:lnTo>
                    <a:pt x="64" y="72"/>
                  </a:lnTo>
                  <a:lnTo>
                    <a:pt x="64" y="68"/>
                  </a:lnTo>
                  <a:lnTo>
                    <a:pt x="64" y="64"/>
                  </a:lnTo>
                  <a:lnTo>
                    <a:pt x="68" y="64"/>
                  </a:lnTo>
                  <a:lnTo>
                    <a:pt x="68" y="60"/>
                  </a:lnTo>
                  <a:lnTo>
                    <a:pt x="68" y="56"/>
                  </a:lnTo>
                  <a:lnTo>
                    <a:pt x="68" y="52"/>
                  </a:lnTo>
                  <a:lnTo>
                    <a:pt x="72" y="52"/>
                  </a:lnTo>
                  <a:lnTo>
                    <a:pt x="72" y="50"/>
                  </a:lnTo>
                  <a:lnTo>
                    <a:pt x="72" y="46"/>
                  </a:lnTo>
                  <a:lnTo>
                    <a:pt x="76" y="42"/>
                  </a:lnTo>
                  <a:lnTo>
                    <a:pt x="76" y="38"/>
                  </a:lnTo>
                  <a:lnTo>
                    <a:pt x="80" y="34"/>
                  </a:lnTo>
                  <a:lnTo>
                    <a:pt x="84" y="34"/>
                  </a:lnTo>
                  <a:lnTo>
                    <a:pt x="84" y="30"/>
                  </a:lnTo>
                  <a:lnTo>
                    <a:pt x="86" y="30"/>
                  </a:lnTo>
                  <a:lnTo>
                    <a:pt x="90" y="26"/>
                  </a:lnTo>
                  <a:lnTo>
                    <a:pt x="86" y="26"/>
                  </a:lnTo>
                  <a:lnTo>
                    <a:pt x="86" y="22"/>
                  </a:lnTo>
                  <a:lnTo>
                    <a:pt x="90" y="22"/>
                  </a:lnTo>
                  <a:lnTo>
                    <a:pt x="90" y="20"/>
                  </a:lnTo>
                  <a:lnTo>
                    <a:pt x="86" y="20"/>
                  </a:lnTo>
                  <a:lnTo>
                    <a:pt x="90" y="20"/>
                  </a:lnTo>
                  <a:lnTo>
                    <a:pt x="90" y="16"/>
                  </a:lnTo>
                  <a:lnTo>
                    <a:pt x="86" y="16"/>
                  </a:lnTo>
                  <a:lnTo>
                    <a:pt x="84" y="16"/>
                  </a:lnTo>
                  <a:lnTo>
                    <a:pt x="84" y="12"/>
                  </a:lnTo>
                  <a:lnTo>
                    <a:pt x="84" y="8"/>
                  </a:lnTo>
                  <a:lnTo>
                    <a:pt x="84" y="4"/>
                  </a:lnTo>
                  <a:lnTo>
                    <a:pt x="80" y="0"/>
                  </a:lnTo>
                  <a:lnTo>
                    <a:pt x="84" y="0"/>
                  </a:lnTo>
                  <a:lnTo>
                    <a:pt x="86" y="0"/>
                  </a:lnTo>
                  <a:lnTo>
                    <a:pt x="86" y="4"/>
                  </a:lnTo>
                  <a:lnTo>
                    <a:pt x="86" y="8"/>
                  </a:lnTo>
                  <a:lnTo>
                    <a:pt x="90" y="8"/>
                  </a:lnTo>
                  <a:lnTo>
                    <a:pt x="94" y="16"/>
                  </a:lnTo>
                  <a:lnTo>
                    <a:pt x="94" y="20"/>
                  </a:lnTo>
                  <a:lnTo>
                    <a:pt x="94" y="22"/>
                  </a:lnTo>
                  <a:lnTo>
                    <a:pt x="94" y="26"/>
                  </a:lnTo>
                  <a:lnTo>
                    <a:pt x="94" y="30"/>
                  </a:lnTo>
                  <a:lnTo>
                    <a:pt x="94" y="34"/>
                  </a:lnTo>
                  <a:lnTo>
                    <a:pt x="94" y="38"/>
                  </a:lnTo>
                  <a:lnTo>
                    <a:pt x="94" y="42"/>
                  </a:lnTo>
                  <a:lnTo>
                    <a:pt x="94" y="46"/>
                  </a:lnTo>
                  <a:lnTo>
                    <a:pt x="98" y="46"/>
                  </a:lnTo>
                  <a:lnTo>
                    <a:pt x="98" y="50"/>
                  </a:lnTo>
                  <a:lnTo>
                    <a:pt x="102" y="52"/>
                  </a:lnTo>
                  <a:lnTo>
                    <a:pt x="102" y="56"/>
                  </a:lnTo>
                  <a:lnTo>
                    <a:pt x="98" y="56"/>
                  </a:lnTo>
                  <a:lnTo>
                    <a:pt x="94" y="56"/>
                  </a:lnTo>
                  <a:lnTo>
                    <a:pt x="90" y="56"/>
                  </a:lnTo>
                  <a:lnTo>
                    <a:pt x="86" y="56"/>
                  </a:lnTo>
                  <a:lnTo>
                    <a:pt x="84" y="56"/>
                  </a:lnTo>
                  <a:lnTo>
                    <a:pt x="80" y="60"/>
                  </a:lnTo>
                  <a:lnTo>
                    <a:pt x="84" y="68"/>
                  </a:lnTo>
                  <a:lnTo>
                    <a:pt x="86" y="72"/>
                  </a:lnTo>
                  <a:lnTo>
                    <a:pt x="90" y="76"/>
                  </a:lnTo>
                  <a:lnTo>
                    <a:pt x="94" y="76"/>
                  </a:lnTo>
                  <a:lnTo>
                    <a:pt x="94" y="78"/>
                  </a:lnTo>
                  <a:lnTo>
                    <a:pt x="98" y="82"/>
                  </a:lnTo>
                  <a:lnTo>
                    <a:pt x="98" y="86"/>
                  </a:lnTo>
                  <a:lnTo>
                    <a:pt x="98" y="90"/>
                  </a:lnTo>
                  <a:lnTo>
                    <a:pt x="102" y="90"/>
                  </a:lnTo>
                  <a:lnTo>
                    <a:pt x="102" y="94"/>
                  </a:lnTo>
                  <a:lnTo>
                    <a:pt x="102" y="98"/>
                  </a:lnTo>
                  <a:lnTo>
                    <a:pt x="102" y="102"/>
                  </a:lnTo>
                  <a:lnTo>
                    <a:pt x="98" y="102"/>
                  </a:lnTo>
                  <a:lnTo>
                    <a:pt x="98" y="106"/>
                  </a:lnTo>
                  <a:lnTo>
                    <a:pt x="94" y="106"/>
                  </a:lnTo>
                  <a:lnTo>
                    <a:pt x="94" y="108"/>
                  </a:lnTo>
                  <a:lnTo>
                    <a:pt x="94" y="112"/>
                  </a:lnTo>
                  <a:lnTo>
                    <a:pt x="90" y="116"/>
                  </a:lnTo>
                  <a:lnTo>
                    <a:pt x="90" y="120"/>
                  </a:lnTo>
                  <a:lnTo>
                    <a:pt x="86" y="120"/>
                  </a:lnTo>
                  <a:lnTo>
                    <a:pt x="86" y="124"/>
                  </a:lnTo>
                  <a:lnTo>
                    <a:pt x="86" y="128"/>
                  </a:lnTo>
                  <a:lnTo>
                    <a:pt x="90" y="128"/>
                  </a:lnTo>
                  <a:lnTo>
                    <a:pt x="86" y="132"/>
                  </a:lnTo>
                  <a:lnTo>
                    <a:pt x="86" y="134"/>
                  </a:lnTo>
                  <a:lnTo>
                    <a:pt x="90" y="138"/>
                  </a:lnTo>
                  <a:lnTo>
                    <a:pt x="90" y="142"/>
                  </a:lnTo>
                  <a:lnTo>
                    <a:pt x="90" y="146"/>
                  </a:lnTo>
                  <a:lnTo>
                    <a:pt x="90" y="150"/>
                  </a:lnTo>
                  <a:lnTo>
                    <a:pt x="94" y="150"/>
                  </a:lnTo>
                  <a:lnTo>
                    <a:pt x="94" y="154"/>
                  </a:lnTo>
                  <a:lnTo>
                    <a:pt x="94" y="158"/>
                  </a:lnTo>
                  <a:lnTo>
                    <a:pt x="94" y="162"/>
                  </a:lnTo>
                  <a:lnTo>
                    <a:pt x="98" y="162"/>
                  </a:lnTo>
                  <a:lnTo>
                    <a:pt x="98" y="164"/>
                  </a:lnTo>
                  <a:lnTo>
                    <a:pt x="102" y="168"/>
                  </a:lnTo>
                  <a:lnTo>
                    <a:pt x="106" y="172"/>
                  </a:lnTo>
                  <a:lnTo>
                    <a:pt x="110" y="176"/>
                  </a:lnTo>
                  <a:lnTo>
                    <a:pt x="110" y="180"/>
                  </a:lnTo>
                  <a:lnTo>
                    <a:pt x="110" y="184"/>
                  </a:lnTo>
                  <a:lnTo>
                    <a:pt x="110" y="188"/>
                  </a:lnTo>
                  <a:lnTo>
                    <a:pt x="114" y="188"/>
                  </a:lnTo>
                  <a:lnTo>
                    <a:pt x="110" y="188"/>
                  </a:lnTo>
                  <a:lnTo>
                    <a:pt x="110" y="190"/>
                  </a:lnTo>
                  <a:lnTo>
                    <a:pt x="110" y="194"/>
                  </a:lnTo>
                  <a:lnTo>
                    <a:pt x="110" y="198"/>
                  </a:lnTo>
                  <a:lnTo>
                    <a:pt x="110" y="194"/>
                  </a:lnTo>
                  <a:lnTo>
                    <a:pt x="106" y="194"/>
                  </a:lnTo>
                  <a:lnTo>
                    <a:pt x="102" y="194"/>
                  </a:lnTo>
                  <a:lnTo>
                    <a:pt x="102" y="190"/>
                  </a:lnTo>
                  <a:lnTo>
                    <a:pt x="98" y="190"/>
                  </a:lnTo>
                  <a:lnTo>
                    <a:pt x="94" y="190"/>
                  </a:lnTo>
                  <a:lnTo>
                    <a:pt x="90" y="190"/>
                  </a:lnTo>
                  <a:lnTo>
                    <a:pt x="86" y="190"/>
                  </a:lnTo>
                  <a:lnTo>
                    <a:pt x="84" y="190"/>
                  </a:lnTo>
                  <a:lnTo>
                    <a:pt x="76" y="190"/>
                  </a:lnTo>
                  <a:lnTo>
                    <a:pt x="68" y="190"/>
                  </a:lnTo>
                  <a:lnTo>
                    <a:pt x="68" y="188"/>
                  </a:lnTo>
                  <a:lnTo>
                    <a:pt x="64" y="188"/>
                  </a:lnTo>
                  <a:lnTo>
                    <a:pt x="60" y="188"/>
                  </a:lnTo>
                  <a:lnTo>
                    <a:pt x="56" y="188"/>
                  </a:lnTo>
                  <a:lnTo>
                    <a:pt x="54" y="188"/>
                  </a:lnTo>
                  <a:lnTo>
                    <a:pt x="50" y="188"/>
                  </a:lnTo>
                  <a:lnTo>
                    <a:pt x="46" y="188"/>
                  </a:lnTo>
                  <a:lnTo>
                    <a:pt x="42" y="188"/>
                  </a:lnTo>
                  <a:lnTo>
                    <a:pt x="42" y="190"/>
                  </a:lnTo>
                  <a:lnTo>
                    <a:pt x="38" y="190"/>
                  </a:lnTo>
                  <a:lnTo>
                    <a:pt x="30" y="190"/>
                  </a:lnTo>
                  <a:lnTo>
                    <a:pt x="26" y="190"/>
                  </a:lnTo>
                  <a:lnTo>
                    <a:pt x="26" y="190"/>
                  </a:lnTo>
                  <a:lnTo>
                    <a:pt x="26" y="19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134"/>
            <p:cNvSpPr>
              <a:spLocks noEditPoints="1"/>
            </p:cNvSpPr>
            <p:nvPr/>
          </p:nvSpPr>
          <p:spPr bwMode="auto">
            <a:xfrm>
              <a:off x="3825875" y="4089468"/>
              <a:ext cx="60325" cy="63500"/>
            </a:xfrm>
            <a:custGeom>
              <a:avLst/>
              <a:gdLst>
                <a:gd name="T0" fmla="*/ 0 w 38"/>
                <a:gd name="T1" fmla="*/ 4 h 40"/>
                <a:gd name="T2" fmla="*/ 0 w 38"/>
                <a:gd name="T3" fmla="*/ 4 h 40"/>
                <a:gd name="T4" fmla="*/ 4 w 38"/>
                <a:gd name="T5" fmla="*/ 0 h 40"/>
                <a:gd name="T6" fmla="*/ 4 w 38"/>
                <a:gd name="T7" fmla="*/ 4 h 40"/>
                <a:gd name="T8" fmla="*/ 4 w 38"/>
                <a:gd name="T9" fmla="*/ 4 h 40"/>
                <a:gd name="T10" fmla="*/ 4 w 38"/>
                <a:gd name="T11" fmla="*/ 4 h 40"/>
                <a:gd name="T12" fmla="*/ 0 w 38"/>
                <a:gd name="T13" fmla="*/ 4 h 40"/>
                <a:gd name="T14" fmla="*/ 0 w 38"/>
                <a:gd name="T15" fmla="*/ 4 h 40"/>
                <a:gd name="T16" fmla="*/ 4 w 38"/>
                <a:gd name="T17" fmla="*/ 8 h 40"/>
                <a:gd name="T18" fmla="*/ 4 w 38"/>
                <a:gd name="T19" fmla="*/ 8 h 40"/>
                <a:gd name="T20" fmla="*/ 4 w 38"/>
                <a:gd name="T21" fmla="*/ 4 h 40"/>
                <a:gd name="T22" fmla="*/ 8 w 38"/>
                <a:gd name="T23" fmla="*/ 8 h 40"/>
                <a:gd name="T24" fmla="*/ 4 w 38"/>
                <a:gd name="T25" fmla="*/ 8 h 40"/>
                <a:gd name="T26" fmla="*/ 34 w 38"/>
                <a:gd name="T27" fmla="*/ 10 h 40"/>
                <a:gd name="T28" fmla="*/ 34 w 38"/>
                <a:gd name="T29" fmla="*/ 8 h 40"/>
                <a:gd name="T30" fmla="*/ 34 w 38"/>
                <a:gd name="T31" fmla="*/ 8 h 40"/>
                <a:gd name="T32" fmla="*/ 34 w 38"/>
                <a:gd name="T33" fmla="*/ 8 h 40"/>
                <a:gd name="T34" fmla="*/ 34 w 38"/>
                <a:gd name="T35" fmla="*/ 10 h 40"/>
                <a:gd name="T36" fmla="*/ 16 w 38"/>
                <a:gd name="T37" fmla="*/ 10 h 40"/>
                <a:gd name="T38" fmla="*/ 12 w 38"/>
                <a:gd name="T39" fmla="*/ 10 h 40"/>
                <a:gd name="T40" fmla="*/ 16 w 38"/>
                <a:gd name="T41" fmla="*/ 10 h 40"/>
                <a:gd name="T42" fmla="*/ 20 w 38"/>
                <a:gd name="T43" fmla="*/ 10 h 40"/>
                <a:gd name="T44" fmla="*/ 20 w 38"/>
                <a:gd name="T45" fmla="*/ 10 h 40"/>
                <a:gd name="T46" fmla="*/ 16 w 38"/>
                <a:gd name="T47" fmla="*/ 10 h 40"/>
                <a:gd name="T48" fmla="*/ 16 w 38"/>
                <a:gd name="T49" fmla="*/ 10 h 40"/>
                <a:gd name="T50" fmla="*/ 16 w 38"/>
                <a:gd name="T51" fmla="*/ 10 h 40"/>
                <a:gd name="T52" fmla="*/ 16 w 38"/>
                <a:gd name="T53" fmla="*/ 10 h 40"/>
                <a:gd name="T54" fmla="*/ 16 w 38"/>
                <a:gd name="T55" fmla="*/ 10 h 40"/>
                <a:gd name="T56" fmla="*/ 34 w 38"/>
                <a:gd name="T57" fmla="*/ 22 h 40"/>
                <a:gd name="T58" fmla="*/ 34 w 38"/>
                <a:gd name="T59" fmla="*/ 22 h 40"/>
                <a:gd name="T60" fmla="*/ 34 w 38"/>
                <a:gd name="T61" fmla="*/ 18 h 40"/>
                <a:gd name="T62" fmla="*/ 38 w 38"/>
                <a:gd name="T63" fmla="*/ 18 h 40"/>
                <a:gd name="T64" fmla="*/ 38 w 38"/>
                <a:gd name="T65" fmla="*/ 18 h 40"/>
                <a:gd name="T66" fmla="*/ 34 w 38"/>
                <a:gd name="T67" fmla="*/ 22 h 40"/>
                <a:gd name="T68" fmla="*/ 30 w 38"/>
                <a:gd name="T69" fmla="*/ 38 h 40"/>
                <a:gd name="T70" fmla="*/ 30 w 38"/>
                <a:gd name="T71" fmla="*/ 38 h 40"/>
                <a:gd name="T72" fmla="*/ 30 w 38"/>
                <a:gd name="T73" fmla="*/ 34 h 40"/>
                <a:gd name="T74" fmla="*/ 30 w 38"/>
                <a:gd name="T75" fmla="*/ 34 h 40"/>
                <a:gd name="T76" fmla="*/ 30 w 38"/>
                <a:gd name="T77" fmla="*/ 38 h 40"/>
                <a:gd name="T78" fmla="*/ 30 w 38"/>
                <a:gd name="T79" fmla="*/ 38 h 40"/>
                <a:gd name="T80" fmla="*/ 24 w 38"/>
                <a:gd name="T81" fmla="*/ 40 h 40"/>
                <a:gd name="T82" fmla="*/ 24 w 38"/>
                <a:gd name="T83" fmla="*/ 38 h 40"/>
                <a:gd name="T84" fmla="*/ 24 w 38"/>
                <a:gd name="T85" fmla="*/ 38 h 40"/>
                <a:gd name="T86" fmla="*/ 24 w 38"/>
                <a:gd name="T87" fmla="*/ 34 h 40"/>
                <a:gd name="T88" fmla="*/ 26 w 38"/>
                <a:gd name="T89" fmla="*/ 38 h 40"/>
                <a:gd name="T90" fmla="*/ 26 w 38"/>
                <a:gd name="T91" fmla="*/ 38 h 40"/>
                <a:gd name="T92" fmla="*/ 26 w 38"/>
                <a:gd name="T93" fmla="*/ 40 h 40"/>
                <a:gd name="T94" fmla="*/ 12 w 38"/>
                <a:gd name="T95" fmla="*/ 40 h 40"/>
                <a:gd name="T96" fmla="*/ 12 w 38"/>
                <a:gd name="T97" fmla="*/ 40 h 40"/>
                <a:gd name="T98" fmla="*/ 12 w 38"/>
                <a:gd name="T99" fmla="*/ 40 h 40"/>
                <a:gd name="T100" fmla="*/ 12 w 38"/>
                <a:gd name="T101" fmla="*/ 38 h 40"/>
                <a:gd name="T102" fmla="*/ 16 w 38"/>
                <a:gd name="T103" fmla="*/ 38 h 40"/>
                <a:gd name="T104" fmla="*/ 16 w 38"/>
                <a:gd name="T105" fmla="*/ 40 h 40"/>
                <a:gd name="T106" fmla="*/ 16 w 38"/>
                <a:gd name="T107" fmla="*/ 40 h 40"/>
                <a:gd name="T108" fmla="*/ 12 w 38"/>
                <a:gd name="T10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 h="40">
                  <a:moveTo>
                    <a:pt x="0" y="4"/>
                  </a:moveTo>
                  <a:lnTo>
                    <a:pt x="0" y="4"/>
                  </a:lnTo>
                  <a:lnTo>
                    <a:pt x="0" y="4"/>
                  </a:lnTo>
                  <a:lnTo>
                    <a:pt x="0" y="4"/>
                  </a:lnTo>
                  <a:lnTo>
                    <a:pt x="0" y="4"/>
                  </a:lnTo>
                  <a:lnTo>
                    <a:pt x="0" y="4"/>
                  </a:lnTo>
                  <a:lnTo>
                    <a:pt x="0" y="4"/>
                  </a:lnTo>
                  <a:lnTo>
                    <a:pt x="0" y="0"/>
                  </a:lnTo>
                  <a:lnTo>
                    <a:pt x="4" y="0"/>
                  </a:lnTo>
                  <a:lnTo>
                    <a:pt x="4" y="0"/>
                  </a:lnTo>
                  <a:lnTo>
                    <a:pt x="4" y="0"/>
                  </a:lnTo>
                  <a:lnTo>
                    <a:pt x="4" y="4"/>
                  </a:lnTo>
                  <a:lnTo>
                    <a:pt x="4" y="4"/>
                  </a:lnTo>
                  <a:lnTo>
                    <a:pt x="4" y="4"/>
                  </a:lnTo>
                  <a:lnTo>
                    <a:pt x="4" y="4"/>
                  </a:lnTo>
                  <a:lnTo>
                    <a:pt x="4" y="4"/>
                  </a:lnTo>
                  <a:lnTo>
                    <a:pt x="4" y="4"/>
                  </a:lnTo>
                  <a:lnTo>
                    <a:pt x="4" y="4"/>
                  </a:lnTo>
                  <a:lnTo>
                    <a:pt x="4" y="4"/>
                  </a:lnTo>
                  <a:lnTo>
                    <a:pt x="0" y="4"/>
                  </a:lnTo>
                  <a:lnTo>
                    <a:pt x="0" y="4"/>
                  </a:lnTo>
                  <a:lnTo>
                    <a:pt x="0" y="4"/>
                  </a:lnTo>
                  <a:lnTo>
                    <a:pt x="0" y="4"/>
                  </a:lnTo>
                  <a:lnTo>
                    <a:pt x="0" y="4"/>
                  </a:lnTo>
                  <a:lnTo>
                    <a:pt x="0" y="4"/>
                  </a:lnTo>
                  <a:close/>
                  <a:moveTo>
                    <a:pt x="4" y="8"/>
                  </a:moveTo>
                  <a:lnTo>
                    <a:pt x="4" y="8"/>
                  </a:lnTo>
                  <a:lnTo>
                    <a:pt x="4" y="8"/>
                  </a:lnTo>
                  <a:lnTo>
                    <a:pt x="4" y="8"/>
                  </a:lnTo>
                  <a:lnTo>
                    <a:pt x="4" y="8"/>
                  </a:lnTo>
                  <a:lnTo>
                    <a:pt x="4" y="4"/>
                  </a:lnTo>
                  <a:lnTo>
                    <a:pt x="4" y="4"/>
                  </a:lnTo>
                  <a:lnTo>
                    <a:pt x="4" y="4"/>
                  </a:lnTo>
                  <a:lnTo>
                    <a:pt x="8" y="8"/>
                  </a:lnTo>
                  <a:lnTo>
                    <a:pt x="8" y="8"/>
                  </a:lnTo>
                  <a:lnTo>
                    <a:pt x="8" y="8"/>
                  </a:lnTo>
                  <a:lnTo>
                    <a:pt x="8" y="8"/>
                  </a:lnTo>
                  <a:lnTo>
                    <a:pt x="4" y="8"/>
                  </a:lnTo>
                  <a:lnTo>
                    <a:pt x="4" y="8"/>
                  </a:lnTo>
                  <a:lnTo>
                    <a:pt x="4" y="8"/>
                  </a:lnTo>
                  <a:lnTo>
                    <a:pt x="4" y="8"/>
                  </a:lnTo>
                  <a:close/>
                  <a:moveTo>
                    <a:pt x="34" y="10"/>
                  </a:moveTo>
                  <a:lnTo>
                    <a:pt x="34" y="10"/>
                  </a:lnTo>
                  <a:lnTo>
                    <a:pt x="34" y="10"/>
                  </a:lnTo>
                  <a:lnTo>
                    <a:pt x="34" y="8"/>
                  </a:lnTo>
                  <a:lnTo>
                    <a:pt x="34" y="8"/>
                  </a:lnTo>
                  <a:lnTo>
                    <a:pt x="34" y="8"/>
                  </a:lnTo>
                  <a:lnTo>
                    <a:pt x="34" y="8"/>
                  </a:lnTo>
                  <a:lnTo>
                    <a:pt x="34" y="8"/>
                  </a:lnTo>
                  <a:lnTo>
                    <a:pt x="34" y="8"/>
                  </a:lnTo>
                  <a:lnTo>
                    <a:pt x="34" y="8"/>
                  </a:lnTo>
                  <a:lnTo>
                    <a:pt x="34" y="10"/>
                  </a:lnTo>
                  <a:lnTo>
                    <a:pt x="34" y="10"/>
                  </a:lnTo>
                  <a:lnTo>
                    <a:pt x="34" y="10"/>
                  </a:lnTo>
                  <a:lnTo>
                    <a:pt x="34" y="10"/>
                  </a:lnTo>
                  <a:lnTo>
                    <a:pt x="34" y="10"/>
                  </a:lnTo>
                  <a:close/>
                  <a:moveTo>
                    <a:pt x="16" y="10"/>
                  </a:moveTo>
                  <a:lnTo>
                    <a:pt x="12" y="10"/>
                  </a:lnTo>
                  <a:lnTo>
                    <a:pt x="12" y="10"/>
                  </a:lnTo>
                  <a:lnTo>
                    <a:pt x="12" y="10"/>
                  </a:lnTo>
                  <a:lnTo>
                    <a:pt x="12" y="10"/>
                  </a:lnTo>
                  <a:lnTo>
                    <a:pt x="16" y="10"/>
                  </a:lnTo>
                  <a:lnTo>
                    <a:pt x="16" y="10"/>
                  </a:lnTo>
                  <a:lnTo>
                    <a:pt x="16" y="10"/>
                  </a:lnTo>
                  <a:lnTo>
                    <a:pt x="16"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close/>
                  <a:moveTo>
                    <a:pt x="34" y="22"/>
                  </a:moveTo>
                  <a:lnTo>
                    <a:pt x="34" y="22"/>
                  </a:lnTo>
                  <a:lnTo>
                    <a:pt x="34" y="22"/>
                  </a:lnTo>
                  <a:lnTo>
                    <a:pt x="34" y="22"/>
                  </a:lnTo>
                  <a:lnTo>
                    <a:pt x="34" y="18"/>
                  </a:lnTo>
                  <a:lnTo>
                    <a:pt x="34" y="18"/>
                  </a:lnTo>
                  <a:lnTo>
                    <a:pt x="34" y="18"/>
                  </a:lnTo>
                  <a:lnTo>
                    <a:pt x="34" y="18"/>
                  </a:lnTo>
                  <a:lnTo>
                    <a:pt x="38" y="18"/>
                  </a:lnTo>
                  <a:lnTo>
                    <a:pt x="38" y="18"/>
                  </a:lnTo>
                  <a:lnTo>
                    <a:pt x="38" y="18"/>
                  </a:lnTo>
                  <a:lnTo>
                    <a:pt x="38" y="18"/>
                  </a:lnTo>
                  <a:lnTo>
                    <a:pt x="38" y="18"/>
                  </a:lnTo>
                  <a:lnTo>
                    <a:pt x="38" y="18"/>
                  </a:lnTo>
                  <a:lnTo>
                    <a:pt x="38" y="22"/>
                  </a:lnTo>
                  <a:lnTo>
                    <a:pt x="34" y="22"/>
                  </a:lnTo>
                  <a:lnTo>
                    <a:pt x="34" y="22"/>
                  </a:lnTo>
                  <a:lnTo>
                    <a:pt x="34" y="22"/>
                  </a:lnTo>
                  <a:close/>
                  <a:moveTo>
                    <a:pt x="30" y="38"/>
                  </a:moveTo>
                  <a:lnTo>
                    <a:pt x="30" y="38"/>
                  </a:lnTo>
                  <a:lnTo>
                    <a:pt x="30" y="38"/>
                  </a:lnTo>
                  <a:lnTo>
                    <a:pt x="30" y="38"/>
                  </a:lnTo>
                  <a:lnTo>
                    <a:pt x="30" y="38"/>
                  </a:lnTo>
                  <a:lnTo>
                    <a:pt x="30" y="34"/>
                  </a:lnTo>
                  <a:lnTo>
                    <a:pt x="30" y="34"/>
                  </a:lnTo>
                  <a:lnTo>
                    <a:pt x="30" y="34"/>
                  </a:lnTo>
                  <a:lnTo>
                    <a:pt x="30" y="34"/>
                  </a:lnTo>
                  <a:lnTo>
                    <a:pt x="30" y="34"/>
                  </a:lnTo>
                  <a:lnTo>
                    <a:pt x="30" y="38"/>
                  </a:lnTo>
                  <a:lnTo>
                    <a:pt x="30" y="38"/>
                  </a:lnTo>
                  <a:lnTo>
                    <a:pt x="30" y="38"/>
                  </a:lnTo>
                  <a:lnTo>
                    <a:pt x="30" y="38"/>
                  </a:lnTo>
                  <a:lnTo>
                    <a:pt x="30" y="38"/>
                  </a:lnTo>
                  <a:lnTo>
                    <a:pt x="30" y="38"/>
                  </a:lnTo>
                  <a:close/>
                  <a:moveTo>
                    <a:pt x="26" y="40"/>
                  </a:moveTo>
                  <a:lnTo>
                    <a:pt x="24" y="40"/>
                  </a:lnTo>
                  <a:lnTo>
                    <a:pt x="24" y="40"/>
                  </a:lnTo>
                  <a:lnTo>
                    <a:pt x="24" y="40"/>
                  </a:lnTo>
                  <a:lnTo>
                    <a:pt x="24" y="40"/>
                  </a:lnTo>
                  <a:lnTo>
                    <a:pt x="24" y="38"/>
                  </a:lnTo>
                  <a:lnTo>
                    <a:pt x="24" y="38"/>
                  </a:lnTo>
                  <a:lnTo>
                    <a:pt x="24" y="38"/>
                  </a:lnTo>
                  <a:lnTo>
                    <a:pt x="24" y="38"/>
                  </a:lnTo>
                  <a:lnTo>
                    <a:pt x="24" y="34"/>
                  </a:lnTo>
                  <a:lnTo>
                    <a:pt x="24" y="34"/>
                  </a:lnTo>
                  <a:lnTo>
                    <a:pt x="24" y="34"/>
                  </a:lnTo>
                  <a:lnTo>
                    <a:pt x="24" y="38"/>
                  </a:lnTo>
                  <a:lnTo>
                    <a:pt x="26" y="38"/>
                  </a:lnTo>
                  <a:lnTo>
                    <a:pt x="26" y="38"/>
                  </a:lnTo>
                  <a:lnTo>
                    <a:pt x="26" y="38"/>
                  </a:lnTo>
                  <a:lnTo>
                    <a:pt x="26" y="38"/>
                  </a:lnTo>
                  <a:lnTo>
                    <a:pt x="26" y="38"/>
                  </a:lnTo>
                  <a:lnTo>
                    <a:pt x="26" y="40"/>
                  </a:lnTo>
                  <a:lnTo>
                    <a:pt x="26" y="40"/>
                  </a:lnTo>
                  <a:lnTo>
                    <a:pt x="26" y="40"/>
                  </a:lnTo>
                  <a:close/>
                  <a:moveTo>
                    <a:pt x="12" y="40"/>
                  </a:moveTo>
                  <a:lnTo>
                    <a:pt x="12" y="40"/>
                  </a:lnTo>
                  <a:lnTo>
                    <a:pt x="12" y="40"/>
                  </a:lnTo>
                  <a:lnTo>
                    <a:pt x="12" y="40"/>
                  </a:lnTo>
                  <a:lnTo>
                    <a:pt x="12" y="40"/>
                  </a:lnTo>
                  <a:lnTo>
                    <a:pt x="12" y="40"/>
                  </a:lnTo>
                  <a:lnTo>
                    <a:pt x="12" y="40"/>
                  </a:lnTo>
                  <a:lnTo>
                    <a:pt x="12" y="40"/>
                  </a:lnTo>
                  <a:lnTo>
                    <a:pt x="12" y="40"/>
                  </a:lnTo>
                  <a:lnTo>
                    <a:pt x="12" y="38"/>
                  </a:lnTo>
                  <a:lnTo>
                    <a:pt x="12" y="38"/>
                  </a:lnTo>
                  <a:lnTo>
                    <a:pt x="12" y="38"/>
                  </a:lnTo>
                  <a:lnTo>
                    <a:pt x="12" y="38"/>
                  </a:lnTo>
                  <a:lnTo>
                    <a:pt x="16" y="38"/>
                  </a:lnTo>
                  <a:lnTo>
                    <a:pt x="16" y="38"/>
                  </a:lnTo>
                  <a:lnTo>
                    <a:pt x="16" y="38"/>
                  </a:lnTo>
                  <a:lnTo>
                    <a:pt x="16" y="40"/>
                  </a:lnTo>
                  <a:lnTo>
                    <a:pt x="16" y="40"/>
                  </a:lnTo>
                  <a:lnTo>
                    <a:pt x="16" y="40"/>
                  </a:lnTo>
                  <a:lnTo>
                    <a:pt x="16" y="40"/>
                  </a:lnTo>
                  <a:lnTo>
                    <a:pt x="16" y="40"/>
                  </a:lnTo>
                  <a:lnTo>
                    <a:pt x="16" y="40"/>
                  </a:lnTo>
                  <a:lnTo>
                    <a:pt x="16" y="40"/>
                  </a:lnTo>
                  <a:lnTo>
                    <a:pt x="12" y="40"/>
                  </a:lnTo>
                  <a:lnTo>
                    <a:pt x="12" y="40"/>
                  </a:lnTo>
                  <a:lnTo>
                    <a:pt x="12" y="4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135"/>
            <p:cNvSpPr>
              <a:spLocks/>
            </p:cNvSpPr>
            <p:nvPr/>
          </p:nvSpPr>
          <p:spPr bwMode="auto">
            <a:xfrm>
              <a:off x="4721225" y="4260918"/>
              <a:ext cx="288925" cy="238125"/>
            </a:xfrm>
            <a:custGeom>
              <a:avLst/>
              <a:gdLst>
                <a:gd name="T0" fmla="*/ 82 w 182"/>
                <a:gd name="T1" fmla="*/ 104 h 150"/>
                <a:gd name="T2" fmla="*/ 70 w 182"/>
                <a:gd name="T3" fmla="*/ 102 h 150"/>
                <a:gd name="T4" fmla="*/ 58 w 182"/>
                <a:gd name="T5" fmla="*/ 112 h 150"/>
                <a:gd name="T6" fmla="*/ 58 w 182"/>
                <a:gd name="T7" fmla="*/ 116 h 150"/>
                <a:gd name="T8" fmla="*/ 58 w 182"/>
                <a:gd name="T9" fmla="*/ 132 h 150"/>
                <a:gd name="T10" fmla="*/ 52 w 182"/>
                <a:gd name="T11" fmla="*/ 132 h 150"/>
                <a:gd name="T12" fmla="*/ 40 w 182"/>
                <a:gd name="T13" fmla="*/ 128 h 150"/>
                <a:gd name="T14" fmla="*/ 32 w 182"/>
                <a:gd name="T15" fmla="*/ 128 h 150"/>
                <a:gd name="T16" fmla="*/ 26 w 182"/>
                <a:gd name="T17" fmla="*/ 138 h 150"/>
                <a:gd name="T18" fmla="*/ 26 w 182"/>
                <a:gd name="T19" fmla="*/ 146 h 150"/>
                <a:gd name="T20" fmla="*/ 22 w 182"/>
                <a:gd name="T21" fmla="*/ 142 h 150"/>
                <a:gd name="T22" fmla="*/ 10 w 182"/>
                <a:gd name="T23" fmla="*/ 128 h 150"/>
                <a:gd name="T24" fmla="*/ 6 w 182"/>
                <a:gd name="T25" fmla="*/ 116 h 150"/>
                <a:gd name="T26" fmla="*/ 2 w 182"/>
                <a:gd name="T27" fmla="*/ 104 h 150"/>
                <a:gd name="T28" fmla="*/ 2 w 182"/>
                <a:gd name="T29" fmla="*/ 90 h 150"/>
                <a:gd name="T30" fmla="*/ 2 w 182"/>
                <a:gd name="T31" fmla="*/ 82 h 150"/>
                <a:gd name="T32" fmla="*/ 6 w 182"/>
                <a:gd name="T33" fmla="*/ 68 h 150"/>
                <a:gd name="T34" fmla="*/ 14 w 182"/>
                <a:gd name="T35" fmla="*/ 60 h 150"/>
                <a:gd name="T36" fmla="*/ 26 w 182"/>
                <a:gd name="T37" fmla="*/ 56 h 150"/>
                <a:gd name="T38" fmla="*/ 32 w 182"/>
                <a:gd name="T39" fmla="*/ 56 h 150"/>
                <a:gd name="T40" fmla="*/ 48 w 182"/>
                <a:gd name="T41" fmla="*/ 52 h 150"/>
                <a:gd name="T42" fmla="*/ 58 w 182"/>
                <a:gd name="T43" fmla="*/ 48 h 150"/>
                <a:gd name="T44" fmla="*/ 66 w 182"/>
                <a:gd name="T45" fmla="*/ 42 h 150"/>
                <a:gd name="T46" fmla="*/ 70 w 182"/>
                <a:gd name="T47" fmla="*/ 34 h 150"/>
                <a:gd name="T48" fmla="*/ 84 w 182"/>
                <a:gd name="T49" fmla="*/ 34 h 150"/>
                <a:gd name="T50" fmla="*/ 96 w 182"/>
                <a:gd name="T51" fmla="*/ 18 h 150"/>
                <a:gd name="T52" fmla="*/ 104 w 182"/>
                <a:gd name="T53" fmla="*/ 12 h 150"/>
                <a:gd name="T54" fmla="*/ 108 w 182"/>
                <a:gd name="T55" fmla="*/ 4 h 150"/>
                <a:gd name="T56" fmla="*/ 118 w 182"/>
                <a:gd name="T57" fmla="*/ 0 h 150"/>
                <a:gd name="T58" fmla="*/ 126 w 182"/>
                <a:gd name="T59" fmla="*/ 14 h 150"/>
                <a:gd name="T60" fmla="*/ 130 w 182"/>
                <a:gd name="T61" fmla="*/ 30 h 150"/>
                <a:gd name="T62" fmla="*/ 126 w 182"/>
                <a:gd name="T63" fmla="*/ 42 h 150"/>
                <a:gd name="T64" fmla="*/ 134 w 182"/>
                <a:gd name="T65" fmla="*/ 42 h 150"/>
                <a:gd name="T66" fmla="*/ 140 w 182"/>
                <a:gd name="T67" fmla="*/ 48 h 150"/>
                <a:gd name="T68" fmla="*/ 152 w 182"/>
                <a:gd name="T69" fmla="*/ 52 h 150"/>
                <a:gd name="T70" fmla="*/ 156 w 182"/>
                <a:gd name="T71" fmla="*/ 64 h 150"/>
                <a:gd name="T72" fmla="*/ 166 w 182"/>
                <a:gd name="T73" fmla="*/ 74 h 150"/>
                <a:gd name="T74" fmla="*/ 166 w 182"/>
                <a:gd name="T75" fmla="*/ 82 h 150"/>
                <a:gd name="T76" fmla="*/ 174 w 182"/>
                <a:gd name="T77" fmla="*/ 90 h 150"/>
                <a:gd name="T78" fmla="*/ 178 w 182"/>
                <a:gd name="T79" fmla="*/ 94 h 150"/>
                <a:gd name="T80" fmla="*/ 182 w 182"/>
                <a:gd name="T81" fmla="*/ 104 h 150"/>
                <a:gd name="T82" fmla="*/ 170 w 182"/>
                <a:gd name="T83" fmla="*/ 102 h 150"/>
                <a:gd name="T84" fmla="*/ 162 w 182"/>
                <a:gd name="T85" fmla="*/ 102 h 150"/>
                <a:gd name="T86" fmla="*/ 152 w 182"/>
                <a:gd name="T87" fmla="*/ 98 h 150"/>
                <a:gd name="T88" fmla="*/ 144 w 182"/>
                <a:gd name="T89" fmla="*/ 104 h 150"/>
                <a:gd name="T90" fmla="*/ 136 w 182"/>
                <a:gd name="T91" fmla="*/ 104 h 150"/>
                <a:gd name="T92" fmla="*/ 122 w 182"/>
                <a:gd name="T93" fmla="*/ 108 h 150"/>
                <a:gd name="T94" fmla="*/ 114 w 182"/>
                <a:gd name="T95" fmla="*/ 108 h 150"/>
                <a:gd name="T96" fmla="*/ 110 w 182"/>
                <a:gd name="T97" fmla="*/ 120 h 150"/>
                <a:gd name="T98" fmla="*/ 100 w 182"/>
                <a:gd name="T99" fmla="*/ 116 h 150"/>
                <a:gd name="T100" fmla="*/ 84 w 182"/>
                <a:gd name="T101"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150">
                  <a:moveTo>
                    <a:pt x="84" y="112"/>
                  </a:moveTo>
                  <a:lnTo>
                    <a:pt x="84" y="108"/>
                  </a:lnTo>
                  <a:lnTo>
                    <a:pt x="82" y="108"/>
                  </a:lnTo>
                  <a:lnTo>
                    <a:pt x="82" y="104"/>
                  </a:lnTo>
                  <a:lnTo>
                    <a:pt x="78" y="104"/>
                  </a:lnTo>
                  <a:lnTo>
                    <a:pt x="74" y="104"/>
                  </a:lnTo>
                  <a:lnTo>
                    <a:pt x="74" y="102"/>
                  </a:lnTo>
                  <a:lnTo>
                    <a:pt x="70" y="102"/>
                  </a:lnTo>
                  <a:lnTo>
                    <a:pt x="66" y="104"/>
                  </a:lnTo>
                  <a:lnTo>
                    <a:pt x="62" y="104"/>
                  </a:lnTo>
                  <a:lnTo>
                    <a:pt x="62" y="108"/>
                  </a:lnTo>
                  <a:lnTo>
                    <a:pt x="58" y="112"/>
                  </a:lnTo>
                  <a:lnTo>
                    <a:pt x="58" y="116"/>
                  </a:lnTo>
                  <a:lnTo>
                    <a:pt x="58" y="112"/>
                  </a:lnTo>
                  <a:lnTo>
                    <a:pt x="54" y="116"/>
                  </a:lnTo>
                  <a:lnTo>
                    <a:pt x="58" y="116"/>
                  </a:lnTo>
                  <a:lnTo>
                    <a:pt x="58" y="120"/>
                  </a:lnTo>
                  <a:lnTo>
                    <a:pt x="58" y="124"/>
                  </a:lnTo>
                  <a:lnTo>
                    <a:pt x="58" y="128"/>
                  </a:lnTo>
                  <a:lnTo>
                    <a:pt x="58" y="132"/>
                  </a:lnTo>
                  <a:lnTo>
                    <a:pt x="58" y="128"/>
                  </a:lnTo>
                  <a:lnTo>
                    <a:pt x="54" y="128"/>
                  </a:lnTo>
                  <a:lnTo>
                    <a:pt x="52" y="128"/>
                  </a:lnTo>
                  <a:lnTo>
                    <a:pt x="52" y="132"/>
                  </a:lnTo>
                  <a:lnTo>
                    <a:pt x="52" y="128"/>
                  </a:lnTo>
                  <a:lnTo>
                    <a:pt x="48" y="128"/>
                  </a:lnTo>
                  <a:lnTo>
                    <a:pt x="44" y="128"/>
                  </a:lnTo>
                  <a:lnTo>
                    <a:pt x="40" y="128"/>
                  </a:lnTo>
                  <a:lnTo>
                    <a:pt x="40" y="124"/>
                  </a:lnTo>
                  <a:lnTo>
                    <a:pt x="40" y="128"/>
                  </a:lnTo>
                  <a:lnTo>
                    <a:pt x="36" y="128"/>
                  </a:lnTo>
                  <a:lnTo>
                    <a:pt x="32" y="128"/>
                  </a:lnTo>
                  <a:lnTo>
                    <a:pt x="28" y="128"/>
                  </a:lnTo>
                  <a:lnTo>
                    <a:pt x="28" y="132"/>
                  </a:lnTo>
                  <a:lnTo>
                    <a:pt x="28" y="134"/>
                  </a:lnTo>
                  <a:lnTo>
                    <a:pt x="26" y="138"/>
                  </a:lnTo>
                  <a:lnTo>
                    <a:pt x="28" y="138"/>
                  </a:lnTo>
                  <a:lnTo>
                    <a:pt x="28" y="142"/>
                  </a:lnTo>
                  <a:lnTo>
                    <a:pt x="26" y="142"/>
                  </a:lnTo>
                  <a:lnTo>
                    <a:pt x="26" y="146"/>
                  </a:lnTo>
                  <a:lnTo>
                    <a:pt x="26" y="150"/>
                  </a:lnTo>
                  <a:lnTo>
                    <a:pt x="22" y="150"/>
                  </a:lnTo>
                  <a:lnTo>
                    <a:pt x="22" y="146"/>
                  </a:lnTo>
                  <a:lnTo>
                    <a:pt x="22" y="142"/>
                  </a:lnTo>
                  <a:lnTo>
                    <a:pt x="22" y="138"/>
                  </a:lnTo>
                  <a:lnTo>
                    <a:pt x="18" y="134"/>
                  </a:lnTo>
                  <a:lnTo>
                    <a:pt x="14" y="132"/>
                  </a:lnTo>
                  <a:lnTo>
                    <a:pt x="10" y="128"/>
                  </a:lnTo>
                  <a:lnTo>
                    <a:pt x="10" y="124"/>
                  </a:lnTo>
                  <a:lnTo>
                    <a:pt x="6" y="124"/>
                  </a:lnTo>
                  <a:lnTo>
                    <a:pt x="6" y="120"/>
                  </a:lnTo>
                  <a:lnTo>
                    <a:pt x="6" y="116"/>
                  </a:lnTo>
                  <a:lnTo>
                    <a:pt x="6" y="112"/>
                  </a:lnTo>
                  <a:lnTo>
                    <a:pt x="2" y="112"/>
                  </a:lnTo>
                  <a:lnTo>
                    <a:pt x="2" y="108"/>
                  </a:lnTo>
                  <a:lnTo>
                    <a:pt x="2" y="104"/>
                  </a:lnTo>
                  <a:lnTo>
                    <a:pt x="2" y="102"/>
                  </a:lnTo>
                  <a:lnTo>
                    <a:pt x="0" y="98"/>
                  </a:lnTo>
                  <a:lnTo>
                    <a:pt x="0" y="94"/>
                  </a:lnTo>
                  <a:lnTo>
                    <a:pt x="2" y="90"/>
                  </a:lnTo>
                  <a:lnTo>
                    <a:pt x="0" y="90"/>
                  </a:lnTo>
                  <a:lnTo>
                    <a:pt x="0" y="86"/>
                  </a:lnTo>
                  <a:lnTo>
                    <a:pt x="0" y="82"/>
                  </a:lnTo>
                  <a:lnTo>
                    <a:pt x="2" y="82"/>
                  </a:lnTo>
                  <a:lnTo>
                    <a:pt x="2" y="78"/>
                  </a:lnTo>
                  <a:lnTo>
                    <a:pt x="6" y="74"/>
                  </a:lnTo>
                  <a:lnTo>
                    <a:pt x="6" y="72"/>
                  </a:lnTo>
                  <a:lnTo>
                    <a:pt x="6" y="68"/>
                  </a:lnTo>
                  <a:lnTo>
                    <a:pt x="10" y="68"/>
                  </a:lnTo>
                  <a:lnTo>
                    <a:pt x="10" y="64"/>
                  </a:lnTo>
                  <a:lnTo>
                    <a:pt x="14" y="64"/>
                  </a:lnTo>
                  <a:lnTo>
                    <a:pt x="14" y="60"/>
                  </a:lnTo>
                  <a:lnTo>
                    <a:pt x="18" y="60"/>
                  </a:lnTo>
                  <a:lnTo>
                    <a:pt x="22" y="60"/>
                  </a:lnTo>
                  <a:lnTo>
                    <a:pt x="26" y="60"/>
                  </a:lnTo>
                  <a:lnTo>
                    <a:pt x="26" y="56"/>
                  </a:lnTo>
                  <a:lnTo>
                    <a:pt x="28" y="52"/>
                  </a:lnTo>
                  <a:lnTo>
                    <a:pt x="28" y="56"/>
                  </a:lnTo>
                  <a:lnTo>
                    <a:pt x="32" y="60"/>
                  </a:lnTo>
                  <a:lnTo>
                    <a:pt x="32" y="56"/>
                  </a:lnTo>
                  <a:lnTo>
                    <a:pt x="36" y="56"/>
                  </a:lnTo>
                  <a:lnTo>
                    <a:pt x="40" y="52"/>
                  </a:lnTo>
                  <a:lnTo>
                    <a:pt x="44" y="52"/>
                  </a:lnTo>
                  <a:lnTo>
                    <a:pt x="48" y="52"/>
                  </a:lnTo>
                  <a:lnTo>
                    <a:pt x="52" y="52"/>
                  </a:lnTo>
                  <a:lnTo>
                    <a:pt x="54" y="52"/>
                  </a:lnTo>
                  <a:lnTo>
                    <a:pt x="58" y="52"/>
                  </a:lnTo>
                  <a:lnTo>
                    <a:pt x="58" y="48"/>
                  </a:lnTo>
                  <a:lnTo>
                    <a:pt x="58" y="44"/>
                  </a:lnTo>
                  <a:lnTo>
                    <a:pt x="62" y="44"/>
                  </a:lnTo>
                  <a:lnTo>
                    <a:pt x="62" y="42"/>
                  </a:lnTo>
                  <a:lnTo>
                    <a:pt x="66" y="42"/>
                  </a:lnTo>
                  <a:lnTo>
                    <a:pt x="62" y="38"/>
                  </a:lnTo>
                  <a:lnTo>
                    <a:pt x="62" y="34"/>
                  </a:lnTo>
                  <a:lnTo>
                    <a:pt x="66" y="34"/>
                  </a:lnTo>
                  <a:lnTo>
                    <a:pt x="70" y="34"/>
                  </a:lnTo>
                  <a:lnTo>
                    <a:pt x="74" y="34"/>
                  </a:lnTo>
                  <a:lnTo>
                    <a:pt x="78" y="34"/>
                  </a:lnTo>
                  <a:lnTo>
                    <a:pt x="82" y="34"/>
                  </a:lnTo>
                  <a:lnTo>
                    <a:pt x="84" y="34"/>
                  </a:lnTo>
                  <a:lnTo>
                    <a:pt x="84" y="30"/>
                  </a:lnTo>
                  <a:lnTo>
                    <a:pt x="88" y="26"/>
                  </a:lnTo>
                  <a:lnTo>
                    <a:pt x="92" y="22"/>
                  </a:lnTo>
                  <a:lnTo>
                    <a:pt x="96" y="18"/>
                  </a:lnTo>
                  <a:lnTo>
                    <a:pt x="96" y="14"/>
                  </a:lnTo>
                  <a:lnTo>
                    <a:pt x="100" y="14"/>
                  </a:lnTo>
                  <a:lnTo>
                    <a:pt x="100" y="12"/>
                  </a:lnTo>
                  <a:lnTo>
                    <a:pt x="104" y="12"/>
                  </a:lnTo>
                  <a:lnTo>
                    <a:pt x="100" y="12"/>
                  </a:lnTo>
                  <a:lnTo>
                    <a:pt x="100" y="8"/>
                  </a:lnTo>
                  <a:lnTo>
                    <a:pt x="104" y="4"/>
                  </a:lnTo>
                  <a:lnTo>
                    <a:pt x="108" y="4"/>
                  </a:lnTo>
                  <a:lnTo>
                    <a:pt x="108" y="0"/>
                  </a:lnTo>
                  <a:lnTo>
                    <a:pt x="110" y="0"/>
                  </a:lnTo>
                  <a:lnTo>
                    <a:pt x="114" y="0"/>
                  </a:lnTo>
                  <a:lnTo>
                    <a:pt x="118" y="0"/>
                  </a:lnTo>
                  <a:lnTo>
                    <a:pt x="118" y="4"/>
                  </a:lnTo>
                  <a:lnTo>
                    <a:pt x="122" y="8"/>
                  </a:lnTo>
                  <a:lnTo>
                    <a:pt x="126" y="12"/>
                  </a:lnTo>
                  <a:lnTo>
                    <a:pt x="126" y="14"/>
                  </a:lnTo>
                  <a:lnTo>
                    <a:pt x="130" y="18"/>
                  </a:lnTo>
                  <a:lnTo>
                    <a:pt x="130" y="22"/>
                  </a:lnTo>
                  <a:lnTo>
                    <a:pt x="130" y="26"/>
                  </a:lnTo>
                  <a:lnTo>
                    <a:pt x="130" y="30"/>
                  </a:lnTo>
                  <a:lnTo>
                    <a:pt x="126" y="30"/>
                  </a:lnTo>
                  <a:lnTo>
                    <a:pt x="126" y="34"/>
                  </a:lnTo>
                  <a:lnTo>
                    <a:pt x="126" y="38"/>
                  </a:lnTo>
                  <a:lnTo>
                    <a:pt x="126" y="42"/>
                  </a:lnTo>
                  <a:lnTo>
                    <a:pt x="130" y="42"/>
                  </a:lnTo>
                  <a:lnTo>
                    <a:pt x="130" y="38"/>
                  </a:lnTo>
                  <a:lnTo>
                    <a:pt x="134" y="38"/>
                  </a:lnTo>
                  <a:lnTo>
                    <a:pt x="134" y="42"/>
                  </a:lnTo>
                  <a:lnTo>
                    <a:pt x="136" y="42"/>
                  </a:lnTo>
                  <a:lnTo>
                    <a:pt x="136" y="44"/>
                  </a:lnTo>
                  <a:lnTo>
                    <a:pt x="136" y="48"/>
                  </a:lnTo>
                  <a:lnTo>
                    <a:pt x="140" y="48"/>
                  </a:lnTo>
                  <a:lnTo>
                    <a:pt x="144" y="48"/>
                  </a:lnTo>
                  <a:lnTo>
                    <a:pt x="148" y="48"/>
                  </a:lnTo>
                  <a:lnTo>
                    <a:pt x="148" y="52"/>
                  </a:lnTo>
                  <a:lnTo>
                    <a:pt x="152" y="52"/>
                  </a:lnTo>
                  <a:lnTo>
                    <a:pt x="152" y="56"/>
                  </a:lnTo>
                  <a:lnTo>
                    <a:pt x="152" y="60"/>
                  </a:lnTo>
                  <a:lnTo>
                    <a:pt x="152" y="64"/>
                  </a:lnTo>
                  <a:lnTo>
                    <a:pt x="156" y="64"/>
                  </a:lnTo>
                  <a:lnTo>
                    <a:pt x="160" y="68"/>
                  </a:lnTo>
                  <a:lnTo>
                    <a:pt x="162" y="68"/>
                  </a:lnTo>
                  <a:lnTo>
                    <a:pt x="162" y="72"/>
                  </a:lnTo>
                  <a:lnTo>
                    <a:pt x="166" y="74"/>
                  </a:lnTo>
                  <a:lnTo>
                    <a:pt x="166" y="78"/>
                  </a:lnTo>
                  <a:lnTo>
                    <a:pt x="166" y="82"/>
                  </a:lnTo>
                  <a:lnTo>
                    <a:pt x="170" y="82"/>
                  </a:lnTo>
                  <a:lnTo>
                    <a:pt x="166" y="82"/>
                  </a:lnTo>
                  <a:lnTo>
                    <a:pt x="166" y="86"/>
                  </a:lnTo>
                  <a:lnTo>
                    <a:pt x="170" y="86"/>
                  </a:lnTo>
                  <a:lnTo>
                    <a:pt x="174" y="86"/>
                  </a:lnTo>
                  <a:lnTo>
                    <a:pt x="174" y="90"/>
                  </a:lnTo>
                  <a:lnTo>
                    <a:pt x="178" y="90"/>
                  </a:lnTo>
                  <a:lnTo>
                    <a:pt x="178" y="94"/>
                  </a:lnTo>
                  <a:lnTo>
                    <a:pt x="182" y="94"/>
                  </a:lnTo>
                  <a:lnTo>
                    <a:pt x="178" y="94"/>
                  </a:lnTo>
                  <a:lnTo>
                    <a:pt x="178" y="98"/>
                  </a:lnTo>
                  <a:lnTo>
                    <a:pt x="182" y="98"/>
                  </a:lnTo>
                  <a:lnTo>
                    <a:pt x="182" y="102"/>
                  </a:lnTo>
                  <a:lnTo>
                    <a:pt x="182" y="104"/>
                  </a:lnTo>
                  <a:lnTo>
                    <a:pt x="182" y="102"/>
                  </a:lnTo>
                  <a:lnTo>
                    <a:pt x="178" y="102"/>
                  </a:lnTo>
                  <a:lnTo>
                    <a:pt x="174" y="102"/>
                  </a:lnTo>
                  <a:lnTo>
                    <a:pt x="170" y="102"/>
                  </a:lnTo>
                  <a:lnTo>
                    <a:pt x="166" y="102"/>
                  </a:lnTo>
                  <a:lnTo>
                    <a:pt x="162" y="102"/>
                  </a:lnTo>
                  <a:lnTo>
                    <a:pt x="162" y="98"/>
                  </a:lnTo>
                  <a:lnTo>
                    <a:pt x="162" y="102"/>
                  </a:lnTo>
                  <a:lnTo>
                    <a:pt x="160" y="102"/>
                  </a:lnTo>
                  <a:lnTo>
                    <a:pt x="160" y="98"/>
                  </a:lnTo>
                  <a:lnTo>
                    <a:pt x="156" y="98"/>
                  </a:lnTo>
                  <a:lnTo>
                    <a:pt x="152" y="98"/>
                  </a:lnTo>
                  <a:lnTo>
                    <a:pt x="152" y="102"/>
                  </a:lnTo>
                  <a:lnTo>
                    <a:pt x="152" y="104"/>
                  </a:lnTo>
                  <a:lnTo>
                    <a:pt x="148" y="104"/>
                  </a:lnTo>
                  <a:lnTo>
                    <a:pt x="144" y="104"/>
                  </a:lnTo>
                  <a:lnTo>
                    <a:pt x="140" y="102"/>
                  </a:lnTo>
                  <a:lnTo>
                    <a:pt x="136" y="102"/>
                  </a:lnTo>
                  <a:lnTo>
                    <a:pt x="140" y="102"/>
                  </a:lnTo>
                  <a:lnTo>
                    <a:pt x="136" y="104"/>
                  </a:lnTo>
                  <a:lnTo>
                    <a:pt x="134" y="104"/>
                  </a:lnTo>
                  <a:lnTo>
                    <a:pt x="130" y="104"/>
                  </a:lnTo>
                  <a:lnTo>
                    <a:pt x="126" y="108"/>
                  </a:lnTo>
                  <a:lnTo>
                    <a:pt x="122" y="108"/>
                  </a:lnTo>
                  <a:lnTo>
                    <a:pt x="118" y="108"/>
                  </a:lnTo>
                  <a:lnTo>
                    <a:pt x="118" y="104"/>
                  </a:lnTo>
                  <a:lnTo>
                    <a:pt x="118" y="108"/>
                  </a:lnTo>
                  <a:lnTo>
                    <a:pt x="114" y="108"/>
                  </a:lnTo>
                  <a:lnTo>
                    <a:pt x="114" y="112"/>
                  </a:lnTo>
                  <a:lnTo>
                    <a:pt x="114" y="116"/>
                  </a:lnTo>
                  <a:lnTo>
                    <a:pt x="110" y="116"/>
                  </a:lnTo>
                  <a:lnTo>
                    <a:pt x="110" y="120"/>
                  </a:lnTo>
                  <a:lnTo>
                    <a:pt x="108" y="120"/>
                  </a:lnTo>
                  <a:lnTo>
                    <a:pt x="108" y="116"/>
                  </a:lnTo>
                  <a:lnTo>
                    <a:pt x="104" y="116"/>
                  </a:lnTo>
                  <a:lnTo>
                    <a:pt x="100" y="116"/>
                  </a:lnTo>
                  <a:lnTo>
                    <a:pt x="92" y="116"/>
                  </a:lnTo>
                  <a:lnTo>
                    <a:pt x="92" y="112"/>
                  </a:lnTo>
                  <a:lnTo>
                    <a:pt x="88" y="112"/>
                  </a:lnTo>
                  <a:lnTo>
                    <a:pt x="84" y="112"/>
                  </a:lnTo>
                  <a:lnTo>
                    <a:pt x="84" y="112"/>
                  </a:lnTo>
                  <a:lnTo>
                    <a:pt x="84" y="1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136"/>
            <p:cNvSpPr>
              <a:spLocks/>
            </p:cNvSpPr>
            <p:nvPr/>
          </p:nvSpPr>
          <p:spPr bwMode="auto">
            <a:xfrm>
              <a:off x="4695825" y="3918018"/>
              <a:ext cx="238125" cy="438150"/>
            </a:xfrm>
            <a:custGeom>
              <a:avLst/>
              <a:gdLst>
                <a:gd name="T0" fmla="*/ 22 w 150"/>
                <a:gd name="T1" fmla="*/ 234 h 276"/>
                <a:gd name="T2" fmla="*/ 30 w 150"/>
                <a:gd name="T3" fmla="*/ 234 h 276"/>
                <a:gd name="T4" fmla="*/ 26 w 150"/>
                <a:gd name="T5" fmla="*/ 226 h 276"/>
                <a:gd name="T6" fmla="*/ 22 w 150"/>
                <a:gd name="T7" fmla="*/ 220 h 276"/>
                <a:gd name="T8" fmla="*/ 22 w 150"/>
                <a:gd name="T9" fmla="*/ 208 h 276"/>
                <a:gd name="T10" fmla="*/ 22 w 150"/>
                <a:gd name="T11" fmla="*/ 198 h 276"/>
                <a:gd name="T12" fmla="*/ 14 w 150"/>
                <a:gd name="T13" fmla="*/ 186 h 276"/>
                <a:gd name="T14" fmla="*/ 14 w 150"/>
                <a:gd name="T15" fmla="*/ 178 h 276"/>
                <a:gd name="T16" fmla="*/ 0 w 150"/>
                <a:gd name="T17" fmla="*/ 164 h 276"/>
                <a:gd name="T18" fmla="*/ 4 w 150"/>
                <a:gd name="T19" fmla="*/ 156 h 276"/>
                <a:gd name="T20" fmla="*/ 4 w 150"/>
                <a:gd name="T21" fmla="*/ 148 h 276"/>
                <a:gd name="T22" fmla="*/ 14 w 150"/>
                <a:gd name="T23" fmla="*/ 130 h 276"/>
                <a:gd name="T24" fmla="*/ 30 w 150"/>
                <a:gd name="T25" fmla="*/ 112 h 276"/>
                <a:gd name="T26" fmla="*/ 34 w 150"/>
                <a:gd name="T27" fmla="*/ 66 h 276"/>
                <a:gd name="T28" fmla="*/ 30 w 150"/>
                <a:gd name="T29" fmla="*/ 48 h 276"/>
                <a:gd name="T30" fmla="*/ 30 w 150"/>
                <a:gd name="T31" fmla="*/ 42 h 276"/>
                <a:gd name="T32" fmla="*/ 26 w 150"/>
                <a:gd name="T33" fmla="*/ 26 h 276"/>
                <a:gd name="T34" fmla="*/ 38 w 150"/>
                <a:gd name="T35" fmla="*/ 0 h 276"/>
                <a:gd name="T36" fmla="*/ 78 w 150"/>
                <a:gd name="T37" fmla="*/ 22 h 276"/>
                <a:gd name="T38" fmla="*/ 134 w 150"/>
                <a:gd name="T39" fmla="*/ 58 h 276"/>
                <a:gd name="T40" fmla="*/ 150 w 150"/>
                <a:gd name="T41" fmla="*/ 88 h 276"/>
                <a:gd name="T42" fmla="*/ 146 w 150"/>
                <a:gd name="T43" fmla="*/ 134 h 276"/>
                <a:gd name="T44" fmla="*/ 142 w 150"/>
                <a:gd name="T45" fmla="*/ 134 h 276"/>
                <a:gd name="T46" fmla="*/ 138 w 150"/>
                <a:gd name="T47" fmla="*/ 134 h 276"/>
                <a:gd name="T48" fmla="*/ 134 w 150"/>
                <a:gd name="T49" fmla="*/ 142 h 276"/>
                <a:gd name="T50" fmla="*/ 134 w 150"/>
                <a:gd name="T51" fmla="*/ 144 h 276"/>
                <a:gd name="T52" fmla="*/ 128 w 150"/>
                <a:gd name="T53" fmla="*/ 152 h 276"/>
                <a:gd name="T54" fmla="*/ 128 w 150"/>
                <a:gd name="T55" fmla="*/ 160 h 276"/>
                <a:gd name="T56" fmla="*/ 124 w 150"/>
                <a:gd name="T57" fmla="*/ 164 h 276"/>
                <a:gd name="T58" fmla="*/ 124 w 150"/>
                <a:gd name="T59" fmla="*/ 178 h 276"/>
                <a:gd name="T60" fmla="*/ 120 w 150"/>
                <a:gd name="T61" fmla="*/ 186 h 276"/>
                <a:gd name="T62" fmla="*/ 124 w 150"/>
                <a:gd name="T63" fmla="*/ 186 h 276"/>
                <a:gd name="T64" fmla="*/ 130 w 150"/>
                <a:gd name="T65" fmla="*/ 198 h 276"/>
                <a:gd name="T66" fmla="*/ 130 w 150"/>
                <a:gd name="T67" fmla="*/ 204 h 276"/>
                <a:gd name="T68" fmla="*/ 134 w 150"/>
                <a:gd name="T69" fmla="*/ 216 h 276"/>
                <a:gd name="T70" fmla="*/ 124 w 150"/>
                <a:gd name="T71" fmla="*/ 220 h 276"/>
                <a:gd name="T72" fmla="*/ 116 w 150"/>
                <a:gd name="T73" fmla="*/ 224 h 276"/>
                <a:gd name="T74" fmla="*/ 116 w 150"/>
                <a:gd name="T75" fmla="*/ 230 h 276"/>
                <a:gd name="T76" fmla="*/ 112 w 150"/>
                <a:gd name="T77" fmla="*/ 234 h 276"/>
                <a:gd name="T78" fmla="*/ 104 w 150"/>
                <a:gd name="T79" fmla="*/ 242 h 276"/>
                <a:gd name="T80" fmla="*/ 100 w 150"/>
                <a:gd name="T81" fmla="*/ 246 h 276"/>
                <a:gd name="T82" fmla="*/ 94 w 150"/>
                <a:gd name="T83" fmla="*/ 250 h 276"/>
                <a:gd name="T84" fmla="*/ 78 w 150"/>
                <a:gd name="T85" fmla="*/ 250 h 276"/>
                <a:gd name="T86" fmla="*/ 78 w 150"/>
                <a:gd name="T87" fmla="*/ 254 h 276"/>
                <a:gd name="T88" fmla="*/ 78 w 150"/>
                <a:gd name="T89" fmla="*/ 260 h 276"/>
                <a:gd name="T90" fmla="*/ 74 w 150"/>
                <a:gd name="T91" fmla="*/ 264 h 276"/>
                <a:gd name="T92" fmla="*/ 64 w 150"/>
                <a:gd name="T93" fmla="*/ 268 h 276"/>
                <a:gd name="T94" fmla="*/ 56 w 150"/>
                <a:gd name="T95" fmla="*/ 268 h 276"/>
                <a:gd name="T96" fmla="*/ 48 w 150"/>
                <a:gd name="T97" fmla="*/ 276 h 276"/>
                <a:gd name="T98" fmla="*/ 44 w 150"/>
                <a:gd name="T99" fmla="*/ 268 h 276"/>
                <a:gd name="T100" fmla="*/ 38 w 150"/>
                <a:gd name="T101" fmla="*/ 276 h 276"/>
                <a:gd name="T102" fmla="*/ 34 w 150"/>
                <a:gd name="T103" fmla="*/ 276 h 276"/>
                <a:gd name="T104" fmla="*/ 30 w 150"/>
                <a:gd name="T105" fmla="*/ 276 h 276"/>
                <a:gd name="T106" fmla="*/ 30 w 150"/>
                <a:gd name="T107" fmla="*/ 272 h 276"/>
                <a:gd name="T108" fmla="*/ 26 w 150"/>
                <a:gd name="T109" fmla="*/ 264 h 276"/>
                <a:gd name="T110" fmla="*/ 18 w 150"/>
                <a:gd name="T111" fmla="*/ 254 h 276"/>
                <a:gd name="T112" fmla="*/ 8 w 150"/>
                <a:gd name="T113" fmla="*/ 238 h 276"/>
                <a:gd name="T114" fmla="*/ 12 w 150"/>
                <a:gd name="T115" fmla="*/ 23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 h="276">
                  <a:moveTo>
                    <a:pt x="12" y="234"/>
                  </a:moveTo>
                  <a:lnTo>
                    <a:pt x="14" y="234"/>
                  </a:lnTo>
                  <a:lnTo>
                    <a:pt x="14" y="234"/>
                  </a:lnTo>
                  <a:lnTo>
                    <a:pt x="18" y="234"/>
                  </a:lnTo>
                  <a:lnTo>
                    <a:pt x="18" y="234"/>
                  </a:lnTo>
                  <a:lnTo>
                    <a:pt x="22" y="234"/>
                  </a:lnTo>
                  <a:lnTo>
                    <a:pt x="22" y="234"/>
                  </a:lnTo>
                  <a:lnTo>
                    <a:pt x="22" y="234"/>
                  </a:lnTo>
                  <a:lnTo>
                    <a:pt x="22" y="234"/>
                  </a:lnTo>
                  <a:lnTo>
                    <a:pt x="22" y="234"/>
                  </a:lnTo>
                  <a:lnTo>
                    <a:pt x="22" y="234"/>
                  </a:lnTo>
                  <a:lnTo>
                    <a:pt x="26" y="234"/>
                  </a:lnTo>
                  <a:lnTo>
                    <a:pt x="26" y="234"/>
                  </a:lnTo>
                  <a:lnTo>
                    <a:pt x="26" y="234"/>
                  </a:lnTo>
                  <a:lnTo>
                    <a:pt x="30" y="234"/>
                  </a:lnTo>
                  <a:lnTo>
                    <a:pt x="30" y="234"/>
                  </a:lnTo>
                  <a:lnTo>
                    <a:pt x="30" y="234"/>
                  </a:lnTo>
                  <a:lnTo>
                    <a:pt x="30" y="234"/>
                  </a:lnTo>
                  <a:lnTo>
                    <a:pt x="30" y="234"/>
                  </a:lnTo>
                  <a:lnTo>
                    <a:pt x="30" y="230"/>
                  </a:lnTo>
                  <a:lnTo>
                    <a:pt x="30" y="230"/>
                  </a:lnTo>
                  <a:lnTo>
                    <a:pt x="30" y="230"/>
                  </a:lnTo>
                  <a:lnTo>
                    <a:pt x="30" y="230"/>
                  </a:lnTo>
                  <a:lnTo>
                    <a:pt x="26" y="226"/>
                  </a:lnTo>
                  <a:lnTo>
                    <a:pt x="26" y="226"/>
                  </a:lnTo>
                  <a:lnTo>
                    <a:pt x="26" y="224"/>
                  </a:lnTo>
                  <a:lnTo>
                    <a:pt x="22" y="224"/>
                  </a:lnTo>
                  <a:lnTo>
                    <a:pt x="22" y="224"/>
                  </a:lnTo>
                  <a:lnTo>
                    <a:pt x="22" y="220"/>
                  </a:lnTo>
                  <a:lnTo>
                    <a:pt x="22" y="220"/>
                  </a:lnTo>
                  <a:lnTo>
                    <a:pt x="22" y="220"/>
                  </a:lnTo>
                  <a:lnTo>
                    <a:pt x="22" y="220"/>
                  </a:lnTo>
                  <a:lnTo>
                    <a:pt x="22" y="220"/>
                  </a:lnTo>
                  <a:lnTo>
                    <a:pt x="22" y="220"/>
                  </a:lnTo>
                  <a:lnTo>
                    <a:pt x="22" y="216"/>
                  </a:lnTo>
                  <a:lnTo>
                    <a:pt x="22" y="216"/>
                  </a:lnTo>
                  <a:lnTo>
                    <a:pt x="22" y="212"/>
                  </a:lnTo>
                  <a:lnTo>
                    <a:pt x="22" y="212"/>
                  </a:lnTo>
                  <a:lnTo>
                    <a:pt x="22" y="208"/>
                  </a:lnTo>
                  <a:lnTo>
                    <a:pt x="22" y="208"/>
                  </a:lnTo>
                  <a:lnTo>
                    <a:pt x="22" y="208"/>
                  </a:lnTo>
                  <a:lnTo>
                    <a:pt x="22" y="204"/>
                  </a:lnTo>
                  <a:lnTo>
                    <a:pt x="22" y="204"/>
                  </a:lnTo>
                  <a:lnTo>
                    <a:pt x="22" y="200"/>
                  </a:lnTo>
                  <a:lnTo>
                    <a:pt x="22" y="198"/>
                  </a:lnTo>
                  <a:lnTo>
                    <a:pt x="22" y="198"/>
                  </a:lnTo>
                  <a:lnTo>
                    <a:pt x="22" y="198"/>
                  </a:lnTo>
                  <a:lnTo>
                    <a:pt x="22" y="198"/>
                  </a:lnTo>
                  <a:lnTo>
                    <a:pt x="22" y="194"/>
                  </a:lnTo>
                  <a:lnTo>
                    <a:pt x="22" y="194"/>
                  </a:lnTo>
                  <a:lnTo>
                    <a:pt x="22" y="194"/>
                  </a:lnTo>
                  <a:lnTo>
                    <a:pt x="22" y="194"/>
                  </a:lnTo>
                  <a:lnTo>
                    <a:pt x="18" y="186"/>
                  </a:lnTo>
                  <a:lnTo>
                    <a:pt x="18" y="186"/>
                  </a:lnTo>
                  <a:lnTo>
                    <a:pt x="18" y="186"/>
                  </a:lnTo>
                  <a:lnTo>
                    <a:pt x="14" y="186"/>
                  </a:lnTo>
                  <a:lnTo>
                    <a:pt x="14" y="186"/>
                  </a:lnTo>
                  <a:lnTo>
                    <a:pt x="14" y="182"/>
                  </a:lnTo>
                  <a:lnTo>
                    <a:pt x="14" y="182"/>
                  </a:lnTo>
                  <a:lnTo>
                    <a:pt x="14" y="182"/>
                  </a:lnTo>
                  <a:lnTo>
                    <a:pt x="14" y="182"/>
                  </a:lnTo>
                  <a:lnTo>
                    <a:pt x="14" y="182"/>
                  </a:lnTo>
                  <a:lnTo>
                    <a:pt x="14" y="178"/>
                  </a:lnTo>
                  <a:lnTo>
                    <a:pt x="14" y="178"/>
                  </a:lnTo>
                  <a:lnTo>
                    <a:pt x="12" y="178"/>
                  </a:lnTo>
                  <a:lnTo>
                    <a:pt x="8" y="178"/>
                  </a:lnTo>
                  <a:lnTo>
                    <a:pt x="8" y="174"/>
                  </a:lnTo>
                  <a:lnTo>
                    <a:pt x="4" y="170"/>
                  </a:lnTo>
                  <a:lnTo>
                    <a:pt x="4" y="168"/>
                  </a:lnTo>
                  <a:lnTo>
                    <a:pt x="4" y="168"/>
                  </a:lnTo>
                  <a:lnTo>
                    <a:pt x="4" y="168"/>
                  </a:lnTo>
                  <a:lnTo>
                    <a:pt x="0" y="164"/>
                  </a:lnTo>
                  <a:lnTo>
                    <a:pt x="0" y="156"/>
                  </a:lnTo>
                  <a:lnTo>
                    <a:pt x="0" y="156"/>
                  </a:lnTo>
                  <a:lnTo>
                    <a:pt x="0" y="156"/>
                  </a:lnTo>
                  <a:lnTo>
                    <a:pt x="0" y="156"/>
                  </a:lnTo>
                  <a:lnTo>
                    <a:pt x="0" y="156"/>
                  </a:lnTo>
                  <a:lnTo>
                    <a:pt x="0" y="156"/>
                  </a:lnTo>
                  <a:lnTo>
                    <a:pt x="4" y="156"/>
                  </a:lnTo>
                  <a:lnTo>
                    <a:pt x="4" y="156"/>
                  </a:lnTo>
                  <a:lnTo>
                    <a:pt x="4" y="156"/>
                  </a:lnTo>
                  <a:lnTo>
                    <a:pt x="4" y="152"/>
                  </a:lnTo>
                  <a:lnTo>
                    <a:pt x="4" y="152"/>
                  </a:lnTo>
                  <a:lnTo>
                    <a:pt x="4" y="152"/>
                  </a:lnTo>
                  <a:lnTo>
                    <a:pt x="4" y="152"/>
                  </a:lnTo>
                  <a:lnTo>
                    <a:pt x="4" y="152"/>
                  </a:lnTo>
                  <a:lnTo>
                    <a:pt x="4" y="148"/>
                  </a:lnTo>
                  <a:lnTo>
                    <a:pt x="4" y="148"/>
                  </a:lnTo>
                  <a:lnTo>
                    <a:pt x="4" y="148"/>
                  </a:lnTo>
                  <a:lnTo>
                    <a:pt x="8" y="144"/>
                  </a:lnTo>
                  <a:lnTo>
                    <a:pt x="8" y="142"/>
                  </a:lnTo>
                  <a:lnTo>
                    <a:pt x="8" y="142"/>
                  </a:lnTo>
                  <a:lnTo>
                    <a:pt x="12" y="138"/>
                  </a:lnTo>
                  <a:lnTo>
                    <a:pt x="12" y="138"/>
                  </a:lnTo>
                  <a:lnTo>
                    <a:pt x="14" y="134"/>
                  </a:lnTo>
                  <a:lnTo>
                    <a:pt x="14" y="130"/>
                  </a:lnTo>
                  <a:lnTo>
                    <a:pt x="22" y="122"/>
                  </a:lnTo>
                  <a:lnTo>
                    <a:pt x="22" y="118"/>
                  </a:lnTo>
                  <a:lnTo>
                    <a:pt x="26" y="118"/>
                  </a:lnTo>
                  <a:lnTo>
                    <a:pt x="26" y="114"/>
                  </a:lnTo>
                  <a:lnTo>
                    <a:pt x="30" y="114"/>
                  </a:lnTo>
                  <a:lnTo>
                    <a:pt x="30" y="114"/>
                  </a:lnTo>
                  <a:lnTo>
                    <a:pt x="30" y="114"/>
                  </a:lnTo>
                  <a:lnTo>
                    <a:pt x="30" y="112"/>
                  </a:lnTo>
                  <a:lnTo>
                    <a:pt x="30" y="104"/>
                  </a:lnTo>
                  <a:lnTo>
                    <a:pt x="30" y="92"/>
                  </a:lnTo>
                  <a:lnTo>
                    <a:pt x="30" y="88"/>
                  </a:lnTo>
                  <a:lnTo>
                    <a:pt x="30" y="88"/>
                  </a:lnTo>
                  <a:lnTo>
                    <a:pt x="30" y="82"/>
                  </a:lnTo>
                  <a:lnTo>
                    <a:pt x="30" y="78"/>
                  </a:lnTo>
                  <a:lnTo>
                    <a:pt x="30" y="78"/>
                  </a:lnTo>
                  <a:lnTo>
                    <a:pt x="34" y="66"/>
                  </a:lnTo>
                  <a:lnTo>
                    <a:pt x="34" y="62"/>
                  </a:lnTo>
                  <a:lnTo>
                    <a:pt x="34" y="58"/>
                  </a:lnTo>
                  <a:lnTo>
                    <a:pt x="34" y="58"/>
                  </a:lnTo>
                  <a:lnTo>
                    <a:pt x="34" y="56"/>
                  </a:lnTo>
                  <a:lnTo>
                    <a:pt x="38" y="52"/>
                  </a:lnTo>
                  <a:lnTo>
                    <a:pt x="38" y="52"/>
                  </a:lnTo>
                  <a:lnTo>
                    <a:pt x="30" y="48"/>
                  </a:lnTo>
                  <a:lnTo>
                    <a:pt x="30" y="48"/>
                  </a:lnTo>
                  <a:lnTo>
                    <a:pt x="30" y="44"/>
                  </a:lnTo>
                  <a:lnTo>
                    <a:pt x="30" y="44"/>
                  </a:lnTo>
                  <a:lnTo>
                    <a:pt x="30" y="44"/>
                  </a:lnTo>
                  <a:lnTo>
                    <a:pt x="30" y="44"/>
                  </a:lnTo>
                  <a:lnTo>
                    <a:pt x="30" y="44"/>
                  </a:lnTo>
                  <a:lnTo>
                    <a:pt x="30" y="44"/>
                  </a:lnTo>
                  <a:lnTo>
                    <a:pt x="30" y="44"/>
                  </a:lnTo>
                  <a:lnTo>
                    <a:pt x="30" y="42"/>
                  </a:lnTo>
                  <a:lnTo>
                    <a:pt x="30" y="42"/>
                  </a:lnTo>
                  <a:lnTo>
                    <a:pt x="30" y="42"/>
                  </a:lnTo>
                  <a:lnTo>
                    <a:pt x="26" y="34"/>
                  </a:lnTo>
                  <a:lnTo>
                    <a:pt x="26" y="34"/>
                  </a:lnTo>
                  <a:lnTo>
                    <a:pt x="26" y="34"/>
                  </a:lnTo>
                  <a:lnTo>
                    <a:pt x="26" y="30"/>
                  </a:lnTo>
                  <a:lnTo>
                    <a:pt x="26" y="30"/>
                  </a:lnTo>
                  <a:lnTo>
                    <a:pt x="26" y="26"/>
                  </a:lnTo>
                  <a:lnTo>
                    <a:pt x="26" y="22"/>
                  </a:lnTo>
                  <a:lnTo>
                    <a:pt x="26" y="22"/>
                  </a:lnTo>
                  <a:lnTo>
                    <a:pt x="22" y="12"/>
                  </a:lnTo>
                  <a:lnTo>
                    <a:pt x="22" y="8"/>
                  </a:lnTo>
                  <a:lnTo>
                    <a:pt x="22" y="8"/>
                  </a:lnTo>
                  <a:lnTo>
                    <a:pt x="22" y="4"/>
                  </a:lnTo>
                  <a:lnTo>
                    <a:pt x="26" y="4"/>
                  </a:lnTo>
                  <a:lnTo>
                    <a:pt x="38" y="0"/>
                  </a:lnTo>
                  <a:lnTo>
                    <a:pt x="40" y="0"/>
                  </a:lnTo>
                  <a:lnTo>
                    <a:pt x="48" y="8"/>
                  </a:lnTo>
                  <a:lnTo>
                    <a:pt x="60" y="12"/>
                  </a:lnTo>
                  <a:lnTo>
                    <a:pt x="60" y="12"/>
                  </a:lnTo>
                  <a:lnTo>
                    <a:pt x="64" y="14"/>
                  </a:lnTo>
                  <a:lnTo>
                    <a:pt x="70" y="18"/>
                  </a:lnTo>
                  <a:lnTo>
                    <a:pt x="74" y="22"/>
                  </a:lnTo>
                  <a:lnTo>
                    <a:pt x="78" y="22"/>
                  </a:lnTo>
                  <a:lnTo>
                    <a:pt x="82" y="26"/>
                  </a:lnTo>
                  <a:lnTo>
                    <a:pt x="90" y="30"/>
                  </a:lnTo>
                  <a:lnTo>
                    <a:pt x="98" y="38"/>
                  </a:lnTo>
                  <a:lnTo>
                    <a:pt x="108" y="42"/>
                  </a:lnTo>
                  <a:lnTo>
                    <a:pt x="112" y="44"/>
                  </a:lnTo>
                  <a:lnTo>
                    <a:pt x="120" y="48"/>
                  </a:lnTo>
                  <a:lnTo>
                    <a:pt x="128" y="52"/>
                  </a:lnTo>
                  <a:lnTo>
                    <a:pt x="134" y="58"/>
                  </a:lnTo>
                  <a:lnTo>
                    <a:pt x="142" y="62"/>
                  </a:lnTo>
                  <a:lnTo>
                    <a:pt x="150" y="66"/>
                  </a:lnTo>
                  <a:lnTo>
                    <a:pt x="150" y="66"/>
                  </a:lnTo>
                  <a:lnTo>
                    <a:pt x="150" y="70"/>
                  </a:lnTo>
                  <a:lnTo>
                    <a:pt x="150" y="78"/>
                  </a:lnTo>
                  <a:lnTo>
                    <a:pt x="150" y="82"/>
                  </a:lnTo>
                  <a:lnTo>
                    <a:pt x="150" y="84"/>
                  </a:lnTo>
                  <a:lnTo>
                    <a:pt x="150" y="88"/>
                  </a:lnTo>
                  <a:lnTo>
                    <a:pt x="150" y="122"/>
                  </a:lnTo>
                  <a:lnTo>
                    <a:pt x="150" y="126"/>
                  </a:lnTo>
                  <a:lnTo>
                    <a:pt x="150" y="134"/>
                  </a:lnTo>
                  <a:lnTo>
                    <a:pt x="150" y="134"/>
                  </a:lnTo>
                  <a:lnTo>
                    <a:pt x="150" y="134"/>
                  </a:lnTo>
                  <a:lnTo>
                    <a:pt x="150" y="134"/>
                  </a:lnTo>
                  <a:lnTo>
                    <a:pt x="150" y="134"/>
                  </a:lnTo>
                  <a:lnTo>
                    <a:pt x="146" y="134"/>
                  </a:lnTo>
                  <a:lnTo>
                    <a:pt x="146" y="134"/>
                  </a:lnTo>
                  <a:lnTo>
                    <a:pt x="146" y="134"/>
                  </a:lnTo>
                  <a:lnTo>
                    <a:pt x="142" y="134"/>
                  </a:lnTo>
                  <a:lnTo>
                    <a:pt x="142" y="134"/>
                  </a:lnTo>
                  <a:lnTo>
                    <a:pt x="142" y="134"/>
                  </a:lnTo>
                  <a:lnTo>
                    <a:pt x="142" y="134"/>
                  </a:lnTo>
                  <a:lnTo>
                    <a:pt x="142" y="134"/>
                  </a:lnTo>
                  <a:lnTo>
                    <a:pt x="142" y="134"/>
                  </a:lnTo>
                  <a:lnTo>
                    <a:pt x="142" y="134"/>
                  </a:lnTo>
                  <a:lnTo>
                    <a:pt x="142" y="134"/>
                  </a:lnTo>
                  <a:lnTo>
                    <a:pt x="142" y="134"/>
                  </a:lnTo>
                  <a:lnTo>
                    <a:pt x="138" y="134"/>
                  </a:lnTo>
                  <a:lnTo>
                    <a:pt x="138" y="134"/>
                  </a:lnTo>
                  <a:lnTo>
                    <a:pt x="138" y="134"/>
                  </a:lnTo>
                  <a:lnTo>
                    <a:pt x="138" y="134"/>
                  </a:lnTo>
                  <a:lnTo>
                    <a:pt x="138" y="134"/>
                  </a:lnTo>
                  <a:lnTo>
                    <a:pt x="138" y="134"/>
                  </a:lnTo>
                  <a:lnTo>
                    <a:pt x="134" y="138"/>
                  </a:lnTo>
                  <a:lnTo>
                    <a:pt x="134" y="138"/>
                  </a:lnTo>
                  <a:lnTo>
                    <a:pt x="134" y="138"/>
                  </a:lnTo>
                  <a:lnTo>
                    <a:pt x="134" y="138"/>
                  </a:lnTo>
                  <a:lnTo>
                    <a:pt x="134" y="138"/>
                  </a:lnTo>
                  <a:lnTo>
                    <a:pt x="134" y="138"/>
                  </a:lnTo>
                  <a:lnTo>
                    <a:pt x="134" y="142"/>
                  </a:lnTo>
                  <a:lnTo>
                    <a:pt x="134" y="142"/>
                  </a:lnTo>
                  <a:lnTo>
                    <a:pt x="134" y="142"/>
                  </a:lnTo>
                  <a:lnTo>
                    <a:pt x="134" y="142"/>
                  </a:lnTo>
                  <a:lnTo>
                    <a:pt x="134" y="142"/>
                  </a:lnTo>
                  <a:lnTo>
                    <a:pt x="134" y="144"/>
                  </a:lnTo>
                  <a:lnTo>
                    <a:pt x="134" y="144"/>
                  </a:lnTo>
                  <a:lnTo>
                    <a:pt x="134" y="144"/>
                  </a:lnTo>
                  <a:lnTo>
                    <a:pt x="134" y="144"/>
                  </a:lnTo>
                  <a:lnTo>
                    <a:pt x="130" y="144"/>
                  </a:lnTo>
                  <a:lnTo>
                    <a:pt x="130" y="148"/>
                  </a:lnTo>
                  <a:lnTo>
                    <a:pt x="130" y="148"/>
                  </a:lnTo>
                  <a:lnTo>
                    <a:pt x="130" y="148"/>
                  </a:lnTo>
                  <a:lnTo>
                    <a:pt x="130" y="152"/>
                  </a:lnTo>
                  <a:lnTo>
                    <a:pt x="130" y="152"/>
                  </a:lnTo>
                  <a:lnTo>
                    <a:pt x="128" y="152"/>
                  </a:lnTo>
                  <a:lnTo>
                    <a:pt x="128" y="152"/>
                  </a:lnTo>
                  <a:lnTo>
                    <a:pt x="128" y="152"/>
                  </a:lnTo>
                  <a:lnTo>
                    <a:pt x="128" y="152"/>
                  </a:lnTo>
                  <a:lnTo>
                    <a:pt x="128" y="152"/>
                  </a:lnTo>
                  <a:lnTo>
                    <a:pt x="128" y="156"/>
                  </a:lnTo>
                  <a:lnTo>
                    <a:pt x="128" y="156"/>
                  </a:lnTo>
                  <a:lnTo>
                    <a:pt x="128" y="156"/>
                  </a:lnTo>
                  <a:lnTo>
                    <a:pt x="128" y="156"/>
                  </a:lnTo>
                  <a:lnTo>
                    <a:pt x="128" y="160"/>
                  </a:lnTo>
                  <a:lnTo>
                    <a:pt x="128" y="160"/>
                  </a:lnTo>
                  <a:lnTo>
                    <a:pt x="130" y="160"/>
                  </a:lnTo>
                  <a:lnTo>
                    <a:pt x="130" y="160"/>
                  </a:lnTo>
                  <a:lnTo>
                    <a:pt x="130" y="160"/>
                  </a:lnTo>
                  <a:lnTo>
                    <a:pt x="128" y="164"/>
                  </a:lnTo>
                  <a:lnTo>
                    <a:pt x="128" y="164"/>
                  </a:lnTo>
                  <a:lnTo>
                    <a:pt x="128" y="164"/>
                  </a:lnTo>
                  <a:lnTo>
                    <a:pt x="124" y="164"/>
                  </a:lnTo>
                  <a:lnTo>
                    <a:pt x="124" y="164"/>
                  </a:lnTo>
                  <a:lnTo>
                    <a:pt x="124" y="168"/>
                  </a:lnTo>
                  <a:lnTo>
                    <a:pt x="124" y="170"/>
                  </a:lnTo>
                  <a:lnTo>
                    <a:pt x="124" y="170"/>
                  </a:lnTo>
                  <a:lnTo>
                    <a:pt x="128" y="174"/>
                  </a:lnTo>
                  <a:lnTo>
                    <a:pt x="128" y="174"/>
                  </a:lnTo>
                  <a:lnTo>
                    <a:pt x="128" y="174"/>
                  </a:lnTo>
                  <a:lnTo>
                    <a:pt x="124" y="178"/>
                  </a:lnTo>
                  <a:lnTo>
                    <a:pt x="124" y="178"/>
                  </a:lnTo>
                  <a:lnTo>
                    <a:pt x="124" y="178"/>
                  </a:lnTo>
                  <a:lnTo>
                    <a:pt x="120" y="178"/>
                  </a:lnTo>
                  <a:lnTo>
                    <a:pt x="120" y="182"/>
                  </a:lnTo>
                  <a:lnTo>
                    <a:pt x="120" y="186"/>
                  </a:lnTo>
                  <a:lnTo>
                    <a:pt x="120" y="186"/>
                  </a:lnTo>
                  <a:lnTo>
                    <a:pt x="120" y="186"/>
                  </a:lnTo>
                  <a:lnTo>
                    <a:pt x="120" y="186"/>
                  </a:lnTo>
                  <a:lnTo>
                    <a:pt x="120" y="186"/>
                  </a:lnTo>
                  <a:lnTo>
                    <a:pt x="120" y="186"/>
                  </a:lnTo>
                  <a:lnTo>
                    <a:pt x="124" y="186"/>
                  </a:lnTo>
                  <a:lnTo>
                    <a:pt x="124" y="186"/>
                  </a:lnTo>
                  <a:lnTo>
                    <a:pt x="124" y="186"/>
                  </a:lnTo>
                  <a:lnTo>
                    <a:pt x="124" y="186"/>
                  </a:lnTo>
                  <a:lnTo>
                    <a:pt x="124" y="186"/>
                  </a:lnTo>
                  <a:lnTo>
                    <a:pt x="124" y="186"/>
                  </a:lnTo>
                  <a:lnTo>
                    <a:pt x="124" y="186"/>
                  </a:lnTo>
                  <a:lnTo>
                    <a:pt x="124" y="186"/>
                  </a:lnTo>
                  <a:lnTo>
                    <a:pt x="128" y="186"/>
                  </a:lnTo>
                  <a:lnTo>
                    <a:pt x="128" y="186"/>
                  </a:lnTo>
                  <a:lnTo>
                    <a:pt x="128" y="190"/>
                  </a:lnTo>
                  <a:lnTo>
                    <a:pt x="128" y="194"/>
                  </a:lnTo>
                  <a:lnTo>
                    <a:pt x="128" y="198"/>
                  </a:lnTo>
                  <a:lnTo>
                    <a:pt x="130" y="198"/>
                  </a:lnTo>
                  <a:lnTo>
                    <a:pt x="130" y="198"/>
                  </a:lnTo>
                  <a:lnTo>
                    <a:pt x="130" y="200"/>
                  </a:lnTo>
                  <a:lnTo>
                    <a:pt x="130" y="200"/>
                  </a:lnTo>
                  <a:lnTo>
                    <a:pt x="130" y="204"/>
                  </a:lnTo>
                  <a:lnTo>
                    <a:pt x="130" y="204"/>
                  </a:lnTo>
                  <a:lnTo>
                    <a:pt x="130" y="204"/>
                  </a:lnTo>
                  <a:lnTo>
                    <a:pt x="130" y="204"/>
                  </a:lnTo>
                  <a:lnTo>
                    <a:pt x="130" y="204"/>
                  </a:lnTo>
                  <a:lnTo>
                    <a:pt x="130" y="208"/>
                  </a:lnTo>
                  <a:lnTo>
                    <a:pt x="130" y="208"/>
                  </a:lnTo>
                  <a:lnTo>
                    <a:pt x="134" y="208"/>
                  </a:lnTo>
                  <a:lnTo>
                    <a:pt x="134" y="212"/>
                  </a:lnTo>
                  <a:lnTo>
                    <a:pt x="134" y="212"/>
                  </a:lnTo>
                  <a:lnTo>
                    <a:pt x="134" y="216"/>
                  </a:lnTo>
                  <a:lnTo>
                    <a:pt x="134" y="216"/>
                  </a:lnTo>
                  <a:lnTo>
                    <a:pt x="134" y="216"/>
                  </a:lnTo>
                  <a:lnTo>
                    <a:pt x="130" y="216"/>
                  </a:lnTo>
                  <a:lnTo>
                    <a:pt x="128" y="216"/>
                  </a:lnTo>
                  <a:lnTo>
                    <a:pt x="128" y="216"/>
                  </a:lnTo>
                  <a:lnTo>
                    <a:pt x="128" y="216"/>
                  </a:lnTo>
                  <a:lnTo>
                    <a:pt x="128" y="216"/>
                  </a:lnTo>
                  <a:lnTo>
                    <a:pt x="128" y="216"/>
                  </a:lnTo>
                  <a:lnTo>
                    <a:pt x="124" y="216"/>
                  </a:lnTo>
                  <a:lnTo>
                    <a:pt x="124" y="220"/>
                  </a:lnTo>
                  <a:lnTo>
                    <a:pt x="120" y="220"/>
                  </a:lnTo>
                  <a:lnTo>
                    <a:pt x="120" y="220"/>
                  </a:lnTo>
                  <a:lnTo>
                    <a:pt x="120" y="220"/>
                  </a:lnTo>
                  <a:lnTo>
                    <a:pt x="120" y="220"/>
                  </a:lnTo>
                  <a:lnTo>
                    <a:pt x="116" y="224"/>
                  </a:lnTo>
                  <a:lnTo>
                    <a:pt x="116" y="224"/>
                  </a:lnTo>
                  <a:lnTo>
                    <a:pt x="116" y="224"/>
                  </a:lnTo>
                  <a:lnTo>
                    <a:pt x="116" y="224"/>
                  </a:lnTo>
                  <a:lnTo>
                    <a:pt x="116" y="224"/>
                  </a:lnTo>
                  <a:lnTo>
                    <a:pt x="116" y="226"/>
                  </a:lnTo>
                  <a:lnTo>
                    <a:pt x="120" y="226"/>
                  </a:lnTo>
                  <a:lnTo>
                    <a:pt x="116" y="226"/>
                  </a:lnTo>
                  <a:lnTo>
                    <a:pt x="116" y="226"/>
                  </a:lnTo>
                  <a:lnTo>
                    <a:pt x="116" y="230"/>
                  </a:lnTo>
                  <a:lnTo>
                    <a:pt x="116" y="230"/>
                  </a:lnTo>
                  <a:lnTo>
                    <a:pt x="116" y="230"/>
                  </a:lnTo>
                  <a:lnTo>
                    <a:pt x="116" y="230"/>
                  </a:lnTo>
                  <a:lnTo>
                    <a:pt x="116" y="230"/>
                  </a:lnTo>
                  <a:lnTo>
                    <a:pt x="116" y="230"/>
                  </a:lnTo>
                  <a:lnTo>
                    <a:pt x="112" y="230"/>
                  </a:lnTo>
                  <a:lnTo>
                    <a:pt x="112" y="230"/>
                  </a:lnTo>
                  <a:lnTo>
                    <a:pt x="112" y="230"/>
                  </a:lnTo>
                  <a:lnTo>
                    <a:pt x="112" y="230"/>
                  </a:lnTo>
                  <a:lnTo>
                    <a:pt x="112" y="234"/>
                  </a:lnTo>
                  <a:lnTo>
                    <a:pt x="112" y="234"/>
                  </a:lnTo>
                  <a:lnTo>
                    <a:pt x="112" y="234"/>
                  </a:lnTo>
                  <a:lnTo>
                    <a:pt x="112" y="234"/>
                  </a:lnTo>
                  <a:lnTo>
                    <a:pt x="112" y="234"/>
                  </a:lnTo>
                  <a:lnTo>
                    <a:pt x="112" y="234"/>
                  </a:lnTo>
                  <a:lnTo>
                    <a:pt x="108" y="238"/>
                  </a:lnTo>
                  <a:lnTo>
                    <a:pt x="108" y="238"/>
                  </a:lnTo>
                  <a:lnTo>
                    <a:pt x="104" y="242"/>
                  </a:lnTo>
                  <a:lnTo>
                    <a:pt x="104" y="242"/>
                  </a:lnTo>
                  <a:lnTo>
                    <a:pt x="104" y="242"/>
                  </a:lnTo>
                  <a:lnTo>
                    <a:pt x="104" y="242"/>
                  </a:lnTo>
                  <a:lnTo>
                    <a:pt x="104" y="242"/>
                  </a:lnTo>
                  <a:lnTo>
                    <a:pt x="104" y="242"/>
                  </a:lnTo>
                  <a:lnTo>
                    <a:pt x="100" y="246"/>
                  </a:lnTo>
                  <a:lnTo>
                    <a:pt x="100" y="246"/>
                  </a:lnTo>
                  <a:lnTo>
                    <a:pt x="100" y="246"/>
                  </a:lnTo>
                  <a:lnTo>
                    <a:pt x="100" y="246"/>
                  </a:lnTo>
                  <a:lnTo>
                    <a:pt x="100" y="250"/>
                  </a:lnTo>
                  <a:lnTo>
                    <a:pt x="98" y="250"/>
                  </a:lnTo>
                  <a:lnTo>
                    <a:pt x="98" y="250"/>
                  </a:lnTo>
                  <a:lnTo>
                    <a:pt x="98" y="250"/>
                  </a:lnTo>
                  <a:lnTo>
                    <a:pt x="98" y="250"/>
                  </a:lnTo>
                  <a:lnTo>
                    <a:pt x="94" y="250"/>
                  </a:lnTo>
                  <a:lnTo>
                    <a:pt x="94" y="250"/>
                  </a:lnTo>
                  <a:lnTo>
                    <a:pt x="94" y="250"/>
                  </a:lnTo>
                  <a:lnTo>
                    <a:pt x="94" y="250"/>
                  </a:lnTo>
                  <a:lnTo>
                    <a:pt x="90" y="250"/>
                  </a:lnTo>
                  <a:lnTo>
                    <a:pt x="86" y="250"/>
                  </a:lnTo>
                  <a:lnTo>
                    <a:pt x="86" y="250"/>
                  </a:lnTo>
                  <a:lnTo>
                    <a:pt x="82" y="250"/>
                  </a:lnTo>
                  <a:lnTo>
                    <a:pt x="82" y="250"/>
                  </a:lnTo>
                  <a:lnTo>
                    <a:pt x="78" y="250"/>
                  </a:lnTo>
                  <a:lnTo>
                    <a:pt x="78" y="250"/>
                  </a:lnTo>
                  <a:lnTo>
                    <a:pt x="78" y="250"/>
                  </a:lnTo>
                  <a:lnTo>
                    <a:pt x="78" y="254"/>
                  </a:lnTo>
                  <a:lnTo>
                    <a:pt x="78" y="254"/>
                  </a:lnTo>
                  <a:lnTo>
                    <a:pt x="78" y="254"/>
                  </a:lnTo>
                  <a:lnTo>
                    <a:pt x="78" y="254"/>
                  </a:lnTo>
                  <a:lnTo>
                    <a:pt x="78" y="254"/>
                  </a:lnTo>
                  <a:lnTo>
                    <a:pt x="78" y="254"/>
                  </a:lnTo>
                  <a:lnTo>
                    <a:pt x="78" y="254"/>
                  </a:lnTo>
                  <a:lnTo>
                    <a:pt x="82" y="256"/>
                  </a:lnTo>
                  <a:lnTo>
                    <a:pt x="82" y="256"/>
                  </a:lnTo>
                  <a:lnTo>
                    <a:pt x="78" y="256"/>
                  </a:lnTo>
                  <a:lnTo>
                    <a:pt x="78" y="256"/>
                  </a:lnTo>
                  <a:lnTo>
                    <a:pt x="78" y="260"/>
                  </a:lnTo>
                  <a:lnTo>
                    <a:pt x="78" y="260"/>
                  </a:lnTo>
                  <a:lnTo>
                    <a:pt x="78" y="260"/>
                  </a:lnTo>
                  <a:lnTo>
                    <a:pt x="78" y="260"/>
                  </a:lnTo>
                  <a:lnTo>
                    <a:pt x="74" y="260"/>
                  </a:lnTo>
                  <a:lnTo>
                    <a:pt x="74" y="264"/>
                  </a:lnTo>
                  <a:lnTo>
                    <a:pt x="74" y="264"/>
                  </a:lnTo>
                  <a:lnTo>
                    <a:pt x="74" y="264"/>
                  </a:lnTo>
                  <a:lnTo>
                    <a:pt x="74" y="264"/>
                  </a:lnTo>
                  <a:lnTo>
                    <a:pt x="74" y="264"/>
                  </a:lnTo>
                  <a:lnTo>
                    <a:pt x="74" y="264"/>
                  </a:lnTo>
                  <a:lnTo>
                    <a:pt x="74" y="264"/>
                  </a:lnTo>
                  <a:lnTo>
                    <a:pt x="74" y="264"/>
                  </a:lnTo>
                  <a:lnTo>
                    <a:pt x="74" y="268"/>
                  </a:lnTo>
                  <a:lnTo>
                    <a:pt x="74" y="268"/>
                  </a:lnTo>
                  <a:lnTo>
                    <a:pt x="70" y="268"/>
                  </a:lnTo>
                  <a:lnTo>
                    <a:pt x="70" y="268"/>
                  </a:lnTo>
                  <a:lnTo>
                    <a:pt x="68" y="268"/>
                  </a:lnTo>
                  <a:lnTo>
                    <a:pt x="64" y="268"/>
                  </a:lnTo>
                  <a:lnTo>
                    <a:pt x="64" y="268"/>
                  </a:lnTo>
                  <a:lnTo>
                    <a:pt x="60" y="268"/>
                  </a:lnTo>
                  <a:lnTo>
                    <a:pt x="60" y="268"/>
                  </a:lnTo>
                  <a:lnTo>
                    <a:pt x="60" y="268"/>
                  </a:lnTo>
                  <a:lnTo>
                    <a:pt x="60" y="268"/>
                  </a:lnTo>
                  <a:lnTo>
                    <a:pt x="56" y="268"/>
                  </a:lnTo>
                  <a:lnTo>
                    <a:pt x="56" y="268"/>
                  </a:lnTo>
                  <a:lnTo>
                    <a:pt x="56" y="268"/>
                  </a:lnTo>
                  <a:lnTo>
                    <a:pt x="52" y="272"/>
                  </a:lnTo>
                  <a:lnTo>
                    <a:pt x="52" y="272"/>
                  </a:lnTo>
                  <a:lnTo>
                    <a:pt x="52" y="272"/>
                  </a:lnTo>
                  <a:lnTo>
                    <a:pt x="52" y="272"/>
                  </a:lnTo>
                  <a:lnTo>
                    <a:pt x="52" y="272"/>
                  </a:lnTo>
                  <a:lnTo>
                    <a:pt x="48" y="272"/>
                  </a:lnTo>
                  <a:lnTo>
                    <a:pt x="48" y="272"/>
                  </a:lnTo>
                  <a:lnTo>
                    <a:pt x="48" y="276"/>
                  </a:lnTo>
                  <a:lnTo>
                    <a:pt x="48" y="276"/>
                  </a:lnTo>
                  <a:lnTo>
                    <a:pt x="48" y="276"/>
                  </a:lnTo>
                  <a:lnTo>
                    <a:pt x="48" y="276"/>
                  </a:lnTo>
                  <a:lnTo>
                    <a:pt x="48" y="276"/>
                  </a:lnTo>
                  <a:lnTo>
                    <a:pt x="48" y="276"/>
                  </a:lnTo>
                  <a:lnTo>
                    <a:pt x="44" y="272"/>
                  </a:lnTo>
                  <a:lnTo>
                    <a:pt x="44" y="272"/>
                  </a:lnTo>
                  <a:lnTo>
                    <a:pt x="44" y="268"/>
                  </a:lnTo>
                  <a:lnTo>
                    <a:pt x="44" y="268"/>
                  </a:lnTo>
                  <a:lnTo>
                    <a:pt x="44" y="268"/>
                  </a:lnTo>
                  <a:lnTo>
                    <a:pt x="40" y="272"/>
                  </a:lnTo>
                  <a:lnTo>
                    <a:pt x="40" y="272"/>
                  </a:lnTo>
                  <a:lnTo>
                    <a:pt x="40" y="272"/>
                  </a:lnTo>
                  <a:lnTo>
                    <a:pt x="40" y="272"/>
                  </a:lnTo>
                  <a:lnTo>
                    <a:pt x="40" y="276"/>
                  </a:lnTo>
                  <a:lnTo>
                    <a:pt x="38" y="276"/>
                  </a:lnTo>
                  <a:lnTo>
                    <a:pt x="38" y="276"/>
                  </a:lnTo>
                  <a:lnTo>
                    <a:pt x="38" y="276"/>
                  </a:lnTo>
                  <a:lnTo>
                    <a:pt x="38" y="276"/>
                  </a:lnTo>
                  <a:lnTo>
                    <a:pt x="38" y="276"/>
                  </a:lnTo>
                  <a:lnTo>
                    <a:pt x="38" y="276"/>
                  </a:lnTo>
                  <a:lnTo>
                    <a:pt x="34" y="276"/>
                  </a:lnTo>
                  <a:lnTo>
                    <a:pt x="34" y="276"/>
                  </a:lnTo>
                  <a:lnTo>
                    <a:pt x="34" y="276"/>
                  </a:lnTo>
                  <a:lnTo>
                    <a:pt x="34" y="276"/>
                  </a:lnTo>
                  <a:lnTo>
                    <a:pt x="34" y="276"/>
                  </a:lnTo>
                  <a:lnTo>
                    <a:pt x="30" y="276"/>
                  </a:lnTo>
                  <a:lnTo>
                    <a:pt x="30" y="276"/>
                  </a:lnTo>
                  <a:lnTo>
                    <a:pt x="30" y="276"/>
                  </a:lnTo>
                  <a:lnTo>
                    <a:pt x="30" y="276"/>
                  </a:lnTo>
                  <a:lnTo>
                    <a:pt x="30" y="276"/>
                  </a:lnTo>
                  <a:lnTo>
                    <a:pt x="30" y="276"/>
                  </a:lnTo>
                  <a:lnTo>
                    <a:pt x="30" y="276"/>
                  </a:lnTo>
                  <a:lnTo>
                    <a:pt x="30" y="276"/>
                  </a:lnTo>
                  <a:lnTo>
                    <a:pt x="30" y="272"/>
                  </a:lnTo>
                  <a:lnTo>
                    <a:pt x="30" y="272"/>
                  </a:lnTo>
                  <a:lnTo>
                    <a:pt x="30" y="272"/>
                  </a:lnTo>
                  <a:lnTo>
                    <a:pt x="30" y="272"/>
                  </a:lnTo>
                  <a:lnTo>
                    <a:pt x="30" y="272"/>
                  </a:lnTo>
                  <a:lnTo>
                    <a:pt x="30" y="272"/>
                  </a:lnTo>
                  <a:lnTo>
                    <a:pt x="30" y="272"/>
                  </a:lnTo>
                  <a:lnTo>
                    <a:pt x="30" y="268"/>
                  </a:lnTo>
                  <a:lnTo>
                    <a:pt x="30" y="268"/>
                  </a:lnTo>
                  <a:lnTo>
                    <a:pt x="26" y="268"/>
                  </a:lnTo>
                  <a:lnTo>
                    <a:pt x="26" y="264"/>
                  </a:lnTo>
                  <a:lnTo>
                    <a:pt x="26" y="264"/>
                  </a:lnTo>
                  <a:lnTo>
                    <a:pt x="26" y="264"/>
                  </a:lnTo>
                  <a:lnTo>
                    <a:pt x="26" y="264"/>
                  </a:lnTo>
                  <a:lnTo>
                    <a:pt x="26" y="260"/>
                  </a:lnTo>
                  <a:lnTo>
                    <a:pt x="26" y="260"/>
                  </a:lnTo>
                  <a:lnTo>
                    <a:pt x="26" y="260"/>
                  </a:lnTo>
                  <a:lnTo>
                    <a:pt x="22" y="256"/>
                  </a:lnTo>
                  <a:lnTo>
                    <a:pt x="22" y="254"/>
                  </a:lnTo>
                  <a:lnTo>
                    <a:pt x="18" y="254"/>
                  </a:lnTo>
                  <a:lnTo>
                    <a:pt x="18" y="254"/>
                  </a:lnTo>
                  <a:lnTo>
                    <a:pt x="18" y="254"/>
                  </a:lnTo>
                  <a:lnTo>
                    <a:pt x="14" y="250"/>
                  </a:lnTo>
                  <a:lnTo>
                    <a:pt x="14" y="250"/>
                  </a:lnTo>
                  <a:lnTo>
                    <a:pt x="12" y="246"/>
                  </a:lnTo>
                  <a:lnTo>
                    <a:pt x="12" y="246"/>
                  </a:lnTo>
                  <a:lnTo>
                    <a:pt x="12" y="246"/>
                  </a:lnTo>
                  <a:lnTo>
                    <a:pt x="8" y="238"/>
                  </a:lnTo>
                  <a:lnTo>
                    <a:pt x="8" y="238"/>
                  </a:lnTo>
                  <a:lnTo>
                    <a:pt x="8" y="238"/>
                  </a:lnTo>
                  <a:lnTo>
                    <a:pt x="8" y="238"/>
                  </a:lnTo>
                  <a:lnTo>
                    <a:pt x="8" y="238"/>
                  </a:lnTo>
                  <a:lnTo>
                    <a:pt x="8" y="238"/>
                  </a:lnTo>
                  <a:lnTo>
                    <a:pt x="8" y="238"/>
                  </a:lnTo>
                  <a:lnTo>
                    <a:pt x="12" y="234"/>
                  </a:lnTo>
                  <a:lnTo>
                    <a:pt x="12" y="234"/>
                  </a:lnTo>
                  <a:lnTo>
                    <a:pt x="12" y="234"/>
                  </a:lnTo>
                  <a:lnTo>
                    <a:pt x="12" y="234"/>
                  </a:lnTo>
                  <a:lnTo>
                    <a:pt x="12" y="234"/>
                  </a:lnTo>
                  <a:lnTo>
                    <a:pt x="12" y="234"/>
                  </a:lnTo>
                  <a:lnTo>
                    <a:pt x="12" y="23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137"/>
            <p:cNvSpPr>
              <a:spLocks noEditPoints="1"/>
            </p:cNvSpPr>
            <p:nvPr/>
          </p:nvSpPr>
          <p:spPr bwMode="auto">
            <a:xfrm>
              <a:off x="5365750" y="4870518"/>
              <a:ext cx="28575" cy="22225"/>
            </a:xfrm>
            <a:custGeom>
              <a:avLst/>
              <a:gdLst>
                <a:gd name="T0" fmla="*/ 2 w 18"/>
                <a:gd name="T1" fmla="*/ 8 h 14"/>
                <a:gd name="T2" fmla="*/ 0 w 18"/>
                <a:gd name="T3" fmla="*/ 8 h 14"/>
                <a:gd name="T4" fmla="*/ 0 w 18"/>
                <a:gd name="T5" fmla="*/ 8 h 14"/>
                <a:gd name="T6" fmla="*/ 0 w 18"/>
                <a:gd name="T7" fmla="*/ 4 h 14"/>
                <a:gd name="T8" fmla="*/ 0 w 18"/>
                <a:gd name="T9" fmla="*/ 4 h 14"/>
                <a:gd name="T10" fmla="*/ 0 w 18"/>
                <a:gd name="T11" fmla="*/ 4 h 14"/>
                <a:gd name="T12" fmla="*/ 0 w 18"/>
                <a:gd name="T13" fmla="*/ 0 h 14"/>
                <a:gd name="T14" fmla="*/ 0 w 18"/>
                <a:gd name="T15" fmla="*/ 0 h 14"/>
                <a:gd name="T16" fmla="*/ 0 w 18"/>
                <a:gd name="T17" fmla="*/ 0 h 14"/>
                <a:gd name="T18" fmla="*/ 0 w 18"/>
                <a:gd name="T19" fmla="*/ 0 h 14"/>
                <a:gd name="T20" fmla="*/ 2 w 18"/>
                <a:gd name="T21" fmla="*/ 0 h 14"/>
                <a:gd name="T22" fmla="*/ 2 w 18"/>
                <a:gd name="T23" fmla="*/ 0 h 14"/>
                <a:gd name="T24" fmla="*/ 2 w 18"/>
                <a:gd name="T25" fmla="*/ 0 h 14"/>
                <a:gd name="T26" fmla="*/ 2 w 18"/>
                <a:gd name="T27" fmla="*/ 4 h 14"/>
                <a:gd name="T28" fmla="*/ 2 w 18"/>
                <a:gd name="T29" fmla="*/ 4 h 14"/>
                <a:gd name="T30" fmla="*/ 2 w 18"/>
                <a:gd name="T31" fmla="*/ 8 h 14"/>
                <a:gd name="T32" fmla="*/ 2 w 18"/>
                <a:gd name="T33" fmla="*/ 8 h 14"/>
                <a:gd name="T34" fmla="*/ 2 w 18"/>
                <a:gd name="T35" fmla="*/ 8 h 14"/>
                <a:gd name="T36" fmla="*/ 18 w 18"/>
                <a:gd name="T37" fmla="*/ 14 h 14"/>
                <a:gd name="T38" fmla="*/ 18 w 18"/>
                <a:gd name="T39" fmla="*/ 14 h 14"/>
                <a:gd name="T40" fmla="*/ 14 w 18"/>
                <a:gd name="T41" fmla="*/ 14 h 14"/>
                <a:gd name="T42" fmla="*/ 14 w 18"/>
                <a:gd name="T43" fmla="*/ 14 h 14"/>
                <a:gd name="T44" fmla="*/ 14 w 18"/>
                <a:gd name="T45" fmla="*/ 14 h 14"/>
                <a:gd name="T46" fmla="*/ 14 w 18"/>
                <a:gd name="T47" fmla="*/ 10 h 14"/>
                <a:gd name="T48" fmla="*/ 14 w 18"/>
                <a:gd name="T49" fmla="*/ 10 h 14"/>
                <a:gd name="T50" fmla="*/ 14 w 18"/>
                <a:gd name="T51" fmla="*/ 14 h 14"/>
                <a:gd name="T52" fmla="*/ 14 w 18"/>
                <a:gd name="T53" fmla="*/ 10 h 14"/>
                <a:gd name="T54" fmla="*/ 18 w 18"/>
                <a:gd name="T55" fmla="*/ 10 h 14"/>
                <a:gd name="T56" fmla="*/ 18 w 18"/>
                <a:gd name="T57" fmla="*/ 10 h 14"/>
                <a:gd name="T58" fmla="*/ 18 w 18"/>
                <a:gd name="T59" fmla="*/ 10 h 14"/>
                <a:gd name="T60" fmla="*/ 18 w 18"/>
                <a:gd name="T61" fmla="*/ 10 h 14"/>
                <a:gd name="T62" fmla="*/ 18 w 18"/>
                <a:gd name="T63" fmla="*/ 10 h 14"/>
                <a:gd name="T64" fmla="*/ 18 w 18"/>
                <a:gd name="T65" fmla="*/ 14 h 14"/>
                <a:gd name="T66" fmla="*/ 18 w 18"/>
                <a:gd name="T67" fmla="*/ 14 h 14"/>
                <a:gd name="T68" fmla="*/ 18 w 18"/>
                <a:gd name="T69" fmla="*/ 14 h 14"/>
                <a:gd name="T70" fmla="*/ 6 w 18"/>
                <a:gd name="T71" fmla="*/ 14 h 14"/>
                <a:gd name="T72" fmla="*/ 6 w 18"/>
                <a:gd name="T73" fmla="*/ 14 h 14"/>
                <a:gd name="T74" fmla="*/ 6 w 18"/>
                <a:gd name="T75" fmla="*/ 14 h 14"/>
                <a:gd name="T76" fmla="*/ 6 w 18"/>
                <a:gd name="T77" fmla="*/ 14 h 14"/>
                <a:gd name="T78" fmla="*/ 6 w 18"/>
                <a:gd name="T79" fmla="*/ 14 h 14"/>
                <a:gd name="T80" fmla="*/ 6 w 18"/>
                <a:gd name="T81" fmla="*/ 14 h 14"/>
                <a:gd name="T82" fmla="*/ 6 w 18"/>
                <a:gd name="T83" fmla="*/ 14 h 14"/>
                <a:gd name="T84" fmla="*/ 6 w 18"/>
                <a:gd name="T85" fmla="*/ 14 h 14"/>
                <a:gd name="T86" fmla="*/ 6 w 18"/>
                <a:gd name="T87" fmla="*/ 14 h 14"/>
                <a:gd name="T88" fmla="*/ 6 w 18"/>
                <a:gd name="T89" fmla="*/ 14 h 14"/>
                <a:gd name="T90" fmla="*/ 6 w 18"/>
                <a:gd name="T9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 h="14">
                  <a:moveTo>
                    <a:pt x="2" y="8"/>
                  </a:moveTo>
                  <a:lnTo>
                    <a:pt x="2" y="8"/>
                  </a:lnTo>
                  <a:lnTo>
                    <a:pt x="0" y="8"/>
                  </a:lnTo>
                  <a:lnTo>
                    <a:pt x="0" y="8"/>
                  </a:lnTo>
                  <a:lnTo>
                    <a:pt x="0" y="8"/>
                  </a:lnTo>
                  <a:lnTo>
                    <a:pt x="0" y="8"/>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4"/>
                  </a:lnTo>
                  <a:lnTo>
                    <a:pt x="2" y="4"/>
                  </a:lnTo>
                  <a:lnTo>
                    <a:pt x="2" y="4"/>
                  </a:lnTo>
                  <a:lnTo>
                    <a:pt x="2" y="4"/>
                  </a:lnTo>
                  <a:lnTo>
                    <a:pt x="2" y="4"/>
                  </a:lnTo>
                  <a:lnTo>
                    <a:pt x="2" y="8"/>
                  </a:lnTo>
                  <a:lnTo>
                    <a:pt x="2" y="8"/>
                  </a:lnTo>
                  <a:lnTo>
                    <a:pt x="2" y="8"/>
                  </a:lnTo>
                  <a:lnTo>
                    <a:pt x="2" y="8"/>
                  </a:lnTo>
                  <a:lnTo>
                    <a:pt x="2" y="8"/>
                  </a:lnTo>
                  <a:lnTo>
                    <a:pt x="2" y="8"/>
                  </a:lnTo>
                  <a:close/>
                  <a:moveTo>
                    <a:pt x="18" y="14"/>
                  </a:moveTo>
                  <a:lnTo>
                    <a:pt x="18" y="14"/>
                  </a:lnTo>
                  <a:lnTo>
                    <a:pt x="18" y="14"/>
                  </a:lnTo>
                  <a:lnTo>
                    <a:pt x="18" y="14"/>
                  </a:lnTo>
                  <a:lnTo>
                    <a:pt x="14" y="14"/>
                  </a:lnTo>
                  <a:lnTo>
                    <a:pt x="14" y="14"/>
                  </a:lnTo>
                  <a:lnTo>
                    <a:pt x="14" y="14"/>
                  </a:lnTo>
                  <a:lnTo>
                    <a:pt x="14" y="14"/>
                  </a:lnTo>
                  <a:lnTo>
                    <a:pt x="14" y="14"/>
                  </a:lnTo>
                  <a:lnTo>
                    <a:pt x="14" y="14"/>
                  </a:lnTo>
                  <a:lnTo>
                    <a:pt x="14" y="10"/>
                  </a:lnTo>
                  <a:lnTo>
                    <a:pt x="14" y="10"/>
                  </a:lnTo>
                  <a:lnTo>
                    <a:pt x="14" y="10"/>
                  </a:lnTo>
                  <a:lnTo>
                    <a:pt x="14" y="14"/>
                  </a:lnTo>
                  <a:lnTo>
                    <a:pt x="14" y="14"/>
                  </a:lnTo>
                  <a:lnTo>
                    <a:pt x="14" y="14"/>
                  </a:lnTo>
                  <a:lnTo>
                    <a:pt x="14" y="10"/>
                  </a:lnTo>
                  <a:lnTo>
                    <a:pt x="14" y="10"/>
                  </a:lnTo>
                  <a:lnTo>
                    <a:pt x="18" y="10"/>
                  </a:lnTo>
                  <a:lnTo>
                    <a:pt x="18" y="10"/>
                  </a:lnTo>
                  <a:lnTo>
                    <a:pt x="18" y="10"/>
                  </a:lnTo>
                  <a:lnTo>
                    <a:pt x="18" y="10"/>
                  </a:lnTo>
                  <a:lnTo>
                    <a:pt x="18" y="10"/>
                  </a:lnTo>
                  <a:lnTo>
                    <a:pt x="18" y="10"/>
                  </a:lnTo>
                  <a:lnTo>
                    <a:pt x="18" y="10"/>
                  </a:lnTo>
                  <a:lnTo>
                    <a:pt x="18" y="10"/>
                  </a:lnTo>
                  <a:lnTo>
                    <a:pt x="18" y="10"/>
                  </a:lnTo>
                  <a:lnTo>
                    <a:pt x="18" y="14"/>
                  </a:lnTo>
                  <a:lnTo>
                    <a:pt x="18" y="14"/>
                  </a:lnTo>
                  <a:lnTo>
                    <a:pt x="18" y="14"/>
                  </a:lnTo>
                  <a:lnTo>
                    <a:pt x="18" y="14"/>
                  </a:lnTo>
                  <a:lnTo>
                    <a:pt x="18" y="14"/>
                  </a:lnTo>
                  <a:lnTo>
                    <a:pt x="18" y="14"/>
                  </a:lnTo>
                  <a:lnTo>
                    <a:pt x="18" y="14"/>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138"/>
            <p:cNvSpPr>
              <a:spLocks/>
            </p:cNvSpPr>
            <p:nvPr/>
          </p:nvSpPr>
          <p:spPr bwMode="auto">
            <a:xfrm>
              <a:off x="4641850" y="4454593"/>
              <a:ext cx="171450" cy="238125"/>
            </a:xfrm>
            <a:custGeom>
              <a:avLst/>
              <a:gdLst>
                <a:gd name="T0" fmla="*/ 64 w 108"/>
                <a:gd name="T1" fmla="*/ 138 h 150"/>
                <a:gd name="T2" fmla="*/ 56 w 108"/>
                <a:gd name="T3" fmla="*/ 146 h 150"/>
                <a:gd name="T4" fmla="*/ 48 w 108"/>
                <a:gd name="T5" fmla="*/ 150 h 150"/>
                <a:gd name="T6" fmla="*/ 48 w 108"/>
                <a:gd name="T7" fmla="*/ 138 h 150"/>
                <a:gd name="T8" fmla="*/ 38 w 108"/>
                <a:gd name="T9" fmla="*/ 142 h 150"/>
                <a:gd name="T10" fmla="*/ 34 w 108"/>
                <a:gd name="T11" fmla="*/ 150 h 150"/>
                <a:gd name="T12" fmla="*/ 30 w 108"/>
                <a:gd name="T13" fmla="*/ 146 h 150"/>
                <a:gd name="T14" fmla="*/ 22 w 108"/>
                <a:gd name="T15" fmla="*/ 142 h 150"/>
                <a:gd name="T16" fmla="*/ 16 w 108"/>
                <a:gd name="T17" fmla="*/ 150 h 150"/>
                <a:gd name="T18" fmla="*/ 12 w 108"/>
                <a:gd name="T19" fmla="*/ 142 h 150"/>
                <a:gd name="T20" fmla="*/ 4 w 108"/>
                <a:gd name="T21" fmla="*/ 138 h 150"/>
                <a:gd name="T22" fmla="*/ 0 w 108"/>
                <a:gd name="T23" fmla="*/ 130 h 150"/>
                <a:gd name="T24" fmla="*/ 12 w 108"/>
                <a:gd name="T25" fmla="*/ 128 h 150"/>
                <a:gd name="T26" fmla="*/ 8 w 108"/>
                <a:gd name="T27" fmla="*/ 120 h 150"/>
                <a:gd name="T28" fmla="*/ 8 w 108"/>
                <a:gd name="T29" fmla="*/ 116 h 150"/>
                <a:gd name="T30" fmla="*/ 8 w 108"/>
                <a:gd name="T31" fmla="*/ 106 h 150"/>
                <a:gd name="T32" fmla="*/ 16 w 108"/>
                <a:gd name="T33" fmla="*/ 106 h 150"/>
                <a:gd name="T34" fmla="*/ 18 w 108"/>
                <a:gd name="T35" fmla="*/ 102 h 150"/>
                <a:gd name="T36" fmla="*/ 26 w 108"/>
                <a:gd name="T37" fmla="*/ 98 h 150"/>
                <a:gd name="T38" fmla="*/ 30 w 108"/>
                <a:gd name="T39" fmla="*/ 106 h 150"/>
                <a:gd name="T40" fmla="*/ 38 w 108"/>
                <a:gd name="T41" fmla="*/ 106 h 150"/>
                <a:gd name="T42" fmla="*/ 42 w 108"/>
                <a:gd name="T43" fmla="*/ 110 h 150"/>
                <a:gd name="T44" fmla="*/ 46 w 108"/>
                <a:gd name="T45" fmla="*/ 102 h 150"/>
                <a:gd name="T46" fmla="*/ 48 w 108"/>
                <a:gd name="T47" fmla="*/ 94 h 150"/>
                <a:gd name="T48" fmla="*/ 48 w 108"/>
                <a:gd name="T49" fmla="*/ 84 h 150"/>
                <a:gd name="T50" fmla="*/ 46 w 108"/>
                <a:gd name="T51" fmla="*/ 76 h 150"/>
                <a:gd name="T52" fmla="*/ 42 w 108"/>
                <a:gd name="T53" fmla="*/ 68 h 150"/>
                <a:gd name="T54" fmla="*/ 42 w 108"/>
                <a:gd name="T55" fmla="*/ 58 h 150"/>
                <a:gd name="T56" fmla="*/ 48 w 108"/>
                <a:gd name="T57" fmla="*/ 50 h 150"/>
                <a:gd name="T58" fmla="*/ 42 w 108"/>
                <a:gd name="T59" fmla="*/ 42 h 150"/>
                <a:gd name="T60" fmla="*/ 34 w 108"/>
                <a:gd name="T61" fmla="*/ 46 h 150"/>
                <a:gd name="T62" fmla="*/ 30 w 108"/>
                <a:gd name="T63" fmla="*/ 38 h 150"/>
                <a:gd name="T64" fmla="*/ 38 w 108"/>
                <a:gd name="T65" fmla="*/ 30 h 150"/>
                <a:gd name="T66" fmla="*/ 52 w 108"/>
                <a:gd name="T67" fmla="*/ 30 h 150"/>
                <a:gd name="T68" fmla="*/ 64 w 108"/>
                <a:gd name="T69" fmla="*/ 30 h 150"/>
                <a:gd name="T70" fmla="*/ 72 w 108"/>
                <a:gd name="T71" fmla="*/ 34 h 150"/>
                <a:gd name="T72" fmla="*/ 72 w 108"/>
                <a:gd name="T73" fmla="*/ 30 h 150"/>
                <a:gd name="T74" fmla="*/ 74 w 108"/>
                <a:gd name="T75" fmla="*/ 24 h 150"/>
                <a:gd name="T76" fmla="*/ 78 w 108"/>
                <a:gd name="T77" fmla="*/ 16 h 150"/>
                <a:gd name="T78" fmla="*/ 78 w 108"/>
                <a:gd name="T79" fmla="*/ 8 h 150"/>
                <a:gd name="T80" fmla="*/ 86 w 108"/>
                <a:gd name="T81" fmla="*/ 4 h 150"/>
                <a:gd name="T82" fmla="*/ 90 w 108"/>
                <a:gd name="T83" fmla="*/ 4 h 150"/>
                <a:gd name="T84" fmla="*/ 102 w 108"/>
                <a:gd name="T85" fmla="*/ 4 h 150"/>
                <a:gd name="T86" fmla="*/ 104 w 108"/>
                <a:gd name="T87" fmla="*/ 4 h 150"/>
                <a:gd name="T88" fmla="*/ 108 w 108"/>
                <a:gd name="T89" fmla="*/ 12 h 150"/>
                <a:gd name="T90" fmla="*/ 104 w 108"/>
                <a:gd name="T91" fmla="*/ 20 h 150"/>
                <a:gd name="T92" fmla="*/ 102 w 108"/>
                <a:gd name="T93" fmla="*/ 28 h 150"/>
                <a:gd name="T94" fmla="*/ 102 w 108"/>
                <a:gd name="T95" fmla="*/ 38 h 150"/>
                <a:gd name="T96" fmla="*/ 98 w 108"/>
                <a:gd name="T97" fmla="*/ 54 h 150"/>
                <a:gd name="T98" fmla="*/ 98 w 108"/>
                <a:gd name="T99" fmla="*/ 64 h 150"/>
                <a:gd name="T100" fmla="*/ 94 w 108"/>
                <a:gd name="T101" fmla="*/ 72 h 150"/>
                <a:gd name="T102" fmla="*/ 90 w 108"/>
                <a:gd name="T103" fmla="*/ 84 h 150"/>
                <a:gd name="T104" fmla="*/ 82 w 108"/>
                <a:gd name="T105" fmla="*/ 90 h 150"/>
                <a:gd name="T106" fmla="*/ 78 w 108"/>
                <a:gd name="T107" fmla="*/ 98 h 150"/>
                <a:gd name="T108" fmla="*/ 72 w 108"/>
                <a:gd name="T109" fmla="*/ 102 h 150"/>
                <a:gd name="T110" fmla="*/ 74 w 108"/>
                <a:gd name="T111" fmla="*/ 114 h 150"/>
                <a:gd name="T112" fmla="*/ 72 w 108"/>
                <a:gd name="T113" fmla="*/ 120 h 150"/>
                <a:gd name="T114" fmla="*/ 72 w 108"/>
                <a:gd name="T115" fmla="*/ 128 h 150"/>
                <a:gd name="T116" fmla="*/ 68 w 108"/>
                <a:gd name="T117"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150">
                  <a:moveTo>
                    <a:pt x="68" y="134"/>
                  </a:moveTo>
                  <a:lnTo>
                    <a:pt x="64" y="134"/>
                  </a:lnTo>
                  <a:lnTo>
                    <a:pt x="64" y="138"/>
                  </a:lnTo>
                  <a:lnTo>
                    <a:pt x="60" y="138"/>
                  </a:lnTo>
                  <a:lnTo>
                    <a:pt x="56" y="142"/>
                  </a:lnTo>
                  <a:lnTo>
                    <a:pt x="56" y="146"/>
                  </a:lnTo>
                  <a:lnTo>
                    <a:pt x="52" y="146"/>
                  </a:lnTo>
                  <a:lnTo>
                    <a:pt x="52" y="150"/>
                  </a:lnTo>
                  <a:lnTo>
                    <a:pt x="48" y="150"/>
                  </a:lnTo>
                  <a:lnTo>
                    <a:pt x="48" y="146"/>
                  </a:lnTo>
                  <a:lnTo>
                    <a:pt x="48" y="142"/>
                  </a:lnTo>
                  <a:lnTo>
                    <a:pt x="48" y="138"/>
                  </a:lnTo>
                  <a:lnTo>
                    <a:pt x="46" y="138"/>
                  </a:lnTo>
                  <a:lnTo>
                    <a:pt x="42" y="142"/>
                  </a:lnTo>
                  <a:lnTo>
                    <a:pt x="38" y="142"/>
                  </a:lnTo>
                  <a:lnTo>
                    <a:pt x="38" y="146"/>
                  </a:lnTo>
                  <a:lnTo>
                    <a:pt x="34" y="146"/>
                  </a:lnTo>
                  <a:lnTo>
                    <a:pt x="34" y="150"/>
                  </a:lnTo>
                  <a:lnTo>
                    <a:pt x="30" y="146"/>
                  </a:lnTo>
                  <a:lnTo>
                    <a:pt x="30" y="142"/>
                  </a:lnTo>
                  <a:lnTo>
                    <a:pt x="30" y="146"/>
                  </a:lnTo>
                  <a:lnTo>
                    <a:pt x="26" y="146"/>
                  </a:lnTo>
                  <a:lnTo>
                    <a:pt x="26" y="142"/>
                  </a:lnTo>
                  <a:lnTo>
                    <a:pt x="22" y="142"/>
                  </a:lnTo>
                  <a:lnTo>
                    <a:pt x="18" y="146"/>
                  </a:lnTo>
                  <a:lnTo>
                    <a:pt x="16" y="146"/>
                  </a:lnTo>
                  <a:lnTo>
                    <a:pt x="16" y="150"/>
                  </a:lnTo>
                  <a:lnTo>
                    <a:pt x="12" y="150"/>
                  </a:lnTo>
                  <a:lnTo>
                    <a:pt x="12" y="146"/>
                  </a:lnTo>
                  <a:lnTo>
                    <a:pt x="12" y="142"/>
                  </a:lnTo>
                  <a:lnTo>
                    <a:pt x="8" y="142"/>
                  </a:lnTo>
                  <a:lnTo>
                    <a:pt x="8" y="138"/>
                  </a:lnTo>
                  <a:lnTo>
                    <a:pt x="4" y="138"/>
                  </a:lnTo>
                  <a:lnTo>
                    <a:pt x="4" y="134"/>
                  </a:lnTo>
                  <a:lnTo>
                    <a:pt x="0" y="134"/>
                  </a:lnTo>
                  <a:lnTo>
                    <a:pt x="0" y="130"/>
                  </a:lnTo>
                  <a:lnTo>
                    <a:pt x="4" y="128"/>
                  </a:lnTo>
                  <a:lnTo>
                    <a:pt x="8" y="128"/>
                  </a:lnTo>
                  <a:lnTo>
                    <a:pt x="12" y="128"/>
                  </a:lnTo>
                  <a:lnTo>
                    <a:pt x="12" y="124"/>
                  </a:lnTo>
                  <a:lnTo>
                    <a:pt x="12" y="120"/>
                  </a:lnTo>
                  <a:lnTo>
                    <a:pt x="8" y="120"/>
                  </a:lnTo>
                  <a:lnTo>
                    <a:pt x="12" y="116"/>
                  </a:lnTo>
                  <a:lnTo>
                    <a:pt x="8" y="114"/>
                  </a:lnTo>
                  <a:lnTo>
                    <a:pt x="8" y="116"/>
                  </a:lnTo>
                  <a:lnTo>
                    <a:pt x="8" y="114"/>
                  </a:lnTo>
                  <a:lnTo>
                    <a:pt x="8" y="110"/>
                  </a:lnTo>
                  <a:lnTo>
                    <a:pt x="8" y="106"/>
                  </a:lnTo>
                  <a:lnTo>
                    <a:pt x="12" y="110"/>
                  </a:lnTo>
                  <a:lnTo>
                    <a:pt x="12" y="106"/>
                  </a:lnTo>
                  <a:lnTo>
                    <a:pt x="16" y="106"/>
                  </a:lnTo>
                  <a:lnTo>
                    <a:pt x="16" y="110"/>
                  </a:lnTo>
                  <a:lnTo>
                    <a:pt x="18" y="106"/>
                  </a:lnTo>
                  <a:lnTo>
                    <a:pt x="18" y="102"/>
                  </a:lnTo>
                  <a:lnTo>
                    <a:pt x="18" y="98"/>
                  </a:lnTo>
                  <a:lnTo>
                    <a:pt x="22" y="98"/>
                  </a:lnTo>
                  <a:lnTo>
                    <a:pt x="26" y="98"/>
                  </a:lnTo>
                  <a:lnTo>
                    <a:pt x="26" y="102"/>
                  </a:lnTo>
                  <a:lnTo>
                    <a:pt x="26" y="106"/>
                  </a:lnTo>
                  <a:lnTo>
                    <a:pt x="30" y="106"/>
                  </a:lnTo>
                  <a:lnTo>
                    <a:pt x="34" y="110"/>
                  </a:lnTo>
                  <a:lnTo>
                    <a:pt x="34" y="106"/>
                  </a:lnTo>
                  <a:lnTo>
                    <a:pt x="38" y="106"/>
                  </a:lnTo>
                  <a:lnTo>
                    <a:pt x="38" y="102"/>
                  </a:lnTo>
                  <a:lnTo>
                    <a:pt x="42" y="106"/>
                  </a:lnTo>
                  <a:lnTo>
                    <a:pt x="42" y="110"/>
                  </a:lnTo>
                  <a:lnTo>
                    <a:pt x="46" y="110"/>
                  </a:lnTo>
                  <a:lnTo>
                    <a:pt x="46" y="106"/>
                  </a:lnTo>
                  <a:lnTo>
                    <a:pt x="46" y="102"/>
                  </a:lnTo>
                  <a:lnTo>
                    <a:pt x="46" y="98"/>
                  </a:lnTo>
                  <a:lnTo>
                    <a:pt x="48" y="98"/>
                  </a:lnTo>
                  <a:lnTo>
                    <a:pt x="48" y="94"/>
                  </a:lnTo>
                  <a:lnTo>
                    <a:pt x="48" y="90"/>
                  </a:lnTo>
                  <a:lnTo>
                    <a:pt x="48" y="86"/>
                  </a:lnTo>
                  <a:lnTo>
                    <a:pt x="48" y="84"/>
                  </a:lnTo>
                  <a:lnTo>
                    <a:pt x="48" y="80"/>
                  </a:lnTo>
                  <a:lnTo>
                    <a:pt x="48" y="76"/>
                  </a:lnTo>
                  <a:lnTo>
                    <a:pt x="46" y="76"/>
                  </a:lnTo>
                  <a:lnTo>
                    <a:pt x="46" y="72"/>
                  </a:lnTo>
                  <a:lnTo>
                    <a:pt x="42" y="72"/>
                  </a:lnTo>
                  <a:lnTo>
                    <a:pt x="42" y="68"/>
                  </a:lnTo>
                  <a:lnTo>
                    <a:pt x="42" y="64"/>
                  </a:lnTo>
                  <a:lnTo>
                    <a:pt x="42" y="60"/>
                  </a:lnTo>
                  <a:lnTo>
                    <a:pt x="42" y="58"/>
                  </a:lnTo>
                  <a:lnTo>
                    <a:pt x="46" y="58"/>
                  </a:lnTo>
                  <a:lnTo>
                    <a:pt x="48" y="54"/>
                  </a:lnTo>
                  <a:lnTo>
                    <a:pt x="48" y="50"/>
                  </a:lnTo>
                  <a:lnTo>
                    <a:pt x="46" y="46"/>
                  </a:lnTo>
                  <a:lnTo>
                    <a:pt x="46" y="42"/>
                  </a:lnTo>
                  <a:lnTo>
                    <a:pt x="42" y="42"/>
                  </a:lnTo>
                  <a:lnTo>
                    <a:pt x="38" y="42"/>
                  </a:lnTo>
                  <a:lnTo>
                    <a:pt x="38" y="46"/>
                  </a:lnTo>
                  <a:lnTo>
                    <a:pt x="34" y="46"/>
                  </a:lnTo>
                  <a:lnTo>
                    <a:pt x="30" y="46"/>
                  </a:lnTo>
                  <a:lnTo>
                    <a:pt x="30" y="42"/>
                  </a:lnTo>
                  <a:lnTo>
                    <a:pt x="30" y="38"/>
                  </a:lnTo>
                  <a:lnTo>
                    <a:pt x="30" y="34"/>
                  </a:lnTo>
                  <a:lnTo>
                    <a:pt x="30" y="30"/>
                  </a:lnTo>
                  <a:lnTo>
                    <a:pt x="38" y="30"/>
                  </a:lnTo>
                  <a:lnTo>
                    <a:pt x="46" y="30"/>
                  </a:lnTo>
                  <a:lnTo>
                    <a:pt x="48" y="30"/>
                  </a:lnTo>
                  <a:lnTo>
                    <a:pt x="52" y="30"/>
                  </a:lnTo>
                  <a:lnTo>
                    <a:pt x="56" y="30"/>
                  </a:lnTo>
                  <a:lnTo>
                    <a:pt x="60" y="30"/>
                  </a:lnTo>
                  <a:lnTo>
                    <a:pt x="64" y="30"/>
                  </a:lnTo>
                  <a:lnTo>
                    <a:pt x="64" y="34"/>
                  </a:lnTo>
                  <a:lnTo>
                    <a:pt x="68" y="34"/>
                  </a:lnTo>
                  <a:lnTo>
                    <a:pt x="72" y="34"/>
                  </a:lnTo>
                  <a:lnTo>
                    <a:pt x="72" y="38"/>
                  </a:lnTo>
                  <a:lnTo>
                    <a:pt x="72" y="34"/>
                  </a:lnTo>
                  <a:lnTo>
                    <a:pt x="72" y="30"/>
                  </a:lnTo>
                  <a:lnTo>
                    <a:pt x="72" y="28"/>
                  </a:lnTo>
                  <a:lnTo>
                    <a:pt x="74" y="28"/>
                  </a:lnTo>
                  <a:lnTo>
                    <a:pt x="74" y="24"/>
                  </a:lnTo>
                  <a:lnTo>
                    <a:pt x="74" y="20"/>
                  </a:lnTo>
                  <a:lnTo>
                    <a:pt x="78" y="20"/>
                  </a:lnTo>
                  <a:lnTo>
                    <a:pt x="78" y="16"/>
                  </a:lnTo>
                  <a:lnTo>
                    <a:pt x="74" y="16"/>
                  </a:lnTo>
                  <a:lnTo>
                    <a:pt x="78" y="12"/>
                  </a:lnTo>
                  <a:lnTo>
                    <a:pt x="78" y="8"/>
                  </a:lnTo>
                  <a:lnTo>
                    <a:pt x="78" y="4"/>
                  </a:lnTo>
                  <a:lnTo>
                    <a:pt x="82" y="4"/>
                  </a:lnTo>
                  <a:lnTo>
                    <a:pt x="86" y="4"/>
                  </a:lnTo>
                  <a:lnTo>
                    <a:pt x="90" y="4"/>
                  </a:lnTo>
                  <a:lnTo>
                    <a:pt x="90" y="0"/>
                  </a:lnTo>
                  <a:lnTo>
                    <a:pt x="90" y="4"/>
                  </a:lnTo>
                  <a:lnTo>
                    <a:pt x="94" y="4"/>
                  </a:lnTo>
                  <a:lnTo>
                    <a:pt x="98" y="4"/>
                  </a:lnTo>
                  <a:lnTo>
                    <a:pt x="102" y="4"/>
                  </a:lnTo>
                  <a:lnTo>
                    <a:pt x="102" y="8"/>
                  </a:lnTo>
                  <a:lnTo>
                    <a:pt x="102" y="4"/>
                  </a:lnTo>
                  <a:lnTo>
                    <a:pt x="104" y="4"/>
                  </a:lnTo>
                  <a:lnTo>
                    <a:pt x="108" y="4"/>
                  </a:lnTo>
                  <a:lnTo>
                    <a:pt x="108" y="8"/>
                  </a:lnTo>
                  <a:lnTo>
                    <a:pt x="108" y="12"/>
                  </a:lnTo>
                  <a:lnTo>
                    <a:pt x="104" y="12"/>
                  </a:lnTo>
                  <a:lnTo>
                    <a:pt x="104" y="16"/>
                  </a:lnTo>
                  <a:lnTo>
                    <a:pt x="104" y="20"/>
                  </a:lnTo>
                  <a:lnTo>
                    <a:pt x="104" y="24"/>
                  </a:lnTo>
                  <a:lnTo>
                    <a:pt x="102" y="24"/>
                  </a:lnTo>
                  <a:lnTo>
                    <a:pt x="102" y="28"/>
                  </a:lnTo>
                  <a:lnTo>
                    <a:pt x="102" y="30"/>
                  </a:lnTo>
                  <a:lnTo>
                    <a:pt x="102" y="34"/>
                  </a:lnTo>
                  <a:lnTo>
                    <a:pt x="102" y="38"/>
                  </a:lnTo>
                  <a:lnTo>
                    <a:pt x="98" y="46"/>
                  </a:lnTo>
                  <a:lnTo>
                    <a:pt x="98" y="50"/>
                  </a:lnTo>
                  <a:lnTo>
                    <a:pt x="98" y="54"/>
                  </a:lnTo>
                  <a:lnTo>
                    <a:pt x="98" y="58"/>
                  </a:lnTo>
                  <a:lnTo>
                    <a:pt x="98" y="60"/>
                  </a:lnTo>
                  <a:lnTo>
                    <a:pt x="98" y="64"/>
                  </a:lnTo>
                  <a:lnTo>
                    <a:pt x="94" y="64"/>
                  </a:lnTo>
                  <a:lnTo>
                    <a:pt x="94" y="68"/>
                  </a:lnTo>
                  <a:lnTo>
                    <a:pt x="94" y="72"/>
                  </a:lnTo>
                  <a:lnTo>
                    <a:pt x="94" y="76"/>
                  </a:lnTo>
                  <a:lnTo>
                    <a:pt x="94" y="80"/>
                  </a:lnTo>
                  <a:lnTo>
                    <a:pt x="90" y="84"/>
                  </a:lnTo>
                  <a:lnTo>
                    <a:pt x="86" y="84"/>
                  </a:lnTo>
                  <a:lnTo>
                    <a:pt x="82" y="86"/>
                  </a:lnTo>
                  <a:lnTo>
                    <a:pt x="82" y="90"/>
                  </a:lnTo>
                  <a:lnTo>
                    <a:pt x="78" y="90"/>
                  </a:lnTo>
                  <a:lnTo>
                    <a:pt x="78" y="94"/>
                  </a:lnTo>
                  <a:lnTo>
                    <a:pt x="78" y="98"/>
                  </a:lnTo>
                  <a:lnTo>
                    <a:pt x="74" y="98"/>
                  </a:lnTo>
                  <a:lnTo>
                    <a:pt x="74" y="102"/>
                  </a:lnTo>
                  <a:lnTo>
                    <a:pt x="72" y="102"/>
                  </a:lnTo>
                  <a:lnTo>
                    <a:pt x="72" y="106"/>
                  </a:lnTo>
                  <a:lnTo>
                    <a:pt x="74" y="110"/>
                  </a:lnTo>
                  <a:lnTo>
                    <a:pt x="74" y="114"/>
                  </a:lnTo>
                  <a:lnTo>
                    <a:pt x="72" y="114"/>
                  </a:lnTo>
                  <a:lnTo>
                    <a:pt x="72" y="116"/>
                  </a:lnTo>
                  <a:lnTo>
                    <a:pt x="72" y="120"/>
                  </a:lnTo>
                  <a:lnTo>
                    <a:pt x="74" y="124"/>
                  </a:lnTo>
                  <a:lnTo>
                    <a:pt x="72" y="124"/>
                  </a:lnTo>
                  <a:lnTo>
                    <a:pt x="72" y="128"/>
                  </a:lnTo>
                  <a:lnTo>
                    <a:pt x="72" y="130"/>
                  </a:lnTo>
                  <a:lnTo>
                    <a:pt x="68" y="130"/>
                  </a:lnTo>
                  <a:lnTo>
                    <a:pt x="68" y="134"/>
                  </a:lnTo>
                  <a:lnTo>
                    <a:pt x="68" y="134"/>
                  </a:lnTo>
                  <a:lnTo>
                    <a:pt x="68" y="13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139"/>
            <p:cNvSpPr>
              <a:spLocks/>
            </p:cNvSpPr>
            <p:nvPr/>
          </p:nvSpPr>
          <p:spPr bwMode="auto">
            <a:xfrm>
              <a:off x="4664075" y="4413318"/>
              <a:ext cx="434975" cy="511175"/>
            </a:xfrm>
            <a:custGeom>
              <a:avLst/>
              <a:gdLst>
                <a:gd name="T0" fmla="*/ 30 w 274"/>
                <a:gd name="T1" fmla="*/ 194 h 322"/>
                <a:gd name="T2" fmla="*/ 12 w 274"/>
                <a:gd name="T3" fmla="*/ 190 h 322"/>
                <a:gd name="T4" fmla="*/ 4 w 274"/>
                <a:gd name="T5" fmla="*/ 190 h 322"/>
                <a:gd name="T6" fmla="*/ 16 w 274"/>
                <a:gd name="T7" fmla="*/ 172 h 322"/>
                <a:gd name="T8" fmla="*/ 24 w 274"/>
                <a:gd name="T9" fmla="*/ 168 h 322"/>
                <a:gd name="T10" fmla="*/ 34 w 274"/>
                <a:gd name="T11" fmla="*/ 176 h 322"/>
                <a:gd name="T12" fmla="*/ 50 w 274"/>
                <a:gd name="T13" fmla="*/ 164 h 322"/>
                <a:gd name="T14" fmla="*/ 56 w 274"/>
                <a:gd name="T15" fmla="*/ 150 h 322"/>
                <a:gd name="T16" fmla="*/ 60 w 274"/>
                <a:gd name="T17" fmla="*/ 136 h 322"/>
                <a:gd name="T18" fmla="*/ 64 w 274"/>
                <a:gd name="T19" fmla="*/ 120 h 322"/>
                <a:gd name="T20" fmla="*/ 80 w 274"/>
                <a:gd name="T21" fmla="*/ 106 h 322"/>
                <a:gd name="T22" fmla="*/ 84 w 274"/>
                <a:gd name="T23" fmla="*/ 86 h 322"/>
                <a:gd name="T24" fmla="*/ 86 w 274"/>
                <a:gd name="T25" fmla="*/ 60 h 322"/>
                <a:gd name="T26" fmla="*/ 90 w 274"/>
                <a:gd name="T27" fmla="*/ 42 h 322"/>
                <a:gd name="T28" fmla="*/ 94 w 274"/>
                <a:gd name="T29" fmla="*/ 24 h 322"/>
                <a:gd name="T30" fmla="*/ 98 w 274"/>
                <a:gd name="T31" fmla="*/ 12 h 322"/>
                <a:gd name="T32" fmla="*/ 114 w 274"/>
                <a:gd name="T33" fmla="*/ 8 h 322"/>
                <a:gd name="T34" fmla="*/ 128 w 274"/>
                <a:gd name="T35" fmla="*/ 16 h 322"/>
                <a:gd name="T36" fmla="*/ 146 w 274"/>
                <a:gd name="T37" fmla="*/ 24 h 322"/>
                <a:gd name="T38" fmla="*/ 154 w 274"/>
                <a:gd name="T39" fmla="*/ 8 h 322"/>
                <a:gd name="T40" fmla="*/ 172 w 274"/>
                <a:gd name="T41" fmla="*/ 8 h 322"/>
                <a:gd name="T42" fmla="*/ 188 w 274"/>
                <a:gd name="T43" fmla="*/ 8 h 322"/>
                <a:gd name="T44" fmla="*/ 200 w 274"/>
                <a:gd name="T45" fmla="*/ 4 h 322"/>
                <a:gd name="T46" fmla="*/ 214 w 274"/>
                <a:gd name="T47" fmla="*/ 4 h 322"/>
                <a:gd name="T48" fmla="*/ 228 w 274"/>
                <a:gd name="T49" fmla="*/ 16 h 322"/>
                <a:gd name="T50" fmla="*/ 244 w 274"/>
                <a:gd name="T51" fmla="*/ 16 h 322"/>
                <a:gd name="T52" fmla="*/ 250 w 274"/>
                <a:gd name="T53" fmla="*/ 16 h 322"/>
                <a:gd name="T54" fmla="*/ 262 w 274"/>
                <a:gd name="T55" fmla="*/ 28 h 322"/>
                <a:gd name="T56" fmla="*/ 266 w 274"/>
                <a:gd name="T57" fmla="*/ 46 h 322"/>
                <a:gd name="T58" fmla="*/ 270 w 274"/>
                <a:gd name="T59" fmla="*/ 58 h 322"/>
                <a:gd name="T60" fmla="*/ 258 w 274"/>
                <a:gd name="T61" fmla="*/ 76 h 322"/>
                <a:gd name="T62" fmla="*/ 250 w 274"/>
                <a:gd name="T63" fmla="*/ 90 h 322"/>
                <a:gd name="T64" fmla="*/ 246 w 274"/>
                <a:gd name="T65" fmla="*/ 110 h 322"/>
                <a:gd name="T66" fmla="*/ 244 w 274"/>
                <a:gd name="T67" fmla="*/ 128 h 322"/>
                <a:gd name="T68" fmla="*/ 244 w 274"/>
                <a:gd name="T69" fmla="*/ 146 h 322"/>
                <a:gd name="T70" fmla="*/ 246 w 274"/>
                <a:gd name="T71" fmla="*/ 168 h 322"/>
                <a:gd name="T72" fmla="*/ 246 w 274"/>
                <a:gd name="T73" fmla="*/ 184 h 322"/>
                <a:gd name="T74" fmla="*/ 250 w 274"/>
                <a:gd name="T75" fmla="*/ 206 h 322"/>
                <a:gd name="T76" fmla="*/ 262 w 274"/>
                <a:gd name="T77" fmla="*/ 220 h 322"/>
                <a:gd name="T78" fmla="*/ 258 w 274"/>
                <a:gd name="T79" fmla="*/ 232 h 322"/>
                <a:gd name="T80" fmla="*/ 240 w 274"/>
                <a:gd name="T81" fmla="*/ 244 h 322"/>
                <a:gd name="T82" fmla="*/ 236 w 274"/>
                <a:gd name="T83" fmla="*/ 262 h 322"/>
                <a:gd name="T84" fmla="*/ 232 w 274"/>
                <a:gd name="T85" fmla="*/ 280 h 322"/>
                <a:gd name="T86" fmla="*/ 236 w 274"/>
                <a:gd name="T87" fmla="*/ 300 h 322"/>
                <a:gd name="T88" fmla="*/ 250 w 274"/>
                <a:gd name="T89" fmla="*/ 302 h 322"/>
                <a:gd name="T90" fmla="*/ 250 w 274"/>
                <a:gd name="T91" fmla="*/ 322 h 322"/>
                <a:gd name="T92" fmla="*/ 236 w 274"/>
                <a:gd name="T93" fmla="*/ 314 h 322"/>
                <a:gd name="T94" fmla="*/ 222 w 274"/>
                <a:gd name="T95" fmla="*/ 302 h 322"/>
                <a:gd name="T96" fmla="*/ 210 w 274"/>
                <a:gd name="T97" fmla="*/ 300 h 322"/>
                <a:gd name="T98" fmla="*/ 188 w 274"/>
                <a:gd name="T99" fmla="*/ 292 h 322"/>
                <a:gd name="T100" fmla="*/ 172 w 274"/>
                <a:gd name="T101" fmla="*/ 288 h 322"/>
                <a:gd name="T102" fmla="*/ 170 w 274"/>
                <a:gd name="T103" fmla="*/ 280 h 322"/>
                <a:gd name="T104" fmla="*/ 146 w 274"/>
                <a:gd name="T105" fmla="*/ 280 h 322"/>
                <a:gd name="T106" fmla="*/ 146 w 274"/>
                <a:gd name="T107" fmla="*/ 272 h 322"/>
                <a:gd name="T108" fmla="*/ 140 w 274"/>
                <a:gd name="T109" fmla="*/ 250 h 322"/>
                <a:gd name="T110" fmla="*/ 140 w 274"/>
                <a:gd name="T111" fmla="*/ 228 h 322"/>
                <a:gd name="T112" fmla="*/ 120 w 274"/>
                <a:gd name="T113" fmla="*/ 216 h 322"/>
                <a:gd name="T114" fmla="*/ 106 w 274"/>
                <a:gd name="T115" fmla="*/ 214 h 322"/>
                <a:gd name="T116" fmla="*/ 106 w 274"/>
                <a:gd name="T117" fmla="*/ 228 h 322"/>
                <a:gd name="T118" fmla="*/ 84 w 274"/>
                <a:gd name="T119" fmla="*/ 232 h 322"/>
                <a:gd name="T120" fmla="*/ 72 w 274"/>
                <a:gd name="T121" fmla="*/ 220 h 322"/>
                <a:gd name="T122" fmla="*/ 64 w 274"/>
                <a:gd name="T123" fmla="*/ 202 h 322"/>
                <a:gd name="T124" fmla="*/ 56 w 274"/>
                <a:gd name="T125" fmla="*/ 19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322">
                  <a:moveTo>
                    <a:pt x="56" y="190"/>
                  </a:moveTo>
                  <a:lnTo>
                    <a:pt x="54" y="190"/>
                  </a:lnTo>
                  <a:lnTo>
                    <a:pt x="42" y="190"/>
                  </a:lnTo>
                  <a:lnTo>
                    <a:pt x="38" y="190"/>
                  </a:lnTo>
                  <a:lnTo>
                    <a:pt x="34" y="194"/>
                  </a:lnTo>
                  <a:lnTo>
                    <a:pt x="30" y="194"/>
                  </a:lnTo>
                  <a:lnTo>
                    <a:pt x="30" y="190"/>
                  </a:lnTo>
                  <a:lnTo>
                    <a:pt x="26" y="190"/>
                  </a:lnTo>
                  <a:lnTo>
                    <a:pt x="24" y="190"/>
                  </a:lnTo>
                  <a:lnTo>
                    <a:pt x="20" y="190"/>
                  </a:lnTo>
                  <a:lnTo>
                    <a:pt x="16" y="190"/>
                  </a:lnTo>
                  <a:lnTo>
                    <a:pt x="12" y="190"/>
                  </a:lnTo>
                  <a:lnTo>
                    <a:pt x="8" y="190"/>
                  </a:lnTo>
                  <a:lnTo>
                    <a:pt x="8" y="194"/>
                  </a:lnTo>
                  <a:lnTo>
                    <a:pt x="4" y="194"/>
                  </a:lnTo>
                  <a:lnTo>
                    <a:pt x="4" y="190"/>
                  </a:lnTo>
                  <a:lnTo>
                    <a:pt x="0" y="190"/>
                  </a:lnTo>
                  <a:lnTo>
                    <a:pt x="4" y="190"/>
                  </a:lnTo>
                  <a:lnTo>
                    <a:pt x="8" y="190"/>
                  </a:lnTo>
                  <a:lnTo>
                    <a:pt x="8" y="184"/>
                  </a:lnTo>
                  <a:lnTo>
                    <a:pt x="8" y="180"/>
                  </a:lnTo>
                  <a:lnTo>
                    <a:pt x="8" y="176"/>
                  </a:lnTo>
                  <a:lnTo>
                    <a:pt x="12" y="172"/>
                  </a:lnTo>
                  <a:lnTo>
                    <a:pt x="16" y="172"/>
                  </a:lnTo>
                  <a:lnTo>
                    <a:pt x="16" y="168"/>
                  </a:lnTo>
                  <a:lnTo>
                    <a:pt x="16" y="172"/>
                  </a:lnTo>
                  <a:lnTo>
                    <a:pt x="20" y="176"/>
                  </a:lnTo>
                  <a:lnTo>
                    <a:pt x="20" y="172"/>
                  </a:lnTo>
                  <a:lnTo>
                    <a:pt x="24" y="172"/>
                  </a:lnTo>
                  <a:lnTo>
                    <a:pt x="24" y="168"/>
                  </a:lnTo>
                  <a:lnTo>
                    <a:pt x="26" y="168"/>
                  </a:lnTo>
                  <a:lnTo>
                    <a:pt x="30" y="164"/>
                  </a:lnTo>
                  <a:lnTo>
                    <a:pt x="34" y="164"/>
                  </a:lnTo>
                  <a:lnTo>
                    <a:pt x="34" y="168"/>
                  </a:lnTo>
                  <a:lnTo>
                    <a:pt x="34" y="172"/>
                  </a:lnTo>
                  <a:lnTo>
                    <a:pt x="34" y="176"/>
                  </a:lnTo>
                  <a:lnTo>
                    <a:pt x="38" y="176"/>
                  </a:lnTo>
                  <a:lnTo>
                    <a:pt x="38" y="172"/>
                  </a:lnTo>
                  <a:lnTo>
                    <a:pt x="42" y="172"/>
                  </a:lnTo>
                  <a:lnTo>
                    <a:pt x="42" y="168"/>
                  </a:lnTo>
                  <a:lnTo>
                    <a:pt x="46" y="164"/>
                  </a:lnTo>
                  <a:lnTo>
                    <a:pt x="50" y="164"/>
                  </a:lnTo>
                  <a:lnTo>
                    <a:pt x="50" y="160"/>
                  </a:lnTo>
                  <a:lnTo>
                    <a:pt x="54" y="160"/>
                  </a:lnTo>
                  <a:lnTo>
                    <a:pt x="54" y="158"/>
                  </a:lnTo>
                  <a:lnTo>
                    <a:pt x="56" y="158"/>
                  </a:lnTo>
                  <a:lnTo>
                    <a:pt x="56" y="154"/>
                  </a:lnTo>
                  <a:lnTo>
                    <a:pt x="56" y="150"/>
                  </a:lnTo>
                  <a:lnTo>
                    <a:pt x="60" y="150"/>
                  </a:lnTo>
                  <a:lnTo>
                    <a:pt x="56" y="146"/>
                  </a:lnTo>
                  <a:lnTo>
                    <a:pt x="56" y="144"/>
                  </a:lnTo>
                  <a:lnTo>
                    <a:pt x="56" y="140"/>
                  </a:lnTo>
                  <a:lnTo>
                    <a:pt x="60" y="140"/>
                  </a:lnTo>
                  <a:lnTo>
                    <a:pt x="60" y="136"/>
                  </a:lnTo>
                  <a:lnTo>
                    <a:pt x="56" y="132"/>
                  </a:lnTo>
                  <a:lnTo>
                    <a:pt x="56" y="128"/>
                  </a:lnTo>
                  <a:lnTo>
                    <a:pt x="60" y="128"/>
                  </a:lnTo>
                  <a:lnTo>
                    <a:pt x="60" y="124"/>
                  </a:lnTo>
                  <a:lnTo>
                    <a:pt x="64" y="124"/>
                  </a:lnTo>
                  <a:lnTo>
                    <a:pt x="64" y="120"/>
                  </a:lnTo>
                  <a:lnTo>
                    <a:pt x="64" y="116"/>
                  </a:lnTo>
                  <a:lnTo>
                    <a:pt x="68" y="116"/>
                  </a:lnTo>
                  <a:lnTo>
                    <a:pt x="68" y="114"/>
                  </a:lnTo>
                  <a:lnTo>
                    <a:pt x="72" y="110"/>
                  </a:lnTo>
                  <a:lnTo>
                    <a:pt x="76" y="110"/>
                  </a:lnTo>
                  <a:lnTo>
                    <a:pt x="80" y="106"/>
                  </a:lnTo>
                  <a:lnTo>
                    <a:pt x="80" y="102"/>
                  </a:lnTo>
                  <a:lnTo>
                    <a:pt x="80" y="98"/>
                  </a:lnTo>
                  <a:lnTo>
                    <a:pt x="80" y="94"/>
                  </a:lnTo>
                  <a:lnTo>
                    <a:pt x="80" y="90"/>
                  </a:lnTo>
                  <a:lnTo>
                    <a:pt x="84" y="90"/>
                  </a:lnTo>
                  <a:lnTo>
                    <a:pt x="84" y="86"/>
                  </a:lnTo>
                  <a:lnTo>
                    <a:pt x="84" y="84"/>
                  </a:lnTo>
                  <a:lnTo>
                    <a:pt x="84" y="80"/>
                  </a:lnTo>
                  <a:lnTo>
                    <a:pt x="84" y="76"/>
                  </a:lnTo>
                  <a:lnTo>
                    <a:pt x="84" y="72"/>
                  </a:lnTo>
                  <a:lnTo>
                    <a:pt x="86" y="64"/>
                  </a:lnTo>
                  <a:lnTo>
                    <a:pt x="86" y="60"/>
                  </a:lnTo>
                  <a:lnTo>
                    <a:pt x="86" y="58"/>
                  </a:lnTo>
                  <a:lnTo>
                    <a:pt x="86" y="54"/>
                  </a:lnTo>
                  <a:lnTo>
                    <a:pt x="86" y="50"/>
                  </a:lnTo>
                  <a:lnTo>
                    <a:pt x="90" y="50"/>
                  </a:lnTo>
                  <a:lnTo>
                    <a:pt x="90" y="46"/>
                  </a:lnTo>
                  <a:lnTo>
                    <a:pt x="90" y="42"/>
                  </a:lnTo>
                  <a:lnTo>
                    <a:pt x="90" y="38"/>
                  </a:lnTo>
                  <a:lnTo>
                    <a:pt x="94" y="38"/>
                  </a:lnTo>
                  <a:lnTo>
                    <a:pt x="94" y="34"/>
                  </a:lnTo>
                  <a:lnTo>
                    <a:pt x="94" y="30"/>
                  </a:lnTo>
                  <a:lnTo>
                    <a:pt x="94" y="28"/>
                  </a:lnTo>
                  <a:lnTo>
                    <a:pt x="94" y="24"/>
                  </a:lnTo>
                  <a:lnTo>
                    <a:pt x="94" y="20"/>
                  </a:lnTo>
                  <a:lnTo>
                    <a:pt x="90" y="20"/>
                  </a:lnTo>
                  <a:lnTo>
                    <a:pt x="94" y="16"/>
                  </a:lnTo>
                  <a:lnTo>
                    <a:pt x="94" y="20"/>
                  </a:lnTo>
                  <a:lnTo>
                    <a:pt x="94" y="16"/>
                  </a:lnTo>
                  <a:lnTo>
                    <a:pt x="98" y="12"/>
                  </a:lnTo>
                  <a:lnTo>
                    <a:pt x="98" y="8"/>
                  </a:lnTo>
                  <a:lnTo>
                    <a:pt x="102" y="8"/>
                  </a:lnTo>
                  <a:lnTo>
                    <a:pt x="106" y="4"/>
                  </a:lnTo>
                  <a:lnTo>
                    <a:pt x="110" y="4"/>
                  </a:lnTo>
                  <a:lnTo>
                    <a:pt x="110" y="8"/>
                  </a:lnTo>
                  <a:lnTo>
                    <a:pt x="114" y="8"/>
                  </a:lnTo>
                  <a:lnTo>
                    <a:pt x="116" y="8"/>
                  </a:lnTo>
                  <a:lnTo>
                    <a:pt x="116" y="12"/>
                  </a:lnTo>
                  <a:lnTo>
                    <a:pt x="120" y="12"/>
                  </a:lnTo>
                  <a:lnTo>
                    <a:pt x="120" y="16"/>
                  </a:lnTo>
                  <a:lnTo>
                    <a:pt x="124" y="16"/>
                  </a:lnTo>
                  <a:lnTo>
                    <a:pt x="128" y="16"/>
                  </a:lnTo>
                  <a:lnTo>
                    <a:pt x="128" y="20"/>
                  </a:lnTo>
                  <a:lnTo>
                    <a:pt x="136" y="20"/>
                  </a:lnTo>
                  <a:lnTo>
                    <a:pt x="140" y="20"/>
                  </a:lnTo>
                  <a:lnTo>
                    <a:pt x="142" y="20"/>
                  </a:lnTo>
                  <a:lnTo>
                    <a:pt x="142" y="24"/>
                  </a:lnTo>
                  <a:lnTo>
                    <a:pt x="146" y="24"/>
                  </a:lnTo>
                  <a:lnTo>
                    <a:pt x="146" y="20"/>
                  </a:lnTo>
                  <a:lnTo>
                    <a:pt x="150" y="20"/>
                  </a:lnTo>
                  <a:lnTo>
                    <a:pt x="150" y="16"/>
                  </a:lnTo>
                  <a:lnTo>
                    <a:pt x="150" y="12"/>
                  </a:lnTo>
                  <a:lnTo>
                    <a:pt x="154" y="12"/>
                  </a:lnTo>
                  <a:lnTo>
                    <a:pt x="154" y="8"/>
                  </a:lnTo>
                  <a:lnTo>
                    <a:pt x="154" y="12"/>
                  </a:lnTo>
                  <a:lnTo>
                    <a:pt x="158" y="12"/>
                  </a:lnTo>
                  <a:lnTo>
                    <a:pt x="162" y="12"/>
                  </a:lnTo>
                  <a:lnTo>
                    <a:pt x="166" y="8"/>
                  </a:lnTo>
                  <a:lnTo>
                    <a:pt x="170" y="8"/>
                  </a:lnTo>
                  <a:lnTo>
                    <a:pt x="172" y="8"/>
                  </a:lnTo>
                  <a:lnTo>
                    <a:pt x="176" y="4"/>
                  </a:lnTo>
                  <a:lnTo>
                    <a:pt x="172" y="4"/>
                  </a:lnTo>
                  <a:lnTo>
                    <a:pt x="176" y="4"/>
                  </a:lnTo>
                  <a:lnTo>
                    <a:pt x="180" y="8"/>
                  </a:lnTo>
                  <a:lnTo>
                    <a:pt x="184" y="8"/>
                  </a:lnTo>
                  <a:lnTo>
                    <a:pt x="188" y="8"/>
                  </a:lnTo>
                  <a:lnTo>
                    <a:pt x="188" y="4"/>
                  </a:lnTo>
                  <a:lnTo>
                    <a:pt x="188" y="0"/>
                  </a:lnTo>
                  <a:lnTo>
                    <a:pt x="192" y="0"/>
                  </a:lnTo>
                  <a:lnTo>
                    <a:pt x="196" y="0"/>
                  </a:lnTo>
                  <a:lnTo>
                    <a:pt x="196" y="4"/>
                  </a:lnTo>
                  <a:lnTo>
                    <a:pt x="200" y="4"/>
                  </a:lnTo>
                  <a:lnTo>
                    <a:pt x="200" y="0"/>
                  </a:lnTo>
                  <a:lnTo>
                    <a:pt x="200" y="4"/>
                  </a:lnTo>
                  <a:lnTo>
                    <a:pt x="202" y="4"/>
                  </a:lnTo>
                  <a:lnTo>
                    <a:pt x="206" y="4"/>
                  </a:lnTo>
                  <a:lnTo>
                    <a:pt x="210" y="4"/>
                  </a:lnTo>
                  <a:lnTo>
                    <a:pt x="214" y="4"/>
                  </a:lnTo>
                  <a:lnTo>
                    <a:pt x="218" y="4"/>
                  </a:lnTo>
                  <a:lnTo>
                    <a:pt x="218" y="8"/>
                  </a:lnTo>
                  <a:lnTo>
                    <a:pt x="222" y="8"/>
                  </a:lnTo>
                  <a:lnTo>
                    <a:pt x="222" y="12"/>
                  </a:lnTo>
                  <a:lnTo>
                    <a:pt x="226" y="16"/>
                  </a:lnTo>
                  <a:lnTo>
                    <a:pt x="228" y="16"/>
                  </a:lnTo>
                  <a:lnTo>
                    <a:pt x="228" y="20"/>
                  </a:lnTo>
                  <a:lnTo>
                    <a:pt x="232" y="20"/>
                  </a:lnTo>
                  <a:lnTo>
                    <a:pt x="232" y="16"/>
                  </a:lnTo>
                  <a:lnTo>
                    <a:pt x="236" y="16"/>
                  </a:lnTo>
                  <a:lnTo>
                    <a:pt x="240" y="16"/>
                  </a:lnTo>
                  <a:lnTo>
                    <a:pt x="244" y="16"/>
                  </a:lnTo>
                  <a:lnTo>
                    <a:pt x="244" y="20"/>
                  </a:lnTo>
                  <a:lnTo>
                    <a:pt x="244" y="16"/>
                  </a:lnTo>
                  <a:lnTo>
                    <a:pt x="246" y="16"/>
                  </a:lnTo>
                  <a:lnTo>
                    <a:pt x="246" y="12"/>
                  </a:lnTo>
                  <a:lnTo>
                    <a:pt x="250" y="12"/>
                  </a:lnTo>
                  <a:lnTo>
                    <a:pt x="250" y="16"/>
                  </a:lnTo>
                  <a:lnTo>
                    <a:pt x="250" y="20"/>
                  </a:lnTo>
                  <a:lnTo>
                    <a:pt x="254" y="20"/>
                  </a:lnTo>
                  <a:lnTo>
                    <a:pt x="254" y="24"/>
                  </a:lnTo>
                  <a:lnTo>
                    <a:pt x="258" y="24"/>
                  </a:lnTo>
                  <a:lnTo>
                    <a:pt x="258" y="28"/>
                  </a:lnTo>
                  <a:lnTo>
                    <a:pt x="262" y="28"/>
                  </a:lnTo>
                  <a:lnTo>
                    <a:pt x="262" y="30"/>
                  </a:lnTo>
                  <a:lnTo>
                    <a:pt x="266" y="30"/>
                  </a:lnTo>
                  <a:lnTo>
                    <a:pt x="266" y="34"/>
                  </a:lnTo>
                  <a:lnTo>
                    <a:pt x="266" y="38"/>
                  </a:lnTo>
                  <a:lnTo>
                    <a:pt x="266" y="42"/>
                  </a:lnTo>
                  <a:lnTo>
                    <a:pt x="266" y="46"/>
                  </a:lnTo>
                  <a:lnTo>
                    <a:pt x="266" y="50"/>
                  </a:lnTo>
                  <a:lnTo>
                    <a:pt x="266" y="54"/>
                  </a:lnTo>
                  <a:lnTo>
                    <a:pt x="270" y="50"/>
                  </a:lnTo>
                  <a:lnTo>
                    <a:pt x="270" y="54"/>
                  </a:lnTo>
                  <a:lnTo>
                    <a:pt x="274" y="58"/>
                  </a:lnTo>
                  <a:lnTo>
                    <a:pt x="270" y="58"/>
                  </a:lnTo>
                  <a:lnTo>
                    <a:pt x="270" y="60"/>
                  </a:lnTo>
                  <a:lnTo>
                    <a:pt x="266" y="64"/>
                  </a:lnTo>
                  <a:lnTo>
                    <a:pt x="262" y="68"/>
                  </a:lnTo>
                  <a:lnTo>
                    <a:pt x="262" y="72"/>
                  </a:lnTo>
                  <a:lnTo>
                    <a:pt x="258" y="72"/>
                  </a:lnTo>
                  <a:lnTo>
                    <a:pt x="258" y="76"/>
                  </a:lnTo>
                  <a:lnTo>
                    <a:pt x="254" y="76"/>
                  </a:lnTo>
                  <a:lnTo>
                    <a:pt x="254" y="80"/>
                  </a:lnTo>
                  <a:lnTo>
                    <a:pt x="254" y="84"/>
                  </a:lnTo>
                  <a:lnTo>
                    <a:pt x="254" y="86"/>
                  </a:lnTo>
                  <a:lnTo>
                    <a:pt x="250" y="86"/>
                  </a:lnTo>
                  <a:lnTo>
                    <a:pt x="250" y="90"/>
                  </a:lnTo>
                  <a:lnTo>
                    <a:pt x="250" y="94"/>
                  </a:lnTo>
                  <a:lnTo>
                    <a:pt x="250" y="98"/>
                  </a:lnTo>
                  <a:lnTo>
                    <a:pt x="250" y="102"/>
                  </a:lnTo>
                  <a:lnTo>
                    <a:pt x="246" y="102"/>
                  </a:lnTo>
                  <a:lnTo>
                    <a:pt x="246" y="106"/>
                  </a:lnTo>
                  <a:lnTo>
                    <a:pt x="246" y="110"/>
                  </a:lnTo>
                  <a:lnTo>
                    <a:pt x="246" y="114"/>
                  </a:lnTo>
                  <a:lnTo>
                    <a:pt x="246" y="116"/>
                  </a:lnTo>
                  <a:lnTo>
                    <a:pt x="244" y="116"/>
                  </a:lnTo>
                  <a:lnTo>
                    <a:pt x="244" y="120"/>
                  </a:lnTo>
                  <a:lnTo>
                    <a:pt x="244" y="124"/>
                  </a:lnTo>
                  <a:lnTo>
                    <a:pt x="244" y="128"/>
                  </a:lnTo>
                  <a:lnTo>
                    <a:pt x="244" y="132"/>
                  </a:lnTo>
                  <a:lnTo>
                    <a:pt x="240" y="132"/>
                  </a:lnTo>
                  <a:lnTo>
                    <a:pt x="240" y="136"/>
                  </a:lnTo>
                  <a:lnTo>
                    <a:pt x="240" y="140"/>
                  </a:lnTo>
                  <a:lnTo>
                    <a:pt x="244" y="144"/>
                  </a:lnTo>
                  <a:lnTo>
                    <a:pt x="244" y="146"/>
                  </a:lnTo>
                  <a:lnTo>
                    <a:pt x="244" y="150"/>
                  </a:lnTo>
                  <a:lnTo>
                    <a:pt x="244" y="154"/>
                  </a:lnTo>
                  <a:lnTo>
                    <a:pt x="244" y="158"/>
                  </a:lnTo>
                  <a:lnTo>
                    <a:pt x="244" y="160"/>
                  </a:lnTo>
                  <a:lnTo>
                    <a:pt x="246" y="164"/>
                  </a:lnTo>
                  <a:lnTo>
                    <a:pt x="246" y="168"/>
                  </a:lnTo>
                  <a:lnTo>
                    <a:pt x="246" y="172"/>
                  </a:lnTo>
                  <a:lnTo>
                    <a:pt x="244" y="172"/>
                  </a:lnTo>
                  <a:lnTo>
                    <a:pt x="244" y="176"/>
                  </a:lnTo>
                  <a:lnTo>
                    <a:pt x="244" y="180"/>
                  </a:lnTo>
                  <a:lnTo>
                    <a:pt x="246" y="180"/>
                  </a:lnTo>
                  <a:lnTo>
                    <a:pt x="246" y="184"/>
                  </a:lnTo>
                  <a:lnTo>
                    <a:pt x="246" y="186"/>
                  </a:lnTo>
                  <a:lnTo>
                    <a:pt x="246" y="190"/>
                  </a:lnTo>
                  <a:lnTo>
                    <a:pt x="246" y="194"/>
                  </a:lnTo>
                  <a:lnTo>
                    <a:pt x="246" y="198"/>
                  </a:lnTo>
                  <a:lnTo>
                    <a:pt x="246" y="202"/>
                  </a:lnTo>
                  <a:lnTo>
                    <a:pt x="250" y="206"/>
                  </a:lnTo>
                  <a:lnTo>
                    <a:pt x="254" y="210"/>
                  </a:lnTo>
                  <a:lnTo>
                    <a:pt x="258" y="210"/>
                  </a:lnTo>
                  <a:lnTo>
                    <a:pt x="258" y="214"/>
                  </a:lnTo>
                  <a:lnTo>
                    <a:pt x="258" y="216"/>
                  </a:lnTo>
                  <a:lnTo>
                    <a:pt x="258" y="220"/>
                  </a:lnTo>
                  <a:lnTo>
                    <a:pt x="262" y="220"/>
                  </a:lnTo>
                  <a:lnTo>
                    <a:pt x="262" y="224"/>
                  </a:lnTo>
                  <a:lnTo>
                    <a:pt x="262" y="228"/>
                  </a:lnTo>
                  <a:lnTo>
                    <a:pt x="266" y="228"/>
                  </a:lnTo>
                  <a:lnTo>
                    <a:pt x="266" y="232"/>
                  </a:lnTo>
                  <a:lnTo>
                    <a:pt x="262" y="232"/>
                  </a:lnTo>
                  <a:lnTo>
                    <a:pt x="258" y="232"/>
                  </a:lnTo>
                  <a:lnTo>
                    <a:pt x="254" y="236"/>
                  </a:lnTo>
                  <a:lnTo>
                    <a:pt x="246" y="236"/>
                  </a:lnTo>
                  <a:lnTo>
                    <a:pt x="244" y="236"/>
                  </a:lnTo>
                  <a:lnTo>
                    <a:pt x="240" y="236"/>
                  </a:lnTo>
                  <a:lnTo>
                    <a:pt x="240" y="240"/>
                  </a:lnTo>
                  <a:lnTo>
                    <a:pt x="240" y="244"/>
                  </a:lnTo>
                  <a:lnTo>
                    <a:pt x="236" y="244"/>
                  </a:lnTo>
                  <a:lnTo>
                    <a:pt x="236" y="246"/>
                  </a:lnTo>
                  <a:lnTo>
                    <a:pt x="232" y="250"/>
                  </a:lnTo>
                  <a:lnTo>
                    <a:pt x="232" y="254"/>
                  </a:lnTo>
                  <a:lnTo>
                    <a:pt x="236" y="258"/>
                  </a:lnTo>
                  <a:lnTo>
                    <a:pt x="236" y="262"/>
                  </a:lnTo>
                  <a:lnTo>
                    <a:pt x="236" y="266"/>
                  </a:lnTo>
                  <a:lnTo>
                    <a:pt x="236" y="270"/>
                  </a:lnTo>
                  <a:lnTo>
                    <a:pt x="236" y="272"/>
                  </a:lnTo>
                  <a:lnTo>
                    <a:pt x="236" y="276"/>
                  </a:lnTo>
                  <a:lnTo>
                    <a:pt x="232" y="276"/>
                  </a:lnTo>
                  <a:lnTo>
                    <a:pt x="232" y="280"/>
                  </a:lnTo>
                  <a:lnTo>
                    <a:pt x="232" y="284"/>
                  </a:lnTo>
                  <a:lnTo>
                    <a:pt x="232" y="288"/>
                  </a:lnTo>
                  <a:lnTo>
                    <a:pt x="232" y="292"/>
                  </a:lnTo>
                  <a:lnTo>
                    <a:pt x="232" y="296"/>
                  </a:lnTo>
                  <a:lnTo>
                    <a:pt x="236" y="296"/>
                  </a:lnTo>
                  <a:lnTo>
                    <a:pt x="236" y="300"/>
                  </a:lnTo>
                  <a:lnTo>
                    <a:pt x="240" y="302"/>
                  </a:lnTo>
                  <a:lnTo>
                    <a:pt x="244" y="302"/>
                  </a:lnTo>
                  <a:lnTo>
                    <a:pt x="246" y="306"/>
                  </a:lnTo>
                  <a:lnTo>
                    <a:pt x="246" y="302"/>
                  </a:lnTo>
                  <a:lnTo>
                    <a:pt x="250" y="300"/>
                  </a:lnTo>
                  <a:lnTo>
                    <a:pt x="250" y="302"/>
                  </a:lnTo>
                  <a:lnTo>
                    <a:pt x="250" y="306"/>
                  </a:lnTo>
                  <a:lnTo>
                    <a:pt x="250" y="310"/>
                  </a:lnTo>
                  <a:lnTo>
                    <a:pt x="250" y="318"/>
                  </a:lnTo>
                  <a:lnTo>
                    <a:pt x="250" y="322"/>
                  </a:lnTo>
                  <a:lnTo>
                    <a:pt x="246" y="322"/>
                  </a:lnTo>
                  <a:lnTo>
                    <a:pt x="250" y="322"/>
                  </a:lnTo>
                  <a:lnTo>
                    <a:pt x="246" y="318"/>
                  </a:lnTo>
                  <a:lnTo>
                    <a:pt x="246" y="322"/>
                  </a:lnTo>
                  <a:lnTo>
                    <a:pt x="244" y="322"/>
                  </a:lnTo>
                  <a:lnTo>
                    <a:pt x="240" y="322"/>
                  </a:lnTo>
                  <a:lnTo>
                    <a:pt x="240" y="318"/>
                  </a:lnTo>
                  <a:lnTo>
                    <a:pt x="236" y="314"/>
                  </a:lnTo>
                  <a:lnTo>
                    <a:pt x="232" y="314"/>
                  </a:lnTo>
                  <a:lnTo>
                    <a:pt x="232" y="310"/>
                  </a:lnTo>
                  <a:lnTo>
                    <a:pt x="232" y="306"/>
                  </a:lnTo>
                  <a:lnTo>
                    <a:pt x="228" y="306"/>
                  </a:lnTo>
                  <a:lnTo>
                    <a:pt x="226" y="302"/>
                  </a:lnTo>
                  <a:lnTo>
                    <a:pt x="222" y="302"/>
                  </a:lnTo>
                  <a:lnTo>
                    <a:pt x="218" y="300"/>
                  </a:lnTo>
                  <a:lnTo>
                    <a:pt x="218" y="296"/>
                  </a:lnTo>
                  <a:lnTo>
                    <a:pt x="214" y="296"/>
                  </a:lnTo>
                  <a:lnTo>
                    <a:pt x="214" y="292"/>
                  </a:lnTo>
                  <a:lnTo>
                    <a:pt x="210" y="296"/>
                  </a:lnTo>
                  <a:lnTo>
                    <a:pt x="210" y="300"/>
                  </a:lnTo>
                  <a:lnTo>
                    <a:pt x="206" y="300"/>
                  </a:lnTo>
                  <a:lnTo>
                    <a:pt x="202" y="296"/>
                  </a:lnTo>
                  <a:lnTo>
                    <a:pt x="200" y="296"/>
                  </a:lnTo>
                  <a:lnTo>
                    <a:pt x="196" y="296"/>
                  </a:lnTo>
                  <a:lnTo>
                    <a:pt x="192" y="292"/>
                  </a:lnTo>
                  <a:lnTo>
                    <a:pt x="188" y="292"/>
                  </a:lnTo>
                  <a:lnTo>
                    <a:pt x="188" y="288"/>
                  </a:lnTo>
                  <a:lnTo>
                    <a:pt x="188" y="284"/>
                  </a:lnTo>
                  <a:lnTo>
                    <a:pt x="184" y="284"/>
                  </a:lnTo>
                  <a:lnTo>
                    <a:pt x="180" y="288"/>
                  </a:lnTo>
                  <a:lnTo>
                    <a:pt x="176" y="288"/>
                  </a:lnTo>
                  <a:lnTo>
                    <a:pt x="172" y="288"/>
                  </a:lnTo>
                  <a:lnTo>
                    <a:pt x="176" y="284"/>
                  </a:lnTo>
                  <a:lnTo>
                    <a:pt x="176" y="280"/>
                  </a:lnTo>
                  <a:lnTo>
                    <a:pt x="172" y="280"/>
                  </a:lnTo>
                  <a:lnTo>
                    <a:pt x="170" y="280"/>
                  </a:lnTo>
                  <a:lnTo>
                    <a:pt x="170" y="276"/>
                  </a:lnTo>
                  <a:lnTo>
                    <a:pt x="170" y="280"/>
                  </a:lnTo>
                  <a:lnTo>
                    <a:pt x="166" y="280"/>
                  </a:lnTo>
                  <a:lnTo>
                    <a:pt x="162" y="280"/>
                  </a:lnTo>
                  <a:lnTo>
                    <a:pt x="158" y="280"/>
                  </a:lnTo>
                  <a:lnTo>
                    <a:pt x="154" y="280"/>
                  </a:lnTo>
                  <a:lnTo>
                    <a:pt x="150" y="280"/>
                  </a:lnTo>
                  <a:lnTo>
                    <a:pt x="146" y="280"/>
                  </a:lnTo>
                  <a:lnTo>
                    <a:pt x="146" y="284"/>
                  </a:lnTo>
                  <a:lnTo>
                    <a:pt x="142" y="284"/>
                  </a:lnTo>
                  <a:lnTo>
                    <a:pt x="142" y="280"/>
                  </a:lnTo>
                  <a:lnTo>
                    <a:pt x="142" y="276"/>
                  </a:lnTo>
                  <a:lnTo>
                    <a:pt x="146" y="276"/>
                  </a:lnTo>
                  <a:lnTo>
                    <a:pt x="146" y="272"/>
                  </a:lnTo>
                  <a:lnTo>
                    <a:pt x="146" y="270"/>
                  </a:lnTo>
                  <a:lnTo>
                    <a:pt x="142" y="266"/>
                  </a:lnTo>
                  <a:lnTo>
                    <a:pt x="142" y="262"/>
                  </a:lnTo>
                  <a:lnTo>
                    <a:pt x="140" y="258"/>
                  </a:lnTo>
                  <a:lnTo>
                    <a:pt x="140" y="254"/>
                  </a:lnTo>
                  <a:lnTo>
                    <a:pt x="140" y="250"/>
                  </a:lnTo>
                  <a:lnTo>
                    <a:pt x="140" y="246"/>
                  </a:lnTo>
                  <a:lnTo>
                    <a:pt x="140" y="244"/>
                  </a:lnTo>
                  <a:lnTo>
                    <a:pt x="140" y="240"/>
                  </a:lnTo>
                  <a:lnTo>
                    <a:pt x="140" y="236"/>
                  </a:lnTo>
                  <a:lnTo>
                    <a:pt x="140" y="232"/>
                  </a:lnTo>
                  <a:lnTo>
                    <a:pt x="140" y="228"/>
                  </a:lnTo>
                  <a:lnTo>
                    <a:pt x="140" y="224"/>
                  </a:lnTo>
                  <a:lnTo>
                    <a:pt x="140" y="220"/>
                  </a:lnTo>
                  <a:lnTo>
                    <a:pt x="140" y="216"/>
                  </a:lnTo>
                  <a:lnTo>
                    <a:pt x="136" y="216"/>
                  </a:lnTo>
                  <a:lnTo>
                    <a:pt x="128" y="216"/>
                  </a:lnTo>
                  <a:lnTo>
                    <a:pt x="120" y="216"/>
                  </a:lnTo>
                  <a:lnTo>
                    <a:pt x="120" y="214"/>
                  </a:lnTo>
                  <a:lnTo>
                    <a:pt x="120" y="210"/>
                  </a:lnTo>
                  <a:lnTo>
                    <a:pt x="116" y="210"/>
                  </a:lnTo>
                  <a:lnTo>
                    <a:pt x="116" y="214"/>
                  </a:lnTo>
                  <a:lnTo>
                    <a:pt x="114" y="214"/>
                  </a:lnTo>
                  <a:lnTo>
                    <a:pt x="106" y="214"/>
                  </a:lnTo>
                  <a:lnTo>
                    <a:pt x="106" y="216"/>
                  </a:lnTo>
                  <a:lnTo>
                    <a:pt x="106" y="220"/>
                  </a:lnTo>
                  <a:lnTo>
                    <a:pt x="106" y="224"/>
                  </a:lnTo>
                  <a:lnTo>
                    <a:pt x="102" y="224"/>
                  </a:lnTo>
                  <a:lnTo>
                    <a:pt x="102" y="228"/>
                  </a:lnTo>
                  <a:lnTo>
                    <a:pt x="106" y="228"/>
                  </a:lnTo>
                  <a:lnTo>
                    <a:pt x="98" y="228"/>
                  </a:lnTo>
                  <a:lnTo>
                    <a:pt x="94" y="228"/>
                  </a:lnTo>
                  <a:lnTo>
                    <a:pt x="90" y="228"/>
                  </a:lnTo>
                  <a:lnTo>
                    <a:pt x="86" y="228"/>
                  </a:lnTo>
                  <a:lnTo>
                    <a:pt x="86" y="232"/>
                  </a:lnTo>
                  <a:lnTo>
                    <a:pt x="84" y="232"/>
                  </a:lnTo>
                  <a:lnTo>
                    <a:pt x="84" y="228"/>
                  </a:lnTo>
                  <a:lnTo>
                    <a:pt x="80" y="232"/>
                  </a:lnTo>
                  <a:lnTo>
                    <a:pt x="80" y="228"/>
                  </a:lnTo>
                  <a:lnTo>
                    <a:pt x="76" y="228"/>
                  </a:lnTo>
                  <a:lnTo>
                    <a:pt x="76" y="224"/>
                  </a:lnTo>
                  <a:lnTo>
                    <a:pt x="72" y="220"/>
                  </a:lnTo>
                  <a:lnTo>
                    <a:pt x="72" y="216"/>
                  </a:lnTo>
                  <a:lnTo>
                    <a:pt x="68" y="216"/>
                  </a:lnTo>
                  <a:lnTo>
                    <a:pt x="68" y="214"/>
                  </a:lnTo>
                  <a:lnTo>
                    <a:pt x="68" y="210"/>
                  </a:lnTo>
                  <a:lnTo>
                    <a:pt x="68" y="206"/>
                  </a:lnTo>
                  <a:lnTo>
                    <a:pt x="64" y="202"/>
                  </a:lnTo>
                  <a:lnTo>
                    <a:pt x="64" y="198"/>
                  </a:lnTo>
                  <a:lnTo>
                    <a:pt x="64" y="194"/>
                  </a:lnTo>
                  <a:lnTo>
                    <a:pt x="64" y="190"/>
                  </a:lnTo>
                  <a:lnTo>
                    <a:pt x="60" y="190"/>
                  </a:lnTo>
                  <a:lnTo>
                    <a:pt x="56" y="190"/>
                  </a:lnTo>
                  <a:lnTo>
                    <a:pt x="56" y="190"/>
                  </a:lnTo>
                  <a:lnTo>
                    <a:pt x="56" y="19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Freeform 140"/>
            <p:cNvSpPr>
              <a:spLocks noEditPoints="1"/>
            </p:cNvSpPr>
            <p:nvPr/>
          </p:nvSpPr>
          <p:spPr bwMode="auto">
            <a:xfrm>
              <a:off x="4197350" y="4267268"/>
              <a:ext cx="142875" cy="177800"/>
            </a:xfrm>
            <a:custGeom>
              <a:avLst/>
              <a:gdLst>
                <a:gd name="T0" fmla="*/ 46 w 90"/>
                <a:gd name="T1" fmla="*/ 96 h 112"/>
                <a:gd name="T2" fmla="*/ 52 w 90"/>
                <a:gd name="T3" fmla="*/ 96 h 112"/>
                <a:gd name="T4" fmla="*/ 46 w 90"/>
                <a:gd name="T5" fmla="*/ 96 h 112"/>
                <a:gd name="T6" fmla="*/ 34 w 90"/>
                <a:gd name="T7" fmla="*/ 100 h 112"/>
                <a:gd name="T8" fmla="*/ 30 w 90"/>
                <a:gd name="T9" fmla="*/ 104 h 112"/>
                <a:gd name="T10" fmla="*/ 24 w 90"/>
                <a:gd name="T11" fmla="*/ 108 h 112"/>
                <a:gd name="T12" fmla="*/ 20 w 90"/>
                <a:gd name="T13" fmla="*/ 112 h 112"/>
                <a:gd name="T14" fmla="*/ 16 w 90"/>
                <a:gd name="T15" fmla="*/ 104 h 112"/>
                <a:gd name="T16" fmla="*/ 20 w 90"/>
                <a:gd name="T17" fmla="*/ 92 h 112"/>
                <a:gd name="T18" fmla="*/ 20 w 90"/>
                <a:gd name="T19" fmla="*/ 86 h 112"/>
                <a:gd name="T20" fmla="*/ 16 w 90"/>
                <a:gd name="T21" fmla="*/ 82 h 112"/>
                <a:gd name="T22" fmla="*/ 12 w 90"/>
                <a:gd name="T23" fmla="*/ 78 h 112"/>
                <a:gd name="T24" fmla="*/ 0 w 90"/>
                <a:gd name="T25" fmla="*/ 74 h 112"/>
                <a:gd name="T26" fmla="*/ 4 w 90"/>
                <a:gd name="T27" fmla="*/ 70 h 112"/>
                <a:gd name="T28" fmla="*/ 4 w 90"/>
                <a:gd name="T29" fmla="*/ 66 h 112"/>
                <a:gd name="T30" fmla="*/ 4 w 90"/>
                <a:gd name="T31" fmla="*/ 56 h 112"/>
                <a:gd name="T32" fmla="*/ 8 w 90"/>
                <a:gd name="T33" fmla="*/ 56 h 112"/>
                <a:gd name="T34" fmla="*/ 8 w 90"/>
                <a:gd name="T35" fmla="*/ 48 h 112"/>
                <a:gd name="T36" fmla="*/ 8 w 90"/>
                <a:gd name="T37" fmla="*/ 44 h 112"/>
                <a:gd name="T38" fmla="*/ 12 w 90"/>
                <a:gd name="T39" fmla="*/ 36 h 112"/>
                <a:gd name="T40" fmla="*/ 16 w 90"/>
                <a:gd name="T41" fmla="*/ 40 h 112"/>
                <a:gd name="T42" fmla="*/ 12 w 90"/>
                <a:gd name="T43" fmla="*/ 34 h 112"/>
                <a:gd name="T44" fmla="*/ 16 w 90"/>
                <a:gd name="T45" fmla="*/ 30 h 112"/>
                <a:gd name="T46" fmla="*/ 8 w 90"/>
                <a:gd name="T47" fmla="*/ 22 h 112"/>
                <a:gd name="T48" fmla="*/ 8 w 90"/>
                <a:gd name="T49" fmla="*/ 14 h 112"/>
                <a:gd name="T50" fmla="*/ 8 w 90"/>
                <a:gd name="T51" fmla="*/ 10 h 112"/>
                <a:gd name="T52" fmla="*/ 12 w 90"/>
                <a:gd name="T53" fmla="*/ 8 h 112"/>
                <a:gd name="T54" fmla="*/ 20 w 90"/>
                <a:gd name="T55" fmla="*/ 8 h 112"/>
                <a:gd name="T56" fmla="*/ 24 w 90"/>
                <a:gd name="T57" fmla="*/ 10 h 112"/>
                <a:gd name="T58" fmla="*/ 30 w 90"/>
                <a:gd name="T59" fmla="*/ 8 h 112"/>
                <a:gd name="T60" fmla="*/ 30 w 90"/>
                <a:gd name="T61" fmla="*/ 4 h 112"/>
                <a:gd name="T62" fmla="*/ 34 w 90"/>
                <a:gd name="T63" fmla="*/ 4 h 112"/>
                <a:gd name="T64" fmla="*/ 38 w 90"/>
                <a:gd name="T65" fmla="*/ 8 h 112"/>
                <a:gd name="T66" fmla="*/ 38 w 90"/>
                <a:gd name="T67" fmla="*/ 10 h 112"/>
                <a:gd name="T68" fmla="*/ 42 w 90"/>
                <a:gd name="T69" fmla="*/ 8 h 112"/>
                <a:gd name="T70" fmla="*/ 50 w 90"/>
                <a:gd name="T71" fmla="*/ 8 h 112"/>
                <a:gd name="T72" fmla="*/ 56 w 90"/>
                <a:gd name="T73" fmla="*/ 14 h 112"/>
                <a:gd name="T74" fmla="*/ 60 w 90"/>
                <a:gd name="T75" fmla="*/ 18 h 112"/>
                <a:gd name="T76" fmla="*/ 68 w 90"/>
                <a:gd name="T77" fmla="*/ 14 h 112"/>
                <a:gd name="T78" fmla="*/ 76 w 90"/>
                <a:gd name="T79" fmla="*/ 14 h 112"/>
                <a:gd name="T80" fmla="*/ 82 w 90"/>
                <a:gd name="T81" fmla="*/ 22 h 112"/>
                <a:gd name="T82" fmla="*/ 86 w 90"/>
                <a:gd name="T83" fmla="*/ 26 h 112"/>
                <a:gd name="T84" fmla="*/ 86 w 90"/>
                <a:gd name="T85" fmla="*/ 34 h 112"/>
                <a:gd name="T86" fmla="*/ 86 w 90"/>
                <a:gd name="T87" fmla="*/ 44 h 112"/>
                <a:gd name="T88" fmla="*/ 82 w 90"/>
                <a:gd name="T89" fmla="*/ 60 h 112"/>
                <a:gd name="T90" fmla="*/ 78 w 90"/>
                <a:gd name="T91" fmla="*/ 70 h 112"/>
                <a:gd name="T92" fmla="*/ 78 w 90"/>
                <a:gd name="T93" fmla="*/ 78 h 112"/>
                <a:gd name="T94" fmla="*/ 82 w 90"/>
                <a:gd name="T95" fmla="*/ 88 h 112"/>
                <a:gd name="T96" fmla="*/ 86 w 90"/>
                <a:gd name="T97" fmla="*/ 96 h 112"/>
                <a:gd name="T98" fmla="*/ 82 w 90"/>
                <a:gd name="T99" fmla="*/ 96 h 112"/>
                <a:gd name="T100" fmla="*/ 78 w 90"/>
                <a:gd name="T101" fmla="*/ 92 h 112"/>
                <a:gd name="T102" fmla="*/ 76 w 90"/>
                <a:gd name="T103" fmla="*/ 96 h 112"/>
                <a:gd name="T104" fmla="*/ 72 w 90"/>
                <a:gd name="T105" fmla="*/ 96 h 112"/>
                <a:gd name="T106" fmla="*/ 72 w 90"/>
                <a:gd name="T107" fmla="*/ 92 h 112"/>
                <a:gd name="T108" fmla="*/ 72 w 90"/>
                <a:gd name="T109" fmla="*/ 92 h 112"/>
                <a:gd name="T110" fmla="*/ 60 w 90"/>
                <a:gd name="T111" fmla="*/ 92 h 112"/>
                <a:gd name="T112" fmla="*/ 60 w 90"/>
                <a:gd name="T113" fmla="*/ 96 h 112"/>
                <a:gd name="T114" fmla="*/ 64 w 90"/>
                <a:gd name="T115" fmla="*/ 92 h 112"/>
                <a:gd name="T116" fmla="*/ 56 w 90"/>
                <a:gd name="T117" fmla="*/ 96 h 112"/>
                <a:gd name="T118" fmla="*/ 52 w 90"/>
                <a:gd name="T119" fmla="*/ 96 h 112"/>
                <a:gd name="T120" fmla="*/ 50 w 90"/>
                <a:gd name="T121" fmla="*/ 96 h 112"/>
                <a:gd name="T122" fmla="*/ 50 w 90"/>
                <a:gd name="T123" fmla="*/ 96 h 112"/>
                <a:gd name="T124" fmla="*/ 78 w 90"/>
                <a:gd name="T12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 h="112">
                  <a:moveTo>
                    <a:pt x="50" y="96"/>
                  </a:moveTo>
                  <a:lnTo>
                    <a:pt x="50" y="96"/>
                  </a:lnTo>
                  <a:lnTo>
                    <a:pt x="50" y="96"/>
                  </a:lnTo>
                  <a:lnTo>
                    <a:pt x="50" y="96"/>
                  </a:lnTo>
                  <a:lnTo>
                    <a:pt x="50" y="96"/>
                  </a:lnTo>
                  <a:lnTo>
                    <a:pt x="50" y="96"/>
                  </a:lnTo>
                  <a:lnTo>
                    <a:pt x="50" y="96"/>
                  </a:lnTo>
                  <a:lnTo>
                    <a:pt x="46" y="96"/>
                  </a:lnTo>
                  <a:lnTo>
                    <a:pt x="50" y="96"/>
                  </a:lnTo>
                  <a:lnTo>
                    <a:pt x="50" y="96"/>
                  </a:lnTo>
                  <a:lnTo>
                    <a:pt x="50" y="96"/>
                  </a:lnTo>
                  <a:lnTo>
                    <a:pt x="50" y="96"/>
                  </a:lnTo>
                  <a:lnTo>
                    <a:pt x="50" y="96"/>
                  </a:lnTo>
                  <a:lnTo>
                    <a:pt x="52" y="96"/>
                  </a:lnTo>
                  <a:lnTo>
                    <a:pt x="52" y="96"/>
                  </a:lnTo>
                  <a:lnTo>
                    <a:pt x="52" y="96"/>
                  </a:lnTo>
                  <a:lnTo>
                    <a:pt x="52" y="96"/>
                  </a:lnTo>
                  <a:lnTo>
                    <a:pt x="52" y="96"/>
                  </a:lnTo>
                  <a:lnTo>
                    <a:pt x="52" y="96"/>
                  </a:lnTo>
                  <a:lnTo>
                    <a:pt x="50" y="96"/>
                  </a:lnTo>
                  <a:lnTo>
                    <a:pt x="50" y="96"/>
                  </a:lnTo>
                  <a:lnTo>
                    <a:pt x="50" y="96"/>
                  </a:lnTo>
                  <a:lnTo>
                    <a:pt x="46" y="96"/>
                  </a:lnTo>
                  <a:lnTo>
                    <a:pt x="46" y="96"/>
                  </a:lnTo>
                  <a:lnTo>
                    <a:pt x="42" y="96"/>
                  </a:lnTo>
                  <a:lnTo>
                    <a:pt x="42" y="96"/>
                  </a:lnTo>
                  <a:lnTo>
                    <a:pt x="42" y="96"/>
                  </a:lnTo>
                  <a:lnTo>
                    <a:pt x="38" y="100"/>
                  </a:lnTo>
                  <a:lnTo>
                    <a:pt x="38" y="100"/>
                  </a:lnTo>
                  <a:lnTo>
                    <a:pt x="38" y="100"/>
                  </a:lnTo>
                  <a:lnTo>
                    <a:pt x="34" y="100"/>
                  </a:lnTo>
                  <a:lnTo>
                    <a:pt x="34" y="100"/>
                  </a:lnTo>
                  <a:lnTo>
                    <a:pt x="34" y="100"/>
                  </a:lnTo>
                  <a:lnTo>
                    <a:pt x="34" y="100"/>
                  </a:lnTo>
                  <a:lnTo>
                    <a:pt x="34" y="100"/>
                  </a:lnTo>
                  <a:lnTo>
                    <a:pt x="30" y="104"/>
                  </a:lnTo>
                  <a:lnTo>
                    <a:pt x="30" y="104"/>
                  </a:lnTo>
                  <a:lnTo>
                    <a:pt x="30" y="104"/>
                  </a:lnTo>
                  <a:lnTo>
                    <a:pt x="30" y="104"/>
                  </a:lnTo>
                  <a:lnTo>
                    <a:pt x="30" y="104"/>
                  </a:lnTo>
                  <a:lnTo>
                    <a:pt x="26" y="104"/>
                  </a:lnTo>
                  <a:lnTo>
                    <a:pt x="26" y="104"/>
                  </a:lnTo>
                  <a:lnTo>
                    <a:pt x="26" y="104"/>
                  </a:lnTo>
                  <a:lnTo>
                    <a:pt x="26" y="104"/>
                  </a:lnTo>
                  <a:lnTo>
                    <a:pt x="26" y="104"/>
                  </a:lnTo>
                  <a:lnTo>
                    <a:pt x="26" y="104"/>
                  </a:lnTo>
                  <a:lnTo>
                    <a:pt x="24" y="108"/>
                  </a:lnTo>
                  <a:lnTo>
                    <a:pt x="24" y="108"/>
                  </a:lnTo>
                  <a:lnTo>
                    <a:pt x="24" y="108"/>
                  </a:lnTo>
                  <a:lnTo>
                    <a:pt x="24" y="108"/>
                  </a:lnTo>
                  <a:lnTo>
                    <a:pt x="24" y="108"/>
                  </a:lnTo>
                  <a:lnTo>
                    <a:pt x="20" y="108"/>
                  </a:lnTo>
                  <a:lnTo>
                    <a:pt x="20" y="108"/>
                  </a:lnTo>
                  <a:lnTo>
                    <a:pt x="20" y="112"/>
                  </a:lnTo>
                  <a:lnTo>
                    <a:pt x="20" y="112"/>
                  </a:lnTo>
                  <a:lnTo>
                    <a:pt x="20" y="112"/>
                  </a:lnTo>
                  <a:lnTo>
                    <a:pt x="20" y="112"/>
                  </a:lnTo>
                  <a:lnTo>
                    <a:pt x="16" y="112"/>
                  </a:lnTo>
                  <a:lnTo>
                    <a:pt x="16" y="108"/>
                  </a:lnTo>
                  <a:lnTo>
                    <a:pt x="16" y="108"/>
                  </a:lnTo>
                  <a:lnTo>
                    <a:pt x="16" y="108"/>
                  </a:lnTo>
                  <a:lnTo>
                    <a:pt x="16" y="104"/>
                  </a:lnTo>
                  <a:lnTo>
                    <a:pt x="16" y="104"/>
                  </a:lnTo>
                  <a:lnTo>
                    <a:pt x="16" y="104"/>
                  </a:lnTo>
                  <a:lnTo>
                    <a:pt x="16" y="100"/>
                  </a:lnTo>
                  <a:lnTo>
                    <a:pt x="16" y="100"/>
                  </a:lnTo>
                  <a:lnTo>
                    <a:pt x="16" y="100"/>
                  </a:lnTo>
                  <a:lnTo>
                    <a:pt x="16" y="96"/>
                  </a:lnTo>
                  <a:lnTo>
                    <a:pt x="20" y="96"/>
                  </a:lnTo>
                  <a:lnTo>
                    <a:pt x="20" y="92"/>
                  </a:lnTo>
                  <a:lnTo>
                    <a:pt x="20" y="92"/>
                  </a:lnTo>
                  <a:lnTo>
                    <a:pt x="20" y="92"/>
                  </a:lnTo>
                  <a:lnTo>
                    <a:pt x="20" y="92"/>
                  </a:lnTo>
                  <a:lnTo>
                    <a:pt x="20" y="88"/>
                  </a:lnTo>
                  <a:lnTo>
                    <a:pt x="20" y="88"/>
                  </a:lnTo>
                  <a:lnTo>
                    <a:pt x="20" y="88"/>
                  </a:lnTo>
                  <a:lnTo>
                    <a:pt x="20" y="88"/>
                  </a:lnTo>
                  <a:lnTo>
                    <a:pt x="20" y="88"/>
                  </a:lnTo>
                  <a:lnTo>
                    <a:pt x="20" y="86"/>
                  </a:lnTo>
                  <a:lnTo>
                    <a:pt x="20" y="86"/>
                  </a:lnTo>
                  <a:lnTo>
                    <a:pt x="20" y="86"/>
                  </a:lnTo>
                  <a:lnTo>
                    <a:pt x="20" y="86"/>
                  </a:lnTo>
                  <a:lnTo>
                    <a:pt x="20" y="86"/>
                  </a:lnTo>
                  <a:lnTo>
                    <a:pt x="20" y="86"/>
                  </a:lnTo>
                  <a:lnTo>
                    <a:pt x="20" y="86"/>
                  </a:lnTo>
                  <a:lnTo>
                    <a:pt x="16" y="86"/>
                  </a:lnTo>
                  <a:lnTo>
                    <a:pt x="16" y="82"/>
                  </a:lnTo>
                  <a:lnTo>
                    <a:pt x="16" y="82"/>
                  </a:lnTo>
                  <a:lnTo>
                    <a:pt x="16" y="82"/>
                  </a:lnTo>
                  <a:lnTo>
                    <a:pt x="12" y="82"/>
                  </a:lnTo>
                  <a:lnTo>
                    <a:pt x="12" y="82"/>
                  </a:lnTo>
                  <a:lnTo>
                    <a:pt x="12" y="82"/>
                  </a:lnTo>
                  <a:lnTo>
                    <a:pt x="12" y="78"/>
                  </a:lnTo>
                  <a:lnTo>
                    <a:pt x="12" y="78"/>
                  </a:lnTo>
                  <a:lnTo>
                    <a:pt x="12" y="78"/>
                  </a:lnTo>
                  <a:lnTo>
                    <a:pt x="12" y="78"/>
                  </a:lnTo>
                  <a:lnTo>
                    <a:pt x="8" y="78"/>
                  </a:lnTo>
                  <a:lnTo>
                    <a:pt x="8" y="78"/>
                  </a:lnTo>
                  <a:lnTo>
                    <a:pt x="8" y="78"/>
                  </a:lnTo>
                  <a:lnTo>
                    <a:pt x="8" y="78"/>
                  </a:lnTo>
                  <a:lnTo>
                    <a:pt x="4" y="74"/>
                  </a:lnTo>
                  <a:lnTo>
                    <a:pt x="4" y="74"/>
                  </a:lnTo>
                  <a:lnTo>
                    <a:pt x="4" y="74"/>
                  </a:lnTo>
                  <a:lnTo>
                    <a:pt x="0" y="74"/>
                  </a:lnTo>
                  <a:lnTo>
                    <a:pt x="0" y="74"/>
                  </a:lnTo>
                  <a:lnTo>
                    <a:pt x="0" y="74"/>
                  </a:lnTo>
                  <a:lnTo>
                    <a:pt x="0" y="70"/>
                  </a:lnTo>
                  <a:lnTo>
                    <a:pt x="4" y="70"/>
                  </a:lnTo>
                  <a:lnTo>
                    <a:pt x="4" y="70"/>
                  </a:lnTo>
                  <a:lnTo>
                    <a:pt x="4" y="70"/>
                  </a:lnTo>
                  <a:lnTo>
                    <a:pt x="4" y="70"/>
                  </a:lnTo>
                  <a:lnTo>
                    <a:pt x="4" y="70"/>
                  </a:lnTo>
                  <a:lnTo>
                    <a:pt x="4" y="70"/>
                  </a:lnTo>
                  <a:lnTo>
                    <a:pt x="4" y="70"/>
                  </a:lnTo>
                  <a:lnTo>
                    <a:pt x="4" y="70"/>
                  </a:lnTo>
                  <a:lnTo>
                    <a:pt x="4" y="70"/>
                  </a:lnTo>
                  <a:lnTo>
                    <a:pt x="4" y="70"/>
                  </a:lnTo>
                  <a:lnTo>
                    <a:pt x="4" y="66"/>
                  </a:lnTo>
                  <a:lnTo>
                    <a:pt x="4" y="66"/>
                  </a:lnTo>
                  <a:lnTo>
                    <a:pt x="4" y="66"/>
                  </a:lnTo>
                  <a:lnTo>
                    <a:pt x="8" y="62"/>
                  </a:lnTo>
                  <a:lnTo>
                    <a:pt x="8" y="62"/>
                  </a:lnTo>
                  <a:lnTo>
                    <a:pt x="4" y="60"/>
                  </a:lnTo>
                  <a:lnTo>
                    <a:pt x="4" y="60"/>
                  </a:lnTo>
                  <a:lnTo>
                    <a:pt x="4" y="60"/>
                  </a:lnTo>
                  <a:lnTo>
                    <a:pt x="4" y="60"/>
                  </a:lnTo>
                  <a:lnTo>
                    <a:pt x="4" y="56"/>
                  </a:lnTo>
                  <a:lnTo>
                    <a:pt x="4" y="56"/>
                  </a:lnTo>
                  <a:lnTo>
                    <a:pt x="4" y="56"/>
                  </a:lnTo>
                  <a:lnTo>
                    <a:pt x="4" y="56"/>
                  </a:lnTo>
                  <a:lnTo>
                    <a:pt x="4" y="56"/>
                  </a:lnTo>
                  <a:lnTo>
                    <a:pt x="4" y="56"/>
                  </a:lnTo>
                  <a:lnTo>
                    <a:pt x="4" y="56"/>
                  </a:lnTo>
                  <a:lnTo>
                    <a:pt x="8" y="56"/>
                  </a:lnTo>
                  <a:lnTo>
                    <a:pt x="8" y="56"/>
                  </a:lnTo>
                  <a:lnTo>
                    <a:pt x="8" y="56"/>
                  </a:lnTo>
                  <a:lnTo>
                    <a:pt x="8" y="56"/>
                  </a:lnTo>
                  <a:lnTo>
                    <a:pt x="8" y="56"/>
                  </a:lnTo>
                  <a:lnTo>
                    <a:pt x="8" y="52"/>
                  </a:lnTo>
                  <a:lnTo>
                    <a:pt x="8" y="52"/>
                  </a:lnTo>
                  <a:lnTo>
                    <a:pt x="8" y="52"/>
                  </a:lnTo>
                  <a:lnTo>
                    <a:pt x="8" y="48"/>
                  </a:lnTo>
                  <a:lnTo>
                    <a:pt x="8" y="48"/>
                  </a:lnTo>
                  <a:lnTo>
                    <a:pt x="8" y="48"/>
                  </a:lnTo>
                  <a:lnTo>
                    <a:pt x="8" y="48"/>
                  </a:lnTo>
                  <a:lnTo>
                    <a:pt x="8" y="48"/>
                  </a:lnTo>
                  <a:lnTo>
                    <a:pt x="12" y="48"/>
                  </a:lnTo>
                  <a:lnTo>
                    <a:pt x="12" y="48"/>
                  </a:lnTo>
                  <a:lnTo>
                    <a:pt x="12" y="48"/>
                  </a:lnTo>
                  <a:lnTo>
                    <a:pt x="12" y="44"/>
                  </a:lnTo>
                  <a:lnTo>
                    <a:pt x="12" y="44"/>
                  </a:lnTo>
                  <a:lnTo>
                    <a:pt x="8" y="44"/>
                  </a:lnTo>
                  <a:lnTo>
                    <a:pt x="8" y="44"/>
                  </a:lnTo>
                  <a:lnTo>
                    <a:pt x="8" y="44"/>
                  </a:lnTo>
                  <a:lnTo>
                    <a:pt x="8" y="44"/>
                  </a:lnTo>
                  <a:lnTo>
                    <a:pt x="8" y="44"/>
                  </a:lnTo>
                  <a:lnTo>
                    <a:pt x="8" y="40"/>
                  </a:lnTo>
                  <a:lnTo>
                    <a:pt x="8" y="40"/>
                  </a:lnTo>
                  <a:lnTo>
                    <a:pt x="8" y="36"/>
                  </a:lnTo>
                  <a:lnTo>
                    <a:pt x="12" y="36"/>
                  </a:lnTo>
                  <a:lnTo>
                    <a:pt x="12" y="40"/>
                  </a:lnTo>
                  <a:lnTo>
                    <a:pt x="12" y="40"/>
                  </a:lnTo>
                  <a:lnTo>
                    <a:pt x="16" y="40"/>
                  </a:lnTo>
                  <a:lnTo>
                    <a:pt x="16" y="40"/>
                  </a:lnTo>
                  <a:lnTo>
                    <a:pt x="16" y="40"/>
                  </a:lnTo>
                  <a:lnTo>
                    <a:pt x="16" y="40"/>
                  </a:lnTo>
                  <a:lnTo>
                    <a:pt x="16" y="40"/>
                  </a:lnTo>
                  <a:lnTo>
                    <a:pt x="16" y="40"/>
                  </a:lnTo>
                  <a:lnTo>
                    <a:pt x="16" y="36"/>
                  </a:lnTo>
                  <a:lnTo>
                    <a:pt x="16" y="36"/>
                  </a:lnTo>
                  <a:lnTo>
                    <a:pt x="16" y="34"/>
                  </a:lnTo>
                  <a:lnTo>
                    <a:pt x="12" y="34"/>
                  </a:lnTo>
                  <a:lnTo>
                    <a:pt x="12" y="34"/>
                  </a:lnTo>
                  <a:lnTo>
                    <a:pt x="12" y="34"/>
                  </a:lnTo>
                  <a:lnTo>
                    <a:pt x="12" y="34"/>
                  </a:lnTo>
                  <a:lnTo>
                    <a:pt x="12" y="34"/>
                  </a:lnTo>
                  <a:lnTo>
                    <a:pt x="12" y="34"/>
                  </a:lnTo>
                  <a:lnTo>
                    <a:pt x="12" y="30"/>
                  </a:lnTo>
                  <a:lnTo>
                    <a:pt x="12" y="30"/>
                  </a:lnTo>
                  <a:lnTo>
                    <a:pt x="12" y="30"/>
                  </a:lnTo>
                  <a:lnTo>
                    <a:pt x="12" y="30"/>
                  </a:lnTo>
                  <a:lnTo>
                    <a:pt x="12" y="30"/>
                  </a:lnTo>
                  <a:lnTo>
                    <a:pt x="16" y="30"/>
                  </a:lnTo>
                  <a:lnTo>
                    <a:pt x="16" y="30"/>
                  </a:lnTo>
                  <a:lnTo>
                    <a:pt x="12" y="30"/>
                  </a:lnTo>
                  <a:lnTo>
                    <a:pt x="12" y="26"/>
                  </a:lnTo>
                  <a:lnTo>
                    <a:pt x="12" y="26"/>
                  </a:lnTo>
                  <a:lnTo>
                    <a:pt x="12" y="26"/>
                  </a:lnTo>
                  <a:lnTo>
                    <a:pt x="12" y="26"/>
                  </a:lnTo>
                  <a:lnTo>
                    <a:pt x="12" y="22"/>
                  </a:lnTo>
                  <a:lnTo>
                    <a:pt x="12" y="22"/>
                  </a:lnTo>
                  <a:lnTo>
                    <a:pt x="8" y="22"/>
                  </a:lnTo>
                  <a:lnTo>
                    <a:pt x="8" y="22"/>
                  </a:lnTo>
                  <a:lnTo>
                    <a:pt x="8" y="22"/>
                  </a:lnTo>
                  <a:lnTo>
                    <a:pt x="8" y="22"/>
                  </a:lnTo>
                  <a:lnTo>
                    <a:pt x="8" y="22"/>
                  </a:lnTo>
                  <a:lnTo>
                    <a:pt x="8" y="22"/>
                  </a:lnTo>
                  <a:lnTo>
                    <a:pt x="8" y="18"/>
                  </a:lnTo>
                  <a:lnTo>
                    <a:pt x="8" y="14"/>
                  </a:lnTo>
                  <a:lnTo>
                    <a:pt x="8" y="14"/>
                  </a:lnTo>
                  <a:lnTo>
                    <a:pt x="8" y="14"/>
                  </a:lnTo>
                  <a:lnTo>
                    <a:pt x="8" y="14"/>
                  </a:lnTo>
                  <a:lnTo>
                    <a:pt x="8" y="14"/>
                  </a:lnTo>
                  <a:lnTo>
                    <a:pt x="8" y="14"/>
                  </a:lnTo>
                  <a:lnTo>
                    <a:pt x="8" y="14"/>
                  </a:lnTo>
                  <a:lnTo>
                    <a:pt x="8" y="10"/>
                  </a:lnTo>
                  <a:lnTo>
                    <a:pt x="8" y="10"/>
                  </a:lnTo>
                  <a:lnTo>
                    <a:pt x="8" y="10"/>
                  </a:lnTo>
                  <a:lnTo>
                    <a:pt x="12" y="10"/>
                  </a:lnTo>
                  <a:lnTo>
                    <a:pt x="12" y="10"/>
                  </a:lnTo>
                  <a:lnTo>
                    <a:pt x="12" y="10"/>
                  </a:lnTo>
                  <a:lnTo>
                    <a:pt x="12" y="10"/>
                  </a:lnTo>
                  <a:lnTo>
                    <a:pt x="12" y="10"/>
                  </a:lnTo>
                  <a:lnTo>
                    <a:pt x="12" y="10"/>
                  </a:lnTo>
                  <a:lnTo>
                    <a:pt x="12" y="10"/>
                  </a:lnTo>
                  <a:lnTo>
                    <a:pt x="12" y="8"/>
                  </a:lnTo>
                  <a:lnTo>
                    <a:pt x="16" y="8"/>
                  </a:lnTo>
                  <a:lnTo>
                    <a:pt x="16" y="8"/>
                  </a:lnTo>
                  <a:lnTo>
                    <a:pt x="16" y="8"/>
                  </a:lnTo>
                  <a:lnTo>
                    <a:pt x="16" y="8"/>
                  </a:lnTo>
                  <a:lnTo>
                    <a:pt x="16" y="8"/>
                  </a:lnTo>
                  <a:lnTo>
                    <a:pt x="20" y="8"/>
                  </a:lnTo>
                  <a:lnTo>
                    <a:pt x="20" y="8"/>
                  </a:lnTo>
                  <a:lnTo>
                    <a:pt x="20" y="8"/>
                  </a:lnTo>
                  <a:lnTo>
                    <a:pt x="20" y="8"/>
                  </a:lnTo>
                  <a:lnTo>
                    <a:pt x="24" y="8"/>
                  </a:lnTo>
                  <a:lnTo>
                    <a:pt x="24" y="10"/>
                  </a:lnTo>
                  <a:lnTo>
                    <a:pt x="24" y="10"/>
                  </a:lnTo>
                  <a:lnTo>
                    <a:pt x="24" y="10"/>
                  </a:lnTo>
                  <a:lnTo>
                    <a:pt x="24" y="10"/>
                  </a:lnTo>
                  <a:lnTo>
                    <a:pt x="24" y="10"/>
                  </a:lnTo>
                  <a:lnTo>
                    <a:pt x="24" y="10"/>
                  </a:lnTo>
                  <a:lnTo>
                    <a:pt x="26" y="10"/>
                  </a:lnTo>
                  <a:lnTo>
                    <a:pt x="26" y="10"/>
                  </a:lnTo>
                  <a:lnTo>
                    <a:pt x="26" y="10"/>
                  </a:lnTo>
                  <a:lnTo>
                    <a:pt x="26" y="10"/>
                  </a:lnTo>
                  <a:lnTo>
                    <a:pt x="26" y="8"/>
                  </a:lnTo>
                  <a:lnTo>
                    <a:pt x="26" y="8"/>
                  </a:lnTo>
                  <a:lnTo>
                    <a:pt x="26" y="8"/>
                  </a:lnTo>
                  <a:lnTo>
                    <a:pt x="30" y="8"/>
                  </a:lnTo>
                  <a:lnTo>
                    <a:pt x="30" y="8"/>
                  </a:lnTo>
                  <a:lnTo>
                    <a:pt x="30" y="8"/>
                  </a:lnTo>
                  <a:lnTo>
                    <a:pt x="30" y="8"/>
                  </a:lnTo>
                  <a:lnTo>
                    <a:pt x="30" y="4"/>
                  </a:lnTo>
                  <a:lnTo>
                    <a:pt x="30" y="4"/>
                  </a:lnTo>
                  <a:lnTo>
                    <a:pt x="30" y="4"/>
                  </a:lnTo>
                  <a:lnTo>
                    <a:pt x="30" y="4"/>
                  </a:lnTo>
                  <a:lnTo>
                    <a:pt x="30" y="4"/>
                  </a:lnTo>
                  <a:lnTo>
                    <a:pt x="30" y="4"/>
                  </a:lnTo>
                  <a:lnTo>
                    <a:pt x="30" y="4"/>
                  </a:lnTo>
                  <a:lnTo>
                    <a:pt x="30" y="4"/>
                  </a:lnTo>
                  <a:lnTo>
                    <a:pt x="30" y="4"/>
                  </a:lnTo>
                  <a:lnTo>
                    <a:pt x="30" y="4"/>
                  </a:lnTo>
                  <a:lnTo>
                    <a:pt x="34" y="4"/>
                  </a:lnTo>
                  <a:lnTo>
                    <a:pt x="34" y="4"/>
                  </a:lnTo>
                  <a:lnTo>
                    <a:pt x="34" y="4"/>
                  </a:lnTo>
                  <a:lnTo>
                    <a:pt x="34" y="0"/>
                  </a:lnTo>
                  <a:lnTo>
                    <a:pt x="34" y="0"/>
                  </a:lnTo>
                  <a:lnTo>
                    <a:pt x="34" y="0"/>
                  </a:lnTo>
                  <a:lnTo>
                    <a:pt x="38" y="4"/>
                  </a:lnTo>
                  <a:lnTo>
                    <a:pt x="34" y="4"/>
                  </a:lnTo>
                  <a:lnTo>
                    <a:pt x="38" y="4"/>
                  </a:lnTo>
                  <a:lnTo>
                    <a:pt x="38" y="8"/>
                  </a:lnTo>
                  <a:lnTo>
                    <a:pt x="38" y="8"/>
                  </a:lnTo>
                  <a:lnTo>
                    <a:pt x="38" y="8"/>
                  </a:lnTo>
                  <a:lnTo>
                    <a:pt x="34" y="8"/>
                  </a:lnTo>
                  <a:lnTo>
                    <a:pt x="38" y="10"/>
                  </a:lnTo>
                  <a:lnTo>
                    <a:pt x="38" y="10"/>
                  </a:lnTo>
                  <a:lnTo>
                    <a:pt x="38" y="10"/>
                  </a:lnTo>
                  <a:lnTo>
                    <a:pt x="38" y="10"/>
                  </a:lnTo>
                  <a:lnTo>
                    <a:pt x="38" y="10"/>
                  </a:lnTo>
                  <a:lnTo>
                    <a:pt x="38" y="10"/>
                  </a:lnTo>
                  <a:lnTo>
                    <a:pt x="38" y="8"/>
                  </a:lnTo>
                  <a:lnTo>
                    <a:pt x="38" y="8"/>
                  </a:lnTo>
                  <a:lnTo>
                    <a:pt x="42" y="8"/>
                  </a:lnTo>
                  <a:lnTo>
                    <a:pt x="42" y="8"/>
                  </a:lnTo>
                  <a:lnTo>
                    <a:pt x="42" y="8"/>
                  </a:lnTo>
                  <a:lnTo>
                    <a:pt x="42" y="8"/>
                  </a:lnTo>
                  <a:lnTo>
                    <a:pt x="42" y="8"/>
                  </a:lnTo>
                  <a:lnTo>
                    <a:pt x="42" y="8"/>
                  </a:lnTo>
                  <a:lnTo>
                    <a:pt x="42" y="8"/>
                  </a:lnTo>
                  <a:lnTo>
                    <a:pt x="46" y="4"/>
                  </a:lnTo>
                  <a:lnTo>
                    <a:pt x="46" y="8"/>
                  </a:lnTo>
                  <a:lnTo>
                    <a:pt x="46" y="8"/>
                  </a:lnTo>
                  <a:lnTo>
                    <a:pt x="46" y="8"/>
                  </a:lnTo>
                  <a:lnTo>
                    <a:pt x="46" y="8"/>
                  </a:lnTo>
                  <a:lnTo>
                    <a:pt x="50" y="8"/>
                  </a:lnTo>
                  <a:lnTo>
                    <a:pt x="50" y="8"/>
                  </a:lnTo>
                  <a:lnTo>
                    <a:pt x="50" y="8"/>
                  </a:lnTo>
                  <a:lnTo>
                    <a:pt x="50" y="8"/>
                  </a:lnTo>
                  <a:lnTo>
                    <a:pt x="50" y="8"/>
                  </a:lnTo>
                  <a:lnTo>
                    <a:pt x="52" y="8"/>
                  </a:lnTo>
                  <a:lnTo>
                    <a:pt x="52" y="10"/>
                  </a:lnTo>
                  <a:lnTo>
                    <a:pt x="52" y="14"/>
                  </a:lnTo>
                  <a:lnTo>
                    <a:pt x="56" y="14"/>
                  </a:lnTo>
                  <a:lnTo>
                    <a:pt x="56" y="14"/>
                  </a:lnTo>
                  <a:lnTo>
                    <a:pt x="56" y="18"/>
                  </a:lnTo>
                  <a:lnTo>
                    <a:pt x="56" y="18"/>
                  </a:lnTo>
                  <a:lnTo>
                    <a:pt x="56" y="18"/>
                  </a:lnTo>
                  <a:lnTo>
                    <a:pt x="56" y="18"/>
                  </a:lnTo>
                  <a:lnTo>
                    <a:pt x="56" y="18"/>
                  </a:lnTo>
                  <a:lnTo>
                    <a:pt x="60" y="18"/>
                  </a:lnTo>
                  <a:lnTo>
                    <a:pt x="60" y="18"/>
                  </a:lnTo>
                  <a:lnTo>
                    <a:pt x="60" y="18"/>
                  </a:lnTo>
                  <a:lnTo>
                    <a:pt x="64" y="18"/>
                  </a:lnTo>
                  <a:lnTo>
                    <a:pt x="64" y="18"/>
                  </a:lnTo>
                  <a:lnTo>
                    <a:pt x="64" y="18"/>
                  </a:lnTo>
                  <a:lnTo>
                    <a:pt x="64" y="18"/>
                  </a:lnTo>
                  <a:lnTo>
                    <a:pt x="64" y="18"/>
                  </a:lnTo>
                  <a:lnTo>
                    <a:pt x="64" y="18"/>
                  </a:lnTo>
                  <a:lnTo>
                    <a:pt x="64" y="14"/>
                  </a:lnTo>
                  <a:lnTo>
                    <a:pt x="68" y="14"/>
                  </a:lnTo>
                  <a:lnTo>
                    <a:pt x="68" y="14"/>
                  </a:lnTo>
                  <a:lnTo>
                    <a:pt x="68" y="14"/>
                  </a:lnTo>
                  <a:lnTo>
                    <a:pt x="68" y="14"/>
                  </a:lnTo>
                  <a:lnTo>
                    <a:pt x="68" y="14"/>
                  </a:lnTo>
                  <a:lnTo>
                    <a:pt x="72" y="14"/>
                  </a:lnTo>
                  <a:lnTo>
                    <a:pt x="72" y="14"/>
                  </a:lnTo>
                  <a:lnTo>
                    <a:pt x="72" y="14"/>
                  </a:lnTo>
                  <a:lnTo>
                    <a:pt x="76" y="14"/>
                  </a:lnTo>
                  <a:lnTo>
                    <a:pt x="78" y="14"/>
                  </a:lnTo>
                  <a:lnTo>
                    <a:pt x="78" y="14"/>
                  </a:lnTo>
                  <a:lnTo>
                    <a:pt x="82" y="18"/>
                  </a:lnTo>
                  <a:lnTo>
                    <a:pt x="82" y="18"/>
                  </a:lnTo>
                  <a:lnTo>
                    <a:pt x="82" y="18"/>
                  </a:lnTo>
                  <a:lnTo>
                    <a:pt x="82" y="22"/>
                  </a:lnTo>
                  <a:lnTo>
                    <a:pt x="82" y="22"/>
                  </a:lnTo>
                  <a:lnTo>
                    <a:pt x="82" y="22"/>
                  </a:lnTo>
                  <a:lnTo>
                    <a:pt x="82" y="22"/>
                  </a:lnTo>
                  <a:lnTo>
                    <a:pt x="86" y="22"/>
                  </a:lnTo>
                  <a:lnTo>
                    <a:pt x="86" y="22"/>
                  </a:lnTo>
                  <a:lnTo>
                    <a:pt x="86" y="22"/>
                  </a:lnTo>
                  <a:lnTo>
                    <a:pt x="86" y="22"/>
                  </a:lnTo>
                  <a:lnTo>
                    <a:pt x="86" y="22"/>
                  </a:lnTo>
                  <a:lnTo>
                    <a:pt x="86" y="26"/>
                  </a:lnTo>
                  <a:lnTo>
                    <a:pt x="86" y="26"/>
                  </a:lnTo>
                  <a:lnTo>
                    <a:pt x="86" y="30"/>
                  </a:lnTo>
                  <a:lnTo>
                    <a:pt x="86" y="30"/>
                  </a:lnTo>
                  <a:lnTo>
                    <a:pt x="86" y="30"/>
                  </a:lnTo>
                  <a:lnTo>
                    <a:pt x="86" y="30"/>
                  </a:lnTo>
                  <a:lnTo>
                    <a:pt x="86" y="34"/>
                  </a:lnTo>
                  <a:lnTo>
                    <a:pt x="86" y="34"/>
                  </a:lnTo>
                  <a:lnTo>
                    <a:pt x="86" y="34"/>
                  </a:lnTo>
                  <a:lnTo>
                    <a:pt x="86" y="34"/>
                  </a:lnTo>
                  <a:lnTo>
                    <a:pt x="86" y="34"/>
                  </a:lnTo>
                  <a:lnTo>
                    <a:pt x="86" y="34"/>
                  </a:lnTo>
                  <a:lnTo>
                    <a:pt x="86" y="36"/>
                  </a:lnTo>
                  <a:lnTo>
                    <a:pt x="86" y="36"/>
                  </a:lnTo>
                  <a:lnTo>
                    <a:pt x="90" y="44"/>
                  </a:lnTo>
                  <a:lnTo>
                    <a:pt x="90" y="44"/>
                  </a:lnTo>
                  <a:lnTo>
                    <a:pt x="86" y="44"/>
                  </a:lnTo>
                  <a:lnTo>
                    <a:pt x="86" y="44"/>
                  </a:lnTo>
                  <a:lnTo>
                    <a:pt x="86" y="48"/>
                  </a:lnTo>
                  <a:lnTo>
                    <a:pt x="82" y="48"/>
                  </a:lnTo>
                  <a:lnTo>
                    <a:pt x="82" y="48"/>
                  </a:lnTo>
                  <a:lnTo>
                    <a:pt x="82" y="52"/>
                  </a:lnTo>
                  <a:lnTo>
                    <a:pt x="82" y="52"/>
                  </a:lnTo>
                  <a:lnTo>
                    <a:pt x="82" y="56"/>
                  </a:lnTo>
                  <a:lnTo>
                    <a:pt x="82" y="56"/>
                  </a:lnTo>
                  <a:lnTo>
                    <a:pt x="82" y="60"/>
                  </a:lnTo>
                  <a:lnTo>
                    <a:pt x="82" y="62"/>
                  </a:lnTo>
                  <a:lnTo>
                    <a:pt x="78" y="62"/>
                  </a:lnTo>
                  <a:lnTo>
                    <a:pt x="78" y="62"/>
                  </a:lnTo>
                  <a:lnTo>
                    <a:pt x="78" y="66"/>
                  </a:lnTo>
                  <a:lnTo>
                    <a:pt x="78" y="70"/>
                  </a:lnTo>
                  <a:lnTo>
                    <a:pt x="78" y="70"/>
                  </a:lnTo>
                  <a:lnTo>
                    <a:pt x="78" y="70"/>
                  </a:lnTo>
                  <a:lnTo>
                    <a:pt x="78" y="70"/>
                  </a:lnTo>
                  <a:lnTo>
                    <a:pt x="78" y="70"/>
                  </a:lnTo>
                  <a:lnTo>
                    <a:pt x="78" y="74"/>
                  </a:lnTo>
                  <a:lnTo>
                    <a:pt x="78" y="78"/>
                  </a:lnTo>
                  <a:lnTo>
                    <a:pt x="78" y="78"/>
                  </a:lnTo>
                  <a:lnTo>
                    <a:pt x="78" y="78"/>
                  </a:lnTo>
                  <a:lnTo>
                    <a:pt x="78" y="78"/>
                  </a:lnTo>
                  <a:lnTo>
                    <a:pt x="78" y="78"/>
                  </a:lnTo>
                  <a:lnTo>
                    <a:pt x="78" y="78"/>
                  </a:lnTo>
                  <a:lnTo>
                    <a:pt x="78" y="82"/>
                  </a:lnTo>
                  <a:lnTo>
                    <a:pt x="82" y="86"/>
                  </a:lnTo>
                  <a:lnTo>
                    <a:pt x="82" y="86"/>
                  </a:lnTo>
                  <a:lnTo>
                    <a:pt x="82" y="88"/>
                  </a:lnTo>
                  <a:lnTo>
                    <a:pt x="82" y="88"/>
                  </a:lnTo>
                  <a:lnTo>
                    <a:pt x="82" y="88"/>
                  </a:lnTo>
                  <a:lnTo>
                    <a:pt x="82" y="88"/>
                  </a:lnTo>
                  <a:lnTo>
                    <a:pt x="82" y="88"/>
                  </a:lnTo>
                  <a:lnTo>
                    <a:pt x="82" y="88"/>
                  </a:lnTo>
                  <a:lnTo>
                    <a:pt x="86" y="88"/>
                  </a:lnTo>
                  <a:lnTo>
                    <a:pt x="86" y="92"/>
                  </a:lnTo>
                  <a:lnTo>
                    <a:pt x="82" y="92"/>
                  </a:lnTo>
                  <a:lnTo>
                    <a:pt x="82" y="92"/>
                  </a:lnTo>
                  <a:lnTo>
                    <a:pt x="86" y="96"/>
                  </a:lnTo>
                  <a:lnTo>
                    <a:pt x="86" y="96"/>
                  </a:lnTo>
                  <a:lnTo>
                    <a:pt x="86" y="96"/>
                  </a:lnTo>
                  <a:lnTo>
                    <a:pt x="86" y="96"/>
                  </a:lnTo>
                  <a:lnTo>
                    <a:pt x="86" y="96"/>
                  </a:lnTo>
                  <a:lnTo>
                    <a:pt x="82" y="96"/>
                  </a:lnTo>
                  <a:lnTo>
                    <a:pt x="82" y="96"/>
                  </a:lnTo>
                  <a:lnTo>
                    <a:pt x="82" y="96"/>
                  </a:lnTo>
                  <a:lnTo>
                    <a:pt x="82" y="96"/>
                  </a:lnTo>
                  <a:lnTo>
                    <a:pt x="82" y="96"/>
                  </a:lnTo>
                  <a:lnTo>
                    <a:pt x="82" y="96"/>
                  </a:lnTo>
                  <a:lnTo>
                    <a:pt x="82" y="96"/>
                  </a:lnTo>
                  <a:lnTo>
                    <a:pt x="82" y="96"/>
                  </a:lnTo>
                  <a:lnTo>
                    <a:pt x="78" y="96"/>
                  </a:lnTo>
                  <a:lnTo>
                    <a:pt x="78" y="96"/>
                  </a:lnTo>
                  <a:lnTo>
                    <a:pt x="78" y="96"/>
                  </a:lnTo>
                  <a:lnTo>
                    <a:pt x="78" y="92"/>
                  </a:lnTo>
                  <a:lnTo>
                    <a:pt x="78" y="92"/>
                  </a:lnTo>
                  <a:lnTo>
                    <a:pt x="78" y="92"/>
                  </a:lnTo>
                  <a:lnTo>
                    <a:pt x="78" y="92"/>
                  </a:lnTo>
                  <a:lnTo>
                    <a:pt x="78" y="92"/>
                  </a:lnTo>
                  <a:lnTo>
                    <a:pt x="78" y="92"/>
                  </a:lnTo>
                  <a:lnTo>
                    <a:pt x="78" y="92"/>
                  </a:lnTo>
                  <a:lnTo>
                    <a:pt x="78" y="96"/>
                  </a:lnTo>
                  <a:lnTo>
                    <a:pt x="78" y="96"/>
                  </a:lnTo>
                  <a:lnTo>
                    <a:pt x="76" y="96"/>
                  </a:lnTo>
                  <a:lnTo>
                    <a:pt x="76" y="96"/>
                  </a:lnTo>
                  <a:lnTo>
                    <a:pt x="76" y="96"/>
                  </a:lnTo>
                  <a:lnTo>
                    <a:pt x="76" y="96"/>
                  </a:lnTo>
                  <a:lnTo>
                    <a:pt x="76" y="96"/>
                  </a:lnTo>
                  <a:lnTo>
                    <a:pt x="76" y="96"/>
                  </a:lnTo>
                  <a:lnTo>
                    <a:pt x="76" y="96"/>
                  </a:lnTo>
                  <a:lnTo>
                    <a:pt x="72" y="96"/>
                  </a:lnTo>
                  <a:lnTo>
                    <a:pt x="72" y="96"/>
                  </a:lnTo>
                  <a:lnTo>
                    <a:pt x="72" y="96"/>
                  </a:lnTo>
                  <a:lnTo>
                    <a:pt x="68" y="96"/>
                  </a:lnTo>
                  <a:lnTo>
                    <a:pt x="68" y="92"/>
                  </a:lnTo>
                  <a:lnTo>
                    <a:pt x="68" y="92"/>
                  </a:lnTo>
                  <a:lnTo>
                    <a:pt x="68" y="92"/>
                  </a:lnTo>
                  <a:lnTo>
                    <a:pt x="68" y="92"/>
                  </a:lnTo>
                  <a:lnTo>
                    <a:pt x="68" y="92"/>
                  </a:lnTo>
                  <a:lnTo>
                    <a:pt x="72" y="92"/>
                  </a:lnTo>
                  <a:lnTo>
                    <a:pt x="72" y="92"/>
                  </a:lnTo>
                  <a:lnTo>
                    <a:pt x="72" y="92"/>
                  </a:lnTo>
                  <a:lnTo>
                    <a:pt x="72" y="92"/>
                  </a:lnTo>
                  <a:lnTo>
                    <a:pt x="72" y="92"/>
                  </a:lnTo>
                  <a:lnTo>
                    <a:pt x="72" y="92"/>
                  </a:lnTo>
                  <a:lnTo>
                    <a:pt x="72" y="92"/>
                  </a:lnTo>
                  <a:lnTo>
                    <a:pt x="72" y="92"/>
                  </a:lnTo>
                  <a:lnTo>
                    <a:pt x="72" y="92"/>
                  </a:lnTo>
                  <a:lnTo>
                    <a:pt x="72" y="92"/>
                  </a:lnTo>
                  <a:lnTo>
                    <a:pt x="68" y="92"/>
                  </a:lnTo>
                  <a:lnTo>
                    <a:pt x="68" y="92"/>
                  </a:lnTo>
                  <a:lnTo>
                    <a:pt x="68" y="92"/>
                  </a:lnTo>
                  <a:lnTo>
                    <a:pt x="64" y="92"/>
                  </a:lnTo>
                  <a:lnTo>
                    <a:pt x="60" y="92"/>
                  </a:lnTo>
                  <a:lnTo>
                    <a:pt x="60" y="92"/>
                  </a:lnTo>
                  <a:lnTo>
                    <a:pt x="60" y="92"/>
                  </a:lnTo>
                  <a:lnTo>
                    <a:pt x="60" y="92"/>
                  </a:lnTo>
                  <a:lnTo>
                    <a:pt x="56" y="96"/>
                  </a:lnTo>
                  <a:lnTo>
                    <a:pt x="56" y="96"/>
                  </a:lnTo>
                  <a:lnTo>
                    <a:pt x="56" y="96"/>
                  </a:lnTo>
                  <a:lnTo>
                    <a:pt x="56" y="96"/>
                  </a:lnTo>
                  <a:lnTo>
                    <a:pt x="56" y="96"/>
                  </a:lnTo>
                  <a:lnTo>
                    <a:pt x="56" y="96"/>
                  </a:lnTo>
                  <a:lnTo>
                    <a:pt x="56" y="96"/>
                  </a:lnTo>
                  <a:lnTo>
                    <a:pt x="60" y="96"/>
                  </a:lnTo>
                  <a:lnTo>
                    <a:pt x="60" y="96"/>
                  </a:lnTo>
                  <a:lnTo>
                    <a:pt x="60" y="96"/>
                  </a:lnTo>
                  <a:lnTo>
                    <a:pt x="60" y="96"/>
                  </a:lnTo>
                  <a:lnTo>
                    <a:pt x="60" y="96"/>
                  </a:lnTo>
                  <a:lnTo>
                    <a:pt x="64" y="92"/>
                  </a:lnTo>
                  <a:lnTo>
                    <a:pt x="64" y="92"/>
                  </a:lnTo>
                  <a:lnTo>
                    <a:pt x="64" y="92"/>
                  </a:lnTo>
                  <a:lnTo>
                    <a:pt x="64" y="92"/>
                  </a:lnTo>
                  <a:lnTo>
                    <a:pt x="64" y="92"/>
                  </a:lnTo>
                  <a:lnTo>
                    <a:pt x="68" y="92"/>
                  </a:lnTo>
                  <a:lnTo>
                    <a:pt x="68" y="96"/>
                  </a:lnTo>
                  <a:lnTo>
                    <a:pt x="64" y="96"/>
                  </a:lnTo>
                  <a:lnTo>
                    <a:pt x="64" y="96"/>
                  </a:lnTo>
                  <a:lnTo>
                    <a:pt x="64" y="96"/>
                  </a:lnTo>
                  <a:lnTo>
                    <a:pt x="60" y="96"/>
                  </a:lnTo>
                  <a:lnTo>
                    <a:pt x="56" y="96"/>
                  </a:lnTo>
                  <a:lnTo>
                    <a:pt x="56" y="96"/>
                  </a:lnTo>
                  <a:lnTo>
                    <a:pt x="56" y="96"/>
                  </a:lnTo>
                  <a:lnTo>
                    <a:pt x="56" y="96"/>
                  </a:lnTo>
                  <a:lnTo>
                    <a:pt x="56" y="96"/>
                  </a:lnTo>
                  <a:lnTo>
                    <a:pt x="56" y="96"/>
                  </a:lnTo>
                  <a:lnTo>
                    <a:pt x="56" y="96"/>
                  </a:lnTo>
                  <a:lnTo>
                    <a:pt x="56" y="96"/>
                  </a:lnTo>
                  <a:lnTo>
                    <a:pt x="52" y="96"/>
                  </a:lnTo>
                  <a:lnTo>
                    <a:pt x="52" y="96"/>
                  </a:lnTo>
                  <a:lnTo>
                    <a:pt x="52" y="96"/>
                  </a:lnTo>
                  <a:lnTo>
                    <a:pt x="52" y="96"/>
                  </a:lnTo>
                  <a:lnTo>
                    <a:pt x="52" y="96"/>
                  </a:lnTo>
                  <a:lnTo>
                    <a:pt x="52" y="96"/>
                  </a:lnTo>
                  <a:lnTo>
                    <a:pt x="52" y="96"/>
                  </a:lnTo>
                  <a:lnTo>
                    <a:pt x="52" y="96"/>
                  </a:lnTo>
                  <a:lnTo>
                    <a:pt x="50" y="96"/>
                  </a:lnTo>
                  <a:lnTo>
                    <a:pt x="50" y="96"/>
                  </a:lnTo>
                  <a:lnTo>
                    <a:pt x="50" y="96"/>
                  </a:lnTo>
                  <a:lnTo>
                    <a:pt x="50" y="96"/>
                  </a:lnTo>
                  <a:lnTo>
                    <a:pt x="50" y="96"/>
                  </a:lnTo>
                  <a:lnTo>
                    <a:pt x="50" y="96"/>
                  </a:lnTo>
                  <a:lnTo>
                    <a:pt x="50" y="96"/>
                  </a:lnTo>
                  <a:lnTo>
                    <a:pt x="50" y="96"/>
                  </a:lnTo>
                  <a:lnTo>
                    <a:pt x="50" y="96"/>
                  </a:lnTo>
                  <a:lnTo>
                    <a:pt x="50" y="96"/>
                  </a:lnTo>
                  <a:close/>
                  <a:moveTo>
                    <a:pt x="78" y="96"/>
                  </a:moveTo>
                  <a:lnTo>
                    <a:pt x="78" y="96"/>
                  </a:lnTo>
                  <a:lnTo>
                    <a:pt x="78" y="96"/>
                  </a:lnTo>
                  <a:lnTo>
                    <a:pt x="78" y="96"/>
                  </a:lnTo>
                  <a:lnTo>
                    <a:pt x="78" y="96"/>
                  </a:lnTo>
                  <a:lnTo>
                    <a:pt x="78" y="96"/>
                  </a:lnTo>
                  <a:lnTo>
                    <a:pt x="78" y="9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141"/>
            <p:cNvSpPr>
              <a:spLocks/>
            </p:cNvSpPr>
            <p:nvPr/>
          </p:nvSpPr>
          <p:spPr bwMode="auto">
            <a:xfrm>
              <a:off x="5327650" y="4213293"/>
              <a:ext cx="44450" cy="47625"/>
            </a:xfrm>
            <a:custGeom>
              <a:avLst/>
              <a:gdLst>
                <a:gd name="T0" fmla="*/ 24 w 28"/>
                <a:gd name="T1" fmla="*/ 4 h 30"/>
                <a:gd name="T2" fmla="*/ 28 w 28"/>
                <a:gd name="T3" fmla="*/ 8 h 30"/>
                <a:gd name="T4" fmla="*/ 28 w 28"/>
                <a:gd name="T5" fmla="*/ 12 h 30"/>
                <a:gd name="T6" fmla="*/ 28 w 28"/>
                <a:gd name="T7" fmla="*/ 12 h 30"/>
                <a:gd name="T8" fmla="*/ 24 w 28"/>
                <a:gd name="T9" fmla="*/ 12 h 30"/>
                <a:gd name="T10" fmla="*/ 24 w 28"/>
                <a:gd name="T11" fmla="*/ 16 h 30"/>
                <a:gd name="T12" fmla="*/ 24 w 28"/>
                <a:gd name="T13" fmla="*/ 16 h 30"/>
                <a:gd name="T14" fmla="*/ 20 w 28"/>
                <a:gd name="T15" fmla="*/ 16 h 30"/>
                <a:gd name="T16" fmla="*/ 20 w 28"/>
                <a:gd name="T17" fmla="*/ 16 h 30"/>
                <a:gd name="T18" fmla="*/ 20 w 28"/>
                <a:gd name="T19" fmla="*/ 16 h 30"/>
                <a:gd name="T20" fmla="*/ 16 w 28"/>
                <a:gd name="T21" fmla="*/ 18 h 30"/>
                <a:gd name="T22" fmla="*/ 16 w 28"/>
                <a:gd name="T23" fmla="*/ 18 h 30"/>
                <a:gd name="T24" fmla="*/ 16 w 28"/>
                <a:gd name="T25" fmla="*/ 18 h 30"/>
                <a:gd name="T26" fmla="*/ 12 w 28"/>
                <a:gd name="T27" fmla="*/ 18 h 30"/>
                <a:gd name="T28" fmla="*/ 12 w 28"/>
                <a:gd name="T29" fmla="*/ 18 h 30"/>
                <a:gd name="T30" fmla="*/ 16 w 28"/>
                <a:gd name="T31" fmla="*/ 22 h 30"/>
                <a:gd name="T32" fmla="*/ 16 w 28"/>
                <a:gd name="T33" fmla="*/ 22 h 30"/>
                <a:gd name="T34" fmla="*/ 16 w 28"/>
                <a:gd name="T35" fmla="*/ 18 h 30"/>
                <a:gd name="T36" fmla="*/ 20 w 28"/>
                <a:gd name="T37" fmla="*/ 18 h 30"/>
                <a:gd name="T38" fmla="*/ 20 w 28"/>
                <a:gd name="T39" fmla="*/ 18 h 30"/>
                <a:gd name="T40" fmla="*/ 20 w 28"/>
                <a:gd name="T41" fmla="*/ 18 h 30"/>
                <a:gd name="T42" fmla="*/ 20 w 28"/>
                <a:gd name="T43" fmla="*/ 18 h 30"/>
                <a:gd name="T44" fmla="*/ 24 w 28"/>
                <a:gd name="T45" fmla="*/ 18 h 30"/>
                <a:gd name="T46" fmla="*/ 24 w 28"/>
                <a:gd name="T47" fmla="*/ 22 h 30"/>
                <a:gd name="T48" fmla="*/ 24 w 28"/>
                <a:gd name="T49" fmla="*/ 22 h 30"/>
                <a:gd name="T50" fmla="*/ 24 w 28"/>
                <a:gd name="T51" fmla="*/ 26 h 30"/>
                <a:gd name="T52" fmla="*/ 20 w 28"/>
                <a:gd name="T53" fmla="*/ 30 h 30"/>
                <a:gd name="T54" fmla="*/ 20 w 28"/>
                <a:gd name="T55" fmla="*/ 30 h 30"/>
                <a:gd name="T56" fmla="*/ 16 w 28"/>
                <a:gd name="T57" fmla="*/ 30 h 30"/>
                <a:gd name="T58" fmla="*/ 16 w 28"/>
                <a:gd name="T59" fmla="*/ 30 h 30"/>
                <a:gd name="T60" fmla="*/ 16 w 28"/>
                <a:gd name="T61" fmla="*/ 30 h 30"/>
                <a:gd name="T62" fmla="*/ 16 w 28"/>
                <a:gd name="T63" fmla="*/ 30 h 30"/>
                <a:gd name="T64" fmla="*/ 12 w 28"/>
                <a:gd name="T65" fmla="*/ 30 h 30"/>
                <a:gd name="T66" fmla="*/ 8 w 28"/>
                <a:gd name="T67" fmla="*/ 30 h 30"/>
                <a:gd name="T68" fmla="*/ 8 w 28"/>
                <a:gd name="T69" fmla="*/ 30 h 30"/>
                <a:gd name="T70" fmla="*/ 4 w 28"/>
                <a:gd name="T71" fmla="*/ 30 h 30"/>
                <a:gd name="T72" fmla="*/ 4 w 28"/>
                <a:gd name="T73" fmla="*/ 30 h 30"/>
                <a:gd name="T74" fmla="*/ 4 w 28"/>
                <a:gd name="T75" fmla="*/ 30 h 30"/>
                <a:gd name="T76" fmla="*/ 4 w 28"/>
                <a:gd name="T77" fmla="*/ 30 h 30"/>
                <a:gd name="T78" fmla="*/ 4 w 28"/>
                <a:gd name="T79" fmla="*/ 26 h 30"/>
                <a:gd name="T80" fmla="*/ 4 w 28"/>
                <a:gd name="T81" fmla="*/ 26 h 30"/>
                <a:gd name="T82" fmla="*/ 0 w 28"/>
                <a:gd name="T83" fmla="*/ 22 h 30"/>
                <a:gd name="T84" fmla="*/ 4 w 28"/>
                <a:gd name="T85" fmla="*/ 18 h 30"/>
                <a:gd name="T86" fmla="*/ 4 w 28"/>
                <a:gd name="T87" fmla="*/ 16 h 30"/>
                <a:gd name="T88" fmla="*/ 8 w 28"/>
                <a:gd name="T89" fmla="*/ 12 h 30"/>
                <a:gd name="T90" fmla="*/ 8 w 28"/>
                <a:gd name="T91" fmla="*/ 12 h 30"/>
                <a:gd name="T92" fmla="*/ 8 w 28"/>
                <a:gd name="T93" fmla="*/ 8 h 30"/>
                <a:gd name="T94" fmla="*/ 12 w 28"/>
                <a:gd name="T95" fmla="*/ 8 h 30"/>
                <a:gd name="T96" fmla="*/ 12 w 28"/>
                <a:gd name="T97" fmla="*/ 4 h 30"/>
                <a:gd name="T98" fmla="*/ 12 w 28"/>
                <a:gd name="T99" fmla="*/ 4 h 30"/>
                <a:gd name="T100" fmla="*/ 12 w 28"/>
                <a:gd name="T101" fmla="*/ 4 h 30"/>
                <a:gd name="T102" fmla="*/ 16 w 28"/>
                <a:gd name="T103" fmla="*/ 4 h 30"/>
                <a:gd name="T104" fmla="*/ 16 w 28"/>
                <a:gd name="T105" fmla="*/ 4 h 30"/>
                <a:gd name="T106" fmla="*/ 16 w 28"/>
                <a:gd name="T107" fmla="*/ 8 h 30"/>
                <a:gd name="T108" fmla="*/ 16 w 28"/>
                <a:gd name="T109" fmla="*/ 4 h 30"/>
                <a:gd name="T110" fmla="*/ 20 w 28"/>
                <a:gd name="T111" fmla="*/ 0 h 30"/>
                <a:gd name="T112" fmla="*/ 24 w 28"/>
                <a:gd name="T113" fmla="*/ 0 h 30"/>
                <a:gd name="T114" fmla="*/ 24 w 28"/>
                <a:gd name="T115" fmla="*/ 4 h 30"/>
                <a:gd name="T116" fmla="*/ 24 w 28"/>
                <a:gd name="T117" fmla="*/ 4 h 30"/>
                <a:gd name="T118" fmla="*/ 24 w 28"/>
                <a:gd name="T11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0">
                  <a:moveTo>
                    <a:pt x="24" y="4"/>
                  </a:moveTo>
                  <a:lnTo>
                    <a:pt x="24" y="4"/>
                  </a:lnTo>
                  <a:lnTo>
                    <a:pt x="28" y="8"/>
                  </a:lnTo>
                  <a:lnTo>
                    <a:pt x="28" y="8"/>
                  </a:lnTo>
                  <a:lnTo>
                    <a:pt x="28" y="8"/>
                  </a:lnTo>
                  <a:lnTo>
                    <a:pt x="28" y="12"/>
                  </a:lnTo>
                  <a:lnTo>
                    <a:pt x="28" y="12"/>
                  </a:lnTo>
                  <a:lnTo>
                    <a:pt x="28" y="12"/>
                  </a:lnTo>
                  <a:lnTo>
                    <a:pt x="28" y="12"/>
                  </a:lnTo>
                  <a:lnTo>
                    <a:pt x="24" y="12"/>
                  </a:lnTo>
                  <a:lnTo>
                    <a:pt x="24" y="16"/>
                  </a:lnTo>
                  <a:lnTo>
                    <a:pt x="24" y="16"/>
                  </a:lnTo>
                  <a:lnTo>
                    <a:pt x="24" y="16"/>
                  </a:lnTo>
                  <a:lnTo>
                    <a:pt x="24" y="16"/>
                  </a:lnTo>
                  <a:lnTo>
                    <a:pt x="24" y="16"/>
                  </a:lnTo>
                  <a:lnTo>
                    <a:pt x="20" y="16"/>
                  </a:lnTo>
                  <a:lnTo>
                    <a:pt x="20" y="16"/>
                  </a:lnTo>
                  <a:lnTo>
                    <a:pt x="20" y="16"/>
                  </a:lnTo>
                  <a:lnTo>
                    <a:pt x="20" y="16"/>
                  </a:lnTo>
                  <a:lnTo>
                    <a:pt x="20" y="16"/>
                  </a:lnTo>
                  <a:lnTo>
                    <a:pt x="16" y="18"/>
                  </a:lnTo>
                  <a:lnTo>
                    <a:pt x="16" y="18"/>
                  </a:lnTo>
                  <a:lnTo>
                    <a:pt x="16" y="18"/>
                  </a:lnTo>
                  <a:lnTo>
                    <a:pt x="16" y="18"/>
                  </a:lnTo>
                  <a:lnTo>
                    <a:pt x="16" y="18"/>
                  </a:lnTo>
                  <a:lnTo>
                    <a:pt x="16" y="18"/>
                  </a:lnTo>
                  <a:lnTo>
                    <a:pt x="16" y="18"/>
                  </a:lnTo>
                  <a:lnTo>
                    <a:pt x="12" y="18"/>
                  </a:lnTo>
                  <a:lnTo>
                    <a:pt x="12" y="18"/>
                  </a:lnTo>
                  <a:lnTo>
                    <a:pt x="12" y="18"/>
                  </a:lnTo>
                  <a:lnTo>
                    <a:pt x="12" y="22"/>
                  </a:lnTo>
                  <a:lnTo>
                    <a:pt x="16" y="22"/>
                  </a:lnTo>
                  <a:lnTo>
                    <a:pt x="16" y="22"/>
                  </a:lnTo>
                  <a:lnTo>
                    <a:pt x="16" y="22"/>
                  </a:lnTo>
                  <a:lnTo>
                    <a:pt x="16" y="22"/>
                  </a:lnTo>
                  <a:lnTo>
                    <a:pt x="16" y="18"/>
                  </a:lnTo>
                  <a:lnTo>
                    <a:pt x="16" y="18"/>
                  </a:lnTo>
                  <a:lnTo>
                    <a:pt x="20" y="18"/>
                  </a:lnTo>
                  <a:lnTo>
                    <a:pt x="20" y="18"/>
                  </a:lnTo>
                  <a:lnTo>
                    <a:pt x="20" y="18"/>
                  </a:lnTo>
                  <a:lnTo>
                    <a:pt x="20" y="18"/>
                  </a:lnTo>
                  <a:lnTo>
                    <a:pt x="20" y="18"/>
                  </a:lnTo>
                  <a:lnTo>
                    <a:pt x="20" y="18"/>
                  </a:lnTo>
                  <a:lnTo>
                    <a:pt x="20" y="18"/>
                  </a:lnTo>
                  <a:lnTo>
                    <a:pt x="24" y="18"/>
                  </a:lnTo>
                  <a:lnTo>
                    <a:pt x="24" y="18"/>
                  </a:lnTo>
                  <a:lnTo>
                    <a:pt x="24" y="22"/>
                  </a:lnTo>
                  <a:lnTo>
                    <a:pt x="24" y="22"/>
                  </a:lnTo>
                  <a:lnTo>
                    <a:pt x="24" y="22"/>
                  </a:lnTo>
                  <a:lnTo>
                    <a:pt x="24" y="22"/>
                  </a:lnTo>
                  <a:lnTo>
                    <a:pt x="24" y="22"/>
                  </a:lnTo>
                  <a:lnTo>
                    <a:pt x="24" y="26"/>
                  </a:lnTo>
                  <a:lnTo>
                    <a:pt x="20" y="26"/>
                  </a:lnTo>
                  <a:lnTo>
                    <a:pt x="20" y="30"/>
                  </a:lnTo>
                  <a:lnTo>
                    <a:pt x="20" y="30"/>
                  </a:lnTo>
                  <a:lnTo>
                    <a:pt x="20" y="30"/>
                  </a:lnTo>
                  <a:lnTo>
                    <a:pt x="20" y="30"/>
                  </a:lnTo>
                  <a:lnTo>
                    <a:pt x="16" y="30"/>
                  </a:lnTo>
                  <a:lnTo>
                    <a:pt x="16" y="30"/>
                  </a:lnTo>
                  <a:lnTo>
                    <a:pt x="16" y="30"/>
                  </a:lnTo>
                  <a:lnTo>
                    <a:pt x="16" y="30"/>
                  </a:lnTo>
                  <a:lnTo>
                    <a:pt x="16" y="30"/>
                  </a:lnTo>
                  <a:lnTo>
                    <a:pt x="16" y="30"/>
                  </a:lnTo>
                  <a:lnTo>
                    <a:pt x="16" y="30"/>
                  </a:lnTo>
                  <a:lnTo>
                    <a:pt x="12" y="30"/>
                  </a:lnTo>
                  <a:lnTo>
                    <a:pt x="12" y="30"/>
                  </a:lnTo>
                  <a:lnTo>
                    <a:pt x="12" y="30"/>
                  </a:lnTo>
                  <a:lnTo>
                    <a:pt x="8" y="30"/>
                  </a:lnTo>
                  <a:lnTo>
                    <a:pt x="8" y="30"/>
                  </a:lnTo>
                  <a:lnTo>
                    <a:pt x="8" y="30"/>
                  </a:lnTo>
                  <a:lnTo>
                    <a:pt x="4" y="30"/>
                  </a:lnTo>
                  <a:lnTo>
                    <a:pt x="4" y="30"/>
                  </a:lnTo>
                  <a:lnTo>
                    <a:pt x="4" y="30"/>
                  </a:lnTo>
                  <a:lnTo>
                    <a:pt x="4" y="30"/>
                  </a:lnTo>
                  <a:lnTo>
                    <a:pt x="4" y="30"/>
                  </a:lnTo>
                  <a:lnTo>
                    <a:pt x="4" y="30"/>
                  </a:lnTo>
                  <a:lnTo>
                    <a:pt x="4" y="30"/>
                  </a:lnTo>
                  <a:lnTo>
                    <a:pt x="4" y="30"/>
                  </a:lnTo>
                  <a:lnTo>
                    <a:pt x="4" y="30"/>
                  </a:lnTo>
                  <a:lnTo>
                    <a:pt x="4" y="26"/>
                  </a:lnTo>
                  <a:lnTo>
                    <a:pt x="4" y="26"/>
                  </a:lnTo>
                  <a:lnTo>
                    <a:pt x="4" y="26"/>
                  </a:lnTo>
                  <a:lnTo>
                    <a:pt x="4" y="22"/>
                  </a:lnTo>
                  <a:lnTo>
                    <a:pt x="0" y="22"/>
                  </a:lnTo>
                  <a:lnTo>
                    <a:pt x="4" y="18"/>
                  </a:lnTo>
                  <a:lnTo>
                    <a:pt x="4" y="18"/>
                  </a:lnTo>
                  <a:lnTo>
                    <a:pt x="4" y="16"/>
                  </a:lnTo>
                  <a:lnTo>
                    <a:pt x="4" y="16"/>
                  </a:lnTo>
                  <a:lnTo>
                    <a:pt x="4" y="16"/>
                  </a:lnTo>
                  <a:lnTo>
                    <a:pt x="8" y="12"/>
                  </a:lnTo>
                  <a:lnTo>
                    <a:pt x="8" y="12"/>
                  </a:lnTo>
                  <a:lnTo>
                    <a:pt x="8" y="12"/>
                  </a:lnTo>
                  <a:lnTo>
                    <a:pt x="8" y="8"/>
                  </a:lnTo>
                  <a:lnTo>
                    <a:pt x="8" y="8"/>
                  </a:lnTo>
                  <a:lnTo>
                    <a:pt x="12" y="8"/>
                  </a:lnTo>
                  <a:lnTo>
                    <a:pt x="12" y="8"/>
                  </a:lnTo>
                  <a:lnTo>
                    <a:pt x="12" y="4"/>
                  </a:lnTo>
                  <a:lnTo>
                    <a:pt x="12" y="4"/>
                  </a:lnTo>
                  <a:lnTo>
                    <a:pt x="12" y="4"/>
                  </a:lnTo>
                  <a:lnTo>
                    <a:pt x="12" y="4"/>
                  </a:lnTo>
                  <a:lnTo>
                    <a:pt x="12" y="4"/>
                  </a:lnTo>
                  <a:lnTo>
                    <a:pt x="12" y="4"/>
                  </a:lnTo>
                  <a:lnTo>
                    <a:pt x="12" y="4"/>
                  </a:lnTo>
                  <a:lnTo>
                    <a:pt x="16" y="4"/>
                  </a:lnTo>
                  <a:lnTo>
                    <a:pt x="16" y="4"/>
                  </a:lnTo>
                  <a:lnTo>
                    <a:pt x="16" y="4"/>
                  </a:lnTo>
                  <a:lnTo>
                    <a:pt x="16" y="8"/>
                  </a:lnTo>
                  <a:lnTo>
                    <a:pt x="16" y="8"/>
                  </a:lnTo>
                  <a:lnTo>
                    <a:pt x="16" y="4"/>
                  </a:lnTo>
                  <a:lnTo>
                    <a:pt x="16" y="4"/>
                  </a:lnTo>
                  <a:lnTo>
                    <a:pt x="16" y="4"/>
                  </a:lnTo>
                  <a:lnTo>
                    <a:pt x="20" y="0"/>
                  </a:lnTo>
                  <a:lnTo>
                    <a:pt x="24" y="0"/>
                  </a:lnTo>
                  <a:lnTo>
                    <a:pt x="24" y="0"/>
                  </a:lnTo>
                  <a:lnTo>
                    <a:pt x="24" y="0"/>
                  </a:lnTo>
                  <a:lnTo>
                    <a:pt x="24" y="4"/>
                  </a:lnTo>
                  <a:lnTo>
                    <a:pt x="24" y="4"/>
                  </a:lnTo>
                  <a:lnTo>
                    <a:pt x="24" y="4"/>
                  </a:lnTo>
                  <a:lnTo>
                    <a:pt x="24" y="4"/>
                  </a:lnTo>
                  <a:lnTo>
                    <a:pt x="24" y="4"/>
                  </a:lnTo>
                  <a:lnTo>
                    <a:pt x="24"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142"/>
            <p:cNvSpPr>
              <a:spLocks/>
            </p:cNvSpPr>
            <p:nvPr/>
          </p:nvSpPr>
          <p:spPr bwMode="auto">
            <a:xfrm>
              <a:off x="4949825" y="3679893"/>
              <a:ext cx="269875" cy="273050"/>
            </a:xfrm>
            <a:custGeom>
              <a:avLst/>
              <a:gdLst>
                <a:gd name="T0" fmla="*/ 108 w 170"/>
                <a:gd name="T1" fmla="*/ 8 h 172"/>
                <a:gd name="T2" fmla="*/ 118 w 170"/>
                <a:gd name="T3" fmla="*/ 12 h 172"/>
                <a:gd name="T4" fmla="*/ 130 w 170"/>
                <a:gd name="T5" fmla="*/ 8 h 172"/>
                <a:gd name="T6" fmla="*/ 138 w 170"/>
                <a:gd name="T7" fmla="*/ 18 h 172"/>
                <a:gd name="T8" fmla="*/ 142 w 170"/>
                <a:gd name="T9" fmla="*/ 34 h 172"/>
                <a:gd name="T10" fmla="*/ 142 w 170"/>
                <a:gd name="T11" fmla="*/ 48 h 172"/>
                <a:gd name="T12" fmla="*/ 138 w 170"/>
                <a:gd name="T13" fmla="*/ 64 h 172"/>
                <a:gd name="T14" fmla="*/ 130 w 170"/>
                <a:gd name="T15" fmla="*/ 68 h 172"/>
                <a:gd name="T16" fmla="*/ 122 w 170"/>
                <a:gd name="T17" fmla="*/ 60 h 172"/>
                <a:gd name="T18" fmla="*/ 114 w 170"/>
                <a:gd name="T19" fmla="*/ 46 h 172"/>
                <a:gd name="T20" fmla="*/ 112 w 170"/>
                <a:gd name="T21" fmla="*/ 30 h 172"/>
                <a:gd name="T22" fmla="*/ 112 w 170"/>
                <a:gd name="T23" fmla="*/ 42 h 172"/>
                <a:gd name="T24" fmla="*/ 114 w 170"/>
                <a:gd name="T25" fmla="*/ 52 h 172"/>
                <a:gd name="T26" fmla="*/ 122 w 170"/>
                <a:gd name="T27" fmla="*/ 64 h 172"/>
                <a:gd name="T28" fmla="*/ 122 w 170"/>
                <a:gd name="T29" fmla="*/ 72 h 172"/>
                <a:gd name="T30" fmla="*/ 126 w 170"/>
                <a:gd name="T31" fmla="*/ 82 h 172"/>
                <a:gd name="T32" fmla="*/ 134 w 170"/>
                <a:gd name="T33" fmla="*/ 98 h 172"/>
                <a:gd name="T34" fmla="*/ 142 w 170"/>
                <a:gd name="T35" fmla="*/ 112 h 172"/>
                <a:gd name="T36" fmla="*/ 144 w 170"/>
                <a:gd name="T37" fmla="*/ 124 h 172"/>
                <a:gd name="T38" fmla="*/ 152 w 170"/>
                <a:gd name="T39" fmla="*/ 134 h 172"/>
                <a:gd name="T40" fmla="*/ 152 w 170"/>
                <a:gd name="T41" fmla="*/ 142 h 172"/>
                <a:gd name="T42" fmla="*/ 152 w 170"/>
                <a:gd name="T43" fmla="*/ 158 h 172"/>
                <a:gd name="T44" fmla="*/ 164 w 170"/>
                <a:gd name="T45" fmla="*/ 164 h 172"/>
                <a:gd name="T46" fmla="*/ 170 w 170"/>
                <a:gd name="T47" fmla="*/ 172 h 172"/>
                <a:gd name="T48" fmla="*/ 156 w 170"/>
                <a:gd name="T49" fmla="*/ 172 h 172"/>
                <a:gd name="T50" fmla="*/ 142 w 170"/>
                <a:gd name="T51" fmla="*/ 172 h 172"/>
                <a:gd name="T52" fmla="*/ 122 w 170"/>
                <a:gd name="T53" fmla="*/ 172 h 172"/>
                <a:gd name="T54" fmla="*/ 100 w 170"/>
                <a:gd name="T55" fmla="*/ 172 h 172"/>
                <a:gd name="T56" fmla="*/ 92 w 170"/>
                <a:gd name="T57" fmla="*/ 168 h 172"/>
                <a:gd name="T58" fmla="*/ 82 w 170"/>
                <a:gd name="T59" fmla="*/ 172 h 172"/>
                <a:gd name="T60" fmla="*/ 62 w 170"/>
                <a:gd name="T61" fmla="*/ 172 h 172"/>
                <a:gd name="T62" fmla="*/ 42 w 170"/>
                <a:gd name="T63" fmla="*/ 172 h 172"/>
                <a:gd name="T64" fmla="*/ 26 w 170"/>
                <a:gd name="T65" fmla="*/ 172 h 172"/>
                <a:gd name="T66" fmla="*/ 4 w 170"/>
                <a:gd name="T67" fmla="*/ 172 h 172"/>
                <a:gd name="T68" fmla="*/ 4 w 170"/>
                <a:gd name="T69" fmla="*/ 130 h 172"/>
                <a:gd name="T70" fmla="*/ 4 w 170"/>
                <a:gd name="T71" fmla="*/ 102 h 172"/>
                <a:gd name="T72" fmla="*/ 4 w 170"/>
                <a:gd name="T73" fmla="*/ 82 h 172"/>
                <a:gd name="T74" fmla="*/ 4 w 170"/>
                <a:gd name="T75" fmla="*/ 64 h 172"/>
                <a:gd name="T76" fmla="*/ 4 w 170"/>
                <a:gd name="T77" fmla="*/ 42 h 172"/>
                <a:gd name="T78" fmla="*/ 0 w 170"/>
                <a:gd name="T79" fmla="*/ 26 h 172"/>
                <a:gd name="T80" fmla="*/ 4 w 170"/>
                <a:gd name="T81" fmla="*/ 12 h 172"/>
                <a:gd name="T82" fmla="*/ 4 w 170"/>
                <a:gd name="T83" fmla="*/ 0 h 172"/>
                <a:gd name="T84" fmla="*/ 18 w 170"/>
                <a:gd name="T85" fmla="*/ 0 h 172"/>
                <a:gd name="T86" fmla="*/ 30 w 170"/>
                <a:gd name="T87" fmla="*/ 4 h 172"/>
                <a:gd name="T88" fmla="*/ 42 w 170"/>
                <a:gd name="T89" fmla="*/ 8 h 172"/>
                <a:gd name="T90" fmla="*/ 56 w 170"/>
                <a:gd name="T91" fmla="*/ 12 h 172"/>
                <a:gd name="T92" fmla="*/ 70 w 170"/>
                <a:gd name="T93" fmla="*/ 12 h 172"/>
                <a:gd name="T94" fmla="*/ 74 w 170"/>
                <a:gd name="T95" fmla="*/ 8 h 172"/>
                <a:gd name="T96" fmla="*/ 78 w 170"/>
                <a:gd name="T97" fmla="*/ 4 h 172"/>
                <a:gd name="T98" fmla="*/ 86 w 170"/>
                <a:gd name="T99" fmla="*/ 4 h 172"/>
                <a:gd name="T100" fmla="*/ 88 w 170"/>
                <a:gd name="T101" fmla="*/ 0 h 172"/>
                <a:gd name="T102" fmla="*/ 100 w 170"/>
                <a:gd name="T103" fmla="*/ 4 h 172"/>
                <a:gd name="T104" fmla="*/ 100 w 170"/>
                <a:gd name="T105" fmla="*/ 4 h 172"/>
                <a:gd name="T106" fmla="*/ 104 w 170"/>
                <a:gd name="T107" fmla="*/ 1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72">
                  <a:moveTo>
                    <a:pt x="104" y="8"/>
                  </a:moveTo>
                  <a:lnTo>
                    <a:pt x="108" y="8"/>
                  </a:lnTo>
                  <a:lnTo>
                    <a:pt x="104" y="8"/>
                  </a:lnTo>
                  <a:lnTo>
                    <a:pt x="108" y="8"/>
                  </a:lnTo>
                  <a:lnTo>
                    <a:pt x="112" y="12"/>
                  </a:lnTo>
                  <a:lnTo>
                    <a:pt x="114" y="8"/>
                  </a:lnTo>
                  <a:lnTo>
                    <a:pt x="118" y="8"/>
                  </a:lnTo>
                  <a:lnTo>
                    <a:pt x="118" y="12"/>
                  </a:lnTo>
                  <a:lnTo>
                    <a:pt x="118" y="8"/>
                  </a:lnTo>
                  <a:lnTo>
                    <a:pt x="122" y="8"/>
                  </a:lnTo>
                  <a:lnTo>
                    <a:pt x="126" y="8"/>
                  </a:lnTo>
                  <a:lnTo>
                    <a:pt x="130" y="8"/>
                  </a:lnTo>
                  <a:lnTo>
                    <a:pt x="134" y="4"/>
                  </a:lnTo>
                  <a:lnTo>
                    <a:pt x="134" y="8"/>
                  </a:lnTo>
                  <a:lnTo>
                    <a:pt x="138" y="16"/>
                  </a:lnTo>
                  <a:lnTo>
                    <a:pt x="138" y="18"/>
                  </a:lnTo>
                  <a:lnTo>
                    <a:pt x="138" y="22"/>
                  </a:lnTo>
                  <a:lnTo>
                    <a:pt x="142" y="26"/>
                  </a:lnTo>
                  <a:lnTo>
                    <a:pt x="142" y="30"/>
                  </a:lnTo>
                  <a:lnTo>
                    <a:pt x="142" y="34"/>
                  </a:lnTo>
                  <a:lnTo>
                    <a:pt x="142" y="38"/>
                  </a:lnTo>
                  <a:lnTo>
                    <a:pt x="142" y="42"/>
                  </a:lnTo>
                  <a:lnTo>
                    <a:pt x="142" y="46"/>
                  </a:lnTo>
                  <a:lnTo>
                    <a:pt x="142" y="48"/>
                  </a:lnTo>
                  <a:lnTo>
                    <a:pt x="138" y="52"/>
                  </a:lnTo>
                  <a:lnTo>
                    <a:pt x="138" y="56"/>
                  </a:lnTo>
                  <a:lnTo>
                    <a:pt x="138" y="60"/>
                  </a:lnTo>
                  <a:lnTo>
                    <a:pt x="138" y="64"/>
                  </a:lnTo>
                  <a:lnTo>
                    <a:pt x="138" y="68"/>
                  </a:lnTo>
                  <a:lnTo>
                    <a:pt x="134" y="68"/>
                  </a:lnTo>
                  <a:lnTo>
                    <a:pt x="134" y="72"/>
                  </a:lnTo>
                  <a:lnTo>
                    <a:pt x="130" y="68"/>
                  </a:lnTo>
                  <a:lnTo>
                    <a:pt x="126" y="68"/>
                  </a:lnTo>
                  <a:lnTo>
                    <a:pt x="126" y="64"/>
                  </a:lnTo>
                  <a:lnTo>
                    <a:pt x="126" y="60"/>
                  </a:lnTo>
                  <a:lnTo>
                    <a:pt x="122" y="60"/>
                  </a:lnTo>
                  <a:lnTo>
                    <a:pt x="118" y="56"/>
                  </a:lnTo>
                  <a:lnTo>
                    <a:pt x="118" y="52"/>
                  </a:lnTo>
                  <a:lnTo>
                    <a:pt x="118" y="48"/>
                  </a:lnTo>
                  <a:lnTo>
                    <a:pt x="114" y="46"/>
                  </a:lnTo>
                  <a:lnTo>
                    <a:pt x="112" y="42"/>
                  </a:lnTo>
                  <a:lnTo>
                    <a:pt x="112" y="38"/>
                  </a:lnTo>
                  <a:lnTo>
                    <a:pt x="112" y="34"/>
                  </a:lnTo>
                  <a:lnTo>
                    <a:pt x="112" y="30"/>
                  </a:lnTo>
                  <a:lnTo>
                    <a:pt x="108" y="30"/>
                  </a:lnTo>
                  <a:lnTo>
                    <a:pt x="108" y="34"/>
                  </a:lnTo>
                  <a:lnTo>
                    <a:pt x="108" y="38"/>
                  </a:lnTo>
                  <a:lnTo>
                    <a:pt x="112" y="42"/>
                  </a:lnTo>
                  <a:lnTo>
                    <a:pt x="112" y="46"/>
                  </a:lnTo>
                  <a:lnTo>
                    <a:pt x="112" y="48"/>
                  </a:lnTo>
                  <a:lnTo>
                    <a:pt x="112" y="52"/>
                  </a:lnTo>
                  <a:lnTo>
                    <a:pt x="114" y="52"/>
                  </a:lnTo>
                  <a:lnTo>
                    <a:pt x="114" y="56"/>
                  </a:lnTo>
                  <a:lnTo>
                    <a:pt x="118" y="60"/>
                  </a:lnTo>
                  <a:lnTo>
                    <a:pt x="118" y="64"/>
                  </a:lnTo>
                  <a:lnTo>
                    <a:pt x="122" y="64"/>
                  </a:lnTo>
                  <a:lnTo>
                    <a:pt x="122" y="68"/>
                  </a:lnTo>
                  <a:lnTo>
                    <a:pt x="122" y="72"/>
                  </a:lnTo>
                  <a:lnTo>
                    <a:pt x="122" y="68"/>
                  </a:lnTo>
                  <a:lnTo>
                    <a:pt x="122" y="72"/>
                  </a:lnTo>
                  <a:lnTo>
                    <a:pt x="122" y="74"/>
                  </a:lnTo>
                  <a:lnTo>
                    <a:pt x="126" y="74"/>
                  </a:lnTo>
                  <a:lnTo>
                    <a:pt x="126" y="78"/>
                  </a:lnTo>
                  <a:lnTo>
                    <a:pt x="126" y="82"/>
                  </a:lnTo>
                  <a:lnTo>
                    <a:pt x="130" y="86"/>
                  </a:lnTo>
                  <a:lnTo>
                    <a:pt x="130" y="90"/>
                  </a:lnTo>
                  <a:lnTo>
                    <a:pt x="130" y="94"/>
                  </a:lnTo>
                  <a:lnTo>
                    <a:pt x="134" y="98"/>
                  </a:lnTo>
                  <a:lnTo>
                    <a:pt x="134" y="102"/>
                  </a:lnTo>
                  <a:lnTo>
                    <a:pt x="138" y="104"/>
                  </a:lnTo>
                  <a:lnTo>
                    <a:pt x="138" y="108"/>
                  </a:lnTo>
                  <a:lnTo>
                    <a:pt x="142" y="112"/>
                  </a:lnTo>
                  <a:lnTo>
                    <a:pt x="142" y="116"/>
                  </a:lnTo>
                  <a:lnTo>
                    <a:pt x="142" y="120"/>
                  </a:lnTo>
                  <a:lnTo>
                    <a:pt x="144" y="120"/>
                  </a:lnTo>
                  <a:lnTo>
                    <a:pt x="144" y="124"/>
                  </a:lnTo>
                  <a:lnTo>
                    <a:pt x="144" y="128"/>
                  </a:lnTo>
                  <a:lnTo>
                    <a:pt x="148" y="130"/>
                  </a:lnTo>
                  <a:lnTo>
                    <a:pt x="148" y="134"/>
                  </a:lnTo>
                  <a:lnTo>
                    <a:pt x="152" y="134"/>
                  </a:lnTo>
                  <a:lnTo>
                    <a:pt x="152" y="138"/>
                  </a:lnTo>
                  <a:lnTo>
                    <a:pt x="156" y="138"/>
                  </a:lnTo>
                  <a:lnTo>
                    <a:pt x="152" y="138"/>
                  </a:lnTo>
                  <a:lnTo>
                    <a:pt x="152" y="142"/>
                  </a:lnTo>
                  <a:lnTo>
                    <a:pt x="152" y="146"/>
                  </a:lnTo>
                  <a:lnTo>
                    <a:pt x="152" y="150"/>
                  </a:lnTo>
                  <a:lnTo>
                    <a:pt x="152" y="154"/>
                  </a:lnTo>
                  <a:lnTo>
                    <a:pt x="152" y="158"/>
                  </a:lnTo>
                  <a:lnTo>
                    <a:pt x="156" y="158"/>
                  </a:lnTo>
                  <a:lnTo>
                    <a:pt x="156" y="160"/>
                  </a:lnTo>
                  <a:lnTo>
                    <a:pt x="160" y="160"/>
                  </a:lnTo>
                  <a:lnTo>
                    <a:pt x="164" y="164"/>
                  </a:lnTo>
                  <a:lnTo>
                    <a:pt x="164" y="168"/>
                  </a:lnTo>
                  <a:lnTo>
                    <a:pt x="168" y="168"/>
                  </a:lnTo>
                  <a:lnTo>
                    <a:pt x="168" y="172"/>
                  </a:lnTo>
                  <a:lnTo>
                    <a:pt x="170" y="172"/>
                  </a:lnTo>
                  <a:lnTo>
                    <a:pt x="168" y="172"/>
                  </a:lnTo>
                  <a:lnTo>
                    <a:pt x="164" y="172"/>
                  </a:lnTo>
                  <a:lnTo>
                    <a:pt x="160" y="172"/>
                  </a:lnTo>
                  <a:lnTo>
                    <a:pt x="156" y="172"/>
                  </a:lnTo>
                  <a:lnTo>
                    <a:pt x="152" y="172"/>
                  </a:lnTo>
                  <a:lnTo>
                    <a:pt x="148" y="172"/>
                  </a:lnTo>
                  <a:lnTo>
                    <a:pt x="144" y="172"/>
                  </a:lnTo>
                  <a:lnTo>
                    <a:pt x="142" y="172"/>
                  </a:lnTo>
                  <a:lnTo>
                    <a:pt x="134" y="172"/>
                  </a:lnTo>
                  <a:lnTo>
                    <a:pt x="130" y="172"/>
                  </a:lnTo>
                  <a:lnTo>
                    <a:pt x="126" y="172"/>
                  </a:lnTo>
                  <a:lnTo>
                    <a:pt x="122" y="172"/>
                  </a:lnTo>
                  <a:lnTo>
                    <a:pt x="118" y="172"/>
                  </a:lnTo>
                  <a:lnTo>
                    <a:pt x="112" y="172"/>
                  </a:lnTo>
                  <a:lnTo>
                    <a:pt x="108" y="172"/>
                  </a:lnTo>
                  <a:lnTo>
                    <a:pt x="100" y="172"/>
                  </a:lnTo>
                  <a:lnTo>
                    <a:pt x="96" y="172"/>
                  </a:lnTo>
                  <a:lnTo>
                    <a:pt x="92" y="172"/>
                  </a:lnTo>
                  <a:lnTo>
                    <a:pt x="96" y="172"/>
                  </a:lnTo>
                  <a:lnTo>
                    <a:pt x="92" y="168"/>
                  </a:lnTo>
                  <a:lnTo>
                    <a:pt x="92" y="172"/>
                  </a:lnTo>
                  <a:lnTo>
                    <a:pt x="88" y="172"/>
                  </a:lnTo>
                  <a:lnTo>
                    <a:pt x="86" y="172"/>
                  </a:lnTo>
                  <a:lnTo>
                    <a:pt x="82" y="172"/>
                  </a:lnTo>
                  <a:lnTo>
                    <a:pt x="78" y="172"/>
                  </a:lnTo>
                  <a:lnTo>
                    <a:pt x="74" y="172"/>
                  </a:lnTo>
                  <a:lnTo>
                    <a:pt x="66" y="172"/>
                  </a:lnTo>
                  <a:lnTo>
                    <a:pt x="62" y="172"/>
                  </a:lnTo>
                  <a:lnTo>
                    <a:pt x="58" y="172"/>
                  </a:lnTo>
                  <a:lnTo>
                    <a:pt x="56" y="172"/>
                  </a:lnTo>
                  <a:lnTo>
                    <a:pt x="48" y="172"/>
                  </a:lnTo>
                  <a:lnTo>
                    <a:pt x="42" y="172"/>
                  </a:lnTo>
                  <a:lnTo>
                    <a:pt x="38" y="172"/>
                  </a:lnTo>
                  <a:lnTo>
                    <a:pt x="34" y="172"/>
                  </a:lnTo>
                  <a:lnTo>
                    <a:pt x="30" y="172"/>
                  </a:lnTo>
                  <a:lnTo>
                    <a:pt x="26" y="172"/>
                  </a:lnTo>
                  <a:lnTo>
                    <a:pt x="22" y="172"/>
                  </a:lnTo>
                  <a:lnTo>
                    <a:pt x="16" y="172"/>
                  </a:lnTo>
                  <a:lnTo>
                    <a:pt x="8" y="172"/>
                  </a:lnTo>
                  <a:lnTo>
                    <a:pt x="4" y="172"/>
                  </a:lnTo>
                  <a:lnTo>
                    <a:pt x="4" y="168"/>
                  </a:lnTo>
                  <a:lnTo>
                    <a:pt x="4" y="146"/>
                  </a:lnTo>
                  <a:lnTo>
                    <a:pt x="4" y="138"/>
                  </a:lnTo>
                  <a:lnTo>
                    <a:pt x="4" y="130"/>
                  </a:lnTo>
                  <a:lnTo>
                    <a:pt x="4" y="124"/>
                  </a:lnTo>
                  <a:lnTo>
                    <a:pt x="4" y="120"/>
                  </a:lnTo>
                  <a:lnTo>
                    <a:pt x="4" y="112"/>
                  </a:lnTo>
                  <a:lnTo>
                    <a:pt x="4" y="102"/>
                  </a:lnTo>
                  <a:lnTo>
                    <a:pt x="4" y="94"/>
                  </a:lnTo>
                  <a:lnTo>
                    <a:pt x="4" y="90"/>
                  </a:lnTo>
                  <a:lnTo>
                    <a:pt x="4" y="86"/>
                  </a:lnTo>
                  <a:lnTo>
                    <a:pt x="4" y="82"/>
                  </a:lnTo>
                  <a:lnTo>
                    <a:pt x="4" y="74"/>
                  </a:lnTo>
                  <a:lnTo>
                    <a:pt x="4" y="72"/>
                  </a:lnTo>
                  <a:lnTo>
                    <a:pt x="4" y="68"/>
                  </a:lnTo>
                  <a:lnTo>
                    <a:pt x="4" y="64"/>
                  </a:lnTo>
                  <a:lnTo>
                    <a:pt x="4" y="60"/>
                  </a:lnTo>
                  <a:lnTo>
                    <a:pt x="4" y="48"/>
                  </a:lnTo>
                  <a:lnTo>
                    <a:pt x="4" y="46"/>
                  </a:lnTo>
                  <a:lnTo>
                    <a:pt x="4" y="42"/>
                  </a:lnTo>
                  <a:lnTo>
                    <a:pt x="0" y="38"/>
                  </a:lnTo>
                  <a:lnTo>
                    <a:pt x="0" y="34"/>
                  </a:lnTo>
                  <a:lnTo>
                    <a:pt x="0" y="30"/>
                  </a:lnTo>
                  <a:lnTo>
                    <a:pt x="0" y="26"/>
                  </a:lnTo>
                  <a:lnTo>
                    <a:pt x="0" y="22"/>
                  </a:lnTo>
                  <a:lnTo>
                    <a:pt x="4" y="18"/>
                  </a:lnTo>
                  <a:lnTo>
                    <a:pt x="4" y="16"/>
                  </a:lnTo>
                  <a:lnTo>
                    <a:pt x="4" y="12"/>
                  </a:lnTo>
                  <a:lnTo>
                    <a:pt x="0" y="8"/>
                  </a:lnTo>
                  <a:lnTo>
                    <a:pt x="0" y="4"/>
                  </a:lnTo>
                  <a:lnTo>
                    <a:pt x="4" y="4"/>
                  </a:lnTo>
                  <a:lnTo>
                    <a:pt x="4" y="0"/>
                  </a:lnTo>
                  <a:lnTo>
                    <a:pt x="8" y="0"/>
                  </a:lnTo>
                  <a:lnTo>
                    <a:pt x="12" y="0"/>
                  </a:lnTo>
                  <a:lnTo>
                    <a:pt x="16" y="0"/>
                  </a:lnTo>
                  <a:lnTo>
                    <a:pt x="18" y="0"/>
                  </a:lnTo>
                  <a:lnTo>
                    <a:pt x="22" y="0"/>
                  </a:lnTo>
                  <a:lnTo>
                    <a:pt x="26" y="0"/>
                  </a:lnTo>
                  <a:lnTo>
                    <a:pt x="26" y="4"/>
                  </a:lnTo>
                  <a:lnTo>
                    <a:pt x="30" y="4"/>
                  </a:lnTo>
                  <a:lnTo>
                    <a:pt x="34" y="4"/>
                  </a:lnTo>
                  <a:lnTo>
                    <a:pt x="38" y="4"/>
                  </a:lnTo>
                  <a:lnTo>
                    <a:pt x="38" y="8"/>
                  </a:lnTo>
                  <a:lnTo>
                    <a:pt x="42" y="8"/>
                  </a:lnTo>
                  <a:lnTo>
                    <a:pt x="44" y="8"/>
                  </a:lnTo>
                  <a:lnTo>
                    <a:pt x="48" y="12"/>
                  </a:lnTo>
                  <a:lnTo>
                    <a:pt x="52" y="12"/>
                  </a:lnTo>
                  <a:lnTo>
                    <a:pt x="56" y="12"/>
                  </a:lnTo>
                  <a:lnTo>
                    <a:pt x="58" y="16"/>
                  </a:lnTo>
                  <a:lnTo>
                    <a:pt x="62" y="16"/>
                  </a:lnTo>
                  <a:lnTo>
                    <a:pt x="66" y="12"/>
                  </a:lnTo>
                  <a:lnTo>
                    <a:pt x="70" y="12"/>
                  </a:lnTo>
                  <a:lnTo>
                    <a:pt x="70" y="8"/>
                  </a:lnTo>
                  <a:lnTo>
                    <a:pt x="74" y="8"/>
                  </a:lnTo>
                  <a:lnTo>
                    <a:pt x="74" y="4"/>
                  </a:lnTo>
                  <a:lnTo>
                    <a:pt x="74" y="8"/>
                  </a:lnTo>
                  <a:lnTo>
                    <a:pt x="78" y="8"/>
                  </a:lnTo>
                  <a:lnTo>
                    <a:pt x="78" y="4"/>
                  </a:lnTo>
                  <a:lnTo>
                    <a:pt x="78" y="0"/>
                  </a:lnTo>
                  <a:lnTo>
                    <a:pt x="78" y="4"/>
                  </a:lnTo>
                  <a:lnTo>
                    <a:pt x="82" y="4"/>
                  </a:lnTo>
                  <a:lnTo>
                    <a:pt x="82" y="0"/>
                  </a:lnTo>
                  <a:lnTo>
                    <a:pt x="86" y="0"/>
                  </a:lnTo>
                  <a:lnTo>
                    <a:pt x="86" y="4"/>
                  </a:lnTo>
                  <a:lnTo>
                    <a:pt x="82" y="4"/>
                  </a:lnTo>
                  <a:lnTo>
                    <a:pt x="86" y="4"/>
                  </a:lnTo>
                  <a:lnTo>
                    <a:pt x="88" y="4"/>
                  </a:lnTo>
                  <a:lnTo>
                    <a:pt x="88" y="0"/>
                  </a:lnTo>
                  <a:lnTo>
                    <a:pt x="92" y="0"/>
                  </a:lnTo>
                  <a:lnTo>
                    <a:pt x="92" y="4"/>
                  </a:lnTo>
                  <a:lnTo>
                    <a:pt x="96" y="4"/>
                  </a:lnTo>
                  <a:lnTo>
                    <a:pt x="100" y="4"/>
                  </a:lnTo>
                  <a:lnTo>
                    <a:pt x="100" y="0"/>
                  </a:lnTo>
                  <a:lnTo>
                    <a:pt x="100" y="4"/>
                  </a:lnTo>
                  <a:lnTo>
                    <a:pt x="104" y="4"/>
                  </a:lnTo>
                  <a:lnTo>
                    <a:pt x="100" y="4"/>
                  </a:lnTo>
                  <a:lnTo>
                    <a:pt x="100" y="0"/>
                  </a:lnTo>
                  <a:lnTo>
                    <a:pt x="100" y="8"/>
                  </a:lnTo>
                  <a:lnTo>
                    <a:pt x="104" y="8"/>
                  </a:lnTo>
                  <a:lnTo>
                    <a:pt x="104" y="12"/>
                  </a:lnTo>
                  <a:lnTo>
                    <a:pt x="104" y="8"/>
                  </a:lnTo>
                  <a:lnTo>
                    <a:pt x="104" y="8"/>
                  </a:lnTo>
                  <a:lnTo>
                    <a:pt x="104" y="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143"/>
            <p:cNvSpPr>
              <a:spLocks noEditPoints="1"/>
            </p:cNvSpPr>
            <p:nvPr/>
          </p:nvSpPr>
          <p:spPr bwMode="auto">
            <a:xfrm>
              <a:off x="4581525" y="4454593"/>
              <a:ext cx="66675" cy="79375"/>
            </a:xfrm>
            <a:custGeom>
              <a:avLst/>
              <a:gdLst>
                <a:gd name="T0" fmla="*/ 28 w 42"/>
                <a:gd name="T1" fmla="*/ 50 h 50"/>
                <a:gd name="T2" fmla="*/ 24 w 42"/>
                <a:gd name="T3" fmla="*/ 50 h 50"/>
                <a:gd name="T4" fmla="*/ 24 w 42"/>
                <a:gd name="T5" fmla="*/ 50 h 50"/>
                <a:gd name="T6" fmla="*/ 20 w 42"/>
                <a:gd name="T7" fmla="*/ 50 h 50"/>
                <a:gd name="T8" fmla="*/ 20 w 42"/>
                <a:gd name="T9" fmla="*/ 50 h 50"/>
                <a:gd name="T10" fmla="*/ 20 w 42"/>
                <a:gd name="T11" fmla="*/ 46 h 50"/>
                <a:gd name="T12" fmla="*/ 16 w 42"/>
                <a:gd name="T13" fmla="*/ 50 h 50"/>
                <a:gd name="T14" fmla="*/ 16 w 42"/>
                <a:gd name="T15" fmla="*/ 46 h 50"/>
                <a:gd name="T16" fmla="*/ 16 w 42"/>
                <a:gd name="T17" fmla="*/ 46 h 50"/>
                <a:gd name="T18" fmla="*/ 16 w 42"/>
                <a:gd name="T19" fmla="*/ 42 h 50"/>
                <a:gd name="T20" fmla="*/ 16 w 42"/>
                <a:gd name="T21" fmla="*/ 38 h 50"/>
                <a:gd name="T22" fmla="*/ 20 w 42"/>
                <a:gd name="T23" fmla="*/ 38 h 50"/>
                <a:gd name="T24" fmla="*/ 20 w 42"/>
                <a:gd name="T25" fmla="*/ 34 h 50"/>
                <a:gd name="T26" fmla="*/ 20 w 42"/>
                <a:gd name="T27" fmla="*/ 28 h 50"/>
                <a:gd name="T28" fmla="*/ 20 w 42"/>
                <a:gd name="T29" fmla="*/ 28 h 50"/>
                <a:gd name="T30" fmla="*/ 24 w 42"/>
                <a:gd name="T31" fmla="*/ 32 h 50"/>
                <a:gd name="T32" fmla="*/ 28 w 42"/>
                <a:gd name="T33" fmla="*/ 32 h 50"/>
                <a:gd name="T34" fmla="*/ 30 w 42"/>
                <a:gd name="T35" fmla="*/ 32 h 50"/>
                <a:gd name="T36" fmla="*/ 30 w 42"/>
                <a:gd name="T37" fmla="*/ 32 h 50"/>
                <a:gd name="T38" fmla="*/ 38 w 42"/>
                <a:gd name="T39" fmla="*/ 32 h 50"/>
                <a:gd name="T40" fmla="*/ 42 w 42"/>
                <a:gd name="T41" fmla="*/ 32 h 50"/>
                <a:gd name="T42" fmla="*/ 42 w 42"/>
                <a:gd name="T43" fmla="*/ 34 h 50"/>
                <a:gd name="T44" fmla="*/ 42 w 42"/>
                <a:gd name="T45" fmla="*/ 38 h 50"/>
                <a:gd name="T46" fmla="*/ 42 w 42"/>
                <a:gd name="T47" fmla="*/ 50 h 50"/>
                <a:gd name="T48" fmla="*/ 34 w 42"/>
                <a:gd name="T49" fmla="*/ 50 h 50"/>
                <a:gd name="T50" fmla="*/ 30 w 42"/>
                <a:gd name="T51" fmla="*/ 50 h 50"/>
                <a:gd name="T52" fmla="*/ 30 w 42"/>
                <a:gd name="T53" fmla="*/ 50 h 50"/>
                <a:gd name="T54" fmla="*/ 4 w 42"/>
                <a:gd name="T55" fmla="*/ 8 h 50"/>
                <a:gd name="T56" fmla="*/ 4 w 42"/>
                <a:gd name="T57" fmla="*/ 8 h 50"/>
                <a:gd name="T58" fmla="*/ 0 w 42"/>
                <a:gd name="T59" fmla="*/ 12 h 50"/>
                <a:gd name="T60" fmla="*/ 0 w 42"/>
                <a:gd name="T61" fmla="*/ 8 h 50"/>
                <a:gd name="T62" fmla="*/ 0 w 42"/>
                <a:gd name="T63" fmla="*/ 8 h 50"/>
                <a:gd name="T64" fmla="*/ 0 w 42"/>
                <a:gd name="T65" fmla="*/ 8 h 50"/>
                <a:gd name="T66" fmla="*/ 0 w 42"/>
                <a:gd name="T67" fmla="*/ 8 h 50"/>
                <a:gd name="T68" fmla="*/ 0 w 42"/>
                <a:gd name="T69" fmla="*/ 8 h 50"/>
                <a:gd name="T70" fmla="*/ 4 w 42"/>
                <a:gd name="T71" fmla="*/ 8 h 50"/>
                <a:gd name="T72" fmla="*/ 4 w 42"/>
                <a:gd name="T73" fmla="*/ 4 h 50"/>
                <a:gd name="T74" fmla="*/ 4 w 42"/>
                <a:gd name="T75" fmla="*/ 4 h 50"/>
                <a:gd name="T76" fmla="*/ 8 w 42"/>
                <a:gd name="T77" fmla="*/ 0 h 50"/>
                <a:gd name="T78" fmla="*/ 8 w 42"/>
                <a:gd name="T79" fmla="*/ 4 h 50"/>
                <a:gd name="T80" fmla="*/ 8 w 42"/>
                <a:gd name="T81" fmla="*/ 4 h 50"/>
                <a:gd name="T82" fmla="*/ 8 w 42"/>
                <a:gd name="T83" fmla="*/ 4 h 50"/>
                <a:gd name="T84" fmla="*/ 8 w 42"/>
                <a:gd name="T8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50">
                  <a:moveTo>
                    <a:pt x="30" y="50"/>
                  </a:moveTo>
                  <a:lnTo>
                    <a:pt x="28" y="50"/>
                  </a:lnTo>
                  <a:lnTo>
                    <a:pt x="28" y="50"/>
                  </a:lnTo>
                  <a:lnTo>
                    <a:pt x="28" y="50"/>
                  </a:lnTo>
                  <a:lnTo>
                    <a:pt x="28" y="50"/>
                  </a:lnTo>
                  <a:lnTo>
                    <a:pt x="24" y="50"/>
                  </a:lnTo>
                  <a:lnTo>
                    <a:pt x="24" y="50"/>
                  </a:lnTo>
                  <a:lnTo>
                    <a:pt x="24" y="50"/>
                  </a:lnTo>
                  <a:lnTo>
                    <a:pt x="24" y="50"/>
                  </a:lnTo>
                  <a:lnTo>
                    <a:pt x="24" y="50"/>
                  </a:lnTo>
                  <a:lnTo>
                    <a:pt x="24" y="50"/>
                  </a:lnTo>
                  <a:lnTo>
                    <a:pt x="20" y="50"/>
                  </a:lnTo>
                  <a:lnTo>
                    <a:pt x="20" y="50"/>
                  </a:lnTo>
                  <a:lnTo>
                    <a:pt x="20" y="50"/>
                  </a:lnTo>
                  <a:lnTo>
                    <a:pt x="20" y="50"/>
                  </a:lnTo>
                  <a:lnTo>
                    <a:pt x="20" y="50"/>
                  </a:lnTo>
                  <a:lnTo>
                    <a:pt x="20" y="46"/>
                  </a:lnTo>
                  <a:lnTo>
                    <a:pt x="20" y="46"/>
                  </a:lnTo>
                  <a:lnTo>
                    <a:pt x="20" y="46"/>
                  </a:lnTo>
                  <a:lnTo>
                    <a:pt x="20" y="50"/>
                  </a:lnTo>
                  <a:lnTo>
                    <a:pt x="16" y="50"/>
                  </a:lnTo>
                  <a:lnTo>
                    <a:pt x="16" y="46"/>
                  </a:lnTo>
                  <a:lnTo>
                    <a:pt x="16" y="46"/>
                  </a:lnTo>
                  <a:lnTo>
                    <a:pt x="16" y="46"/>
                  </a:lnTo>
                  <a:lnTo>
                    <a:pt x="16" y="46"/>
                  </a:lnTo>
                  <a:lnTo>
                    <a:pt x="16" y="46"/>
                  </a:lnTo>
                  <a:lnTo>
                    <a:pt x="16" y="46"/>
                  </a:lnTo>
                  <a:lnTo>
                    <a:pt x="16" y="46"/>
                  </a:lnTo>
                  <a:lnTo>
                    <a:pt x="16" y="42"/>
                  </a:lnTo>
                  <a:lnTo>
                    <a:pt x="16" y="42"/>
                  </a:lnTo>
                  <a:lnTo>
                    <a:pt x="16" y="42"/>
                  </a:lnTo>
                  <a:lnTo>
                    <a:pt x="20" y="38"/>
                  </a:lnTo>
                  <a:lnTo>
                    <a:pt x="16" y="38"/>
                  </a:lnTo>
                  <a:lnTo>
                    <a:pt x="16" y="38"/>
                  </a:lnTo>
                  <a:lnTo>
                    <a:pt x="20" y="38"/>
                  </a:lnTo>
                  <a:lnTo>
                    <a:pt x="20" y="38"/>
                  </a:lnTo>
                  <a:lnTo>
                    <a:pt x="20" y="34"/>
                  </a:lnTo>
                  <a:lnTo>
                    <a:pt x="20" y="34"/>
                  </a:lnTo>
                  <a:lnTo>
                    <a:pt x="20" y="34"/>
                  </a:lnTo>
                  <a:lnTo>
                    <a:pt x="20" y="32"/>
                  </a:lnTo>
                  <a:lnTo>
                    <a:pt x="20" y="32"/>
                  </a:lnTo>
                  <a:lnTo>
                    <a:pt x="20" y="28"/>
                  </a:lnTo>
                  <a:lnTo>
                    <a:pt x="20" y="28"/>
                  </a:lnTo>
                  <a:lnTo>
                    <a:pt x="20" y="28"/>
                  </a:lnTo>
                  <a:lnTo>
                    <a:pt x="20" y="28"/>
                  </a:lnTo>
                  <a:lnTo>
                    <a:pt x="24" y="28"/>
                  </a:lnTo>
                  <a:lnTo>
                    <a:pt x="24" y="28"/>
                  </a:lnTo>
                  <a:lnTo>
                    <a:pt x="24" y="32"/>
                  </a:lnTo>
                  <a:lnTo>
                    <a:pt x="24" y="32"/>
                  </a:lnTo>
                  <a:lnTo>
                    <a:pt x="24" y="32"/>
                  </a:lnTo>
                  <a:lnTo>
                    <a:pt x="28" y="32"/>
                  </a:lnTo>
                  <a:lnTo>
                    <a:pt x="28" y="32"/>
                  </a:lnTo>
                  <a:lnTo>
                    <a:pt x="28" y="32"/>
                  </a:lnTo>
                  <a:lnTo>
                    <a:pt x="30" y="32"/>
                  </a:lnTo>
                  <a:lnTo>
                    <a:pt x="30" y="32"/>
                  </a:lnTo>
                  <a:lnTo>
                    <a:pt x="30" y="32"/>
                  </a:lnTo>
                  <a:lnTo>
                    <a:pt x="30" y="32"/>
                  </a:lnTo>
                  <a:lnTo>
                    <a:pt x="30" y="32"/>
                  </a:lnTo>
                  <a:lnTo>
                    <a:pt x="30" y="32"/>
                  </a:lnTo>
                  <a:lnTo>
                    <a:pt x="38" y="32"/>
                  </a:lnTo>
                  <a:lnTo>
                    <a:pt x="42" y="32"/>
                  </a:lnTo>
                  <a:lnTo>
                    <a:pt x="42" y="32"/>
                  </a:lnTo>
                  <a:lnTo>
                    <a:pt x="42" y="32"/>
                  </a:lnTo>
                  <a:lnTo>
                    <a:pt x="42" y="32"/>
                  </a:lnTo>
                  <a:lnTo>
                    <a:pt x="42" y="32"/>
                  </a:lnTo>
                  <a:lnTo>
                    <a:pt x="42" y="34"/>
                  </a:lnTo>
                  <a:lnTo>
                    <a:pt x="42" y="34"/>
                  </a:lnTo>
                  <a:lnTo>
                    <a:pt x="42" y="38"/>
                  </a:lnTo>
                  <a:lnTo>
                    <a:pt x="42" y="38"/>
                  </a:lnTo>
                  <a:lnTo>
                    <a:pt x="42" y="38"/>
                  </a:lnTo>
                  <a:lnTo>
                    <a:pt x="42" y="42"/>
                  </a:lnTo>
                  <a:lnTo>
                    <a:pt x="42" y="50"/>
                  </a:lnTo>
                  <a:lnTo>
                    <a:pt x="42" y="50"/>
                  </a:lnTo>
                  <a:lnTo>
                    <a:pt x="38" y="50"/>
                  </a:lnTo>
                  <a:lnTo>
                    <a:pt x="34" y="50"/>
                  </a:lnTo>
                  <a:lnTo>
                    <a:pt x="34" y="50"/>
                  </a:lnTo>
                  <a:lnTo>
                    <a:pt x="30" y="50"/>
                  </a:lnTo>
                  <a:lnTo>
                    <a:pt x="30" y="50"/>
                  </a:lnTo>
                  <a:lnTo>
                    <a:pt x="30" y="50"/>
                  </a:lnTo>
                  <a:lnTo>
                    <a:pt x="30" y="50"/>
                  </a:lnTo>
                  <a:lnTo>
                    <a:pt x="30" y="50"/>
                  </a:lnTo>
                  <a:close/>
                  <a:moveTo>
                    <a:pt x="8" y="4"/>
                  </a:moveTo>
                  <a:lnTo>
                    <a:pt x="8" y="4"/>
                  </a:lnTo>
                  <a:lnTo>
                    <a:pt x="4" y="8"/>
                  </a:lnTo>
                  <a:lnTo>
                    <a:pt x="4" y="8"/>
                  </a:lnTo>
                  <a:lnTo>
                    <a:pt x="4" y="8"/>
                  </a:lnTo>
                  <a:lnTo>
                    <a:pt x="4" y="8"/>
                  </a:lnTo>
                  <a:lnTo>
                    <a:pt x="4" y="12"/>
                  </a:lnTo>
                  <a:lnTo>
                    <a:pt x="4" y="12"/>
                  </a:lnTo>
                  <a:lnTo>
                    <a:pt x="0" y="12"/>
                  </a:lnTo>
                  <a:lnTo>
                    <a:pt x="0" y="12"/>
                  </a:lnTo>
                  <a:lnTo>
                    <a:pt x="0" y="12"/>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8"/>
                  </a:lnTo>
                  <a:lnTo>
                    <a:pt x="4" y="8"/>
                  </a:lnTo>
                  <a:lnTo>
                    <a:pt x="4" y="4"/>
                  </a:lnTo>
                  <a:lnTo>
                    <a:pt x="4" y="4"/>
                  </a:lnTo>
                  <a:lnTo>
                    <a:pt x="4" y="4"/>
                  </a:lnTo>
                  <a:lnTo>
                    <a:pt x="4" y="4"/>
                  </a:lnTo>
                  <a:lnTo>
                    <a:pt x="4" y="4"/>
                  </a:lnTo>
                  <a:lnTo>
                    <a:pt x="4" y="0"/>
                  </a:lnTo>
                  <a:lnTo>
                    <a:pt x="4" y="0"/>
                  </a:lnTo>
                  <a:lnTo>
                    <a:pt x="8" y="0"/>
                  </a:lnTo>
                  <a:lnTo>
                    <a:pt x="8" y="0"/>
                  </a:lnTo>
                  <a:lnTo>
                    <a:pt x="8" y="0"/>
                  </a:lnTo>
                  <a:lnTo>
                    <a:pt x="8" y="4"/>
                  </a:lnTo>
                  <a:lnTo>
                    <a:pt x="8" y="4"/>
                  </a:lnTo>
                  <a:lnTo>
                    <a:pt x="8" y="4"/>
                  </a:lnTo>
                  <a:lnTo>
                    <a:pt x="8" y="4"/>
                  </a:lnTo>
                  <a:lnTo>
                    <a:pt x="8" y="4"/>
                  </a:lnTo>
                  <a:lnTo>
                    <a:pt x="8" y="4"/>
                  </a:lnTo>
                  <a:lnTo>
                    <a:pt x="8" y="4"/>
                  </a:lnTo>
                  <a:lnTo>
                    <a:pt x="8" y="4"/>
                  </a:lnTo>
                  <a:lnTo>
                    <a:pt x="8" y="4"/>
                  </a:lnTo>
                  <a:lnTo>
                    <a:pt x="8" y="4"/>
                  </a:lnTo>
                  <a:lnTo>
                    <a:pt x="8"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144"/>
            <p:cNvSpPr>
              <a:spLocks noEditPoints="1"/>
            </p:cNvSpPr>
            <p:nvPr/>
          </p:nvSpPr>
          <p:spPr bwMode="auto">
            <a:xfrm>
              <a:off x="5210175" y="4064068"/>
              <a:ext cx="155575" cy="158750"/>
            </a:xfrm>
            <a:custGeom>
              <a:avLst/>
              <a:gdLst>
                <a:gd name="T0" fmla="*/ 42 w 98"/>
                <a:gd name="T1" fmla="*/ 34 h 100"/>
                <a:gd name="T2" fmla="*/ 46 w 98"/>
                <a:gd name="T3" fmla="*/ 44 h 100"/>
                <a:gd name="T4" fmla="*/ 46 w 98"/>
                <a:gd name="T5" fmla="*/ 44 h 100"/>
                <a:gd name="T6" fmla="*/ 48 w 98"/>
                <a:gd name="T7" fmla="*/ 52 h 100"/>
                <a:gd name="T8" fmla="*/ 48 w 98"/>
                <a:gd name="T9" fmla="*/ 48 h 100"/>
                <a:gd name="T10" fmla="*/ 48 w 98"/>
                <a:gd name="T11" fmla="*/ 44 h 100"/>
                <a:gd name="T12" fmla="*/ 52 w 98"/>
                <a:gd name="T13" fmla="*/ 52 h 100"/>
                <a:gd name="T14" fmla="*/ 56 w 98"/>
                <a:gd name="T15" fmla="*/ 52 h 100"/>
                <a:gd name="T16" fmla="*/ 64 w 98"/>
                <a:gd name="T17" fmla="*/ 60 h 100"/>
                <a:gd name="T18" fmla="*/ 72 w 98"/>
                <a:gd name="T19" fmla="*/ 68 h 100"/>
                <a:gd name="T20" fmla="*/ 74 w 98"/>
                <a:gd name="T21" fmla="*/ 72 h 100"/>
                <a:gd name="T22" fmla="*/ 82 w 98"/>
                <a:gd name="T23" fmla="*/ 74 h 100"/>
                <a:gd name="T24" fmla="*/ 82 w 98"/>
                <a:gd name="T25" fmla="*/ 78 h 100"/>
                <a:gd name="T26" fmla="*/ 86 w 98"/>
                <a:gd name="T27" fmla="*/ 82 h 100"/>
                <a:gd name="T28" fmla="*/ 90 w 98"/>
                <a:gd name="T29" fmla="*/ 86 h 100"/>
                <a:gd name="T30" fmla="*/ 94 w 98"/>
                <a:gd name="T31" fmla="*/ 94 h 100"/>
                <a:gd name="T32" fmla="*/ 98 w 98"/>
                <a:gd name="T33" fmla="*/ 94 h 100"/>
                <a:gd name="T34" fmla="*/ 90 w 98"/>
                <a:gd name="T35" fmla="*/ 100 h 100"/>
                <a:gd name="T36" fmla="*/ 86 w 98"/>
                <a:gd name="T37" fmla="*/ 98 h 100"/>
                <a:gd name="T38" fmla="*/ 86 w 98"/>
                <a:gd name="T39" fmla="*/ 98 h 100"/>
                <a:gd name="T40" fmla="*/ 82 w 98"/>
                <a:gd name="T41" fmla="*/ 94 h 100"/>
                <a:gd name="T42" fmla="*/ 78 w 98"/>
                <a:gd name="T43" fmla="*/ 90 h 100"/>
                <a:gd name="T44" fmla="*/ 78 w 98"/>
                <a:gd name="T45" fmla="*/ 86 h 100"/>
                <a:gd name="T46" fmla="*/ 74 w 98"/>
                <a:gd name="T47" fmla="*/ 82 h 100"/>
                <a:gd name="T48" fmla="*/ 68 w 98"/>
                <a:gd name="T49" fmla="*/ 78 h 100"/>
                <a:gd name="T50" fmla="*/ 68 w 98"/>
                <a:gd name="T51" fmla="*/ 74 h 100"/>
                <a:gd name="T52" fmla="*/ 64 w 98"/>
                <a:gd name="T53" fmla="*/ 68 h 100"/>
                <a:gd name="T54" fmla="*/ 60 w 98"/>
                <a:gd name="T55" fmla="*/ 68 h 100"/>
                <a:gd name="T56" fmla="*/ 56 w 98"/>
                <a:gd name="T57" fmla="*/ 64 h 100"/>
                <a:gd name="T58" fmla="*/ 52 w 98"/>
                <a:gd name="T59" fmla="*/ 64 h 100"/>
                <a:gd name="T60" fmla="*/ 48 w 98"/>
                <a:gd name="T61" fmla="*/ 64 h 100"/>
                <a:gd name="T62" fmla="*/ 42 w 98"/>
                <a:gd name="T63" fmla="*/ 64 h 100"/>
                <a:gd name="T64" fmla="*/ 38 w 98"/>
                <a:gd name="T65" fmla="*/ 60 h 100"/>
                <a:gd name="T66" fmla="*/ 34 w 98"/>
                <a:gd name="T67" fmla="*/ 64 h 100"/>
                <a:gd name="T68" fmla="*/ 26 w 98"/>
                <a:gd name="T69" fmla="*/ 60 h 100"/>
                <a:gd name="T70" fmla="*/ 22 w 98"/>
                <a:gd name="T71" fmla="*/ 56 h 100"/>
                <a:gd name="T72" fmla="*/ 18 w 98"/>
                <a:gd name="T73" fmla="*/ 72 h 100"/>
                <a:gd name="T74" fmla="*/ 12 w 98"/>
                <a:gd name="T75" fmla="*/ 64 h 100"/>
                <a:gd name="T76" fmla="*/ 12 w 98"/>
                <a:gd name="T77" fmla="*/ 68 h 100"/>
                <a:gd name="T78" fmla="*/ 4 w 98"/>
                <a:gd name="T79" fmla="*/ 68 h 100"/>
                <a:gd name="T80" fmla="*/ 0 w 98"/>
                <a:gd name="T81" fmla="*/ 52 h 100"/>
                <a:gd name="T82" fmla="*/ 4 w 98"/>
                <a:gd name="T83" fmla="*/ 42 h 100"/>
                <a:gd name="T84" fmla="*/ 8 w 98"/>
                <a:gd name="T85" fmla="*/ 34 h 100"/>
                <a:gd name="T86" fmla="*/ 8 w 98"/>
                <a:gd name="T87" fmla="*/ 26 h 100"/>
                <a:gd name="T88" fmla="*/ 8 w 98"/>
                <a:gd name="T89" fmla="*/ 18 h 100"/>
                <a:gd name="T90" fmla="*/ 16 w 98"/>
                <a:gd name="T91" fmla="*/ 18 h 100"/>
                <a:gd name="T92" fmla="*/ 16 w 98"/>
                <a:gd name="T93" fmla="*/ 16 h 100"/>
                <a:gd name="T94" fmla="*/ 22 w 98"/>
                <a:gd name="T95" fmla="*/ 12 h 100"/>
                <a:gd name="T96" fmla="*/ 30 w 98"/>
                <a:gd name="T97" fmla="*/ 8 h 100"/>
                <a:gd name="T98" fmla="*/ 34 w 98"/>
                <a:gd name="T99" fmla="*/ 4 h 100"/>
                <a:gd name="T100" fmla="*/ 38 w 98"/>
                <a:gd name="T101" fmla="*/ 16 h 100"/>
                <a:gd name="T102" fmla="*/ 42 w 98"/>
                <a:gd name="T103" fmla="*/ 26 h 100"/>
                <a:gd name="T104" fmla="*/ 42 w 98"/>
                <a:gd name="T105" fmla="*/ 30 h 100"/>
                <a:gd name="T106" fmla="*/ 52 w 98"/>
                <a:gd name="T107" fmla="*/ 42 h 100"/>
                <a:gd name="T108" fmla="*/ 52 w 98"/>
                <a:gd name="T109" fmla="*/ 42 h 100"/>
                <a:gd name="T110" fmla="*/ 56 w 98"/>
                <a:gd name="T111" fmla="*/ 42 h 100"/>
                <a:gd name="T112" fmla="*/ 56 w 98"/>
                <a:gd name="T113" fmla="*/ 42 h 100"/>
                <a:gd name="T114" fmla="*/ 56 w 98"/>
                <a:gd name="T115" fmla="*/ 44 h 100"/>
                <a:gd name="T116" fmla="*/ 52 w 98"/>
                <a:gd name="T117" fmla="*/ 42 h 100"/>
                <a:gd name="T118" fmla="*/ 52 w 98"/>
                <a:gd name="T119" fmla="*/ 42 h 100"/>
                <a:gd name="T120" fmla="*/ 52 w 98"/>
                <a:gd name="T121" fmla="*/ 42 h 100"/>
                <a:gd name="T122" fmla="*/ 52 w 98"/>
                <a:gd name="T123" fmla="*/ 3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 h="100">
                  <a:moveTo>
                    <a:pt x="42" y="30"/>
                  </a:moveTo>
                  <a:lnTo>
                    <a:pt x="42" y="30"/>
                  </a:lnTo>
                  <a:lnTo>
                    <a:pt x="42" y="30"/>
                  </a:lnTo>
                  <a:lnTo>
                    <a:pt x="42" y="34"/>
                  </a:lnTo>
                  <a:lnTo>
                    <a:pt x="42" y="34"/>
                  </a:lnTo>
                  <a:lnTo>
                    <a:pt x="42" y="34"/>
                  </a:lnTo>
                  <a:lnTo>
                    <a:pt x="42" y="38"/>
                  </a:lnTo>
                  <a:lnTo>
                    <a:pt x="42" y="38"/>
                  </a:lnTo>
                  <a:lnTo>
                    <a:pt x="42" y="38"/>
                  </a:lnTo>
                  <a:lnTo>
                    <a:pt x="46" y="42"/>
                  </a:lnTo>
                  <a:lnTo>
                    <a:pt x="46" y="42"/>
                  </a:lnTo>
                  <a:lnTo>
                    <a:pt x="46" y="44"/>
                  </a:lnTo>
                  <a:lnTo>
                    <a:pt x="46" y="44"/>
                  </a:lnTo>
                  <a:lnTo>
                    <a:pt x="46" y="44"/>
                  </a:lnTo>
                  <a:lnTo>
                    <a:pt x="46" y="44"/>
                  </a:lnTo>
                  <a:lnTo>
                    <a:pt x="46" y="44"/>
                  </a:lnTo>
                  <a:lnTo>
                    <a:pt x="46" y="44"/>
                  </a:lnTo>
                  <a:lnTo>
                    <a:pt x="46" y="44"/>
                  </a:lnTo>
                  <a:lnTo>
                    <a:pt x="46" y="44"/>
                  </a:lnTo>
                  <a:lnTo>
                    <a:pt x="48" y="48"/>
                  </a:lnTo>
                  <a:lnTo>
                    <a:pt x="48" y="48"/>
                  </a:lnTo>
                  <a:lnTo>
                    <a:pt x="48" y="48"/>
                  </a:lnTo>
                  <a:lnTo>
                    <a:pt x="48" y="52"/>
                  </a:lnTo>
                  <a:lnTo>
                    <a:pt x="48" y="52"/>
                  </a:lnTo>
                  <a:lnTo>
                    <a:pt x="48" y="52"/>
                  </a:lnTo>
                  <a:lnTo>
                    <a:pt x="48" y="52"/>
                  </a:lnTo>
                  <a:lnTo>
                    <a:pt x="48" y="52"/>
                  </a:lnTo>
                  <a:lnTo>
                    <a:pt x="48" y="52"/>
                  </a:lnTo>
                  <a:lnTo>
                    <a:pt x="48" y="52"/>
                  </a:lnTo>
                  <a:lnTo>
                    <a:pt x="48" y="48"/>
                  </a:lnTo>
                  <a:lnTo>
                    <a:pt x="48" y="48"/>
                  </a:lnTo>
                  <a:lnTo>
                    <a:pt x="48" y="48"/>
                  </a:lnTo>
                  <a:lnTo>
                    <a:pt x="48" y="48"/>
                  </a:lnTo>
                  <a:lnTo>
                    <a:pt x="48" y="44"/>
                  </a:lnTo>
                  <a:lnTo>
                    <a:pt x="48" y="44"/>
                  </a:lnTo>
                  <a:lnTo>
                    <a:pt x="48" y="44"/>
                  </a:lnTo>
                  <a:lnTo>
                    <a:pt x="52" y="48"/>
                  </a:lnTo>
                  <a:lnTo>
                    <a:pt x="52" y="48"/>
                  </a:lnTo>
                  <a:lnTo>
                    <a:pt x="52" y="48"/>
                  </a:lnTo>
                  <a:lnTo>
                    <a:pt x="52" y="48"/>
                  </a:lnTo>
                  <a:lnTo>
                    <a:pt x="52" y="52"/>
                  </a:lnTo>
                  <a:lnTo>
                    <a:pt x="52" y="52"/>
                  </a:lnTo>
                  <a:lnTo>
                    <a:pt x="52" y="52"/>
                  </a:lnTo>
                  <a:lnTo>
                    <a:pt x="52" y="56"/>
                  </a:lnTo>
                  <a:lnTo>
                    <a:pt x="56" y="56"/>
                  </a:lnTo>
                  <a:lnTo>
                    <a:pt x="56" y="56"/>
                  </a:lnTo>
                  <a:lnTo>
                    <a:pt x="56" y="56"/>
                  </a:lnTo>
                  <a:lnTo>
                    <a:pt x="56" y="52"/>
                  </a:lnTo>
                  <a:lnTo>
                    <a:pt x="60" y="52"/>
                  </a:lnTo>
                  <a:lnTo>
                    <a:pt x="60" y="56"/>
                  </a:lnTo>
                  <a:lnTo>
                    <a:pt x="60" y="56"/>
                  </a:lnTo>
                  <a:lnTo>
                    <a:pt x="64" y="56"/>
                  </a:lnTo>
                  <a:lnTo>
                    <a:pt x="64" y="56"/>
                  </a:lnTo>
                  <a:lnTo>
                    <a:pt x="64" y="60"/>
                  </a:lnTo>
                  <a:lnTo>
                    <a:pt x="64" y="60"/>
                  </a:lnTo>
                  <a:lnTo>
                    <a:pt x="64" y="60"/>
                  </a:lnTo>
                  <a:lnTo>
                    <a:pt x="68" y="60"/>
                  </a:lnTo>
                  <a:lnTo>
                    <a:pt x="72" y="64"/>
                  </a:lnTo>
                  <a:lnTo>
                    <a:pt x="72" y="64"/>
                  </a:lnTo>
                  <a:lnTo>
                    <a:pt x="72" y="68"/>
                  </a:lnTo>
                  <a:lnTo>
                    <a:pt x="74" y="68"/>
                  </a:lnTo>
                  <a:lnTo>
                    <a:pt x="74" y="72"/>
                  </a:lnTo>
                  <a:lnTo>
                    <a:pt x="74" y="72"/>
                  </a:lnTo>
                  <a:lnTo>
                    <a:pt x="74" y="72"/>
                  </a:lnTo>
                  <a:lnTo>
                    <a:pt x="74" y="72"/>
                  </a:lnTo>
                  <a:lnTo>
                    <a:pt x="74" y="72"/>
                  </a:lnTo>
                  <a:lnTo>
                    <a:pt x="78" y="74"/>
                  </a:lnTo>
                  <a:lnTo>
                    <a:pt x="78" y="74"/>
                  </a:lnTo>
                  <a:lnTo>
                    <a:pt x="78" y="74"/>
                  </a:lnTo>
                  <a:lnTo>
                    <a:pt x="78" y="74"/>
                  </a:lnTo>
                  <a:lnTo>
                    <a:pt x="82" y="74"/>
                  </a:lnTo>
                  <a:lnTo>
                    <a:pt x="82" y="74"/>
                  </a:lnTo>
                  <a:lnTo>
                    <a:pt x="82" y="78"/>
                  </a:lnTo>
                  <a:lnTo>
                    <a:pt x="82" y="78"/>
                  </a:lnTo>
                  <a:lnTo>
                    <a:pt x="82" y="78"/>
                  </a:lnTo>
                  <a:lnTo>
                    <a:pt x="82" y="78"/>
                  </a:lnTo>
                  <a:lnTo>
                    <a:pt x="82" y="78"/>
                  </a:lnTo>
                  <a:lnTo>
                    <a:pt x="82" y="78"/>
                  </a:lnTo>
                  <a:lnTo>
                    <a:pt x="82" y="78"/>
                  </a:lnTo>
                  <a:lnTo>
                    <a:pt x="82" y="78"/>
                  </a:lnTo>
                  <a:lnTo>
                    <a:pt x="82" y="78"/>
                  </a:lnTo>
                  <a:lnTo>
                    <a:pt x="86" y="78"/>
                  </a:lnTo>
                  <a:lnTo>
                    <a:pt x="86" y="82"/>
                  </a:lnTo>
                  <a:lnTo>
                    <a:pt x="86" y="82"/>
                  </a:lnTo>
                  <a:lnTo>
                    <a:pt x="86" y="82"/>
                  </a:lnTo>
                  <a:lnTo>
                    <a:pt x="86" y="86"/>
                  </a:lnTo>
                  <a:lnTo>
                    <a:pt x="86" y="86"/>
                  </a:lnTo>
                  <a:lnTo>
                    <a:pt x="86" y="86"/>
                  </a:lnTo>
                  <a:lnTo>
                    <a:pt x="90" y="86"/>
                  </a:lnTo>
                  <a:lnTo>
                    <a:pt x="90" y="86"/>
                  </a:lnTo>
                  <a:lnTo>
                    <a:pt x="90" y="90"/>
                  </a:lnTo>
                  <a:lnTo>
                    <a:pt x="90" y="90"/>
                  </a:lnTo>
                  <a:lnTo>
                    <a:pt x="90" y="90"/>
                  </a:lnTo>
                  <a:lnTo>
                    <a:pt x="90" y="90"/>
                  </a:lnTo>
                  <a:lnTo>
                    <a:pt x="94" y="94"/>
                  </a:lnTo>
                  <a:lnTo>
                    <a:pt x="94" y="94"/>
                  </a:lnTo>
                  <a:lnTo>
                    <a:pt x="94" y="94"/>
                  </a:lnTo>
                  <a:lnTo>
                    <a:pt x="94" y="90"/>
                  </a:lnTo>
                  <a:lnTo>
                    <a:pt x="94" y="90"/>
                  </a:lnTo>
                  <a:lnTo>
                    <a:pt x="94" y="90"/>
                  </a:lnTo>
                  <a:lnTo>
                    <a:pt x="98" y="94"/>
                  </a:lnTo>
                  <a:lnTo>
                    <a:pt x="98" y="94"/>
                  </a:lnTo>
                  <a:lnTo>
                    <a:pt x="98" y="94"/>
                  </a:lnTo>
                  <a:lnTo>
                    <a:pt x="94" y="94"/>
                  </a:lnTo>
                  <a:lnTo>
                    <a:pt x="90" y="98"/>
                  </a:lnTo>
                  <a:lnTo>
                    <a:pt x="90" y="98"/>
                  </a:lnTo>
                  <a:lnTo>
                    <a:pt x="90" y="98"/>
                  </a:lnTo>
                  <a:lnTo>
                    <a:pt x="90" y="100"/>
                  </a:lnTo>
                  <a:lnTo>
                    <a:pt x="90" y="100"/>
                  </a:lnTo>
                  <a:lnTo>
                    <a:pt x="90" y="98"/>
                  </a:lnTo>
                  <a:lnTo>
                    <a:pt x="90" y="98"/>
                  </a:lnTo>
                  <a:lnTo>
                    <a:pt x="90" y="98"/>
                  </a:lnTo>
                  <a:lnTo>
                    <a:pt x="86" y="98"/>
                  </a:lnTo>
                  <a:lnTo>
                    <a:pt x="86" y="98"/>
                  </a:lnTo>
                  <a:lnTo>
                    <a:pt x="86" y="98"/>
                  </a:lnTo>
                  <a:lnTo>
                    <a:pt x="86" y="98"/>
                  </a:lnTo>
                  <a:lnTo>
                    <a:pt x="86" y="98"/>
                  </a:lnTo>
                  <a:lnTo>
                    <a:pt x="86" y="98"/>
                  </a:lnTo>
                  <a:lnTo>
                    <a:pt x="86" y="98"/>
                  </a:lnTo>
                  <a:lnTo>
                    <a:pt x="86" y="98"/>
                  </a:lnTo>
                  <a:lnTo>
                    <a:pt x="86" y="98"/>
                  </a:lnTo>
                  <a:lnTo>
                    <a:pt x="82" y="98"/>
                  </a:lnTo>
                  <a:lnTo>
                    <a:pt x="82" y="94"/>
                  </a:lnTo>
                  <a:lnTo>
                    <a:pt x="82" y="94"/>
                  </a:lnTo>
                  <a:lnTo>
                    <a:pt x="82" y="94"/>
                  </a:lnTo>
                  <a:lnTo>
                    <a:pt x="82" y="94"/>
                  </a:lnTo>
                  <a:lnTo>
                    <a:pt x="82" y="94"/>
                  </a:lnTo>
                  <a:lnTo>
                    <a:pt x="82" y="94"/>
                  </a:lnTo>
                  <a:lnTo>
                    <a:pt x="82" y="94"/>
                  </a:lnTo>
                  <a:lnTo>
                    <a:pt x="82" y="90"/>
                  </a:lnTo>
                  <a:lnTo>
                    <a:pt x="78" y="90"/>
                  </a:lnTo>
                  <a:lnTo>
                    <a:pt x="78" y="90"/>
                  </a:lnTo>
                  <a:lnTo>
                    <a:pt x="78" y="90"/>
                  </a:lnTo>
                  <a:lnTo>
                    <a:pt x="78" y="90"/>
                  </a:lnTo>
                  <a:lnTo>
                    <a:pt x="78" y="90"/>
                  </a:lnTo>
                  <a:lnTo>
                    <a:pt x="78" y="90"/>
                  </a:lnTo>
                  <a:lnTo>
                    <a:pt x="78" y="86"/>
                  </a:lnTo>
                  <a:lnTo>
                    <a:pt x="78" y="86"/>
                  </a:lnTo>
                  <a:lnTo>
                    <a:pt x="78" y="86"/>
                  </a:lnTo>
                  <a:lnTo>
                    <a:pt x="78" y="86"/>
                  </a:lnTo>
                  <a:lnTo>
                    <a:pt x="78" y="86"/>
                  </a:lnTo>
                  <a:lnTo>
                    <a:pt x="74" y="86"/>
                  </a:lnTo>
                  <a:lnTo>
                    <a:pt x="74" y="82"/>
                  </a:lnTo>
                  <a:lnTo>
                    <a:pt x="74" y="82"/>
                  </a:lnTo>
                  <a:lnTo>
                    <a:pt x="74" y="82"/>
                  </a:lnTo>
                  <a:lnTo>
                    <a:pt x="74" y="82"/>
                  </a:lnTo>
                  <a:lnTo>
                    <a:pt x="74" y="82"/>
                  </a:lnTo>
                  <a:lnTo>
                    <a:pt x="72" y="82"/>
                  </a:lnTo>
                  <a:lnTo>
                    <a:pt x="68" y="78"/>
                  </a:lnTo>
                  <a:lnTo>
                    <a:pt x="68" y="78"/>
                  </a:lnTo>
                  <a:lnTo>
                    <a:pt x="68" y="78"/>
                  </a:lnTo>
                  <a:lnTo>
                    <a:pt x="68" y="74"/>
                  </a:lnTo>
                  <a:lnTo>
                    <a:pt x="68" y="74"/>
                  </a:lnTo>
                  <a:lnTo>
                    <a:pt x="68" y="74"/>
                  </a:lnTo>
                  <a:lnTo>
                    <a:pt x="68" y="74"/>
                  </a:lnTo>
                  <a:lnTo>
                    <a:pt x="68" y="74"/>
                  </a:lnTo>
                  <a:lnTo>
                    <a:pt x="68" y="72"/>
                  </a:lnTo>
                  <a:lnTo>
                    <a:pt x="64" y="72"/>
                  </a:lnTo>
                  <a:lnTo>
                    <a:pt x="64" y="72"/>
                  </a:lnTo>
                  <a:lnTo>
                    <a:pt x="64" y="68"/>
                  </a:lnTo>
                  <a:lnTo>
                    <a:pt x="64" y="68"/>
                  </a:lnTo>
                  <a:lnTo>
                    <a:pt x="64" y="68"/>
                  </a:lnTo>
                  <a:lnTo>
                    <a:pt x="60" y="68"/>
                  </a:lnTo>
                  <a:lnTo>
                    <a:pt x="60" y="68"/>
                  </a:lnTo>
                  <a:lnTo>
                    <a:pt x="60" y="68"/>
                  </a:lnTo>
                  <a:lnTo>
                    <a:pt x="60" y="68"/>
                  </a:lnTo>
                  <a:lnTo>
                    <a:pt x="60" y="68"/>
                  </a:lnTo>
                  <a:lnTo>
                    <a:pt x="60" y="68"/>
                  </a:lnTo>
                  <a:lnTo>
                    <a:pt x="56" y="68"/>
                  </a:lnTo>
                  <a:lnTo>
                    <a:pt x="56" y="68"/>
                  </a:lnTo>
                  <a:lnTo>
                    <a:pt x="56" y="64"/>
                  </a:lnTo>
                  <a:lnTo>
                    <a:pt x="56" y="64"/>
                  </a:lnTo>
                  <a:lnTo>
                    <a:pt x="56" y="64"/>
                  </a:lnTo>
                  <a:lnTo>
                    <a:pt x="56" y="64"/>
                  </a:lnTo>
                  <a:lnTo>
                    <a:pt x="56" y="64"/>
                  </a:lnTo>
                  <a:lnTo>
                    <a:pt x="52" y="64"/>
                  </a:lnTo>
                  <a:lnTo>
                    <a:pt x="52" y="64"/>
                  </a:lnTo>
                  <a:lnTo>
                    <a:pt x="52" y="64"/>
                  </a:lnTo>
                  <a:lnTo>
                    <a:pt x="52" y="64"/>
                  </a:lnTo>
                  <a:lnTo>
                    <a:pt x="52" y="64"/>
                  </a:lnTo>
                  <a:lnTo>
                    <a:pt x="48" y="64"/>
                  </a:lnTo>
                  <a:lnTo>
                    <a:pt x="48" y="64"/>
                  </a:lnTo>
                  <a:lnTo>
                    <a:pt x="48" y="64"/>
                  </a:lnTo>
                  <a:lnTo>
                    <a:pt x="48" y="64"/>
                  </a:lnTo>
                  <a:lnTo>
                    <a:pt x="48" y="64"/>
                  </a:lnTo>
                  <a:lnTo>
                    <a:pt x="48" y="64"/>
                  </a:lnTo>
                  <a:lnTo>
                    <a:pt x="48" y="64"/>
                  </a:lnTo>
                  <a:lnTo>
                    <a:pt x="46" y="64"/>
                  </a:lnTo>
                  <a:lnTo>
                    <a:pt x="46" y="60"/>
                  </a:lnTo>
                  <a:lnTo>
                    <a:pt x="46" y="64"/>
                  </a:lnTo>
                  <a:lnTo>
                    <a:pt x="42" y="64"/>
                  </a:lnTo>
                  <a:lnTo>
                    <a:pt x="42" y="64"/>
                  </a:lnTo>
                  <a:lnTo>
                    <a:pt x="42" y="64"/>
                  </a:lnTo>
                  <a:lnTo>
                    <a:pt x="42" y="64"/>
                  </a:lnTo>
                  <a:lnTo>
                    <a:pt x="42" y="60"/>
                  </a:lnTo>
                  <a:lnTo>
                    <a:pt x="42" y="60"/>
                  </a:lnTo>
                  <a:lnTo>
                    <a:pt x="42" y="60"/>
                  </a:lnTo>
                  <a:lnTo>
                    <a:pt x="38" y="60"/>
                  </a:lnTo>
                  <a:lnTo>
                    <a:pt x="38" y="60"/>
                  </a:lnTo>
                  <a:lnTo>
                    <a:pt x="38" y="60"/>
                  </a:lnTo>
                  <a:lnTo>
                    <a:pt x="38" y="60"/>
                  </a:lnTo>
                  <a:lnTo>
                    <a:pt x="38" y="64"/>
                  </a:lnTo>
                  <a:lnTo>
                    <a:pt x="38" y="64"/>
                  </a:lnTo>
                  <a:lnTo>
                    <a:pt x="34" y="64"/>
                  </a:lnTo>
                  <a:lnTo>
                    <a:pt x="30" y="64"/>
                  </a:lnTo>
                  <a:lnTo>
                    <a:pt x="30" y="64"/>
                  </a:lnTo>
                  <a:lnTo>
                    <a:pt x="26" y="64"/>
                  </a:lnTo>
                  <a:lnTo>
                    <a:pt x="26" y="60"/>
                  </a:lnTo>
                  <a:lnTo>
                    <a:pt x="26" y="60"/>
                  </a:lnTo>
                  <a:lnTo>
                    <a:pt x="26" y="60"/>
                  </a:lnTo>
                  <a:lnTo>
                    <a:pt x="26" y="60"/>
                  </a:lnTo>
                  <a:lnTo>
                    <a:pt x="26" y="60"/>
                  </a:lnTo>
                  <a:lnTo>
                    <a:pt x="22" y="60"/>
                  </a:lnTo>
                  <a:lnTo>
                    <a:pt x="22" y="60"/>
                  </a:lnTo>
                  <a:lnTo>
                    <a:pt x="22" y="56"/>
                  </a:lnTo>
                  <a:lnTo>
                    <a:pt x="22" y="56"/>
                  </a:lnTo>
                  <a:lnTo>
                    <a:pt x="22" y="56"/>
                  </a:lnTo>
                  <a:lnTo>
                    <a:pt x="22" y="56"/>
                  </a:lnTo>
                  <a:lnTo>
                    <a:pt x="22" y="56"/>
                  </a:lnTo>
                  <a:lnTo>
                    <a:pt x="22" y="60"/>
                  </a:lnTo>
                  <a:lnTo>
                    <a:pt x="18" y="64"/>
                  </a:lnTo>
                  <a:lnTo>
                    <a:pt x="18" y="72"/>
                  </a:lnTo>
                  <a:lnTo>
                    <a:pt x="16" y="72"/>
                  </a:lnTo>
                  <a:lnTo>
                    <a:pt x="16" y="68"/>
                  </a:lnTo>
                  <a:lnTo>
                    <a:pt x="16" y="64"/>
                  </a:lnTo>
                  <a:lnTo>
                    <a:pt x="16" y="64"/>
                  </a:lnTo>
                  <a:lnTo>
                    <a:pt x="16" y="64"/>
                  </a:lnTo>
                  <a:lnTo>
                    <a:pt x="12" y="64"/>
                  </a:lnTo>
                  <a:lnTo>
                    <a:pt x="12" y="64"/>
                  </a:lnTo>
                  <a:lnTo>
                    <a:pt x="12" y="64"/>
                  </a:lnTo>
                  <a:lnTo>
                    <a:pt x="12" y="64"/>
                  </a:lnTo>
                  <a:lnTo>
                    <a:pt x="12" y="64"/>
                  </a:lnTo>
                  <a:lnTo>
                    <a:pt x="12" y="68"/>
                  </a:lnTo>
                  <a:lnTo>
                    <a:pt x="12" y="68"/>
                  </a:lnTo>
                  <a:lnTo>
                    <a:pt x="8" y="68"/>
                  </a:lnTo>
                  <a:lnTo>
                    <a:pt x="8" y="68"/>
                  </a:lnTo>
                  <a:lnTo>
                    <a:pt x="8" y="68"/>
                  </a:lnTo>
                  <a:lnTo>
                    <a:pt x="8" y="68"/>
                  </a:lnTo>
                  <a:lnTo>
                    <a:pt x="4" y="68"/>
                  </a:lnTo>
                  <a:lnTo>
                    <a:pt x="4" y="68"/>
                  </a:lnTo>
                  <a:lnTo>
                    <a:pt x="4" y="68"/>
                  </a:lnTo>
                  <a:lnTo>
                    <a:pt x="4" y="68"/>
                  </a:lnTo>
                  <a:lnTo>
                    <a:pt x="4" y="68"/>
                  </a:lnTo>
                  <a:lnTo>
                    <a:pt x="4" y="64"/>
                  </a:lnTo>
                  <a:lnTo>
                    <a:pt x="0" y="52"/>
                  </a:lnTo>
                  <a:lnTo>
                    <a:pt x="0" y="52"/>
                  </a:lnTo>
                  <a:lnTo>
                    <a:pt x="0" y="52"/>
                  </a:lnTo>
                  <a:lnTo>
                    <a:pt x="4" y="48"/>
                  </a:lnTo>
                  <a:lnTo>
                    <a:pt x="4" y="48"/>
                  </a:lnTo>
                  <a:lnTo>
                    <a:pt x="4" y="44"/>
                  </a:lnTo>
                  <a:lnTo>
                    <a:pt x="4" y="44"/>
                  </a:lnTo>
                  <a:lnTo>
                    <a:pt x="4" y="42"/>
                  </a:lnTo>
                  <a:lnTo>
                    <a:pt x="4" y="42"/>
                  </a:lnTo>
                  <a:lnTo>
                    <a:pt x="8" y="42"/>
                  </a:lnTo>
                  <a:lnTo>
                    <a:pt x="8" y="38"/>
                  </a:lnTo>
                  <a:lnTo>
                    <a:pt x="8" y="34"/>
                  </a:lnTo>
                  <a:lnTo>
                    <a:pt x="8" y="34"/>
                  </a:lnTo>
                  <a:lnTo>
                    <a:pt x="8" y="34"/>
                  </a:lnTo>
                  <a:lnTo>
                    <a:pt x="8" y="30"/>
                  </a:lnTo>
                  <a:lnTo>
                    <a:pt x="8" y="30"/>
                  </a:lnTo>
                  <a:lnTo>
                    <a:pt x="8" y="30"/>
                  </a:lnTo>
                  <a:lnTo>
                    <a:pt x="8" y="26"/>
                  </a:lnTo>
                  <a:lnTo>
                    <a:pt x="8" y="26"/>
                  </a:lnTo>
                  <a:lnTo>
                    <a:pt x="8" y="26"/>
                  </a:lnTo>
                  <a:lnTo>
                    <a:pt x="8" y="26"/>
                  </a:lnTo>
                  <a:lnTo>
                    <a:pt x="8" y="26"/>
                  </a:lnTo>
                  <a:lnTo>
                    <a:pt x="8" y="22"/>
                  </a:lnTo>
                  <a:lnTo>
                    <a:pt x="8" y="22"/>
                  </a:lnTo>
                  <a:lnTo>
                    <a:pt x="8" y="22"/>
                  </a:lnTo>
                  <a:lnTo>
                    <a:pt x="8" y="18"/>
                  </a:lnTo>
                  <a:lnTo>
                    <a:pt x="8" y="18"/>
                  </a:lnTo>
                  <a:lnTo>
                    <a:pt x="12" y="18"/>
                  </a:lnTo>
                  <a:lnTo>
                    <a:pt x="12" y="18"/>
                  </a:lnTo>
                  <a:lnTo>
                    <a:pt x="12" y="18"/>
                  </a:lnTo>
                  <a:lnTo>
                    <a:pt x="12" y="18"/>
                  </a:lnTo>
                  <a:lnTo>
                    <a:pt x="16" y="18"/>
                  </a:lnTo>
                  <a:lnTo>
                    <a:pt x="16" y="18"/>
                  </a:lnTo>
                  <a:lnTo>
                    <a:pt x="16" y="18"/>
                  </a:lnTo>
                  <a:lnTo>
                    <a:pt x="16" y="16"/>
                  </a:lnTo>
                  <a:lnTo>
                    <a:pt x="16" y="16"/>
                  </a:lnTo>
                  <a:lnTo>
                    <a:pt x="16" y="16"/>
                  </a:lnTo>
                  <a:lnTo>
                    <a:pt x="16" y="16"/>
                  </a:lnTo>
                  <a:lnTo>
                    <a:pt x="18" y="12"/>
                  </a:lnTo>
                  <a:lnTo>
                    <a:pt x="18" y="12"/>
                  </a:lnTo>
                  <a:lnTo>
                    <a:pt x="18" y="12"/>
                  </a:lnTo>
                  <a:lnTo>
                    <a:pt x="22" y="12"/>
                  </a:lnTo>
                  <a:lnTo>
                    <a:pt x="22" y="12"/>
                  </a:lnTo>
                  <a:lnTo>
                    <a:pt x="22" y="12"/>
                  </a:lnTo>
                  <a:lnTo>
                    <a:pt x="22" y="12"/>
                  </a:lnTo>
                  <a:lnTo>
                    <a:pt x="22" y="8"/>
                  </a:lnTo>
                  <a:lnTo>
                    <a:pt x="26" y="12"/>
                  </a:lnTo>
                  <a:lnTo>
                    <a:pt x="26" y="12"/>
                  </a:lnTo>
                  <a:lnTo>
                    <a:pt x="26" y="12"/>
                  </a:lnTo>
                  <a:lnTo>
                    <a:pt x="30" y="8"/>
                  </a:lnTo>
                  <a:lnTo>
                    <a:pt x="30" y="4"/>
                  </a:lnTo>
                  <a:lnTo>
                    <a:pt x="30" y="4"/>
                  </a:lnTo>
                  <a:lnTo>
                    <a:pt x="30" y="4"/>
                  </a:lnTo>
                  <a:lnTo>
                    <a:pt x="30" y="0"/>
                  </a:lnTo>
                  <a:lnTo>
                    <a:pt x="34" y="4"/>
                  </a:lnTo>
                  <a:lnTo>
                    <a:pt x="34" y="4"/>
                  </a:lnTo>
                  <a:lnTo>
                    <a:pt x="34" y="4"/>
                  </a:lnTo>
                  <a:lnTo>
                    <a:pt x="34" y="8"/>
                  </a:lnTo>
                  <a:lnTo>
                    <a:pt x="34" y="8"/>
                  </a:lnTo>
                  <a:lnTo>
                    <a:pt x="38" y="12"/>
                  </a:lnTo>
                  <a:lnTo>
                    <a:pt x="38" y="12"/>
                  </a:lnTo>
                  <a:lnTo>
                    <a:pt x="38" y="16"/>
                  </a:lnTo>
                  <a:lnTo>
                    <a:pt x="38" y="18"/>
                  </a:lnTo>
                  <a:lnTo>
                    <a:pt x="38" y="22"/>
                  </a:lnTo>
                  <a:lnTo>
                    <a:pt x="38" y="22"/>
                  </a:lnTo>
                  <a:lnTo>
                    <a:pt x="42" y="22"/>
                  </a:lnTo>
                  <a:lnTo>
                    <a:pt x="42" y="26"/>
                  </a:lnTo>
                  <a:lnTo>
                    <a:pt x="42" y="26"/>
                  </a:lnTo>
                  <a:lnTo>
                    <a:pt x="42" y="26"/>
                  </a:lnTo>
                  <a:lnTo>
                    <a:pt x="42" y="26"/>
                  </a:lnTo>
                  <a:lnTo>
                    <a:pt x="42" y="26"/>
                  </a:lnTo>
                  <a:lnTo>
                    <a:pt x="42" y="30"/>
                  </a:lnTo>
                  <a:lnTo>
                    <a:pt x="42" y="30"/>
                  </a:lnTo>
                  <a:lnTo>
                    <a:pt x="42" y="30"/>
                  </a:lnTo>
                  <a:lnTo>
                    <a:pt x="42" y="30"/>
                  </a:lnTo>
                  <a:lnTo>
                    <a:pt x="42" y="30"/>
                  </a:lnTo>
                  <a:close/>
                  <a:moveTo>
                    <a:pt x="52" y="38"/>
                  </a:moveTo>
                  <a:lnTo>
                    <a:pt x="52" y="38"/>
                  </a:lnTo>
                  <a:lnTo>
                    <a:pt x="52" y="38"/>
                  </a:lnTo>
                  <a:lnTo>
                    <a:pt x="52" y="42"/>
                  </a:lnTo>
                  <a:lnTo>
                    <a:pt x="52" y="42"/>
                  </a:lnTo>
                  <a:lnTo>
                    <a:pt x="52" y="42"/>
                  </a:lnTo>
                  <a:lnTo>
                    <a:pt x="52" y="42"/>
                  </a:lnTo>
                  <a:lnTo>
                    <a:pt x="52" y="42"/>
                  </a:lnTo>
                  <a:lnTo>
                    <a:pt x="52" y="42"/>
                  </a:lnTo>
                  <a:lnTo>
                    <a:pt x="52" y="42"/>
                  </a:lnTo>
                  <a:lnTo>
                    <a:pt x="52"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4"/>
                  </a:lnTo>
                  <a:lnTo>
                    <a:pt x="56" y="44"/>
                  </a:lnTo>
                  <a:lnTo>
                    <a:pt x="56" y="44"/>
                  </a:lnTo>
                  <a:lnTo>
                    <a:pt x="56" y="44"/>
                  </a:lnTo>
                  <a:lnTo>
                    <a:pt x="56" y="44"/>
                  </a:lnTo>
                  <a:lnTo>
                    <a:pt x="52" y="44"/>
                  </a:lnTo>
                  <a:lnTo>
                    <a:pt x="52" y="44"/>
                  </a:lnTo>
                  <a:lnTo>
                    <a:pt x="52" y="44"/>
                  </a:lnTo>
                  <a:lnTo>
                    <a:pt x="52" y="44"/>
                  </a:lnTo>
                  <a:lnTo>
                    <a:pt x="52" y="44"/>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38"/>
                  </a:lnTo>
                  <a:lnTo>
                    <a:pt x="52" y="38"/>
                  </a:lnTo>
                  <a:lnTo>
                    <a:pt x="52" y="38"/>
                  </a:lnTo>
                  <a:lnTo>
                    <a:pt x="52" y="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145"/>
            <p:cNvSpPr>
              <a:spLocks/>
            </p:cNvSpPr>
            <p:nvPr/>
          </p:nvSpPr>
          <p:spPr bwMode="auto">
            <a:xfrm>
              <a:off x="5133975" y="4152968"/>
              <a:ext cx="336550" cy="314325"/>
            </a:xfrm>
            <a:custGeom>
              <a:avLst/>
              <a:gdLst>
                <a:gd name="T0" fmla="*/ 172 w 212"/>
                <a:gd name="T1" fmla="*/ 172 h 198"/>
                <a:gd name="T2" fmla="*/ 152 w 212"/>
                <a:gd name="T3" fmla="*/ 172 h 198"/>
                <a:gd name="T4" fmla="*/ 142 w 212"/>
                <a:gd name="T5" fmla="*/ 176 h 198"/>
                <a:gd name="T6" fmla="*/ 134 w 212"/>
                <a:gd name="T7" fmla="*/ 184 h 198"/>
                <a:gd name="T8" fmla="*/ 122 w 212"/>
                <a:gd name="T9" fmla="*/ 188 h 198"/>
                <a:gd name="T10" fmla="*/ 108 w 212"/>
                <a:gd name="T11" fmla="*/ 184 h 198"/>
                <a:gd name="T12" fmla="*/ 96 w 212"/>
                <a:gd name="T13" fmla="*/ 194 h 198"/>
                <a:gd name="T14" fmla="*/ 90 w 212"/>
                <a:gd name="T15" fmla="*/ 194 h 198"/>
                <a:gd name="T16" fmla="*/ 78 w 212"/>
                <a:gd name="T17" fmla="*/ 194 h 198"/>
                <a:gd name="T18" fmla="*/ 60 w 212"/>
                <a:gd name="T19" fmla="*/ 184 h 198"/>
                <a:gd name="T20" fmla="*/ 48 w 212"/>
                <a:gd name="T21" fmla="*/ 180 h 198"/>
                <a:gd name="T22" fmla="*/ 40 w 212"/>
                <a:gd name="T23" fmla="*/ 168 h 198"/>
                <a:gd name="T24" fmla="*/ 32 w 212"/>
                <a:gd name="T25" fmla="*/ 162 h 198"/>
                <a:gd name="T26" fmla="*/ 30 w 212"/>
                <a:gd name="T27" fmla="*/ 150 h 198"/>
                <a:gd name="T28" fmla="*/ 22 w 212"/>
                <a:gd name="T29" fmla="*/ 142 h 198"/>
                <a:gd name="T30" fmla="*/ 14 w 212"/>
                <a:gd name="T31" fmla="*/ 132 h 198"/>
                <a:gd name="T32" fmla="*/ 4 w 212"/>
                <a:gd name="T33" fmla="*/ 124 h 198"/>
                <a:gd name="T34" fmla="*/ 4 w 212"/>
                <a:gd name="T35" fmla="*/ 112 h 198"/>
                <a:gd name="T36" fmla="*/ 14 w 212"/>
                <a:gd name="T37" fmla="*/ 110 h 198"/>
                <a:gd name="T38" fmla="*/ 18 w 212"/>
                <a:gd name="T39" fmla="*/ 90 h 198"/>
                <a:gd name="T40" fmla="*/ 18 w 212"/>
                <a:gd name="T41" fmla="*/ 76 h 198"/>
                <a:gd name="T42" fmla="*/ 30 w 212"/>
                <a:gd name="T43" fmla="*/ 72 h 198"/>
                <a:gd name="T44" fmla="*/ 30 w 212"/>
                <a:gd name="T45" fmla="*/ 56 h 198"/>
                <a:gd name="T46" fmla="*/ 36 w 212"/>
                <a:gd name="T47" fmla="*/ 42 h 198"/>
                <a:gd name="T48" fmla="*/ 44 w 212"/>
                <a:gd name="T49" fmla="*/ 34 h 198"/>
                <a:gd name="T50" fmla="*/ 48 w 212"/>
                <a:gd name="T51" fmla="*/ 16 h 198"/>
                <a:gd name="T52" fmla="*/ 60 w 212"/>
                <a:gd name="T53" fmla="*/ 8 h 198"/>
                <a:gd name="T54" fmla="*/ 66 w 212"/>
                <a:gd name="T55" fmla="*/ 16 h 198"/>
                <a:gd name="T56" fmla="*/ 70 w 212"/>
                <a:gd name="T57" fmla="*/ 4 h 198"/>
                <a:gd name="T58" fmla="*/ 82 w 212"/>
                <a:gd name="T59" fmla="*/ 8 h 198"/>
                <a:gd name="T60" fmla="*/ 90 w 212"/>
                <a:gd name="T61" fmla="*/ 8 h 198"/>
                <a:gd name="T62" fmla="*/ 96 w 212"/>
                <a:gd name="T63" fmla="*/ 8 h 198"/>
                <a:gd name="T64" fmla="*/ 108 w 212"/>
                <a:gd name="T65" fmla="*/ 12 h 198"/>
                <a:gd name="T66" fmla="*/ 116 w 212"/>
                <a:gd name="T67" fmla="*/ 20 h 198"/>
                <a:gd name="T68" fmla="*/ 122 w 212"/>
                <a:gd name="T69" fmla="*/ 30 h 198"/>
                <a:gd name="T70" fmla="*/ 130 w 212"/>
                <a:gd name="T71" fmla="*/ 38 h 198"/>
                <a:gd name="T72" fmla="*/ 130 w 212"/>
                <a:gd name="T73" fmla="*/ 46 h 198"/>
                <a:gd name="T74" fmla="*/ 122 w 212"/>
                <a:gd name="T75" fmla="*/ 60 h 198"/>
                <a:gd name="T76" fmla="*/ 130 w 212"/>
                <a:gd name="T77" fmla="*/ 68 h 198"/>
                <a:gd name="T78" fmla="*/ 142 w 212"/>
                <a:gd name="T79" fmla="*/ 72 h 198"/>
                <a:gd name="T80" fmla="*/ 142 w 212"/>
                <a:gd name="T81" fmla="*/ 82 h 198"/>
                <a:gd name="T82" fmla="*/ 148 w 212"/>
                <a:gd name="T83" fmla="*/ 94 h 198"/>
                <a:gd name="T84" fmla="*/ 164 w 212"/>
                <a:gd name="T85" fmla="*/ 106 h 198"/>
                <a:gd name="T86" fmla="*/ 186 w 212"/>
                <a:gd name="T87" fmla="*/ 112 h 198"/>
                <a:gd name="T88" fmla="*/ 198 w 212"/>
                <a:gd name="T89" fmla="*/ 120 h 198"/>
                <a:gd name="T90" fmla="*/ 208 w 212"/>
                <a:gd name="T91" fmla="*/ 124 h 198"/>
                <a:gd name="T92" fmla="*/ 186 w 212"/>
                <a:gd name="T93" fmla="*/ 150 h 198"/>
                <a:gd name="T94" fmla="*/ 178 w 212"/>
                <a:gd name="T95"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2" h="198">
                  <a:moveTo>
                    <a:pt x="178" y="162"/>
                  </a:moveTo>
                  <a:lnTo>
                    <a:pt x="176" y="164"/>
                  </a:lnTo>
                  <a:lnTo>
                    <a:pt x="172" y="168"/>
                  </a:lnTo>
                  <a:lnTo>
                    <a:pt x="172" y="172"/>
                  </a:lnTo>
                  <a:lnTo>
                    <a:pt x="164" y="172"/>
                  </a:lnTo>
                  <a:lnTo>
                    <a:pt x="160" y="172"/>
                  </a:lnTo>
                  <a:lnTo>
                    <a:pt x="156" y="172"/>
                  </a:lnTo>
                  <a:lnTo>
                    <a:pt x="152" y="172"/>
                  </a:lnTo>
                  <a:lnTo>
                    <a:pt x="148" y="172"/>
                  </a:lnTo>
                  <a:lnTo>
                    <a:pt x="148" y="176"/>
                  </a:lnTo>
                  <a:lnTo>
                    <a:pt x="146" y="176"/>
                  </a:lnTo>
                  <a:lnTo>
                    <a:pt x="142" y="176"/>
                  </a:lnTo>
                  <a:lnTo>
                    <a:pt x="142" y="180"/>
                  </a:lnTo>
                  <a:lnTo>
                    <a:pt x="142" y="184"/>
                  </a:lnTo>
                  <a:lnTo>
                    <a:pt x="138" y="184"/>
                  </a:lnTo>
                  <a:lnTo>
                    <a:pt x="134" y="184"/>
                  </a:lnTo>
                  <a:lnTo>
                    <a:pt x="130" y="184"/>
                  </a:lnTo>
                  <a:lnTo>
                    <a:pt x="130" y="188"/>
                  </a:lnTo>
                  <a:lnTo>
                    <a:pt x="126" y="188"/>
                  </a:lnTo>
                  <a:lnTo>
                    <a:pt x="122" y="188"/>
                  </a:lnTo>
                  <a:lnTo>
                    <a:pt x="118" y="188"/>
                  </a:lnTo>
                  <a:lnTo>
                    <a:pt x="116" y="188"/>
                  </a:lnTo>
                  <a:lnTo>
                    <a:pt x="112" y="184"/>
                  </a:lnTo>
                  <a:lnTo>
                    <a:pt x="108" y="184"/>
                  </a:lnTo>
                  <a:lnTo>
                    <a:pt x="104" y="188"/>
                  </a:lnTo>
                  <a:lnTo>
                    <a:pt x="100" y="188"/>
                  </a:lnTo>
                  <a:lnTo>
                    <a:pt x="96" y="192"/>
                  </a:lnTo>
                  <a:lnTo>
                    <a:pt x="96" y="194"/>
                  </a:lnTo>
                  <a:lnTo>
                    <a:pt x="92" y="194"/>
                  </a:lnTo>
                  <a:lnTo>
                    <a:pt x="92" y="198"/>
                  </a:lnTo>
                  <a:lnTo>
                    <a:pt x="90" y="198"/>
                  </a:lnTo>
                  <a:lnTo>
                    <a:pt x="90" y="194"/>
                  </a:lnTo>
                  <a:lnTo>
                    <a:pt x="90" y="198"/>
                  </a:lnTo>
                  <a:lnTo>
                    <a:pt x="86" y="194"/>
                  </a:lnTo>
                  <a:lnTo>
                    <a:pt x="82" y="194"/>
                  </a:lnTo>
                  <a:lnTo>
                    <a:pt x="78" y="194"/>
                  </a:lnTo>
                  <a:lnTo>
                    <a:pt x="74" y="194"/>
                  </a:lnTo>
                  <a:lnTo>
                    <a:pt x="70" y="194"/>
                  </a:lnTo>
                  <a:lnTo>
                    <a:pt x="70" y="192"/>
                  </a:lnTo>
                  <a:lnTo>
                    <a:pt x="60" y="184"/>
                  </a:lnTo>
                  <a:lnTo>
                    <a:pt x="60" y="180"/>
                  </a:lnTo>
                  <a:lnTo>
                    <a:pt x="56" y="180"/>
                  </a:lnTo>
                  <a:lnTo>
                    <a:pt x="52" y="180"/>
                  </a:lnTo>
                  <a:lnTo>
                    <a:pt x="48" y="180"/>
                  </a:lnTo>
                  <a:lnTo>
                    <a:pt x="44" y="180"/>
                  </a:lnTo>
                  <a:lnTo>
                    <a:pt x="40" y="180"/>
                  </a:lnTo>
                  <a:lnTo>
                    <a:pt x="40" y="176"/>
                  </a:lnTo>
                  <a:lnTo>
                    <a:pt x="40" y="168"/>
                  </a:lnTo>
                  <a:lnTo>
                    <a:pt x="40" y="164"/>
                  </a:lnTo>
                  <a:lnTo>
                    <a:pt x="36" y="164"/>
                  </a:lnTo>
                  <a:lnTo>
                    <a:pt x="32" y="164"/>
                  </a:lnTo>
                  <a:lnTo>
                    <a:pt x="32" y="162"/>
                  </a:lnTo>
                  <a:lnTo>
                    <a:pt x="30" y="162"/>
                  </a:lnTo>
                  <a:lnTo>
                    <a:pt x="30" y="158"/>
                  </a:lnTo>
                  <a:lnTo>
                    <a:pt x="30" y="154"/>
                  </a:lnTo>
                  <a:lnTo>
                    <a:pt x="30" y="150"/>
                  </a:lnTo>
                  <a:lnTo>
                    <a:pt x="26" y="150"/>
                  </a:lnTo>
                  <a:lnTo>
                    <a:pt x="26" y="146"/>
                  </a:lnTo>
                  <a:lnTo>
                    <a:pt x="26" y="142"/>
                  </a:lnTo>
                  <a:lnTo>
                    <a:pt x="22" y="142"/>
                  </a:lnTo>
                  <a:lnTo>
                    <a:pt x="22" y="138"/>
                  </a:lnTo>
                  <a:lnTo>
                    <a:pt x="18" y="138"/>
                  </a:lnTo>
                  <a:lnTo>
                    <a:pt x="18" y="136"/>
                  </a:lnTo>
                  <a:lnTo>
                    <a:pt x="14" y="132"/>
                  </a:lnTo>
                  <a:lnTo>
                    <a:pt x="14" y="128"/>
                  </a:lnTo>
                  <a:lnTo>
                    <a:pt x="10" y="124"/>
                  </a:lnTo>
                  <a:lnTo>
                    <a:pt x="6" y="124"/>
                  </a:lnTo>
                  <a:lnTo>
                    <a:pt x="4" y="124"/>
                  </a:lnTo>
                  <a:lnTo>
                    <a:pt x="0" y="124"/>
                  </a:lnTo>
                  <a:lnTo>
                    <a:pt x="0" y="120"/>
                  </a:lnTo>
                  <a:lnTo>
                    <a:pt x="4" y="116"/>
                  </a:lnTo>
                  <a:lnTo>
                    <a:pt x="4" y="112"/>
                  </a:lnTo>
                  <a:lnTo>
                    <a:pt x="6" y="112"/>
                  </a:lnTo>
                  <a:lnTo>
                    <a:pt x="10" y="112"/>
                  </a:lnTo>
                  <a:lnTo>
                    <a:pt x="14" y="112"/>
                  </a:lnTo>
                  <a:lnTo>
                    <a:pt x="14" y="110"/>
                  </a:lnTo>
                  <a:lnTo>
                    <a:pt x="18" y="106"/>
                  </a:lnTo>
                  <a:lnTo>
                    <a:pt x="18" y="102"/>
                  </a:lnTo>
                  <a:lnTo>
                    <a:pt x="14" y="94"/>
                  </a:lnTo>
                  <a:lnTo>
                    <a:pt x="18" y="90"/>
                  </a:lnTo>
                  <a:lnTo>
                    <a:pt x="18" y="86"/>
                  </a:lnTo>
                  <a:lnTo>
                    <a:pt x="18" y="82"/>
                  </a:lnTo>
                  <a:lnTo>
                    <a:pt x="18" y="80"/>
                  </a:lnTo>
                  <a:lnTo>
                    <a:pt x="18" y="76"/>
                  </a:lnTo>
                  <a:lnTo>
                    <a:pt x="22" y="72"/>
                  </a:lnTo>
                  <a:lnTo>
                    <a:pt x="22" y="68"/>
                  </a:lnTo>
                  <a:lnTo>
                    <a:pt x="26" y="72"/>
                  </a:lnTo>
                  <a:lnTo>
                    <a:pt x="30" y="72"/>
                  </a:lnTo>
                  <a:lnTo>
                    <a:pt x="30" y="68"/>
                  </a:lnTo>
                  <a:lnTo>
                    <a:pt x="30" y="64"/>
                  </a:lnTo>
                  <a:lnTo>
                    <a:pt x="30" y="60"/>
                  </a:lnTo>
                  <a:lnTo>
                    <a:pt x="30" y="56"/>
                  </a:lnTo>
                  <a:lnTo>
                    <a:pt x="30" y="54"/>
                  </a:lnTo>
                  <a:lnTo>
                    <a:pt x="32" y="54"/>
                  </a:lnTo>
                  <a:lnTo>
                    <a:pt x="32" y="50"/>
                  </a:lnTo>
                  <a:lnTo>
                    <a:pt x="36" y="42"/>
                  </a:lnTo>
                  <a:lnTo>
                    <a:pt x="36" y="38"/>
                  </a:lnTo>
                  <a:lnTo>
                    <a:pt x="40" y="38"/>
                  </a:lnTo>
                  <a:lnTo>
                    <a:pt x="44" y="38"/>
                  </a:lnTo>
                  <a:lnTo>
                    <a:pt x="44" y="34"/>
                  </a:lnTo>
                  <a:lnTo>
                    <a:pt x="48" y="26"/>
                  </a:lnTo>
                  <a:lnTo>
                    <a:pt x="48" y="24"/>
                  </a:lnTo>
                  <a:lnTo>
                    <a:pt x="48" y="20"/>
                  </a:lnTo>
                  <a:lnTo>
                    <a:pt x="48" y="16"/>
                  </a:lnTo>
                  <a:lnTo>
                    <a:pt x="52" y="12"/>
                  </a:lnTo>
                  <a:lnTo>
                    <a:pt x="56" y="12"/>
                  </a:lnTo>
                  <a:lnTo>
                    <a:pt x="60" y="12"/>
                  </a:lnTo>
                  <a:lnTo>
                    <a:pt x="60" y="8"/>
                  </a:lnTo>
                  <a:lnTo>
                    <a:pt x="62" y="8"/>
                  </a:lnTo>
                  <a:lnTo>
                    <a:pt x="62" y="12"/>
                  </a:lnTo>
                  <a:lnTo>
                    <a:pt x="62" y="16"/>
                  </a:lnTo>
                  <a:lnTo>
                    <a:pt x="66" y="16"/>
                  </a:lnTo>
                  <a:lnTo>
                    <a:pt x="66" y="8"/>
                  </a:lnTo>
                  <a:lnTo>
                    <a:pt x="70" y="4"/>
                  </a:lnTo>
                  <a:lnTo>
                    <a:pt x="70" y="0"/>
                  </a:lnTo>
                  <a:lnTo>
                    <a:pt x="70" y="4"/>
                  </a:lnTo>
                  <a:lnTo>
                    <a:pt x="74" y="4"/>
                  </a:lnTo>
                  <a:lnTo>
                    <a:pt x="74" y="8"/>
                  </a:lnTo>
                  <a:lnTo>
                    <a:pt x="78" y="8"/>
                  </a:lnTo>
                  <a:lnTo>
                    <a:pt x="82" y="8"/>
                  </a:lnTo>
                  <a:lnTo>
                    <a:pt x="86" y="8"/>
                  </a:lnTo>
                  <a:lnTo>
                    <a:pt x="86" y="4"/>
                  </a:lnTo>
                  <a:lnTo>
                    <a:pt x="90" y="4"/>
                  </a:lnTo>
                  <a:lnTo>
                    <a:pt x="90" y="8"/>
                  </a:lnTo>
                  <a:lnTo>
                    <a:pt x="92" y="8"/>
                  </a:lnTo>
                  <a:lnTo>
                    <a:pt x="92" y="4"/>
                  </a:lnTo>
                  <a:lnTo>
                    <a:pt x="92" y="8"/>
                  </a:lnTo>
                  <a:lnTo>
                    <a:pt x="96" y="8"/>
                  </a:lnTo>
                  <a:lnTo>
                    <a:pt x="100" y="8"/>
                  </a:lnTo>
                  <a:lnTo>
                    <a:pt x="104" y="8"/>
                  </a:lnTo>
                  <a:lnTo>
                    <a:pt x="104" y="12"/>
                  </a:lnTo>
                  <a:lnTo>
                    <a:pt x="108" y="12"/>
                  </a:lnTo>
                  <a:lnTo>
                    <a:pt x="112" y="12"/>
                  </a:lnTo>
                  <a:lnTo>
                    <a:pt x="112" y="16"/>
                  </a:lnTo>
                  <a:lnTo>
                    <a:pt x="116" y="16"/>
                  </a:lnTo>
                  <a:lnTo>
                    <a:pt x="116" y="20"/>
                  </a:lnTo>
                  <a:lnTo>
                    <a:pt x="116" y="24"/>
                  </a:lnTo>
                  <a:lnTo>
                    <a:pt x="118" y="26"/>
                  </a:lnTo>
                  <a:lnTo>
                    <a:pt x="122" y="26"/>
                  </a:lnTo>
                  <a:lnTo>
                    <a:pt x="122" y="30"/>
                  </a:lnTo>
                  <a:lnTo>
                    <a:pt x="126" y="30"/>
                  </a:lnTo>
                  <a:lnTo>
                    <a:pt x="126" y="34"/>
                  </a:lnTo>
                  <a:lnTo>
                    <a:pt x="130" y="34"/>
                  </a:lnTo>
                  <a:lnTo>
                    <a:pt x="130" y="38"/>
                  </a:lnTo>
                  <a:lnTo>
                    <a:pt x="130" y="42"/>
                  </a:lnTo>
                  <a:lnTo>
                    <a:pt x="134" y="42"/>
                  </a:lnTo>
                  <a:lnTo>
                    <a:pt x="134" y="46"/>
                  </a:lnTo>
                  <a:lnTo>
                    <a:pt x="130" y="46"/>
                  </a:lnTo>
                  <a:lnTo>
                    <a:pt x="130" y="50"/>
                  </a:lnTo>
                  <a:lnTo>
                    <a:pt x="126" y="54"/>
                  </a:lnTo>
                  <a:lnTo>
                    <a:pt x="126" y="56"/>
                  </a:lnTo>
                  <a:lnTo>
                    <a:pt x="122" y="60"/>
                  </a:lnTo>
                  <a:lnTo>
                    <a:pt x="126" y="60"/>
                  </a:lnTo>
                  <a:lnTo>
                    <a:pt x="126" y="64"/>
                  </a:lnTo>
                  <a:lnTo>
                    <a:pt x="126" y="68"/>
                  </a:lnTo>
                  <a:lnTo>
                    <a:pt x="130" y="68"/>
                  </a:lnTo>
                  <a:lnTo>
                    <a:pt x="134" y="68"/>
                  </a:lnTo>
                  <a:lnTo>
                    <a:pt x="138" y="68"/>
                  </a:lnTo>
                  <a:lnTo>
                    <a:pt x="142" y="68"/>
                  </a:lnTo>
                  <a:lnTo>
                    <a:pt x="142" y="72"/>
                  </a:lnTo>
                  <a:lnTo>
                    <a:pt x="138" y="72"/>
                  </a:lnTo>
                  <a:lnTo>
                    <a:pt x="138" y="76"/>
                  </a:lnTo>
                  <a:lnTo>
                    <a:pt x="138" y="80"/>
                  </a:lnTo>
                  <a:lnTo>
                    <a:pt x="142" y="82"/>
                  </a:lnTo>
                  <a:lnTo>
                    <a:pt x="142" y="86"/>
                  </a:lnTo>
                  <a:lnTo>
                    <a:pt x="146" y="86"/>
                  </a:lnTo>
                  <a:lnTo>
                    <a:pt x="146" y="90"/>
                  </a:lnTo>
                  <a:lnTo>
                    <a:pt x="148" y="94"/>
                  </a:lnTo>
                  <a:lnTo>
                    <a:pt x="148" y="98"/>
                  </a:lnTo>
                  <a:lnTo>
                    <a:pt x="152" y="98"/>
                  </a:lnTo>
                  <a:lnTo>
                    <a:pt x="156" y="102"/>
                  </a:lnTo>
                  <a:lnTo>
                    <a:pt x="164" y="106"/>
                  </a:lnTo>
                  <a:lnTo>
                    <a:pt x="172" y="110"/>
                  </a:lnTo>
                  <a:lnTo>
                    <a:pt x="176" y="110"/>
                  </a:lnTo>
                  <a:lnTo>
                    <a:pt x="178" y="112"/>
                  </a:lnTo>
                  <a:lnTo>
                    <a:pt x="186" y="112"/>
                  </a:lnTo>
                  <a:lnTo>
                    <a:pt x="190" y="116"/>
                  </a:lnTo>
                  <a:lnTo>
                    <a:pt x="194" y="116"/>
                  </a:lnTo>
                  <a:lnTo>
                    <a:pt x="198" y="116"/>
                  </a:lnTo>
                  <a:lnTo>
                    <a:pt x="198" y="120"/>
                  </a:lnTo>
                  <a:lnTo>
                    <a:pt x="202" y="120"/>
                  </a:lnTo>
                  <a:lnTo>
                    <a:pt x="208" y="120"/>
                  </a:lnTo>
                  <a:lnTo>
                    <a:pt x="212" y="120"/>
                  </a:lnTo>
                  <a:lnTo>
                    <a:pt x="208" y="124"/>
                  </a:lnTo>
                  <a:lnTo>
                    <a:pt x="204" y="128"/>
                  </a:lnTo>
                  <a:lnTo>
                    <a:pt x="198" y="136"/>
                  </a:lnTo>
                  <a:lnTo>
                    <a:pt x="194" y="142"/>
                  </a:lnTo>
                  <a:lnTo>
                    <a:pt x="186" y="150"/>
                  </a:lnTo>
                  <a:lnTo>
                    <a:pt x="186" y="154"/>
                  </a:lnTo>
                  <a:lnTo>
                    <a:pt x="182" y="154"/>
                  </a:lnTo>
                  <a:lnTo>
                    <a:pt x="178" y="158"/>
                  </a:lnTo>
                  <a:lnTo>
                    <a:pt x="178" y="162"/>
                  </a:lnTo>
                  <a:lnTo>
                    <a:pt x="178" y="162"/>
                  </a:lnTo>
                  <a:lnTo>
                    <a:pt x="178" y="16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146"/>
            <p:cNvSpPr>
              <a:spLocks noEditPoints="1"/>
            </p:cNvSpPr>
            <p:nvPr/>
          </p:nvSpPr>
          <p:spPr bwMode="auto">
            <a:xfrm>
              <a:off x="4587875" y="4499043"/>
              <a:ext cx="133350" cy="165100"/>
            </a:xfrm>
            <a:custGeom>
              <a:avLst/>
              <a:gdLst>
                <a:gd name="T0" fmla="*/ 46 w 84"/>
                <a:gd name="T1" fmla="*/ 90 h 104"/>
                <a:gd name="T2" fmla="*/ 46 w 84"/>
                <a:gd name="T3" fmla="*/ 96 h 104"/>
                <a:gd name="T4" fmla="*/ 46 w 84"/>
                <a:gd name="T5" fmla="*/ 100 h 104"/>
                <a:gd name="T6" fmla="*/ 42 w 84"/>
                <a:gd name="T7" fmla="*/ 100 h 104"/>
                <a:gd name="T8" fmla="*/ 34 w 84"/>
                <a:gd name="T9" fmla="*/ 104 h 104"/>
                <a:gd name="T10" fmla="*/ 30 w 84"/>
                <a:gd name="T11" fmla="*/ 100 h 104"/>
                <a:gd name="T12" fmla="*/ 26 w 84"/>
                <a:gd name="T13" fmla="*/ 92 h 104"/>
                <a:gd name="T14" fmla="*/ 20 w 84"/>
                <a:gd name="T15" fmla="*/ 86 h 104"/>
                <a:gd name="T16" fmla="*/ 16 w 84"/>
                <a:gd name="T17" fmla="*/ 82 h 104"/>
                <a:gd name="T18" fmla="*/ 20 w 84"/>
                <a:gd name="T19" fmla="*/ 82 h 104"/>
                <a:gd name="T20" fmla="*/ 16 w 84"/>
                <a:gd name="T21" fmla="*/ 82 h 104"/>
                <a:gd name="T22" fmla="*/ 12 w 84"/>
                <a:gd name="T23" fmla="*/ 74 h 104"/>
                <a:gd name="T24" fmla="*/ 12 w 84"/>
                <a:gd name="T25" fmla="*/ 74 h 104"/>
                <a:gd name="T26" fmla="*/ 8 w 84"/>
                <a:gd name="T27" fmla="*/ 70 h 104"/>
                <a:gd name="T28" fmla="*/ 8 w 84"/>
                <a:gd name="T29" fmla="*/ 68 h 104"/>
                <a:gd name="T30" fmla="*/ 4 w 84"/>
                <a:gd name="T31" fmla="*/ 60 h 104"/>
                <a:gd name="T32" fmla="*/ 12 w 84"/>
                <a:gd name="T33" fmla="*/ 68 h 104"/>
                <a:gd name="T34" fmla="*/ 12 w 84"/>
                <a:gd name="T35" fmla="*/ 68 h 104"/>
                <a:gd name="T36" fmla="*/ 8 w 84"/>
                <a:gd name="T37" fmla="*/ 64 h 104"/>
                <a:gd name="T38" fmla="*/ 4 w 84"/>
                <a:gd name="T39" fmla="*/ 64 h 104"/>
                <a:gd name="T40" fmla="*/ 0 w 84"/>
                <a:gd name="T41" fmla="*/ 48 h 104"/>
                <a:gd name="T42" fmla="*/ 4 w 84"/>
                <a:gd name="T43" fmla="*/ 52 h 104"/>
                <a:gd name="T44" fmla="*/ 8 w 84"/>
                <a:gd name="T45" fmla="*/ 44 h 104"/>
                <a:gd name="T46" fmla="*/ 8 w 84"/>
                <a:gd name="T47" fmla="*/ 40 h 104"/>
                <a:gd name="T48" fmla="*/ 8 w 84"/>
                <a:gd name="T49" fmla="*/ 38 h 104"/>
                <a:gd name="T50" fmla="*/ 12 w 84"/>
                <a:gd name="T51" fmla="*/ 38 h 104"/>
                <a:gd name="T52" fmla="*/ 16 w 84"/>
                <a:gd name="T53" fmla="*/ 38 h 104"/>
                <a:gd name="T54" fmla="*/ 12 w 84"/>
                <a:gd name="T55" fmla="*/ 30 h 104"/>
                <a:gd name="T56" fmla="*/ 12 w 84"/>
                <a:gd name="T57" fmla="*/ 30 h 104"/>
                <a:gd name="T58" fmla="*/ 16 w 84"/>
                <a:gd name="T59" fmla="*/ 26 h 104"/>
                <a:gd name="T60" fmla="*/ 16 w 84"/>
                <a:gd name="T61" fmla="*/ 22 h 104"/>
                <a:gd name="T62" fmla="*/ 20 w 84"/>
                <a:gd name="T63" fmla="*/ 22 h 104"/>
                <a:gd name="T64" fmla="*/ 26 w 84"/>
                <a:gd name="T65" fmla="*/ 22 h 104"/>
                <a:gd name="T66" fmla="*/ 38 w 84"/>
                <a:gd name="T67" fmla="*/ 10 h 104"/>
                <a:gd name="T68" fmla="*/ 38 w 84"/>
                <a:gd name="T69" fmla="*/ 0 h 104"/>
                <a:gd name="T70" fmla="*/ 54 w 84"/>
                <a:gd name="T71" fmla="*/ 0 h 104"/>
                <a:gd name="T72" fmla="*/ 64 w 84"/>
                <a:gd name="T73" fmla="*/ 0 h 104"/>
                <a:gd name="T74" fmla="*/ 64 w 84"/>
                <a:gd name="T75" fmla="*/ 4 h 104"/>
                <a:gd name="T76" fmla="*/ 64 w 84"/>
                <a:gd name="T77" fmla="*/ 10 h 104"/>
                <a:gd name="T78" fmla="*/ 64 w 84"/>
                <a:gd name="T79" fmla="*/ 18 h 104"/>
                <a:gd name="T80" fmla="*/ 72 w 84"/>
                <a:gd name="T81" fmla="*/ 14 h 104"/>
                <a:gd name="T82" fmla="*/ 80 w 84"/>
                <a:gd name="T83" fmla="*/ 14 h 104"/>
                <a:gd name="T84" fmla="*/ 84 w 84"/>
                <a:gd name="T85" fmla="*/ 22 h 104"/>
                <a:gd name="T86" fmla="*/ 76 w 84"/>
                <a:gd name="T87" fmla="*/ 30 h 104"/>
                <a:gd name="T88" fmla="*/ 76 w 84"/>
                <a:gd name="T89" fmla="*/ 40 h 104"/>
                <a:gd name="T90" fmla="*/ 80 w 84"/>
                <a:gd name="T91" fmla="*/ 44 h 104"/>
                <a:gd name="T92" fmla="*/ 84 w 84"/>
                <a:gd name="T93" fmla="*/ 48 h 104"/>
                <a:gd name="T94" fmla="*/ 84 w 84"/>
                <a:gd name="T95" fmla="*/ 60 h 104"/>
                <a:gd name="T96" fmla="*/ 84 w 84"/>
                <a:gd name="T97" fmla="*/ 70 h 104"/>
                <a:gd name="T98" fmla="*/ 80 w 84"/>
                <a:gd name="T99" fmla="*/ 74 h 104"/>
                <a:gd name="T100" fmla="*/ 76 w 84"/>
                <a:gd name="T101" fmla="*/ 82 h 104"/>
                <a:gd name="T102" fmla="*/ 72 w 84"/>
                <a:gd name="T103" fmla="*/ 78 h 104"/>
                <a:gd name="T104" fmla="*/ 64 w 84"/>
                <a:gd name="T105" fmla="*/ 78 h 104"/>
                <a:gd name="T106" fmla="*/ 60 w 84"/>
                <a:gd name="T107" fmla="*/ 78 h 104"/>
                <a:gd name="T108" fmla="*/ 56 w 84"/>
                <a:gd name="T109" fmla="*/ 70 h 104"/>
                <a:gd name="T110" fmla="*/ 54 w 84"/>
                <a:gd name="T111" fmla="*/ 74 h 104"/>
                <a:gd name="T112" fmla="*/ 50 w 84"/>
                <a:gd name="T113" fmla="*/ 78 h 104"/>
                <a:gd name="T114" fmla="*/ 42 w 84"/>
                <a:gd name="T115" fmla="*/ 78 h 104"/>
                <a:gd name="T116" fmla="*/ 42 w 84"/>
                <a:gd name="T117" fmla="*/ 86 h 104"/>
                <a:gd name="T118" fmla="*/ 4 w 84"/>
                <a:gd name="T119" fmla="*/ 52 h 104"/>
                <a:gd name="T120" fmla="*/ 4 w 84"/>
                <a:gd name="T1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 h="104">
                  <a:moveTo>
                    <a:pt x="42" y="86"/>
                  </a:moveTo>
                  <a:lnTo>
                    <a:pt x="42" y="86"/>
                  </a:lnTo>
                  <a:lnTo>
                    <a:pt x="42" y="90"/>
                  </a:lnTo>
                  <a:lnTo>
                    <a:pt x="42" y="90"/>
                  </a:lnTo>
                  <a:lnTo>
                    <a:pt x="42" y="86"/>
                  </a:lnTo>
                  <a:lnTo>
                    <a:pt x="46" y="90"/>
                  </a:lnTo>
                  <a:lnTo>
                    <a:pt x="46" y="90"/>
                  </a:lnTo>
                  <a:lnTo>
                    <a:pt x="46" y="90"/>
                  </a:lnTo>
                  <a:lnTo>
                    <a:pt x="46" y="90"/>
                  </a:lnTo>
                  <a:lnTo>
                    <a:pt x="42" y="92"/>
                  </a:lnTo>
                  <a:lnTo>
                    <a:pt x="42" y="92"/>
                  </a:lnTo>
                  <a:lnTo>
                    <a:pt x="42" y="92"/>
                  </a:lnTo>
                  <a:lnTo>
                    <a:pt x="46" y="92"/>
                  </a:lnTo>
                  <a:lnTo>
                    <a:pt x="46" y="92"/>
                  </a:lnTo>
                  <a:lnTo>
                    <a:pt x="46" y="92"/>
                  </a:lnTo>
                  <a:lnTo>
                    <a:pt x="46" y="96"/>
                  </a:lnTo>
                  <a:lnTo>
                    <a:pt x="46" y="96"/>
                  </a:lnTo>
                  <a:lnTo>
                    <a:pt x="46" y="96"/>
                  </a:lnTo>
                  <a:lnTo>
                    <a:pt x="46" y="96"/>
                  </a:lnTo>
                  <a:lnTo>
                    <a:pt x="46" y="96"/>
                  </a:lnTo>
                  <a:lnTo>
                    <a:pt x="46" y="96"/>
                  </a:lnTo>
                  <a:lnTo>
                    <a:pt x="46" y="100"/>
                  </a:lnTo>
                  <a:lnTo>
                    <a:pt x="46" y="100"/>
                  </a:lnTo>
                  <a:lnTo>
                    <a:pt x="46" y="100"/>
                  </a:lnTo>
                  <a:lnTo>
                    <a:pt x="46" y="100"/>
                  </a:lnTo>
                  <a:lnTo>
                    <a:pt x="46" y="100"/>
                  </a:lnTo>
                  <a:lnTo>
                    <a:pt x="46" y="100"/>
                  </a:lnTo>
                  <a:lnTo>
                    <a:pt x="46" y="100"/>
                  </a:lnTo>
                  <a:lnTo>
                    <a:pt x="46" y="100"/>
                  </a:lnTo>
                  <a:lnTo>
                    <a:pt x="46" y="100"/>
                  </a:lnTo>
                  <a:lnTo>
                    <a:pt x="42" y="100"/>
                  </a:lnTo>
                  <a:lnTo>
                    <a:pt x="42" y="100"/>
                  </a:lnTo>
                  <a:lnTo>
                    <a:pt x="42" y="100"/>
                  </a:lnTo>
                  <a:lnTo>
                    <a:pt x="42" y="100"/>
                  </a:lnTo>
                  <a:lnTo>
                    <a:pt x="42" y="100"/>
                  </a:lnTo>
                  <a:lnTo>
                    <a:pt x="42" y="100"/>
                  </a:lnTo>
                  <a:lnTo>
                    <a:pt x="38" y="100"/>
                  </a:lnTo>
                  <a:lnTo>
                    <a:pt x="38" y="100"/>
                  </a:lnTo>
                  <a:lnTo>
                    <a:pt x="34" y="104"/>
                  </a:lnTo>
                  <a:lnTo>
                    <a:pt x="34" y="104"/>
                  </a:lnTo>
                  <a:lnTo>
                    <a:pt x="34" y="104"/>
                  </a:lnTo>
                  <a:lnTo>
                    <a:pt x="34" y="104"/>
                  </a:lnTo>
                  <a:lnTo>
                    <a:pt x="34" y="104"/>
                  </a:lnTo>
                  <a:lnTo>
                    <a:pt x="34" y="104"/>
                  </a:lnTo>
                  <a:lnTo>
                    <a:pt x="34" y="104"/>
                  </a:lnTo>
                  <a:lnTo>
                    <a:pt x="34" y="100"/>
                  </a:lnTo>
                  <a:lnTo>
                    <a:pt x="34" y="100"/>
                  </a:lnTo>
                  <a:lnTo>
                    <a:pt x="30" y="100"/>
                  </a:lnTo>
                  <a:lnTo>
                    <a:pt x="30" y="100"/>
                  </a:lnTo>
                  <a:lnTo>
                    <a:pt x="30" y="100"/>
                  </a:lnTo>
                  <a:lnTo>
                    <a:pt x="30" y="100"/>
                  </a:lnTo>
                  <a:lnTo>
                    <a:pt x="30" y="96"/>
                  </a:lnTo>
                  <a:lnTo>
                    <a:pt x="26" y="96"/>
                  </a:lnTo>
                  <a:lnTo>
                    <a:pt x="26" y="96"/>
                  </a:lnTo>
                  <a:lnTo>
                    <a:pt x="26" y="96"/>
                  </a:lnTo>
                  <a:lnTo>
                    <a:pt x="26" y="92"/>
                  </a:lnTo>
                  <a:lnTo>
                    <a:pt x="26" y="92"/>
                  </a:lnTo>
                  <a:lnTo>
                    <a:pt x="24" y="90"/>
                  </a:lnTo>
                  <a:lnTo>
                    <a:pt x="24" y="90"/>
                  </a:lnTo>
                  <a:lnTo>
                    <a:pt x="24" y="90"/>
                  </a:lnTo>
                  <a:lnTo>
                    <a:pt x="20" y="86"/>
                  </a:lnTo>
                  <a:lnTo>
                    <a:pt x="20" y="86"/>
                  </a:lnTo>
                  <a:lnTo>
                    <a:pt x="20" y="86"/>
                  </a:lnTo>
                  <a:lnTo>
                    <a:pt x="20" y="86"/>
                  </a:lnTo>
                  <a:lnTo>
                    <a:pt x="20" y="86"/>
                  </a:lnTo>
                  <a:lnTo>
                    <a:pt x="20" y="86"/>
                  </a:lnTo>
                  <a:lnTo>
                    <a:pt x="16" y="82"/>
                  </a:lnTo>
                  <a:lnTo>
                    <a:pt x="16" y="82"/>
                  </a:lnTo>
                  <a:lnTo>
                    <a:pt x="16" y="82"/>
                  </a:lnTo>
                  <a:lnTo>
                    <a:pt x="16" y="82"/>
                  </a:lnTo>
                  <a:lnTo>
                    <a:pt x="16" y="82"/>
                  </a:lnTo>
                  <a:lnTo>
                    <a:pt x="16" y="82"/>
                  </a:lnTo>
                  <a:lnTo>
                    <a:pt x="20" y="82"/>
                  </a:lnTo>
                  <a:lnTo>
                    <a:pt x="20" y="82"/>
                  </a:lnTo>
                  <a:lnTo>
                    <a:pt x="20" y="86"/>
                  </a:lnTo>
                  <a:lnTo>
                    <a:pt x="24" y="82"/>
                  </a:lnTo>
                  <a:lnTo>
                    <a:pt x="20" y="82"/>
                  </a:lnTo>
                  <a:lnTo>
                    <a:pt x="20" y="82"/>
                  </a:lnTo>
                  <a:lnTo>
                    <a:pt x="20" y="82"/>
                  </a:lnTo>
                  <a:lnTo>
                    <a:pt x="20" y="82"/>
                  </a:lnTo>
                  <a:lnTo>
                    <a:pt x="20" y="82"/>
                  </a:lnTo>
                  <a:lnTo>
                    <a:pt x="20" y="82"/>
                  </a:lnTo>
                  <a:lnTo>
                    <a:pt x="16" y="82"/>
                  </a:lnTo>
                  <a:lnTo>
                    <a:pt x="16" y="82"/>
                  </a:lnTo>
                  <a:lnTo>
                    <a:pt x="16" y="82"/>
                  </a:lnTo>
                  <a:lnTo>
                    <a:pt x="16" y="82"/>
                  </a:lnTo>
                  <a:lnTo>
                    <a:pt x="16" y="82"/>
                  </a:lnTo>
                  <a:lnTo>
                    <a:pt x="16" y="82"/>
                  </a:lnTo>
                  <a:lnTo>
                    <a:pt x="16" y="78"/>
                  </a:lnTo>
                  <a:lnTo>
                    <a:pt x="12" y="78"/>
                  </a:lnTo>
                  <a:lnTo>
                    <a:pt x="12" y="78"/>
                  </a:lnTo>
                  <a:lnTo>
                    <a:pt x="12" y="78"/>
                  </a:lnTo>
                  <a:lnTo>
                    <a:pt x="12" y="78"/>
                  </a:lnTo>
                  <a:lnTo>
                    <a:pt x="12" y="78"/>
                  </a:lnTo>
                  <a:lnTo>
                    <a:pt x="12" y="78"/>
                  </a:lnTo>
                  <a:lnTo>
                    <a:pt x="12" y="74"/>
                  </a:lnTo>
                  <a:lnTo>
                    <a:pt x="12" y="74"/>
                  </a:lnTo>
                  <a:lnTo>
                    <a:pt x="12" y="74"/>
                  </a:lnTo>
                  <a:lnTo>
                    <a:pt x="12" y="74"/>
                  </a:lnTo>
                  <a:lnTo>
                    <a:pt x="12" y="74"/>
                  </a:lnTo>
                  <a:lnTo>
                    <a:pt x="8" y="70"/>
                  </a:lnTo>
                  <a:lnTo>
                    <a:pt x="8" y="70"/>
                  </a:lnTo>
                  <a:lnTo>
                    <a:pt x="12" y="70"/>
                  </a:lnTo>
                  <a:lnTo>
                    <a:pt x="12" y="74"/>
                  </a:lnTo>
                  <a:lnTo>
                    <a:pt x="12" y="74"/>
                  </a:lnTo>
                  <a:lnTo>
                    <a:pt x="12" y="74"/>
                  </a:lnTo>
                  <a:lnTo>
                    <a:pt x="12" y="74"/>
                  </a:lnTo>
                  <a:lnTo>
                    <a:pt x="12" y="74"/>
                  </a:lnTo>
                  <a:lnTo>
                    <a:pt x="12" y="70"/>
                  </a:lnTo>
                  <a:lnTo>
                    <a:pt x="12" y="70"/>
                  </a:lnTo>
                  <a:lnTo>
                    <a:pt x="12" y="70"/>
                  </a:lnTo>
                  <a:lnTo>
                    <a:pt x="8" y="70"/>
                  </a:lnTo>
                  <a:lnTo>
                    <a:pt x="8" y="70"/>
                  </a:lnTo>
                  <a:lnTo>
                    <a:pt x="8" y="70"/>
                  </a:lnTo>
                  <a:lnTo>
                    <a:pt x="8" y="70"/>
                  </a:lnTo>
                  <a:lnTo>
                    <a:pt x="8" y="70"/>
                  </a:lnTo>
                  <a:lnTo>
                    <a:pt x="8" y="68"/>
                  </a:lnTo>
                  <a:lnTo>
                    <a:pt x="8" y="68"/>
                  </a:lnTo>
                  <a:lnTo>
                    <a:pt x="8" y="68"/>
                  </a:lnTo>
                  <a:lnTo>
                    <a:pt x="8" y="68"/>
                  </a:lnTo>
                  <a:lnTo>
                    <a:pt x="8" y="68"/>
                  </a:lnTo>
                  <a:lnTo>
                    <a:pt x="8" y="64"/>
                  </a:lnTo>
                  <a:lnTo>
                    <a:pt x="4" y="64"/>
                  </a:lnTo>
                  <a:lnTo>
                    <a:pt x="4" y="64"/>
                  </a:lnTo>
                  <a:lnTo>
                    <a:pt x="4" y="64"/>
                  </a:lnTo>
                  <a:lnTo>
                    <a:pt x="4" y="60"/>
                  </a:lnTo>
                  <a:lnTo>
                    <a:pt x="4" y="60"/>
                  </a:lnTo>
                  <a:lnTo>
                    <a:pt x="4" y="60"/>
                  </a:lnTo>
                  <a:lnTo>
                    <a:pt x="4" y="60"/>
                  </a:lnTo>
                  <a:lnTo>
                    <a:pt x="4" y="64"/>
                  </a:lnTo>
                  <a:lnTo>
                    <a:pt x="4" y="64"/>
                  </a:lnTo>
                  <a:lnTo>
                    <a:pt x="8" y="64"/>
                  </a:lnTo>
                  <a:lnTo>
                    <a:pt x="8" y="68"/>
                  </a:lnTo>
                  <a:lnTo>
                    <a:pt x="8" y="68"/>
                  </a:lnTo>
                  <a:lnTo>
                    <a:pt x="12" y="68"/>
                  </a:lnTo>
                  <a:lnTo>
                    <a:pt x="12" y="68"/>
                  </a:lnTo>
                  <a:lnTo>
                    <a:pt x="12" y="68"/>
                  </a:lnTo>
                  <a:lnTo>
                    <a:pt x="12" y="68"/>
                  </a:lnTo>
                  <a:lnTo>
                    <a:pt x="12" y="68"/>
                  </a:lnTo>
                  <a:lnTo>
                    <a:pt x="12" y="68"/>
                  </a:lnTo>
                  <a:lnTo>
                    <a:pt x="12" y="68"/>
                  </a:lnTo>
                  <a:lnTo>
                    <a:pt x="12" y="68"/>
                  </a:lnTo>
                  <a:lnTo>
                    <a:pt x="12" y="64"/>
                  </a:lnTo>
                  <a:lnTo>
                    <a:pt x="12" y="68"/>
                  </a:lnTo>
                  <a:lnTo>
                    <a:pt x="8" y="68"/>
                  </a:lnTo>
                  <a:lnTo>
                    <a:pt x="8" y="68"/>
                  </a:lnTo>
                  <a:lnTo>
                    <a:pt x="8" y="68"/>
                  </a:lnTo>
                  <a:lnTo>
                    <a:pt x="8" y="64"/>
                  </a:lnTo>
                  <a:lnTo>
                    <a:pt x="8" y="64"/>
                  </a:lnTo>
                  <a:lnTo>
                    <a:pt x="8" y="64"/>
                  </a:lnTo>
                  <a:lnTo>
                    <a:pt x="8" y="64"/>
                  </a:lnTo>
                  <a:lnTo>
                    <a:pt x="8" y="64"/>
                  </a:lnTo>
                  <a:lnTo>
                    <a:pt x="8" y="60"/>
                  </a:lnTo>
                  <a:lnTo>
                    <a:pt x="8" y="60"/>
                  </a:lnTo>
                  <a:lnTo>
                    <a:pt x="8" y="64"/>
                  </a:lnTo>
                  <a:lnTo>
                    <a:pt x="8" y="64"/>
                  </a:lnTo>
                  <a:lnTo>
                    <a:pt x="8" y="64"/>
                  </a:lnTo>
                  <a:lnTo>
                    <a:pt x="8" y="64"/>
                  </a:lnTo>
                  <a:lnTo>
                    <a:pt x="8" y="64"/>
                  </a:lnTo>
                  <a:lnTo>
                    <a:pt x="4" y="64"/>
                  </a:lnTo>
                  <a:lnTo>
                    <a:pt x="4" y="60"/>
                  </a:lnTo>
                  <a:lnTo>
                    <a:pt x="4" y="60"/>
                  </a:lnTo>
                  <a:lnTo>
                    <a:pt x="4" y="60"/>
                  </a:lnTo>
                  <a:lnTo>
                    <a:pt x="4" y="60"/>
                  </a:lnTo>
                  <a:lnTo>
                    <a:pt x="4" y="56"/>
                  </a:lnTo>
                  <a:lnTo>
                    <a:pt x="0" y="52"/>
                  </a:lnTo>
                  <a:lnTo>
                    <a:pt x="0" y="52"/>
                  </a:lnTo>
                  <a:lnTo>
                    <a:pt x="0" y="48"/>
                  </a:lnTo>
                  <a:lnTo>
                    <a:pt x="0" y="48"/>
                  </a:lnTo>
                  <a:lnTo>
                    <a:pt x="0" y="48"/>
                  </a:lnTo>
                  <a:lnTo>
                    <a:pt x="0" y="48"/>
                  </a:lnTo>
                  <a:lnTo>
                    <a:pt x="0" y="48"/>
                  </a:lnTo>
                  <a:lnTo>
                    <a:pt x="0" y="52"/>
                  </a:lnTo>
                  <a:lnTo>
                    <a:pt x="4" y="52"/>
                  </a:lnTo>
                  <a:lnTo>
                    <a:pt x="4" y="52"/>
                  </a:lnTo>
                  <a:lnTo>
                    <a:pt x="4" y="52"/>
                  </a:lnTo>
                  <a:lnTo>
                    <a:pt x="4" y="52"/>
                  </a:lnTo>
                  <a:lnTo>
                    <a:pt x="4" y="48"/>
                  </a:lnTo>
                  <a:lnTo>
                    <a:pt x="8" y="48"/>
                  </a:lnTo>
                  <a:lnTo>
                    <a:pt x="8" y="48"/>
                  </a:lnTo>
                  <a:lnTo>
                    <a:pt x="8" y="48"/>
                  </a:lnTo>
                  <a:lnTo>
                    <a:pt x="8" y="48"/>
                  </a:lnTo>
                  <a:lnTo>
                    <a:pt x="8" y="48"/>
                  </a:lnTo>
                  <a:lnTo>
                    <a:pt x="8" y="44"/>
                  </a:lnTo>
                  <a:lnTo>
                    <a:pt x="8" y="44"/>
                  </a:lnTo>
                  <a:lnTo>
                    <a:pt x="8" y="44"/>
                  </a:lnTo>
                  <a:lnTo>
                    <a:pt x="8" y="44"/>
                  </a:lnTo>
                  <a:lnTo>
                    <a:pt x="8" y="44"/>
                  </a:lnTo>
                  <a:lnTo>
                    <a:pt x="8" y="44"/>
                  </a:lnTo>
                  <a:lnTo>
                    <a:pt x="8" y="40"/>
                  </a:lnTo>
                  <a:lnTo>
                    <a:pt x="8" y="40"/>
                  </a:lnTo>
                  <a:lnTo>
                    <a:pt x="8" y="40"/>
                  </a:lnTo>
                  <a:lnTo>
                    <a:pt x="8" y="40"/>
                  </a:lnTo>
                  <a:lnTo>
                    <a:pt x="8" y="40"/>
                  </a:lnTo>
                  <a:lnTo>
                    <a:pt x="8" y="40"/>
                  </a:lnTo>
                  <a:lnTo>
                    <a:pt x="8" y="40"/>
                  </a:lnTo>
                  <a:lnTo>
                    <a:pt x="8" y="38"/>
                  </a:lnTo>
                  <a:lnTo>
                    <a:pt x="8" y="38"/>
                  </a:lnTo>
                  <a:lnTo>
                    <a:pt x="8" y="38"/>
                  </a:lnTo>
                  <a:lnTo>
                    <a:pt x="8" y="38"/>
                  </a:lnTo>
                  <a:lnTo>
                    <a:pt x="8" y="34"/>
                  </a:lnTo>
                  <a:lnTo>
                    <a:pt x="8" y="34"/>
                  </a:lnTo>
                  <a:lnTo>
                    <a:pt x="8" y="34"/>
                  </a:lnTo>
                  <a:lnTo>
                    <a:pt x="12" y="34"/>
                  </a:lnTo>
                  <a:lnTo>
                    <a:pt x="12" y="38"/>
                  </a:lnTo>
                  <a:lnTo>
                    <a:pt x="12" y="38"/>
                  </a:lnTo>
                  <a:lnTo>
                    <a:pt x="12" y="38"/>
                  </a:lnTo>
                  <a:lnTo>
                    <a:pt x="12" y="38"/>
                  </a:lnTo>
                  <a:lnTo>
                    <a:pt x="16" y="38"/>
                  </a:lnTo>
                  <a:lnTo>
                    <a:pt x="16" y="38"/>
                  </a:lnTo>
                  <a:lnTo>
                    <a:pt x="16" y="38"/>
                  </a:lnTo>
                  <a:lnTo>
                    <a:pt x="20" y="38"/>
                  </a:lnTo>
                  <a:lnTo>
                    <a:pt x="16" y="38"/>
                  </a:lnTo>
                  <a:lnTo>
                    <a:pt x="16" y="38"/>
                  </a:lnTo>
                  <a:lnTo>
                    <a:pt x="16" y="38"/>
                  </a:lnTo>
                  <a:lnTo>
                    <a:pt x="16" y="38"/>
                  </a:lnTo>
                  <a:lnTo>
                    <a:pt x="16" y="34"/>
                  </a:lnTo>
                  <a:lnTo>
                    <a:pt x="12" y="34"/>
                  </a:lnTo>
                  <a:lnTo>
                    <a:pt x="12" y="34"/>
                  </a:lnTo>
                  <a:lnTo>
                    <a:pt x="12" y="34"/>
                  </a:lnTo>
                  <a:lnTo>
                    <a:pt x="12" y="34"/>
                  </a:lnTo>
                  <a:lnTo>
                    <a:pt x="12" y="34"/>
                  </a:lnTo>
                  <a:lnTo>
                    <a:pt x="12" y="30"/>
                  </a:lnTo>
                  <a:lnTo>
                    <a:pt x="12" y="30"/>
                  </a:lnTo>
                  <a:lnTo>
                    <a:pt x="8" y="30"/>
                  </a:lnTo>
                  <a:lnTo>
                    <a:pt x="8" y="30"/>
                  </a:lnTo>
                  <a:lnTo>
                    <a:pt x="8" y="30"/>
                  </a:lnTo>
                  <a:lnTo>
                    <a:pt x="8" y="30"/>
                  </a:lnTo>
                  <a:lnTo>
                    <a:pt x="8" y="30"/>
                  </a:lnTo>
                  <a:lnTo>
                    <a:pt x="12" y="26"/>
                  </a:lnTo>
                  <a:lnTo>
                    <a:pt x="12" y="26"/>
                  </a:lnTo>
                  <a:lnTo>
                    <a:pt x="12" y="30"/>
                  </a:lnTo>
                  <a:lnTo>
                    <a:pt x="12" y="30"/>
                  </a:lnTo>
                  <a:lnTo>
                    <a:pt x="12" y="30"/>
                  </a:lnTo>
                  <a:lnTo>
                    <a:pt x="12" y="30"/>
                  </a:lnTo>
                  <a:lnTo>
                    <a:pt x="12" y="30"/>
                  </a:lnTo>
                  <a:lnTo>
                    <a:pt x="12" y="30"/>
                  </a:lnTo>
                  <a:lnTo>
                    <a:pt x="16" y="30"/>
                  </a:lnTo>
                  <a:lnTo>
                    <a:pt x="16" y="30"/>
                  </a:lnTo>
                  <a:lnTo>
                    <a:pt x="16" y="26"/>
                  </a:lnTo>
                  <a:lnTo>
                    <a:pt x="12" y="26"/>
                  </a:lnTo>
                  <a:lnTo>
                    <a:pt x="12" y="26"/>
                  </a:lnTo>
                  <a:lnTo>
                    <a:pt x="12" y="22"/>
                  </a:lnTo>
                  <a:lnTo>
                    <a:pt x="12" y="22"/>
                  </a:lnTo>
                  <a:lnTo>
                    <a:pt x="12" y="22"/>
                  </a:lnTo>
                  <a:lnTo>
                    <a:pt x="16" y="22"/>
                  </a:lnTo>
                  <a:lnTo>
                    <a:pt x="16" y="22"/>
                  </a:lnTo>
                  <a:lnTo>
                    <a:pt x="16" y="22"/>
                  </a:lnTo>
                  <a:lnTo>
                    <a:pt x="16" y="22"/>
                  </a:lnTo>
                  <a:lnTo>
                    <a:pt x="16" y="22"/>
                  </a:lnTo>
                  <a:lnTo>
                    <a:pt x="16" y="22"/>
                  </a:lnTo>
                  <a:lnTo>
                    <a:pt x="20" y="22"/>
                  </a:lnTo>
                  <a:lnTo>
                    <a:pt x="20" y="22"/>
                  </a:lnTo>
                  <a:lnTo>
                    <a:pt x="20" y="22"/>
                  </a:lnTo>
                  <a:lnTo>
                    <a:pt x="20" y="22"/>
                  </a:lnTo>
                  <a:lnTo>
                    <a:pt x="20" y="22"/>
                  </a:lnTo>
                  <a:lnTo>
                    <a:pt x="20" y="22"/>
                  </a:lnTo>
                  <a:lnTo>
                    <a:pt x="24" y="22"/>
                  </a:lnTo>
                  <a:lnTo>
                    <a:pt x="24" y="22"/>
                  </a:lnTo>
                  <a:lnTo>
                    <a:pt x="24" y="22"/>
                  </a:lnTo>
                  <a:lnTo>
                    <a:pt x="24" y="22"/>
                  </a:lnTo>
                  <a:lnTo>
                    <a:pt x="26" y="22"/>
                  </a:lnTo>
                  <a:lnTo>
                    <a:pt x="26" y="22"/>
                  </a:lnTo>
                  <a:lnTo>
                    <a:pt x="26" y="22"/>
                  </a:lnTo>
                  <a:lnTo>
                    <a:pt x="30" y="22"/>
                  </a:lnTo>
                  <a:lnTo>
                    <a:pt x="30" y="22"/>
                  </a:lnTo>
                  <a:lnTo>
                    <a:pt x="34" y="22"/>
                  </a:lnTo>
                  <a:lnTo>
                    <a:pt x="38" y="22"/>
                  </a:lnTo>
                  <a:lnTo>
                    <a:pt x="38" y="22"/>
                  </a:lnTo>
                  <a:lnTo>
                    <a:pt x="38" y="14"/>
                  </a:lnTo>
                  <a:lnTo>
                    <a:pt x="38" y="10"/>
                  </a:lnTo>
                  <a:lnTo>
                    <a:pt x="38" y="10"/>
                  </a:lnTo>
                  <a:lnTo>
                    <a:pt x="38" y="10"/>
                  </a:lnTo>
                  <a:lnTo>
                    <a:pt x="38" y="8"/>
                  </a:lnTo>
                  <a:lnTo>
                    <a:pt x="38" y="8"/>
                  </a:lnTo>
                  <a:lnTo>
                    <a:pt x="38" y="4"/>
                  </a:lnTo>
                  <a:lnTo>
                    <a:pt x="38" y="4"/>
                  </a:lnTo>
                  <a:lnTo>
                    <a:pt x="38" y="4"/>
                  </a:lnTo>
                  <a:lnTo>
                    <a:pt x="38" y="4"/>
                  </a:lnTo>
                  <a:lnTo>
                    <a:pt x="38" y="0"/>
                  </a:lnTo>
                  <a:lnTo>
                    <a:pt x="38" y="0"/>
                  </a:lnTo>
                  <a:lnTo>
                    <a:pt x="42" y="0"/>
                  </a:lnTo>
                  <a:lnTo>
                    <a:pt x="42" y="0"/>
                  </a:lnTo>
                  <a:lnTo>
                    <a:pt x="46" y="0"/>
                  </a:lnTo>
                  <a:lnTo>
                    <a:pt x="50" y="0"/>
                  </a:lnTo>
                  <a:lnTo>
                    <a:pt x="54" y="0"/>
                  </a:lnTo>
                  <a:lnTo>
                    <a:pt x="54" y="0"/>
                  </a:lnTo>
                  <a:lnTo>
                    <a:pt x="54" y="0"/>
                  </a:lnTo>
                  <a:lnTo>
                    <a:pt x="54" y="0"/>
                  </a:lnTo>
                  <a:lnTo>
                    <a:pt x="56" y="0"/>
                  </a:lnTo>
                  <a:lnTo>
                    <a:pt x="56" y="0"/>
                  </a:lnTo>
                  <a:lnTo>
                    <a:pt x="56" y="0"/>
                  </a:lnTo>
                  <a:lnTo>
                    <a:pt x="56" y="0"/>
                  </a:lnTo>
                  <a:lnTo>
                    <a:pt x="60" y="0"/>
                  </a:lnTo>
                  <a:lnTo>
                    <a:pt x="60" y="0"/>
                  </a:lnTo>
                  <a:lnTo>
                    <a:pt x="64" y="0"/>
                  </a:lnTo>
                  <a:lnTo>
                    <a:pt x="64" y="0"/>
                  </a:lnTo>
                  <a:lnTo>
                    <a:pt x="64" y="0"/>
                  </a:lnTo>
                  <a:lnTo>
                    <a:pt x="64" y="0"/>
                  </a:lnTo>
                  <a:lnTo>
                    <a:pt x="64" y="4"/>
                  </a:lnTo>
                  <a:lnTo>
                    <a:pt x="64" y="4"/>
                  </a:lnTo>
                  <a:lnTo>
                    <a:pt x="64" y="4"/>
                  </a:lnTo>
                  <a:lnTo>
                    <a:pt x="64" y="4"/>
                  </a:lnTo>
                  <a:lnTo>
                    <a:pt x="64" y="4"/>
                  </a:lnTo>
                  <a:lnTo>
                    <a:pt x="64" y="8"/>
                  </a:lnTo>
                  <a:lnTo>
                    <a:pt x="64" y="8"/>
                  </a:lnTo>
                  <a:lnTo>
                    <a:pt x="64" y="8"/>
                  </a:lnTo>
                  <a:lnTo>
                    <a:pt x="64" y="8"/>
                  </a:lnTo>
                  <a:lnTo>
                    <a:pt x="64" y="8"/>
                  </a:lnTo>
                  <a:lnTo>
                    <a:pt x="64" y="10"/>
                  </a:lnTo>
                  <a:lnTo>
                    <a:pt x="64" y="10"/>
                  </a:lnTo>
                  <a:lnTo>
                    <a:pt x="64" y="10"/>
                  </a:lnTo>
                  <a:lnTo>
                    <a:pt x="64" y="14"/>
                  </a:lnTo>
                  <a:lnTo>
                    <a:pt x="64" y="14"/>
                  </a:lnTo>
                  <a:lnTo>
                    <a:pt x="64" y="14"/>
                  </a:lnTo>
                  <a:lnTo>
                    <a:pt x="64" y="14"/>
                  </a:lnTo>
                  <a:lnTo>
                    <a:pt x="64" y="14"/>
                  </a:lnTo>
                  <a:lnTo>
                    <a:pt x="64" y="18"/>
                  </a:lnTo>
                  <a:lnTo>
                    <a:pt x="64" y="18"/>
                  </a:lnTo>
                  <a:lnTo>
                    <a:pt x="64" y="18"/>
                  </a:lnTo>
                  <a:lnTo>
                    <a:pt x="64" y="18"/>
                  </a:lnTo>
                  <a:lnTo>
                    <a:pt x="64" y="18"/>
                  </a:lnTo>
                  <a:lnTo>
                    <a:pt x="64" y="18"/>
                  </a:lnTo>
                  <a:lnTo>
                    <a:pt x="64" y="18"/>
                  </a:lnTo>
                  <a:lnTo>
                    <a:pt x="68" y="18"/>
                  </a:lnTo>
                  <a:lnTo>
                    <a:pt x="68" y="18"/>
                  </a:lnTo>
                  <a:lnTo>
                    <a:pt x="72" y="18"/>
                  </a:lnTo>
                  <a:lnTo>
                    <a:pt x="72" y="14"/>
                  </a:lnTo>
                  <a:lnTo>
                    <a:pt x="72" y="14"/>
                  </a:lnTo>
                  <a:lnTo>
                    <a:pt x="76" y="14"/>
                  </a:lnTo>
                  <a:lnTo>
                    <a:pt x="76" y="14"/>
                  </a:lnTo>
                  <a:lnTo>
                    <a:pt x="76" y="14"/>
                  </a:lnTo>
                  <a:lnTo>
                    <a:pt x="80" y="14"/>
                  </a:lnTo>
                  <a:lnTo>
                    <a:pt x="80" y="14"/>
                  </a:lnTo>
                  <a:lnTo>
                    <a:pt x="80" y="14"/>
                  </a:lnTo>
                  <a:lnTo>
                    <a:pt x="80" y="14"/>
                  </a:lnTo>
                  <a:lnTo>
                    <a:pt x="80" y="14"/>
                  </a:lnTo>
                  <a:lnTo>
                    <a:pt x="80" y="14"/>
                  </a:lnTo>
                  <a:lnTo>
                    <a:pt x="80" y="18"/>
                  </a:lnTo>
                  <a:lnTo>
                    <a:pt x="80" y="18"/>
                  </a:lnTo>
                  <a:lnTo>
                    <a:pt x="80" y="18"/>
                  </a:lnTo>
                  <a:lnTo>
                    <a:pt x="84" y="22"/>
                  </a:lnTo>
                  <a:lnTo>
                    <a:pt x="84" y="22"/>
                  </a:lnTo>
                  <a:lnTo>
                    <a:pt x="84" y="22"/>
                  </a:lnTo>
                  <a:lnTo>
                    <a:pt x="84" y="26"/>
                  </a:lnTo>
                  <a:lnTo>
                    <a:pt x="80" y="30"/>
                  </a:lnTo>
                  <a:lnTo>
                    <a:pt x="80" y="30"/>
                  </a:lnTo>
                  <a:lnTo>
                    <a:pt x="80" y="30"/>
                  </a:lnTo>
                  <a:lnTo>
                    <a:pt x="80" y="30"/>
                  </a:lnTo>
                  <a:lnTo>
                    <a:pt x="80" y="30"/>
                  </a:lnTo>
                  <a:lnTo>
                    <a:pt x="80" y="30"/>
                  </a:lnTo>
                  <a:lnTo>
                    <a:pt x="76" y="30"/>
                  </a:lnTo>
                  <a:lnTo>
                    <a:pt x="76" y="34"/>
                  </a:lnTo>
                  <a:lnTo>
                    <a:pt x="76" y="34"/>
                  </a:lnTo>
                  <a:lnTo>
                    <a:pt x="76" y="38"/>
                  </a:lnTo>
                  <a:lnTo>
                    <a:pt x="76" y="38"/>
                  </a:lnTo>
                  <a:lnTo>
                    <a:pt x="76" y="38"/>
                  </a:lnTo>
                  <a:lnTo>
                    <a:pt x="76" y="40"/>
                  </a:lnTo>
                  <a:lnTo>
                    <a:pt x="76" y="40"/>
                  </a:lnTo>
                  <a:lnTo>
                    <a:pt x="76" y="40"/>
                  </a:lnTo>
                  <a:lnTo>
                    <a:pt x="76" y="40"/>
                  </a:lnTo>
                  <a:lnTo>
                    <a:pt x="76" y="40"/>
                  </a:lnTo>
                  <a:lnTo>
                    <a:pt x="76" y="44"/>
                  </a:lnTo>
                  <a:lnTo>
                    <a:pt x="76" y="44"/>
                  </a:lnTo>
                  <a:lnTo>
                    <a:pt x="76" y="44"/>
                  </a:lnTo>
                  <a:lnTo>
                    <a:pt x="76" y="44"/>
                  </a:lnTo>
                  <a:lnTo>
                    <a:pt x="80" y="44"/>
                  </a:lnTo>
                  <a:lnTo>
                    <a:pt x="80" y="44"/>
                  </a:lnTo>
                  <a:lnTo>
                    <a:pt x="80" y="44"/>
                  </a:lnTo>
                  <a:lnTo>
                    <a:pt x="80" y="44"/>
                  </a:lnTo>
                  <a:lnTo>
                    <a:pt x="80" y="48"/>
                  </a:lnTo>
                  <a:lnTo>
                    <a:pt x="80" y="48"/>
                  </a:lnTo>
                  <a:lnTo>
                    <a:pt x="80" y="48"/>
                  </a:lnTo>
                  <a:lnTo>
                    <a:pt x="84" y="48"/>
                  </a:lnTo>
                  <a:lnTo>
                    <a:pt x="84" y="48"/>
                  </a:lnTo>
                  <a:lnTo>
                    <a:pt x="84" y="48"/>
                  </a:lnTo>
                  <a:lnTo>
                    <a:pt x="84" y="48"/>
                  </a:lnTo>
                  <a:lnTo>
                    <a:pt x="84" y="52"/>
                  </a:lnTo>
                  <a:lnTo>
                    <a:pt x="84" y="52"/>
                  </a:lnTo>
                  <a:lnTo>
                    <a:pt x="84" y="52"/>
                  </a:lnTo>
                  <a:lnTo>
                    <a:pt x="84" y="56"/>
                  </a:lnTo>
                  <a:lnTo>
                    <a:pt x="84" y="56"/>
                  </a:lnTo>
                  <a:lnTo>
                    <a:pt x="84" y="56"/>
                  </a:lnTo>
                  <a:lnTo>
                    <a:pt x="84" y="60"/>
                  </a:lnTo>
                  <a:lnTo>
                    <a:pt x="84" y="60"/>
                  </a:lnTo>
                  <a:lnTo>
                    <a:pt x="84" y="60"/>
                  </a:lnTo>
                  <a:lnTo>
                    <a:pt x="84" y="64"/>
                  </a:lnTo>
                  <a:lnTo>
                    <a:pt x="84" y="68"/>
                  </a:lnTo>
                  <a:lnTo>
                    <a:pt x="84" y="68"/>
                  </a:lnTo>
                  <a:lnTo>
                    <a:pt x="84" y="68"/>
                  </a:lnTo>
                  <a:lnTo>
                    <a:pt x="84" y="70"/>
                  </a:lnTo>
                  <a:lnTo>
                    <a:pt x="84" y="70"/>
                  </a:lnTo>
                  <a:lnTo>
                    <a:pt x="84" y="70"/>
                  </a:lnTo>
                  <a:lnTo>
                    <a:pt x="84" y="70"/>
                  </a:lnTo>
                  <a:lnTo>
                    <a:pt x="84" y="70"/>
                  </a:lnTo>
                  <a:lnTo>
                    <a:pt x="80" y="70"/>
                  </a:lnTo>
                  <a:lnTo>
                    <a:pt x="80" y="70"/>
                  </a:lnTo>
                  <a:lnTo>
                    <a:pt x="80" y="74"/>
                  </a:lnTo>
                  <a:lnTo>
                    <a:pt x="80" y="74"/>
                  </a:lnTo>
                  <a:lnTo>
                    <a:pt x="80" y="74"/>
                  </a:lnTo>
                  <a:lnTo>
                    <a:pt x="80" y="74"/>
                  </a:lnTo>
                  <a:lnTo>
                    <a:pt x="80" y="78"/>
                  </a:lnTo>
                  <a:lnTo>
                    <a:pt x="80" y="78"/>
                  </a:lnTo>
                  <a:lnTo>
                    <a:pt x="80" y="78"/>
                  </a:lnTo>
                  <a:lnTo>
                    <a:pt x="80" y="78"/>
                  </a:lnTo>
                  <a:lnTo>
                    <a:pt x="80" y="82"/>
                  </a:lnTo>
                  <a:lnTo>
                    <a:pt x="80" y="82"/>
                  </a:lnTo>
                  <a:lnTo>
                    <a:pt x="76" y="82"/>
                  </a:lnTo>
                  <a:lnTo>
                    <a:pt x="76" y="82"/>
                  </a:lnTo>
                  <a:lnTo>
                    <a:pt x="76" y="82"/>
                  </a:lnTo>
                  <a:lnTo>
                    <a:pt x="76" y="82"/>
                  </a:lnTo>
                  <a:lnTo>
                    <a:pt x="76" y="78"/>
                  </a:lnTo>
                  <a:lnTo>
                    <a:pt x="72" y="74"/>
                  </a:lnTo>
                  <a:lnTo>
                    <a:pt x="72" y="74"/>
                  </a:lnTo>
                  <a:lnTo>
                    <a:pt x="72" y="74"/>
                  </a:lnTo>
                  <a:lnTo>
                    <a:pt x="72" y="78"/>
                  </a:lnTo>
                  <a:lnTo>
                    <a:pt x="72" y="78"/>
                  </a:lnTo>
                  <a:lnTo>
                    <a:pt x="72" y="78"/>
                  </a:lnTo>
                  <a:lnTo>
                    <a:pt x="68" y="78"/>
                  </a:lnTo>
                  <a:lnTo>
                    <a:pt x="68" y="78"/>
                  </a:lnTo>
                  <a:lnTo>
                    <a:pt x="68" y="82"/>
                  </a:lnTo>
                  <a:lnTo>
                    <a:pt x="68" y="82"/>
                  </a:lnTo>
                  <a:lnTo>
                    <a:pt x="68" y="82"/>
                  </a:lnTo>
                  <a:lnTo>
                    <a:pt x="64" y="78"/>
                  </a:lnTo>
                  <a:lnTo>
                    <a:pt x="64" y="78"/>
                  </a:lnTo>
                  <a:lnTo>
                    <a:pt x="60" y="78"/>
                  </a:lnTo>
                  <a:lnTo>
                    <a:pt x="60" y="78"/>
                  </a:lnTo>
                  <a:lnTo>
                    <a:pt x="60" y="78"/>
                  </a:lnTo>
                  <a:lnTo>
                    <a:pt x="60" y="78"/>
                  </a:lnTo>
                  <a:lnTo>
                    <a:pt x="60" y="78"/>
                  </a:lnTo>
                  <a:lnTo>
                    <a:pt x="60" y="78"/>
                  </a:lnTo>
                  <a:lnTo>
                    <a:pt x="60" y="78"/>
                  </a:lnTo>
                  <a:lnTo>
                    <a:pt x="60" y="74"/>
                  </a:lnTo>
                  <a:lnTo>
                    <a:pt x="60" y="74"/>
                  </a:lnTo>
                  <a:lnTo>
                    <a:pt x="60" y="70"/>
                  </a:lnTo>
                  <a:lnTo>
                    <a:pt x="60" y="70"/>
                  </a:lnTo>
                  <a:lnTo>
                    <a:pt x="60" y="70"/>
                  </a:lnTo>
                  <a:lnTo>
                    <a:pt x="56" y="70"/>
                  </a:lnTo>
                  <a:lnTo>
                    <a:pt x="56" y="70"/>
                  </a:lnTo>
                  <a:lnTo>
                    <a:pt x="56" y="70"/>
                  </a:lnTo>
                  <a:lnTo>
                    <a:pt x="56" y="70"/>
                  </a:lnTo>
                  <a:lnTo>
                    <a:pt x="56" y="70"/>
                  </a:lnTo>
                  <a:lnTo>
                    <a:pt x="54" y="70"/>
                  </a:lnTo>
                  <a:lnTo>
                    <a:pt x="54" y="70"/>
                  </a:lnTo>
                  <a:lnTo>
                    <a:pt x="54" y="70"/>
                  </a:lnTo>
                  <a:lnTo>
                    <a:pt x="54" y="70"/>
                  </a:lnTo>
                  <a:lnTo>
                    <a:pt x="54" y="70"/>
                  </a:lnTo>
                  <a:lnTo>
                    <a:pt x="54" y="74"/>
                  </a:lnTo>
                  <a:lnTo>
                    <a:pt x="54" y="74"/>
                  </a:lnTo>
                  <a:lnTo>
                    <a:pt x="54" y="74"/>
                  </a:lnTo>
                  <a:lnTo>
                    <a:pt x="54" y="78"/>
                  </a:lnTo>
                  <a:lnTo>
                    <a:pt x="54" y="78"/>
                  </a:lnTo>
                  <a:lnTo>
                    <a:pt x="50" y="82"/>
                  </a:lnTo>
                  <a:lnTo>
                    <a:pt x="50" y="82"/>
                  </a:lnTo>
                  <a:lnTo>
                    <a:pt x="50" y="78"/>
                  </a:lnTo>
                  <a:lnTo>
                    <a:pt x="50" y="78"/>
                  </a:lnTo>
                  <a:lnTo>
                    <a:pt x="46" y="78"/>
                  </a:lnTo>
                  <a:lnTo>
                    <a:pt x="46" y="78"/>
                  </a:lnTo>
                  <a:lnTo>
                    <a:pt x="46" y="78"/>
                  </a:lnTo>
                  <a:lnTo>
                    <a:pt x="46" y="82"/>
                  </a:lnTo>
                  <a:lnTo>
                    <a:pt x="46" y="82"/>
                  </a:lnTo>
                  <a:lnTo>
                    <a:pt x="42" y="78"/>
                  </a:lnTo>
                  <a:lnTo>
                    <a:pt x="42" y="78"/>
                  </a:lnTo>
                  <a:lnTo>
                    <a:pt x="42" y="78"/>
                  </a:lnTo>
                  <a:lnTo>
                    <a:pt x="42" y="78"/>
                  </a:lnTo>
                  <a:lnTo>
                    <a:pt x="42" y="82"/>
                  </a:lnTo>
                  <a:lnTo>
                    <a:pt x="42" y="82"/>
                  </a:lnTo>
                  <a:lnTo>
                    <a:pt x="42" y="82"/>
                  </a:lnTo>
                  <a:lnTo>
                    <a:pt x="42" y="86"/>
                  </a:lnTo>
                  <a:lnTo>
                    <a:pt x="42" y="86"/>
                  </a:lnTo>
                  <a:lnTo>
                    <a:pt x="42" y="86"/>
                  </a:lnTo>
                  <a:lnTo>
                    <a:pt x="42" y="86"/>
                  </a:lnTo>
                  <a:lnTo>
                    <a:pt x="42" y="86"/>
                  </a:lnTo>
                  <a:lnTo>
                    <a:pt x="42" y="86"/>
                  </a:lnTo>
                  <a:lnTo>
                    <a:pt x="42" y="86"/>
                  </a:lnTo>
                  <a:lnTo>
                    <a:pt x="42" y="86"/>
                  </a:lnTo>
                  <a:close/>
                  <a:moveTo>
                    <a:pt x="4" y="52"/>
                  </a:moveTo>
                  <a:lnTo>
                    <a:pt x="4" y="52"/>
                  </a:lnTo>
                  <a:lnTo>
                    <a:pt x="4" y="52"/>
                  </a:lnTo>
                  <a:lnTo>
                    <a:pt x="4" y="52"/>
                  </a:lnTo>
                  <a:lnTo>
                    <a:pt x="4" y="52"/>
                  </a:lnTo>
                  <a:lnTo>
                    <a:pt x="4" y="52"/>
                  </a:lnTo>
                  <a:lnTo>
                    <a:pt x="4" y="52"/>
                  </a:lnTo>
                  <a:lnTo>
                    <a:pt x="4" y="48"/>
                  </a:lnTo>
                  <a:lnTo>
                    <a:pt x="4" y="48"/>
                  </a:lnTo>
                  <a:lnTo>
                    <a:pt x="4" y="48"/>
                  </a:lnTo>
                  <a:lnTo>
                    <a:pt x="4" y="52"/>
                  </a:lnTo>
                  <a:lnTo>
                    <a:pt x="4" y="52"/>
                  </a:lnTo>
                  <a:lnTo>
                    <a:pt x="4" y="52"/>
                  </a:lnTo>
                  <a:lnTo>
                    <a:pt x="4" y="52"/>
                  </a:lnTo>
                  <a:lnTo>
                    <a:pt x="4" y="52"/>
                  </a:lnTo>
                  <a:lnTo>
                    <a:pt x="4" y="52"/>
                  </a:lnTo>
                  <a:lnTo>
                    <a:pt x="4" y="52"/>
                  </a:lnTo>
                  <a:lnTo>
                    <a:pt x="4" y="5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147"/>
            <p:cNvSpPr>
              <a:spLocks/>
            </p:cNvSpPr>
            <p:nvPr/>
          </p:nvSpPr>
          <p:spPr bwMode="auto">
            <a:xfrm>
              <a:off x="4324350" y="4254568"/>
              <a:ext cx="98425" cy="177800"/>
            </a:xfrm>
            <a:custGeom>
              <a:avLst/>
              <a:gdLst>
                <a:gd name="T0" fmla="*/ 0 w 62"/>
                <a:gd name="T1" fmla="*/ 78 h 112"/>
                <a:gd name="T2" fmla="*/ 0 w 62"/>
                <a:gd name="T3" fmla="*/ 72 h 112"/>
                <a:gd name="T4" fmla="*/ 4 w 62"/>
                <a:gd name="T5" fmla="*/ 60 h 112"/>
                <a:gd name="T6" fmla="*/ 10 w 62"/>
                <a:gd name="T7" fmla="*/ 52 h 112"/>
                <a:gd name="T8" fmla="*/ 6 w 62"/>
                <a:gd name="T9" fmla="*/ 42 h 112"/>
                <a:gd name="T10" fmla="*/ 6 w 62"/>
                <a:gd name="T11" fmla="*/ 38 h 112"/>
                <a:gd name="T12" fmla="*/ 6 w 62"/>
                <a:gd name="T13" fmla="*/ 30 h 112"/>
                <a:gd name="T14" fmla="*/ 6 w 62"/>
                <a:gd name="T15" fmla="*/ 26 h 112"/>
                <a:gd name="T16" fmla="*/ 4 w 62"/>
                <a:gd name="T17" fmla="*/ 22 h 112"/>
                <a:gd name="T18" fmla="*/ 4 w 62"/>
                <a:gd name="T19" fmla="*/ 12 h 112"/>
                <a:gd name="T20" fmla="*/ 4 w 62"/>
                <a:gd name="T21" fmla="*/ 4 h 112"/>
                <a:gd name="T22" fmla="*/ 22 w 62"/>
                <a:gd name="T23" fmla="*/ 4 h 112"/>
                <a:gd name="T24" fmla="*/ 34 w 62"/>
                <a:gd name="T25" fmla="*/ 4 h 112"/>
                <a:gd name="T26" fmla="*/ 40 w 62"/>
                <a:gd name="T27" fmla="*/ 4 h 112"/>
                <a:gd name="T28" fmla="*/ 44 w 62"/>
                <a:gd name="T29" fmla="*/ 4 h 112"/>
                <a:gd name="T30" fmla="*/ 44 w 62"/>
                <a:gd name="T31" fmla="*/ 8 h 112"/>
                <a:gd name="T32" fmla="*/ 44 w 62"/>
                <a:gd name="T33" fmla="*/ 12 h 112"/>
                <a:gd name="T34" fmla="*/ 48 w 62"/>
                <a:gd name="T35" fmla="*/ 16 h 112"/>
                <a:gd name="T36" fmla="*/ 52 w 62"/>
                <a:gd name="T37" fmla="*/ 18 h 112"/>
                <a:gd name="T38" fmla="*/ 48 w 62"/>
                <a:gd name="T39" fmla="*/ 30 h 112"/>
                <a:gd name="T40" fmla="*/ 52 w 62"/>
                <a:gd name="T41" fmla="*/ 30 h 112"/>
                <a:gd name="T42" fmla="*/ 52 w 62"/>
                <a:gd name="T43" fmla="*/ 34 h 112"/>
                <a:gd name="T44" fmla="*/ 52 w 62"/>
                <a:gd name="T45" fmla="*/ 42 h 112"/>
                <a:gd name="T46" fmla="*/ 52 w 62"/>
                <a:gd name="T47" fmla="*/ 46 h 112"/>
                <a:gd name="T48" fmla="*/ 56 w 62"/>
                <a:gd name="T49" fmla="*/ 52 h 112"/>
                <a:gd name="T50" fmla="*/ 52 w 62"/>
                <a:gd name="T51" fmla="*/ 60 h 112"/>
                <a:gd name="T52" fmla="*/ 52 w 62"/>
                <a:gd name="T53" fmla="*/ 68 h 112"/>
                <a:gd name="T54" fmla="*/ 52 w 62"/>
                <a:gd name="T55" fmla="*/ 72 h 112"/>
                <a:gd name="T56" fmla="*/ 52 w 62"/>
                <a:gd name="T57" fmla="*/ 78 h 112"/>
                <a:gd name="T58" fmla="*/ 56 w 62"/>
                <a:gd name="T59" fmla="*/ 82 h 112"/>
                <a:gd name="T60" fmla="*/ 60 w 62"/>
                <a:gd name="T61" fmla="*/ 82 h 112"/>
                <a:gd name="T62" fmla="*/ 62 w 62"/>
                <a:gd name="T63" fmla="*/ 90 h 112"/>
                <a:gd name="T64" fmla="*/ 60 w 62"/>
                <a:gd name="T65" fmla="*/ 90 h 112"/>
                <a:gd name="T66" fmla="*/ 56 w 62"/>
                <a:gd name="T67" fmla="*/ 94 h 112"/>
                <a:gd name="T68" fmla="*/ 52 w 62"/>
                <a:gd name="T69" fmla="*/ 94 h 112"/>
                <a:gd name="T70" fmla="*/ 52 w 62"/>
                <a:gd name="T71" fmla="*/ 90 h 112"/>
                <a:gd name="T72" fmla="*/ 48 w 62"/>
                <a:gd name="T73" fmla="*/ 90 h 112"/>
                <a:gd name="T74" fmla="*/ 48 w 62"/>
                <a:gd name="T75" fmla="*/ 90 h 112"/>
                <a:gd name="T76" fmla="*/ 52 w 62"/>
                <a:gd name="T77" fmla="*/ 90 h 112"/>
                <a:gd name="T78" fmla="*/ 52 w 62"/>
                <a:gd name="T79" fmla="*/ 94 h 112"/>
                <a:gd name="T80" fmla="*/ 48 w 62"/>
                <a:gd name="T81" fmla="*/ 94 h 112"/>
                <a:gd name="T82" fmla="*/ 40 w 62"/>
                <a:gd name="T83" fmla="*/ 98 h 112"/>
                <a:gd name="T84" fmla="*/ 36 w 62"/>
                <a:gd name="T85" fmla="*/ 102 h 112"/>
                <a:gd name="T86" fmla="*/ 34 w 62"/>
                <a:gd name="T87" fmla="*/ 104 h 112"/>
                <a:gd name="T88" fmla="*/ 30 w 62"/>
                <a:gd name="T89" fmla="*/ 104 h 112"/>
                <a:gd name="T90" fmla="*/ 22 w 62"/>
                <a:gd name="T91" fmla="*/ 104 h 112"/>
                <a:gd name="T92" fmla="*/ 18 w 62"/>
                <a:gd name="T93" fmla="*/ 112 h 112"/>
                <a:gd name="T94" fmla="*/ 10 w 62"/>
                <a:gd name="T95" fmla="*/ 108 h 112"/>
                <a:gd name="T96" fmla="*/ 6 w 62"/>
                <a:gd name="T97" fmla="*/ 108 h 112"/>
                <a:gd name="T98" fmla="*/ 0 w 62"/>
                <a:gd name="T99" fmla="*/ 104 h 112"/>
                <a:gd name="T100" fmla="*/ 6 w 62"/>
                <a:gd name="T101" fmla="*/ 104 h 112"/>
                <a:gd name="T102" fmla="*/ 4 w 62"/>
                <a:gd name="T103" fmla="*/ 102 h 112"/>
                <a:gd name="T104" fmla="*/ 4 w 62"/>
                <a:gd name="T105" fmla="*/ 98 h 112"/>
                <a:gd name="T106" fmla="*/ 0 w 62"/>
                <a:gd name="T10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112">
                  <a:moveTo>
                    <a:pt x="0" y="86"/>
                  </a:moveTo>
                  <a:lnTo>
                    <a:pt x="0" y="86"/>
                  </a:lnTo>
                  <a:lnTo>
                    <a:pt x="0" y="86"/>
                  </a:lnTo>
                  <a:lnTo>
                    <a:pt x="0" y="82"/>
                  </a:lnTo>
                  <a:lnTo>
                    <a:pt x="0" y="78"/>
                  </a:lnTo>
                  <a:lnTo>
                    <a:pt x="0" y="78"/>
                  </a:lnTo>
                  <a:lnTo>
                    <a:pt x="0" y="78"/>
                  </a:lnTo>
                  <a:lnTo>
                    <a:pt x="0" y="78"/>
                  </a:lnTo>
                  <a:lnTo>
                    <a:pt x="0" y="78"/>
                  </a:lnTo>
                  <a:lnTo>
                    <a:pt x="0" y="76"/>
                  </a:lnTo>
                  <a:lnTo>
                    <a:pt x="0" y="72"/>
                  </a:lnTo>
                  <a:lnTo>
                    <a:pt x="0" y="72"/>
                  </a:lnTo>
                  <a:lnTo>
                    <a:pt x="4" y="72"/>
                  </a:lnTo>
                  <a:lnTo>
                    <a:pt x="4" y="68"/>
                  </a:lnTo>
                  <a:lnTo>
                    <a:pt x="4" y="64"/>
                  </a:lnTo>
                  <a:lnTo>
                    <a:pt x="4" y="64"/>
                  </a:lnTo>
                  <a:lnTo>
                    <a:pt x="4" y="60"/>
                  </a:lnTo>
                  <a:lnTo>
                    <a:pt x="4" y="60"/>
                  </a:lnTo>
                  <a:lnTo>
                    <a:pt x="4" y="56"/>
                  </a:lnTo>
                  <a:lnTo>
                    <a:pt x="4" y="56"/>
                  </a:lnTo>
                  <a:lnTo>
                    <a:pt x="6" y="56"/>
                  </a:lnTo>
                  <a:lnTo>
                    <a:pt x="6" y="52"/>
                  </a:lnTo>
                  <a:lnTo>
                    <a:pt x="6" y="52"/>
                  </a:lnTo>
                  <a:lnTo>
                    <a:pt x="10" y="52"/>
                  </a:lnTo>
                  <a:lnTo>
                    <a:pt x="10" y="52"/>
                  </a:lnTo>
                  <a:lnTo>
                    <a:pt x="6" y="46"/>
                  </a:lnTo>
                  <a:lnTo>
                    <a:pt x="6" y="46"/>
                  </a:lnTo>
                  <a:lnTo>
                    <a:pt x="6" y="42"/>
                  </a:lnTo>
                  <a:lnTo>
                    <a:pt x="6" y="42"/>
                  </a:lnTo>
                  <a:lnTo>
                    <a:pt x="6" y="42"/>
                  </a:lnTo>
                  <a:lnTo>
                    <a:pt x="6" y="42"/>
                  </a:lnTo>
                  <a:lnTo>
                    <a:pt x="6" y="42"/>
                  </a:lnTo>
                  <a:lnTo>
                    <a:pt x="6" y="42"/>
                  </a:lnTo>
                  <a:lnTo>
                    <a:pt x="6" y="38"/>
                  </a:lnTo>
                  <a:lnTo>
                    <a:pt x="6" y="38"/>
                  </a:lnTo>
                  <a:lnTo>
                    <a:pt x="6" y="38"/>
                  </a:lnTo>
                  <a:lnTo>
                    <a:pt x="6" y="38"/>
                  </a:lnTo>
                  <a:lnTo>
                    <a:pt x="6" y="34"/>
                  </a:lnTo>
                  <a:lnTo>
                    <a:pt x="6" y="34"/>
                  </a:lnTo>
                  <a:lnTo>
                    <a:pt x="6" y="30"/>
                  </a:lnTo>
                  <a:lnTo>
                    <a:pt x="6" y="30"/>
                  </a:lnTo>
                  <a:lnTo>
                    <a:pt x="6" y="30"/>
                  </a:lnTo>
                  <a:lnTo>
                    <a:pt x="6" y="30"/>
                  </a:lnTo>
                  <a:lnTo>
                    <a:pt x="6" y="30"/>
                  </a:lnTo>
                  <a:lnTo>
                    <a:pt x="6" y="30"/>
                  </a:lnTo>
                  <a:lnTo>
                    <a:pt x="4" y="30"/>
                  </a:lnTo>
                  <a:lnTo>
                    <a:pt x="4" y="26"/>
                  </a:lnTo>
                  <a:lnTo>
                    <a:pt x="6" y="26"/>
                  </a:lnTo>
                  <a:lnTo>
                    <a:pt x="6" y="26"/>
                  </a:lnTo>
                  <a:lnTo>
                    <a:pt x="6" y="26"/>
                  </a:lnTo>
                  <a:lnTo>
                    <a:pt x="4" y="26"/>
                  </a:lnTo>
                  <a:lnTo>
                    <a:pt x="4" y="26"/>
                  </a:lnTo>
                  <a:lnTo>
                    <a:pt x="6" y="22"/>
                  </a:lnTo>
                  <a:lnTo>
                    <a:pt x="4" y="22"/>
                  </a:lnTo>
                  <a:lnTo>
                    <a:pt x="4" y="18"/>
                  </a:lnTo>
                  <a:lnTo>
                    <a:pt x="4" y="18"/>
                  </a:lnTo>
                  <a:lnTo>
                    <a:pt x="4" y="18"/>
                  </a:lnTo>
                  <a:lnTo>
                    <a:pt x="4" y="16"/>
                  </a:lnTo>
                  <a:lnTo>
                    <a:pt x="4" y="16"/>
                  </a:lnTo>
                  <a:lnTo>
                    <a:pt x="4" y="12"/>
                  </a:lnTo>
                  <a:lnTo>
                    <a:pt x="4" y="12"/>
                  </a:lnTo>
                  <a:lnTo>
                    <a:pt x="4" y="12"/>
                  </a:lnTo>
                  <a:lnTo>
                    <a:pt x="4" y="8"/>
                  </a:lnTo>
                  <a:lnTo>
                    <a:pt x="4" y="8"/>
                  </a:lnTo>
                  <a:lnTo>
                    <a:pt x="4" y="4"/>
                  </a:lnTo>
                  <a:lnTo>
                    <a:pt x="4" y="4"/>
                  </a:lnTo>
                  <a:lnTo>
                    <a:pt x="4" y="4"/>
                  </a:lnTo>
                  <a:lnTo>
                    <a:pt x="6" y="4"/>
                  </a:lnTo>
                  <a:lnTo>
                    <a:pt x="10" y="4"/>
                  </a:lnTo>
                  <a:lnTo>
                    <a:pt x="14" y="4"/>
                  </a:lnTo>
                  <a:lnTo>
                    <a:pt x="18" y="4"/>
                  </a:lnTo>
                  <a:lnTo>
                    <a:pt x="22" y="4"/>
                  </a:lnTo>
                  <a:lnTo>
                    <a:pt x="22" y="4"/>
                  </a:lnTo>
                  <a:lnTo>
                    <a:pt x="26" y="4"/>
                  </a:lnTo>
                  <a:lnTo>
                    <a:pt x="26" y="4"/>
                  </a:lnTo>
                  <a:lnTo>
                    <a:pt x="30" y="4"/>
                  </a:lnTo>
                  <a:lnTo>
                    <a:pt x="30" y="4"/>
                  </a:lnTo>
                  <a:lnTo>
                    <a:pt x="34" y="4"/>
                  </a:lnTo>
                  <a:lnTo>
                    <a:pt x="34" y="4"/>
                  </a:lnTo>
                  <a:lnTo>
                    <a:pt x="34" y="4"/>
                  </a:lnTo>
                  <a:lnTo>
                    <a:pt x="34" y="4"/>
                  </a:lnTo>
                  <a:lnTo>
                    <a:pt x="34" y="4"/>
                  </a:lnTo>
                  <a:lnTo>
                    <a:pt x="36" y="4"/>
                  </a:lnTo>
                  <a:lnTo>
                    <a:pt x="40" y="4"/>
                  </a:lnTo>
                  <a:lnTo>
                    <a:pt x="40" y="0"/>
                  </a:lnTo>
                  <a:lnTo>
                    <a:pt x="40" y="0"/>
                  </a:lnTo>
                  <a:lnTo>
                    <a:pt x="40" y="0"/>
                  </a:lnTo>
                  <a:lnTo>
                    <a:pt x="40" y="0"/>
                  </a:lnTo>
                  <a:lnTo>
                    <a:pt x="44" y="4"/>
                  </a:lnTo>
                  <a:lnTo>
                    <a:pt x="44" y="4"/>
                  </a:lnTo>
                  <a:lnTo>
                    <a:pt x="44" y="0"/>
                  </a:lnTo>
                  <a:lnTo>
                    <a:pt x="44" y="0"/>
                  </a:lnTo>
                  <a:lnTo>
                    <a:pt x="44" y="4"/>
                  </a:lnTo>
                  <a:lnTo>
                    <a:pt x="44" y="4"/>
                  </a:lnTo>
                  <a:lnTo>
                    <a:pt x="44" y="4"/>
                  </a:lnTo>
                  <a:lnTo>
                    <a:pt x="44" y="8"/>
                  </a:lnTo>
                  <a:lnTo>
                    <a:pt x="44" y="8"/>
                  </a:lnTo>
                  <a:lnTo>
                    <a:pt x="44" y="8"/>
                  </a:lnTo>
                  <a:lnTo>
                    <a:pt x="44" y="8"/>
                  </a:lnTo>
                  <a:lnTo>
                    <a:pt x="44" y="12"/>
                  </a:lnTo>
                  <a:lnTo>
                    <a:pt x="44" y="12"/>
                  </a:lnTo>
                  <a:lnTo>
                    <a:pt x="44" y="12"/>
                  </a:lnTo>
                  <a:lnTo>
                    <a:pt x="44" y="12"/>
                  </a:lnTo>
                  <a:lnTo>
                    <a:pt x="44" y="12"/>
                  </a:lnTo>
                  <a:lnTo>
                    <a:pt x="48" y="16"/>
                  </a:lnTo>
                  <a:lnTo>
                    <a:pt x="48" y="16"/>
                  </a:lnTo>
                  <a:lnTo>
                    <a:pt x="48" y="16"/>
                  </a:lnTo>
                  <a:lnTo>
                    <a:pt x="48" y="16"/>
                  </a:lnTo>
                  <a:lnTo>
                    <a:pt x="48" y="18"/>
                  </a:lnTo>
                  <a:lnTo>
                    <a:pt x="48" y="18"/>
                  </a:lnTo>
                  <a:lnTo>
                    <a:pt x="48" y="18"/>
                  </a:lnTo>
                  <a:lnTo>
                    <a:pt x="48" y="18"/>
                  </a:lnTo>
                  <a:lnTo>
                    <a:pt x="52" y="18"/>
                  </a:lnTo>
                  <a:lnTo>
                    <a:pt x="52" y="18"/>
                  </a:lnTo>
                  <a:lnTo>
                    <a:pt x="48" y="18"/>
                  </a:lnTo>
                  <a:lnTo>
                    <a:pt x="48" y="26"/>
                  </a:lnTo>
                  <a:lnTo>
                    <a:pt x="48" y="26"/>
                  </a:lnTo>
                  <a:lnTo>
                    <a:pt x="48" y="30"/>
                  </a:lnTo>
                  <a:lnTo>
                    <a:pt x="48" y="30"/>
                  </a:lnTo>
                  <a:lnTo>
                    <a:pt x="48" y="30"/>
                  </a:lnTo>
                  <a:lnTo>
                    <a:pt x="48" y="30"/>
                  </a:lnTo>
                  <a:lnTo>
                    <a:pt x="48" y="30"/>
                  </a:lnTo>
                  <a:lnTo>
                    <a:pt x="48" y="30"/>
                  </a:lnTo>
                  <a:lnTo>
                    <a:pt x="48" y="30"/>
                  </a:lnTo>
                  <a:lnTo>
                    <a:pt x="52" y="30"/>
                  </a:lnTo>
                  <a:lnTo>
                    <a:pt x="52" y="30"/>
                  </a:lnTo>
                  <a:lnTo>
                    <a:pt x="52" y="30"/>
                  </a:lnTo>
                  <a:lnTo>
                    <a:pt x="52" y="30"/>
                  </a:lnTo>
                  <a:lnTo>
                    <a:pt x="52" y="30"/>
                  </a:lnTo>
                  <a:lnTo>
                    <a:pt x="52" y="34"/>
                  </a:lnTo>
                  <a:lnTo>
                    <a:pt x="52" y="34"/>
                  </a:lnTo>
                  <a:lnTo>
                    <a:pt x="52" y="34"/>
                  </a:lnTo>
                  <a:lnTo>
                    <a:pt x="52" y="38"/>
                  </a:lnTo>
                  <a:lnTo>
                    <a:pt x="52" y="38"/>
                  </a:lnTo>
                  <a:lnTo>
                    <a:pt x="52" y="42"/>
                  </a:lnTo>
                  <a:lnTo>
                    <a:pt x="52" y="42"/>
                  </a:lnTo>
                  <a:lnTo>
                    <a:pt x="52" y="42"/>
                  </a:lnTo>
                  <a:lnTo>
                    <a:pt x="52" y="42"/>
                  </a:lnTo>
                  <a:lnTo>
                    <a:pt x="52" y="42"/>
                  </a:lnTo>
                  <a:lnTo>
                    <a:pt x="48" y="42"/>
                  </a:lnTo>
                  <a:lnTo>
                    <a:pt x="48" y="42"/>
                  </a:lnTo>
                  <a:lnTo>
                    <a:pt x="52" y="46"/>
                  </a:lnTo>
                  <a:lnTo>
                    <a:pt x="52" y="46"/>
                  </a:lnTo>
                  <a:lnTo>
                    <a:pt x="52" y="46"/>
                  </a:lnTo>
                  <a:lnTo>
                    <a:pt x="52" y="48"/>
                  </a:lnTo>
                  <a:lnTo>
                    <a:pt x="52" y="48"/>
                  </a:lnTo>
                  <a:lnTo>
                    <a:pt x="56" y="48"/>
                  </a:lnTo>
                  <a:lnTo>
                    <a:pt x="56" y="48"/>
                  </a:lnTo>
                  <a:lnTo>
                    <a:pt x="56" y="48"/>
                  </a:lnTo>
                  <a:lnTo>
                    <a:pt x="56" y="52"/>
                  </a:lnTo>
                  <a:lnTo>
                    <a:pt x="56" y="52"/>
                  </a:lnTo>
                  <a:lnTo>
                    <a:pt x="52" y="52"/>
                  </a:lnTo>
                  <a:lnTo>
                    <a:pt x="52" y="52"/>
                  </a:lnTo>
                  <a:lnTo>
                    <a:pt x="52" y="52"/>
                  </a:lnTo>
                  <a:lnTo>
                    <a:pt x="52" y="56"/>
                  </a:lnTo>
                  <a:lnTo>
                    <a:pt x="52" y="60"/>
                  </a:lnTo>
                  <a:lnTo>
                    <a:pt x="52" y="64"/>
                  </a:lnTo>
                  <a:lnTo>
                    <a:pt x="52" y="64"/>
                  </a:lnTo>
                  <a:lnTo>
                    <a:pt x="52" y="64"/>
                  </a:lnTo>
                  <a:lnTo>
                    <a:pt x="52" y="64"/>
                  </a:lnTo>
                  <a:lnTo>
                    <a:pt x="52" y="64"/>
                  </a:lnTo>
                  <a:lnTo>
                    <a:pt x="52" y="68"/>
                  </a:lnTo>
                  <a:lnTo>
                    <a:pt x="52" y="68"/>
                  </a:lnTo>
                  <a:lnTo>
                    <a:pt x="52" y="68"/>
                  </a:lnTo>
                  <a:lnTo>
                    <a:pt x="52" y="68"/>
                  </a:lnTo>
                  <a:lnTo>
                    <a:pt x="52" y="68"/>
                  </a:lnTo>
                  <a:lnTo>
                    <a:pt x="52" y="68"/>
                  </a:lnTo>
                  <a:lnTo>
                    <a:pt x="52" y="72"/>
                  </a:lnTo>
                  <a:lnTo>
                    <a:pt x="52" y="72"/>
                  </a:lnTo>
                  <a:lnTo>
                    <a:pt x="52" y="76"/>
                  </a:lnTo>
                  <a:lnTo>
                    <a:pt x="52" y="76"/>
                  </a:lnTo>
                  <a:lnTo>
                    <a:pt x="52" y="78"/>
                  </a:lnTo>
                  <a:lnTo>
                    <a:pt x="52" y="78"/>
                  </a:lnTo>
                  <a:lnTo>
                    <a:pt x="52" y="78"/>
                  </a:lnTo>
                  <a:lnTo>
                    <a:pt x="52" y="78"/>
                  </a:lnTo>
                  <a:lnTo>
                    <a:pt x="56" y="78"/>
                  </a:lnTo>
                  <a:lnTo>
                    <a:pt x="56" y="78"/>
                  </a:lnTo>
                  <a:lnTo>
                    <a:pt x="56" y="78"/>
                  </a:lnTo>
                  <a:lnTo>
                    <a:pt x="56" y="78"/>
                  </a:lnTo>
                  <a:lnTo>
                    <a:pt x="56" y="82"/>
                  </a:lnTo>
                  <a:lnTo>
                    <a:pt x="56" y="82"/>
                  </a:lnTo>
                  <a:lnTo>
                    <a:pt x="56" y="82"/>
                  </a:lnTo>
                  <a:lnTo>
                    <a:pt x="56" y="82"/>
                  </a:lnTo>
                  <a:lnTo>
                    <a:pt x="56" y="82"/>
                  </a:lnTo>
                  <a:lnTo>
                    <a:pt x="56" y="82"/>
                  </a:lnTo>
                  <a:lnTo>
                    <a:pt x="60" y="82"/>
                  </a:lnTo>
                  <a:lnTo>
                    <a:pt x="60" y="86"/>
                  </a:lnTo>
                  <a:lnTo>
                    <a:pt x="60" y="86"/>
                  </a:lnTo>
                  <a:lnTo>
                    <a:pt x="60" y="86"/>
                  </a:lnTo>
                  <a:lnTo>
                    <a:pt x="62" y="86"/>
                  </a:lnTo>
                  <a:lnTo>
                    <a:pt x="62" y="86"/>
                  </a:lnTo>
                  <a:lnTo>
                    <a:pt x="62"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6" y="94"/>
                  </a:lnTo>
                  <a:lnTo>
                    <a:pt x="56" y="94"/>
                  </a:lnTo>
                  <a:lnTo>
                    <a:pt x="56" y="94"/>
                  </a:lnTo>
                  <a:lnTo>
                    <a:pt x="52" y="94"/>
                  </a:lnTo>
                  <a:lnTo>
                    <a:pt x="52" y="94"/>
                  </a:lnTo>
                  <a:lnTo>
                    <a:pt x="52" y="94"/>
                  </a:lnTo>
                  <a:lnTo>
                    <a:pt x="52" y="90"/>
                  </a:lnTo>
                  <a:lnTo>
                    <a:pt x="52" y="90"/>
                  </a:lnTo>
                  <a:lnTo>
                    <a:pt x="52" y="90"/>
                  </a:lnTo>
                  <a:lnTo>
                    <a:pt x="52" y="90"/>
                  </a:lnTo>
                  <a:lnTo>
                    <a:pt x="52" y="90"/>
                  </a:lnTo>
                  <a:lnTo>
                    <a:pt x="52"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52" y="90"/>
                  </a:lnTo>
                  <a:lnTo>
                    <a:pt x="52" y="90"/>
                  </a:lnTo>
                  <a:lnTo>
                    <a:pt x="52" y="90"/>
                  </a:lnTo>
                  <a:lnTo>
                    <a:pt x="52" y="90"/>
                  </a:lnTo>
                  <a:lnTo>
                    <a:pt x="52" y="90"/>
                  </a:lnTo>
                  <a:lnTo>
                    <a:pt x="52" y="90"/>
                  </a:lnTo>
                  <a:lnTo>
                    <a:pt x="52" y="90"/>
                  </a:lnTo>
                  <a:lnTo>
                    <a:pt x="52" y="94"/>
                  </a:lnTo>
                  <a:lnTo>
                    <a:pt x="52" y="94"/>
                  </a:lnTo>
                  <a:lnTo>
                    <a:pt x="56" y="94"/>
                  </a:lnTo>
                  <a:lnTo>
                    <a:pt x="52" y="94"/>
                  </a:lnTo>
                  <a:lnTo>
                    <a:pt x="52" y="94"/>
                  </a:lnTo>
                  <a:lnTo>
                    <a:pt x="48" y="94"/>
                  </a:lnTo>
                  <a:lnTo>
                    <a:pt x="48" y="94"/>
                  </a:lnTo>
                  <a:lnTo>
                    <a:pt x="48" y="94"/>
                  </a:lnTo>
                  <a:lnTo>
                    <a:pt x="48" y="94"/>
                  </a:lnTo>
                  <a:lnTo>
                    <a:pt x="48" y="94"/>
                  </a:lnTo>
                  <a:lnTo>
                    <a:pt x="44" y="98"/>
                  </a:lnTo>
                  <a:lnTo>
                    <a:pt x="44" y="98"/>
                  </a:lnTo>
                  <a:lnTo>
                    <a:pt x="44" y="98"/>
                  </a:lnTo>
                  <a:lnTo>
                    <a:pt x="40" y="98"/>
                  </a:lnTo>
                  <a:lnTo>
                    <a:pt x="40" y="98"/>
                  </a:lnTo>
                  <a:lnTo>
                    <a:pt x="40" y="98"/>
                  </a:lnTo>
                  <a:lnTo>
                    <a:pt x="40" y="98"/>
                  </a:lnTo>
                  <a:lnTo>
                    <a:pt x="36" y="102"/>
                  </a:lnTo>
                  <a:lnTo>
                    <a:pt x="36" y="102"/>
                  </a:lnTo>
                  <a:lnTo>
                    <a:pt x="36" y="102"/>
                  </a:lnTo>
                  <a:lnTo>
                    <a:pt x="36" y="102"/>
                  </a:lnTo>
                  <a:lnTo>
                    <a:pt x="36" y="102"/>
                  </a:lnTo>
                  <a:lnTo>
                    <a:pt x="34" y="102"/>
                  </a:lnTo>
                  <a:lnTo>
                    <a:pt x="34" y="102"/>
                  </a:lnTo>
                  <a:lnTo>
                    <a:pt x="34" y="102"/>
                  </a:lnTo>
                  <a:lnTo>
                    <a:pt x="34" y="104"/>
                  </a:lnTo>
                  <a:lnTo>
                    <a:pt x="34" y="104"/>
                  </a:lnTo>
                  <a:lnTo>
                    <a:pt x="30" y="104"/>
                  </a:lnTo>
                  <a:lnTo>
                    <a:pt x="30" y="104"/>
                  </a:lnTo>
                  <a:lnTo>
                    <a:pt x="30" y="104"/>
                  </a:lnTo>
                  <a:lnTo>
                    <a:pt x="30" y="104"/>
                  </a:lnTo>
                  <a:lnTo>
                    <a:pt x="30" y="104"/>
                  </a:lnTo>
                  <a:lnTo>
                    <a:pt x="30" y="104"/>
                  </a:lnTo>
                  <a:lnTo>
                    <a:pt x="26" y="104"/>
                  </a:lnTo>
                  <a:lnTo>
                    <a:pt x="26" y="104"/>
                  </a:lnTo>
                  <a:lnTo>
                    <a:pt x="26" y="104"/>
                  </a:lnTo>
                  <a:lnTo>
                    <a:pt x="26" y="104"/>
                  </a:lnTo>
                  <a:lnTo>
                    <a:pt x="22" y="104"/>
                  </a:lnTo>
                  <a:lnTo>
                    <a:pt x="22" y="104"/>
                  </a:lnTo>
                  <a:lnTo>
                    <a:pt x="22" y="104"/>
                  </a:lnTo>
                  <a:lnTo>
                    <a:pt x="22" y="108"/>
                  </a:lnTo>
                  <a:lnTo>
                    <a:pt x="22" y="108"/>
                  </a:lnTo>
                  <a:lnTo>
                    <a:pt x="18" y="108"/>
                  </a:lnTo>
                  <a:lnTo>
                    <a:pt x="18" y="112"/>
                  </a:lnTo>
                  <a:lnTo>
                    <a:pt x="14" y="112"/>
                  </a:lnTo>
                  <a:lnTo>
                    <a:pt x="14" y="112"/>
                  </a:lnTo>
                  <a:lnTo>
                    <a:pt x="14" y="112"/>
                  </a:lnTo>
                  <a:lnTo>
                    <a:pt x="10" y="108"/>
                  </a:lnTo>
                  <a:lnTo>
                    <a:pt x="10" y="108"/>
                  </a:lnTo>
                  <a:lnTo>
                    <a:pt x="10" y="108"/>
                  </a:lnTo>
                  <a:lnTo>
                    <a:pt x="10" y="108"/>
                  </a:lnTo>
                  <a:lnTo>
                    <a:pt x="10" y="108"/>
                  </a:lnTo>
                  <a:lnTo>
                    <a:pt x="10" y="108"/>
                  </a:lnTo>
                  <a:lnTo>
                    <a:pt x="10" y="108"/>
                  </a:lnTo>
                  <a:lnTo>
                    <a:pt x="6" y="108"/>
                  </a:lnTo>
                  <a:lnTo>
                    <a:pt x="6" y="108"/>
                  </a:lnTo>
                  <a:lnTo>
                    <a:pt x="6" y="108"/>
                  </a:lnTo>
                  <a:lnTo>
                    <a:pt x="4" y="104"/>
                  </a:lnTo>
                  <a:lnTo>
                    <a:pt x="4" y="104"/>
                  </a:lnTo>
                  <a:lnTo>
                    <a:pt x="4" y="104"/>
                  </a:lnTo>
                  <a:lnTo>
                    <a:pt x="0" y="104"/>
                  </a:lnTo>
                  <a:lnTo>
                    <a:pt x="0" y="104"/>
                  </a:lnTo>
                  <a:lnTo>
                    <a:pt x="0" y="104"/>
                  </a:lnTo>
                  <a:lnTo>
                    <a:pt x="0" y="104"/>
                  </a:lnTo>
                  <a:lnTo>
                    <a:pt x="0" y="104"/>
                  </a:lnTo>
                  <a:lnTo>
                    <a:pt x="4" y="104"/>
                  </a:lnTo>
                  <a:lnTo>
                    <a:pt x="4" y="104"/>
                  </a:lnTo>
                  <a:lnTo>
                    <a:pt x="6" y="104"/>
                  </a:lnTo>
                  <a:lnTo>
                    <a:pt x="6" y="104"/>
                  </a:lnTo>
                  <a:lnTo>
                    <a:pt x="6" y="104"/>
                  </a:lnTo>
                  <a:lnTo>
                    <a:pt x="6" y="104"/>
                  </a:lnTo>
                  <a:lnTo>
                    <a:pt x="6" y="104"/>
                  </a:lnTo>
                  <a:lnTo>
                    <a:pt x="4" y="102"/>
                  </a:lnTo>
                  <a:lnTo>
                    <a:pt x="4" y="102"/>
                  </a:lnTo>
                  <a:lnTo>
                    <a:pt x="6" y="102"/>
                  </a:lnTo>
                  <a:lnTo>
                    <a:pt x="6" y="98"/>
                  </a:lnTo>
                  <a:lnTo>
                    <a:pt x="4" y="98"/>
                  </a:lnTo>
                  <a:lnTo>
                    <a:pt x="4" y="98"/>
                  </a:lnTo>
                  <a:lnTo>
                    <a:pt x="4" y="98"/>
                  </a:lnTo>
                  <a:lnTo>
                    <a:pt x="4" y="98"/>
                  </a:lnTo>
                  <a:lnTo>
                    <a:pt x="4" y="98"/>
                  </a:lnTo>
                  <a:lnTo>
                    <a:pt x="4" y="98"/>
                  </a:lnTo>
                  <a:lnTo>
                    <a:pt x="4" y="94"/>
                  </a:lnTo>
                  <a:lnTo>
                    <a:pt x="4" y="94"/>
                  </a:lnTo>
                  <a:lnTo>
                    <a:pt x="0" y="90"/>
                  </a:lnTo>
                  <a:lnTo>
                    <a:pt x="0" y="86"/>
                  </a:lnTo>
                  <a:lnTo>
                    <a:pt x="0" y="86"/>
                  </a:lnTo>
                  <a:lnTo>
                    <a:pt x="0" y="86"/>
                  </a:lnTo>
                  <a:lnTo>
                    <a:pt x="0" y="86"/>
                  </a:lnTo>
                  <a:lnTo>
                    <a:pt x="0" y="86"/>
                  </a:lnTo>
                  <a:lnTo>
                    <a:pt x="0" y="8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148"/>
            <p:cNvSpPr>
              <a:spLocks/>
            </p:cNvSpPr>
            <p:nvPr/>
          </p:nvSpPr>
          <p:spPr bwMode="auto">
            <a:xfrm>
              <a:off x="4057650" y="4213293"/>
              <a:ext cx="165100" cy="155575"/>
            </a:xfrm>
            <a:custGeom>
              <a:avLst/>
              <a:gdLst>
                <a:gd name="T0" fmla="*/ 96 w 104"/>
                <a:gd name="T1" fmla="*/ 86 h 98"/>
                <a:gd name="T2" fmla="*/ 92 w 104"/>
                <a:gd name="T3" fmla="*/ 90 h 98"/>
                <a:gd name="T4" fmla="*/ 90 w 104"/>
                <a:gd name="T5" fmla="*/ 86 h 98"/>
                <a:gd name="T6" fmla="*/ 86 w 104"/>
                <a:gd name="T7" fmla="*/ 94 h 98"/>
                <a:gd name="T8" fmla="*/ 82 w 104"/>
                <a:gd name="T9" fmla="*/ 94 h 98"/>
                <a:gd name="T10" fmla="*/ 78 w 104"/>
                <a:gd name="T11" fmla="*/ 90 h 98"/>
                <a:gd name="T12" fmla="*/ 78 w 104"/>
                <a:gd name="T13" fmla="*/ 86 h 98"/>
                <a:gd name="T14" fmla="*/ 74 w 104"/>
                <a:gd name="T15" fmla="*/ 74 h 98"/>
                <a:gd name="T16" fmla="*/ 66 w 104"/>
                <a:gd name="T17" fmla="*/ 74 h 98"/>
                <a:gd name="T18" fmla="*/ 60 w 104"/>
                <a:gd name="T19" fmla="*/ 74 h 98"/>
                <a:gd name="T20" fmla="*/ 64 w 104"/>
                <a:gd name="T21" fmla="*/ 64 h 98"/>
                <a:gd name="T22" fmla="*/ 60 w 104"/>
                <a:gd name="T23" fmla="*/ 60 h 98"/>
                <a:gd name="T24" fmla="*/ 56 w 104"/>
                <a:gd name="T25" fmla="*/ 52 h 98"/>
                <a:gd name="T26" fmla="*/ 48 w 104"/>
                <a:gd name="T27" fmla="*/ 48 h 98"/>
                <a:gd name="T28" fmla="*/ 40 w 104"/>
                <a:gd name="T29" fmla="*/ 48 h 98"/>
                <a:gd name="T30" fmla="*/ 34 w 104"/>
                <a:gd name="T31" fmla="*/ 52 h 98"/>
                <a:gd name="T32" fmla="*/ 30 w 104"/>
                <a:gd name="T33" fmla="*/ 60 h 98"/>
                <a:gd name="T34" fmla="*/ 26 w 104"/>
                <a:gd name="T35" fmla="*/ 64 h 98"/>
                <a:gd name="T36" fmla="*/ 22 w 104"/>
                <a:gd name="T37" fmla="*/ 60 h 98"/>
                <a:gd name="T38" fmla="*/ 18 w 104"/>
                <a:gd name="T39" fmla="*/ 56 h 98"/>
                <a:gd name="T40" fmla="*/ 18 w 104"/>
                <a:gd name="T41" fmla="*/ 52 h 98"/>
                <a:gd name="T42" fmla="*/ 18 w 104"/>
                <a:gd name="T43" fmla="*/ 48 h 98"/>
                <a:gd name="T44" fmla="*/ 14 w 104"/>
                <a:gd name="T45" fmla="*/ 44 h 98"/>
                <a:gd name="T46" fmla="*/ 8 w 104"/>
                <a:gd name="T47" fmla="*/ 38 h 98"/>
                <a:gd name="T48" fmla="*/ 8 w 104"/>
                <a:gd name="T49" fmla="*/ 34 h 98"/>
                <a:gd name="T50" fmla="*/ 4 w 104"/>
                <a:gd name="T51" fmla="*/ 30 h 98"/>
                <a:gd name="T52" fmla="*/ 0 w 104"/>
                <a:gd name="T53" fmla="*/ 30 h 98"/>
                <a:gd name="T54" fmla="*/ 0 w 104"/>
                <a:gd name="T55" fmla="*/ 30 h 98"/>
                <a:gd name="T56" fmla="*/ 4 w 104"/>
                <a:gd name="T57" fmla="*/ 22 h 98"/>
                <a:gd name="T58" fmla="*/ 8 w 104"/>
                <a:gd name="T59" fmla="*/ 22 h 98"/>
                <a:gd name="T60" fmla="*/ 14 w 104"/>
                <a:gd name="T61" fmla="*/ 18 h 98"/>
                <a:gd name="T62" fmla="*/ 14 w 104"/>
                <a:gd name="T63" fmla="*/ 12 h 98"/>
                <a:gd name="T64" fmla="*/ 18 w 104"/>
                <a:gd name="T65" fmla="*/ 8 h 98"/>
                <a:gd name="T66" fmla="*/ 18 w 104"/>
                <a:gd name="T67" fmla="*/ 4 h 98"/>
                <a:gd name="T68" fmla="*/ 26 w 104"/>
                <a:gd name="T69" fmla="*/ 0 h 98"/>
                <a:gd name="T70" fmla="*/ 30 w 104"/>
                <a:gd name="T71" fmla="*/ 4 h 98"/>
                <a:gd name="T72" fmla="*/ 36 w 104"/>
                <a:gd name="T73" fmla="*/ 4 h 98"/>
                <a:gd name="T74" fmla="*/ 40 w 104"/>
                <a:gd name="T75" fmla="*/ 8 h 98"/>
                <a:gd name="T76" fmla="*/ 48 w 104"/>
                <a:gd name="T77" fmla="*/ 4 h 98"/>
                <a:gd name="T78" fmla="*/ 48 w 104"/>
                <a:gd name="T79" fmla="*/ 8 h 98"/>
                <a:gd name="T80" fmla="*/ 52 w 104"/>
                <a:gd name="T81" fmla="*/ 12 h 98"/>
                <a:gd name="T82" fmla="*/ 60 w 104"/>
                <a:gd name="T83" fmla="*/ 8 h 98"/>
                <a:gd name="T84" fmla="*/ 64 w 104"/>
                <a:gd name="T85" fmla="*/ 12 h 98"/>
                <a:gd name="T86" fmla="*/ 74 w 104"/>
                <a:gd name="T87" fmla="*/ 12 h 98"/>
                <a:gd name="T88" fmla="*/ 78 w 104"/>
                <a:gd name="T89" fmla="*/ 8 h 98"/>
                <a:gd name="T90" fmla="*/ 82 w 104"/>
                <a:gd name="T91" fmla="*/ 4 h 98"/>
                <a:gd name="T92" fmla="*/ 86 w 104"/>
                <a:gd name="T93" fmla="*/ 8 h 98"/>
                <a:gd name="T94" fmla="*/ 86 w 104"/>
                <a:gd name="T95" fmla="*/ 18 h 98"/>
                <a:gd name="T96" fmla="*/ 90 w 104"/>
                <a:gd name="T97" fmla="*/ 22 h 98"/>
                <a:gd name="T98" fmla="*/ 92 w 104"/>
                <a:gd name="T99" fmla="*/ 22 h 98"/>
                <a:gd name="T100" fmla="*/ 90 w 104"/>
                <a:gd name="T101" fmla="*/ 26 h 98"/>
                <a:gd name="T102" fmla="*/ 96 w 104"/>
                <a:gd name="T103" fmla="*/ 34 h 98"/>
                <a:gd name="T104" fmla="*/ 100 w 104"/>
                <a:gd name="T105" fmla="*/ 42 h 98"/>
                <a:gd name="T106" fmla="*/ 96 w 104"/>
                <a:gd name="T107" fmla="*/ 48 h 98"/>
                <a:gd name="T108" fmla="*/ 96 w 104"/>
                <a:gd name="T109" fmla="*/ 56 h 98"/>
                <a:gd name="T110" fmla="*/ 100 w 104"/>
                <a:gd name="T111" fmla="*/ 60 h 98"/>
                <a:gd name="T112" fmla="*/ 100 w 104"/>
                <a:gd name="T113" fmla="*/ 64 h 98"/>
                <a:gd name="T114" fmla="*/ 100 w 104"/>
                <a:gd name="T115" fmla="*/ 68 h 98"/>
                <a:gd name="T116" fmla="*/ 104 w 104"/>
                <a:gd name="T117" fmla="*/ 74 h 98"/>
                <a:gd name="T118" fmla="*/ 96 w 104"/>
                <a:gd name="T119" fmla="*/ 78 h 98"/>
                <a:gd name="T120" fmla="*/ 100 w 104"/>
                <a:gd name="T121" fmla="*/ 8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98">
                  <a:moveTo>
                    <a:pt x="100" y="82"/>
                  </a:moveTo>
                  <a:lnTo>
                    <a:pt x="100" y="82"/>
                  </a:lnTo>
                  <a:lnTo>
                    <a:pt x="96" y="82"/>
                  </a:lnTo>
                  <a:lnTo>
                    <a:pt x="96" y="82"/>
                  </a:lnTo>
                  <a:lnTo>
                    <a:pt x="96" y="82"/>
                  </a:lnTo>
                  <a:lnTo>
                    <a:pt x="96" y="82"/>
                  </a:lnTo>
                  <a:lnTo>
                    <a:pt x="96" y="82"/>
                  </a:lnTo>
                  <a:lnTo>
                    <a:pt x="96" y="86"/>
                  </a:lnTo>
                  <a:lnTo>
                    <a:pt x="96" y="86"/>
                  </a:lnTo>
                  <a:lnTo>
                    <a:pt x="96" y="86"/>
                  </a:lnTo>
                  <a:lnTo>
                    <a:pt x="96" y="90"/>
                  </a:lnTo>
                  <a:lnTo>
                    <a:pt x="96" y="90"/>
                  </a:lnTo>
                  <a:lnTo>
                    <a:pt x="96" y="90"/>
                  </a:lnTo>
                  <a:lnTo>
                    <a:pt x="96" y="90"/>
                  </a:lnTo>
                  <a:lnTo>
                    <a:pt x="96" y="90"/>
                  </a:lnTo>
                  <a:lnTo>
                    <a:pt x="92" y="90"/>
                  </a:lnTo>
                  <a:lnTo>
                    <a:pt x="92" y="90"/>
                  </a:lnTo>
                  <a:lnTo>
                    <a:pt x="92" y="90"/>
                  </a:lnTo>
                  <a:lnTo>
                    <a:pt x="92" y="90"/>
                  </a:lnTo>
                  <a:lnTo>
                    <a:pt x="92" y="90"/>
                  </a:lnTo>
                  <a:lnTo>
                    <a:pt x="92" y="86"/>
                  </a:lnTo>
                  <a:lnTo>
                    <a:pt x="92" y="86"/>
                  </a:lnTo>
                  <a:lnTo>
                    <a:pt x="90" y="86"/>
                  </a:lnTo>
                  <a:lnTo>
                    <a:pt x="90" y="86"/>
                  </a:lnTo>
                  <a:lnTo>
                    <a:pt x="90" y="86"/>
                  </a:lnTo>
                  <a:lnTo>
                    <a:pt x="90" y="86"/>
                  </a:lnTo>
                  <a:lnTo>
                    <a:pt x="90" y="90"/>
                  </a:lnTo>
                  <a:lnTo>
                    <a:pt x="90" y="90"/>
                  </a:lnTo>
                  <a:lnTo>
                    <a:pt x="90" y="90"/>
                  </a:lnTo>
                  <a:lnTo>
                    <a:pt x="90" y="90"/>
                  </a:lnTo>
                  <a:lnTo>
                    <a:pt x="90" y="94"/>
                  </a:lnTo>
                  <a:lnTo>
                    <a:pt x="86" y="94"/>
                  </a:lnTo>
                  <a:lnTo>
                    <a:pt x="86" y="94"/>
                  </a:lnTo>
                  <a:lnTo>
                    <a:pt x="86" y="94"/>
                  </a:lnTo>
                  <a:lnTo>
                    <a:pt x="86" y="94"/>
                  </a:lnTo>
                  <a:lnTo>
                    <a:pt x="86" y="94"/>
                  </a:lnTo>
                  <a:lnTo>
                    <a:pt x="82" y="94"/>
                  </a:lnTo>
                  <a:lnTo>
                    <a:pt x="82" y="98"/>
                  </a:lnTo>
                  <a:lnTo>
                    <a:pt x="82" y="94"/>
                  </a:lnTo>
                  <a:lnTo>
                    <a:pt x="82" y="94"/>
                  </a:lnTo>
                  <a:lnTo>
                    <a:pt x="82" y="94"/>
                  </a:lnTo>
                  <a:lnTo>
                    <a:pt x="82" y="90"/>
                  </a:lnTo>
                  <a:lnTo>
                    <a:pt x="78" y="90"/>
                  </a:lnTo>
                  <a:lnTo>
                    <a:pt x="78" y="94"/>
                  </a:lnTo>
                  <a:lnTo>
                    <a:pt x="78" y="94"/>
                  </a:lnTo>
                  <a:lnTo>
                    <a:pt x="78" y="94"/>
                  </a:lnTo>
                  <a:lnTo>
                    <a:pt x="78" y="90"/>
                  </a:lnTo>
                  <a:lnTo>
                    <a:pt x="78" y="90"/>
                  </a:lnTo>
                  <a:lnTo>
                    <a:pt x="78" y="90"/>
                  </a:lnTo>
                  <a:lnTo>
                    <a:pt x="78" y="90"/>
                  </a:lnTo>
                  <a:lnTo>
                    <a:pt x="78" y="86"/>
                  </a:lnTo>
                  <a:lnTo>
                    <a:pt x="78" y="86"/>
                  </a:lnTo>
                  <a:lnTo>
                    <a:pt x="78" y="86"/>
                  </a:lnTo>
                  <a:lnTo>
                    <a:pt x="82" y="86"/>
                  </a:lnTo>
                  <a:lnTo>
                    <a:pt x="78" y="86"/>
                  </a:lnTo>
                  <a:lnTo>
                    <a:pt x="78" y="86"/>
                  </a:lnTo>
                  <a:lnTo>
                    <a:pt x="78" y="82"/>
                  </a:lnTo>
                  <a:lnTo>
                    <a:pt x="78" y="82"/>
                  </a:lnTo>
                  <a:lnTo>
                    <a:pt x="78" y="82"/>
                  </a:lnTo>
                  <a:lnTo>
                    <a:pt x="78" y="82"/>
                  </a:lnTo>
                  <a:lnTo>
                    <a:pt x="78" y="78"/>
                  </a:lnTo>
                  <a:lnTo>
                    <a:pt x="78" y="74"/>
                  </a:lnTo>
                  <a:lnTo>
                    <a:pt x="74" y="74"/>
                  </a:lnTo>
                  <a:lnTo>
                    <a:pt x="74" y="74"/>
                  </a:lnTo>
                  <a:lnTo>
                    <a:pt x="74" y="72"/>
                  </a:lnTo>
                  <a:lnTo>
                    <a:pt x="74" y="74"/>
                  </a:lnTo>
                  <a:lnTo>
                    <a:pt x="74" y="72"/>
                  </a:lnTo>
                  <a:lnTo>
                    <a:pt x="70" y="72"/>
                  </a:lnTo>
                  <a:lnTo>
                    <a:pt x="70" y="74"/>
                  </a:lnTo>
                  <a:lnTo>
                    <a:pt x="66" y="72"/>
                  </a:lnTo>
                  <a:lnTo>
                    <a:pt x="66" y="74"/>
                  </a:lnTo>
                  <a:lnTo>
                    <a:pt x="66" y="74"/>
                  </a:lnTo>
                  <a:lnTo>
                    <a:pt x="66" y="72"/>
                  </a:lnTo>
                  <a:lnTo>
                    <a:pt x="66" y="74"/>
                  </a:lnTo>
                  <a:lnTo>
                    <a:pt x="64" y="74"/>
                  </a:lnTo>
                  <a:lnTo>
                    <a:pt x="64" y="74"/>
                  </a:lnTo>
                  <a:lnTo>
                    <a:pt x="64" y="74"/>
                  </a:lnTo>
                  <a:lnTo>
                    <a:pt x="64" y="74"/>
                  </a:lnTo>
                  <a:lnTo>
                    <a:pt x="64" y="74"/>
                  </a:lnTo>
                  <a:lnTo>
                    <a:pt x="60" y="74"/>
                  </a:lnTo>
                  <a:lnTo>
                    <a:pt x="60" y="74"/>
                  </a:lnTo>
                  <a:lnTo>
                    <a:pt x="64" y="72"/>
                  </a:lnTo>
                  <a:lnTo>
                    <a:pt x="64" y="72"/>
                  </a:lnTo>
                  <a:lnTo>
                    <a:pt x="64" y="72"/>
                  </a:lnTo>
                  <a:lnTo>
                    <a:pt x="64" y="68"/>
                  </a:lnTo>
                  <a:lnTo>
                    <a:pt x="64" y="68"/>
                  </a:lnTo>
                  <a:lnTo>
                    <a:pt x="64" y="68"/>
                  </a:lnTo>
                  <a:lnTo>
                    <a:pt x="64" y="64"/>
                  </a:lnTo>
                  <a:lnTo>
                    <a:pt x="64" y="64"/>
                  </a:lnTo>
                  <a:lnTo>
                    <a:pt x="64" y="64"/>
                  </a:lnTo>
                  <a:lnTo>
                    <a:pt x="64" y="64"/>
                  </a:lnTo>
                  <a:lnTo>
                    <a:pt x="64" y="64"/>
                  </a:lnTo>
                  <a:lnTo>
                    <a:pt x="60" y="64"/>
                  </a:lnTo>
                  <a:lnTo>
                    <a:pt x="60" y="64"/>
                  </a:lnTo>
                  <a:lnTo>
                    <a:pt x="60" y="64"/>
                  </a:lnTo>
                  <a:lnTo>
                    <a:pt x="60" y="60"/>
                  </a:lnTo>
                  <a:lnTo>
                    <a:pt x="60" y="60"/>
                  </a:lnTo>
                  <a:lnTo>
                    <a:pt x="64" y="60"/>
                  </a:lnTo>
                  <a:lnTo>
                    <a:pt x="64" y="60"/>
                  </a:lnTo>
                  <a:lnTo>
                    <a:pt x="60" y="60"/>
                  </a:lnTo>
                  <a:lnTo>
                    <a:pt x="60" y="56"/>
                  </a:lnTo>
                  <a:lnTo>
                    <a:pt x="60" y="56"/>
                  </a:lnTo>
                  <a:lnTo>
                    <a:pt x="60" y="52"/>
                  </a:lnTo>
                  <a:lnTo>
                    <a:pt x="56" y="52"/>
                  </a:lnTo>
                  <a:lnTo>
                    <a:pt x="56" y="52"/>
                  </a:lnTo>
                  <a:lnTo>
                    <a:pt x="56" y="52"/>
                  </a:lnTo>
                  <a:lnTo>
                    <a:pt x="56" y="48"/>
                  </a:lnTo>
                  <a:lnTo>
                    <a:pt x="56" y="48"/>
                  </a:lnTo>
                  <a:lnTo>
                    <a:pt x="56" y="48"/>
                  </a:lnTo>
                  <a:lnTo>
                    <a:pt x="52" y="48"/>
                  </a:lnTo>
                  <a:lnTo>
                    <a:pt x="52" y="48"/>
                  </a:lnTo>
                  <a:lnTo>
                    <a:pt x="48" y="48"/>
                  </a:lnTo>
                  <a:lnTo>
                    <a:pt x="48" y="48"/>
                  </a:lnTo>
                  <a:lnTo>
                    <a:pt x="48" y="48"/>
                  </a:lnTo>
                  <a:lnTo>
                    <a:pt x="44" y="48"/>
                  </a:lnTo>
                  <a:lnTo>
                    <a:pt x="44" y="48"/>
                  </a:lnTo>
                  <a:lnTo>
                    <a:pt x="44" y="48"/>
                  </a:lnTo>
                  <a:lnTo>
                    <a:pt x="40" y="48"/>
                  </a:lnTo>
                  <a:lnTo>
                    <a:pt x="40" y="48"/>
                  </a:lnTo>
                  <a:lnTo>
                    <a:pt x="40" y="48"/>
                  </a:lnTo>
                  <a:lnTo>
                    <a:pt x="40" y="48"/>
                  </a:lnTo>
                  <a:lnTo>
                    <a:pt x="40" y="48"/>
                  </a:lnTo>
                  <a:lnTo>
                    <a:pt x="40" y="48"/>
                  </a:lnTo>
                  <a:lnTo>
                    <a:pt x="36" y="48"/>
                  </a:lnTo>
                  <a:lnTo>
                    <a:pt x="36" y="48"/>
                  </a:lnTo>
                  <a:lnTo>
                    <a:pt x="34" y="52"/>
                  </a:lnTo>
                  <a:lnTo>
                    <a:pt x="34" y="52"/>
                  </a:lnTo>
                  <a:lnTo>
                    <a:pt x="34" y="52"/>
                  </a:lnTo>
                  <a:lnTo>
                    <a:pt x="34" y="56"/>
                  </a:lnTo>
                  <a:lnTo>
                    <a:pt x="34" y="56"/>
                  </a:lnTo>
                  <a:lnTo>
                    <a:pt x="34" y="56"/>
                  </a:lnTo>
                  <a:lnTo>
                    <a:pt x="30" y="60"/>
                  </a:lnTo>
                  <a:lnTo>
                    <a:pt x="30" y="60"/>
                  </a:lnTo>
                  <a:lnTo>
                    <a:pt x="30" y="60"/>
                  </a:lnTo>
                  <a:lnTo>
                    <a:pt x="30" y="60"/>
                  </a:lnTo>
                  <a:lnTo>
                    <a:pt x="30" y="60"/>
                  </a:lnTo>
                  <a:lnTo>
                    <a:pt x="30" y="60"/>
                  </a:lnTo>
                  <a:lnTo>
                    <a:pt x="30" y="60"/>
                  </a:lnTo>
                  <a:lnTo>
                    <a:pt x="30" y="64"/>
                  </a:lnTo>
                  <a:lnTo>
                    <a:pt x="30" y="64"/>
                  </a:lnTo>
                  <a:lnTo>
                    <a:pt x="26" y="64"/>
                  </a:lnTo>
                  <a:lnTo>
                    <a:pt x="26" y="64"/>
                  </a:lnTo>
                  <a:lnTo>
                    <a:pt x="26" y="64"/>
                  </a:lnTo>
                  <a:lnTo>
                    <a:pt x="26" y="64"/>
                  </a:lnTo>
                  <a:lnTo>
                    <a:pt x="26" y="64"/>
                  </a:lnTo>
                  <a:lnTo>
                    <a:pt x="26" y="64"/>
                  </a:lnTo>
                  <a:lnTo>
                    <a:pt x="26" y="64"/>
                  </a:lnTo>
                  <a:lnTo>
                    <a:pt x="22" y="64"/>
                  </a:lnTo>
                  <a:lnTo>
                    <a:pt x="22" y="64"/>
                  </a:lnTo>
                  <a:lnTo>
                    <a:pt x="26" y="64"/>
                  </a:lnTo>
                  <a:lnTo>
                    <a:pt x="26" y="60"/>
                  </a:lnTo>
                  <a:lnTo>
                    <a:pt x="22" y="60"/>
                  </a:lnTo>
                  <a:lnTo>
                    <a:pt x="22" y="60"/>
                  </a:lnTo>
                  <a:lnTo>
                    <a:pt x="22" y="56"/>
                  </a:lnTo>
                  <a:lnTo>
                    <a:pt x="22" y="56"/>
                  </a:lnTo>
                  <a:lnTo>
                    <a:pt x="22" y="56"/>
                  </a:lnTo>
                  <a:lnTo>
                    <a:pt x="22" y="56"/>
                  </a:lnTo>
                  <a:lnTo>
                    <a:pt x="22" y="56"/>
                  </a:lnTo>
                  <a:lnTo>
                    <a:pt x="22" y="56"/>
                  </a:lnTo>
                  <a:lnTo>
                    <a:pt x="18" y="56"/>
                  </a:lnTo>
                  <a:lnTo>
                    <a:pt x="18" y="56"/>
                  </a:lnTo>
                  <a:lnTo>
                    <a:pt x="18" y="52"/>
                  </a:lnTo>
                  <a:lnTo>
                    <a:pt x="18" y="52"/>
                  </a:lnTo>
                  <a:lnTo>
                    <a:pt x="18" y="48"/>
                  </a:lnTo>
                  <a:lnTo>
                    <a:pt x="18" y="48"/>
                  </a:lnTo>
                  <a:lnTo>
                    <a:pt x="18" y="52"/>
                  </a:lnTo>
                  <a:lnTo>
                    <a:pt x="18" y="52"/>
                  </a:lnTo>
                  <a:lnTo>
                    <a:pt x="18" y="52"/>
                  </a:lnTo>
                  <a:lnTo>
                    <a:pt x="18" y="52"/>
                  </a:lnTo>
                  <a:lnTo>
                    <a:pt x="18" y="52"/>
                  </a:lnTo>
                  <a:lnTo>
                    <a:pt x="18" y="52"/>
                  </a:lnTo>
                  <a:lnTo>
                    <a:pt x="18" y="48"/>
                  </a:lnTo>
                  <a:lnTo>
                    <a:pt x="18" y="48"/>
                  </a:lnTo>
                  <a:lnTo>
                    <a:pt x="18" y="48"/>
                  </a:lnTo>
                  <a:lnTo>
                    <a:pt x="18" y="48"/>
                  </a:lnTo>
                  <a:lnTo>
                    <a:pt x="18" y="48"/>
                  </a:lnTo>
                  <a:lnTo>
                    <a:pt x="18" y="48"/>
                  </a:lnTo>
                  <a:lnTo>
                    <a:pt x="18" y="48"/>
                  </a:lnTo>
                  <a:lnTo>
                    <a:pt x="18" y="48"/>
                  </a:lnTo>
                  <a:lnTo>
                    <a:pt x="18" y="48"/>
                  </a:lnTo>
                  <a:lnTo>
                    <a:pt x="14" y="48"/>
                  </a:lnTo>
                  <a:lnTo>
                    <a:pt x="14" y="48"/>
                  </a:lnTo>
                  <a:lnTo>
                    <a:pt x="14" y="48"/>
                  </a:lnTo>
                  <a:lnTo>
                    <a:pt x="14" y="44"/>
                  </a:lnTo>
                  <a:lnTo>
                    <a:pt x="10" y="44"/>
                  </a:lnTo>
                  <a:lnTo>
                    <a:pt x="10" y="44"/>
                  </a:lnTo>
                  <a:lnTo>
                    <a:pt x="8" y="42"/>
                  </a:lnTo>
                  <a:lnTo>
                    <a:pt x="8" y="42"/>
                  </a:lnTo>
                  <a:lnTo>
                    <a:pt x="8" y="38"/>
                  </a:lnTo>
                  <a:lnTo>
                    <a:pt x="8" y="38"/>
                  </a:lnTo>
                  <a:lnTo>
                    <a:pt x="8" y="38"/>
                  </a:lnTo>
                  <a:lnTo>
                    <a:pt x="8" y="38"/>
                  </a:lnTo>
                  <a:lnTo>
                    <a:pt x="4" y="38"/>
                  </a:lnTo>
                  <a:lnTo>
                    <a:pt x="4" y="38"/>
                  </a:lnTo>
                  <a:lnTo>
                    <a:pt x="8" y="34"/>
                  </a:lnTo>
                  <a:lnTo>
                    <a:pt x="8" y="34"/>
                  </a:lnTo>
                  <a:lnTo>
                    <a:pt x="8" y="34"/>
                  </a:lnTo>
                  <a:lnTo>
                    <a:pt x="8" y="34"/>
                  </a:lnTo>
                  <a:lnTo>
                    <a:pt x="8" y="34"/>
                  </a:lnTo>
                  <a:lnTo>
                    <a:pt x="8" y="34"/>
                  </a:lnTo>
                  <a:lnTo>
                    <a:pt x="4" y="34"/>
                  </a:lnTo>
                  <a:lnTo>
                    <a:pt x="4" y="38"/>
                  </a:lnTo>
                  <a:lnTo>
                    <a:pt x="4" y="34"/>
                  </a:lnTo>
                  <a:lnTo>
                    <a:pt x="4" y="34"/>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34"/>
                  </a:lnTo>
                  <a:lnTo>
                    <a:pt x="0" y="34"/>
                  </a:lnTo>
                  <a:lnTo>
                    <a:pt x="0" y="34"/>
                  </a:lnTo>
                  <a:lnTo>
                    <a:pt x="0" y="34"/>
                  </a:lnTo>
                  <a:lnTo>
                    <a:pt x="0" y="34"/>
                  </a:lnTo>
                  <a:lnTo>
                    <a:pt x="0" y="34"/>
                  </a:lnTo>
                  <a:lnTo>
                    <a:pt x="0" y="30"/>
                  </a:lnTo>
                  <a:lnTo>
                    <a:pt x="0" y="30"/>
                  </a:lnTo>
                  <a:lnTo>
                    <a:pt x="0" y="30"/>
                  </a:lnTo>
                  <a:lnTo>
                    <a:pt x="0" y="30"/>
                  </a:lnTo>
                  <a:lnTo>
                    <a:pt x="0" y="30"/>
                  </a:lnTo>
                  <a:lnTo>
                    <a:pt x="4" y="26"/>
                  </a:lnTo>
                  <a:lnTo>
                    <a:pt x="4" y="26"/>
                  </a:lnTo>
                  <a:lnTo>
                    <a:pt x="4" y="26"/>
                  </a:lnTo>
                  <a:lnTo>
                    <a:pt x="4" y="26"/>
                  </a:lnTo>
                  <a:lnTo>
                    <a:pt x="4" y="22"/>
                  </a:lnTo>
                  <a:lnTo>
                    <a:pt x="4" y="22"/>
                  </a:lnTo>
                  <a:lnTo>
                    <a:pt x="4" y="22"/>
                  </a:lnTo>
                  <a:lnTo>
                    <a:pt x="4" y="22"/>
                  </a:lnTo>
                  <a:lnTo>
                    <a:pt x="4" y="22"/>
                  </a:lnTo>
                  <a:lnTo>
                    <a:pt x="8" y="22"/>
                  </a:lnTo>
                  <a:lnTo>
                    <a:pt x="8" y="22"/>
                  </a:lnTo>
                  <a:lnTo>
                    <a:pt x="8" y="22"/>
                  </a:lnTo>
                  <a:lnTo>
                    <a:pt x="8" y="22"/>
                  </a:lnTo>
                  <a:lnTo>
                    <a:pt x="8" y="18"/>
                  </a:lnTo>
                  <a:lnTo>
                    <a:pt x="8" y="18"/>
                  </a:lnTo>
                  <a:lnTo>
                    <a:pt x="10" y="18"/>
                  </a:lnTo>
                  <a:lnTo>
                    <a:pt x="10" y="18"/>
                  </a:lnTo>
                  <a:lnTo>
                    <a:pt x="10" y="18"/>
                  </a:lnTo>
                  <a:lnTo>
                    <a:pt x="10" y="18"/>
                  </a:lnTo>
                  <a:lnTo>
                    <a:pt x="14" y="18"/>
                  </a:lnTo>
                  <a:lnTo>
                    <a:pt x="14" y="18"/>
                  </a:lnTo>
                  <a:lnTo>
                    <a:pt x="14" y="18"/>
                  </a:lnTo>
                  <a:lnTo>
                    <a:pt x="18" y="18"/>
                  </a:lnTo>
                  <a:lnTo>
                    <a:pt x="18" y="18"/>
                  </a:lnTo>
                  <a:lnTo>
                    <a:pt x="18" y="16"/>
                  </a:lnTo>
                  <a:lnTo>
                    <a:pt x="18" y="12"/>
                  </a:lnTo>
                  <a:lnTo>
                    <a:pt x="18" y="12"/>
                  </a:lnTo>
                  <a:lnTo>
                    <a:pt x="18" y="12"/>
                  </a:lnTo>
                  <a:lnTo>
                    <a:pt x="14" y="12"/>
                  </a:lnTo>
                  <a:lnTo>
                    <a:pt x="14" y="12"/>
                  </a:lnTo>
                  <a:lnTo>
                    <a:pt x="14" y="12"/>
                  </a:lnTo>
                  <a:lnTo>
                    <a:pt x="14" y="8"/>
                  </a:lnTo>
                  <a:lnTo>
                    <a:pt x="14" y="8"/>
                  </a:lnTo>
                  <a:lnTo>
                    <a:pt x="18" y="8"/>
                  </a:lnTo>
                  <a:lnTo>
                    <a:pt x="18" y="8"/>
                  </a:lnTo>
                  <a:lnTo>
                    <a:pt x="18" y="8"/>
                  </a:lnTo>
                  <a:lnTo>
                    <a:pt x="18" y="8"/>
                  </a:lnTo>
                  <a:lnTo>
                    <a:pt x="18" y="8"/>
                  </a:lnTo>
                  <a:lnTo>
                    <a:pt x="18" y="8"/>
                  </a:lnTo>
                  <a:lnTo>
                    <a:pt x="18" y="4"/>
                  </a:lnTo>
                  <a:lnTo>
                    <a:pt x="18" y="4"/>
                  </a:lnTo>
                  <a:lnTo>
                    <a:pt x="18" y="4"/>
                  </a:lnTo>
                  <a:lnTo>
                    <a:pt x="18" y="4"/>
                  </a:lnTo>
                  <a:lnTo>
                    <a:pt x="18" y="4"/>
                  </a:lnTo>
                  <a:lnTo>
                    <a:pt x="18" y="4"/>
                  </a:lnTo>
                  <a:lnTo>
                    <a:pt x="18" y="0"/>
                  </a:lnTo>
                  <a:lnTo>
                    <a:pt x="18" y="0"/>
                  </a:lnTo>
                  <a:lnTo>
                    <a:pt x="18" y="0"/>
                  </a:lnTo>
                  <a:lnTo>
                    <a:pt x="18" y="0"/>
                  </a:lnTo>
                  <a:lnTo>
                    <a:pt x="22" y="0"/>
                  </a:lnTo>
                  <a:lnTo>
                    <a:pt x="22" y="0"/>
                  </a:lnTo>
                  <a:lnTo>
                    <a:pt x="26" y="0"/>
                  </a:lnTo>
                  <a:lnTo>
                    <a:pt x="26" y="0"/>
                  </a:lnTo>
                  <a:lnTo>
                    <a:pt x="30" y="4"/>
                  </a:lnTo>
                  <a:lnTo>
                    <a:pt x="26" y="4"/>
                  </a:lnTo>
                  <a:lnTo>
                    <a:pt x="26" y="4"/>
                  </a:lnTo>
                  <a:lnTo>
                    <a:pt x="26" y="4"/>
                  </a:lnTo>
                  <a:lnTo>
                    <a:pt x="26" y="4"/>
                  </a:lnTo>
                  <a:lnTo>
                    <a:pt x="30" y="4"/>
                  </a:lnTo>
                  <a:lnTo>
                    <a:pt x="30" y="4"/>
                  </a:lnTo>
                  <a:lnTo>
                    <a:pt x="30" y="4"/>
                  </a:lnTo>
                  <a:lnTo>
                    <a:pt x="30" y="4"/>
                  </a:lnTo>
                  <a:lnTo>
                    <a:pt x="30" y="4"/>
                  </a:lnTo>
                  <a:lnTo>
                    <a:pt x="30" y="4"/>
                  </a:lnTo>
                  <a:lnTo>
                    <a:pt x="34" y="4"/>
                  </a:lnTo>
                  <a:lnTo>
                    <a:pt x="34" y="8"/>
                  </a:lnTo>
                  <a:lnTo>
                    <a:pt x="34" y="8"/>
                  </a:lnTo>
                  <a:lnTo>
                    <a:pt x="36" y="4"/>
                  </a:lnTo>
                  <a:lnTo>
                    <a:pt x="36" y="4"/>
                  </a:lnTo>
                  <a:lnTo>
                    <a:pt x="36" y="8"/>
                  </a:lnTo>
                  <a:lnTo>
                    <a:pt x="36" y="8"/>
                  </a:lnTo>
                  <a:lnTo>
                    <a:pt x="36" y="8"/>
                  </a:lnTo>
                  <a:lnTo>
                    <a:pt x="36" y="8"/>
                  </a:lnTo>
                  <a:lnTo>
                    <a:pt x="40" y="8"/>
                  </a:lnTo>
                  <a:lnTo>
                    <a:pt x="40" y="8"/>
                  </a:lnTo>
                  <a:lnTo>
                    <a:pt x="40" y="8"/>
                  </a:lnTo>
                  <a:lnTo>
                    <a:pt x="40" y="8"/>
                  </a:lnTo>
                  <a:lnTo>
                    <a:pt x="40" y="4"/>
                  </a:lnTo>
                  <a:lnTo>
                    <a:pt x="44" y="4"/>
                  </a:lnTo>
                  <a:lnTo>
                    <a:pt x="44" y="8"/>
                  </a:lnTo>
                  <a:lnTo>
                    <a:pt x="44" y="8"/>
                  </a:lnTo>
                  <a:lnTo>
                    <a:pt x="44" y="8"/>
                  </a:lnTo>
                  <a:lnTo>
                    <a:pt x="48" y="8"/>
                  </a:lnTo>
                  <a:lnTo>
                    <a:pt x="48" y="4"/>
                  </a:lnTo>
                  <a:lnTo>
                    <a:pt x="48" y="4"/>
                  </a:lnTo>
                  <a:lnTo>
                    <a:pt x="48" y="4"/>
                  </a:lnTo>
                  <a:lnTo>
                    <a:pt x="48" y="4"/>
                  </a:lnTo>
                  <a:lnTo>
                    <a:pt x="52" y="4"/>
                  </a:lnTo>
                  <a:lnTo>
                    <a:pt x="52" y="4"/>
                  </a:lnTo>
                  <a:lnTo>
                    <a:pt x="52" y="8"/>
                  </a:lnTo>
                  <a:lnTo>
                    <a:pt x="52" y="8"/>
                  </a:lnTo>
                  <a:lnTo>
                    <a:pt x="48" y="8"/>
                  </a:lnTo>
                  <a:lnTo>
                    <a:pt x="48" y="8"/>
                  </a:lnTo>
                  <a:lnTo>
                    <a:pt x="48" y="12"/>
                  </a:lnTo>
                  <a:lnTo>
                    <a:pt x="52" y="12"/>
                  </a:lnTo>
                  <a:lnTo>
                    <a:pt x="52" y="12"/>
                  </a:lnTo>
                  <a:lnTo>
                    <a:pt x="52" y="12"/>
                  </a:lnTo>
                  <a:lnTo>
                    <a:pt x="52" y="12"/>
                  </a:lnTo>
                  <a:lnTo>
                    <a:pt x="52" y="12"/>
                  </a:lnTo>
                  <a:lnTo>
                    <a:pt x="52" y="12"/>
                  </a:lnTo>
                  <a:lnTo>
                    <a:pt x="52" y="12"/>
                  </a:lnTo>
                  <a:lnTo>
                    <a:pt x="56" y="12"/>
                  </a:lnTo>
                  <a:lnTo>
                    <a:pt x="56" y="12"/>
                  </a:lnTo>
                  <a:lnTo>
                    <a:pt x="56" y="12"/>
                  </a:lnTo>
                  <a:lnTo>
                    <a:pt x="56" y="12"/>
                  </a:lnTo>
                  <a:lnTo>
                    <a:pt x="56" y="8"/>
                  </a:lnTo>
                  <a:lnTo>
                    <a:pt x="56" y="8"/>
                  </a:lnTo>
                  <a:lnTo>
                    <a:pt x="60" y="8"/>
                  </a:lnTo>
                  <a:lnTo>
                    <a:pt x="60" y="8"/>
                  </a:lnTo>
                  <a:lnTo>
                    <a:pt x="60" y="8"/>
                  </a:lnTo>
                  <a:lnTo>
                    <a:pt x="60" y="12"/>
                  </a:lnTo>
                  <a:lnTo>
                    <a:pt x="60" y="12"/>
                  </a:lnTo>
                  <a:lnTo>
                    <a:pt x="60" y="16"/>
                  </a:lnTo>
                  <a:lnTo>
                    <a:pt x="60" y="16"/>
                  </a:lnTo>
                  <a:lnTo>
                    <a:pt x="64" y="16"/>
                  </a:lnTo>
                  <a:lnTo>
                    <a:pt x="64" y="12"/>
                  </a:lnTo>
                  <a:lnTo>
                    <a:pt x="64" y="12"/>
                  </a:lnTo>
                  <a:lnTo>
                    <a:pt x="66" y="12"/>
                  </a:lnTo>
                  <a:lnTo>
                    <a:pt x="66" y="8"/>
                  </a:lnTo>
                  <a:lnTo>
                    <a:pt x="66" y="8"/>
                  </a:lnTo>
                  <a:lnTo>
                    <a:pt x="70" y="8"/>
                  </a:lnTo>
                  <a:lnTo>
                    <a:pt x="70" y="12"/>
                  </a:lnTo>
                  <a:lnTo>
                    <a:pt x="74" y="12"/>
                  </a:lnTo>
                  <a:lnTo>
                    <a:pt x="74" y="12"/>
                  </a:lnTo>
                  <a:lnTo>
                    <a:pt x="74" y="12"/>
                  </a:lnTo>
                  <a:lnTo>
                    <a:pt x="74" y="12"/>
                  </a:lnTo>
                  <a:lnTo>
                    <a:pt x="74" y="12"/>
                  </a:lnTo>
                  <a:lnTo>
                    <a:pt x="74" y="12"/>
                  </a:lnTo>
                  <a:lnTo>
                    <a:pt x="74" y="12"/>
                  </a:lnTo>
                  <a:lnTo>
                    <a:pt x="74" y="12"/>
                  </a:lnTo>
                  <a:lnTo>
                    <a:pt x="78" y="8"/>
                  </a:lnTo>
                  <a:lnTo>
                    <a:pt x="78" y="8"/>
                  </a:lnTo>
                  <a:lnTo>
                    <a:pt x="78" y="8"/>
                  </a:lnTo>
                  <a:lnTo>
                    <a:pt x="82" y="8"/>
                  </a:lnTo>
                  <a:lnTo>
                    <a:pt x="82" y="8"/>
                  </a:lnTo>
                  <a:lnTo>
                    <a:pt x="82" y="8"/>
                  </a:lnTo>
                  <a:lnTo>
                    <a:pt x="82" y="8"/>
                  </a:lnTo>
                  <a:lnTo>
                    <a:pt x="82" y="4"/>
                  </a:lnTo>
                  <a:lnTo>
                    <a:pt x="78" y="4"/>
                  </a:lnTo>
                  <a:lnTo>
                    <a:pt x="78" y="4"/>
                  </a:lnTo>
                  <a:lnTo>
                    <a:pt x="82" y="4"/>
                  </a:lnTo>
                  <a:lnTo>
                    <a:pt x="82" y="4"/>
                  </a:lnTo>
                  <a:lnTo>
                    <a:pt x="82" y="4"/>
                  </a:lnTo>
                  <a:lnTo>
                    <a:pt x="86" y="4"/>
                  </a:lnTo>
                  <a:lnTo>
                    <a:pt x="86" y="4"/>
                  </a:lnTo>
                  <a:lnTo>
                    <a:pt x="86" y="8"/>
                  </a:lnTo>
                  <a:lnTo>
                    <a:pt x="86" y="8"/>
                  </a:lnTo>
                  <a:lnTo>
                    <a:pt x="86" y="8"/>
                  </a:lnTo>
                  <a:lnTo>
                    <a:pt x="86" y="8"/>
                  </a:lnTo>
                  <a:lnTo>
                    <a:pt x="86" y="8"/>
                  </a:lnTo>
                  <a:lnTo>
                    <a:pt x="86" y="8"/>
                  </a:lnTo>
                  <a:lnTo>
                    <a:pt x="86" y="8"/>
                  </a:lnTo>
                  <a:lnTo>
                    <a:pt x="86" y="8"/>
                  </a:lnTo>
                  <a:lnTo>
                    <a:pt x="90" y="12"/>
                  </a:lnTo>
                  <a:lnTo>
                    <a:pt x="90" y="16"/>
                  </a:lnTo>
                  <a:lnTo>
                    <a:pt x="90" y="16"/>
                  </a:lnTo>
                  <a:lnTo>
                    <a:pt x="86" y="18"/>
                  </a:lnTo>
                  <a:lnTo>
                    <a:pt x="90" y="18"/>
                  </a:lnTo>
                  <a:lnTo>
                    <a:pt x="90" y="18"/>
                  </a:lnTo>
                  <a:lnTo>
                    <a:pt x="90" y="18"/>
                  </a:lnTo>
                  <a:lnTo>
                    <a:pt x="90" y="18"/>
                  </a:lnTo>
                  <a:lnTo>
                    <a:pt x="90" y="18"/>
                  </a:lnTo>
                  <a:lnTo>
                    <a:pt x="90" y="18"/>
                  </a:lnTo>
                  <a:lnTo>
                    <a:pt x="90" y="22"/>
                  </a:lnTo>
                  <a:lnTo>
                    <a:pt x="90" y="22"/>
                  </a:lnTo>
                  <a:lnTo>
                    <a:pt x="90" y="22"/>
                  </a:lnTo>
                  <a:lnTo>
                    <a:pt x="90" y="22"/>
                  </a:lnTo>
                  <a:lnTo>
                    <a:pt x="92" y="22"/>
                  </a:lnTo>
                  <a:lnTo>
                    <a:pt x="92" y="22"/>
                  </a:lnTo>
                  <a:lnTo>
                    <a:pt x="92" y="22"/>
                  </a:lnTo>
                  <a:lnTo>
                    <a:pt x="92" y="22"/>
                  </a:lnTo>
                  <a:lnTo>
                    <a:pt x="92" y="22"/>
                  </a:lnTo>
                  <a:lnTo>
                    <a:pt x="92" y="22"/>
                  </a:lnTo>
                  <a:lnTo>
                    <a:pt x="92" y="22"/>
                  </a:lnTo>
                  <a:lnTo>
                    <a:pt x="92" y="26"/>
                  </a:lnTo>
                  <a:lnTo>
                    <a:pt x="92" y="26"/>
                  </a:lnTo>
                  <a:lnTo>
                    <a:pt x="92" y="26"/>
                  </a:lnTo>
                  <a:lnTo>
                    <a:pt x="92" y="26"/>
                  </a:lnTo>
                  <a:lnTo>
                    <a:pt x="92" y="26"/>
                  </a:lnTo>
                  <a:lnTo>
                    <a:pt x="92" y="26"/>
                  </a:lnTo>
                  <a:lnTo>
                    <a:pt x="90" y="26"/>
                  </a:lnTo>
                  <a:lnTo>
                    <a:pt x="90" y="30"/>
                  </a:lnTo>
                  <a:lnTo>
                    <a:pt x="90" y="30"/>
                  </a:lnTo>
                  <a:lnTo>
                    <a:pt x="90" y="30"/>
                  </a:lnTo>
                  <a:lnTo>
                    <a:pt x="92" y="30"/>
                  </a:lnTo>
                  <a:lnTo>
                    <a:pt x="92" y="30"/>
                  </a:lnTo>
                  <a:lnTo>
                    <a:pt x="92" y="30"/>
                  </a:lnTo>
                  <a:lnTo>
                    <a:pt x="96" y="30"/>
                  </a:lnTo>
                  <a:lnTo>
                    <a:pt x="96" y="34"/>
                  </a:lnTo>
                  <a:lnTo>
                    <a:pt x="92" y="34"/>
                  </a:lnTo>
                  <a:lnTo>
                    <a:pt x="96" y="38"/>
                  </a:lnTo>
                  <a:lnTo>
                    <a:pt x="96" y="38"/>
                  </a:lnTo>
                  <a:lnTo>
                    <a:pt x="96" y="42"/>
                  </a:lnTo>
                  <a:lnTo>
                    <a:pt x="96" y="42"/>
                  </a:lnTo>
                  <a:lnTo>
                    <a:pt x="96" y="42"/>
                  </a:lnTo>
                  <a:lnTo>
                    <a:pt x="100" y="42"/>
                  </a:lnTo>
                  <a:lnTo>
                    <a:pt x="100" y="42"/>
                  </a:lnTo>
                  <a:lnTo>
                    <a:pt x="100" y="44"/>
                  </a:lnTo>
                  <a:lnTo>
                    <a:pt x="100" y="44"/>
                  </a:lnTo>
                  <a:lnTo>
                    <a:pt x="100" y="44"/>
                  </a:lnTo>
                  <a:lnTo>
                    <a:pt x="96" y="44"/>
                  </a:lnTo>
                  <a:lnTo>
                    <a:pt x="96" y="44"/>
                  </a:lnTo>
                  <a:lnTo>
                    <a:pt x="96" y="44"/>
                  </a:lnTo>
                  <a:lnTo>
                    <a:pt x="96" y="48"/>
                  </a:lnTo>
                  <a:lnTo>
                    <a:pt x="96" y="48"/>
                  </a:lnTo>
                  <a:lnTo>
                    <a:pt x="96" y="48"/>
                  </a:lnTo>
                  <a:lnTo>
                    <a:pt x="96" y="48"/>
                  </a:lnTo>
                  <a:lnTo>
                    <a:pt x="96" y="48"/>
                  </a:lnTo>
                  <a:lnTo>
                    <a:pt x="96" y="48"/>
                  </a:lnTo>
                  <a:lnTo>
                    <a:pt x="96" y="48"/>
                  </a:lnTo>
                  <a:lnTo>
                    <a:pt x="96" y="52"/>
                  </a:lnTo>
                  <a:lnTo>
                    <a:pt x="96" y="56"/>
                  </a:lnTo>
                  <a:lnTo>
                    <a:pt x="96" y="56"/>
                  </a:lnTo>
                  <a:lnTo>
                    <a:pt x="96" y="56"/>
                  </a:lnTo>
                  <a:lnTo>
                    <a:pt x="96" y="56"/>
                  </a:lnTo>
                  <a:lnTo>
                    <a:pt x="96" y="56"/>
                  </a:lnTo>
                  <a:lnTo>
                    <a:pt x="96" y="56"/>
                  </a:lnTo>
                  <a:lnTo>
                    <a:pt x="100" y="56"/>
                  </a:lnTo>
                  <a:lnTo>
                    <a:pt x="100" y="56"/>
                  </a:lnTo>
                  <a:lnTo>
                    <a:pt x="100" y="60"/>
                  </a:lnTo>
                  <a:lnTo>
                    <a:pt x="100" y="60"/>
                  </a:lnTo>
                  <a:lnTo>
                    <a:pt x="100" y="60"/>
                  </a:lnTo>
                  <a:lnTo>
                    <a:pt x="100" y="60"/>
                  </a:lnTo>
                  <a:lnTo>
                    <a:pt x="100" y="64"/>
                  </a:lnTo>
                  <a:lnTo>
                    <a:pt x="104" y="64"/>
                  </a:lnTo>
                  <a:lnTo>
                    <a:pt x="104" y="64"/>
                  </a:lnTo>
                  <a:lnTo>
                    <a:pt x="100" y="64"/>
                  </a:lnTo>
                  <a:lnTo>
                    <a:pt x="100" y="64"/>
                  </a:lnTo>
                  <a:lnTo>
                    <a:pt x="100" y="64"/>
                  </a:lnTo>
                  <a:lnTo>
                    <a:pt x="100" y="64"/>
                  </a:lnTo>
                  <a:lnTo>
                    <a:pt x="100" y="64"/>
                  </a:lnTo>
                  <a:lnTo>
                    <a:pt x="100" y="68"/>
                  </a:lnTo>
                  <a:lnTo>
                    <a:pt x="100" y="68"/>
                  </a:lnTo>
                  <a:lnTo>
                    <a:pt x="100" y="68"/>
                  </a:lnTo>
                  <a:lnTo>
                    <a:pt x="100" y="68"/>
                  </a:lnTo>
                  <a:lnTo>
                    <a:pt x="100" y="68"/>
                  </a:lnTo>
                  <a:lnTo>
                    <a:pt x="100" y="68"/>
                  </a:lnTo>
                  <a:lnTo>
                    <a:pt x="104" y="68"/>
                  </a:lnTo>
                  <a:lnTo>
                    <a:pt x="104" y="72"/>
                  </a:lnTo>
                  <a:lnTo>
                    <a:pt x="104" y="72"/>
                  </a:lnTo>
                  <a:lnTo>
                    <a:pt x="104" y="74"/>
                  </a:lnTo>
                  <a:lnTo>
                    <a:pt x="104" y="74"/>
                  </a:lnTo>
                  <a:lnTo>
                    <a:pt x="104" y="74"/>
                  </a:lnTo>
                  <a:lnTo>
                    <a:pt x="104" y="74"/>
                  </a:lnTo>
                  <a:lnTo>
                    <a:pt x="104" y="74"/>
                  </a:lnTo>
                  <a:lnTo>
                    <a:pt x="104" y="74"/>
                  </a:lnTo>
                  <a:lnTo>
                    <a:pt x="100" y="74"/>
                  </a:lnTo>
                  <a:lnTo>
                    <a:pt x="100" y="74"/>
                  </a:lnTo>
                  <a:lnTo>
                    <a:pt x="100" y="72"/>
                  </a:lnTo>
                  <a:lnTo>
                    <a:pt x="96" y="72"/>
                  </a:lnTo>
                  <a:lnTo>
                    <a:pt x="96" y="74"/>
                  </a:lnTo>
                  <a:lnTo>
                    <a:pt x="96" y="74"/>
                  </a:lnTo>
                  <a:lnTo>
                    <a:pt x="96" y="78"/>
                  </a:lnTo>
                  <a:lnTo>
                    <a:pt x="96" y="78"/>
                  </a:lnTo>
                  <a:lnTo>
                    <a:pt x="96" y="78"/>
                  </a:lnTo>
                  <a:lnTo>
                    <a:pt x="96" y="78"/>
                  </a:lnTo>
                  <a:lnTo>
                    <a:pt x="96" y="78"/>
                  </a:lnTo>
                  <a:lnTo>
                    <a:pt x="100" y="78"/>
                  </a:lnTo>
                  <a:lnTo>
                    <a:pt x="100" y="78"/>
                  </a:lnTo>
                  <a:lnTo>
                    <a:pt x="100" y="82"/>
                  </a:lnTo>
                  <a:lnTo>
                    <a:pt x="100" y="82"/>
                  </a:lnTo>
                  <a:lnTo>
                    <a:pt x="100" y="82"/>
                  </a:lnTo>
                  <a:lnTo>
                    <a:pt x="100" y="8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149"/>
            <p:cNvSpPr>
              <a:spLocks noEditPoints="1"/>
            </p:cNvSpPr>
            <p:nvPr/>
          </p:nvSpPr>
          <p:spPr bwMode="auto">
            <a:xfrm>
              <a:off x="4019550" y="4213293"/>
              <a:ext cx="66675" cy="47625"/>
            </a:xfrm>
            <a:custGeom>
              <a:avLst/>
              <a:gdLst>
                <a:gd name="T0" fmla="*/ 12 w 42"/>
                <a:gd name="T1" fmla="*/ 16 h 30"/>
                <a:gd name="T2" fmla="*/ 12 w 42"/>
                <a:gd name="T3" fmla="*/ 12 h 30"/>
                <a:gd name="T4" fmla="*/ 12 w 42"/>
                <a:gd name="T5" fmla="*/ 12 h 30"/>
                <a:gd name="T6" fmla="*/ 8 w 42"/>
                <a:gd name="T7" fmla="*/ 16 h 30"/>
                <a:gd name="T8" fmla="*/ 4 w 42"/>
                <a:gd name="T9" fmla="*/ 12 h 30"/>
                <a:gd name="T10" fmla="*/ 4 w 42"/>
                <a:gd name="T11" fmla="*/ 8 h 30"/>
                <a:gd name="T12" fmla="*/ 0 w 42"/>
                <a:gd name="T13" fmla="*/ 8 h 30"/>
                <a:gd name="T14" fmla="*/ 0 w 42"/>
                <a:gd name="T15" fmla="*/ 8 h 30"/>
                <a:gd name="T16" fmla="*/ 8 w 42"/>
                <a:gd name="T17" fmla="*/ 4 h 30"/>
                <a:gd name="T18" fmla="*/ 12 w 42"/>
                <a:gd name="T19" fmla="*/ 4 h 30"/>
                <a:gd name="T20" fmla="*/ 20 w 42"/>
                <a:gd name="T21" fmla="*/ 0 h 30"/>
                <a:gd name="T22" fmla="*/ 34 w 42"/>
                <a:gd name="T23" fmla="*/ 0 h 30"/>
                <a:gd name="T24" fmla="*/ 42 w 42"/>
                <a:gd name="T25" fmla="*/ 0 h 30"/>
                <a:gd name="T26" fmla="*/ 42 w 42"/>
                <a:gd name="T27" fmla="*/ 4 h 30"/>
                <a:gd name="T28" fmla="*/ 42 w 42"/>
                <a:gd name="T29" fmla="*/ 8 h 30"/>
                <a:gd name="T30" fmla="*/ 42 w 42"/>
                <a:gd name="T31" fmla="*/ 12 h 30"/>
                <a:gd name="T32" fmla="*/ 38 w 42"/>
                <a:gd name="T33" fmla="*/ 18 h 30"/>
                <a:gd name="T34" fmla="*/ 34 w 42"/>
                <a:gd name="T35" fmla="*/ 18 h 30"/>
                <a:gd name="T36" fmla="*/ 30 w 42"/>
                <a:gd name="T37" fmla="*/ 22 h 30"/>
                <a:gd name="T38" fmla="*/ 26 w 42"/>
                <a:gd name="T39" fmla="*/ 26 h 30"/>
                <a:gd name="T40" fmla="*/ 24 w 42"/>
                <a:gd name="T41" fmla="*/ 30 h 30"/>
                <a:gd name="T42" fmla="*/ 24 w 42"/>
                <a:gd name="T43" fmla="*/ 26 h 30"/>
                <a:gd name="T44" fmla="*/ 20 w 42"/>
                <a:gd name="T45" fmla="*/ 30 h 30"/>
                <a:gd name="T46" fmla="*/ 20 w 42"/>
                <a:gd name="T47" fmla="*/ 26 h 30"/>
                <a:gd name="T48" fmla="*/ 20 w 42"/>
                <a:gd name="T49" fmla="*/ 26 h 30"/>
                <a:gd name="T50" fmla="*/ 20 w 42"/>
                <a:gd name="T51" fmla="*/ 22 h 30"/>
                <a:gd name="T52" fmla="*/ 20 w 42"/>
                <a:gd name="T53" fmla="*/ 22 h 30"/>
                <a:gd name="T54" fmla="*/ 16 w 42"/>
                <a:gd name="T55" fmla="*/ 22 h 30"/>
                <a:gd name="T56" fmla="*/ 24 w 42"/>
                <a:gd name="T57" fmla="*/ 18 h 30"/>
                <a:gd name="T58" fmla="*/ 20 w 42"/>
                <a:gd name="T59" fmla="*/ 18 h 30"/>
                <a:gd name="T60" fmla="*/ 16 w 42"/>
                <a:gd name="T61" fmla="*/ 18 h 30"/>
                <a:gd name="T62" fmla="*/ 16 w 42"/>
                <a:gd name="T63" fmla="*/ 18 h 30"/>
                <a:gd name="T64" fmla="*/ 16 w 42"/>
                <a:gd name="T65" fmla="*/ 16 h 30"/>
                <a:gd name="T66" fmla="*/ 20 w 42"/>
                <a:gd name="T67" fmla="*/ 16 h 30"/>
                <a:gd name="T68" fmla="*/ 24 w 42"/>
                <a:gd name="T69" fmla="*/ 16 h 30"/>
                <a:gd name="T70" fmla="*/ 24 w 42"/>
                <a:gd name="T71" fmla="*/ 16 h 30"/>
                <a:gd name="T72" fmla="*/ 20 w 42"/>
                <a:gd name="T73" fmla="*/ 16 h 30"/>
                <a:gd name="T74" fmla="*/ 20 w 42"/>
                <a:gd name="T75" fmla="*/ 12 h 30"/>
                <a:gd name="T76" fmla="*/ 12 w 42"/>
                <a:gd name="T77" fmla="*/ 16 h 30"/>
                <a:gd name="T78" fmla="*/ 12 w 42"/>
                <a:gd name="T79" fmla="*/ 26 h 30"/>
                <a:gd name="T80" fmla="*/ 16 w 42"/>
                <a:gd name="T81" fmla="*/ 26 h 30"/>
                <a:gd name="T82" fmla="*/ 8 w 42"/>
                <a:gd name="T83" fmla="*/ 16 h 30"/>
                <a:gd name="T84" fmla="*/ 8 w 42"/>
                <a:gd name="T85" fmla="*/ 16 h 30"/>
                <a:gd name="T86" fmla="*/ 16 w 42"/>
                <a:gd name="T87" fmla="*/ 18 h 30"/>
                <a:gd name="T88" fmla="*/ 16 w 42"/>
                <a:gd name="T89" fmla="*/ 18 h 30"/>
                <a:gd name="T90" fmla="*/ 8 w 42"/>
                <a:gd name="T91" fmla="*/ 18 h 30"/>
                <a:gd name="T92" fmla="*/ 12 w 42"/>
                <a:gd name="T93" fmla="*/ 22 h 30"/>
                <a:gd name="T94" fmla="*/ 4 w 42"/>
                <a:gd name="T95" fmla="*/ 22 h 30"/>
                <a:gd name="T96" fmla="*/ 4 w 42"/>
                <a:gd name="T97" fmla="*/ 18 h 30"/>
                <a:gd name="T98" fmla="*/ 4 w 42"/>
                <a:gd name="T99" fmla="*/ 18 h 30"/>
                <a:gd name="T100" fmla="*/ 8 w 42"/>
                <a:gd name="T101" fmla="*/ 30 h 30"/>
                <a:gd name="T102" fmla="*/ 4 w 42"/>
                <a:gd name="T103" fmla="*/ 26 h 30"/>
                <a:gd name="T104" fmla="*/ 8 w 42"/>
                <a:gd name="T105" fmla="*/ 26 h 30"/>
                <a:gd name="T106" fmla="*/ 8 w 42"/>
                <a:gd name="T10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0">
                  <a:moveTo>
                    <a:pt x="12" y="16"/>
                  </a:moveTo>
                  <a:lnTo>
                    <a:pt x="12" y="16"/>
                  </a:lnTo>
                  <a:lnTo>
                    <a:pt x="12" y="16"/>
                  </a:lnTo>
                  <a:lnTo>
                    <a:pt x="8" y="18"/>
                  </a:lnTo>
                  <a:lnTo>
                    <a:pt x="8" y="16"/>
                  </a:lnTo>
                  <a:lnTo>
                    <a:pt x="12" y="16"/>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6"/>
                  </a:lnTo>
                  <a:lnTo>
                    <a:pt x="8" y="16"/>
                  </a:lnTo>
                  <a:lnTo>
                    <a:pt x="8" y="16"/>
                  </a:lnTo>
                  <a:lnTo>
                    <a:pt x="8" y="16"/>
                  </a:lnTo>
                  <a:lnTo>
                    <a:pt x="8" y="16"/>
                  </a:lnTo>
                  <a:lnTo>
                    <a:pt x="4" y="16"/>
                  </a:lnTo>
                  <a:lnTo>
                    <a:pt x="4" y="12"/>
                  </a:lnTo>
                  <a:lnTo>
                    <a:pt x="4" y="12"/>
                  </a:lnTo>
                  <a:lnTo>
                    <a:pt x="4" y="12"/>
                  </a:lnTo>
                  <a:lnTo>
                    <a:pt x="4" y="12"/>
                  </a:lnTo>
                  <a:lnTo>
                    <a:pt x="4" y="12"/>
                  </a:lnTo>
                  <a:lnTo>
                    <a:pt x="4" y="8"/>
                  </a:lnTo>
                  <a:lnTo>
                    <a:pt x="4" y="8"/>
                  </a:lnTo>
                  <a:lnTo>
                    <a:pt x="8" y="8"/>
                  </a:lnTo>
                  <a:lnTo>
                    <a:pt x="8" y="8"/>
                  </a:lnTo>
                  <a:lnTo>
                    <a:pt x="8" y="8"/>
                  </a:lnTo>
                  <a:lnTo>
                    <a:pt x="4" y="8"/>
                  </a:lnTo>
                  <a:lnTo>
                    <a:pt x="4" y="8"/>
                  </a:lnTo>
                  <a:lnTo>
                    <a:pt x="4" y="8"/>
                  </a:lnTo>
                  <a:lnTo>
                    <a:pt x="4" y="12"/>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4"/>
                  </a:lnTo>
                  <a:lnTo>
                    <a:pt x="8" y="4"/>
                  </a:lnTo>
                  <a:lnTo>
                    <a:pt x="8" y="4"/>
                  </a:lnTo>
                  <a:lnTo>
                    <a:pt x="8" y="4"/>
                  </a:lnTo>
                  <a:lnTo>
                    <a:pt x="8" y="4"/>
                  </a:lnTo>
                  <a:lnTo>
                    <a:pt x="8" y="4"/>
                  </a:lnTo>
                  <a:lnTo>
                    <a:pt x="8" y="4"/>
                  </a:lnTo>
                  <a:lnTo>
                    <a:pt x="12" y="4"/>
                  </a:lnTo>
                  <a:lnTo>
                    <a:pt x="12" y="4"/>
                  </a:lnTo>
                  <a:lnTo>
                    <a:pt x="12" y="4"/>
                  </a:lnTo>
                  <a:lnTo>
                    <a:pt x="16" y="4"/>
                  </a:lnTo>
                  <a:lnTo>
                    <a:pt x="16" y="4"/>
                  </a:lnTo>
                  <a:lnTo>
                    <a:pt x="20" y="4"/>
                  </a:lnTo>
                  <a:lnTo>
                    <a:pt x="20" y="0"/>
                  </a:lnTo>
                  <a:lnTo>
                    <a:pt x="20" y="0"/>
                  </a:lnTo>
                  <a:lnTo>
                    <a:pt x="24" y="0"/>
                  </a:lnTo>
                  <a:lnTo>
                    <a:pt x="26" y="0"/>
                  </a:lnTo>
                  <a:lnTo>
                    <a:pt x="26" y="0"/>
                  </a:lnTo>
                  <a:lnTo>
                    <a:pt x="30" y="0"/>
                  </a:lnTo>
                  <a:lnTo>
                    <a:pt x="30" y="0"/>
                  </a:lnTo>
                  <a:lnTo>
                    <a:pt x="34" y="0"/>
                  </a:lnTo>
                  <a:lnTo>
                    <a:pt x="34" y="0"/>
                  </a:lnTo>
                  <a:lnTo>
                    <a:pt x="38" y="0"/>
                  </a:lnTo>
                  <a:lnTo>
                    <a:pt x="38" y="0"/>
                  </a:lnTo>
                  <a:lnTo>
                    <a:pt x="42" y="0"/>
                  </a:lnTo>
                  <a:lnTo>
                    <a:pt x="42" y="0"/>
                  </a:lnTo>
                  <a:lnTo>
                    <a:pt x="42" y="0"/>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38" y="8"/>
                  </a:lnTo>
                  <a:lnTo>
                    <a:pt x="38" y="8"/>
                  </a:lnTo>
                  <a:lnTo>
                    <a:pt x="38" y="12"/>
                  </a:lnTo>
                  <a:lnTo>
                    <a:pt x="38" y="12"/>
                  </a:lnTo>
                  <a:lnTo>
                    <a:pt x="38" y="12"/>
                  </a:lnTo>
                  <a:lnTo>
                    <a:pt x="42" y="12"/>
                  </a:lnTo>
                  <a:lnTo>
                    <a:pt x="42" y="12"/>
                  </a:lnTo>
                  <a:lnTo>
                    <a:pt x="42" y="12"/>
                  </a:lnTo>
                  <a:lnTo>
                    <a:pt x="42" y="16"/>
                  </a:lnTo>
                  <a:lnTo>
                    <a:pt x="42" y="18"/>
                  </a:lnTo>
                  <a:lnTo>
                    <a:pt x="42" y="18"/>
                  </a:lnTo>
                  <a:lnTo>
                    <a:pt x="38" y="18"/>
                  </a:lnTo>
                  <a:lnTo>
                    <a:pt x="38" y="18"/>
                  </a:lnTo>
                  <a:lnTo>
                    <a:pt x="38" y="18"/>
                  </a:lnTo>
                  <a:lnTo>
                    <a:pt x="34" y="18"/>
                  </a:lnTo>
                  <a:lnTo>
                    <a:pt x="34" y="18"/>
                  </a:lnTo>
                  <a:lnTo>
                    <a:pt x="34" y="18"/>
                  </a:lnTo>
                  <a:lnTo>
                    <a:pt x="34" y="18"/>
                  </a:lnTo>
                  <a:lnTo>
                    <a:pt x="30" y="18"/>
                  </a:lnTo>
                  <a:lnTo>
                    <a:pt x="30" y="18"/>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lnTo>
                    <a:pt x="24" y="30"/>
                  </a:lnTo>
                  <a:lnTo>
                    <a:pt x="24" y="30"/>
                  </a:lnTo>
                  <a:lnTo>
                    <a:pt x="24" y="30"/>
                  </a:lnTo>
                  <a:lnTo>
                    <a:pt x="24" y="30"/>
                  </a:lnTo>
                  <a:lnTo>
                    <a:pt x="24" y="30"/>
                  </a:lnTo>
                  <a:lnTo>
                    <a:pt x="24" y="30"/>
                  </a:lnTo>
                  <a:lnTo>
                    <a:pt x="24" y="30"/>
                  </a:lnTo>
                  <a:lnTo>
                    <a:pt x="24" y="30"/>
                  </a:lnTo>
                  <a:lnTo>
                    <a:pt x="24" y="26"/>
                  </a:lnTo>
                  <a:lnTo>
                    <a:pt x="24" y="26"/>
                  </a:lnTo>
                  <a:lnTo>
                    <a:pt x="24" y="26"/>
                  </a:lnTo>
                  <a:lnTo>
                    <a:pt x="24" y="26"/>
                  </a:lnTo>
                  <a:lnTo>
                    <a:pt x="24" y="30"/>
                  </a:lnTo>
                  <a:lnTo>
                    <a:pt x="20" y="30"/>
                  </a:lnTo>
                  <a:lnTo>
                    <a:pt x="20" y="30"/>
                  </a:lnTo>
                  <a:lnTo>
                    <a:pt x="20" y="30"/>
                  </a:lnTo>
                  <a:lnTo>
                    <a:pt x="20" y="30"/>
                  </a:lnTo>
                  <a:lnTo>
                    <a:pt x="20" y="30"/>
                  </a:lnTo>
                  <a:lnTo>
                    <a:pt x="20" y="30"/>
                  </a:lnTo>
                  <a:lnTo>
                    <a:pt x="20" y="30"/>
                  </a:lnTo>
                  <a:lnTo>
                    <a:pt x="20" y="26"/>
                  </a:lnTo>
                  <a:lnTo>
                    <a:pt x="20" y="26"/>
                  </a:lnTo>
                  <a:lnTo>
                    <a:pt x="20" y="26"/>
                  </a:lnTo>
                  <a:lnTo>
                    <a:pt x="20" y="26"/>
                  </a:lnTo>
                  <a:lnTo>
                    <a:pt x="20" y="26"/>
                  </a:lnTo>
                  <a:lnTo>
                    <a:pt x="20" y="26"/>
                  </a:lnTo>
                  <a:lnTo>
                    <a:pt x="20" y="26"/>
                  </a:lnTo>
                  <a:lnTo>
                    <a:pt x="20" y="26"/>
                  </a:lnTo>
                  <a:lnTo>
                    <a:pt x="20" y="26"/>
                  </a:lnTo>
                  <a:lnTo>
                    <a:pt x="20" y="26"/>
                  </a:lnTo>
                  <a:lnTo>
                    <a:pt x="16" y="26"/>
                  </a:lnTo>
                  <a:lnTo>
                    <a:pt x="20" y="22"/>
                  </a:lnTo>
                  <a:lnTo>
                    <a:pt x="20" y="22"/>
                  </a:lnTo>
                  <a:lnTo>
                    <a:pt x="20" y="22"/>
                  </a:lnTo>
                  <a:lnTo>
                    <a:pt x="20" y="22"/>
                  </a:lnTo>
                  <a:lnTo>
                    <a:pt x="20" y="22"/>
                  </a:lnTo>
                  <a:lnTo>
                    <a:pt x="20" y="22"/>
                  </a:lnTo>
                  <a:lnTo>
                    <a:pt x="20" y="22"/>
                  </a:lnTo>
                  <a:lnTo>
                    <a:pt x="20" y="22"/>
                  </a:lnTo>
                  <a:lnTo>
                    <a:pt x="20" y="22"/>
                  </a:lnTo>
                  <a:lnTo>
                    <a:pt x="20" y="22"/>
                  </a:lnTo>
                  <a:lnTo>
                    <a:pt x="20" y="22"/>
                  </a:lnTo>
                  <a:lnTo>
                    <a:pt x="16" y="22"/>
                  </a:lnTo>
                  <a:lnTo>
                    <a:pt x="16" y="22"/>
                  </a:lnTo>
                  <a:lnTo>
                    <a:pt x="16" y="22"/>
                  </a:lnTo>
                  <a:lnTo>
                    <a:pt x="16" y="22"/>
                  </a:lnTo>
                  <a:lnTo>
                    <a:pt x="20" y="18"/>
                  </a:lnTo>
                  <a:lnTo>
                    <a:pt x="20" y="18"/>
                  </a:lnTo>
                  <a:lnTo>
                    <a:pt x="20" y="18"/>
                  </a:lnTo>
                  <a:lnTo>
                    <a:pt x="24" y="18"/>
                  </a:lnTo>
                  <a:lnTo>
                    <a:pt x="24" y="18"/>
                  </a:lnTo>
                  <a:lnTo>
                    <a:pt x="24" y="18"/>
                  </a:lnTo>
                  <a:lnTo>
                    <a:pt x="24" y="18"/>
                  </a:lnTo>
                  <a:lnTo>
                    <a:pt x="24" y="18"/>
                  </a:lnTo>
                  <a:lnTo>
                    <a:pt x="20" y="18"/>
                  </a:lnTo>
                  <a:lnTo>
                    <a:pt x="20" y="18"/>
                  </a:lnTo>
                  <a:lnTo>
                    <a:pt x="20" y="18"/>
                  </a:lnTo>
                  <a:lnTo>
                    <a:pt x="20" y="18"/>
                  </a:lnTo>
                  <a:lnTo>
                    <a:pt x="20" y="18"/>
                  </a:lnTo>
                  <a:lnTo>
                    <a:pt x="20" y="18"/>
                  </a:lnTo>
                  <a:lnTo>
                    <a:pt x="20" y="18"/>
                  </a:lnTo>
                  <a:lnTo>
                    <a:pt x="20" y="18"/>
                  </a:lnTo>
                  <a:lnTo>
                    <a:pt x="16" y="18"/>
                  </a:lnTo>
                  <a:lnTo>
                    <a:pt x="16" y="18"/>
                  </a:lnTo>
                  <a:lnTo>
                    <a:pt x="16" y="18"/>
                  </a:lnTo>
                  <a:lnTo>
                    <a:pt x="16" y="18"/>
                  </a:lnTo>
                  <a:lnTo>
                    <a:pt x="16" y="18"/>
                  </a:lnTo>
                  <a:lnTo>
                    <a:pt x="16" y="18"/>
                  </a:lnTo>
                  <a:lnTo>
                    <a:pt x="16" y="18"/>
                  </a:lnTo>
                  <a:lnTo>
                    <a:pt x="16" y="18"/>
                  </a:lnTo>
                  <a:lnTo>
                    <a:pt x="16" y="18"/>
                  </a:lnTo>
                  <a:lnTo>
                    <a:pt x="16" y="18"/>
                  </a:lnTo>
                  <a:lnTo>
                    <a:pt x="16" y="16"/>
                  </a:lnTo>
                  <a:lnTo>
                    <a:pt x="16" y="16"/>
                  </a:lnTo>
                  <a:lnTo>
                    <a:pt x="16" y="16"/>
                  </a:lnTo>
                  <a:lnTo>
                    <a:pt x="20" y="16"/>
                  </a:lnTo>
                  <a:lnTo>
                    <a:pt x="20" y="16"/>
                  </a:lnTo>
                  <a:lnTo>
                    <a:pt x="20" y="16"/>
                  </a:lnTo>
                  <a:lnTo>
                    <a:pt x="20" y="16"/>
                  </a:lnTo>
                  <a:lnTo>
                    <a:pt x="20" y="16"/>
                  </a:lnTo>
                  <a:lnTo>
                    <a:pt x="20" y="16"/>
                  </a:lnTo>
                  <a:lnTo>
                    <a:pt x="24" y="16"/>
                  </a:lnTo>
                  <a:lnTo>
                    <a:pt x="24" y="16"/>
                  </a:lnTo>
                  <a:lnTo>
                    <a:pt x="24" y="16"/>
                  </a:lnTo>
                  <a:lnTo>
                    <a:pt x="24" y="16"/>
                  </a:lnTo>
                  <a:lnTo>
                    <a:pt x="24" y="18"/>
                  </a:lnTo>
                  <a:lnTo>
                    <a:pt x="24" y="16"/>
                  </a:lnTo>
                  <a:lnTo>
                    <a:pt x="24" y="16"/>
                  </a:lnTo>
                  <a:lnTo>
                    <a:pt x="24" y="16"/>
                  </a:lnTo>
                  <a:lnTo>
                    <a:pt x="24" y="16"/>
                  </a:lnTo>
                  <a:lnTo>
                    <a:pt x="24" y="16"/>
                  </a:lnTo>
                  <a:lnTo>
                    <a:pt x="24" y="16"/>
                  </a:lnTo>
                  <a:lnTo>
                    <a:pt x="24" y="16"/>
                  </a:lnTo>
                  <a:lnTo>
                    <a:pt x="24" y="16"/>
                  </a:lnTo>
                  <a:lnTo>
                    <a:pt x="24" y="16"/>
                  </a:lnTo>
                  <a:lnTo>
                    <a:pt x="24" y="12"/>
                  </a:lnTo>
                  <a:lnTo>
                    <a:pt x="24" y="12"/>
                  </a:lnTo>
                  <a:lnTo>
                    <a:pt x="24" y="16"/>
                  </a:lnTo>
                  <a:lnTo>
                    <a:pt x="20" y="16"/>
                  </a:lnTo>
                  <a:lnTo>
                    <a:pt x="20" y="16"/>
                  </a:lnTo>
                  <a:lnTo>
                    <a:pt x="20" y="16"/>
                  </a:lnTo>
                  <a:lnTo>
                    <a:pt x="20" y="16"/>
                  </a:lnTo>
                  <a:lnTo>
                    <a:pt x="20" y="16"/>
                  </a:lnTo>
                  <a:lnTo>
                    <a:pt x="20" y="12"/>
                  </a:lnTo>
                  <a:lnTo>
                    <a:pt x="20" y="12"/>
                  </a:lnTo>
                  <a:lnTo>
                    <a:pt x="16" y="16"/>
                  </a:lnTo>
                  <a:lnTo>
                    <a:pt x="16" y="16"/>
                  </a:lnTo>
                  <a:lnTo>
                    <a:pt x="16" y="16"/>
                  </a:lnTo>
                  <a:lnTo>
                    <a:pt x="16" y="16"/>
                  </a:lnTo>
                  <a:lnTo>
                    <a:pt x="16" y="16"/>
                  </a:lnTo>
                  <a:lnTo>
                    <a:pt x="12" y="16"/>
                  </a:lnTo>
                  <a:lnTo>
                    <a:pt x="12" y="16"/>
                  </a:lnTo>
                  <a:lnTo>
                    <a:pt x="12" y="16"/>
                  </a:lnTo>
                  <a:close/>
                  <a:moveTo>
                    <a:pt x="12" y="26"/>
                  </a:moveTo>
                  <a:lnTo>
                    <a:pt x="12" y="26"/>
                  </a:lnTo>
                  <a:lnTo>
                    <a:pt x="12" y="26"/>
                  </a:lnTo>
                  <a:lnTo>
                    <a:pt x="12" y="26"/>
                  </a:lnTo>
                  <a:lnTo>
                    <a:pt x="12" y="26"/>
                  </a:lnTo>
                  <a:lnTo>
                    <a:pt x="12" y="26"/>
                  </a:lnTo>
                  <a:lnTo>
                    <a:pt x="12" y="26"/>
                  </a:lnTo>
                  <a:lnTo>
                    <a:pt x="16" y="26"/>
                  </a:lnTo>
                  <a:lnTo>
                    <a:pt x="16" y="26"/>
                  </a:lnTo>
                  <a:lnTo>
                    <a:pt x="16" y="26"/>
                  </a:lnTo>
                  <a:lnTo>
                    <a:pt x="12" y="26"/>
                  </a:lnTo>
                  <a:lnTo>
                    <a:pt x="12" y="26"/>
                  </a:lnTo>
                  <a:lnTo>
                    <a:pt x="12" y="26"/>
                  </a:lnTo>
                  <a:lnTo>
                    <a:pt x="12" y="26"/>
                  </a:lnTo>
                  <a:close/>
                  <a:moveTo>
                    <a:pt x="8" y="16"/>
                  </a:moveTo>
                  <a:lnTo>
                    <a:pt x="8" y="16"/>
                  </a:lnTo>
                  <a:lnTo>
                    <a:pt x="8" y="16"/>
                  </a:lnTo>
                  <a:lnTo>
                    <a:pt x="8" y="16"/>
                  </a:lnTo>
                  <a:lnTo>
                    <a:pt x="8" y="16"/>
                  </a:lnTo>
                  <a:lnTo>
                    <a:pt x="8" y="16"/>
                  </a:lnTo>
                  <a:lnTo>
                    <a:pt x="8" y="16"/>
                  </a:lnTo>
                  <a:lnTo>
                    <a:pt x="8" y="16"/>
                  </a:lnTo>
                  <a:lnTo>
                    <a:pt x="8" y="16"/>
                  </a:lnTo>
                  <a:lnTo>
                    <a:pt x="8" y="16"/>
                  </a:lnTo>
                  <a:lnTo>
                    <a:pt x="8" y="16"/>
                  </a:lnTo>
                  <a:lnTo>
                    <a:pt x="8" y="16"/>
                  </a:lnTo>
                  <a:close/>
                  <a:moveTo>
                    <a:pt x="16" y="18"/>
                  </a:moveTo>
                  <a:lnTo>
                    <a:pt x="16" y="18"/>
                  </a:lnTo>
                  <a:lnTo>
                    <a:pt x="16" y="22"/>
                  </a:lnTo>
                  <a:lnTo>
                    <a:pt x="16" y="22"/>
                  </a:lnTo>
                  <a:lnTo>
                    <a:pt x="16" y="18"/>
                  </a:lnTo>
                  <a:lnTo>
                    <a:pt x="16" y="18"/>
                  </a:lnTo>
                  <a:lnTo>
                    <a:pt x="16" y="18"/>
                  </a:lnTo>
                  <a:lnTo>
                    <a:pt x="16" y="18"/>
                  </a:lnTo>
                  <a:lnTo>
                    <a:pt x="16" y="18"/>
                  </a:lnTo>
                  <a:lnTo>
                    <a:pt x="16" y="18"/>
                  </a:lnTo>
                  <a:close/>
                  <a:moveTo>
                    <a:pt x="8" y="22"/>
                  </a:moveTo>
                  <a:lnTo>
                    <a:pt x="8" y="22"/>
                  </a:lnTo>
                  <a:lnTo>
                    <a:pt x="8" y="18"/>
                  </a:lnTo>
                  <a:lnTo>
                    <a:pt x="8" y="18"/>
                  </a:lnTo>
                  <a:lnTo>
                    <a:pt x="8" y="18"/>
                  </a:lnTo>
                  <a:lnTo>
                    <a:pt x="12" y="18"/>
                  </a:lnTo>
                  <a:lnTo>
                    <a:pt x="12" y="18"/>
                  </a:lnTo>
                  <a:lnTo>
                    <a:pt x="12" y="18"/>
                  </a:lnTo>
                  <a:lnTo>
                    <a:pt x="12" y="22"/>
                  </a:lnTo>
                  <a:lnTo>
                    <a:pt x="12" y="22"/>
                  </a:lnTo>
                  <a:lnTo>
                    <a:pt x="8" y="22"/>
                  </a:lnTo>
                  <a:lnTo>
                    <a:pt x="8" y="22"/>
                  </a:lnTo>
                  <a:lnTo>
                    <a:pt x="8" y="22"/>
                  </a:lnTo>
                  <a:lnTo>
                    <a:pt x="8" y="22"/>
                  </a:lnTo>
                  <a:close/>
                  <a:moveTo>
                    <a:pt x="4" y="22"/>
                  </a:moveTo>
                  <a:lnTo>
                    <a:pt x="4" y="22"/>
                  </a:lnTo>
                  <a:lnTo>
                    <a:pt x="4" y="22"/>
                  </a:lnTo>
                  <a:lnTo>
                    <a:pt x="4" y="22"/>
                  </a:lnTo>
                  <a:lnTo>
                    <a:pt x="4" y="22"/>
                  </a:lnTo>
                  <a:lnTo>
                    <a:pt x="4" y="22"/>
                  </a:lnTo>
                  <a:lnTo>
                    <a:pt x="4" y="22"/>
                  </a:lnTo>
                  <a:lnTo>
                    <a:pt x="4" y="18"/>
                  </a:lnTo>
                  <a:lnTo>
                    <a:pt x="4" y="18"/>
                  </a:lnTo>
                  <a:lnTo>
                    <a:pt x="4" y="18"/>
                  </a:lnTo>
                  <a:lnTo>
                    <a:pt x="4" y="18"/>
                  </a:lnTo>
                  <a:lnTo>
                    <a:pt x="4" y="18"/>
                  </a:lnTo>
                  <a:lnTo>
                    <a:pt x="4" y="18"/>
                  </a:lnTo>
                  <a:lnTo>
                    <a:pt x="4" y="18"/>
                  </a:lnTo>
                  <a:lnTo>
                    <a:pt x="4" y="22"/>
                  </a:lnTo>
                  <a:lnTo>
                    <a:pt x="4" y="22"/>
                  </a:lnTo>
                  <a:lnTo>
                    <a:pt x="4" y="22"/>
                  </a:lnTo>
                  <a:lnTo>
                    <a:pt x="4" y="22"/>
                  </a:lnTo>
                  <a:lnTo>
                    <a:pt x="4" y="22"/>
                  </a:lnTo>
                  <a:close/>
                  <a:moveTo>
                    <a:pt x="8" y="30"/>
                  </a:moveTo>
                  <a:lnTo>
                    <a:pt x="8" y="30"/>
                  </a:lnTo>
                  <a:lnTo>
                    <a:pt x="8" y="30"/>
                  </a:lnTo>
                  <a:lnTo>
                    <a:pt x="4" y="30"/>
                  </a:lnTo>
                  <a:lnTo>
                    <a:pt x="4" y="30"/>
                  </a:lnTo>
                  <a:lnTo>
                    <a:pt x="4" y="30"/>
                  </a:lnTo>
                  <a:lnTo>
                    <a:pt x="4" y="26"/>
                  </a:lnTo>
                  <a:lnTo>
                    <a:pt x="4" y="26"/>
                  </a:lnTo>
                  <a:lnTo>
                    <a:pt x="8" y="26"/>
                  </a:lnTo>
                  <a:lnTo>
                    <a:pt x="8" y="26"/>
                  </a:lnTo>
                  <a:lnTo>
                    <a:pt x="8" y="26"/>
                  </a:lnTo>
                  <a:lnTo>
                    <a:pt x="8" y="26"/>
                  </a:lnTo>
                  <a:lnTo>
                    <a:pt x="8" y="26"/>
                  </a:lnTo>
                  <a:lnTo>
                    <a:pt x="8" y="26"/>
                  </a:lnTo>
                  <a:lnTo>
                    <a:pt x="8" y="26"/>
                  </a:lnTo>
                  <a:lnTo>
                    <a:pt x="8" y="26"/>
                  </a:lnTo>
                  <a:lnTo>
                    <a:pt x="8" y="26"/>
                  </a:lnTo>
                  <a:lnTo>
                    <a:pt x="8" y="30"/>
                  </a:lnTo>
                  <a:lnTo>
                    <a:pt x="8" y="30"/>
                  </a:lnTo>
                  <a:lnTo>
                    <a:pt x="8" y="30"/>
                  </a:lnTo>
                  <a:lnTo>
                    <a:pt x="8" y="30"/>
                  </a:lnTo>
                  <a:lnTo>
                    <a:pt x="8" y="30"/>
                  </a:lnTo>
                  <a:lnTo>
                    <a:pt x="8"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150"/>
            <p:cNvSpPr>
              <a:spLocks noEditPoints="1"/>
            </p:cNvSpPr>
            <p:nvPr/>
          </p:nvSpPr>
          <p:spPr bwMode="auto">
            <a:xfrm>
              <a:off x="5156200" y="4432368"/>
              <a:ext cx="177800" cy="254000"/>
            </a:xfrm>
            <a:custGeom>
              <a:avLst/>
              <a:gdLst>
                <a:gd name="T0" fmla="*/ 0 w 112"/>
                <a:gd name="T1" fmla="*/ 82 h 160"/>
                <a:gd name="T2" fmla="*/ 0 w 112"/>
                <a:gd name="T3" fmla="*/ 78 h 160"/>
                <a:gd name="T4" fmla="*/ 4 w 112"/>
                <a:gd name="T5" fmla="*/ 72 h 160"/>
                <a:gd name="T6" fmla="*/ 8 w 112"/>
                <a:gd name="T7" fmla="*/ 64 h 160"/>
                <a:gd name="T8" fmla="*/ 12 w 112"/>
                <a:gd name="T9" fmla="*/ 60 h 160"/>
                <a:gd name="T10" fmla="*/ 12 w 112"/>
                <a:gd name="T11" fmla="*/ 56 h 160"/>
                <a:gd name="T12" fmla="*/ 12 w 112"/>
                <a:gd name="T13" fmla="*/ 56 h 160"/>
                <a:gd name="T14" fmla="*/ 16 w 112"/>
                <a:gd name="T15" fmla="*/ 52 h 160"/>
                <a:gd name="T16" fmla="*/ 12 w 112"/>
                <a:gd name="T17" fmla="*/ 42 h 160"/>
                <a:gd name="T18" fmla="*/ 12 w 112"/>
                <a:gd name="T19" fmla="*/ 34 h 160"/>
                <a:gd name="T20" fmla="*/ 8 w 112"/>
                <a:gd name="T21" fmla="*/ 30 h 160"/>
                <a:gd name="T22" fmla="*/ 8 w 112"/>
                <a:gd name="T23" fmla="*/ 22 h 160"/>
                <a:gd name="T24" fmla="*/ 4 w 112"/>
                <a:gd name="T25" fmla="*/ 16 h 160"/>
                <a:gd name="T26" fmla="*/ 0 w 112"/>
                <a:gd name="T27" fmla="*/ 8 h 160"/>
                <a:gd name="T28" fmla="*/ 8 w 112"/>
                <a:gd name="T29" fmla="*/ 0 h 160"/>
                <a:gd name="T30" fmla="*/ 16 w 112"/>
                <a:gd name="T31" fmla="*/ 0 h 160"/>
                <a:gd name="T32" fmla="*/ 22 w 112"/>
                <a:gd name="T33" fmla="*/ 0 h 160"/>
                <a:gd name="T34" fmla="*/ 26 w 112"/>
                <a:gd name="T35" fmla="*/ 0 h 160"/>
                <a:gd name="T36" fmla="*/ 38 w 112"/>
                <a:gd name="T37" fmla="*/ 4 h 160"/>
                <a:gd name="T38" fmla="*/ 46 w 112"/>
                <a:gd name="T39" fmla="*/ 8 h 160"/>
                <a:gd name="T40" fmla="*/ 60 w 112"/>
                <a:gd name="T41" fmla="*/ 20 h 160"/>
                <a:gd name="T42" fmla="*/ 72 w 112"/>
                <a:gd name="T43" fmla="*/ 20 h 160"/>
                <a:gd name="T44" fmla="*/ 74 w 112"/>
                <a:gd name="T45" fmla="*/ 22 h 160"/>
                <a:gd name="T46" fmla="*/ 78 w 112"/>
                <a:gd name="T47" fmla="*/ 22 h 160"/>
                <a:gd name="T48" fmla="*/ 82 w 112"/>
                <a:gd name="T49" fmla="*/ 20 h 160"/>
                <a:gd name="T50" fmla="*/ 94 w 112"/>
                <a:gd name="T51" fmla="*/ 8 h 160"/>
                <a:gd name="T52" fmla="*/ 100 w 112"/>
                <a:gd name="T53" fmla="*/ 12 h 160"/>
                <a:gd name="T54" fmla="*/ 104 w 112"/>
                <a:gd name="T55" fmla="*/ 12 h 160"/>
                <a:gd name="T56" fmla="*/ 112 w 112"/>
                <a:gd name="T57" fmla="*/ 12 h 160"/>
                <a:gd name="T58" fmla="*/ 112 w 112"/>
                <a:gd name="T59" fmla="*/ 16 h 160"/>
                <a:gd name="T60" fmla="*/ 100 w 112"/>
                <a:gd name="T61" fmla="*/ 56 h 160"/>
                <a:gd name="T62" fmla="*/ 108 w 112"/>
                <a:gd name="T63" fmla="*/ 108 h 160"/>
                <a:gd name="T64" fmla="*/ 104 w 112"/>
                <a:gd name="T65" fmla="*/ 112 h 160"/>
                <a:gd name="T66" fmla="*/ 98 w 112"/>
                <a:gd name="T67" fmla="*/ 116 h 160"/>
                <a:gd name="T68" fmla="*/ 98 w 112"/>
                <a:gd name="T69" fmla="*/ 120 h 160"/>
                <a:gd name="T70" fmla="*/ 98 w 112"/>
                <a:gd name="T71" fmla="*/ 120 h 160"/>
                <a:gd name="T72" fmla="*/ 94 w 112"/>
                <a:gd name="T73" fmla="*/ 124 h 160"/>
                <a:gd name="T74" fmla="*/ 90 w 112"/>
                <a:gd name="T75" fmla="*/ 124 h 160"/>
                <a:gd name="T76" fmla="*/ 86 w 112"/>
                <a:gd name="T77" fmla="*/ 130 h 160"/>
                <a:gd name="T78" fmla="*/ 86 w 112"/>
                <a:gd name="T79" fmla="*/ 138 h 160"/>
                <a:gd name="T80" fmla="*/ 82 w 112"/>
                <a:gd name="T81" fmla="*/ 142 h 160"/>
                <a:gd name="T82" fmla="*/ 82 w 112"/>
                <a:gd name="T83" fmla="*/ 144 h 160"/>
                <a:gd name="T84" fmla="*/ 74 w 112"/>
                <a:gd name="T85" fmla="*/ 160 h 160"/>
                <a:gd name="T86" fmla="*/ 68 w 112"/>
                <a:gd name="T87" fmla="*/ 152 h 160"/>
                <a:gd name="T88" fmla="*/ 52 w 112"/>
                <a:gd name="T89" fmla="*/ 142 h 160"/>
                <a:gd name="T90" fmla="*/ 52 w 112"/>
                <a:gd name="T91" fmla="*/ 138 h 160"/>
                <a:gd name="T92" fmla="*/ 52 w 112"/>
                <a:gd name="T93" fmla="*/ 134 h 160"/>
                <a:gd name="T94" fmla="*/ 46 w 112"/>
                <a:gd name="T95" fmla="*/ 128 h 160"/>
                <a:gd name="T96" fmla="*/ 30 w 112"/>
                <a:gd name="T97" fmla="*/ 116 h 160"/>
                <a:gd name="T98" fmla="*/ 8 w 112"/>
                <a:gd name="T99" fmla="*/ 102 h 160"/>
                <a:gd name="T100" fmla="*/ 0 w 112"/>
                <a:gd name="T101" fmla="*/ 98 h 160"/>
                <a:gd name="T102" fmla="*/ 100 w 112"/>
                <a:gd name="T103" fmla="*/ 116 h 160"/>
                <a:gd name="T104" fmla="*/ 100 w 112"/>
                <a:gd name="T105" fmla="*/ 116 h 160"/>
                <a:gd name="T106" fmla="*/ 100 w 112"/>
                <a:gd name="T10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0">
                  <a:moveTo>
                    <a:pt x="0" y="98"/>
                  </a:moveTo>
                  <a:lnTo>
                    <a:pt x="0" y="98"/>
                  </a:lnTo>
                  <a:lnTo>
                    <a:pt x="0" y="90"/>
                  </a:lnTo>
                  <a:lnTo>
                    <a:pt x="0" y="86"/>
                  </a:lnTo>
                  <a:lnTo>
                    <a:pt x="0" y="82"/>
                  </a:lnTo>
                  <a:lnTo>
                    <a:pt x="0" y="82"/>
                  </a:lnTo>
                  <a:lnTo>
                    <a:pt x="0" y="82"/>
                  </a:lnTo>
                  <a:lnTo>
                    <a:pt x="0" y="78"/>
                  </a:lnTo>
                  <a:lnTo>
                    <a:pt x="0" y="78"/>
                  </a:lnTo>
                  <a:lnTo>
                    <a:pt x="0" y="78"/>
                  </a:lnTo>
                  <a:lnTo>
                    <a:pt x="0" y="78"/>
                  </a:lnTo>
                  <a:lnTo>
                    <a:pt x="0" y="78"/>
                  </a:lnTo>
                  <a:lnTo>
                    <a:pt x="0" y="76"/>
                  </a:lnTo>
                  <a:lnTo>
                    <a:pt x="0" y="76"/>
                  </a:lnTo>
                  <a:lnTo>
                    <a:pt x="4" y="72"/>
                  </a:lnTo>
                  <a:lnTo>
                    <a:pt x="4" y="72"/>
                  </a:lnTo>
                  <a:lnTo>
                    <a:pt x="4" y="72"/>
                  </a:lnTo>
                  <a:lnTo>
                    <a:pt x="4" y="72"/>
                  </a:lnTo>
                  <a:lnTo>
                    <a:pt x="8" y="68"/>
                  </a:lnTo>
                  <a:lnTo>
                    <a:pt x="8" y="68"/>
                  </a:lnTo>
                  <a:lnTo>
                    <a:pt x="8" y="64"/>
                  </a:lnTo>
                  <a:lnTo>
                    <a:pt x="8" y="64"/>
                  </a:lnTo>
                  <a:lnTo>
                    <a:pt x="8" y="64"/>
                  </a:lnTo>
                  <a:lnTo>
                    <a:pt x="8" y="64"/>
                  </a:lnTo>
                  <a:lnTo>
                    <a:pt x="8" y="64"/>
                  </a:lnTo>
                  <a:lnTo>
                    <a:pt x="8" y="60"/>
                  </a:lnTo>
                  <a:lnTo>
                    <a:pt x="8" y="60"/>
                  </a:lnTo>
                  <a:lnTo>
                    <a:pt x="8" y="60"/>
                  </a:lnTo>
                  <a:lnTo>
                    <a:pt x="12" y="60"/>
                  </a:lnTo>
                  <a:lnTo>
                    <a:pt x="12" y="60"/>
                  </a:lnTo>
                  <a:lnTo>
                    <a:pt x="12" y="60"/>
                  </a:lnTo>
                  <a:lnTo>
                    <a:pt x="12" y="60"/>
                  </a:lnTo>
                  <a:lnTo>
                    <a:pt x="12" y="60"/>
                  </a:lnTo>
                  <a:lnTo>
                    <a:pt x="12" y="60"/>
                  </a:lnTo>
                  <a:lnTo>
                    <a:pt x="12" y="60"/>
                  </a:lnTo>
                  <a:lnTo>
                    <a:pt x="12" y="56"/>
                  </a:lnTo>
                  <a:lnTo>
                    <a:pt x="12" y="56"/>
                  </a:lnTo>
                  <a:lnTo>
                    <a:pt x="12" y="56"/>
                  </a:lnTo>
                  <a:lnTo>
                    <a:pt x="12" y="56"/>
                  </a:lnTo>
                  <a:lnTo>
                    <a:pt x="12" y="56"/>
                  </a:lnTo>
                  <a:lnTo>
                    <a:pt x="12" y="56"/>
                  </a:lnTo>
                  <a:lnTo>
                    <a:pt x="12" y="56"/>
                  </a:lnTo>
                  <a:lnTo>
                    <a:pt x="12" y="52"/>
                  </a:lnTo>
                  <a:lnTo>
                    <a:pt x="12" y="52"/>
                  </a:lnTo>
                  <a:lnTo>
                    <a:pt x="16" y="52"/>
                  </a:lnTo>
                  <a:lnTo>
                    <a:pt x="16" y="52"/>
                  </a:lnTo>
                  <a:lnTo>
                    <a:pt x="16" y="52"/>
                  </a:lnTo>
                  <a:lnTo>
                    <a:pt x="16" y="52"/>
                  </a:lnTo>
                  <a:lnTo>
                    <a:pt x="16" y="48"/>
                  </a:lnTo>
                  <a:lnTo>
                    <a:pt x="16" y="46"/>
                  </a:lnTo>
                  <a:lnTo>
                    <a:pt x="16" y="42"/>
                  </a:lnTo>
                  <a:lnTo>
                    <a:pt x="16" y="42"/>
                  </a:lnTo>
                  <a:lnTo>
                    <a:pt x="12" y="42"/>
                  </a:lnTo>
                  <a:lnTo>
                    <a:pt x="12" y="42"/>
                  </a:lnTo>
                  <a:lnTo>
                    <a:pt x="12" y="38"/>
                  </a:lnTo>
                  <a:lnTo>
                    <a:pt x="12" y="38"/>
                  </a:lnTo>
                  <a:lnTo>
                    <a:pt x="12" y="38"/>
                  </a:lnTo>
                  <a:lnTo>
                    <a:pt x="12" y="34"/>
                  </a:lnTo>
                  <a:lnTo>
                    <a:pt x="12" y="34"/>
                  </a:lnTo>
                  <a:lnTo>
                    <a:pt x="12" y="34"/>
                  </a:lnTo>
                  <a:lnTo>
                    <a:pt x="12" y="30"/>
                  </a:lnTo>
                  <a:lnTo>
                    <a:pt x="12" y="30"/>
                  </a:lnTo>
                  <a:lnTo>
                    <a:pt x="12" y="30"/>
                  </a:lnTo>
                  <a:lnTo>
                    <a:pt x="12" y="30"/>
                  </a:lnTo>
                  <a:lnTo>
                    <a:pt x="8" y="30"/>
                  </a:lnTo>
                  <a:lnTo>
                    <a:pt x="8" y="30"/>
                  </a:lnTo>
                  <a:lnTo>
                    <a:pt x="8" y="26"/>
                  </a:lnTo>
                  <a:lnTo>
                    <a:pt x="8" y="26"/>
                  </a:lnTo>
                  <a:lnTo>
                    <a:pt x="8" y="26"/>
                  </a:lnTo>
                  <a:lnTo>
                    <a:pt x="8" y="26"/>
                  </a:lnTo>
                  <a:lnTo>
                    <a:pt x="8" y="26"/>
                  </a:lnTo>
                  <a:lnTo>
                    <a:pt x="8" y="22"/>
                  </a:lnTo>
                  <a:lnTo>
                    <a:pt x="8" y="22"/>
                  </a:lnTo>
                  <a:lnTo>
                    <a:pt x="8" y="20"/>
                  </a:lnTo>
                  <a:lnTo>
                    <a:pt x="8" y="20"/>
                  </a:lnTo>
                  <a:lnTo>
                    <a:pt x="8" y="20"/>
                  </a:lnTo>
                  <a:lnTo>
                    <a:pt x="8" y="20"/>
                  </a:lnTo>
                  <a:lnTo>
                    <a:pt x="4" y="16"/>
                  </a:lnTo>
                  <a:lnTo>
                    <a:pt x="4" y="16"/>
                  </a:lnTo>
                  <a:lnTo>
                    <a:pt x="4" y="16"/>
                  </a:lnTo>
                  <a:lnTo>
                    <a:pt x="4" y="16"/>
                  </a:lnTo>
                  <a:lnTo>
                    <a:pt x="4" y="12"/>
                  </a:lnTo>
                  <a:lnTo>
                    <a:pt x="0" y="12"/>
                  </a:lnTo>
                  <a:lnTo>
                    <a:pt x="0" y="8"/>
                  </a:lnTo>
                  <a:lnTo>
                    <a:pt x="0" y="8"/>
                  </a:lnTo>
                  <a:lnTo>
                    <a:pt x="0" y="8"/>
                  </a:lnTo>
                  <a:lnTo>
                    <a:pt x="0" y="8"/>
                  </a:lnTo>
                  <a:lnTo>
                    <a:pt x="0" y="8"/>
                  </a:lnTo>
                  <a:lnTo>
                    <a:pt x="4" y="0"/>
                  </a:lnTo>
                  <a:lnTo>
                    <a:pt x="8" y="0"/>
                  </a:lnTo>
                  <a:lnTo>
                    <a:pt x="8" y="0"/>
                  </a:lnTo>
                  <a:lnTo>
                    <a:pt x="8" y="0"/>
                  </a:lnTo>
                  <a:lnTo>
                    <a:pt x="12" y="0"/>
                  </a:lnTo>
                  <a:lnTo>
                    <a:pt x="12" y="0"/>
                  </a:lnTo>
                  <a:lnTo>
                    <a:pt x="12" y="0"/>
                  </a:lnTo>
                  <a:lnTo>
                    <a:pt x="16" y="0"/>
                  </a:lnTo>
                  <a:lnTo>
                    <a:pt x="16" y="0"/>
                  </a:lnTo>
                  <a:lnTo>
                    <a:pt x="22" y="0"/>
                  </a:lnTo>
                  <a:lnTo>
                    <a:pt x="22" y="0"/>
                  </a:lnTo>
                  <a:lnTo>
                    <a:pt x="22" y="0"/>
                  </a:lnTo>
                  <a:lnTo>
                    <a:pt x="22" y="0"/>
                  </a:lnTo>
                  <a:lnTo>
                    <a:pt x="22" y="0"/>
                  </a:lnTo>
                  <a:lnTo>
                    <a:pt x="22" y="0"/>
                  </a:lnTo>
                  <a:lnTo>
                    <a:pt x="22" y="0"/>
                  </a:lnTo>
                  <a:lnTo>
                    <a:pt x="22" y="0"/>
                  </a:lnTo>
                  <a:lnTo>
                    <a:pt x="26" y="0"/>
                  </a:lnTo>
                  <a:lnTo>
                    <a:pt x="26" y="0"/>
                  </a:lnTo>
                  <a:lnTo>
                    <a:pt x="26" y="0"/>
                  </a:lnTo>
                  <a:lnTo>
                    <a:pt x="26" y="4"/>
                  </a:lnTo>
                  <a:lnTo>
                    <a:pt x="30" y="4"/>
                  </a:lnTo>
                  <a:lnTo>
                    <a:pt x="30" y="4"/>
                  </a:lnTo>
                  <a:lnTo>
                    <a:pt x="34" y="4"/>
                  </a:lnTo>
                  <a:lnTo>
                    <a:pt x="34" y="4"/>
                  </a:lnTo>
                  <a:lnTo>
                    <a:pt x="38" y="4"/>
                  </a:lnTo>
                  <a:lnTo>
                    <a:pt x="38" y="4"/>
                  </a:lnTo>
                  <a:lnTo>
                    <a:pt x="38" y="4"/>
                  </a:lnTo>
                  <a:lnTo>
                    <a:pt x="42" y="4"/>
                  </a:lnTo>
                  <a:lnTo>
                    <a:pt x="46" y="4"/>
                  </a:lnTo>
                  <a:lnTo>
                    <a:pt x="46" y="8"/>
                  </a:lnTo>
                  <a:lnTo>
                    <a:pt x="46" y="8"/>
                  </a:lnTo>
                  <a:lnTo>
                    <a:pt x="46" y="8"/>
                  </a:lnTo>
                  <a:lnTo>
                    <a:pt x="56" y="16"/>
                  </a:lnTo>
                  <a:lnTo>
                    <a:pt x="56" y="20"/>
                  </a:lnTo>
                  <a:lnTo>
                    <a:pt x="56" y="20"/>
                  </a:lnTo>
                  <a:lnTo>
                    <a:pt x="60" y="20"/>
                  </a:lnTo>
                  <a:lnTo>
                    <a:pt x="60" y="20"/>
                  </a:lnTo>
                  <a:lnTo>
                    <a:pt x="64" y="20"/>
                  </a:lnTo>
                  <a:lnTo>
                    <a:pt x="64" y="20"/>
                  </a:lnTo>
                  <a:lnTo>
                    <a:pt x="68" y="20"/>
                  </a:lnTo>
                  <a:lnTo>
                    <a:pt x="68" y="20"/>
                  </a:lnTo>
                  <a:lnTo>
                    <a:pt x="68" y="20"/>
                  </a:lnTo>
                  <a:lnTo>
                    <a:pt x="72" y="20"/>
                  </a:lnTo>
                  <a:lnTo>
                    <a:pt x="72" y="20"/>
                  </a:lnTo>
                  <a:lnTo>
                    <a:pt x="72" y="20"/>
                  </a:lnTo>
                  <a:lnTo>
                    <a:pt x="72" y="20"/>
                  </a:lnTo>
                  <a:lnTo>
                    <a:pt x="72" y="20"/>
                  </a:lnTo>
                  <a:lnTo>
                    <a:pt x="74" y="22"/>
                  </a:lnTo>
                  <a:lnTo>
                    <a:pt x="74" y="22"/>
                  </a:lnTo>
                  <a:lnTo>
                    <a:pt x="74" y="22"/>
                  </a:lnTo>
                  <a:lnTo>
                    <a:pt x="74" y="22"/>
                  </a:lnTo>
                  <a:lnTo>
                    <a:pt x="74" y="20"/>
                  </a:lnTo>
                  <a:lnTo>
                    <a:pt x="74" y="22"/>
                  </a:lnTo>
                  <a:lnTo>
                    <a:pt x="78" y="22"/>
                  </a:lnTo>
                  <a:lnTo>
                    <a:pt x="78" y="22"/>
                  </a:lnTo>
                  <a:lnTo>
                    <a:pt x="78" y="22"/>
                  </a:lnTo>
                  <a:lnTo>
                    <a:pt x="78" y="22"/>
                  </a:lnTo>
                  <a:lnTo>
                    <a:pt x="78" y="22"/>
                  </a:lnTo>
                  <a:lnTo>
                    <a:pt x="78" y="22"/>
                  </a:lnTo>
                  <a:lnTo>
                    <a:pt x="78" y="20"/>
                  </a:lnTo>
                  <a:lnTo>
                    <a:pt x="82" y="20"/>
                  </a:lnTo>
                  <a:lnTo>
                    <a:pt x="82" y="16"/>
                  </a:lnTo>
                  <a:lnTo>
                    <a:pt x="86" y="12"/>
                  </a:lnTo>
                  <a:lnTo>
                    <a:pt x="86" y="12"/>
                  </a:lnTo>
                  <a:lnTo>
                    <a:pt x="90" y="12"/>
                  </a:lnTo>
                  <a:lnTo>
                    <a:pt x="90" y="12"/>
                  </a:lnTo>
                  <a:lnTo>
                    <a:pt x="94" y="8"/>
                  </a:lnTo>
                  <a:lnTo>
                    <a:pt x="98" y="8"/>
                  </a:lnTo>
                  <a:lnTo>
                    <a:pt x="98" y="8"/>
                  </a:lnTo>
                  <a:lnTo>
                    <a:pt x="98" y="8"/>
                  </a:lnTo>
                  <a:lnTo>
                    <a:pt x="100" y="12"/>
                  </a:lnTo>
                  <a:lnTo>
                    <a:pt x="100" y="12"/>
                  </a:lnTo>
                  <a:lnTo>
                    <a:pt x="100" y="12"/>
                  </a:lnTo>
                  <a:lnTo>
                    <a:pt x="100" y="12"/>
                  </a:lnTo>
                  <a:lnTo>
                    <a:pt x="100" y="12"/>
                  </a:lnTo>
                  <a:lnTo>
                    <a:pt x="100" y="12"/>
                  </a:lnTo>
                  <a:lnTo>
                    <a:pt x="100" y="12"/>
                  </a:lnTo>
                  <a:lnTo>
                    <a:pt x="100" y="12"/>
                  </a:lnTo>
                  <a:lnTo>
                    <a:pt x="104" y="12"/>
                  </a:lnTo>
                  <a:lnTo>
                    <a:pt x="104" y="12"/>
                  </a:lnTo>
                  <a:lnTo>
                    <a:pt x="104" y="12"/>
                  </a:lnTo>
                  <a:lnTo>
                    <a:pt x="108" y="12"/>
                  </a:lnTo>
                  <a:lnTo>
                    <a:pt x="108" y="12"/>
                  </a:lnTo>
                  <a:lnTo>
                    <a:pt x="108" y="12"/>
                  </a:lnTo>
                  <a:lnTo>
                    <a:pt x="112" y="12"/>
                  </a:lnTo>
                  <a:lnTo>
                    <a:pt x="112" y="12"/>
                  </a:lnTo>
                  <a:lnTo>
                    <a:pt x="112" y="12"/>
                  </a:lnTo>
                  <a:lnTo>
                    <a:pt x="112" y="12"/>
                  </a:lnTo>
                  <a:lnTo>
                    <a:pt x="112" y="12"/>
                  </a:lnTo>
                  <a:lnTo>
                    <a:pt x="112" y="12"/>
                  </a:lnTo>
                  <a:lnTo>
                    <a:pt x="112" y="16"/>
                  </a:lnTo>
                  <a:lnTo>
                    <a:pt x="104" y="26"/>
                  </a:lnTo>
                  <a:lnTo>
                    <a:pt x="104" y="26"/>
                  </a:lnTo>
                  <a:lnTo>
                    <a:pt x="100" y="34"/>
                  </a:lnTo>
                  <a:lnTo>
                    <a:pt x="100" y="34"/>
                  </a:lnTo>
                  <a:lnTo>
                    <a:pt x="100" y="42"/>
                  </a:lnTo>
                  <a:lnTo>
                    <a:pt x="100" y="56"/>
                  </a:lnTo>
                  <a:lnTo>
                    <a:pt x="100" y="78"/>
                  </a:lnTo>
                  <a:lnTo>
                    <a:pt x="100" y="94"/>
                  </a:lnTo>
                  <a:lnTo>
                    <a:pt x="100" y="98"/>
                  </a:lnTo>
                  <a:lnTo>
                    <a:pt x="104" y="104"/>
                  </a:lnTo>
                  <a:lnTo>
                    <a:pt x="108" y="108"/>
                  </a:lnTo>
                  <a:lnTo>
                    <a:pt x="108" y="108"/>
                  </a:lnTo>
                  <a:lnTo>
                    <a:pt x="108" y="108"/>
                  </a:lnTo>
                  <a:lnTo>
                    <a:pt x="104" y="112"/>
                  </a:lnTo>
                  <a:lnTo>
                    <a:pt x="104" y="112"/>
                  </a:lnTo>
                  <a:lnTo>
                    <a:pt x="104" y="112"/>
                  </a:lnTo>
                  <a:lnTo>
                    <a:pt x="104" y="112"/>
                  </a:lnTo>
                  <a:lnTo>
                    <a:pt x="104" y="112"/>
                  </a:lnTo>
                  <a:lnTo>
                    <a:pt x="104" y="112"/>
                  </a:lnTo>
                  <a:lnTo>
                    <a:pt x="104" y="116"/>
                  </a:lnTo>
                  <a:lnTo>
                    <a:pt x="100" y="116"/>
                  </a:lnTo>
                  <a:lnTo>
                    <a:pt x="100" y="116"/>
                  </a:lnTo>
                  <a:lnTo>
                    <a:pt x="100" y="116"/>
                  </a:lnTo>
                  <a:lnTo>
                    <a:pt x="98" y="116"/>
                  </a:lnTo>
                  <a:lnTo>
                    <a:pt x="98" y="116"/>
                  </a:lnTo>
                  <a:lnTo>
                    <a:pt x="98" y="120"/>
                  </a:lnTo>
                  <a:lnTo>
                    <a:pt x="98" y="120"/>
                  </a:lnTo>
                  <a:lnTo>
                    <a:pt x="100" y="120"/>
                  </a:lnTo>
                  <a:lnTo>
                    <a:pt x="98" y="120"/>
                  </a:lnTo>
                  <a:lnTo>
                    <a:pt x="98" y="120"/>
                  </a:lnTo>
                  <a:lnTo>
                    <a:pt x="98" y="120"/>
                  </a:lnTo>
                  <a:lnTo>
                    <a:pt x="98" y="120"/>
                  </a:lnTo>
                  <a:lnTo>
                    <a:pt x="98" y="120"/>
                  </a:lnTo>
                  <a:lnTo>
                    <a:pt x="98" y="120"/>
                  </a:lnTo>
                  <a:lnTo>
                    <a:pt x="98" y="120"/>
                  </a:lnTo>
                  <a:lnTo>
                    <a:pt x="98" y="120"/>
                  </a:lnTo>
                  <a:lnTo>
                    <a:pt x="98" y="120"/>
                  </a:lnTo>
                  <a:lnTo>
                    <a:pt x="98" y="120"/>
                  </a:lnTo>
                  <a:lnTo>
                    <a:pt x="98" y="120"/>
                  </a:lnTo>
                  <a:lnTo>
                    <a:pt x="94" y="124"/>
                  </a:lnTo>
                  <a:lnTo>
                    <a:pt x="94" y="124"/>
                  </a:lnTo>
                  <a:lnTo>
                    <a:pt x="94" y="124"/>
                  </a:lnTo>
                  <a:lnTo>
                    <a:pt x="94" y="124"/>
                  </a:lnTo>
                  <a:lnTo>
                    <a:pt x="94" y="124"/>
                  </a:lnTo>
                  <a:lnTo>
                    <a:pt x="90" y="124"/>
                  </a:lnTo>
                  <a:lnTo>
                    <a:pt x="90" y="124"/>
                  </a:lnTo>
                  <a:lnTo>
                    <a:pt x="90" y="124"/>
                  </a:lnTo>
                  <a:lnTo>
                    <a:pt x="90" y="124"/>
                  </a:lnTo>
                  <a:lnTo>
                    <a:pt x="90" y="128"/>
                  </a:lnTo>
                  <a:lnTo>
                    <a:pt x="90" y="128"/>
                  </a:lnTo>
                  <a:lnTo>
                    <a:pt x="90" y="128"/>
                  </a:lnTo>
                  <a:lnTo>
                    <a:pt x="86" y="128"/>
                  </a:lnTo>
                  <a:lnTo>
                    <a:pt x="86" y="130"/>
                  </a:lnTo>
                  <a:lnTo>
                    <a:pt x="86" y="130"/>
                  </a:lnTo>
                  <a:lnTo>
                    <a:pt x="86" y="130"/>
                  </a:lnTo>
                  <a:lnTo>
                    <a:pt x="86" y="134"/>
                  </a:lnTo>
                  <a:lnTo>
                    <a:pt x="86" y="134"/>
                  </a:lnTo>
                  <a:lnTo>
                    <a:pt x="86" y="134"/>
                  </a:lnTo>
                  <a:lnTo>
                    <a:pt x="86" y="134"/>
                  </a:lnTo>
                  <a:lnTo>
                    <a:pt x="86" y="138"/>
                  </a:lnTo>
                  <a:lnTo>
                    <a:pt x="86" y="138"/>
                  </a:lnTo>
                  <a:lnTo>
                    <a:pt x="86" y="138"/>
                  </a:lnTo>
                  <a:lnTo>
                    <a:pt x="86" y="138"/>
                  </a:lnTo>
                  <a:lnTo>
                    <a:pt x="86" y="138"/>
                  </a:lnTo>
                  <a:lnTo>
                    <a:pt x="82" y="142"/>
                  </a:lnTo>
                  <a:lnTo>
                    <a:pt x="82" y="142"/>
                  </a:lnTo>
                  <a:lnTo>
                    <a:pt x="82" y="142"/>
                  </a:lnTo>
                  <a:lnTo>
                    <a:pt x="82" y="142"/>
                  </a:lnTo>
                  <a:lnTo>
                    <a:pt x="82" y="144"/>
                  </a:lnTo>
                  <a:lnTo>
                    <a:pt x="82" y="144"/>
                  </a:lnTo>
                  <a:lnTo>
                    <a:pt x="82" y="144"/>
                  </a:lnTo>
                  <a:lnTo>
                    <a:pt x="82" y="144"/>
                  </a:lnTo>
                  <a:lnTo>
                    <a:pt x="82" y="148"/>
                  </a:lnTo>
                  <a:lnTo>
                    <a:pt x="82" y="148"/>
                  </a:lnTo>
                  <a:lnTo>
                    <a:pt x="82" y="148"/>
                  </a:lnTo>
                  <a:lnTo>
                    <a:pt x="78" y="156"/>
                  </a:lnTo>
                  <a:lnTo>
                    <a:pt x="78" y="160"/>
                  </a:lnTo>
                  <a:lnTo>
                    <a:pt x="74" y="160"/>
                  </a:lnTo>
                  <a:lnTo>
                    <a:pt x="74" y="160"/>
                  </a:lnTo>
                  <a:lnTo>
                    <a:pt x="74" y="160"/>
                  </a:lnTo>
                  <a:lnTo>
                    <a:pt x="74" y="160"/>
                  </a:lnTo>
                  <a:lnTo>
                    <a:pt x="74" y="160"/>
                  </a:lnTo>
                  <a:lnTo>
                    <a:pt x="72" y="156"/>
                  </a:lnTo>
                  <a:lnTo>
                    <a:pt x="68" y="152"/>
                  </a:lnTo>
                  <a:lnTo>
                    <a:pt x="68" y="152"/>
                  </a:lnTo>
                  <a:lnTo>
                    <a:pt x="64" y="152"/>
                  </a:lnTo>
                  <a:lnTo>
                    <a:pt x="64" y="148"/>
                  </a:lnTo>
                  <a:lnTo>
                    <a:pt x="56" y="142"/>
                  </a:lnTo>
                  <a:lnTo>
                    <a:pt x="52" y="142"/>
                  </a:lnTo>
                  <a:lnTo>
                    <a:pt x="52" y="142"/>
                  </a:lnTo>
                  <a:lnTo>
                    <a:pt x="52" y="142"/>
                  </a:lnTo>
                  <a:lnTo>
                    <a:pt x="52" y="142"/>
                  </a:lnTo>
                  <a:lnTo>
                    <a:pt x="52" y="142"/>
                  </a:lnTo>
                  <a:lnTo>
                    <a:pt x="52" y="142"/>
                  </a:lnTo>
                  <a:lnTo>
                    <a:pt x="52" y="142"/>
                  </a:lnTo>
                  <a:lnTo>
                    <a:pt x="52" y="138"/>
                  </a:lnTo>
                  <a:lnTo>
                    <a:pt x="52" y="138"/>
                  </a:lnTo>
                  <a:lnTo>
                    <a:pt x="52" y="138"/>
                  </a:lnTo>
                  <a:lnTo>
                    <a:pt x="52" y="138"/>
                  </a:lnTo>
                  <a:lnTo>
                    <a:pt x="52" y="138"/>
                  </a:lnTo>
                  <a:lnTo>
                    <a:pt x="52" y="134"/>
                  </a:lnTo>
                  <a:lnTo>
                    <a:pt x="52" y="134"/>
                  </a:lnTo>
                  <a:lnTo>
                    <a:pt x="52" y="130"/>
                  </a:lnTo>
                  <a:lnTo>
                    <a:pt x="52" y="130"/>
                  </a:lnTo>
                  <a:lnTo>
                    <a:pt x="48" y="130"/>
                  </a:lnTo>
                  <a:lnTo>
                    <a:pt x="48" y="130"/>
                  </a:lnTo>
                  <a:lnTo>
                    <a:pt x="48" y="130"/>
                  </a:lnTo>
                  <a:lnTo>
                    <a:pt x="46" y="128"/>
                  </a:lnTo>
                  <a:lnTo>
                    <a:pt x="46" y="128"/>
                  </a:lnTo>
                  <a:lnTo>
                    <a:pt x="46" y="128"/>
                  </a:lnTo>
                  <a:lnTo>
                    <a:pt x="38" y="124"/>
                  </a:lnTo>
                  <a:lnTo>
                    <a:pt x="34" y="120"/>
                  </a:lnTo>
                  <a:lnTo>
                    <a:pt x="30" y="120"/>
                  </a:lnTo>
                  <a:lnTo>
                    <a:pt x="30" y="116"/>
                  </a:lnTo>
                  <a:lnTo>
                    <a:pt x="26" y="116"/>
                  </a:lnTo>
                  <a:lnTo>
                    <a:pt x="22" y="112"/>
                  </a:lnTo>
                  <a:lnTo>
                    <a:pt x="20" y="108"/>
                  </a:lnTo>
                  <a:lnTo>
                    <a:pt x="12" y="104"/>
                  </a:lnTo>
                  <a:lnTo>
                    <a:pt x="8" y="102"/>
                  </a:lnTo>
                  <a:lnTo>
                    <a:pt x="8" y="102"/>
                  </a:lnTo>
                  <a:lnTo>
                    <a:pt x="0" y="98"/>
                  </a:lnTo>
                  <a:lnTo>
                    <a:pt x="0" y="98"/>
                  </a:lnTo>
                  <a:lnTo>
                    <a:pt x="0" y="98"/>
                  </a:lnTo>
                  <a:lnTo>
                    <a:pt x="0" y="98"/>
                  </a:lnTo>
                  <a:lnTo>
                    <a:pt x="0" y="98"/>
                  </a:lnTo>
                  <a:lnTo>
                    <a:pt x="0" y="98"/>
                  </a:lnTo>
                  <a:close/>
                  <a:moveTo>
                    <a:pt x="100" y="120"/>
                  </a:moveTo>
                  <a:lnTo>
                    <a:pt x="100" y="120"/>
                  </a:lnTo>
                  <a:lnTo>
                    <a:pt x="98" y="116"/>
                  </a:lnTo>
                  <a:lnTo>
                    <a:pt x="98"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20"/>
                  </a:lnTo>
                  <a:lnTo>
                    <a:pt x="100" y="120"/>
                  </a:lnTo>
                  <a:lnTo>
                    <a:pt x="100" y="12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151"/>
            <p:cNvSpPr>
              <a:spLocks/>
            </p:cNvSpPr>
            <p:nvPr/>
          </p:nvSpPr>
          <p:spPr bwMode="auto">
            <a:xfrm>
              <a:off x="5003800" y="5349943"/>
              <a:ext cx="50800" cy="57150"/>
            </a:xfrm>
            <a:custGeom>
              <a:avLst/>
              <a:gdLst>
                <a:gd name="T0" fmla="*/ 24 w 32"/>
                <a:gd name="T1" fmla="*/ 26 h 36"/>
                <a:gd name="T2" fmla="*/ 22 w 32"/>
                <a:gd name="T3" fmla="*/ 30 h 36"/>
                <a:gd name="T4" fmla="*/ 22 w 32"/>
                <a:gd name="T5" fmla="*/ 30 h 36"/>
                <a:gd name="T6" fmla="*/ 18 w 32"/>
                <a:gd name="T7" fmla="*/ 30 h 36"/>
                <a:gd name="T8" fmla="*/ 18 w 32"/>
                <a:gd name="T9" fmla="*/ 30 h 36"/>
                <a:gd name="T10" fmla="*/ 14 w 32"/>
                <a:gd name="T11" fmla="*/ 34 h 36"/>
                <a:gd name="T12" fmla="*/ 14 w 32"/>
                <a:gd name="T13" fmla="*/ 36 h 36"/>
                <a:gd name="T14" fmla="*/ 10 w 32"/>
                <a:gd name="T15" fmla="*/ 36 h 36"/>
                <a:gd name="T16" fmla="*/ 10 w 32"/>
                <a:gd name="T17" fmla="*/ 36 h 36"/>
                <a:gd name="T18" fmla="*/ 8 w 32"/>
                <a:gd name="T19" fmla="*/ 36 h 36"/>
                <a:gd name="T20" fmla="*/ 8 w 32"/>
                <a:gd name="T21" fmla="*/ 34 h 36"/>
                <a:gd name="T22" fmla="*/ 4 w 32"/>
                <a:gd name="T23" fmla="*/ 34 h 36"/>
                <a:gd name="T24" fmla="*/ 4 w 32"/>
                <a:gd name="T25" fmla="*/ 30 h 36"/>
                <a:gd name="T26" fmla="*/ 0 w 32"/>
                <a:gd name="T27" fmla="*/ 26 h 36"/>
                <a:gd name="T28" fmla="*/ 0 w 32"/>
                <a:gd name="T29" fmla="*/ 26 h 36"/>
                <a:gd name="T30" fmla="*/ 0 w 32"/>
                <a:gd name="T31" fmla="*/ 22 h 36"/>
                <a:gd name="T32" fmla="*/ 0 w 32"/>
                <a:gd name="T33" fmla="*/ 22 h 36"/>
                <a:gd name="T34" fmla="*/ 0 w 32"/>
                <a:gd name="T35" fmla="*/ 18 h 36"/>
                <a:gd name="T36" fmla="*/ 0 w 32"/>
                <a:gd name="T37" fmla="*/ 18 h 36"/>
                <a:gd name="T38" fmla="*/ 4 w 32"/>
                <a:gd name="T39" fmla="*/ 18 h 36"/>
                <a:gd name="T40" fmla="*/ 4 w 32"/>
                <a:gd name="T41" fmla="*/ 14 h 36"/>
                <a:gd name="T42" fmla="*/ 4 w 32"/>
                <a:gd name="T43" fmla="*/ 14 h 36"/>
                <a:gd name="T44" fmla="*/ 8 w 32"/>
                <a:gd name="T45" fmla="*/ 10 h 36"/>
                <a:gd name="T46" fmla="*/ 8 w 32"/>
                <a:gd name="T47" fmla="*/ 10 h 36"/>
                <a:gd name="T48" fmla="*/ 8 w 32"/>
                <a:gd name="T49" fmla="*/ 6 h 36"/>
                <a:gd name="T50" fmla="*/ 10 w 32"/>
                <a:gd name="T51" fmla="*/ 6 h 36"/>
                <a:gd name="T52" fmla="*/ 14 w 32"/>
                <a:gd name="T53" fmla="*/ 4 h 36"/>
                <a:gd name="T54" fmla="*/ 14 w 32"/>
                <a:gd name="T55" fmla="*/ 4 h 36"/>
                <a:gd name="T56" fmla="*/ 18 w 32"/>
                <a:gd name="T57" fmla="*/ 4 h 36"/>
                <a:gd name="T58" fmla="*/ 18 w 32"/>
                <a:gd name="T59" fmla="*/ 0 h 36"/>
                <a:gd name="T60" fmla="*/ 18 w 32"/>
                <a:gd name="T61" fmla="*/ 0 h 36"/>
                <a:gd name="T62" fmla="*/ 18 w 32"/>
                <a:gd name="T63" fmla="*/ 0 h 36"/>
                <a:gd name="T64" fmla="*/ 22 w 32"/>
                <a:gd name="T65" fmla="*/ 0 h 36"/>
                <a:gd name="T66" fmla="*/ 22 w 32"/>
                <a:gd name="T67" fmla="*/ 4 h 36"/>
                <a:gd name="T68" fmla="*/ 24 w 32"/>
                <a:gd name="T69" fmla="*/ 4 h 36"/>
                <a:gd name="T70" fmla="*/ 24 w 32"/>
                <a:gd name="T71" fmla="*/ 4 h 36"/>
                <a:gd name="T72" fmla="*/ 24 w 32"/>
                <a:gd name="T73" fmla="*/ 6 h 36"/>
                <a:gd name="T74" fmla="*/ 28 w 32"/>
                <a:gd name="T75" fmla="*/ 6 h 36"/>
                <a:gd name="T76" fmla="*/ 28 w 32"/>
                <a:gd name="T77" fmla="*/ 10 h 36"/>
                <a:gd name="T78" fmla="*/ 32 w 32"/>
                <a:gd name="T79" fmla="*/ 14 h 36"/>
                <a:gd name="T80" fmla="*/ 32 w 32"/>
                <a:gd name="T81" fmla="*/ 14 h 36"/>
                <a:gd name="T82" fmla="*/ 28 w 32"/>
                <a:gd name="T83" fmla="*/ 14 h 36"/>
                <a:gd name="T84" fmla="*/ 28 w 32"/>
                <a:gd name="T85" fmla="*/ 18 h 36"/>
                <a:gd name="T86" fmla="*/ 28 w 32"/>
                <a:gd name="T87" fmla="*/ 18 h 36"/>
                <a:gd name="T88" fmla="*/ 28 w 32"/>
                <a:gd name="T89" fmla="*/ 18 h 36"/>
                <a:gd name="T90" fmla="*/ 28 w 32"/>
                <a:gd name="T91" fmla="*/ 22 h 36"/>
                <a:gd name="T92" fmla="*/ 28 w 32"/>
                <a:gd name="T93" fmla="*/ 22 h 36"/>
                <a:gd name="T94" fmla="*/ 28 w 32"/>
                <a:gd name="T95" fmla="*/ 22 h 36"/>
                <a:gd name="T96" fmla="*/ 28 w 32"/>
                <a:gd name="T97" fmla="*/ 22 h 36"/>
                <a:gd name="T98" fmla="*/ 24 w 32"/>
                <a:gd name="T99" fmla="*/ 26 h 36"/>
                <a:gd name="T100" fmla="*/ 24 w 32"/>
                <a:gd name="T101" fmla="*/ 26 h 36"/>
                <a:gd name="T102" fmla="*/ 24 w 32"/>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36">
                  <a:moveTo>
                    <a:pt x="24" y="26"/>
                  </a:moveTo>
                  <a:lnTo>
                    <a:pt x="24" y="26"/>
                  </a:lnTo>
                  <a:lnTo>
                    <a:pt x="24" y="26"/>
                  </a:lnTo>
                  <a:lnTo>
                    <a:pt x="22" y="30"/>
                  </a:lnTo>
                  <a:lnTo>
                    <a:pt x="22" y="30"/>
                  </a:lnTo>
                  <a:lnTo>
                    <a:pt x="22" y="30"/>
                  </a:lnTo>
                  <a:lnTo>
                    <a:pt x="18" y="30"/>
                  </a:lnTo>
                  <a:lnTo>
                    <a:pt x="18" y="30"/>
                  </a:lnTo>
                  <a:lnTo>
                    <a:pt x="18" y="30"/>
                  </a:lnTo>
                  <a:lnTo>
                    <a:pt x="18" y="30"/>
                  </a:lnTo>
                  <a:lnTo>
                    <a:pt x="14" y="30"/>
                  </a:lnTo>
                  <a:lnTo>
                    <a:pt x="14" y="34"/>
                  </a:lnTo>
                  <a:lnTo>
                    <a:pt x="14" y="36"/>
                  </a:lnTo>
                  <a:lnTo>
                    <a:pt x="14" y="36"/>
                  </a:lnTo>
                  <a:lnTo>
                    <a:pt x="14" y="36"/>
                  </a:lnTo>
                  <a:lnTo>
                    <a:pt x="10" y="36"/>
                  </a:lnTo>
                  <a:lnTo>
                    <a:pt x="10" y="36"/>
                  </a:lnTo>
                  <a:lnTo>
                    <a:pt x="10" y="36"/>
                  </a:lnTo>
                  <a:lnTo>
                    <a:pt x="8" y="36"/>
                  </a:lnTo>
                  <a:lnTo>
                    <a:pt x="8" y="36"/>
                  </a:lnTo>
                  <a:lnTo>
                    <a:pt x="8" y="34"/>
                  </a:lnTo>
                  <a:lnTo>
                    <a:pt x="8" y="34"/>
                  </a:lnTo>
                  <a:lnTo>
                    <a:pt x="4" y="34"/>
                  </a:lnTo>
                  <a:lnTo>
                    <a:pt x="4" y="34"/>
                  </a:lnTo>
                  <a:lnTo>
                    <a:pt x="4" y="34"/>
                  </a:lnTo>
                  <a:lnTo>
                    <a:pt x="4" y="30"/>
                  </a:lnTo>
                  <a:lnTo>
                    <a:pt x="4" y="26"/>
                  </a:lnTo>
                  <a:lnTo>
                    <a:pt x="0" y="26"/>
                  </a:lnTo>
                  <a:lnTo>
                    <a:pt x="0" y="26"/>
                  </a:lnTo>
                  <a:lnTo>
                    <a:pt x="0" y="26"/>
                  </a:lnTo>
                  <a:lnTo>
                    <a:pt x="0" y="22"/>
                  </a:lnTo>
                  <a:lnTo>
                    <a:pt x="0" y="22"/>
                  </a:lnTo>
                  <a:lnTo>
                    <a:pt x="0" y="22"/>
                  </a:lnTo>
                  <a:lnTo>
                    <a:pt x="0" y="22"/>
                  </a:lnTo>
                  <a:lnTo>
                    <a:pt x="0" y="18"/>
                  </a:lnTo>
                  <a:lnTo>
                    <a:pt x="0" y="18"/>
                  </a:lnTo>
                  <a:lnTo>
                    <a:pt x="0" y="18"/>
                  </a:lnTo>
                  <a:lnTo>
                    <a:pt x="0" y="18"/>
                  </a:lnTo>
                  <a:lnTo>
                    <a:pt x="4" y="18"/>
                  </a:lnTo>
                  <a:lnTo>
                    <a:pt x="4" y="18"/>
                  </a:lnTo>
                  <a:lnTo>
                    <a:pt x="4" y="18"/>
                  </a:lnTo>
                  <a:lnTo>
                    <a:pt x="4" y="14"/>
                  </a:lnTo>
                  <a:lnTo>
                    <a:pt x="4" y="14"/>
                  </a:lnTo>
                  <a:lnTo>
                    <a:pt x="4" y="14"/>
                  </a:lnTo>
                  <a:lnTo>
                    <a:pt x="8" y="10"/>
                  </a:lnTo>
                  <a:lnTo>
                    <a:pt x="8" y="10"/>
                  </a:lnTo>
                  <a:lnTo>
                    <a:pt x="8" y="10"/>
                  </a:lnTo>
                  <a:lnTo>
                    <a:pt x="8" y="10"/>
                  </a:lnTo>
                  <a:lnTo>
                    <a:pt x="8" y="6"/>
                  </a:lnTo>
                  <a:lnTo>
                    <a:pt x="8" y="6"/>
                  </a:lnTo>
                  <a:lnTo>
                    <a:pt x="10" y="6"/>
                  </a:lnTo>
                  <a:lnTo>
                    <a:pt x="10" y="6"/>
                  </a:lnTo>
                  <a:lnTo>
                    <a:pt x="14" y="4"/>
                  </a:lnTo>
                  <a:lnTo>
                    <a:pt x="14" y="4"/>
                  </a:lnTo>
                  <a:lnTo>
                    <a:pt x="14" y="4"/>
                  </a:lnTo>
                  <a:lnTo>
                    <a:pt x="14" y="4"/>
                  </a:lnTo>
                  <a:lnTo>
                    <a:pt x="14" y="4"/>
                  </a:lnTo>
                  <a:lnTo>
                    <a:pt x="18" y="4"/>
                  </a:lnTo>
                  <a:lnTo>
                    <a:pt x="18" y="4"/>
                  </a:lnTo>
                  <a:lnTo>
                    <a:pt x="18" y="0"/>
                  </a:lnTo>
                  <a:lnTo>
                    <a:pt x="18" y="0"/>
                  </a:lnTo>
                  <a:lnTo>
                    <a:pt x="18" y="0"/>
                  </a:lnTo>
                  <a:lnTo>
                    <a:pt x="18" y="0"/>
                  </a:lnTo>
                  <a:lnTo>
                    <a:pt x="18" y="0"/>
                  </a:lnTo>
                  <a:lnTo>
                    <a:pt x="22" y="0"/>
                  </a:lnTo>
                  <a:lnTo>
                    <a:pt x="22" y="0"/>
                  </a:lnTo>
                  <a:lnTo>
                    <a:pt x="22" y="0"/>
                  </a:lnTo>
                  <a:lnTo>
                    <a:pt x="22" y="4"/>
                  </a:lnTo>
                  <a:lnTo>
                    <a:pt x="22" y="4"/>
                  </a:lnTo>
                  <a:lnTo>
                    <a:pt x="24" y="4"/>
                  </a:lnTo>
                  <a:lnTo>
                    <a:pt x="24" y="4"/>
                  </a:lnTo>
                  <a:lnTo>
                    <a:pt x="24" y="4"/>
                  </a:lnTo>
                  <a:lnTo>
                    <a:pt x="24" y="4"/>
                  </a:lnTo>
                  <a:lnTo>
                    <a:pt x="24" y="6"/>
                  </a:lnTo>
                  <a:lnTo>
                    <a:pt x="24" y="6"/>
                  </a:lnTo>
                  <a:lnTo>
                    <a:pt x="28" y="6"/>
                  </a:lnTo>
                  <a:lnTo>
                    <a:pt x="28" y="10"/>
                  </a:lnTo>
                  <a:lnTo>
                    <a:pt x="28" y="10"/>
                  </a:lnTo>
                  <a:lnTo>
                    <a:pt x="32" y="14"/>
                  </a:lnTo>
                  <a:lnTo>
                    <a:pt x="32" y="14"/>
                  </a:lnTo>
                  <a:lnTo>
                    <a:pt x="32" y="14"/>
                  </a:lnTo>
                  <a:lnTo>
                    <a:pt x="32" y="14"/>
                  </a:lnTo>
                  <a:lnTo>
                    <a:pt x="28" y="14"/>
                  </a:lnTo>
                  <a:lnTo>
                    <a:pt x="28" y="14"/>
                  </a:lnTo>
                  <a:lnTo>
                    <a:pt x="28" y="18"/>
                  </a:lnTo>
                  <a:lnTo>
                    <a:pt x="28" y="18"/>
                  </a:lnTo>
                  <a:lnTo>
                    <a:pt x="28" y="18"/>
                  </a:lnTo>
                  <a:lnTo>
                    <a:pt x="28" y="18"/>
                  </a:lnTo>
                  <a:lnTo>
                    <a:pt x="28" y="18"/>
                  </a:lnTo>
                  <a:lnTo>
                    <a:pt x="28" y="18"/>
                  </a:lnTo>
                  <a:lnTo>
                    <a:pt x="28" y="18"/>
                  </a:lnTo>
                  <a:lnTo>
                    <a:pt x="28" y="22"/>
                  </a:lnTo>
                  <a:lnTo>
                    <a:pt x="28" y="22"/>
                  </a:lnTo>
                  <a:lnTo>
                    <a:pt x="28" y="22"/>
                  </a:lnTo>
                  <a:lnTo>
                    <a:pt x="28" y="22"/>
                  </a:lnTo>
                  <a:lnTo>
                    <a:pt x="28" y="22"/>
                  </a:lnTo>
                  <a:lnTo>
                    <a:pt x="28" y="22"/>
                  </a:lnTo>
                  <a:lnTo>
                    <a:pt x="28" y="22"/>
                  </a:lnTo>
                  <a:lnTo>
                    <a:pt x="28" y="26"/>
                  </a:lnTo>
                  <a:lnTo>
                    <a:pt x="24" y="26"/>
                  </a:lnTo>
                  <a:lnTo>
                    <a:pt x="24" y="26"/>
                  </a:lnTo>
                  <a:lnTo>
                    <a:pt x="24" y="26"/>
                  </a:lnTo>
                  <a:lnTo>
                    <a:pt x="24" y="26"/>
                  </a:lnTo>
                  <a:lnTo>
                    <a:pt x="24"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152"/>
            <p:cNvSpPr>
              <a:spLocks/>
            </p:cNvSpPr>
            <p:nvPr/>
          </p:nvSpPr>
          <p:spPr bwMode="auto">
            <a:xfrm>
              <a:off x="4133850" y="4327593"/>
              <a:ext cx="95250" cy="117475"/>
            </a:xfrm>
            <a:custGeom>
              <a:avLst/>
              <a:gdLst>
                <a:gd name="T0" fmla="*/ 4 w 60"/>
                <a:gd name="T1" fmla="*/ 26 h 74"/>
                <a:gd name="T2" fmla="*/ 4 w 60"/>
                <a:gd name="T3" fmla="*/ 22 h 74"/>
                <a:gd name="T4" fmla="*/ 6 w 60"/>
                <a:gd name="T5" fmla="*/ 22 h 74"/>
                <a:gd name="T6" fmla="*/ 10 w 60"/>
                <a:gd name="T7" fmla="*/ 18 h 74"/>
                <a:gd name="T8" fmla="*/ 10 w 60"/>
                <a:gd name="T9" fmla="*/ 18 h 74"/>
                <a:gd name="T10" fmla="*/ 10 w 60"/>
                <a:gd name="T11" fmla="*/ 14 h 74"/>
                <a:gd name="T12" fmla="*/ 14 w 60"/>
                <a:gd name="T13" fmla="*/ 10 h 74"/>
                <a:gd name="T14" fmla="*/ 14 w 60"/>
                <a:gd name="T15" fmla="*/ 6 h 74"/>
                <a:gd name="T16" fmla="*/ 18 w 60"/>
                <a:gd name="T17" fmla="*/ 2 h 74"/>
                <a:gd name="T18" fmla="*/ 22 w 60"/>
                <a:gd name="T19" fmla="*/ 2 h 74"/>
                <a:gd name="T20" fmla="*/ 26 w 60"/>
                <a:gd name="T21" fmla="*/ 0 h 74"/>
                <a:gd name="T22" fmla="*/ 30 w 60"/>
                <a:gd name="T23" fmla="*/ 6 h 74"/>
                <a:gd name="T24" fmla="*/ 30 w 60"/>
                <a:gd name="T25" fmla="*/ 10 h 74"/>
                <a:gd name="T26" fmla="*/ 30 w 60"/>
                <a:gd name="T27" fmla="*/ 14 h 74"/>
                <a:gd name="T28" fmla="*/ 30 w 60"/>
                <a:gd name="T29" fmla="*/ 18 h 74"/>
                <a:gd name="T30" fmla="*/ 30 w 60"/>
                <a:gd name="T31" fmla="*/ 22 h 74"/>
                <a:gd name="T32" fmla="*/ 34 w 60"/>
                <a:gd name="T33" fmla="*/ 22 h 74"/>
                <a:gd name="T34" fmla="*/ 34 w 60"/>
                <a:gd name="T35" fmla="*/ 22 h 74"/>
                <a:gd name="T36" fmla="*/ 36 w 60"/>
                <a:gd name="T37" fmla="*/ 22 h 74"/>
                <a:gd name="T38" fmla="*/ 40 w 60"/>
                <a:gd name="T39" fmla="*/ 18 h 74"/>
                <a:gd name="T40" fmla="*/ 40 w 60"/>
                <a:gd name="T41" fmla="*/ 14 h 74"/>
                <a:gd name="T42" fmla="*/ 44 w 60"/>
                <a:gd name="T43" fmla="*/ 14 h 74"/>
                <a:gd name="T44" fmla="*/ 44 w 60"/>
                <a:gd name="T45" fmla="*/ 18 h 74"/>
                <a:gd name="T46" fmla="*/ 44 w 60"/>
                <a:gd name="T47" fmla="*/ 22 h 74"/>
                <a:gd name="T48" fmla="*/ 48 w 60"/>
                <a:gd name="T49" fmla="*/ 26 h 74"/>
                <a:gd name="T50" fmla="*/ 44 w 60"/>
                <a:gd name="T51" fmla="*/ 28 h 74"/>
                <a:gd name="T52" fmla="*/ 44 w 60"/>
                <a:gd name="T53" fmla="*/ 32 h 74"/>
                <a:gd name="T54" fmla="*/ 44 w 60"/>
                <a:gd name="T55" fmla="*/ 32 h 74"/>
                <a:gd name="T56" fmla="*/ 40 w 60"/>
                <a:gd name="T57" fmla="*/ 36 h 74"/>
                <a:gd name="T58" fmla="*/ 44 w 60"/>
                <a:gd name="T59" fmla="*/ 36 h 74"/>
                <a:gd name="T60" fmla="*/ 48 w 60"/>
                <a:gd name="T61" fmla="*/ 40 h 74"/>
                <a:gd name="T62" fmla="*/ 52 w 60"/>
                <a:gd name="T63" fmla="*/ 40 h 74"/>
                <a:gd name="T64" fmla="*/ 52 w 60"/>
                <a:gd name="T65" fmla="*/ 44 h 74"/>
                <a:gd name="T66" fmla="*/ 56 w 60"/>
                <a:gd name="T67" fmla="*/ 48 h 74"/>
                <a:gd name="T68" fmla="*/ 60 w 60"/>
                <a:gd name="T69" fmla="*/ 48 h 74"/>
                <a:gd name="T70" fmla="*/ 60 w 60"/>
                <a:gd name="T71" fmla="*/ 52 h 74"/>
                <a:gd name="T72" fmla="*/ 60 w 60"/>
                <a:gd name="T73" fmla="*/ 52 h 74"/>
                <a:gd name="T74" fmla="*/ 60 w 60"/>
                <a:gd name="T75" fmla="*/ 54 h 74"/>
                <a:gd name="T76" fmla="*/ 56 w 60"/>
                <a:gd name="T77" fmla="*/ 62 h 74"/>
                <a:gd name="T78" fmla="*/ 56 w 60"/>
                <a:gd name="T79" fmla="*/ 66 h 74"/>
                <a:gd name="T80" fmla="*/ 56 w 60"/>
                <a:gd name="T81" fmla="*/ 74 h 74"/>
                <a:gd name="T82" fmla="*/ 52 w 60"/>
                <a:gd name="T83" fmla="*/ 70 h 74"/>
                <a:gd name="T84" fmla="*/ 52 w 60"/>
                <a:gd name="T85" fmla="*/ 70 h 74"/>
                <a:gd name="T86" fmla="*/ 44 w 60"/>
                <a:gd name="T87" fmla="*/ 66 h 74"/>
                <a:gd name="T88" fmla="*/ 40 w 60"/>
                <a:gd name="T89" fmla="*/ 62 h 74"/>
                <a:gd name="T90" fmla="*/ 36 w 60"/>
                <a:gd name="T91" fmla="*/ 62 h 74"/>
                <a:gd name="T92" fmla="*/ 34 w 60"/>
                <a:gd name="T93" fmla="*/ 58 h 74"/>
                <a:gd name="T94" fmla="*/ 30 w 60"/>
                <a:gd name="T95" fmla="*/ 54 h 74"/>
                <a:gd name="T96" fmla="*/ 26 w 60"/>
                <a:gd name="T97" fmla="*/ 52 h 74"/>
                <a:gd name="T98" fmla="*/ 18 w 60"/>
                <a:gd name="T99" fmla="*/ 44 h 74"/>
                <a:gd name="T100" fmla="*/ 18 w 60"/>
                <a:gd name="T101" fmla="*/ 40 h 74"/>
                <a:gd name="T102" fmla="*/ 14 w 60"/>
                <a:gd name="T103" fmla="*/ 40 h 74"/>
                <a:gd name="T104" fmla="*/ 10 w 60"/>
                <a:gd name="T105" fmla="*/ 40 h 74"/>
                <a:gd name="T106" fmla="*/ 10 w 60"/>
                <a:gd name="T107" fmla="*/ 36 h 74"/>
                <a:gd name="T108" fmla="*/ 10 w 60"/>
                <a:gd name="T109" fmla="*/ 36 h 74"/>
                <a:gd name="T110" fmla="*/ 4 w 60"/>
                <a:gd name="T111" fmla="*/ 32 h 74"/>
                <a:gd name="T112" fmla="*/ 4 w 60"/>
                <a:gd name="T113" fmla="*/ 28 h 74"/>
                <a:gd name="T114" fmla="*/ 0 w 60"/>
                <a:gd name="T115"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74">
                  <a:moveTo>
                    <a:pt x="0" y="28"/>
                  </a:moveTo>
                  <a:lnTo>
                    <a:pt x="0" y="28"/>
                  </a:lnTo>
                  <a:lnTo>
                    <a:pt x="4" y="28"/>
                  </a:lnTo>
                  <a:lnTo>
                    <a:pt x="4" y="26"/>
                  </a:lnTo>
                  <a:lnTo>
                    <a:pt x="4" y="26"/>
                  </a:lnTo>
                  <a:lnTo>
                    <a:pt x="4" y="26"/>
                  </a:lnTo>
                  <a:lnTo>
                    <a:pt x="4" y="26"/>
                  </a:lnTo>
                  <a:lnTo>
                    <a:pt x="4" y="22"/>
                  </a:lnTo>
                  <a:lnTo>
                    <a:pt x="4" y="22"/>
                  </a:lnTo>
                  <a:lnTo>
                    <a:pt x="4" y="22"/>
                  </a:lnTo>
                  <a:lnTo>
                    <a:pt x="6" y="22"/>
                  </a:lnTo>
                  <a:lnTo>
                    <a:pt x="6" y="22"/>
                  </a:lnTo>
                  <a:lnTo>
                    <a:pt x="6" y="22"/>
                  </a:lnTo>
                  <a:lnTo>
                    <a:pt x="6" y="22"/>
                  </a:lnTo>
                  <a:lnTo>
                    <a:pt x="6" y="22"/>
                  </a:lnTo>
                  <a:lnTo>
                    <a:pt x="10" y="18"/>
                  </a:lnTo>
                  <a:lnTo>
                    <a:pt x="10" y="18"/>
                  </a:lnTo>
                  <a:lnTo>
                    <a:pt x="10" y="18"/>
                  </a:lnTo>
                  <a:lnTo>
                    <a:pt x="10" y="18"/>
                  </a:lnTo>
                  <a:lnTo>
                    <a:pt x="10" y="18"/>
                  </a:lnTo>
                  <a:lnTo>
                    <a:pt x="10" y="14"/>
                  </a:lnTo>
                  <a:lnTo>
                    <a:pt x="10" y="14"/>
                  </a:lnTo>
                  <a:lnTo>
                    <a:pt x="10" y="14"/>
                  </a:lnTo>
                  <a:lnTo>
                    <a:pt x="10" y="14"/>
                  </a:lnTo>
                  <a:lnTo>
                    <a:pt x="14" y="14"/>
                  </a:lnTo>
                  <a:lnTo>
                    <a:pt x="14" y="14"/>
                  </a:lnTo>
                  <a:lnTo>
                    <a:pt x="14" y="10"/>
                  </a:lnTo>
                  <a:lnTo>
                    <a:pt x="14" y="10"/>
                  </a:lnTo>
                  <a:lnTo>
                    <a:pt x="14" y="6"/>
                  </a:lnTo>
                  <a:lnTo>
                    <a:pt x="14" y="6"/>
                  </a:lnTo>
                  <a:lnTo>
                    <a:pt x="14" y="6"/>
                  </a:lnTo>
                  <a:lnTo>
                    <a:pt x="14" y="6"/>
                  </a:lnTo>
                  <a:lnTo>
                    <a:pt x="18" y="6"/>
                  </a:lnTo>
                  <a:lnTo>
                    <a:pt x="18" y="6"/>
                  </a:lnTo>
                  <a:lnTo>
                    <a:pt x="18" y="6"/>
                  </a:lnTo>
                  <a:lnTo>
                    <a:pt x="18" y="2"/>
                  </a:lnTo>
                  <a:lnTo>
                    <a:pt x="18" y="2"/>
                  </a:lnTo>
                  <a:lnTo>
                    <a:pt x="18" y="2"/>
                  </a:lnTo>
                  <a:lnTo>
                    <a:pt x="18" y="0"/>
                  </a:lnTo>
                  <a:lnTo>
                    <a:pt x="22" y="2"/>
                  </a:lnTo>
                  <a:lnTo>
                    <a:pt x="22" y="0"/>
                  </a:lnTo>
                  <a:lnTo>
                    <a:pt x="26" y="0"/>
                  </a:lnTo>
                  <a:lnTo>
                    <a:pt x="26" y="2"/>
                  </a:lnTo>
                  <a:lnTo>
                    <a:pt x="26" y="0"/>
                  </a:lnTo>
                  <a:lnTo>
                    <a:pt x="26" y="2"/>
                  </a:lnTo>
                  <a:lnTo>
                    <a:pt x="26" y="2"/>
                  </a:lnTo>
                  <a:lnTo>
                    <a:pt x="30" y="2"/>
                  </a:lnTo>
                  <a:lnTo>
                    <a:pt x="30" y="6"/>
                  </a:lnTo>
                  <a:lnTo>
                    <a:pt x="30" y="10"/>
                  </a:lnTo>
                  <a:lnTo>
                    <a:pt x="30" y="10"/>
                  </a:lnTo>
                  <a:lnTo>
                    <a:pt x="30" y="10"/>
                  </a:lnTo>
                  <a:lnTo>
                    <a:pt x="30" y="10"/>
                  </a:lnTo>
                  <a:lnTo>
                    <a:pt x="30" y="14"/>
                  </a:lnTo>
                  <a:lnTo>
                    <a:pt x="30" y="14"/>
                  </a:lnTo>
                  <a:lnTo>
                    <a:pt x="34" y="14"/>
                  </a:lnTo>
                  <a:lnTo>
                    <a:pt x="30" y="14"/>
                  </a:lnTo>
                  <a:lnTo>
                    <a:pt x="30" y="14"/>
                  </a:lnTo>
                  <a:lnTo>
                    <a:pt x="30" y="14"/>
                  </a:lnTo>
                  <a:lnTo>
                    <a:pt x="30" y="18"/>
                  </a:lnTo>
                  <a:lnTo>
                    <a:pt x="30" y="18"/>
                  </a:lnTo>
                  <a:lnTo>
                    <a:pt x="30" y="18"/>
                  </a:lnTo>
                  <a:lnTo>
                    <a:pt x="30" y="18"/>
                  </a:lnTo>
                  <a:lnTo>
                    <a:pt x="30" y="22"/>
                  </a:lnTo>
                  <a:lnTo>
                    <a:pt x="30" y="22"/>
                  </a:lnTo>
                  <a:lnTo>
                    <a:pt x="30" y="22"/>
                  </a:lnTo>
                  <a:lnTo>
                    <a:pt x="30" y="18"/>
                  </a:lnTo>
                  <a:lnTo>
                    <a:pt x="34" y="18"/>
                  </a:lnTo>
                  <a:lnTo>
                    <a:pt x="34" y="22"/>
                  </a:lnTo>
                  <a:lnTo>
                    <a:pt x="34" y="22"/>
                  </a:lnTo>
                  <a:lnTo>
                    <a:pt x="34" y="22"/>
                  </a:lnTo>
                  <a:lnTo>
                    <a:pt x="34" y="26"/>
                  </a:lnTo>
                  <a:lnTo>
                    <a:pt x="34" y="22"/>
                  </a:lnTo>
                  <a:lnTo>
                    <a:pt x="36" y="22"/>
                  </a:lnTo>
                  <a:lnTo>
                    <a:pt x="36" y="22"/>
                  </a:lnTo>
                  <a:lnTo>
                    <a:pt x="36" y="22"/>
                  </a:lnTo>
                  <a:lnTo>
                    <a:pt x="36" y="22"/>
                  </a:lnTo>
                  <a:lnTo>
                    <a:pt x="36" y="22"/>
                  </a:lnTo>
                  <a:lnTo>
                    <a:pt x="40" y="22"/>
                  </a:lnTo>
                  <a:lnTo>
                    <a:pt x="40" y="18"/>
                  </a:lnTo>
                  <a:lnTo>
                    <a:pt x="40" y="18"/>
                  </a:lnTo>
                  <a:lnTo>
                    <a:pt x="40" y="18"/>
                  </a:lnTo>
                  <a:lnTo>
                    <a:pt x="40" y="18"/>
                  </a:lnTo>
                  <a:lnTo>
                    <a:pt x="40" y="14"/>
                  </a:lnTo>
                  <a:lnTo>
                    <a:pt x="40" y="14"/>
                  </a:lnTo>
                  <a:lnTo>
                    <a:pt x="40" y="14"/>
                  </a:lnTo>
                  <a:lnTo>
                    <a:pt x="40" y="14"/>
                  </a:lnTo>
                  <a:lnTo>
                    <a:pt x="44" y="14"/>
                  </a:lnTo>
                  <a:lnTo>
                    <a:pt x="44" y="14"/>
                  </a:lnTo>
                  <a:lnTo>
                    <a:pt x="44" y="18"/>
                  </a:lnTo>
                  <a:lnTo>
                    <a:pt x="44" y="18"/>
                  </a:lnTo>
                  <a:lnTo>
                    <a:pt x="44" y="18"/>
                  </a:lnTo>
                  <a:lnTo>
                    <a:pt x="44" y="18"/>
                  </a:lnTo>
                  <a:lnTo>
                    <a:pt x="44" y="18"/>
                  </a:lnTo>
                  <a:lnTo>
                    <a:pt x="44" y="18"/>
                  </a:lnTo>
                  <a:lnTo>
                    <a:pt x="44" y="18"/>
                  </a:lnTo>
                  <a:lnTo>
                    <a:pt x="44" y="22"/>
                  </a:lnTo>
                  <a:lnTo>
                    <a:pt x="44" y="22"/>
                  </a:lnTo>
                  <a:lnTo>
                    <a:pt x="44" y="22"/>
                  </a:lnTo>
                  <a:lnTo>
                    <a:pt x="44" y="22"/>
                  </a:lnTo>
                  <a:lnTo>
                    <a:pt x="48" y="26"/>
                  </a:lnTo>
                  <a:lnTo>
                    <a:pt x="48" y="26"/>
                  </a:lnTo>
                  <a:lnTo>
                    <a:pt x="44" y="28"/>
                  </a:lnTo>
                  <a:lnTo>
                    <a:pt x="44" y="28"/>
                  </a:lnTo>
                  <a:lnTo>
                    <a:pt x="44" y="28"/>
                  </a:lnTo>
                  <a:lnTo>
                    <a:pt x="44" y="32"/>
                  </a:lnTo>
                  <a:lnTo>
                    <a:pt x="44" y="32"/>
                  </a:lnTo>
                  <a:lnTo>
                    <a:pt x="44" y="32"/>
                  </a:lnTo>
                  <a:lnTo>
                    <a:pt x="44" y="32"/>
                  </a:lnTo>
                  <a:lnTo>
                    <a:pt x="44" y="32"/>
                  </a:lnTo>
                  <a:lnTo>
                    <a:pt x="44" y="32"/>
                  </a:lnTo>
                  <a:lnTo>
                    <a:pt x="44" y="32"/>
                  </a:lnTo>
                  <a:lnTo>
                    <a:pt x="44" y="32"/>
                  </a:lnTo>
                  <a:lnTo>
                    <a:pt x="44" y="32"/>
                  </a:lnTo>
                  <a:lnTo>
                    <a:pt x="44" y="32"/>
                  </a:lnTo>
                  <a:lnTo>
                    <a:pt x="40" y="32"/>
                  </a:lnTo>
                  <a:lnTo>
                    <a:pt x="40" y="36"/>
                  </a:lnTo>
                  <a:lnTo>
                    <a:pt x="40" y="36"/>
                  </a:lnTo>
                  <a:lnTo>
                    <a:pt x="40" y="36"/>
                  </a:lnTo>
                  <a:lnTo>
                    <a:pt x="44" y="36"/>
                  </a:lnTo>
                  <a:lnTo>
                    <a:pt x="44" y="36"/>
                  </a:lnTo>
                  <a:lnTo>
                    <a:pt x="44" y="36"/>
                  </a:lnTo>
                  <a:lnTo>
                    <a:pt x="48" y="40"/>
                  </a:lnTo>
                  <a:lnTo>
                    <a:pt x="48" y="40"/>
                  </a:lnTo>
                  <a:lnTo>
                    <a:pt x="48" y="40"/>
                  </a:lnTo>
                  <a:lnTo>
                    <a:pt x="48" y="40"/>
                  </a:lnTo>
                  <a:lnTo>
                    <a:pt x="52" y="40"/>
                  </a:lnTo>
                  <a:lnTo>
                    <a:pt x="52" y="40"/>
                  </a:lnTo>
                  <a:lnTo>
                    <a:pt x="52" y="40"/>
                  </a:lnTo>
                  <a:lnTo>
                    <a:pt x="52" y="40"/>
                  </a:lnTo>
                  <a:lnTo>
                    <a:pt x="52" y="44"/>
                  </a:lnTo>
                  <a:lnTo>
                    <a:pt x="52" y="44"/>
                  </a:lnTo>
                  <a:lnTo>
                    <a:pt x="52" y="44"/>
                  </a:lnTo>
                  <a:lnTo>
                    <a:pt x="56" y="44"/>
                  </a:lnTo>
                  <a:lnTo>
                    <a:pt x="56" y="44"/>
                  </a:lnTo>
                  <a:lnTo>
                    <a:pt x="56" y="44"/>
                  </a:lnTo>
                  <a:lnTo>
                    <a:pt x="56" y="48"/>
                  </a:lnTo>
                  <a:lnTo>
                    <a:pt x="60" y="48"/>
                  </a:lnTo>
                  <a:lnTo>
                    <a:pt x="60" y="48"/>
                  </a:lnTo>
                  <a:lnTo>
                    <a:pt x="60" y="48"/>
                  </a:lnTo>
                  <a:lnTo>
                    <a:pt x="60" y="48"/>
                  </a:lnTo>
                  <a:lnTo>
                    <a:pt x="60" y="48"/>
                  </a:lnTo>
                  <a:lnTo>
                    <a:pt x="60" y="48"/>
                  </a:lnTo>
                  <a:lnTo>
                    <a:pt x="60" y="48"/>
                  </a:lnTo>
                  <a:lnTo>
                    <a:pt x="60" y="52"/>
                  </a:lnTo>
                  <a:lnTo>
                    <a:pt x="60" y="52"/>
                  </a:lnTo>
                  <a:lnTo>
                    <a:pt x="60" y="52"/>
                  </a:lnTo>
                  <a:lnTo>
                    <a:pt x="60" y="52"/>
                  </a:lnTo>
                  <a:lnTo>
                    <a:pt x="60" y="52"/>
                  </a:lnTo>
                  <a:lnTo>
                    <a:pt x="60" y="54"/>
                  </a:lnTo>
                  <a:lnTo>
                    <a:pt x="60" y="54"/>
                  </a:lnTo>
                  <a:lnTo>
                    <a:pt x="60" y="54"/>
                  </a:lnTo>
                  <a:lnTo>
                    <a:pt x="60" y="54"/>
                  </a:lnTo>
                  <a:lnTo>
                    <a:pt x="60" y="58"/>
                  </a:lnTo>
                  <a:lnTo>
                    <a:pt x="56" y="58"/>
                  </a:lnTo>
                  <a:lnTo>
                    <a:pt x="56" y="62"/>
                  </a:lnTo>
                  <a:lnTo>
                    <a:pt x="56" y="62"/>
                  </a:lnTo>
                  <a:lnTo>
                    <a:pt x="56" y="62"/>
                  </a:lnTo>
                  <a:lnTo>
                    <a:pt x="56" y="66"/>
                  </a:lnTo>
                  <a:lnTo>
                    <a:pt x="56" y="66"/>
                  </a:lnTo>
                  <a:lnTo>
                    <a:pt x="56" y="66"/>
                  </a:lnTo>
                  <a:lnTo>
                    <a:pt x="56" y="70"/>
                  </a:lnTo>
                  <a:lnTo>
                    <a:pt x="56" y="70"/>
                  </a:lnTo>
                  <a:lnTo>
                    <a:pt x="56" y="70"/>
                  </a:lnTo>
                  <a:lnTo>
                    <a:pt x="56" y="74"/>
                  </a:lnTo>
                  <a:lnTo>
                    <a:pt x="56" y="74"/>
                  </a:lnTo>
                  <a:lnTo>
                    <a:pt x="56" y="74"/>
                  </a:lnTo>
                  <a:lnTo>
                    <a:pt x="56" y="74"/>
                  </a:lnTo>
                  <a:lnTo>
                    <a:pt x="52" y="70"/>
                  </a:lnTo>
                  <a:lnTo>
                    <a:pt x="52" y="70"/>
                  </a:lnTo>
                  <a:lnTo>
                    <a:pt x="52" y="70"/>
                  </a:lnTo>
                  <a:lnTo>
                    <a:pt x="52" y="70"/>
                  </a:lnTo>
                  <a:lnTo>
                    <a:pt x="52" y="70"/>
                  </a:lnTo>
                  <a:lnTo>
                    <a:pt x="48" y="70"/>
                  </a:lnTo>
                  <a:lnTo>
                    <a:pt x="48" y="70"/>
                  </a:lnTo>
                  <a:lnTo>
                    <a:pt x="48" y="70"/>
                  </a:lnTo>
                  <a:lnTo>
                    <a:pt x="44" y="66"/>
                  </a:lnTo>
                  <a:lnTo>
                    <a:pt x="44" y="66"/>
                  </a:lnTo>
                  <a:lnTo>
                    <a:pt x="40" y="66"/>
                  </a:lnTo>
                  <a:lnTo>
                    <a:pt x="40" y="62"/>
                  </a:lnTo>
                  <a:lnTo>
                    <a:pt x="40" y="62"/>
                  </a:lnTo>
                  <a:lnTo>
                    <a:pt x="40" y="62"/>
                  </a:lnTo>
                  <a:lnTo>
                    <a:pt x="36" y="62"/>
                  </a:lnTo>
                  <a:lnTo>
                    <a:pt x="36" y="62"/>
                  </a:lnTo>
                  <a:lnTo>
                    <a:pt x="36" y="62"/>
                  </a:lnTo>
                  <a:lnTo>
                    <a:pt x="36" y="62"/>
                  </a:lnTo>
                  <a:lnTo>
                    <a:pt x="34" y="58"/>
                  </a:lnTo>
                  <a:lnTo>
                    <a:pt x="34" y="58"/>
                  </a:lnTo>
                  <a:lnTo>
                    <a:pt x="34" y="58"/>
                  </a:lnTo>
                  <a:lnTo>
                    <a:pt x="30" y="54"/>
                  </a:lnTo>
                  <a:lnTo>
                    <a:pt x="30" y="54"/>
                  </a:lnTo>
                  <a:lnTo>
                    <a:pt x="30" y="54"/>
                  </a:lnTo>
                  <a:lnTo>
                    <a:pt x="30" y="54"/>
                  </a:lnTo>
                  <a:lnTo>
                    <a:pt x="30" y="54"/>
                  </a:lnTo>
                  <a:lnTo>
                    <a:pt x="30" y="54"/>
                  </a:lnTo>
                  <a:lnTo>
                    <a:pt x="30" y="52"/>
                  </a:lnTo>
                  <a:lnTo>
                    <a:pt x="26" y="52"/>
                  </a:lnTo>
                  <a:lnTo>
                    <a:pt x="26" y="52"/>
                  </a:lnTo>
                  <a:lnTo>
                    <a:pt x="22" y="48"/>
                  </a:lnTo>
                  <a:lnTo>
                    <a:pt x="22" y="44"/>
                  </a:lnTo>
                  <a:lnTo>
                    <a:pt x="18" y="44"/>
                  </a:lnTo>
                  <a:lnTo>
                    <a:pt x="18" y="44"/>
                  </a:lnTo>
                  <a:lnTo>
                    <a:pt x="18" y="44"/>
                  </a:lnTo>
                  <a:lnTo>
                    <a:pt x="18" y="44"/>
                  </a:lnTo>
                  <a:lnTo>
                    <a:pt x="18" y="40"/>
                  </a:lnTo>
                  <a:lnTo>
                    <a:pt x="18" y="40"/>
                  </a:lnTo>
                  <a:lnTo>
                    <a:pt x="18" y="40"/>
                  </a:lnTo>
                  <a:lnTo>
                    <a:pt x="14" y="40"/>
                  </a:lnTo>
                  <a:lnTo>
                    <a:pt x="14" y="40"/>
                  </a:lnTo>
                  <a:lnTo>
                    <a:pt x="14" y="40"/>
                  </a:lnTo>
                  <a:lnTo>
                    <a:pt x="14" y="40"/>
                  </a:lnTo>
                  <a:lnTo>
                    <a:pt x="14" y="40"/>
                  </a:lnTo>
                  <a:lnTo>
                    <a:pt x="10" y="40"/>
                  </a:lnTo>
                  <a:lnTo>
                    <a:pt x="10" y="40"/>
                  </a:lnTo>
                  <a:lnTo>
                    <a:pt x="10" y="40"/>
                  </a:lnTo>
                  <a:lnTo>
                    <a:pt x="10" y="36"/>
                  </a:lnTo>
                  <a:lnTo>
                    <a:pt x="10" y="36"/>
                  </a:lnTo>
                  <a:lnTo>
                    <a:pt x="10" y="36"/>
                  </a:lnTo>
                  <a:lnTo>
                    <a:pt x="10" y="36"/>
                  </a:lnTo>
                  <a:lnTo>
                    <a:pt x="10" y="36"/>
                  </a:lnTo>
                  <a:lnTo>
                    <a:pt x="10" y="36"/>
                  </a:lnTo>
                  <a:lnTo>
                    <a:pt x="10" y="36"/>
                  </a:lnTo>
                  <a:lnTo>
                    <a:pt x="6" y="36"/>
                  </a:lnTo>
                  <a:lnTo>
                    <a:pt x="6" y="32"/>
                  </a:lnTo>
                  <a:lnTo>
                    <a:pt x="4" y="32"/>
                  </a:lnTo>
                  <a:lnTo>
                    <a:pt x="4" y="32"/>
                  </a:lnTo>
                  <a:lnTo>
                    <a:pt x="4" y="28"/>
                  </a:lnTo>
                  <a:lnTo>
                    <a:pt x="4" y="28"/>
                  </a:lnTo>
                  <a:lnTo>
                    <a:pt x="4" y="28"/>
                  </a:lnTo>
                  <a:lnTo>
                    <a:pt x="4" y="28"/>
                  </a:lnTo>
                  <a:lnTo>
                    <a:pt x="0" y="28"/>
                  </a:lnTo>
                  <a:lnTo>
                    <a:pt x="0" y="28"/>
                  </a:lnTo>
                  <a:lnTo>
                    <a:pt x="0" y="2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153"/>
            <p:cNvSpPr>
              <a:spLocks/>
            </p:cNvSpPr>
            <p:nvPr/>
          </p:nvSpPr>
          <p:spPr bwMode="auto">
            <a:xfrm>
              <a:off x="4600575" y="3632268"/>
              <a:ext cx="355600" cy="390525"/>
            </a:xfrm>
            <a:custGeom>
              <a:avLst/>
              <a:gdLst>
                <a:gd name="T0" fmla="*/ 74 w 224"/>
                <a:gd name="T1" fmla="*/ 12 h 246"/>
                <a:gd name="T2" fmla="*/ 86 w 224"/>
                <a:gd name="T3" fmla="*/ 20 h 246"/>
                <a:gd name="T4" fmla="*/ 90 w 224"/>
                <a:gd name="T5" fmla="*/ 34 h 246"/>
                <a:gd name="T6" fmla="*/ 100 w 224"/>
                <a:gd name="T7" fmla="*/ 38 h 246"/>
                <a:gd name="T8" fmla="*/ 116 w 224"/>
                <a:gd name="T9" fmla="*/ 38 h 246"/>
                <a:gd name="T10" fmla="*/ 124 w 224"/>
                <a:gd name="T11" fmla="*/ 46 h 246"/>
                <a:gd name="T12" fmla="*/ 134 w 224"/>
                <a:gd name="T13" fmla="*/ 52 h 246"/>
                <a:gd name="T14" fmla="*/ 142 w 224"/>
                <a:gd name="T15" fmla="*/ 52 h 246"/>
                <a:gd name="T16" fmla="*/ 154 w 224"/>
                <a:gd name="T17" fmla="*/ 42 h 246"/>
                <a:gd name="T18" fmla="*/ 154 w 224"/>
                <a:gd name="T19" fmla="*/ 26 h 246"/>
                <a:gd name="T20" fmla="*/ 160 w 224"/>
                <a:gd name="T21" fmla="*/ 12 h 246"/>
                <a:gd name="T22" fmla="*/ 172 w 224"/>
                <a:gd name="T23" fmla="*/ 8 h 246"/>
                <a:gd name="T24" fmla="*/ 182 w 224"/>
                <a:gd name="T25" fmla="*/ 4 h 246"/>
                <a:gd name="T26" fmla="*/ 194 w 224"/>
                <a:gd name="T27" fmla="*/ 8 h 246"/>
                <a:gd name="T28" fmla="*/ 198 w 224"/>
                <a:gd name="T29" fmla="*/ 20 h 246"/>
                <a:gd name="T30" fmla="*/ 210 w 224"/>
                <a:gd name="T31" fmla="*/ 22 h 246"/>
                <a:gd name="T32" fmla="*/ 224 w 224"/>
                <a:gd name="T33" fmla="*/ 22 h 246"/>
                <a:gd name="T34" fmla="*/ 220 w 224"/>
                <a:gd name="T35" fmla="*/ 34 h 246"/>
                <a:gd name="T36" fmla="*/ 224 w 224"/>
                <a:gd name="T37" fmla="*/ 50 h 246"/>
                <a:gd name="T38" fmla="*/ 220 w 224"/>
                <a:gd name="T39" fmla="*/ 64 h 246"/>
                <a:gd name="T40" fmla="*/ 224 w 224"/>
                <a:gd name="T41" fmla="*/ 78 h 246"/>
                <a:gd name="T42" fmla="*/ 224 w 224"/>
                <a:gd name="T43" fmla="*/ 102 h 246"/>
                <a:gd name="T44" fmla="*/ 224 w 224"/>
                <a:gd name="T45" fmla="*/ 120 h 246"/>
                <a:gd name="T46" fmla="*/ 224 w 224"/>
                <a:gd name="T47" fmla="*/ 150 h 246"/>
                <a:gd name="T48" fmla="*/ 224 w 224"/>
                <a:gd name="T49" fmla="*/ 176 h 246"/>
                <a:gd name="T50" fmla="*/ 224 w 224"/>
                <a:gd name="T51" fmla="*/ 238 h 246"/>
                <a:gd name="T52" fmla="*/ 210 w 224"/>
                <a:gd name="T53" fmla="*/ 238 h 246"/>
                <a:gd name="T54" fmla="*/ 186 w 224"/>
                <a:gd name="T55" fmla="*/ 232 h 246"/>
                <a:gd name="T56" fmla="*/ 156 w 224"/>
                <a:gd name="T57" fmla="*/ 218 h 246"/>
                <a:gd name="T58" fmla="*/ 134 w 224"/>
                <a:gd name="T59" fmla="*/ 202 h 246"/>
                <a:gd name="T60" fmla="*/ 108 w 224"/>
                <a:gd name="T61" fmla="*/ 188 h 246"/>
                <a:gd name="T62" fmla="*/ 82 w 224"/>
                <a:gd name="T63" fmla="*/ 184 h 246"/>
                <a:gd name="T64" fmla="*/ 72 w 224"/>
                <a:gd name="T65" fmla="*/ 192 h 246"/>
                <a:gd name="T66" fmla="*/ 60 w 224"/>
                <a:gd name="T67" fmla="*/ 184 h 246"/>
                <a:gd name="T68" fmla="*/ 44 w 224"/>
                <a:gd name="T69" fmla="*/ 180 h 246"/>
                <a:gd name="T70" fmla="*/ 34 w 224"/>
                <a:gd name="T71" fmla="*/ 162 h 246"/>
                <a:gd name="T72" fmla="*/ 18 w 224"/>
                <a:gd name="T73" fmla="*/ 158 h 246"/>
                <a:gd name="T74" fmla="*/ 12 w 224"/>
                <a:gd name="T75" fmla="*/ 154 h 246"/>
                <a:gd name="T76" fmla="*/ 8 w 224"/>
                <a:gd name="T77" fmla="*/ 138 h 246"/>
                <a:gd name="T78" fmla="*/ 12 w 224"/>
                <a:gd name="T79" fmla="*/ 120 h 246"/>
                <a:gd name="T80" fmla="*/ 8 w 224"/>
                <a:gd name="T81" fmla="*/ 108 h 246"/>
                <a:gd name="T82" fmla="*/ 8 w 224"/>
                <a:gd name="T83" fmla="*/ 94 h 246"/>
                <a:gd name="T84" fmla="*/ 8 w 224"/>
                <a:gd name="T85" fmla="*/ 78 h 246"/>
                <a:gd name="T86" fmla="*/ 8 w 224"/>
                <a:gd name="T87" fmla="*/ 64 h 246"/>
                <a:gd name="T88" fmla="*/ 4 w 224"/>
                <a:gd name="T89" fmla="*/ 56 h 246"/>
                <a:gd name="T90" fmla="*/ 16 w 224"/>
                <a:gd name="T91" fmla="*/ 46 h 246"/>
                <a:gd name="T92" fmla="*/ 12 w 224"/>
                <a:gd name="T93" fmla="*/ 34 h 246"/>
                <a:gd name="T94" fmla="*/ 22 w 224"/>
                <a:gd name="T95" fmla="*/ 22 h 246"/>
                <a:gd name="T96" fmla="*/ 34 w 224"/>
                <a:gd name="T97" fmla="*/ 16 h 246"/>
                <a:gd name="T98" fmla="*/ 34 w 224"/>
                <a:gd name="T99" fmla="*/ 0 h 246"/>
                <a:gd name="T100" fmla="*/ 42 w 224"/>
                <a:gd name="T101" fmla="*/ 8 h 246"/>
                <a:gd name="T102" fmla="*/ 56 w 224"/>
                <a:gd name="T103" fmla="*/ 8 h 246"/>
                <a:gd name="T104" fmla="*/ 64 w 224"/>
                <a:gd name="T105"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4" h="246">
                  <a:moveTo>
                    <a:pt x="68" y="8"/>
                  </a:moveTo>
                  <a:lnTo>
                    <a:pt x="72" y="8"/>
                  </a:lnTo>
                  <a:lnTo>
                    <a:pt x="72" y="12"/>
                  </a:lnTo>
                  <a:lnTo>
                    <a:pt x="74" y="12"/>
                  </a:lnTo>
                  <a:lnTo>
                    <a:pt x="78" y="16"/>
                  </a:lnTo>
                  <a:lnTo>
                    <a:pt x="82" y="16"/>
                  </a:lnTo>
                  <a:lnTo>
                    <a:pt x="86" y="16"/>
                  </a:lnTo>
                  <a:lnTo>
                    <a:pt x="86" y="20"/>
                  </a:lnTo>
                  <a:lnTo>
                    <a:pt x="86" y="22"/>
                  </a:lnTo>
                  <a:lnTo>
                    <a:pt x="86" y="26"/>
                  </a:lnTo>
                  <a:lnTo>
                    <a:pt x="90" y="30"/>
                  </a:lnTo>
                  <a:lnTo>
                    <a:pt x="90" y="34"/>
                  </a:lnTo>
                  <a:lnTo>
                    <a:pt x="94" y="34"/>
                  </a:lnTo>
                  <a:lnTo>
                    <a:pt x="98" y="34"/>
                  </a:lnTo>
                  <a:lnTo>
                    <a:pt x="98" y="38"/>
                  </a:lnTo>
                  <a:lnTo>
                    <a:pt x="100" y="38"/>
                  </a:lnTo>
                  <a:lnTo>
                    <a:pt x="104" y="38"/>
                  </a:lnTo>
                  <a:lnTo>
                    <a:pt x="108" y="38"/>
                  </a:lnTo>
                  <a:lnTo>
                    <a:pt x="112" y="38"/>
                  </a:lnTo>
                  <a:lnTo>
                    <a:pt x="116" y="38"/>
                  </a:lnTo>
                  <a:lnTo>
                    <a:pt x="116" y="42"/>
                  </a:lnTo>
                  <a:lnTo>
                    <a:pt x="120" y="42"/>
                  </a:lnTo>
                  <a:lnTo>
                    <a:pt x="124" y="42"/>
                  </a:lnTo>
                  <a:lnTo>
                    <a:pt x="124" y="46"/>
                  </a:lnTo>
                  <a:lnTo>
                    <a:pt x="128" y="46"/>
                  </a:lnTo>
                  <a:lnTo>
                    <a:pt x="128" y="50"/>
                  </a:lnTo>
                  <a:lnTo>
                    <a:pt x="130" y="50"/>
                  </a:lnTo>
                  <a:lnTo>
                    <a:pt x="134" y="52"/>
                  </a:lnTo>
                  <a:lnTo>
                    <a:pt x="138" y="52"/>
                  </a:lnTo>
                  <a:lnTo>
                    <a:pt x="138" y="56"/>
                  </a:lnTo>
                  <a:lnTo>
                    <a:pt x="142" y="56"/>
                  </a:lnTo>
                  <a:lnTo>
                    <a:pt x="142" y="52"/>
                  </a:lnTo>
                  <a:lnTo>
                    <a:pt x="146" y="52"/>
                  </a:lnTo>
                  <a:lnTo>
                    <a:pt x="150" y="50"/>
                  </a:lnTo>
                  <a:lnTo>
                    <a:pt x="154" y="46"/>
                  </a:lnTo>
                  <a:lnTo>
                    <a:pt x="154" y="42"/>
                  </a:lnTo>
                  <a:lnTo>
                    <a:pt x="154" y="38"/>
                  </a:lnTo>
                  <a:lnTo>
                    <a:pt x="154" y="34"/>
                  </a:lnTo>
                  <a:lnTo>
                    <a:pt x="154" y="30"/>
                  </a:lnTo>
                  <a:lnTo>
                    <a:pt x="154" y="26"/>
                  </a:lnTo>
                  <a:lnTo>
                    <a:pt x="154" y="22"/>
                  </a:lnTo>
                  <a:lnTo>
                    <a:pt x="154" y="20"/>
                  </a:lnTo>
                  <a:lnTo>
                    <a:pt x="156" y="16"/>
                  </a:lnTo>
                  <a:lnTo>
                    <a:pt x="160" y="12"/>
                  </a:lnTo>
                  <a:lnTo>
                    <a:pt x="164" y="12"/>
                  </a:lnTo>
                  <a:lnTo>
                    <a:pt x="164" y="8"/>
                  </a:lnTo>
                  <a:lnTo>
                    <a:pt x="168" y="8"/>
                  </a:lnTo>
                  <a:lnTo>
                    <a:pt x="172" y="8"/>
                  </a:lnTo>
                  <a:lnTo>
                    <a:pt x="176" y="8"/>
                  </a:lnTo>
                  <a:lnTo>
                    <a:pt x="176" y="4"/>
                  </a:lnTo>
                  <a:lnTo>
                    <a:pt x="180" y="4"/>
                  </a:lnTo>
                  <a:lnTo>
                    <a:pt x="182" y="4"/>
                  </a:lnTo>
                  <a:lnTo>
                    <a:pt x="182" y="8"/>
                  </a:lnTo>
                  <a:lnTo>
                    <a:pt x="186" y="8"/>
                  </a:lnTo>
                  <a:lnTo>
                    <a:pt x="190" y="8"/>
                  </a:lnTo>
                  <a:lnTo>
                    <a:pt x="194" y="8"/>
                  </a:lnTo>
                  <a:lnTo>
                    <a:pt x="194" y="12"/>
                  </a:lnTo>
                  <a:lnTo>
                    <a:pt x="198" y="12"/>
                  </a:lnTo>
                  <a:lnTo>
                    <a:pt x="198" y="16"/>
                  </a:lnTo>
                  <a:lnTo>
                    <a:pt x="198" y="20"/>
                  </a:lnTo>
                  <a:lnTo>
                    <a:pt x="202" y="20"/>
                  </a:lnTo>
                  <a:lnTo>
                    <a:pt x="206" y="20"/>
                  </a:lnTo>
                  <a:lnTo>
                    <a:pt x="210" y="20"/>
                  </a:lnTo>
                  <a:lnTo>
                    <a:pt x="210" y="22"/>
                  </a:lnTo>
                  <a:lnTo>
                    <a:pt x="212" y="22"/>
                  </a:lnTo>
                  <a:lnTo>
                    <a:pt x="216" y="22"/>
                  </a:lnTo>
                  <a:lnTo>
                    <a:pt x="220" y="22"/>
                  </a:lnTo>
                  <a:lnTo>
                    <a:pt x="224" y="22"/>
                  </a:lnTo>
                  <a:lnTo>
                    <a:pt x="224" y="26"/>
                  </a:lnTo>
                  <a:lnTo>
                    <a:pt x="224" y="30"/>
                  </a:lnTo>
                  <a:lnTo>
                    <a:pt x="224" y="34"/>
                  </a:lnTo>
                  <a:lnTo>
                    <a:pt x="220" y="34"/>
                  </a:lnTo>
                  <a:lnTo>
                    <a:pt x="220" y="38"/>
                  </a:lnTo>
                  <a:lnTo>
                    <a:pt x="224" y="42"/>
                  </a:lnTo>
                  <a:lnTo>
                    <a:pt x="224" y="46"/>
                  </a:lnTo>
                  <a:lnTo>
                    <a:pt x="224" y="50"/>
                  </a:lnTo>
                  <a:lnTo>
                    <a:pt x="220" y="52"/>
                  </a:lnTo>
                  <a:lnTo>
                    <a:pt x="220" y="56"/>
                  </a:lnTo>
                  <a:lnTo>
                    <a:pt x="220" y="60"/>
                  </a:lnTo>
                  <a:lnTo>
                    <a:pt x="220" y="64"/>
                  </a:lnTo>
                  <a:lnTo>
                    <a:pt x="220" y="68"/>
                  </a:lnTo>
                  <a:lnTo>
                    <a:pt x="224" y="72"/>
                  </a:lnTo>
                  <a:lnTo>
                    <a:pt x="224" y="76"/>
                  </a:lnTo>
                  <a:lnTo>
                    <a:pt x="224" y="78"/>
                  </a:lnTo>
                  <a:lnTo>
                    <a:pt x="224" y="90"/>
                  </a:lnTo>
                  <a:lnTo>
                    <a:pt x="224" y="94"/>
                  </a:lnTo>
                  <a:lnTo>
                    <a:pt x="224" y="98"/>
                  </a:lnTo>
                  <a:lnTo>
                    <a:pt x="224" y="102"/>
                  </a:lnTo>
                  <a:lnTo>
                    <a:pt x="224" y="106"/>
                  </a:lnTo>
                  <a:lnTo>
                    <a:pt x="224" y="112"/>
                  </a:lnTo>
                  <a:lnTo>
                    <a:pt x="224" y="116"/>
                  </a:lnTo>
                  <a:lnTo>
                    <a:pt x="224" y="120"/>
                  </a:lnTo>
                  <a:lnTo>
                    <a:pt x="224" y="124"/>
                  </a:lnTo>
                  <a:lnTo>
                    <a:pt x="224" y="132"/>
                  </a:lnTo>
                  <a:lnTo>
                    <a:pt x="224" y="142"/>
                  </a:lnTo>
                  <a:lnTo>
                    <a:pt x="224" y="150"/>
                  </a:lnTo>
                  <a:lnTo>
                    <a:pt x="224" y="154"/>
                  </a:lnTo>
                  <a:lnTo>
                    <a:pt x="224" y="162"/>
                  </a:lnTo>
                  <a:lnTo>
                    <a:pt x="224" y="168"/>
                  </a:lnTo>
                  <a:lnTo>
                    <a:pt x="224" y="176"/>
                  </a:lnTo>
                  <a:lnTo>
                    <a:pt x="224" y="198"/>
                  </a:lnTo>
                  <a:lnTo>
                    <a:pt x="224" y="202"/>
                  </a:lnTo>
                  <a:lnTo>
                    <a:pt x="224" y="222"/>
                  </a:lnTo>
                  <a:lnTo>
                    <a:pt x="224" y="238"/>
                  </a:lnTo>
                  <a:lnTo>
                    <a:pt x="220" y="238"/>
                  </a:lnTo>
                  <a:lnTo>
                    <a:pt x="216" y="238"/>
                  </a:lnTo>
                  <a:lnTo>
                    <a:pt x="212" y="238"/>
                  </a:lnTo>
                  <a:lnTo>
                    <a:pt x="210" y="238"/>
                  </a:lnTo>
                  <a:lnTo>
                    <a:pt x="210" y="246"/>
                  </a:lnTo>
                  <a:lnTo>
                    <a:pt x="202" y="242"/>
                  </a:lnTo>
                  <a:lnTo>
                    <a:pt x="194" y="238"/>
                  </a:lnTo>
                  <a:lnTo>
                    <a:pt x="186" y="232"/>
                  </a:lnTo>
                  <a:lnTo>
                    <a:pt x="180" y="228"/>
                  </a:lnTo>
                  <a:lnTo>
                    <a:pt x="172" y="224"/>
                  </a:lnTo>
                  <a:lnTo>
                    <a:pt x="168" y="222"/>
                  </a:lnTo>
                  <a:lnTo>
                    <a:pt x="156" y="218"/>
                  </a:lnTo>
                  <a:lnTo>
                    <a:pt x="150" y="210"/>
                  </a:lnTo>
                  <a:lnTo>
                    <a:pt x="142" y="206"/>
                  </a:lnTo>
                  <a:lnTo>
                    <a:pt x="138" y="202"/>
                  </a:lnTo>
                  <a:lnTo>
                    <a:pt x="134" y="202"/>
                  </a:lnTo>
                  <a:lnTo>
                    <a:pt x="130" y="198"/>
                  </a:lnTo>
                  <a:lnTo>
                    <a:pt x="124" y="194"/>
                  </a:lnTo>
                  <a:lnTo>
                    <a:pt x="120" y="192"/>
                  </a:lnTo>
                  <a:lnTo>
                    <a:pt x="108" y="188"/>
                  </a:lnTo>
                  <a:lnTo>
                    <a:pt x="100" y="180"/>
                  </a:lnTo>
                  <a:lnTo>
                    <a:pt x="98" y="180"/>
                  </a:lnTo>
                  <a:lnTo>
                    <a:pt x="86" y="184"/>
                  </a:lnTo>
                  <a:lnTo>
                    <a:pt x="82" y="184"/>
                  </a:lnTo>
                  <a:lnTo>
                    <a:pt x="82" y="188"/>
                  </a:lnTo>
                  <a:lnTo>
                    <a:pt x="78" y="188"/>
                  </a:lnTo>
                  <a:lnTo>
                    <a:pt x="74" y="192"/>
                  </a:lnTo>
                  <a:lnTo>
                    <a:pt x="72" y="192"/>
                  </a:lnTo>
                  <a:lnTo>
                    <a:pt x="72" y="194"/>
                  </a:lnTo>
                  <a:lnTo>
                    <a:pt x="68" y="188"/>
                  </a:lnTo>
                  <a:lnTo>
                    <a:pt x="64" y="184"/>
                  </a:lnTo>
                  <a:lnTo>
                    <a:pt x="60" y="184"/>
                  </a:lnTo>
                  <a:lnTo>
                    <a:pt x="56" y="180"/>
                  </a:lnTo>
                  <a:lnTo>
                    <a:pt x="52" y="180"/>
                  </a:lnTo>
                  <a:lnTo>
                    <a:pt x="48" y="180"/>
                  </a:lnTo>
                  <a:lnTo>
                    <a:pt x="44" y="180"/>
                  </a:lnTo>
                  <a:lnTo>
                    <a:pt x="42" y="176"/>
                  </a:lnTo>
                  <a:lnTo>
                    <a:pt x="38" y="176"/>
                  </a:lnTo>
                  <a:lnTo>
                    <a:pt x="38" y="168"/>
                  </a:lnTo>
                  <a:lnTo>
                    <a:pt x="34" y="162"/>
                  </a:lnTo>
                  <a:lnTo>
                    <a:pt x="30" y="162"/>
                  </a:lnTo>
                  <a:lnTo>
                    <a:pt x="26" y="162"/>
                  </a:lnTo>
                  <a:lnTo>
                    <a:pt x="22" y="158"/>
                  </a:lnTo>
                  <a:lnTo>
                    <a:pt x="18" y="158"/>
                  </a:lnTo>
                  <a:lnTo>
                    <a:pt x="18" y="162"/>
                  </a:lnTo>
                  <a:lnTo>
                    <a:pt x="16" y="158"/>
                  </a:lnTo>
                  <a:lnTo>
                    <a:pt x="16" y="154"/>
                  </a:lnTo>
                  <a:lnTo>
                    <a:pt x="12" y="154"/>
                  </a:lnTo>
                  <a:lnTo>
                    <a:pt x="12" y="150"/>
                  </a:lnTo>
                  <a:lnTo>
                    <a:pt x="12" y="146"/>
                  </a:lnTo>
                  <a:lnTo>
                    <a:pt x="12" y="142"/>
                  </a:lnTo>
                  <a:lnTo>
                    <a:pt x="8" y="138"/>
                  </a:lnTo>
                  <a:lnTo>
                    <a:pt x="4" y="132"/>
                  </a:lnTo>
                  <a:lnTo>
                    <a:pt x="4" y="128"/>
                  </a:lnTo>
                  <a:lnTo>
                    <a:pt x="8" y="124"/>
                  </a:lnTo>
                  <a:lnTo>
                    <a:pt x="12" y="120"/>
                  </a:lnTo>
                  <a:lnTo>
                    <a:pt x="12" y="116"/>
                  </a:lnTo>
                  <a:lnTo>
                    <a:pt x="8" y="116"/>
                  </a:lnTo>
                  <a:lnTo>
                    <a:pt x="8" y="112"/>
                  </a:lnTo>
                  <a:lnTo>
                    <a:pt x="8" y="108"/>
                  </a:lnTo>
                  <a:lnTo>
                    <a:pt x="8" y="106"/>
                  </a:lnTo>
                  <a:lnTo>
                    <a:pt x="12" y="102"/>
                  </a:lnTo>
                  <a:lnTo>
                    <a:pt x="12" y="98"/>
                  </a:lnTo>
                  <a:lnTo>
                    <a:pt x="8" y="94"/>
                  </a:lnTo>
                  <a:lnTo>
                    <a:pt x="8" y="90"/>
                  </a:lnTo>
                  <a:lnTo>
                    <a:pt x="8" y="86"/>
                  </a:lnTo>
                  <a:lnTo>
                    <a:pt x="8" y="82"/>
                  </a:lnTo>
                  <a:lnTo>
                    <a:pt x="8" y="78"/>
                  </a:lnTo>
                  <a:lnTo>
                    <a:pt x="8" y="76"/>
                  </a:lnTo>
                  <a:lnTo>
                    <a:pt x="8" y="72"/>
                  </a:lnTo>
                  <a:lnTo>
                    <a:pt x="8" y="68"/>
                  </a:lnTo>
                  <a:lnTo>
                    <a:pt x="8" y="64"/>
                  </a:lnTo>
                  <a:lnTo>
                    <a:pt x="4" y="64"/>
                  </a:lnTo>
                  <a:lnTo>
                    <a:pt x="4" y="60"/>
                  </a:lnTo>
                  <a:lnTo>
                    <a:pt x="0" y="56"/>
                  </a:lnTo>
                  <a:lnTo>
                    <a:pt x="4" y="56"/>
                  </a:lnTo>
                  <a:lnTo>
                    <a:pt x="8" y="52"/>
                  </a:lnTo>
                  <a:lnTo>
                    <a:pt x="12" y="52"/>
                  </a:lnTo>
                  <a:lnTo>
                    <a:pt x="12" y="50"/>
                  </a:lnTo>
                  <a:lnTo>
                    <a:pt x="16" y="46"/>
                  </a:lnTo>
                  <a:lnTo>
                    <a:pt x="16" y="42"/>
                  </a:lnTo>
                  <a:lnTo>
                    <a:pt x="16" y="38"/>
                  </a:lnTo>
                  <a:lnTo>
                    <a:pt x="16" y="34"/>
                  </a:lnTo>
                  <a:lnTo>
                    <a:pt x="12" y="34"/>
                  </a:lnTo>
                  <a:lnTo>
                    <a:pt x="12" y="30"/>
                  </a:lnTo>
                  <a:lnTo>
                    <a:pt x="16" y="26"/>
                  </a:lnTo>
                  <a:lnTo>
                    <a:pt x="18" y="26"/>
                  </a:lnTo>
                  <a:lnTo>
                    <a:pt x="22" y="22"/>
                  </a:lnTo>
                  <a:lnTo>
                    <a:pt x="22" y="20"/>
                  </a:lnTo>
                  <a:lnTo>
                    <a:pt x="26" y="20"/>
                  </a:lnTo>
                  <a:lnTo>
                    <a:pt x="30" y="16"/>
                  </a:lnTo>
                  <a:lnTo>
                    <a:pt x="34" y="16"/>
                  </a:lnTo>
                  <a:lnTo>
                    <a:pt x="34" y="12"/>
                  </a:lnTo>
                  <a:lnTo>
                    <a:pt x="34" y="8"/>
                  </a:lnTo>
                  <a:lnTo>
                    <a:pt x="34" y="4"/>
                  </a:lnTo>
                  <a:lnTo>
                    <a:pt x="34" y="0"/>
                  </a:lnTo>
                  <a:lnTo>
                    <a:pt x="34" y="4"/>
                  </a:lnTo>
                  <a:lnTo>
                    <a:pt x="38" y="4"/>
                  </a:lnTo>
                  <a:lnTo>
                    <a:pt x="42" y="4"/>
                  </a:lnTo>
                  <a:lnTo>
                    <a:pt x="42" y="8"/>
                  </a:lnTo>
                  <a:lnTo>
                    <a:pt x="44" y="8"/>
                  </a:lnTo>
                  <a:lnTo>
                    <a:pt x="48" y="8"/>
                  </a:lnTo>
                  <a:lnTo>
                    <a:pt x="52" y="8"/>
                  </a:lnTo>
                  <a:lnTo>
                    <a:pt x="56" y="8"/>
                  </a:lnTo>
                  <a:lnTo>
                    <a:pt x="56" y="4"/>
                  </a:lnTo>
                  <a:lnTo>
                    <a:pt x="60" y="4"/>
                  </a:lnTo>
                  <a:lnTo>
                    <a:pt x="60" y="8"/>
                  </a:lnTo>
                  <a:lnTo>
                    <a:pt x="64" y="8"/>
                  </a:lnTo>
                  <a:lnTo>
                    <a:pt x="68" y="8"/>
                  </a:lnTo>
                  <a:lnTo>
                    <a:pt x="68" y="8"/>
                  </a:lnTo>
                  <a:lnTo>
                    <a:pt x="68" y="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154"/>
            <p:cNvSpPr>
              <a:spLocks noEditPoints="1"/>
            </p:cNvSpPr>
            <p:nvPr/>
          </p:nvSpPr>
          <p:spPr bwMode="auto">
            <a:xfrm>
              <a:off x="5365750" y="4883218"/>
              <a:ext cx="165100" cy="384175"/>
            </a:xfrm>
            <a:custGeom>
              <a:avLst/>
              <a:gdLst>
                <a:gd name="T0" fmla="*/ 70 w 104"/>
                <a:gd name="T1" fmla="*/ 26 h 242"/>
                <a:gd name="T2" fmla="*/ 74 w 104"/>
                <a:gd name="T3" fmla="*/ 152 h 242"/>
                <a:gd name="T4" fmla="*/ 70 w 104"/>
                <a:gd name="T5" fmla="*/ 168 h 242"/>
                <a:gd name="T6" fmla="*/ 66 w 104"/>
                <a:gd name="T7" fmla="*/ 182 h 242"/>
                <a:gd name="T8" fmla="*/ 62 w 104"/>
                <a:gd name="T9" fmla="*/ 194 h 242"/>
                <a:gd name="T10" fmla="*/ 62 w 104"/>
                <a:gd name="T11" fmla="*/ 208 h 242"/>
                <a:gd name="T12" fmla="*/ 60 w 104"/>
                <a:gd name="T13" fmla="*/ 220 h 242"/>
                <a:gd name="T14" fmla="*/ 52 w 104"/>
                <a:gd name="T15" fmla="*/ 232 h 242"/>
                <a:gd name="T16" fmla="*/ 36 w 104"/>
                <a:gd name="T17" fmla="*/ 236 h 242"/>
                <a:gd name="T18" fmla="*/ 30 w 104"/>
                <a:gd name="T19" fmla="*/ 242 h 242"/>
                <a:gd name="T20" fmla="*/ 22 w 104"/>
                <a:gd name="T21" fmla="*/ 236 h 242"/>
                <a:gd name="T22" fmla="*/ 14 w 104"/>
                <a:gd name="T23" fmla="*/ 236 h 242"/>
                <a:gd name="T24" fmla="*/ 10 w 104"/>
                <a:gd name="T25" fmla="*/ 224 h 242"/>
                <a:gd name="T26" fmla="*/ 6 w 104"/>
                <a:gd name="T27" fmla="*/ 208 h 242"/>
                <a:gd name="T28" fmla="*/ 2 w 104"/>
                <a:gd name="T29" fmla="*/ 198 h 242"/>
                <a:gd name="T30" fmla="*/ 0 w 104"/>
                <a:gd name="T31" fmla="*/ 186 h 242"/>
                <a:gd name="T32" fmla="*/ 0 w 104"/>
                <a:gd name="T33" fmla="*/ 172 h 242"/>
                <a:gd name="T34" fmla="*/ 6 w 104"/>
                <a:gd name="T35" fmla="*/ 164 h 242"/>
                <a:gd name="T36" fmla="*/ 10 w 104"/>
                <a:gd name="T37" fmla="*/ 152 h 242"/>
                <a:gd name="T38" fmla="*/ 18 w 104"/>
                <a:gd name="T39" fmla="*/ 138 h 242"/>
                <a:gd name="T40" fmla="*/ 14 w 104"/>
                <a:gd name="T41" fmla="*/ 130 h 242"/>
                <a:gd name="T42" fmla="*/ 14 w 104"/>
                <a:gd name="T43" fmla="*/ 116 h 242"/>
                <a:gd name="T44" fmla="*/ 10 w 104"/>
                <a:gd name="T45" fmla="*/ 104 h 242"/>
                <a:gd name="T46" fmla="*/ 14 w 104"/>
                <a:gd name="T47" fmla="*/ 94 h 242"/>
                <a:gd name="T48" fmla="*/ 18 w 104"/>
                <a:gd name="T49" fmla="*/ 82 h 242"/>
                <a:gd name="T50" fmla="*/ 22 w 104"/>
                <a:gd name="T51" fmla="*/ 74 h 242"/>
                <a:gd name="T52" fmla="*/ 30 w 104"/>
                <a:gd name="T53" fmla="*/ 74 h 242"/>
                <a:gd name="T54" fmla="*/ 32 w 104"/>
                <a:gd name="T55" fmla="*/ 70 h 242"/>
                <a:gd name="T56" fmla="*/ 40 w 104"/>
                <a:gd name="T57" fmla="*/ 70 h 242"/>
                <a:gd name="T58" fmla="*/ 44 w 104"/>
                <a:gd name="T59" fmla="*/ 70 h 242"/>
                <a:gd name="T60" fmla="*/ 48 w 104"/>
                <a:gd name="T61" fmla="*/ 60 h 242"/>
                <a:gd name="T62" fmla="*/ 52 w 104"/>
                <a:gd name="T63" fmla="*/ 64 h 242"/>
                <a:gd name="T64" fmla="*/ 60 w 104"/>
                <a:gd name="T65" fmla="*/ 52 h 242"/>
                <a:gd name="T66" fmla="*/ 60 w 104"/>
                <a:gd name="T67" fmla="*/ 52 h 242"/>
                <a:gd name="T68" fmla="*/ 66 w 104"/>
                <a:gd name="T69" fmla="*/ 48 h 242"/>
                <a:gd name="T70" fmla="*/ 62 w 104"/>
                <a:gd name="T71" fmla="*/ 44 h 242"/>
                <a:gd name="T72" fmla="*/ 66 w 104"/>
                <a:gd name="T73" fmla="*/ 40 h 242"/>
                <a:gd name="T74" fmla="*/ 70 w 104"/>
                <a:gd name="T75" fmla="*/ 30 h 242"/>
                <a:gd name="T76" fmla="*/ 74 w 104"/>
                <a:gd name="T77" fmla="*/ 30 h 242"/>
                <a:gd name="T78" fmla="*/ 78 w 104"/>
                <a:gd name="T79" fmla="*/ 18 h 242"/>
                <a:gd name="T80" fmla="*/ 82 w 104"/>
                <a:gd name="T81" fmla="*/ 10 h 242"/>
                <a:gd name="T82" fmla="*/ 82 w 104"/>
                <a:gd name="T83" fmla="*/ 4 h 242"/>
                <a:gd name="T84" fmla="*/ 86 w 104"/>
                <a:gd name="T85" fmla="*/ 8 h 242"/>
                <a:gd name="T86" fmla="*/ 88 w 104"/>
                <a:gd name="T87" fmla="*/ 10 h 242"/>
                <a:gd name="T88" fmla="*/ 96 w 104"/>
                <a:gd name="T89" fmla="*/ 18 h 242"/>
                <a:gd name="T90" fmla="*/ 96 w 104"/>
                <a:gd name="T91" fmla="*/ 26 h 242"/>
                <a:gd name="T92" fmla="*/ 96 w 104"/>
                <a:gd name="T93" fmla="*/ 40 h 242"/>
                <a:gd name="T94" fmla="*/ 100 w 104"/>
                <a:gd name="T95" fmla="*/ 48 h 242"/>
                <a:gd name="T96" fmla="*/ 100 w 104"/>
                <a:gd name="T97" fmla="*/ 64 h 242"/>
                <a:gd name="T98" fmla="*/ 96 w 104"/>
                <a:gd name="T99" fmla="*/ 66 h 242"/>
                <a:gd name="T100" fmla="*/ 92 w 104"/>
                <a:gd name="T101" fmla="*/ 66 h 242"/>
                <a:gd name="T102" fmla="*/ 92 w 104"/>
                <a:gd name="T103" fmla="*/ 82 h 242"/>
                <a:gd name="T104" fmla="*/ 88 w 104"/>
                <a:gd name="T105" fmla="*/ 94 h 242"/>
                <a:gd name="T106" fmla="*/ 88 w 104"/>
                <a:gd name="T107" fmla="*/ 108 h 242"/>
                <a:gd name="T108" fmla="*/ 86 w 104"/>
                <a:gd name="T109" fmla="*/ 122 h 242"/>
                <a:gd name="T110" fmla="*/ 82 w 104"/>
                <a:gd name="T111" fmla="*/ 134 h 242"/>
                <a:gd name="T112" fmla="*/ 78 w 104"/>
                <a:gd name="T113" fmla="*/ 146 h 242"/>
                <a:gd name="T114" fmla="*/ 74 w 104"/>
                <a:gd name="T115" fmla="*/ 150 h 242"/>
                <a:gd name="T116" fmla="*/ 96 w 104"/>
                <a:gd name="T117" fmla="*/ 9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242">
                  <a:moveTo>
                    <a:pt x="70" y="26"/>
                  </a:moveTo>
                  <a:lnTo>
                    <a:pt x="70" y="22"/>
                  </a:lnTo>
                  <a:lnTo>
                    <a:pt x="74" y="26"/>
                  </a:lnTo>
                  <a:lnTo>
                    <a:pt x="70" y="26"/>
                  </a:lnTo>
                  <a:lnTo>
                    <a:pt x="70" y="26"/>
                  </a:lnTo>
                  <a:lnTo>
                    <a:pt x="70" y="26"/>
                  </a:lnTo>
                  <a:close/>
                  <a:moveTo>
                    <a:pt x="74" y="150"/>
                  </a:moveTo>
                  <a:lnTo>
                    <a:pt x="74" y="152"/>
                  </a:lnTo>
                  <a:lnTo>
                    <a:pt x="74" y="156"/>
                  </a:lnTo>
                  <a:lnTo>
                    <a:pt x="74" y="160"/>
                  </a:lnTo>
                  <a:lnTo>
                    <a:pt x="74" y="164"/>
                  </a:lnTo>
                  <a:lnTo>
                    <a:pt x="70" y="168"/>
                  </a:lnTo>
                  <a:lnTo>
                    <a:pt x="70" y="172"/>
                  </a:lnTo>
                  <a:lnTo>
                    <a:pt x="70" y="176"/>
                  </a:lnTo>
                  <a:lnTo>
                    <a:pt x="66" y="180"/>
                  </a:lnTo>
                  <a:lnTo>
                    <a:pt x="66" y="182"/>
                  </a:lnTo>
                  <a:lnTo>
                    <a:pt x="66" y="186"/>
                  </a:lnTo>
                  <a:lnTo>
                    <a:pt x="66" y="190"/>
                  </a:lnTo>
                  <a:lnTo>
                    <a:pt x="66" y="194"/>
                  </a:lnTo>
                  <a:lnTo>
                    <a:pt x="62" y="194"/>
                  </a:lnTo>
                  <a:lnTo>
                    <a:pt x="62" y="198"/>
                  </a:lnTo>
                  <a:lnTo>
                    <a:pt x="62" y="202"/>
                  </a:lnTo>
                  <a:lnTo>
                    <a:pt x="62" y="206"/>
                  </a:lnTo>
                  <a:lnTo>
                    <a:pt x="62" y="208"/>
                  </a:lnTo>
                  <a:lnTo>
                    <a:pt x="60" y="208"/>
                  </a:lnTo>
                  <a:lnTo>
                    <a:pt x="60" y="212"/>
                  </a:lnTo>
                  <a:lnTo>
                    <a:pt x="60" y="216"/>
                  </a:lnTo>
                  <a:lnTo>
                    <a:pt x="60" y="220"/>
                  </a:lnTo>
                  <a:lnTo>
                    <a:pt x="56" y="224"/>
                  </a:lnTo>
                  <a:lnTo>
                    <a:pt x="56" y="228"/>
                  </a:lnTo>
                  <a:lnTo>
                    <a:pt x="56" y="232"/>
                  </a:lnTo>
                  <a:lnTo>
                    <a:pt x="52" y="232"/>
                  </a:lnTo>
                  <a:lnTo>
                    <a:pt x="48" y="236"/>
                  </a:lnTo>
                  <a:lnTo>
                    <a:pt x="44" y="236"/>
                  </a:lnTo>
                  <a:lnTo>
                    <a:pt x="40" y="236"/>
                  </a:lnTo>
                  <a:lnTo>
                    <a:pt x="36" y="236"/>
                  </a:lnTo>
                  <a:lnTo>
                    <a:pt x="36" y="238"/>
                  </a:lnTo>
                  <a:lnTo>
                    <a:pt x="32" y="238"/>
                  </a:lnTo>
                  <a:lnTo>
                    <a:pt x="32" y="242"/>
                  </a:lnTo>
                  <a:lnTo>
                    <a:pt x="30" y="242"/>
                  </a:lnTo>
                  <a:lnTo>
                    <a:pt x="26" y="242"/>
                  </a:lnTo>
                  <a:lnTo>
                    <a:pt x="26" y="238"/>
                  </a:lnTo>
                  <a:lnTo>
                    <a:pt x="22" y="238"/>
                  </a:lnTo>
                  <a:lnTo>
                    <a:pt x="22" y="236"/>
                  </a:lnTo>
                  <a:lnTo>
                    <a:pt x="18" y="236"/>
                  </a:lnTo>
                  <a:lnTo>
                    <a:pt x="14" y="236"/>
                  </a:lnTo>
                  <a:lnTo>
                    <a:pt x="18" y="236"/>
                  </a:lnTo>
                  <a:lnTo>
                    <a:pt x="14" y="236"/>
                  </a:lnTo>
                  <a:lnTo>
                    <a:pt x="14" y="232"/>
                  </a:lnTo>
                  <a:lnTo>
                    <a:pt x="10" y="232"/>
                  </a:lnTo>
                  <a:lnTo>
                    <a:pt x="10" y="228"/>
                  </a:lnTo>
                  <a:lnTo>
                    <a:pt x="10" y="224"/>
                  </a:lnTo>
                  <a:lnTo>
                    <a:pt x="6" y="220"/>
                  </a:lnTo>
                  <a:lnTo>
                    <a:pt x="6" y="216"/>
                  </a:lnTo>
                  <a:lnTo>
                    <a:pt x="6" y="212"/>
                  </a:lnTo>
                  <a:lnTo>
                    <a:pt x="6" y="208"/>
                  </a:lnTo>
                  <a:lnTo>
                    <a:pt x="6" y="206"/>
                  </a:lnTo>
                  <a:lnTo>
                    <a:pt x="6" y="202"/>
                  </a:lnTo>
                  <a:lnTo>
                    <a:pt x="2" y="202"/>
                  </a:lnTo>
                  <a:lnTo>
                    <a:pt x="2" y="198"/>
                  </a:lnTo>
                  <a:lnTo>
                    <a:pt x="2" y="194"/>
                  </a:lnTo>
                  <a:lnTo>
                    <a:pt x="2" y="190"/>
                  </a:lnTo>
                  <a:lnTo>
                    <a:pt x="0" y="190"/>
                  </a:lnTo>
                  <a:lnTo>
                    <a:pt x="0" y="186"/>
                  </a:lnTo>
                  <a:lnTo>
                    <a:pt x="0" y="182"/>
                  </a:lnTo>
                  <a:lnTo>
                    <a:pt x="0" y="180"/>
                  </a:lnTo>
                  <a:lnTo>
                    <a:pt x="0" y="176"/>
                  </a:lnTo>
                  <a:lnTo>
                    <a:pt x="0" y="172"/>
                  </a:lnTo>
                  <a:lnTo>
                    <a:pt x="2" y="172"/>
                  </a:lnTo>
                  <a:lnTo>
                    <a:pt x="2" y="168"/>
                  </a:lnTo>
                  <a:lnTo>
                    <a:pt x="2" y="164"/>
                  </a:lnTo>
                  <a:lnTo>
                    <a:pt x="6" y="164"/>
                  </a:lnTo>
                  <a:lnTo>
                    <a:pt x="6" y="160"/>
                  </a:lnTo>
                  <a:lnTo>
                    <a:pt x="10" y="160"/>
                  </a:lnTo>
                  <a:lnTo>
                    <a:pt x="10" y="156"/>
                  </a:lnTo>
                  <a:lnTo>
                    <a:pt x="10" y="152"/>
                  </a:lnTo>
                  <a:lnTo>
                    <a:pt x="14" y="150"/>
                  </a:lnTo>
                  <a:lnTo>
                    <a:pt x="14" y="146"/>
                  </a:lnTo>
                  <a:lnTo>
                    <a:pt x="18" y="142"/>
                  </a:lnTo>
                  <a:lnTo>
                    <a:pt x="18" y="138"/>
                  </a:lnTo>
                  <a:lnTo>
                    <a:pt x="14" y="138"/>
                  </a:lnTo>
                  <a:lnTo>
                    <a:pt x="18" y="134"/>
                  </a:lnTo>
                  <a:lnTo>
                    <a:pt x="18" y="130"/>
                  </a:lnTo>
                  <a:lnTo>
                    <a:pt x="14" y="130"/>
                  </a:lnTo>
                  <a:lnTo>
                    <a:pt x="14" y="126"/>
                  </a:lnTo>
                  <a:lnTo>
                    <a:pt x="14" y="122"/>
                  </a:lnTo>
                  <a:lnTo>
                    <a:pt x="14" y="120"/>
                  </a:lnTo>
                  <a:lnTo>
                    <a:pt x="14" y="116"/>
                  </a:lnTo>
                  <a:lnTo>
                    <a:pt x="10" y="116"/>
                  </a:lnTo>
                  <a:lnTo>
                    <a:pt x="10" y="112"/>
                  </a:lnTo>
                  <a:lnTo>
                    <a:pt x="10" y="108"/>
                  </a:lnTo>
                  <a:lnTo>
                    <a:pt x="10" y="104"/>
                  </a:lnTo>
                  <a:lnTo>
                    <a:pt x="10" y="100"/>
                  </a:lnTo>
                  <a:lnTo>
                    <a:pt x="10" y="96"/>
                  </a:lnTo>
                  <a:lnTo>
                    <a:pt x="10" y="94"/>
                  </a:lnTo>
                  <a:lnTo>
                    <a:pt x="14" y="94"/>
                  </a:lnTo>
                  <a:lnTo>
                    <a:pt x="14" y="90"/>
                  </a:lnTo>
                  <a:lnTo>
                    <a:pt x="14" y="86"/>
                  </a:lnTo>
                  <a:lnTo>
                    <a:pt x="18" y="86"/>
                  </a:lnTo>
                  <a:lnTo>
                    <a:pt x="18" y="82"/>
                  </a:lnTo>
                  <a:lnTo>
                    <a:pt x="18" y="78"/>
                  </a:lnTo>
                  <a:lnTo>
                    <a:pt x="14" y="78"/>
                  </a:lnTo>
                  <a:lnTo>
                    <a:pt x="18" y="74"/>
                  </a:lnTo>
                  <a:lnTo>
                    <a:pt x="22" y="74"/>
                  </a:lnTo>
                  <a:lnTo>
                    <a:pt x="26" y="74"/>
                  </a:lnTo>
                  <a:lnTo>
                    <a:pt x="26" y="70"/>
                  </a:lnTo>
                  <a:lnTo>
                    <a:pt x="30" y="70"/>
                  </a:lnTo>
                  <a:lnTo>
                    <a:pt x="30" y="74"/>
                  </a:lnTo>
                  <a:lnTo>
                    <a:pt x="30" y="70"/>
                  </a:lnTo>
                  <a:lnTo>
                    <a:pt x="32" y="70"/>
                  </a:lnTo>
                  <a:lnTo>
                    <a:pt x="32" y="74"/>
                  </a:lnTo>
                  <a:lnTo>
                    <a:pt x="32" y="70"/>
                  </a:lnTo>
                  <a:lnTo>
                    <a:pt x="32" y="66"/>
                  </a:lnTo>
                  <a:lnTo>
                    <a:pt x="36" y="66"/>
                  </a:lnTo>
                  <a:lnTo>
                    <a:pt x="36" y="70"/>
                  </a:lnTo>
                  <a:lnTo>
                    <a:pt x="40" y="70"/>
                  </a:lnTo>
                  <a:lnTo>
                    <a:pt x="40" y="66"/>
                  </a:lnTo>
                  <a:lnTo>
                    <a:pt x="44" y="66"/>
                  </a:lnTo>
                  <a:lnTo>
                    <a:pt x="40" y="66"/>
                  </a:lnTo>
                  <a:lnTo>
                    <a:pt x="44" y="70"/>
                  </a:lnTo>
                  <a:lnTo>
                    <a:pt x="44" y="66"/>
                  </a:lnTo>
                  <a:lnTo>
                    <a:pt x="44" y="64"/>
                  </a:lnTo>
                  <a:lnTo>
                    <a:pt x="48" y="64"/>
                  </a:lnTo>
                  <a:lnTo>
                    <a:pt x="48" y="60"/>
                  </a:lnTo>
                  <a:lnTo>
                    <a:pt x="52" y="60"/>
                  </a:lnTo>
                  <a:lnTo>
                    <a:pt x="56" y="60"/>
                  </a:lnTo>
                  <a:lnTo>
                    <a:pt x="52" y="60"/>
                  </a:lnTo>
                  <a:lnTo>
                    <a:pt x="52" y="64"/>
                  </a:lnTo>
                  <a:lnTo>
                    <a:pt x="56" y="64"/>
                  </a:lnTo>
                  <a:lnTo>
                    <a:pt x="56" y="60"/>
                  </a:lnTo>
                  <a:lnTo>
                    <a:pt x="56" y="56"/>
                  </a:lnTo>
                  <a:lnTo>
                    <a:pt x="60" y="52"/>
                  </a:lnTo>
                  <a:lnTo>
                    <a:pt x="56" y="52"/>
                  </a:lnTo>
                  <a:lnTo>
                    <a:pt x="60" y="52"/>
                  </a:lnTo>
                  <a:lnTo>
                    <a:pt x="60" y="48"/>
                  </a:lnTo>
                  <a:lnTo>
                    <a:pt x="60" y="52"/>
                  </a:lnTo>
                  <a:lnTo>
                    <a:pt x="60" y="56"/>
                  </a:lnTo>
                  <a:lnTo>
                    <a:pt x="62" y="52"/>
                  </a:lnTo>
                  <a:lnTo>
                    <a:pt x="62" y="48"/>
                  </a:lnTo>
                  <a:lnTo>
                    <a:pt x="66" y="48"/>
                  </a:lnTo>
                  <a:lnTo>
                    <a:pt x="66" y="52"/>
                  </a:lnTo>
                  <a:lnTo>
                    <a:pt x="66" y="48"/>
                  </a:lnTo>
                  <a:lnTo>
                    <a:pt x="62" y="48"/>
                  </a:lnTo>
                  <a:lnTo>
                    <a:pt x="62" y="44"/>
                  </a:lnTo>
                  <a:lnTo>
                    <a:pt x="62" y="40"/>
                  </a:lnTo>
                  <a:lnTo>
                    <a:pt x="66" y="40"/>
                  </a:lnTo>
                  <a:lnTo>
                    <a:pt x="66" y="38"/>
                  </a:lnTo>
                  <a:lnTo>
                    <a:pt x="66" y="40"/>
                  </a:lnTo>
                  <a:lnTo>
                    <a:pt x="66" y="38"/>
                  </a:lnTo>
                  <a:lnTo>
                    <a:pt x="66" y="34"/>
                  </a:lnTo>
                  <a:lnTo>
                    <a:pt x="66" y="30"/>
                  </a:lnTo>
                  <a:lnTo>
                    <a:pt x="70" y="30"/>
                  </a:lnTo>
                  <a:lnTo>
                    <a:pt x="70" y="34"/>
                  </a:lnTo>
                  <a:lnTo>
                    <a:pt x="74" y="30"/>
                  </a:lnTo>
                  <a:lnTo>
                    <a:pt x="70" y="30"/>
                  </a:lnTo>
                  <a:lnTo>
                    <a:pt x="74" y="30"/>
                  </a:lnTo>
                  <a:lnTo>
                    <a:pt x="74" y="26"/>
                  </a:lnTo>
                  <a:lnTo>
                    <a:pt x="78" y="26"/>
                  </a:lnTo>
                  <a:lnTo>
                    <a:pt x="78" y="22"/>
                  </a:lnTo>
                  <a:lnTo>
                    <a:pt x="78" y="18"/>
                  </a:lnTo>
                  <a:lnTo>
                    <a:pt x="82" y="18"/>
                  </a:lnTo>
                  <a:lnTo>
                    <a:pt x="82" y="14"/>
                  </a:lnTo>
                  <a:lnTo>
                    <a:pt x="78" y="10"/>
                  </a:lnTo>
                  <a:lnTo>
                    <a:pt x="82" y="10"/>
                  </a:lnTo>
                  <a:lnTo>
                    <a:pt x="82" y="8"/>
                  </a:lnTo>
                  <a:lnTo>
                    <a:pt x="86" y="8"/>
                  </a:lnTo>
                  <a:lnTo>
                    <a:pt x="86" y="4"/>
                  </a:lnTo>
                  <a:lnTo>
                    <a:pt x="82" y="4"/>
                  </a:lnTo>
                  <a:lnTo>
                    <a:pt x="86" y="4"/>
                  </a:lnTo>
                  <a:lnTo>
                    <a:pt x="86" y="0"/>
                  </a:lnTo>
                  <a:lnTo>
                    <a:pt x="86" y="4"/>
                  </a:lnTo>
                  <a:lnTo>
                    <a:pt x="86" y="8"/>
                  </a:lnTo>
                  <a:lnTo>
                    <a:pt x="86" y="4"/>
                  </a:lnTo>
                  <a:lnTo>
                    <a:pt x="86" y="8"/>
                  </a:lnTo>
                  <a:lnTo>
                    <a:pt x="88" y="8"/>
                  </a:lnTo>
                  <a:lnTo>
                    <a:pt x="88" y="10"/>
                  </a:lnTo>
                  <a:lnTo>
                    <a:pt x="88" y="14"/>
                  </a:lnTo>
                  <a:lnTo>
                    <a:pt x="92" y="14"/>
                  </a:lnTo>
                  <a:lnTo>
                    <a:pt x="92" y="18"/>
                  </a:lnTo>
                  <a:lnTo>
                    <a:pt x="96" y="18"/>
                  </a:lnTo>
                  <a:lnTo>
                    <a:pt x="96" y="22"/>
                  </a:lnTo>
                  <a:lnTo>
                    <a:pt x="92" y="22"/>
                  </a:lnTo>
                  <a:lnTo>
                    <a:pt x="96" y="22"/>
                  </a:lnTo>
                  <a:lnTo>
                    <a:pt x="96" y="26"/>
                  </a:lnTo>
                  <a:lnTo>
                    <a:pt x="96" y="30"/>
                  </a:lnTo>
                  <a:lnTo>
                    <a:pt x="96" y="34"/>
                  </a:lnTo>
                  <a:lnTo>
                    <a:pt x="96" y="38"/>
                  </a:lnTo>
                  <a:lnTo>
                    <a:pt x="96" y="40"/>
                  </a:lnTo>
                  <a:lnTo>
                    <a:pt x="100" y="40"/>
                  </a:lnTo>
                  <a:lnTo>
                    <a:pt x="100" y="44"/>
                  </a:lnTo>
                  <a:lnTo>
                    <a:pt x="96" y="44"/>
                  </a:lnTo>
                  <a:lnTo>
                    <a:pt x="100" y="48"/>
                  </a:lnTo>
                  <a:lnTo>
                    <a:pt x="100" y="52"/>
                  </a:lnTo>
                  <a:lnTo>
                    <a:pt x="100" y="56"/>
                  </a:lnTo>
                  <a:lnTo>
                    <a:pt x="104" y="60"/>
                  </a:lnTo>
                  <a:lnTo>
                    <a:pt x="100" y="64"/>
                  </a:lnTo>
                  <a:lnTo>
                    <a:pt x="100" y="66"/>
                  </a:lnTo>
                  <a:lnTo>
                    <a:pt x="100" y="70"/>
                  </a:lnTo>
                  <a:lnTo>
                    <a:pt x="96" y="70"/>
                  </a:lnTo>
                  <a:lnTo>
                    <a:pt x="96" y="66"/>
                  </a:lnTo>
                  <a:lnTo>
                    <a:pt x="92" y="64"/>
                  </a:lnTo>
                  <a:lnTo>
                    <a:pt x="88" y="64"/>
                  </a:lnTo>
                  <a:lnTo>
                    <a:pt x="88" y="66"/>
                  </a:lnTo>
                  <a:lnTo>
                    <a:pt x="92" y="66"/>
                  </a:lnTo>
                  <a:lnTo>
                    <a:pt x="92" y="70"/>
                  </a:lnTo>
                  <a:lnTo>
                    <a:pt x="92" y="74"/>
                  </a:lnTo>
                  <a:lnTo>
                    <a:pt x="92" y="78"/>
                  </a:lnTo>
                  <a:lnTo>
                    <a:pt x="92" y="82"/>
                  </a:lnTo>
                  <a:lnTo>
                    <a:pt x="92" y="86"/>
                  </a:lnTo>
                  <a:lnTo>
                    <a:pt x="88" y="86"/>
                  </a:lnTo>
                  <a:lnTo>
                    <a:pt x="88" y="90"/>
                  </a:lnTo>
                  <a:lnTo>
                    <a:pt x="88" y="94"/>
                  </a:lnTo>
                  <a:lnTo>
                    <a:pt x="88" y="96"/>
                  </a:lnTo>
                  <a:lnTo>
                    <a:pt x="88" y="100"/>
                  </a:lnTo>
                  <a:lnTo>
                    <a:pt x="88" y="104"/>
                  </a:lnTo>
                  <a:lnTo>
                    <a:pt x="88" y="108"/>
                  </a:lnTo>
                  <a:lnTo>
                    <a:pt x="86" y="112"/>
                  </a:lnTo>
                  <a:lnTo>
                    <a:pt x="86" y="116"/>
                  </a:lnTo>
                  <a:lnTo>
                    <a:pt x="86" y="120"/>
                  </a:lnTo>
                  <a:lnTo>
                    <a:pt x="86" y="122"/>
                  </a:lnTo>
                  <a:lnTo>
                    <a:pt x="82" y="122"/>
                  </a:lnTo>
                  <a:lnTo>
                    <a:pt x="82" y="126"/>
                  </a:lnTo>
                  <a:lnTo>
                    <a:pt x="82" y="130"/>
                  </a:lnTo>
                  <a:lnTo>
                    <a:pt x="82" y="134"/>
                  </a:lnTo>
                  <a:lnTo>
                    <a:pt x="78" y="134"/>
                  </a:lnTo>
                  <a:lnTo>
                    <a:pt x="78" y="138"/>
                  </a:lnTo>
                  <a:lnTo>
                    <a:pt x="78" y="142"/>
                  </a:lnTo>
                  <a:lnTo>
                    <a:pt x="78" y="146"/>
                  </a:lnTo>
                  <a:lnTo>
                    <a:pt x="78" y="150"/>
                  </a:lnTo>
                  <a:lnTo>
                    <a:pt x="74" y="150"/>
                  </a:lnTo>
                  <a:lnTo>
                    <a:pt x="74" y="150"/>
                  </a:lnTo>
                  <a:lnTo>
                    <a:pt x="74" y="150"/>
                  </a:lnTo>
                  <a:close/>
                  <a:moveTo>
                    <a:pt x="92" y="90"/>
                  </a:moveTo>
                  <a:lnTo>
                    <a:pt x="92" y="86"/>
                  </a:lnTo>
                  <a:lnTo>
                    <a:pt x="96" y="86"/>
                  </a:lnTo>
                  <a:lnTo>
                    <a:pt x="96" y="90"/>
                  </a:lnTo>
                  <a:lnTo>
                    <a:pt x="92" y="90"/>
                  </a:lnTo>
                  <a:lnTo>
                    <a:pt x="92" y="90"/>
                  </a:lnTo>
                  <a:lnTo>
                    <a:pt x="92" y="9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155"/>
            <p:cNvSpPr>
              <a:spLocks noEditPoints="1"/>
            </p:cNvSpPr>
            <p:nvPr/>
          </p:nvSpPr>
          <p:spPr bwMode="auto">
            <a:xfrm>
              <a:off x="5127625" y="4816543"/>
              <a:ext cx="69850" cy="212725"/>
            </a:xfrm>
            <a:custGeom>
              <a:avLst/>
              <a:gdLst>
                <a:gd name="T0" fmla="*/ 4 w 44"/>
                <a:gd name="T1" fmla="*/ 78 h 134"/>
                <a:gd name="T2" fmla="*/ 0 w 44"/>
                <a:gd name="T3" fmla="*/ 72 h 134"/>
                <a:gd name="T4" fmla="*/ 4 w 44"/>
                <a:gd name="T5" fmla="*/ 68 h 134"/>
                <a:gd name="T6" fmla="*/ 4 w 44"/>
                <a:gd name="T7" fmla="*/ 60 h 134"/>
                <a:gd name="T8" fmla="*/ 4 w 44"/>
                <a:gd name="T9" fmla="*/ 56 h 134"/>
                <a:gd name="T10" fmla="*/ 10 w 44"/>
                <a:gd name="T11" fmla="*/ 52 h 134"/>
                <a:gd name="T12" fmla="*/ 10 w 44"/>
                <a:gd name="T13" fmla="*/ 48 h 134"/>
                <a:gd name="T14" fmla="*/ 10 w 44"/>
                <a:gd name="T15" fmla="*/ 48 h 134"/>
                <a:gd name="T16" fmla="*/ 6 w 44"/>
                <a:gd name="T17" fmla="*/ 38 h 134"/>
                <a:gd name="T18" fmla="*/ 10 w 44"/>
                <a:gd name="T19" fmla="*/ 30 h 134"/>
                <a:gd name="T20" fmla="*/ 6 w 44"/>
                <a:gd name="T21" fmla="*/ 26 h 134"/>
                <a:gd name="T22" fmla="*/ 10 w 44"/>
                <a:gd name="T23" fmla="*/ 22 h 134"/>
                <a:gd name="T24" fmla="*/ 14 w 44"/>
                <a:gd name="T25" fmla="*/ 20 h 134"/>
                <a:gd name="T26" fmla="*/ 10 w 44"/>
                <a:gd name="T27" fmla="*/ 16 h 134"/>
                <a:gd name="T28" fmla="*/ 6 w 44"/>
                <a:gd name="T29" fmla="*/ 12 h 134"/>
                <a:gd name="T30" fmla="*/ 6 w 44"/>
                <a:gd name="T31" fmla="*/ 4 h 134"/>
                <a:gd name="T32" fmla="*/ 6 w 44"/>
                <a:gd name="T33" fmla="*/ 4 h 134"/>
                <a:gd name="T34" fmla="*/ 4 w 44"/>
                <a:gd name="T35" fmla="*/ 0 h 134"/>
                <a:gd name="T36" fmla="*/ 4 w 44"/>
                <a:gd name="T37" fmla="*/ 0 h 134"/>
                <a:gd name="T38" fmla="*/ 10 w 44"/>
                <a:gd name="T39" fmla="*/ 0 h 134"/>
                <a:gd name="T40" fmla="*/ 14 w 44"/>
                <a:gd name="T41" fmla="*/ 4 h 134"/>
                <a:gd name="T42" fmla="*/ 18 w 44"/>
                <a:gd name="T43" fmla="*/ 4 h 134"/>
                <a:gd name="T44" fmla="*/ 18 w 44"/>
                <a:gd name="T45" fmla="*/ 0 h 134"/>
                <a:gd name="T46" fmla="*/ 26 w 44"/>
                <a:gd name="T47" fmla="*/ 8 h 134"/>
                <a:gd name="T48" fmla="*/ 26 w 44"/>
                <a:gd name="T49" fmla="*/ 16 h 134"/>
                <a:gd name="T50" fmla="*/ 26 w 44"/>
                <a:gd name="T51" fmla="*/ 20 h 134"/>
                <a:gd name="T52" fmla="*/ 26 w 44"/>
                <a:gd name="T53" fmla="*/ 26 h 134"/>
                <a:gd name="T54" fmla="*/ 30 w 44"/>
                <a:gd name="T55" fmla="*/ 30 h 134"/>
                <a:gd name="T56" fmla="*/ 34 w 44"/>
                <a:gd name="T57" fmla="*/ 38 h 134"/>
                <a:gd name="T58" fmla="*/ 26 w 44"/>
                <a:gd name="T59" fmla="*/ 38 h 134"/>
                <a:gd name="T60" fmla="*/ 26 w 44"/>
                <a:gd name="T61" fmla="*/ 42 h 134"/>
                <a:gd name="T62" fmla="*/ 22 w 44"/>
                <a:gd name="T63" fmla="*/ 48 h 134"/>
                <a:gd name="T64" fmla="*/ 26 w 44"/>
                <a:gd name="T65" fmla="*/ 52 h 134"/>
                <a:gd name="T66" fmla="*/ 26 w 44"/>
                <a:gd name="T67" fmla="*/ 56 h 134"/>
                <a:gd name="T68" fmla="*/ 26 w 44"/>
                <a:gd name="T69" fmla="*/ 68 h 134"/>
                <a:gd name="T70" fmla="*/ 30 w 44"/>
                <a:gd name="T71" fmla="*/ 72 h 134"/>
                <a:gd name="T72" fmla="*/ 40 w 44"/>
                <a:gd name="T73" fmla="*/ 82 h 134"/>
                <a:gd name="T74" fmla="*/ 44 w 44"/>
                <a:gd name="T75" fmla="*/ 94 h 134"/>
                <a:gd name="T76" fmla="*/ 44 w 44"/>
                <a:gd name="T77" fmla="*/ 102 h 134"/>
                <a:gd name="T78" fmla="*/ 44 w 44"/>
                <a:gd name="T79" fmla="*/ 112 h 134"/>
                <a:gd name="T80" fmla="*/ 40 w 44"/>
                <a:gd name="T81" fmla="*/ 116 h 134"/>
                <a:gd name="T82" fmla="*/ 38 w 44"/>
                <a:gd name="T83" fmla="*/ 124 h 134"/>
                <a:gd name="T84" fmla="*/ 38 w 44"/>
                <a:gd name="T85" fmla="*/ 124 h 134"/>
                <a:gd name="T86" fmla="*/ 38 w 44"/>
                <a:gd name="T87" fmla="*/ 132 h 134"/>
                <a:gd name="T88" fmla="*/ 34 w 44"/>
                <a:gd name="T89" fmla="*/ 132 h 134"/>
                <a:gd name="T90" fmla="*/ 34 w 44"/>
                <a:gd name="T91" fmla="*/ 128 h 134"/>
                <a:gd name="T92" fmla="*/ 30 w 44"/>
                <a:gd name="T93" fmla="*/ 124 h 134"/>
                <a:gd name="T94" fmla="*/ 26 w 44"/>
                <a:gd name="T95" fmla="*/ 120 h 134"/>
                <a:gd name="T96" fmla="*/ 26 w 44"/>
                <a:gd name="T97" fmla="*/ 116 h 134"/>
                <a:gd name="T98" fmla="*/ 22 w 44"/>
                <a:gd name="T99" fmla="*/ 112 h 134"/>
                <a:gd name="T100" fmla="*/ 22 w 44"/>
                <a:gd name="T101" fmla="*/ 108 h 134"/>
                <a:gd name="T102" fmla="*/ 26 w 44"/>
                <a:gd name="T103" fmla="*/ 104 h 134"/>
                <a:gd name="T104" fmla="*/ 26 w 44"/>
                <a:gd name="T105" fmla="*/ 102 h 134"/>
                <a:gd name="T106" fmla="*/ 26 w 44"/>
                <a:gd name="T107" fmla="*/ 98 h 134"/>
                <a:gd name="T108" fmla="*/ 26 w 44"/>
                <a:gd name="T109" fmla="*/ 90 h 134"/>
                <a:gd name="T110" fmla="*/ 22 w 44"/>
                <a:gd name="T111" fmla="*/ 86 h 134"/>
                <a:gd name="T112" fmla="*/ 14 w 44"/>
                <a:gd name="T113" fmla="*/ 86 h 134"/>
                <a:gd name="T114" fmla="*/ 6 w 44"/>
                <a:gd name="T115" fmla="*/ 78 h 134"/>
                <a:gd name="T116" fmla="*/ 26 w 44"/>
                <a:gd name="T117" fmla="*/ 46 h 134"/>
                <a:gd name="T118" fmla="*/ 30 w 44"/>
                <a:gd name="T119"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34">
                  <a:moveTo>
                    <a:pt x="6" y="78"/>
                  </a:moveTo>
                  <a:lnTo>
                    <a:pt x="6" y="78"/>
                  </a:lnTo>
                  <a:lnTo>
                    <a:pt x="6" y="78"/>
                  </a:lnTo>
                  <a:lnTo>
                    <a:pt x="6" y="78"/>
                  </a:lnTo>
                  <a:lnTo>
                    <a:pt x="6" y="78"/>
                  </a:lnTo>
                  <a:lnTo>
                    <a:pt x="4" y="78"/>
                  </a:lnTo>
                  <a:lnTo>
                    <a:pt x="4" y="76"/>
                  </a:lnTo>
                  <a:lnTo>
                    <a:pt x="4" y="76"/>
                  </a:lnTo>
                  <a:lnTo>
                    <a:pt x="0" y="72"/>
                  </a:lnTo>
                  <a:lnTo>
                    <a:pt x="0" y="72"/>
                  </a:lnTo>
                  <a:lnTo>
                    <a:pt x="0" y="72"/>
                  </a:lnTo>
                  <a:lnTo>
                    <a:pt x="0" y="72"/>
                  </a:lnTo>
                  <a:lnTo>
                    <a:pt x="0" y="72"/>
                  </a:lnTo>
                  <a:lnTo>
                    <a:pt x="0" y="72"/>
                  </a:lnTo>
                  <a:lnTo>
                    <a:pt x="4" y="72"/>
                  </a:lnTo>
                  <a:lnTo>
                    <a:pt x="4" y="72"/>
                  </a:lnTo>
                  <a:lnTo>
                    <a:pt x="4" y="68"/>
                  </a:lnTo>
                  <a:lnTo>
                    <a:pt x="4" y="68"/>
                  </a:lnTo>
                  <a:lnTo>
                    <a:pt x="4" y="64"/>
                  </a:lnTo>
                  <a:lnTo>
                    <a:pt x="4" y="64"/>
                  </a:lnTo>
                  <a:lnTo>
                    <a:pt x="4" y="64"/>
                  </a:lnTo>
                  <a:lnTo>
                    <a:pt x="4" y="60"/>
                  </a:lnTo>
                  <a:lnTo>
                    <a:pt x="4" y="60"/>
                  </a:lnTo>
                  <a:lnTo>
                    <a:pt x="4" y="60"/>
                  </a:lnTo>
                  <a:lnTo>
                    <a:pt x="4" y="60"/>
                  </a:lnTo>
                  <a:lnTo>
                    <a:pt x="4" y="60"/>
                  </a:lnTo>
                  <a:lnTo>
                    <a:pt x="4" y="60"/>
                  </a:lnTo>
                  <a:lnTo>
                    <a:pt x="4" y="60"/>
                  </a:lnTo>
                  <a:lnTo>
                    <a:pt x="4" y="60"/>
                  </a:lnTo>
                  <a:lnTo>
                    <a:pt x="4" y="56"/>
                  </a:lnTo>
                  <a:lnTo>
                    <a:pt x="4" y="52"/>
                  </a:lnTo>
                  <a:lnTo>
                    <a:pt x="4" y="52"/>
                  </a:lnTo>
                  <a:lnTo>
                    <a:pt x="6" y="52"/>
                  </a:lnTo>
                  <a:lnTo>
                    <a:pt x="6" y="52"/>
                  </a:lnTo>
                  <a:lnTo>
                    <a:pt x="6" y="52"/>
                  </a:lnTo>
                  <a:lnTo>
                    <a:pt x="10" y="52"/>
                  </a:lnTo>
                  <a:lnTo>
                    <a:pt x="10" y="52"/>
                  </a:lnTo>
                  <a:lnTo>
                    <a:pt x="10" y="52"/>
                  </a:lnTo>
                  <a:lnTo>
                    <a:pt x="10" y="48"/>
                  </a:lnTo>
                  <a:lnTo>
                    <a:pt x="10" y="48"/>
                  </a:lnTo>
                  <a:lnTo>
                    <a:pt x="10" y="48"/>
                  </a:lnTo>
                  <a:lnTo>
                    <a:pt x="10" y="48"/>
                  </a:lnTo>
                  <a:lnTo>
                    <a:pt x="10" y="48"/>
                  </a:lnTo>
                  <a:lnTo>
                    <a:pt x="10" y="48"/>
                  </a:lnTo>
                  <a:lnTo>
                    <a:pt x="10" y="48"/>
                  </a:lnTo>
                  <a:lnTo>
                    <a:pt x="10" y="48"/>
                  </a:lnTo>
                  <a:lnTo>
                    <a:pt x="10" y="48"/>
                  </a:lnTo>
                  <a:lnTo>
                    <a:pt x="10" y="48"/>
                  </a:lnTo>
                  <a:lnTo>
                    <a:pt x="6" y="46"/>
                  </a:lnTo>
                  <a:lnTo>
                    <a:pt x="6" y="46"/>
                  </a:lnTo>
                  <a:lnTo>
                    <a:pt x="6" y="46"/>
                  </a:lnTo>
                  <a:lnTo>
                    <a:pt x="6" y="42"/>
                  </a:lnTo>
                  <a:lnTo>
                    <a:pt x="6" y="38"/>
                  </a:lnTo>
                  <a:lnTo>
                    <a:pt x="6" y="38"/>
                  </a:lnTo>
                  <a:lnTo>
                    <a:pt x="6" y="38"/>
                  </a:lnTo>
                  <a:lnTo>
                    <a:pt x="6" y="38"/>
                  </a:lnTo>
                  <a:lnTo>
                    <a:pt x="6" y="34"/>
                  </a:lnTo>
                  <a:lnTo>
                    <a:pt x="6" y="34"/>
                  </a:lnTo>
                  <a:lnTo>
                    <a:pt x="6" y="34"/>
                  </a:lnTo>
                  <a:lnTo>
                    <a:pt x="10" y="30"/>
                  </a:lnTo>
                  <a:lnTo>
                    <a:pt x="10" y="30"/>
                  </a:lnTo>
                  <a:lnTo>
                    <a:pt x="10" y="30"/>
                  </a:lnTo>
                  <a:lnTo>
                    <a:pt x="10" y="30"/>
                  </a:lnTo>
                  <a:lnTo>
                    <a:pt x="10" y="30"/>
                  </a:lnTo>
                  <a:lnTo>
                    <a:pt x="10" y="26"/>
                  </a:lnTo>
                  <a:lnTo>
                    <a:pt x="6" y="26"/>
                  </a:lnTo>
                  <a:lnTo>
                    <a:pt x="6" y="22"/>
                  </a:lnTo>
                  <a:lnTo>
                    <a:pt x="10" y="22"/>
                  </a:lnTo>
                  <a:lnTo>
                    <a:pt x="10" y="22"/>
                  </a:lnTo>
                  <a:lnTo>
                    <a:pt x="10" y="22"/>
                  </a:lnTo>
                  <a:lnTo>
                    <a:pt x="10" y="22"/>
                  </a:lnTo>
                  <a:lnTo>
                    <a:pt x="10" y="22"/>
                  </a:lnTo>
                  <a:lnTo>
                    <a:pt x="10" y="22"/>
                  </a:lnTo>
                  <a:lnTo>
                    <a:pt x="10" y="22"/>
                  </a:lnTo>
                  <a:lnTo>
                    <a:pt x="14" y="20"/>
                  </a:lnTo>
                  <a:lnTo>
                    <a:pt x="14" y="20"/>
                  </a:lnTo>
                  <a:lnTo>
                    <a:pt x="14" y="20"/>
                  </a:lnTo>
                  <a:lnTo>
                    <a:pt x="14" y="20"/>
                  </a:lnTo>
                  <a:lnTo>
                    <a:pt x="14" y="20"/>
                  </a:lnTo>
                  <a:lnTo>
                    <a:pt x="14" y="20"/>
                  </a:lnTo>
                  <a:lnTo>
                    <a:pt x="14" y="20"/>
                  </a:lnTo>
                  <a:lnTo>
                    <a:pt x="10" y="16"/>
                  </a:lnTo>
                  <a:lnTo>
                    <a:pt x="10" y="16"/>
                  </a:lnTo>
                  <a:lnTo>
                    <a:pt x="10" y="16"/>
                  </a:lnTo>
                  <a:lnTo>
                    <a:pt x="10" y="16"/>
                  </a:lnTo>
                  <a:lnTo>
                    <a:pt x="10" y="16"/>
                  </a:lnTo>
                  <a:lnTo>
                    <a:pt x="10" y="12"/>
                  </a:lnTo>
                  <a:lnTo>
                    <a:pt x="10" y="12"/>
                  </a:lnTo>
                  <a:lnTo>
                    <a:pt x="10" y="12"/>
                  </a:lnTo>
                  <a:lnTo>
                    <a:pt x="6" y="12"/>
                  </a:lnTo>
                  <a:lnTo>
                    <a:pt x="6" y="8"/>
                  </a:lnTo>
                  <a:lnTo>
                    <a:pt x="10" y="8"/>
                  </a:lnTo>
                  <a:lnTo>
                    <a:pt x="6" y="8"/>
                  </a:lnTo>
                  <a:lnTo>
                    <a:pt x="6" y="4"/>
                  </a:lnTo>
                  <a:lnTo>
                    <a:pt x="6" y="4"/>
                  </a:lnTo>
                  <a:lnTo>
                    <a:pt x="6" y="4"/>
                  </a:lnTo>
                  <a:lnTo>
                    <a:pt x="6" y="4"/>
                  </a:lnTo>
                  <a:lnTo>
                    <a:pt x="6" y="4"/>
                  </a:lnTo>
                  <a:lnTo>
                    <a:pt x="6" y="4"/>
                  </a:lnTo>
                  <a:lnTo>
                    <a:pt x="6" y="4"/>
                  </a:lnTo>
                  <a:lnTo>
                    <a:pt x="6" y="4"/>
                  </a:lnTo>
                  <a:lnTo>
                    <a:pt x="6" y="4"/>
                  </a:lnTo>
                  <a:lnTo>
                    <a:pt x="6" y="4"/>
                  </a:lnTo>
                  <a:lnTo>
                    <a:pt x="4" y="4"/>
                  </a:lnTo>
                  <a:lnTo>
                    <a:pt x="4" y="4"/>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10" y="0"/>
                  </a:lnTo>
                  <a:lnTo>
                    <a:pt x="10" y="0"/>
                  </a:lnTo>
                  <a:lnTo>
                    <a:pt x="10" y="4"/>
                  </a:lnTo>
                  <a:lnTo>
                    <a:pt x="10" y="4"/>
                  </a:lnTo>
                  <a:lnTo>
                    <a:pt x="10" y="4"/>
                  </a:lnTo>
                  <a:lnTo>
                    <a:pt x="10" y="4"/>
                  </a:lnTo>
                  <a:lnTo>
                    <a:pt x="10" y="4"/>
                  </a:lnTo>
                  <a:lnTo>
                    <a:pt x="14" y="4"/>
                  </a:lnTo>
                  <a:lnTo>
                    <a:pt x="18" y="4"/>
                  </a:lnTo>
                  <a:lnTo>
                    <a:pt x="18" y="4"/>
                  </a:lnTo>
                  <a:lnTo>
                    <a:pt x="18" y="4"/>
                  </a:lnTo>
                  <a:lnTo>
                    <a:pt x="18" y="4"/>
                  </a:lnTo>
                  <a:lnTo>
                    <a:pt x="18" y="4"/>
                  </a:lnTo>
                  <a:lnTo>
                    <a:pt x="18" y="4"/>
                  </a:lnTo>
                  <a:lnTo>
                    <a:pt x="18" y="0"/>
                  </a:lnTo>
                  <a:lnTo>
                    <a:pt x="18" y="0"/>
                  </a:lnTo>
                  <a:lnTo>
                    <a:pt x="18" y="0"/>
                  </a:lnTo>
                  <a:lnTo>
                    <a:pt x="18" y="0"/>
                  </a:lnTo>
                  <a:lnTo>
                    <a:pt x="18" y="0"/>
                  </a:lnTo>
                  <a:lnTo>
                    <a:pt x="18" y="0"/>
                  </a:lnTo>
                  <a:lnTo>
                    <a:pt x="22" y="0"/>
                  </a:lnTo>
                  <a:lnTo>
                    <a:pt x="22" y="4"/>
                  </a:lnTo>
                  <a:lnTo>
                    <a:pt x="22" y="4"/>
                  </a:lnTo>
                  <a:lnTo>
                    <a:pt x="22" y="4"/>
                  </a:lnTo>
                  <a:lnTo>
                    <a:pt x="22" y="8"/>
                  </a:lnTo>
                  <a:lnTo>
                    <a:pt x="26" y="8"/>
                  </a:lnTo>
                  <a:lnTo>
                    <a:pt x="26" y="8"/>
                  </a:lnTo>
                  <a:lnTo>
                    <a:pt x="26" y="8"/>
                  </a:lnTo>
                  <a:lnTo>
                    <a:pt x="26" y="8"/>
                  </a:lnTo>
                  <a:lnTo>
                    <a:pt x="26" y="12"/>
                  </a:lnTo>
                  <a:lnTo>
                    <a:pt x="26" y="16"/>
                  </a:lnTo>
                  <a:lnTo>
                    <a:pt x="26" y="16"/>
                  </a:lnTo>
                  <a:lnTo>
                    <a:pt x="26" y="16"/>
                  </a:lnTo>
                  <a:lnTo>
                    <a:pt x="26" y="20"/>
                  </a:lnTo>
                  <a:lnTo>
                    <a:pt x="26" y="20"/>
                  </a:lnTo>
                  <a:lnTo>
                    <a:pt x="26" y="20"/>
                  </a:lnTo>
                  <a:lnTo>
                    <a:pt x="26" y="20"/>
                  </a:lnTo>
                  <a:lnTo>
                    <a:pt x="26" y="20"/>
                  </a:lnTo>
                  <a:lnTo>
                    <a:pt x="30" y="20"/>
                  </a:lnTo>
                  <a:lnTo>
                    <a:pt x="30" y="20"/>
                  </a:lnTo>
                  <a:lnTo>
                    <a:pt x="30" y="22"/>
                  </a:lnTo>
                  <a:lnTo>
                    <a:pt x="30" y="22"/>
                  </a:lnTo>
                  <a:lnTo>
                    <a:pt x="26" y="26"/>
                  </a:lnTo>
                  <a:lnTo>
                    <a:pt x="26" y="26"/>
                  </a:lnTo>
                  <a:lnTo>
                    <a:pt x="26" y="26"/>
                  </a:lnTo>
                  <a:lnTo>
                    <a:pt x="26" y="26"/>
                  </a:lnTo>
                  <a:lnTo>
                    <a:pt x="26" y="26"/>
                  </a:lnTo>
                  <a:lnTo>
                    <a:pt x="26" y="30"/>
                  </a:lnTo>
                  <a:lnTo>
                    <a:pt x="26" y="30"/>
                  </a:lnTo>
                  <a:lnTo>
                    <a:pt x="30" y="30"/>
                  </a:lnTo>
                  <a:lnTo>
                    <a:pt x="30" y="34"/>
                  </a:lnTo>
                  <a:lnTo>
                    <a:pt x="30" y="34"/>
                  </a:lnTo>
                  <a:lnTo>
                    <a:pt x="30" y="34"/>
                  </a:lnTo>
                  <a:lnTo>
                    <a:pt x="34" y="34"/>
                  </a:lnTo>
                  <a:lnTo>
                    <a:pt x="34" y="34"/>
                  </a:lnTo>
                  <a:lnTo>
                    <a:pt x="34" y="38"/>
                  </a:lnTo>
                  <a:lnTo>
                    <a:pt x="34" y="38"/>
                  </a:lnTo>
                  <a:lnTo>
                    <a:pt x="30" y="38"/>
                  </a:lnTo>
                  <a:lnTo>
                    <a:pt x="30" y="38"/>
                  </a:lnTo>
                  <a:lnTo>
                    <a:pt x="26" y="38"/>
                  </a:lnTo>
                  <a:lnTo>
                    <a:pt x="26" y="38"/>
                  </a:lnTo>
                  <a:lnTo>
                    <a:pt x="26" y="38"/>
                  </a:lnTo>
                  <a:lnTo>
                    <a:pt x="26" y="38"/>
                  </a:lnTo>
                  <a:lnTo>
                    <a:pt x="26" y="38"/>
                  </a:lnTo>
                  <a:lnTo>
                    <a:pt x="26" y="38"/>
                  </a:lnTo>
                  <a:lnTo>
                    <a:pt x="26" y="42"/>
                  </a:lnTo>
                  <a:lnTo>
                    <a:pt x="26" y="42"/>
                  </a:lnTo>
                  <a:lnTo>
                    <a:pt x="26" y="42"/>
                  </a:lnTo>
                  <a:lnTo>
                    <a:pt x="26" y="42"/>
                  </a:lnTo>
                  <a:lnTo>
                    <a:pt x="26" y="46"/>
                  </a:lnTo>
                  <a:lnTo>
                    <a:pt x="26" y="46"/>
                  </a:lnTo>
                  <a:lnTo>
                    <a:pt x="22" y="46"/>
                  </a:lnTo>
                  <a:lnTo>
                    <a:pt x="22" y="46"/>
                  </a:lnTo>
                  <a:lnTo>
                    <a:pt x="22" y="48"/>
                  </a:lnTo>
                  <a:lnTo>
                    <a:pt x="22" y="48"/>
                  </a:lnTo>
                  <a:lnTo>
                    <a:pt x="22" y="48"/>
                  </a:lnTo>
                  <a:lnTo>
                    <a:pt x="26" y="48"/>
                  </a:lnTo>
                  <a:lnTo>
                    <a:pt x="26" y="52"/>
                  </a:lnTo>
                  <a:lnTo>
                    <a:pt x="26" y="52"/>
                  </a:lnTo>
                  <a:lnTo>
                    <a:pt x="26" y="52"/>
                  </a:lnTo>
                  <a:lnTo>
                    <a:pt x="26" y="52"/>
                  </a:lnTo>
                  <a:lnTo>
                    <a:pt x="26" y="56"/>
                  </a:lnTo>
                  <a:lnTo>
                    <a:pt x="26" y="56"/>
                  </a:lnTo>
                  <a:lnTo>
                    <a:pt x="26" y="56"/>
                  </a:lnTo>
                  <a:lnTo>
                    <a:pt x="26" y="56"/>
                  </a:lnTo>
                  <a:lnTo>
                    <a:pt x="26" y="56"/>
                  </a:lnTo>
                  <a:lnTo>
                    <a:pt x="26" y="60"/>
                  </a:lnTo>
                  <a:lnTo>
                    <a:pt x="26" y="60"/>
                  </a:lnTo>
                  <a:lnTo>
                    <a:pt x="26" y="60"/>
                  </a:lnTo>
                  <a:lnTo>
                    <a:pt x="26" y="60"/>
                  </a:lnTo>
                  <a:lnTo>
                    <a:pt x="26" y="64"/>
                  </a:lnTo>
                  <a:lnTo>
                    <a:pt x="26" y="68"/>
                  </a:lnTo>
                  <a:lnTo>
                    <a:pt x="26" y="68"/>
                  </a:lnTo>
                  <a:lnTo>
                    <a:pt x="26" y="68"/>
                  </a:lnTo>
                  <a:lnTo>
                    <a:pt x="26" y="68"/>
                  </a:lnTo>
                  <a:lnTo>
                    <a:pt x="30" y="72"/>
                  </a:lnTo>
                  <a:lnTo>
                    <a:pt x="30" y="72"/>
                  </a:lnTo>
                  <a:lnTo>
                    <a:pt x="30" y="72"/>
                  </a:lnTo>
                  <a:lnTo>
                    <a:pt x="30" y="72"/>
                  </a:lnTo>
                  <a:lnTo>
                    <a:pt x="34" y="72"/>
                  </a:lnTo>
                  <a:lnTo>
                    <a:pt x="34" y="76"/>
                  </a:lnTo>
                  <a:lnTo>
                    <a:pt x="38" y="76"/>
                  </a:lnTo>
                  <a:lnTo>
                    <a:pt x="40" y="82"/>
                  </a:lnTo>
                  <a:lnTo>
                    <a:pt x="40" y="82"/>
                  </a:lnTo>
                  <a:lnTo>
                    <a:pt x="40" y="82"/>
                  </a:lnTo>
                  <a:lnTo>
                    <a:pt x="40" y="82"/>
                  </a:lnTo>
                  <a:lnTo>
                    <a:pt x="44" y="90"/>
                  </a:lnTo>
                  <a:lnTo>
                    <a:pt x="44" y="90"/>
                  </a:lnTo>
                  <a:lnTo>
                    <a:pt x="44" y="90"/>
                  </a:lnTo>
                  <a:lnTo>
                    <a:pt x="44" y="94"/>
                  </a:lnTo>
                  <a:lnTo>
                    <a:pt x="44" y="94"/>
                  </a:lnTo>
                  <a:lnTo>
                    <a:pt x="44" y="94"/>
                  </a:lnTo>
                  <a:lnTo>
                    <a:pt x="44" y="98"/>
                  </a:lnTo>
                  <a:lnTo>
                    <a:pt x="44" y="98"/>
                  </a:lnTo>
                  <a:lnTo>
                    <a:pt x="44" y="102"/>
                  </a:lnTo>
                  <a:lnTo>
                    <a:pt x="44" y="102"/>
                  </a:lnTo>
                  <a:lnTo>
                    <a:pt x="44" y="104"/>
                  </a:lnTo>
                  <a:lnTo>
                    <a:pt x="44" y="104"/>
                  </a:lnTo>
                  <a:lnTo>
                    <a:pt x="44" y="104"/>
                  </a:lnTo>
                  <a:lnTo>
                    <a:pt x="44" y="104"/>
                  </a:lnTo>
                  <a:lnTo>
                    <a:pt x="44" y="112"/>
                  </a:lnTo>
                  <a:lnTo>
                    <a:pt x="44" y="112"/>
                  </a:lnTo>
                  <a:lnTo>
                    <a:pt x="44" y="116"/>
                  </a:lnTo>
                  <a:lnTo>
                    <a:pt x="44" y="116"/>
                  </a:lnTo>
                  <a:lnTo>
                    <a:pt x="44" y="116"/>
                  </a:lnTo>
                  <a:lnTo>
                    <a:pt x="40" y="116"/>
                  </a:lnTo>
                  <a:lnTo>
                    <a:pt x="40" y="116"/>
                  </a:lnTo>
                  <a:lnTo>
                    <a:pt x="40" y="116"/>
                  </a:lnTo>
                  <a:lnTo>
                    <a:pt x="38" y="116"/>
                  </a:lnTo>
                  <a:lnTo>
                    <a:pt x="38" y="116"/>
                  </a:lnTo>
                  <a:lnTo>
                    <a:pt x="38" y="120"/>
                  </a:lnTo>
                  <a:lnTo>
                    <a:pt x="38" y="120"/>
                  </a:lnTo>
                  <a:lnTo>
                    <a:pt x="38" y="120"/>
                  </a:lnTo>
                  <a:lnTo>
                    <a:pt x="38" y="124"/>
                  </a:lnTo>
                  <a:lnTo>
                    <a:pt x="34" y="124"/>
                  </a:lnTo>
                  <a:lnTo>
                    <a:pt x="34" y="124"/>
                  </a:lnTo>
                  <a:lnTo>
                    <a:pt x="34" y="124"/>
                  </a:lnTo>
                  <a:lnTo>
                    <a:pt x="38" y="124"/>
                  </a:lnTo>
                  <a:lnTo>
                    <a:pt x="38" y="124"/>
                  </a:lnTo>
                  <a:lnTo>
                    <a:pt x="38" y="124"/>
                  </a:lnTo>
                  <a:lnTo>
                    <a:pt x="38" y="128"/>
                  </a:lnTo>
                  <a:lnTo>
                    <a:pt x="38" y="128"/>
                  </a:lnTo>
                  <a:lnTo>
                    <a:pt x="38" y="128"/>
                  </a:lnTo>
                  <a:lnTo>
                    <a:pt x="38" y="132"/>
                  </a:lnTo>
                  <a:lnTo>
                    <a:pt x="38" y="132"/>
                  </a:lnTo>
                  <a:lnTo>
                    <a:pt x="38" y="132"/>
                  </a:lnTo>
                  <a:lnTo>
                    <a:pt x="38" y="132"/>
                  </a:lnTo>
                  <a:lnTo>
                    <a:pt x="38" y="134"/>
                  </a:lnTo>
                  <a:lnTo>
                    <a:pt x="38" y="134"/>
                  </a:lnTo>
                  <a:lnTo>
                    <a:pt x="34" y="134"/>
                  </a:lnTo>
                  <a:lnTo>
                    <a:pt x="34" y="134"/>
                  </a:lnTo>
                  <a:lnTo>
                    <a:pt x="34" y="132"/>
                  </a:lnTo>
                  <a:lnTo>
                    <a:pt x="34" y="132"/>
                  </a:lnTo>
                  <a:lnTo>
                    <a:pt x="34" y="132"/>
                  </a:lnTo>
                  <a:lnTo>
                    <a:pt x="34" y="132"/>
                  </a:lnTo>
                  <a:lnTo>
                    <a:pt x="34" y="132"/>
                  </a:lnTo>
                  <a:lnTo>
                    <a:pt x="34" y="128"/>
                  </a:lnTo>
                  <a:lnTo>
                    <a:pt x="34" y="128"/>
                  </a:lnTo>
                  <a:lnTo>
                    <a:pt x="34" y="128"/>
                  </a:lnTo>
                  <a:lnTo>
                    <a:pt x="34" y="128"/>
                  </a:lnTo>
                  <a:lnTo>
                    <a:pt x="34" y="128"/>
                  </a:lnTo>
                  <a:lnTo>
                    <a:pt x="34" y="128"/>
                  </a:lnTo>
                  <a:lnTo>
                    <a:pt x="30" y="124"/>
                  </a:lnTo>
                  <a:lnTo>
                    <a:pt x="30" y="124"/>
                  </a:lnTo>
                  <a:lnTo>
                    <a:pt x="30" y="124"/>
                  </a:lnTo>
                  <a:lnTo>
                    <a:pt x="30" y="120"/>
                  </a:lnTo>
                  <a:lnTo>
                    <a:pt x="26" y="120"/>
                  </a:lnTo>
                  <a:lnTo>
                    <a:pt x="26" y="120"/>
                  </a:lnTo>
                  <a:lnTo>
                    <a:pt x="26" y="120"/>
                  </a:lnTo>
                  <a:lnTo>
                    <a:pt x="26" y="120"/>
                  </a:lnTo>
                  <a:lnTo>
                    <a:pt x="26" y="120"/>
                  </a:lnTo>
                  <a:lnTo>
                    <a:pt x="26" y="120"/>
                  </a:lnTo>
                  <a:lnTo>
                    <a:pt x="26" y="120"/>
                  </a:lnTo>
                  <a:lnTo>
                    <a:pt x="26" y="120"/>
                  </a:lnTo>
                  <a:lnTo>
                    <a:pt x="26" y="116"/>
                  </a:lnTo>
                  <a:lnTo>
                    <a:pt x="26" y="116"/>
                  </a:lnTo>
                  <a:lnTo>
                    <a:pt x="26" y="116"/>
                  </a:lnTo>
                  <a:lnTo>
                    <a:pt x="26" y="116"/>
                  </a:lnTo>
                  <a:lnTo>
                    <a:pt x="26" y="116"/>
                  </a:lnTo>
                  <a:lnTo>
                    <a:pt x="22" y="112"/>
                  </a:lnTo>
                  <a:lnTo>
                    <a:pt x="22" y="112"/>
                  </a:lnTo>
                  <a:lnTo>
                    <a:pt x="22" y="112"/>
                  </a:lnTo>
                  <a:lnTo>
                    <a:pt x="22" y="112"/>
                  </a:lnTo>
                  <a:lnTo>
                    <a:pt x="22" y="112"/>
                  </a:lnTo>
                  <a:lnTo>
                    <a:pt x="22" y="112"/>
                  </a:lnTo>
                  <a:lnTo>
                    <a:pt x="22" y="108"/>
                  </a:lnTo>
                  <a:lnTo>
                    <a:pt x="22" y="108"/>
                  </a:lnTo>
                  <a:lnTo>
                    <a:pt x="22" y="108"/>
                  </a:lnTo>
                  <a:lnTo>
                    <a:pt x="22" y="108"/>
                  </a:lnTo>
                  <a:lnTo>
                    <a:pt x="22" y="108"/>
                  </a:lnTo>
                  <a:lnTo>
                    <a:pt x="22" y="108"/>
                  </a:lnTo>
                  <a:lnTo>
                    <a:pt x="26" y="108"/>
                  </a:lnTo>
                  <a:lnTo>
                    <a:pt x="26" y="104"/>
                  </a:lnTo>
                  <a:lnTo>
                    <a:pt x="26" y="104"/>
                  </a:lnTo>
                  <a:lnTo>
                    <a:pt x="26" y="104"/>
                  </a:lnTo>
                  <a:lnTo>
                    <a:pt x="26" y="104"/>
                  </a:lnTo>
                  <a:lnTo>
                    <a:pt x="26" y="104"/>
                  </a:lnTo>
                  <a:lnTo>
                    <a:pt x="26" y="102"/>
                  </a:lnTo>
                  <a:lnTo>
                    <a:pt x="26" y="102"/>
                  </a:lnTo>
                  <a:lnTo>
                    <a:pt x="26" y="102"/>
                  </a:lnTo>
                  <a:lnTo>
                    <a:pt x="26" y="102"/>
                  </a:lnTo>
                  <a:lnTo>
                    <a:pt x="26" y="102"/>
                  </a:lnTo>
                  <a:lnTo>
                    <a:pt x="26" y="102"/>
                  </a:lnTo>
                  <a:lnTo>
                    <a:pt x="26" y="102"/>
                  </a:lnTo>
                  <a:lnTo>
                    <a:pt x="26" y="102"/>
                  </a:lnTo>
                  <a:lnTo>
                    <a:pt x="26" y="98"/>
                  </a:lnTo>
                  <a:lnTo>
                    <a:pt x="26" y="98"/>
                  </a:lnTo>
                  <a:lnTo>
                    <a:pt x="26" y="94"/>
                  </a:lnTo>
                  <a:lnTo>
                    <a:pt x="26" y="94"/>
                  </a:lnTo>
                  <a:lnTo>
                    <a:pt x="26" y="90"/>
                  </a:lnTo>
                  <a:lnTo>
                    <a:pt x="26" y="90"/>
                  </a:lnTo>
                  <a:lnTo>
                    <a:pt x="26" y="90"/>
                  </a:lnTo>
                  <a:lnTo>
                    <a:pt x="26" y="90"/>
                  </a:lnTo>
                  <a:lnTo>
                    <a:pt x="26" y="86"/>
                  </a:lnTo>
                  <a:lnTo>
                    <a:pt x="26" y="86"/>
                  </a:lnTo>
                  <a:lnTo>
                    <a:pt x="26" y="86"/>
                  </a:lnTo>
                  <a:lnTo>
                    <a:pt x="26" y="86"/>
                  </a:lnTo>
                  <a:lnTo>
                    <a:pt x="22" y="86"/>
                  </a:lnTo>
                  <a:lnTo>
                    <a:pt x="22" y="86"/>
                  </a:lnTo>
                  <a:lnTo>
                    <a:pt x="22" y="86"/>
                  </a:lnTo>
                  <a:lnTo>
                    <a:pt x="18" y="86"/>
                  </a:lnTo>
                  <a:lnTo>
                    <a:pt x="14" y="86"/>
                  </a:lnTo>
                  <a:lnTo>
                    <a:pt x="14" y="86"/>
                  </a:lnTo>
                  <a:lnTo>
                    <a:pt x="14" y="86"/>
                  </a:lnTo>
                  <a:lnTo>
                    <a:pt x="10" y="86"/>
                  </a:lnTo>
                  <a:lnTo>
                    <a:pt x="10" y="82"/>
                  </a:lnTo>
                  <a:lnTo>
                    <a:pt x="10" y="82"/>
                  </a:lnTo>
                  <a:lnTo>
                    <a:pt x="6" y="82"/>
                  </a:lnTo>
                  <a:lnTo>
                    <a:pt x="6" y="78"/>
                  </a:lnTo>
                  <a:lnTo>
                    <a:pt x="6" y="78"/>
                  </a:lnTo>
                  <a:lnTo>
                    <a:pt x="6" y="78"/>
                  </a:lnTo>
                  <a:lnTo>
                    <a:pt x="6" y="78"/>
                  </a:lnTo>
                  <a:close/>
                  <a:moveTo>
                    <a:pt x="26" y="46"/>
                  </a:moveTo>
                  <a:lnTo>
                    <a:pt x="26" y="46"/>
                  </a:lnTo>
                  <a:lnTo>
                    <a:pt x="26" y="46"/>
                  </a:lnTo>
                  <a:lnTo>
                    <a:pt x="26" y="46"/>
                  </a:lnTo>
                  <a:lnTo>
                    <a:pt x="26" y="46"/>
                  </a:lnTo>
                  <a:lnTo>
                    <a:pt x="26" y="46"/>
                  </a:lnTo>
                  <a:close/>
                  <a:moveTo>
                    <a:pt x="30" y="46"/>
                  </a:moveTo>
                  <a:lnTo>
                    <a:pt x="30" y="46"/>
                  </a:lnTo>
                  <a:lnTo>
                    <a:pt x="30" y="46"/>
                  </a:lnTo>
                  <a:lnTo>
                    <a:pt x="30" y="46"/>
                  </a:lnTo>
                  <a:lnTo>
                    <a:pt x="30" y="46"/>
                  </a:lnTo>
                  <a:lnTo>
                    <a:pt x="30" y="46"/>
                  </a:lnTo>
                  <a:lnTo>
                    <a:pt x="30" y="46"/>
                  </a:lnTo>
                  <a:lnTo>
                    <a:pt x="30" y="4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156"/>
            <p:cNvSpPr>
              <a:spLocks/>
            </p:cNvSpPr>
            <p:nvPr/>
          </p:nvSpPr>
          <p:spPr bwMode="auto">
            <a:xfrm>
              <a:off x="4121150" y="3870393"/>
              <a:ext cx="368300" cy="412750"/>
            </a:xfrm>
            <a:custGeom>
              <a:avLst/>
              <a:gdLst>
                <a:gd name="T0" fmla="*/ 26 w 232"/>
                <a:gd name="T1" fmla="*/ 226 h 260"/>
                <a:gd name="T2" fmla="*/ 18 w 232"/>
                <a:gd name="T3" fmla="*/ 224 h 260"/>
                <a:gd name="T4" fmla="*/ 8 w 232"/>
                <a:gd name="T5" fmla="*/ 224 h 260"/>
                <a:gd name="T6" fmla="*/ 12 w 232"/>
                <a:gd name="T7" fmla="*/ 208 h 260"/>
                <a:gd name="T8" fmla="*/ 0 w 232"/>
                <a:gd name="T9" fmla="*/ 200 h 260"/>
                <a:gd name="T10" fmla="*/ 4 w 232"/>
                <a:gd name="T11" fmla="*/ 190 h 260"/>
                <a:gd name="T12" fmla="*/ 0 w 232"/>
                <a:gd name="T13" fmla="*/ 182 h 260"/>
                <a:gd name="T14" fmla="*/ 8 w 232"/>
                <a:gd name="T15" fmla="*/ 168 h 260"/>
                <a:gd name="T16" fmla="*/ 18 w 232"/>
                <a:gd name="T17" fmla="*/ 174 h 260"/>
                <a:gd name="T18" fmla="*/ 30 w 232"/>
                <a:gd name="T19" fmla="*/ 170 h 260"/>
                <a:gd name="T20" fmla="*/ 42 w 232"/>
                <a:gd name="T21" fmla="*/ 168 h 260"/>
                <a:gd name="T22" fmla="*/ 60 w 232"/>
                <a:gd name="T23" fmla="*/ 168 h 260"/>
                <a:gd name="T24" fmla="*/ 82 w 232"/>
                <a:gd name="T25" fmla="*/ 168 h 260"/>
                <a:gd name="T26" fmla="*/ 98 w 232"/>
                <a:gd name="T27" fmla="*/ 152 h 260"/>
                <a:gd name="T28" fmla="*/ 90 w 232"/>
                <a:gd name="T29" fmla="*/ 122 h 260"/>
                <a:gd name="T30" fmla="*/ 86 w 232"/>
                <a:gd name="T31" fmla="*/ 92 h 260"/>
                <a:gd name="T32" fmla="*/ 86 w 232"/>
                <a:gd name="T33" fmla="*/ 68 h 260"/>
                <a:gd name="T34" fmla="*/ 82 w 232"/>
                <a:gd name="T35" fmla="*/ 42 h 260"/>
                <a:gd name="T36" fmla="*/ 78 w 232"/>
                <a:gd name="T37" fmla="*/ 12 h 260"/>
                <a:gd name="T38" fmla="*/ 90 w 232"/>
                <a:gd name="T39" fmla="*/ 0 h 260"/>
                <a:gd name="T40" fmla="*/ 120 w 232"/>
                <a:gd name="T41" fmla="*/ 12 h 260"/>
                <a:gd name="T42" fmla="*/ 142 w 232"/>
                <a:gd name="T43" fmla="*/ 34 h 260"/>
                <a:gd name="T44" fmla="*/ 164 w 232"/>
                <a:gd name="T45" fmla="*/ 52 h 260"/>
                <a:gd name="T46" fmla="*/ 188 w 232"/>
                <a:gd name="T47" fmla="*/ 72 h 260"/>
                <a:gd name="T48" fmla="*/ 194 w 232"/>
                <a:gd name="T49" fmla="*/ 78 h 260"/>
                <a:gd name="T50" fmla="*/ 206 w 232"/>
                <a:gd name="T51" fmla="*/ 86 h 260"/>
                <a:gd name="T52" fmla="*/ 218 w 232"/>
                <a:gd name="T53" fmla="*/ 96 h 260"/>
                <a:gd name="T54" fmla="*/ 228 w 232"/>
                <a:gd name="T55" fmla="*/ 104 h 260"/>
                <a:gd name="T56" fmla="*/ 232 w 232"/>
                <a:gd name="T57" fmla="*/ 130 h 260"/>
                <a:gd name="T58" fmla="*/ 232 w 232"/>
                <a:gd name="T59" fmla="*/ 152 h 260"/>
                <a:gd name="T60" fmla="*/ 224 w 232"/>
                <a:gd name="T61" fmla="*/ 164 h 260"/>
                <a:gd name="T62" fmla="*/ 214 w 232"/>
                <a:gd name="T63" fmla="*/ 168 h 260"/>
                <a:gd name="T64" fmla="*/ 188 w 232"/>
                <a:gd name="T65" fmla="*/ 174 h 260"/>
                <a:gd name="T66" fmla="*/ 176 w 232"/>
                <a:gd name="T67" fmla="*/ 178 h 260"/>
                <a:gd name="T68" fmla="*/ 164 w 232"/>
                <a:gd name="T69" fmla="*/ 174 h 260"/>
                <a:gd name="T70" fmla="*/ 146 w 232"/>
                <a:gd name="T71" fmla="*/ 186 h 260"/>
                <a:gd name="T72" fmla="*/ 132 w 232"/>
                <a:gd name="T73" fmla="*/ 194 h 260"/>
                <a:gd name="T74" fmla="*/ 128 w 232"/>
                <a:gd name="T75" fmla="*/ 200 h 260"/>
                <a:gd name="T76" fmla="*/ 120 w 232"/>
                <a:gd name="T77" fmla="*/ 204 h 260"/>
                <a:gd name="T78" fmla="*/ 112 w 232"/>
                <a:gd name="T79" fmla="*/ 212 h 260"/>
                <a:gd name="T80" fmla="*/ 104 w 232"/>
                <a:gd name="T81" fmla="*/ 226 h 260"/>
                <a:gd name="T82" fmla="*/ 98 w 232"/>
                <a:gd name="T83" fmla="*/ 242 h 260"/>
                <a:gd name="T84" fmla="*/ 94 w 232"/>
                <a:gd name="T85" fmla="*/ 256 h 260"/>
                <a:gd name="T86" fmla="*/ 82 w 232"/>
                <a:gd name="T87" fmla="*/ 256 h 260"/>
                <a:gd name="T88" fmla="*/ 82 w 232"/>
                <a:gd name="T89" fmla="*/ 250 h 260"/>
                <a:gd name="T90" fmla="*/ 74 w 232"/>
                <a:gd name="T91" fmla="*/ 260 h 260"/>
                <a:gd name="T92" fmla="*/ 60 w 232"/>
                <a:gd name="T93" fmla="*/ 256 h 260"/>
                <a:gd name="T94" fmla="*/ 52 w 232"/>
                <a:gd name="T95" fmla="*/ 250 h 260"/>
                <a:gd name="T96" fmla="*/ 48 w 232"/>
                <a:gd name="T97" fmla="*/ 242 h 260"/>
                <a:gd name="T98" fmla="*/ 44 w 232"/>
                <a:gd name="T99" fmla="*/ 234 h 260"/>
                <a:gd name="T100" fmla="*/ 42 w 232"/>
                <a:gd name="T101" fmla="*/ 220 h 260"/>
                <a:gd name="T102" fmla="*/ 34 w 232"/>
                <a:gd name="T103" fmla="*/ 2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0">
                  <a:moveTo>
                    <a:pt x="34" y="226"/>
                  </a:moveTo>
                  <a:lnTo>
                    <a:pt x="30" y="226"/>
                  </a:lnTo>
                  <a:lnTo>
                    <a:pt x="30" y="224"/>
                  </a:lnTo>
                  <a:lnTo>
                    <a:pt x="26" y="224"/>
                  </a:lnTo>
                  <a:lnTo>
                    <a:pt x="26" y="226"/>
                  </a:lnTo>
                  <a:lnTo>
                    <a:pt x="22" y="226"/>
                  </a:lnTo>
                  <a:lnTo>
                    <a:pt x="22" y="230"/>
                  </a:lnTo>
                  <a:lnTo>
                    <a:pt x="18" y="230"/>
                  </a:lnTo>
                  <a:lnTo>
                    <a:pt x="18" y="226"/>
                  </a:lnTo>
                  <a:lnTo>
                    <a:pt x="18" y="224"/>
                  </a:lnTo>
                  <a:lnTo>
                    <a:pt x="14" y="224"/>
                  </a:lnTo>
                  <a:lnTo>
                    <a:pt x="14" y="226"/>
                  </a:lnTo>
                  <a:lnTo>
                    <a:pt x="12" y="226"/>
                  </a:lnTo>
                  <a:lnTo>
                    <a:pt x="8" y="226"/>
                  </a:lnTo>
                  <a:lnTo>
                    <a:pt x="8" y="224"/>
                  </a:lnTo>
                  <a:lnTo>
                    <a:pt x="12" y="224"/>
                  </a:lnTo>
                  <a:lnTo>
                    <a:pt x="12" y="220"/>
                  </a:lnTo>
                  <a:lnTo>
                    <a:pt x="12" y="216"/>
                  </a:lnTo>
                  <a:lnTo>
                    <a:pt x="12" y="212"/>
                  </a:lnTo>
                  <a:lnTo>
                    <a:pt x="12" y="208"/>
                  </a:lnTo>
                  <a:lnTo>
                    <a:pt x="8" y="208"/>
                  </a:lnTo>
                  <a:lnTo>
                    <a:pt x="8" y="204"/>
                  </a:lnTo>
                  <a:lnTo>
                    <a:pt x="4" y="204"/>
                  </a:lnTo>
                  <a:lnTo>
                    <a:pt x="4" y="200"/>
                  </a:lnTo>
                  <a:lnTo>
                    <a:pt x="0" y="200"/>
                  </a:lnTo>
                  <a:lnTo>
                    <a:pt x="0" y="196"/>
                  </a:lnTo>
                  <a:lnTo>
                    <a:pt x="4" y="196"/>
                  </a:lnTo>
                  <a:lnTo>
                    <a:pt x="4" y="194"/>
                  </a:lnTo>
                  <a:lnTo>
                    <a:pt x="0" y="194"/>
                  </a:lnTo>
                  <a:lnTo>
                    <a:pt x="4" y="190"/>
                  </a:lnTo>
                  <a:lnTo>
                    <a:pt x="0" y="190"/>
                  </a:lnTo>
                  <a:lnTo>
                    <a:pt x="0" y="186"/>
                  </a:lnTo>
                  <a:lnTo>
                    <a:pt x="0" y="182"/>
                  </a:lnTo>
                  <a:lnTo>
                    <a:pt x="0" y="178"/>
                  </a:lnTo>
                  <a:lnTo>
                    <a:pt x="0" y="182"/>
                  </a:lnTo>
                  <a:lnTo>
                    <a:pt x="4" y="178"/>
                  </a:lnTo>
                  <a:lnTo>
                    <a:pt x="4" y="174"/>
                  </a:lnTo>
                  <a:lnTo>
                    <a:pt x="4" y="170"/>
                  </a:lnTo>
                  <a:lnTo>
                    <a:pt x="4" y="168"/>
                  </a:lnTo>
                  <a:lnTo>
                    <a:pt x="8" y="168"/>
                  </a:lnTo>
                  <a:lnTo>
                    <a:pt x="8" y="164"/>
                  </a:lnTo>
                  <a:lnTo>
                    <a:pt x="12" y="164"/>
                  </a:lnTo>
                  <a:lnTo>
                    <a:pt x="12" y="168"/>
                  </a:lnTo>
                  <a:lnTo>
                    <a:pt x="14" y="170"/>
                  </a:lnTo>
                  <a:lnTo>
                    <a:pt x="18" y="174"/>
                  </a:lnTo>
                  <a:lnTo>
                    <a:pt x="18" y="170"/>
                  </a:lnTo>
                  <a:lnTo>
                    <a:pt x="18" y="168"/>
                  </a:lnTo>
                  <a:lnTo>
                    <a:pt x="22" y="168"/>
                  </a:lnTo>
                  <a:lnTo>
                    <a:pt x="26" y="168"/>
                  </a:lnTo>
                  <a:lnTo>
                    <a:pt x="30" y="170"/>
                  </a:lnTo>
                  <a:lnTo>
                    <a:pt x="34" y="170"/>
                  </a:lnTo>
                  <a:lnTo>
                    <a:pt x="34" y="168"/>
                  </a:lnTo>
                  <a:lnTo>
                    <a:pt x="38" y="168"/>
                  </a:lnTo>
                  <a:lnTo>
                    <a:pt x="42" y="164"/>
                  </a:lnTo>
                  <a:lnTo>
                    <a:pt x="42" y="168"/>
                  </a:lnTo>
                  <a:lnTo>
                    <a:pt x="44" y="168"/>
                  </a:lnTo>
                  <a:lnTo>
                    <a:pt x="48" y="168"/>
                  </a:lnTo>
                  <a:lnTo>
                    <a:pt x="52" y="168"/>
                  </a:lnTo>
                  <a:lnTo>
                    <a:pt x="56" y="168"/>
                  </a:lnTo>
                  <a:lnTo>
                    <a:pt x="60" y="168"/>
                  </a:lnTo>
                  <a:lnTo>
                    <a:pt x="64" y="168"/>
                  </a:lnTo>
                  <a:lnTo>
                    <a:pt x="68" y="168"/>
                  </a:lnTo>
                  <a:lnTo>
                    <a:pt x="72" y="168"/>
                  </a:lnTo>
                  <a:lnTo>
                    <a:pt x="78" y="168"/>
                  </a:lnTo>
                  <a:lnTo>
                    <a:pt x="82" y="168"/>
                  </a:lnTo>
                  <a:lnTo>
                    <a:pt x="86" y="168"/>
                  </a:lnTo>
                  <a:lnTo>
                    <a:pt x="94" y="168"/>
                  </a:lnTo>
                  <a:lnTo>
                    <a:pt x="94" y="160"/>
                  </a:lnTo>
                  <a:lnTo>
                    <a:pt x="98" y="156"/>
                  </a:lnTo>
                  <a:lnTo>
                    <a:pt x="98" y="152"/>
                  </a:lnTo>
                  <a:lnTo>
                    <a:pt x="94" y="148"/>
                  </a:lnTo>
                  <a:lnTo>
                    <a:pt x="94" y="144"/>
                  </a:lnTo>
                  <a:lnTo>
                    <a:pt x="90" y="134"/>
                  </a:lnTo>
                  <a:lnTo>
                    <a:pt x="90" y="126"/>
                  </a:lnTo>
                  <a:lnTo>
                    <a:pt x="90" y="122"/>
                  </a:lnTo>
                  <a:lnTo>
                    <a:pt x="90" y="118"/>
                  </a:lnTo>
                  <a:lnTo>
                    <a:pt x="90" y="112"/>
                  </a:lnTo>
                  <a:lnTo>
                    <a:pt x="90" y="104"/>
                  </a:lnTo>
                  <a:lnTo>
                    <a:pt x="90" y="100"/>
                  </a:lnTo>
                  <a:lnTo>
                    <a:pt x="86" y="92"/>
                  </a:lnTo>
                  <a:lnTo>
                    <a:pt x="86" y="86"/>
                  </a:lnTo>
                  <a:lnTo>
                    <a:pt x="86" y="78"/>
                  </a:lnTo>
                  <a:lnTo>
                    <a:pt x="86" y="74"/>
                  </a:lnTo>
                  <a:lnTo>
                    <a:pt x="86" y="72"/>
                  </a:lnTo>
                  <a:lnTo>
                    <a:pt x="86" y="68"/>
                  </a:lnTo>
                  <a:lnTo>
                    <a:pt x="86" y="64"/>
                  </a:lnTo>
                  <a:lnTo>
                    <a:pt x="86" y="60"/>
                  </a:lnTo>
                  <a:lnTo>
                    <a:pt x="82" y="56"/>
                  </a:lnTo>
                  <a:lnTo>
                    <a:pt x="82" y="52"/>
                  </a:lnTo>
                  <a:lnTo>
                    <a:pt x="82" y="42"/>
                  </a:lnTo>
                  <a:lnTo>
                    <a:pt x="82" y="38"/>
                  </a:lnTo>
                  <a:lnTo>
                    <a:pt x="82" y="30"/>
                  </a:lnTo>
                  <a:lnTo>
                    <a:pt x="82" y="22"/>
                  </a:lnTo>
                  <a:lnTo>
                    <a:pt x="78" y="16"/>
                  </a:lnTo>
                  <a:lnTo>
                    <a:pt x="78" y="12"/>
                  </a:lnTo>
                  <a:lnTo>
                    <a:pt x="78" y="8"/>
                  </a:lnTo>
                  <a:lnTo>
                    <a:pt x="78" y="0"/>
                  </a:lnTo>
                  <a:lnTo>
                    <a:pt x="82" y="0"/>
                  </a:lnTo>
                  <a:lnTo>
                    <a:pt x="86" y="0"/>
                  </a:lnTo>
                  <a:lnTo>
                    <a:pt x="90" y="0"/>
                  </a:lnTo>
                  <a:lnTo>
                    <a:pt x="102" y="0"/>
                  </a:lnTo>
                  <a:lnTo>
                    <a:pt x="104" y="0"/>
                  </a:lnTo>
                  <a:lnTo>
                    <a:pt x="108" y="4"/>
                  </a:lnTo>
                  <a:lnTo>
                    <a:pt x="112" y="8"/>
                  </a:lnTo>
                  <a:lnTo>
                    <a:pt x="120" y="12"/>
                  </a:lnTo>
                  <a:lnTo>
                    <a:pt x="124" y="16"/>
                  </a:lnTo>
                  <a:lnTo>
                    <a:pt x="128" y="18"/>
                  </a:lnTo>
                  <a:lnTo>
                    <a:pt x="132" y="22"/>
                  </a:lnTo>
                  <a:lnTo>
                    <a:pt x="138" y="26"/>
                  </a:lnTo>
                  <a:lnTo>
                    <a:pt x="142" y="34"/>
                  </a:lnTo>
                  <a:lnTo>
                    <a:pt x="146" y="38"/>
                  </a:lnTo>
                  <a:lnTo>
                    <a:pt x="154" y="42"/>
                  </a:lnTo>
                  <a:lnTo>
                    <a:pt x="158" y="44"/>
                  </a:lnTo>
                  <a:lnTo>
                    <a:pt x="160" y="48"/>
                  </a:lnTo>
                  <a:lnTo>
                    <a:pt x="164" y="52"/>
                  </a:lnTo>
                  <a:lnTo>
                    <a:pt x="172" y="56"/>
                  </a:lnTo>
                  <a:lnTo>
                    <a:pt x="176" y="60"/>
                  </a:lnTo>
                  <a:lnTo>
                    <a:pt x="180" y="60"/>
                  </a:lnTo>
                  <a:lnTo>
                    <a:pt x="184" y="68"/>
                  </a:lnTo>
                  <a:lnTo>
                    <a:pt x="188" y="72"/>
                  </a:lnTo>
                  <a:lnTo>
                    <a:pt x="190" y="72"/>
                  </a:lnTo>
                  <a:lnTo>
                    <a:pt x="190" y="74"/>
                  </a:lnTo>
                  <a:lnTo>
                    <a:pt x="188" y="74"/>
                  </a:lnTo>
                  <a:lnTo>
                    <a:pt x="190" y="78"/>
                  </a:lnTo>
                  <a:lnTo>
                    <a:pt x="194" y="78"/>
                  </a:lnTo>
                  <a:lnTo>
                    <a:pt x="194" y="82"/>
                  </a:lnTo>
                  <a:lnTo>
                    <a:pt x="198" y="82"/>
                  </a:lnTo>
                  <a:lnTo>
                    <a:pt x="198" y="86"/>
                  </a:lnTo>
                  <a:lnTo>
                    <a:pt x="202" y="86"/>
                  </a:lnTo>
                  <a:lnTo>
                    <a:pt x="206" y="86"/>
                  </a:lnTo>
                  <a:lnTo>
                    <a:pt x="206" y="88"/>
                  </a:lnTo>
                  <a:lnTo>
                    <a:pt x="210" y="88"/>
                  </a:lnTo>
                  <a:lnTo>
                    <a:pt x="214" y="88"/>
                  </a:lnTo>
                  <a:lnTo>
                    <a:pt x="218" y="92"/>
                  </a:lnTo>
                  <a:lnTo>
                    <a:pt x="218" y="96"/>
                  </a:lnTo>
                  <a:lnTo>
                    <a:pt x="218" y="100"/>
                  </a:lnTo>
                  <a:lnTo>
                    <a:pt x="218" y="104"/>
                  </a:lnTo>
                  <a:lnTo>
                    <a:pt x="220" y="108"/>
                  </a:lnTo>
                  <a:lnTo>
                    <a:pt x="224" y="104"/>
                  </a:lnTo>
                  <a:lnTo>
                    <a:pt x="228" y="104"/>
                  </a:lnTo>
                  <a:lnTo>
                    <a:pt x="232" y="104"/>
                  </a:lnTo>
                  <a:lnTo>
                    <a:pt x="232" y="108"/>
                  </a:lnTo>
                  <a:lnTo>
                    <a:pt x="232" y="112"/>
                  </a:lnTo>
                  <a:lnTo>
                    <a:pt x="232" y="122"/>
                  </a:lnTo>
                  <a:lnTo>
                    <a:pt x="232" y="130"/>
                  </a:lnTo>
                  <a:lnTo>
                    <a:pt x="232" y="134"/>
                  </a:lnTo>
                  <a:lnTo>
                    <a:pt x="232" y="138"/>
                  </a:lnTo>
                  <a:lnTo>
                    <a:pt x="232" y="142"/>
                  </a:lnTo>
                  <a:lnTo>
                    <a:pt x="232" y="144"/>
                  </a:lnTo>
                  <a:lnTo>
                    <a:pt x="232" y="152"/>
                  </a:lnTo>
                  <a:lnTo>
                    <a:pt x="228" y="152"/>
                  </a:lnTo>
                  <a:lnTo>
                    <a:pt x="228" y="156"/>
                  </a:lnTo>
                  <a:lnTo>
                    <a:pt x="228" y="160"/>
                  </a:lnTo>
                  <a:lnTo>
                    <a:pt x="228" y="164"/>
                  </a:lnTo>
                  <a:lnTo>
                    <a:pt x="224" y="164"/>
                  </a:lnTo>
                  <a:lnTo>
                    <a:pt x="224" y="168"/>
                  </a:lnTo>
                  <a:lnTo>
                    <a:pt x="220" y="168"/>
                  </a:lnTo>
                  <a:lnTo>
                    <a:pt x="220" y="170"/>
                  </a:lnTo>
                  <a:lnTo>
                    <a:pt x="218" y="168"/>
                  </a:lnTo>
                  <a:lnTo>
                    <a:pt x="214" y="168"/>
                  </a:lnTo>
                  <a:lnTo>
                    <a:pt x="214" y="170"/>
                  </a:lnTo>
                  <a:lnTo>
                    <a:pt x="210" y="170"/>
                  </a:lnTo>
                  <a:lnTo>
                    <a:pt x="198" y="170"/>
                  </a:lnTo>
                  <a:lnTo>
                    <a:pt x="190" y="170"/>
                  </a:lnTo>
                  <a:lnTo>
                    <a:pt x="188" y="174"/>
                  </a:lnTo>
                  <a:lnTo>
                    <a:pt x="184" y="178"/>
                  </a:lnTo>
                  <a:lnTo>
                    <a:pt x="180" y="178"/>
                  </a:lnTo>
                  <a:lnTo>
                    <a:pt x="180" y="174"/>
                  </a:lnTo>
                  <a:lnTo>
                    <a:pt x="180" y="178"/>
                  </a:lnTo>
                  <a:lnTo>
                    <a:pt x="176" y="178"/>
                  </a:lnTo>
                  <a:lnTo>
                    <a:pt x="176" y="174"/>
                  </a:lnTo>
                  <a:lnTo>
                    <a:pt x="176" y="178"/>
                  </a:lnTo>
                  <a:lnTo>
                    <a:pt x="172" y="174"/>
                  </a:lnTo>
                  <a:lnTo>
                    <a:pt x="168" y="174"/>
                  </a:lnTo>
                  <a:lnTo>
                    <a:pt x="164" y="174"/>
                  </a:lnTo>
                  <a:lnTo>
                    <a:pt x="160" y="174"/>
                  </a:lnTo>
                  <a:lnTo>
                    <a:pt x="158" y="178"/>
                  </a:lnTo>
                  <a:lnTo>
                    <a:pt x="154" y="182"/>
                  </a:lnTo>
                  <a:lnTo>
                    <a:pt x="150" y="186"/>
                  </a:lnTo>
                  <a:lnTo>
                    <a:pt x="146" y="186"/>
                  </a:lnTo>
                  <a:lnTo>
                    <a:pt x="142" y="186"/>
                  </a:lnTo>
                  <a:lnTo>
                    <a:pt x="142" y="190"/>
                  </a:lnTo>
                  <a:lnTo>
                    <a:pt x="138" y="190"/>
                  </a:lnTo>
                  <a:lnTo>
                    <a:pt x="134" y="190"/>
                  </a:lnTo>
                  <a:lnTo>
                    <a:pt x="132" y="194"/>
                  </a:lnTo>
                  <a:lnTo>
                    <a:pt x="132" y="196"/>
                  </a:lnTo>
                  <a:lnTo>
                    <a:pt x="132" y="200"/>
                  </a:lnTo>
                  <a:lnTo>
                    <a:pt x="128" y="200"/>
                  </a:lnTo>
                  <a:lnTo>
                    <a:pt x="128" y="196"/>
                  </a:lnTo>
                  <a:lnTo>
                    <a:pt x="128" y="200"/>
                  </a:lnTo>
                  <a:lnTo>
                    <a:pt x="128" y="204"/>
                  </a:lnTo>
                  <a:lnTo>
                    <a:pt x="124" y="204"/>
                  </a:lnTo>
                  <a:lnTo>
                    <a:pt x="124" y="208"/>
                  </a:lnTo>
                  <a:lnTo>
                    <a:pt x="120" y="208"/>
                  </a:lnTo>
                  <a:lnTo>
                    <a:pt x="120" y="204"/>
                  </a:lnTo>
                  <a:lnTo>
                    <a:pt x="116" y="204"/>
                  </a:lnTo>
                  <a:lnTo>
                    <a:pt x="116" y="200"/>
                  </a:lnTo>
                  <a:lnTo>
                    <a:pt x="112" y="204"/>
                  </a:lnTo>
                  <a:lnTo>
                    <a:pt x="112" y="208"/>
                  </a:lnTo>
                  <a:lnTo>
                    <a:pt x="112" y="212"/>
                  </a:lnTo>
                  <a:lnTo>
                    <a:pt x="112" y="216"/>
                  </a:lnTo>
                  <a:lnTo>
                    <a:pt x="108" y="216"/>
                  </a:lnTo>
                  <a:lnTo>
                    <a:pt x="108" y="220"/>
                  </a:lnTo>
                  <a:lnTo>
                    <a:pt x="108" y="224"/>
                  </a:lnTo>
                  <a:lnTo>
                    <a:pt x="104" y="226"/>
                  </a:lnTo>
                  <a:lnTo>
                    <a:pt x="102" y="226"/>
                  </a:lnTo>
                  <a:lnTo>
                    <a:pt x="98" y="230"/>
                  </a:lnTo>
                  <a:lnTo>
                    <a:pt x="98" y="234"/>
                  </a:lnTo>
                  <a:lnTo>
                    <a:pt x="98" y="238"/>
                  </a:lnTo>
                  <a:lnTo>
                    <a:pt x="98" y="242"/>
                  </a:lnTo>
                  <a:lnTo>
                    <a:pt x="98" y="246"/>
                  </a:lnTo>
                  <a:lnTo>
                    <a:pt x="94" y="246"/>
                  </a:lnTo>
                  <a:lnTo>
                    <a:pt x="94" y="250"/>
                  </a:lnTo>
                  <a:lnTo>
                    <a:pt x="94" y="252"/>
                  </a:lnTo>
                  <a:lnTo>
                    <a:pt x="94" y="256"/>
                  </a:lnTo>
                  <a:lnTo>
                    <a:pt x="94" y="252"/>
                  </a:lnTo>
                  <a:lnTo>
                    <a:pt x="90" y="256"/>
                  </a:lnTo>
                  <a:lnTo>
                    <a:pt x="86" y="256"/>
                  </a:lnTo>
                  <a:lnTo>
                    <a:pt x="86" y="260"/>
                  </a:lnTo>
                  <a:lnTo>
                    <a:pt x="82" y="256"/>
                  </a:lnTo>
                  <a:lnTo>
                    <a:pt x="86" y="256"/>
                  </a:lnTo>
                  <a:lnTo>
                    <a:pt x="86" y="252"/>
                  </a:lnTo>
                  <a:lnTo>
                    <a:pt x="82" y="252"/>
                  </a:lnTo>
                  <a:lnTo>
                    <a:pt x="86" y="252"/>
                  </a:lnTo>
                  <a:lnTo>
                    <a:pt x="82" y="250"/>
                  </a:lnTo>
                  <a:lnTo>
                    <a:pt x="82" y="252"/>
                  </a:lnTo>
                  <a:lnTo>
                    <a:pt x="78" y="252"/>
                  </a:lnTo>
                  <a:lnTo>
                    <a:pt x="78" y="256"/>
                  </a:lnTo>
                  <a:lnTo>
                    <a:pt x="74" y="256"/>
                  </a:lnTo>
                  <a:lnTo>
                    <a:pt x="74" y="260"/>
                  </a:lnTo>
                  <a:lnTo>
                    <a:pt x="72" y="260"/>
                  </a:lnTo>
                  <a:lnTo>
                    <a:pt x="72" y="256"/>
                  </a:lnTo>
                  <a:lnTo>
                    <a:pt x="68" y="256"/>
                  </a:lnTo>
                  <a:lnTo>
                    <a:pt x="64" y="256"/>
                  </a:lnTo>
                  <a:lnTo>
                    <a:pt x="60" y="256"/>
                  </a:lnTo>
                  <a:lnTo>
                    <a:pt x="60" y="260"/>
                  </a:lnTo>
                  <a:lnTo>
                    <a:pt x="60" y="256"/>
                  </a:lnTo>
                  <a:lnTo>
                    <a:pt x="56" y="256"/>
                  </a:lnTo>
                  <a:lnTo>
                    <a:pt x="56" y="252"/>
                  </a:lnTo>
                  <a:lnTo>
                    <a:pt x="52" y="250"/>
                  </a:lnTo>
                  <a:lnTo>
                    <a:pt x="56" y="250"/>
                  </a:lnTo>
                  <a:lnTo>
                    <a:pt x="56" y="246"/>
                  </a:lnTo>
                  <a:lnTo>
                    <a:pt x="52" y="246"/>
                  </a:lnTo>
                  <a:lnTo>
                    <a:pt x="48" y="246"/>
                  </a:lnTo>
                  <a:lnTo>
                    <a:pt x="48" y="242"/>
                  </a:lnTo>
                  <a:lnTo>
                    <a:pt x="52" y="242"/>
                  </a:lnTo>
                  <a:lnTo>
                    <a:pt x="52" y="238"/>
                  </a:lnTo>
                  <a:lnTo>
                    <a:pt x="48" y="238"/>
                  </a:lnTo>
                  <a:lnTo>
                    <a:pt x="48" y="234"/>
                  </a:lnTo>
                  <a:lnTo>
                    <a:pt x="44" y="234"/>
                  </a:lnTo>
                  <a:lnTo>
                    <a:pt x="48" y="230"/>
                  </a:lnTo>
                  <a:lnTo>
                    <a:pt x="48" y="226"/>
                  </a:lnTo>
                  <a:lnTo>
                    <a:pt x="44" y="224"/>
                  </a:lnTo>
                  <a:lnTo>
                    <a:pt x="44" y="220"/>
                  </a:lnTo>
                  <a:lnTo>
                    <a:pt x="42" y="220"/>
                  </a:lnTo>
                  <a:lnTo>
                    <a:pt x="38" y="220"/>
                  </a:lnTo>
                  <a:lnTo>
                    <a:pt x="42" y="220"/>
                  </a:lnTo>
                  <a:lnTo>
                    <a:pt x="42" y="224"/>
                  </a:lnTo>
                  <a:lnTo>
                    <a:pt x="38" y="224"/>
                  </a:lnTo>
                  <a:lnTo>
                    <a:pt x="34" y="226"/>
                  </a:lnTo>
                  <a:lnTo>
                    <a:pt x="34" y="226"/>
                  </a:lnTo>
                  <a:lnTo>
                    <a:pt x="34" y="2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157"/>
            <p:cNvSpPr>
              <a:spLocks noEditPoints="1"/>
            </p:cNvSpPr>
            <p:nvPr/>
          </p:nvSpPr>
          <p:spPr bwMode="auto">
            <a:xfrm>
              <a:off x="4006850" y="3803718"/>
              <a:ext cx="279400" cy="355600"/>
            </a:xfrm>
            <a:custGeom>
              <a:avLst/>
              <a:gdLst>
                <a:gd name="T0" fmla="*/ 90 w 176"/>
                <a:gd name="T1" fmla="*/ 218 h 224"/>
                <a:gd name="T2" fmla="*/ 84 w 176"/>
                <a:gd name="T3" fmla="*/ 210 h 224"/>
                <a:gd name="T4" fmla="*/ 80 w 176"/>
                <a:gd name="T5" fmla="*/ 206 h 224"/>
                <a:gd name="T6" fmla="*/ 76 w 176"/>
                <a:gd name="T7" fmla="*/ 210 h 224"/>
                <a:gd name="T8" fmla="*/ 76 w 176"/>
                <a:gd name="T9" fmla="*/ 218 h 224"/>
                <a:gd name="T10" fmla="*/ 72 w 176"/>
                <a:gd name="T11" fmla="*/ 220 h 224"/>
                <a:gd name="T12" fmla="*/ 64 w 176"/>
                <a:gd name="T13" fmla="*/ 218 h 224"/>
                <a:gd name="T14" fmla="*/ 60 w 176"/>
                <a:gd name="T15" fmla="*/ 214 h 224"/>
                <a:gd name="T16" fmla="*/ 60 w 176"/>
                <a:gd name="T17" fmla="*/ 210 h 224"/>
                <a:gd name="T18" fmla="*/ 54 w 176"/>
                <a:gd name="T19" fmla="*/ 198 h 224"/>
                <a:gd name="T20" fmla="*/ 50 w 176"/>
                <a:gd name="T21" fmla="*/ 198 h 224"/>
                <a:gd name="T22" fmla="*/ 38 w 176"/>
                <a:gd name="T23" fmla="*/ 190 h 224"/>
                <a:gd name="T24" fmla="*/ 30 w 176"/>
                <a:gd name="T25" fmla="*/ 190 h 224"/>
                <a:gd name="T26" fmla="*/ 26 w 176"/>
                <a:gd name="T27" fmla="*/ 190 h 224"/>
                <a:gd name="T28" fmla="*/ 20 w 176"/>
                <a:gd name="T29" fmla="*/ 190 h 224"/>
                <a:gd name="T30" fmla="*/ 16 w 176"/>
                <a:gd name="T31" fmla="*/ 190 h 224"/>
                <a:gd name="T32" fmla="*/ 12 w 176"/>
                <a:gd name="T33" fmla="*/ 194 h 224"/>
                <a:gd name="T34" fmla="*/ 8 w 176"/>
                <a:gd name="T35" fmla="*/ 194 h 224"/>
                <a:gd name="T36" fmla="*/ 12 w 176"/>
                <a:gd name="T37" fmla="*/ 190 h 224"/>
                <a:gd name="T38" fmla="*/ 16 w 176"/>
                <a:gd name="T39" fmla="*/ 180 h 224"/>
                <a:gd name="T40" fmla="*/ 16 w 176"/>
                <a:gd name="T41" fmla="*/ 172 h 224"/>
                <a:gd name="T42" fmla="*/ 16 w 176"/>
                <a:gd name="T43" fmla="*/ 158 h 224"/>
                <a:gd name="T44" fmla="*/ 16 w 176"/>
                <a:gd name="T45" fmla="*/ 154 h 224"/>
                <a:gd name="T46" fmla="*/ 12 w 176"/>
                <a:gd name="T47" fmla="*/ 146 h 224"/>
                <a:gd name="T48" fmla="*/ 12 w 176"/>
                <a:gd name="T49" fmla="*/ 142 h 224"/>
                <a:gd name="T50" fmla="*/ 12 w 176"/>
                <a:gd name="T51" fmla="*/ 138 h 224"/>
                <a:gd name="T52" fmla="*/ 12 w 176"/>
                <a:gd name="T53" fmla="*/ 138 h 224"/>
                <a:gd name="T54" fmla="*/ 12 w 176"/>
                <a:gd name="T55" fmla="*/ 124 h 224"/>
                <a:gd name="T56" fmla="*/ 8 w 176"/>
                <a:gd name="T57" fmla="*/ 120 h 224"/>
                <a:gd name="T58" fmla="*/ 4 w 176"/>
                <a:gd name="T59" fmla="*/ 114 h 224"/>
                <a:gd name="T60" fmla="*/ 0 w 176"/>
                <a:gd name="T61" fmla="*/ 118 h 224"/>
                <a:gd name="T62" fmla="*/ 4 w 176"/>
                <a:gd name="T63" fmla="*/ 110 h 224"/>
                <a:gd name="T64" fmla="*/ 30 w 176"/>
                <a:gd name="T65" fmla="*/ 110 h 224"/>
                <a:gd name="T66" fmla="*/ 60 w 176"/>
                <a:gd name="T67" fmla="*/ 110 h 224"/>
                <a:gd name="T68" fmla="*/ 56 w 176"/>
                <a:gd name="T69" fmla="*/ 88 h 224"/>
                <a:gd name="T70" fmla="*/ 60 w 176"/>
                <a:gd name="T71" fmla="*/ 80 h 224"/>
                <a:gd name="T72" fmla="*/ 72 w 176"/>
                <a:gd name="T73" fmla="*/ 72 h 224"/>
                <a:gd name="T74" fmla="*/ 72 w 176"/>
                <a:gd name="T75" fmla="*/ 46 h 224"/>
                <a:gd name="T76" fmla="*/ 72 w 176"/>
                <a:gd name="T77" fmla="*/ 30 h 224"/>
                <a:gd name="T78" fmla="*/ 102 w 176"/>
                <a:gd name="T79" fmla="*/ 24 h 224"/>
                <a:gd name="T80" fmla="*/ 120 w 176"/>
                <a:gd name="T81" fmla="*/ 24 h 224"/>
                <a:gd name="T82" fmla="*/ 120 w 176"/>
                <a:gd name="T83" fmla="*/ 0 h 224"/>
                <a:gd name="T84" fmla="*/ 142 w 176"/>
                <a:gd name="T85" fmla="*/ 20 h 224"/>
                <a:gd name="T86" fmla="*/ 166 w 176"/>
                <a:gd name="T87" fmla="*/ 34 h 224"/>
                <a:gd name="T88" fmla="*/ 172 w 176"/>
                <a:gd name="T89" fmla="*/ 42 h 224"/>
                <a:gd name="T90" fmla="*/ 150 w 176"/>
                <a:gd name="T91" fmla="*/ 50 h 224"/>
                <a:gd name="T92" fmla="*/ 154 w 176"/>
                <a:gd name="T93" fmla="*/ 80 h 224"/>
                <a:gd name="T94" fmla="*/ 158 w 176"/>
                <a:gd name="T95" fmla="*/ 110 h 224"/>
                <a:gd name="T96" fmla="*/ 162 w 176"/>
                <a:gd name="T97" fmla="*/ 142 h 224"/>
                <a:gd name="T98" fmla="*/ 162 w 176"/>
                <a:gd name="T99" fmla="*/ 168 h 224"/>
                <a:gd name="T100" fmla="*/ 166 w 176"/>
                <a:gd name="T101" fmla="*/ 202 h 224"/>
                <a:gd name="T102" fmla="*/ 154 w 176"/>
                <a:gd name="T103" fmla="*/ 210 h 224"/>
                <a:gd name="T104" fmla="*/ 132 w 176"/>
                <a:gd name="T105" fmla="*/ 210 h 224"/>
                <a:gd name="T106" fmla="*/ 116 w 176"/>
                <a:gd name="T107" fmla="*/ 210 h 224"/>
                <a:gd name="T108" fmla="*/ 110 w 176"/>
                <a:gd name="T109" fmla="*/ 210 h 224"/>
                <a:gd name="T110" fmla="*/ 106 w 176"/>
                <a:gd name="T111" fmla="*/ 214 h 224"/>
                <a:gd name="T112" fmla="*/ 98 w 176"/>
                <a:gd name="T113" fmla="*/ 210 h 224"/>
                <a:gd name="T114" fmla="*/ 90 w 176"/>
                <a:gd name="T115" fmla="*/ 210 h 224"/>
                <a:gd name="T116" fmla="*/ 12 w 176"/>
                <a:gd name="T117" fmla="*/ 134 h 224"/>
                <a:gd name="T118" fmla="*/ 12 w 176"/>
                <a:gd name="T119" fmla="*/ 138 h 224"/>
                <a:gd name="T120" fmla="*/ 12 w 176"/>
                <a:gd name="T121" fmla="*/ 13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224">
                  <a:moveTo>
                    <a:pt x="90" y="210"/>
                  </a:moveTo>
                  <a:lnTo>
                    <a:pt x="90" y="214"/>
                  </a:lnTo>
                  <a:lnTo>
                    <a:pt x="90" y="214"/>
                  </a:lnTo>
                  <a:lnTo>
                    <a:pt x="90" y="214"/>
                  </a:lnTo>
                  <a:lnTo>
                    <a:pt x="90" y="214"/>
                  </a:lnTo>
                  <a:lnTo>
                    <a:pt x="90" y="218"/>
                  </a:lnTo>
                  <a:lnTo>
                    <a:pt x="90" y="218"/>
                  </a:lnTo>
                  <a:lnTo>
                    <a:pt x="86" y="214"/>
                  </a:lnTo>
                  <a:lnTo>
                    <a:pt x="86" y="214"/>
                  </a:lnTo>
                  <a:lnTo>
                    <a:pt x="86" y="214"/>
                  </a:lnTo>
                  <a:lnTo>
                    <a:pt x="86" y="214"/>
                  </a:lnTo>
                  <a:lnTo>
                    <a:pt x="86" y="214"/>
                  </a:lnTo>
                  <a:lnTo>
                    <a:pt x="84" y="210"/>
                  </a:lnTo>
                  <a:lnTo>
                    <a:pt x="84" y="210"/>
                  </a:lnTo>
                  <a:lnTo>
                    <a:pt x="84" y="210"/>
                  </a:lnTo>
                  <a:lnTo>
                    <a:pt x="84" y="210"/>
                  </a:lnTo>
                  <a:lnTo>
                    <a:pt x="84" y="210"/>
                  </a:lnTo>
                  <a:lnTo>
                    <a:pt x="84" y="210"/>
                  </a:lnTo>
                  <a:lnTo>
                    <a:pt x="84" y="206"/>
                  </a:lnTo>
                  <a:lnTo>
                    <a:pt x="84" y="206"/>
                  </a:lnTo>
                  <a:lnTo>
                    <a:pt x="80" y="206"/>
                  </a:lnTo>
                  <a:lnTo>
                    <a:pt x="80" y="210"/>
                  </a:lnTo>
                  <a:lnTo>
                    <a:pt x="80" y="210"/>
                  </a:lnTo>
                  <a:lnTo>
                    <a:pt x="80" y="210"/>
                  </a:lnTo>
                  <a:lnTo>
                    <a:pt x="80" y="210"/>
                  </a:lnTo>
                  <a:lnTo>
                    <a:pt x="80" y="210"/>
                  </a:lnTo>
                  <a:lnTo>
                    <a:pt x="80" y="210"/>
                  </a:lnTo>
                  <a:lnTo>
                    <a:pt x="76" y="210"/>
                  </a:lnTo>
                  <a:lnTo>
                    <a:pt x="76" y="210"/>
                  </a:lnTo>
                  <a:lnTo>
                    <a:pt x="76" y="214"/>
                  </a:lnTo>
                  <a:lnTo>
                    <a:pt x="76" y="214"/>
                  </a:lnTo>
                  <a:lnTo>
                    <a:pt x="76" y="218"/>
                  </a:lnTo>
                  <a:lnTo>
                    <a:pt x="76" y="218"/>
                  </a:lnTo>
                  <a:lnTo>
                    <a:pt x="76" y="218"/>
                  </a:lnTo>
                  <a:lnTo>
                    <a:pt x="76" y="218"/>
                  </a:lnTo>
                  <a:lnTo>
                    <a:pt x="76" y="220"/>
                  </a:lnTo>
                  <a:lnTo>
                    <a:pt x="76" y="220"/>
                  </a:lnTo>
                  <a:lnTo>
                    <a:pt x="76" y="220"/>
                  </a:lnTo>
                  <a:lnTo>
                    <a:pt x="76" y="220"/>
                  </a:lnTo>
                  <a:lnTo>
                    <a:pt x="72" y="224"/>
                  </a:lnTo>
                  <a:lnTo>
                    <a:pt x="72" y="224"/>
                  </a:lnTo>
                  <a:lnTo>
                    <a:pt x="72" y="220"/>
                  </a:lnTo>
                  <a:lnTo>
                    <a:pt x="72" y="220"/>
                  </a:lnTo>
                  <a:lnTo>
                    <a:pt x="68" y="220"/>
                  </a:lnTo>
                  <a:lnTo>
                    <a:pt x="68" y="220"/>
                  </a:lnTo>
                  <a:lnTo>
                    <a:pt x="68" y="220"/>
                  </a:lnTo>
                  <a:lnTo>
                    <a:pt x="68" y="220"/>
                  </a:lnTo>
                  <a:lnTo>
                    <a:pt x="68" y="218"/>
                  </a:lnTo>
                  <a:lnTo>
                    <a:pt x="64" y="218"/>
                  </a:lnTo>
                  <a:lnTo>
                    <a:pt x="64" y="218"/>
                  </a:lnTo>
                  <a:lnTo>
                    <a:pt x="64" y="218"/>
                  </a:lnTo>
                  <a:lnTo>
                    <a:pt x="64" y="218"/>
                  </a:lnTo>
                  <a:lnTo>
                    <a:pt x="60" y="218"/>
                  </a:lnTo>
                  <a:lnTo>
                    <a:pt x="60" y="214"/>
                  </a:lnTo>
                  <a:lnTo>
                    <a:pt x="60" y="214"/>
                  </a:lnTo>
                  <a:lnTo>
                    <a:pt x="60" y="214"/>
                  </a:lnTo>
                  <a:lnTo>
                    <a:pt x="60" y="214"/>
                  </a:lnTo>
                  <a:lnTo>
                    <a:pt x="60" y="214"/>
                  </a:lnTo>
                  <a:lnTo>
                    <a:pt x="60" y="214"/>
                  </a:lnTo>
                  <a:lnTo>
                    <a:pt x="60" y="214"/>
                  </a:lnTo>
                  <a:lnTo>
                    <a:pt x="60" y="214"/>
                  </a:lnTo>
                  <a:lnTo>
                    <a:pt x="60" y="214"/>
                  </a:lnTo>
                  <a:lnTo>
                    <a:pt x="60" y="210"/>
                  </a:lnTo>
                  <a:lnTo>
                    <a:pt x="56" y="210"/>
                  </a:lnTo>
                  <a:lnTo>
                    <a:pt x="56" y="210"/>
                  </a:lnTo>
                  <a:lnTo>
                    <a:pt x="56" y="210"/>
                  </a:lnTo>
                  <a:lnTo>
                    <a:pt x="56" y="206"/>
                  </a:lnTo>
                  <a:lnTo>
                    <a:pt x="56" y="206"/>
                  </a:lnTo>
                  <a:lnTo>
                    <a:pt x="54" y="202"/>
                  </a:lnTo>
                  <a:lnTo>
                    <a:pt x="54" y="198"/>
                  </a:lnTo>
                  <a:lnTo>
                    <a:pt x="54" y="198"/>
                  </a:lnTo>
                  <a:lnTo>
                    <a:pt x="50" y="198"/>
                  </a:lnTo>
                  <a:lnTo>
                    <a:pt x="50" y="198"/>
                  </a:lnTo>
                  <a:lnTo>
                    <a:pt x="50" y="198"/>
                  </a:lnTo>
                  <a:lnTo>
                    <a:pt x="50" y="198"/>
                  </a:lnTo>
                  <a:lnTo>
                    <a:pt x="50" y="198"/>
                  </a:lnTo>
                  <a:lnTo>
                    <a:pt x="50" y="198"/>
                  </a:lnTo>
                  <a:lnTo>
                    <a:pt x="50" y="198"/>
                  </a:lnTo>
                  <a:lnTo>
                    <a:pt x="46" y="198"/>
                  </a:lnTo>
                  <a:lnTo>
                    <a:pt x="46" y="194"/>
                  </a:lnTo>
                  <a:lnTo>
                    <a:pt x="46" y="194"/>
                  </a:lnTo>
                  <a:lnTo>
                    <a:pt x="42" y="190"/>
                  </a:lnTo>
                  <a:lnTo>
                    <a:pt x="42" y="190"/>
                  </a:lnTo>
                  <a:lnTo>
                    <a:pt x="38" y="190"/>
                  </a:lnTo>
                  <a:lnTo>
                    <a:pt x="38" y="190"/>
                  </a:lnTo>
                  <a:lnTo>
                    <a:pt x="38" y="190"/>
                  </a:lnTo>
                  <a:lnTo>
                    <a:pt x="34" y="190"/>
                  </a:lnTo>
                  <a:lnTo>
                    <a:pt x="34" y="190"/>
                  </a:lnTo>
                  <a:lnTo>
                    <a:pt x="34" y="190"/>
                  </a:lnTo>
                  <a:lnTo>
                    <a:pt x="30" y="190"/>
                  </a:lnTo>
                  <a:lnTo>
                    <a:pt x="30" y="190"/>
                  </a:lnTo>
                  <a:lnTo>
                    <a:pt x="30" y="190"/>
                  </a:lnTo>
                  <a:lnTo>
                    <a:pt x="30" y="190"/>
                  </a:lnTo>
                  <a:lnTo>
                    <a:pt x="30" y="188"/>
                  </a:lnTo>
                  <a:lnTo>
                    <a:pt x="30" y="190"/>
                  </a:lnTo>
                  <a:lnTo>
                    <a:pt x="30" y="190"/>
                  </a:lnTo>
                  <a:lnTo>
                    <a:pt x="30" y="190"/>
                  </a:lnTo>
                  <a:lnTo>
                    <a:pt x="26" y="190"/>
                  </a:lnTo>
                  <a:lnTo>
                    <a:pt x="26" y="190"/>
                  </a:lnTo>
                  <a:lnTo>
                    <a:pt x="24" y="190"/>
                  </a:lnTo>
                  <a:lnTo>
                    <a:pt x="24" y="190"/>
                  </a:lnTo>
                  <a:lnTo>
                    <a:pt x="24" y="190"/>
                  </a:lnTo>
                  <a:lnTo>
                    <a:pt x="24" y="190"/>
                  </a:lnTo>
                  <a:lnTo>
                    <a:pt x="20" y="190"/>
                  </a:lnTo>
                  <a:lnTo>
                    <a:pt x="20" y="190"/>
                  </a:lnTo>
                  <a:lnTo>
                    <a:pt x="20" y="190"/>
                  </a:lnTo>
                  <a:lnTo>
                    <a:pt x="20" y="190"/>
                  </a:lnTo>
                  <a:lnTo>
                    <a:pt x="20" y="190"/>
                  </a:lnTo>
                  <a:lnTo>
                    <a:pt x="16" y="190"/>
                  </a:lnTo>
                  <a:lnTo>
                    <a:pt x="16" y="190"/>
                  </a:lnTo>
                  <a:lnTo>
                    <a:pt x="16" y="190"/>
                  </a:lnTo>
                  <a:lnTo>
                    <a:pt x="16" y="190"/>
                  </a:lnTo>
                  <a:lnTo>
                    <a:pt x="16" y="190"/>
                  </a:lnTo>
                  <a:lnTo>
                    <a:pt x="12" y="190"/>
                  </a:lnTo>
                  <a:lnTo>
                    <a:pt x="12" y="190"/>
                  </a:lnTo>
                  <a:lnTo>
                    <a:pt x="12" y="194"/>
                  </a:lnTo>
                  <a:lnTo>
                    <a:pt x="12" y="194"/>
                  </a:lnTo>
                  <a:lnTo>
                    <a:pt x="12" y="194"/>
                  </a:lnTo>
                  <a:lnTo>
                    <a:pt x="12" y="194"/>
                  </a:lnTo>
                  <a:lnTo>
                    <a:pt x="12" y="198"/>
                  </a:lnTo>
                  <a:lnTo>
                    <a:pt x="8" y="198"/>
                  </a:lnTo>
                  <a:lnTo>
                    <a:pt x="8" y="198"/>
                  </a:lnTo>
                  <a:lnTo>
                    <a:pt x="8" y="198"/>
                  </a:lnTo>
                  <a:lnTo>
                    <a:pt x="8" y="194"/>
                  </a:lnTo>
                  <a:lnTo>
                    <a:pt x="8" y="194"/>
                  </a:lnTo>
                  <a:lnTo>
                    <a:pt x="8" y="194"/>
                  </a:lnTo>
                  <a:lnTo>
                    <a:pt x="8" y="194"/>
                  </a:lnTo>
                  <a:lnTo>
                    <a:pt x="8" y="194"/>
                  </a:lnTo>
                  <a:lnTo>
                    <a:pt x="12" y="190"/>
                  </a:lnTo>
                  <a:lnTo>
                    <a:pt x="12" y="190"/>
                  </a:lnTo>
                  <a:lnTo>
                    <a:pt x="12" y="190"/>
                  </a:lnTo>
                  <a:lnTo>
                    <a:pt x="12" y="190"/>
                  </a:lnTo>
                  <a:lnTo>
                    <a:pt x="12" y="190"/>
                  </a:lnTo>
                  <a:lnTo>
                    <a:pt x="12" y="188"/>
                  </a:lnTo>
                  <a:lnTo>
                    <a:pt x="12" y="188"/>
                  </a:lnTo>
                  <a:lnTo>
                    <a:pt x="12" y="184"/>
                  </a:lnTo>
                  <a:lnTo>
                    <a:pt x="12" y="184"/>
                  </a:lnTo>
                  <a:lnTo>
                    <a:pt x="12" y="184"/>
                  </a:lnTo>
                  <a:lnTo>
                    <a:pt x="12" y="184"/>
                  </a:lnTo>
                  <a:lnTo>
                    <a:pt x="16" y="180"/>
                  </a:lnTo>
                  <a:lnTo>
                    <a:pt x="16" y="180"/>
                  </a:lnTo>
                  <a:lnTo>
                    <a:pt x="16" y="176"/>
                  </a:lnTo>
                  <a:lnTo>
                    <a:pt x="16" y="176"/>
                  </a:lnTo>
                  <a:lnTo>
                    <a:pt x="16" y="176"/>
                  </a:lnTo>
                  <a:lnTo>
                    <a:pt x="16" y="172"/>
                  </a:lnTo>
                  <a:lnTo>
                    <a:pt x="16" y="172"/>
                  </a:lnTo>
                  <a:lnTo>
                    <a:pt x="16" y="172"/>
                  </a:lnTo>
                  <a:lnTo>
                    <a:pt x="16" y="168"/>
                  </a:lnTo>
                  <a:lnTo>
                    <a:pt x="16" y="164"/>
                  </a:lnTo>
                  <a:lnTo>
                    <a:pt x="16" y="164"/>
                  </a:lnTo>
                  <a:lnTo>
                    <a:pt x="16" y="160"/>
                  </a:lnTo>
                  <a:lnTo>
                    <a:pt x="16" y="160"/>
                  </a:lnTo>
                  <a:lnTo>
                    <a:pt x="16" y="160"/>
                  </a:lnTo>
                  <a:lnTo>
                    <a:pt x="16" y="158"/>
                  </a:lnTo>
                  <a:lnTo>
                    <a:pt x="16" y="158"/>
                  </a:lnTo>
                  <a:lnTo>
                    <a:pt x="16" y="158"/>
                  </a:lnTo>
                  <a:lnTo>
                    <a:pt x="16" y="158"/>
                  </a:lnTo>
                  <a:lnTo>
                    <a:pt x="16" y="158"/>
                  </a:lnTo>
                  <a:lnTo>
                    <a:pt x="16" y="158"/>
                  </a:lnTo>
                  <a:lnTo>
                    <a:pt x="16" y="154"/>
                  </a:lnTo>
                  <a:lnTo>
                    <a:pt x="16" y="154"/>
                  </a:lnTo>
                  <a:lnTo>
                    <a:pt x="16" y="150"/>
                  </a:lnTo>
                  <a:lnTo>
                    <a:pt x="16" y="150"/>
                  </a:lnTo>
                  <a:lnTo>
                    <a:pt x="16" y="150"/>
                  </a:lnTo>
                  <a:lnTo>
                    <a:pt x="12" y="150"/>
                  </a:lnTo>
                  <a:lnTo>
                    <a:pt x="12" y="146"/>
                  </a:lnTo>
                  <a:lnTo>
                    <a:pt x="12" y="146"/>
                  </a:lnTo>
                  <a:lnTo>
                    <a:pt x="12" y="146"/>
                  </a:lnTo>
                  <a:lnTo>
                    <a:pt x="12" y="146"/>
                  </a:lnTo>
                  <a:lnTo>
                    <a:pt x="12" y="146"/>
                  </a:lnTo>
                  <a:lnTo>
                    <a:pt x="12" y="146"/>
                  </a:lnTo>
                  <a:lnTo>
                    <a:pt x="12" y="142"/>
                  </a:lnTo>
                  <a:lnTo>
                    <a:pt x="8" y="142"/>
                  </a:lnTo>
                  <a:lnTo>
                    <a:pt x="8" y="142"/>
                  </a:lnTo>
                  <a:lnTo>
                    <a:pt x="12" y="142"/>
                  </a:lnTo>
                  <a:lnTo>
                    <a:pt x="12" y="142"/>
                  </a:lnTo>
                  <a:lnTo>
                    <a:pt x="12" y="142"/>
                  </a:lnTo>
                  <a:lnTo>
                    <a:pt x="12" y="142"/>
                  </a:lnTo>
                  <a:lnTo>
                    <a:pt x="12" y="138"/>
                  </a:lnTo>
                  <a:lnTo>
                    <a:pt x="12" y="138"/>
                  </a:lnTo>
                  <a:lnTo>
                    <a:pt x="12" y="138"/>
                  </a:lnTo>
                  <a:lnTo>
                    <a:pt x="12" y="138"/>
                  </a:lnTo>
                  <a:lnTo>
                    <a:pt x="12" y="142"/>
                  </a:lnTo>
                  <a:lnTo>
                    <a:pt x="12" y="142"/>
                  </a:lnTo>
                  <a:lnTo>
                    <a:pt x="12" y="142"/>
                  </a:lnTo>
                  <a:lnTo>
                    <a:pt x="12" y="142"/>
                  </a:lnTo>
                  <a:lnTo>
                    <a:pt x="12" y="138"/>
                  </a:lnTo>
                  <a:lnTo>
                    <a:pt x="12" y="138"/>
                  </a:lnTo>
                  <a:lnTo>
                    <a:pt x="12" y="138"/>
                  </a:lnTo>
                  <a:lnTo>
                    <a:pt x="12" y="138"/>
                  </a:lnTo>
                  <a:lnTo>
                    <a:pt x="12" y="134"/>
                  </a:lnTo>
                  <a:lnTo>
                    <a:pt x="12" y="132"/>
                  </a:lnTo>
                  <a:lnTo>
                    <a:pt x="12" y="132"/>
                  </a:lnTo>
                  <a:lnTo>
                    <a:pt x="16" y="128"/>
                  </a:lnTo>
                  <a:lnTo>
                    <a:pt x="12" y="128"/>
                  </a:lnTo>
                  <a:lnTo>
                    <a:pt x="12" y="124"/>
                  </a:lnTo>
                  <a:lnTo>
                    <a:pt x="12" y="124"/>
                  </a:lnTo>
                  <a:lnTo>
                    <a:pt x="12" y="120"/>
                  </a:lnTo>
                  <a:lnTo>
                    <a:pt x="12" y="120"/>
                  </a:lnTo>
                  <a:lnTo>
                    <a:pt x="12" y="120"/>
                  </a:lnTo>
                  <a:lnTo>
                    <a:pt x="8" y="120"/>
                  </a:lnTo>
                  <a:lnTo>
                    <a:pt x="8" y="118"/>
                  </a:lnTo>
                  <a:lnTo>
                    <a:pt x="8" y="120"/>
                  </a:lnTo>
                  <a:lnTo>
                    <a:pt x="8" y="120"/>
                  </a:lnTo>
                  <a:lnTo>
                    <a:pt x="8" y="120"/>
                  </a:lnTo>
                  <a:lnTo>
                    <a:pt x="8" y="120"/>
                  </a:lnTo>
                  <a:lnTo>
                    <a:pt x="8" y="120"/>
                  </a:lnTo>
                  <a:lnTo>
                    <a:pt x="8" y="120"/>
                  </a:lnTo>
                  <a:lnTo>
                    <a:pt x="4" y="114"/>
                  </a:lnTo>
                  <a:lnTo>
                    <a:pt x="4" y="114"/>
                  </a:lnTo>
                  <a:lnTo>
                    <a:pt x="4" y="110"/>
                  </a:lnTo>
                  <a:lnTo>
                    <a:pt x="4" y="114"/>
                  </a:lnTo>
                  <a:lnTo>
                    <a:pt x="0" y="114"/>
                  </a:lnTo>
                  <a:lnTo>
                    <a:pt x="4" y="114"/>
                  </a:lnTo>
                  <a:lnTo>
                    <a:pt x="0" y="118"/>
                  </a:lnTo>
                  <a:lnTo>
                    <a:pt x="0" y="118"/>
                  </a:lnTo>
                  <a:lnTo>
                    <a:pt x="0" y="118"/>
                  </a:lnTo>
                  <a:lnTo>
                    <a:pt x="0" y="118"/>
                  </a:lnTo>
                  <a:lnTo>
                    <a:pt x="0" y="118"/>
                  </a:lnTo>
                  <a:lnTo>
                    <a:pt x="0" y="114"/>
                  </a:lnTo>
                  <a:lnTo>
                    <a:pt x="0" y="114"/>
                  </a:lnTo>
                  <a:lnTo>
                    <a:pt x="4" y="114"/>
                  </a:lnTo>
                  <a:lnTo>
                    <a:pt x="4" y="110"/>
                  </a:lnTo>
                  <a:lnTo>
                    <a:pt x="4" y="110"/>
                  </a:lnTo>
                  <a:lnTo>
                    <a:pt x="8" y="110"/>
                  </a:lnTo>
                  <a:lnTo>
                    <a:pt x="16" y="110"/>
                  </a:lnTo>
                  <a:lnTo>
                    <a:pt x="16" y="110"/>
                  </a:lnTo>
                  <a:lnTo>
                    <a:pt x="20" y="110"/>
                  </a:lnTo>
                  <a:lnTo>
                    <a:pt x="20" y="110"/>
                  </a:lnTo>
                  <a:lnTo>
                    <a:pt x="26" y="110"/>
                  </a:lnTo>
                  <a:lnTo>
                    <a:pt x="30" y="110"/>
                  </a:lnTo>
                  <a:lnTo>
                    <a:pt x="34" y="110"/>
                  </a:lnTo>
                  <a:lnTo>
                    <a:pt x="38" y="110"/>
                  </a:lnTo>
                  <a:lnTo>
                    <a:pt x="42" y="110"/>
                  </a:lnTo>
                  <a:lnTo>
                    <a:pt x="42" y="110"/>
                  </a:lnTo>
                  <a:lnTo>
                    <a:pt x="46" y="110"/>
                  </a:lnTo>
                  <a:lnTo>
                    <a:pt x="54" y="110"/>
                  </a:lnTo>
                  <a:lnTo>
                    <a:pt x="60" y="110"/>
                  </a:lnTo>
                  <a:lnTo>
                    <a:pt x="60" y="106"/>
                  </a:lnTo>
                  <a:lnTo>
                    <a:pt x="60" y="98"/>
                  </a:lnTo>
                  <a:lnTo>
                    <a:pt x="56" y="94"/>
                  </a:lnTo>
                  <a:lnTo>
                    <a:pt x="56" y="94"/>
                  </a:lnTo>
                  <a:lnTo>
                    <a:pt x="56" y="90"/>
                  </a:lnTo>
                  <a:lnTo>
                    <a:pt x="56" y="90"/>
                  </a:lnTo>
                  <a:lnTo>
                    <a:pt x="56" y="88"/>
                  </a:lnTo>
                  <a:lnTo>
                    <a:pt x="56" y="88"/>
                  </a:lnTo>
                  <a:lnTo>
                    <a:pt x="56" y="88"/>
                  </a:lnTo>
                  <a:lnTo>
                    <a:pt x="56" y="84"/>
                  </a:lnTo>
                  <a:lnTo>
                    <a:pt x="56" y="84"/>
                  </a:lnTo>
                  <a:lnTo>
                    <a:pt x="56" y="80"/>
                  </a:lnTo>
                  <a:lnTo>
                    <a:pt x="56" y="80"/>
                  </a:lnTo>
                  <a:lnTo>
                    <a:pt x="60" y="80"/>
                  </a:lnTo>
                  <a:lnTo>
                    <a:pt x="64" y="76"/>
                  </a:lnTo>
                  <a:lnTo>
                    <a:pt x="64" y="76"/>
                  </a:lnTo>
                  <a:lnTo>
                    <a:pt x="64" y="72"/>
                  </a:lnTo>
                  <a:lnTo>
                    <a:pt x="64" y="72"/>
                  </a:lnTo>
                  <a:lnTo>
                    <a:pt x="68" y="72"/>
                  </a:lnTo>
                  <a:lnTo>
                    <a:pt x="72" y="72"/>
                  </a:lnTo>
                  <a:lnTo>
                    <a:pt x="72" y="72"/>
                  </a:lnTo>
                  <a:lnTo>
                    <a:pt x="72" y="72"/>
                  </a:lnTo>
                  <a:lnTo>
                    <a:pt x="72" y="64"/>
                  </a:lnTo>
                  <a:lnTo>
                    <a:pt x="72" y="60"/>
                  </a:lnTo>
                  <a:lnTo>
                    <a:pt x="72" y="54"/>
                  </a:lnTo>
                  <a:lnTo>
                    <a:pt x="72" y="54"/>
                  </a:lnTo>
                  <a:lnTo>
                    <a:pt x="72" y="46"/>
                  </a:lnTo>
                  <a:lnTo>
                    <a:pt x="72" y="46"/>
                  </a:lnTo>
                  <a:lnTo>
                    <a:pt x="72" y="46"/>
                  </a:lnTo>
                  <a:lnTo>
                    <a:pt x="72" y="38"/>
                  </a:lnTo>
                  <a:lnTo>
                    <a:pt x="72" y="38"/>
                  </a:lnTo>
                  <a:lnTo>
                    <a:pt x="72" y="38"/>
                  </a:lnTo>
                  <a:lnTo>
                    <a:pt x="72" y="30"/>
                  </a:lnTo>
                  <a:lnTo>
                    <a:pt x="72" y="30"/>
                  </a:lnTo>
                  <a:lnTo>
                    <a:pt x="72" y="30"/>
                  </a:lnTo>
                  <a:lnTo>
                    <a:pt x="72" y="24"/>
                  </a:lnTo>
                  <a:lnTo>
                    <a:pt x="80" y="24"/>
                  </a:lnTo>
                  <a:lnTo>
                    <a:pt x="84" y="24"/>
                  </a:lnTo>
                  <a:lnTo>
                    <a:pt x="90" y="24"/>
                  </a:lnTo>
                  <a:lnTo>
                    <a:pt x="94" y="24"/>
                  </a:lnTo>
                  <a:lnTo>
                    <a:pt x="102" y="24"/>
                  </a:lnTo>
                  <a:lnTo>
                    <a:pt x="102" y="24"/>
                  </a:lnTo>
                  <a:lnTo>
                    <a:pt x="102" y="24"/>
                  </a:lnTo>
                  <a:lnTo>
                    <a:pt x="102" y="24"/>
                  </a:lnTo>
                  <a:lnTo>
                    <a:pt x="106" y="24"/>
                  </a:lnTo>
                  <a:lnTo>
                    <a:pt x="106" y="24"/>
                  </a:lnTo>
                  <a:lnTo>
                    <a:pt x="110" y="24"/>
                  </a:lnTo>
                  <a:lnTo>
                    <a:pt x="110" y="24"/>
                  </a:lnTo>
                  <a:lnTo>
                    <a:pt x="120" y="24"/>
                  </a:lnTo>
                  <a:lnTo>
                    <a:pt x="120" y="24"/>
                  </a:lnTo>
                  <a:lnTo>
                    <a:pt x="120" y="24"/>
                  </a:lnTo>
                  <a:lnTo>
                    <a:pt x="120" y="16"/>
                  </a:lnTo>
                  <a:lnTo>
                    <a:pt x="120" y="8"/>
                  </a:lnTo>
                  <a:lnTo>
                    <a:pt x="120" y="8"/>
                  </a:lnTo>
                  <a:lnTo>
                    <a:pt x="120" y="0"/>
                  </a:lnTo>
                  <a:lnTo>
                    <a:pt x="120" y="0"/>
                  </a:lnTo>
                  <a:lnTo>
                    <a:pt x="128" y="4"/>
                  </a:lnTo>
                  <a:lnTo>
                    <a:pt x="128" y="8"/>
                  </a:lnTo>
                  <a:lnTo>
                    <a:pt x="136" y="12"/>
                  </a:lnTo>
                  <a:lnTo>
                    <a:pt x="136" y="12"/>
                  </a:lnTo>
                  <a:lnTo>
                    <a:pt x="140" y="16"/>
                  </a:lnTo>
                  <a:lnTo>
                    <a:pt x="142" y="16"/>
                  </a:lnTo>
                  <a:lnTo>
                    <a:pt x="142" y="20"/>
                  </a:lnTo>
                  <a:lnTo>
                    <a:pt x="146" y="20"/>
                  </a:lnTo>
                  <a:lnTo>
                    <a:pt x="150" y="24"/>
                  </a:lnTo>
                  <a:lnTo>
                    <a:pt x="154" y="28"/>
                  </a:lnTo>
                  <a:lnTo>
                    <a:pt x="154" y="28"/>
                  </a:lnTo>
                  <a:lnTo>
                    <a:pt x="162" y="30"/>
                  </a:lnTo>
                  <a:lnTo>
                    <a:pt x="162" y="30"/>
                  </a:lnTo>
                  <a:lnTo>
                    <a:pt x="166" y="34"/>
                  </a:lnTo>
                  <a:lnTo>
                    <a:pt x="170" y="38"/>
                  </a:lnTo>
                  <a:lnTo>
                    <a:pt x="172" y="42"/>
                  </a:lnTo>
                  <a:lnTo>
                    <a:pt x="172" y="42"/>
                  </a:lnTo>
                  <a:lnTo>
                    <a:pt x="176" y="42"/>
                  </a:lnTo>
                  <a:lnTo>
                    <a:pt x="176" y="42"/>
                  </a:lnTo>
                  <a:lnTo>
                    <a:pt x="176" y="42"/>
                  </a:lnTo>
                  <a:lnTo>
                    <a:pt x="172" y="42"/>
                  </a:lnTo>
                  <a:lnTo>
                    <a:pt x="162" y="42"/>
                  </a:lnTo>
                  <a:lnTo>
                    <a:pt x="158" y="42"/>
                  </a:lnTo>
                  <a:lnTo>
                    <a:pt x="154" y="42"/>
                  </a:lnTo>
                  <a:lnTo>
                    <a:pt x="154" y="42"/>
                  </a:lnTo>
                  <a:lnTo>
                    <a:pt x="150" y="42"/>
                  </a:lnTo>
                  <a:lnTo>
                    <a:pt x="150" y="42"/>
                  </a:lnTo>
                  <a:lnTo>
                    <a:pt x="150" y="50"/>
                  </a:lnTo>
                  <a:lnTo>
                    <a:pt x="150" y="50"/>
                  </a:lnTo>
                  <a:lnTo>
                    <a:pt x="150" y="54"/>
                  </a:lnTo>
                  <a:lnTo>
                    <a:pt x="150" y="58"/>
                  </a:lnTo>
                  <a:lnTo>
                    <a:pt x="154" y="64"/>
                  </a:lnTo>
                  <a:lnTo>
                    <a:pt x="154" y="72"/>
                  </a:lnTo>
                  <a:lnTo>
                    <a:pt x="154" y="80"/>
                  </a:lnTo>
                  <a:lnTo>
                    <a:pt x="154" y="80"/>
                  </a:lnTo>
                  <a:lnTo>
                    <a:pt x="154" y="80"/>
                  </a:lnTo>
                  <a:lnTo>
                    <a:pt x="154" y="84"/>
                  </a:lnTo>
                  <a:lnTo>
                    <a:pt x="154" y="94"/>
                  </a:lnTo>
                  <a:lnTo>
                    <a:pt x="154" y="98"/>
                  </a:lnTo>
                  <a:lnTo>
                    <a:pt x="158" y="102"/>
                  </a:lnTo>
                  <a:lnTo>
                    <a:pt x="158" y="106"/>
                  </a:lnTo>
                  <a:lnTo>
                    <a:pt x="158" y="110"/>
                  </a:lnTo>
                  <a:lnTo>
                    <a:pt x="158" y="114"/>
                  </a:lnTo>
                  <a:lnTo>
                    <a:pt x="158" y="118"/>
                  </a:lnTo>
                  <a:lnTo>
                    <a:pt x="158" y="120"/>
                  </a:lnTo>
                  <a:lnTo>
                    <a:pt x="158" y="128"/>
                  </a:lnTo>
                  <a:lnTo>
                    <a:pt x="158" y="134"/>
                  </a:lnTo>
                  <a:lnTo>
                    <a:pt x="158" y="134"/>
                  </a:lnTo>
                  <a:lnTo>
                    <a:pt x="162" y="142"/>
                  </a:lnTo>
                  <a:lnTo>
                    <a:pt x="162" y="146"/>
                  </a:lnTo>
                  <a:lnTo>
                    <a:pt x="162" y="146"/>
                  </a:lnTo>
                  <a:lnTo>
                    <a:pt x="162" y="154"/>
                  </a:lnTo>
                  <a:lnTo>
                    <a:pt x="162" y="154"/>
                  </a:lnTo>
                  <a:lnTo>
                    <a:pt x="162" y="160"/>
                  </a:lnTo>
                  <a:lnTo>
                    <a:pt x="162" y="164"/>
                  </a:lnTo>
                  <a:lnTo>
                    <a:pt x="162" y="168"/>
                  </a:lnTo>
                  <a:lnTo>
                    <a:pt x="162" y="176"/>
                  </a:lnTo>
                  <a:lnTo>
                    <a:pt x="166" y="188"/>
                  </a:lnTo>
                  <a:lnTo>
                    <a:pt x="166" y="190"/>
                  </a:lnTo>
                  <a:lnTo>
                    <a:pt x="170" y="194"/>
                  </a:lnTo>
                  <a:lnTo>
                    <a:pt x="170" y="198"/>
                  </a:lnTo>
                  <a:lnTo>
                    <a:pt x="170" y="198"/>
                  </a:lnTo>
                  <a:lnTo>
                    <a:pt x="166" y="202"/>
                  </a:lnTo>
                  <a:lnTo>
                    <a:pt x="166" y="210"/>
                  </a:lnTo>
                  <a:lnTo>
                    <a:pt x="166" y="210"/>
                  </a:lnTo>
                  <a:lnTo>
                    <a:pt x="166" y="210"/>
                  </a:lnTo>
                  <a:lnTo>
                    <a:pt x="166" y="210"/>
                  </a:lnTo>
                  <a:lnTo>
                    <a:pt x="158" y="210"/>
                  </a:lnTo>
                  <a:lnTo>
                    <a:pt x="154" y="210"/>
                  </a:lnTo>
                  <a:lnTo>
                    <a:pt x="154" y="210"/>
                  </a:lnTo>
                  <a:lnTo>
                    <a:pt x="154" y="210"/>
                  </a:lnTo>
                  <a:lnTo>
                    <a:pt x="150" y="210"/>
                  </a:lnTo>
                  <a:lnTo>
                    <a:pt x="142" y="210"/>
                  </a:lnTo>
                  <a:lnTo>
                    <a:pt x="140" y="210"/>
                  </a:lnTo>
                  <a:lnTo>
                    <a:pt x="140" y="210"/>
                  </a:lnTo>
                  <a:lnTo>
                    <a:pt x="136" y="210"/>
                  </a:lnTo>
                  <a:lnTo>
                    <a:pt x="132" y="210"/>
                  </a:lnTo>
                  <a:lnTo>
                    <a:pt x="128" y="210"/>
                  </a:lnTo>
                  <a:lnTo>
                    <a:pt x="124" y="210"/>
                  </a:lnTo>
                  <a:lnTo>
                    <a:pt x="124" y="210"/>
                  </a:lnTo>
                  <a:lnTo>
                    <a:pt x="120" y="210"/>
                  </a:lnTo>
                  <a:lnTo>
                    <a:pt x="116" y="210"/>
                  </a:lnTo>
                  <a:lnTo>
                    <a:pt x="116" y="210"/>
                  </a:lnTo>
                  <a:lnTo>
                    <a:pt x="116" y="210"/>
                  </a:lnTo>
                  <a:lnTo>
                    <a:pt x="112" y="210"/>
                  </a:lnTo>
                  <a:lnTo>
                    <a:pt x="112" y="210"/>
                  </a:lnTo>
                  <a:lnTo>
                    <a:pt x="112" y="210"/>
                  </a:lnTo>
                  <a:lnTo>
                    <a:pt x="112" y="210"/>
                  </a:lnTo>
                  <a:lnTo>
                    <a:pt x="112" y="206"/>
                  </a:lnTo>
                  <a:lnTo>
                    <a:pt x="112" y="206"/>
                  </a:lnTo>
                  <a:lnTo>
                    <a:pt x="110" y="210"/>
                  </a:lnTo>
                  <a:lnTo>
                    <a:pt x="110" y="210"/>
                  </a:lnTo>
                  <a:lnTo>
                    <a:pt x="110" y="210"/>
                  </a:lnTo>
                  <a:lnTo>
                    <a:pt x="106" y="210"/>
                  </a:lnTo>
                  <a:lnTo>
                    <a:pt x="106" y="210"/>
                  </a:lnTo>
                  <a:lnTo>
                    <a:pt x="106" y="214"/>
                  </a:lnTo>
                  <a:lnTo>
                    <a:pt x="106" y="214"/>
                  </a:lnTo>
                  <a:lnTo>
                    <a:pt x="106" y="214"/>
                  </a:lnTo>
                  <a:lnTo>
                    <a:pt x="102" y="214"/>
                  </a:lnTo>
                  <a:lnTo>
                    <a:pt x="102" y="214"/>
                  </a:lnTo>
                  <a:lnTo>
                    <a:pt x="102" y="214"/>
                  </a:lnTo>
                  <a:lnTo>
                    <a:pt x="102" y="214"/>
                  </a:lnTo>
                  <a:lnTo>
                    <a:pt x="98" y="210"/>
                  </a:lnTo>
                  <a:lnTo>
                    <a:pt x="98" y="210"/>
                  </a:lnTo>
                  <a:lnTo>
                    <a:pt x="98" y="210"/>
                  </a:lnTo>
                  <a:lnTo>
                    <a:pt x="94" y="210"/>
                  </a:lnTo>
                  <a:lnTo>
                    <a:pt x="94" y="210"/>
                  </a:lnTo>
                  <a:lnTo>
                    <a:pt x="94" y="210"/>
                  </a:lnTo>
                  <a:lnTo>
                    <a:pt x="94" y="210"/>
                  </a:lnTo>
                  <a:lnTo>
                    <a:pt x="90" y="210"/>
                  </a:lnTo>
                  <a:lnTo>
                    <a:pt x="90" y="210"/>
                  </a:lnTo>
                  <a:lnTo>
                    <a:pt x="90" y="210"/>
                  </a:lnTo>
                  <a:lnTo>
                    <a:pt x="90" y="210"/>
                  </a:lnTo>
                  <a:close/>
                  <a:moveTo>
                    <a:pt x="12" y="138"/>
                  </a:moveTo>
                  <a:lnTo>
                    <a:pt x="12" y="138"/>
                  </a:lnTo>
                  <a:lnTo>
                    <a:pt x="12" y="138"/>
                  </a:lnTo>
                  <a:lnTo>
                    <a:pt x="12" y="134"/>
                  </a:lnTo>
                  <a:lnTo>
                    <a:pt x="12" y="134"/>
                  </a:lnTo>
                  <a:lnTo>
                    <a:pt x="12" y="134"/>
                  </a:lnTo>
                  <a:lnTo>
                    <a:pt x="12" y="134"/>
                  </a:lnTo>
                  <a:lnTo>
                    <a:pt x="12" y="134"/>
                  </a:lnTo>
                  <a:lnTo>
                    <a:pt x="12" y="134"/>
                  </a:lnTo>
                  <a:lnTo>
                    <a:pt x="12" y="134"/>
                  </a:lnTo>
                  <a:lnTo>
                    <a:pt x="12" y="134"/>
                  </a:lnTo>
                  <a:lnTo>
                    <a:pt x="12" y="134"/>
                  </a:lnTo>
                  <a:lnTo>
                    <a:pt x="12" y="138"/>
                  </a:lnTo>
                  <a:lnTo>
                    <a:pt x="12" y="138"/>
                  </a:lnTo>
                  <a:lnTo>
                    <a:pt x="12" y="138"/>
                  </a:lnTo>
                  <a:lnTo>
                    <a:pt x="12" y="138"/>
                  </a:lnTo>
                  <a:lnTo>
                    <a:pt x="12" y="138"/>
                  </a:lnTo>
                  <a:lnTo>
                    <a:pt x="12" y="138"/>
                  </a:lnTo>
                  <a:lnTo>
                    <a:pt x="12" y="138"/>
                  </a:lnTo>
                  <a:lnTo>
                    <a:pt x="12" y="1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158"/>
            <p:cNvSpPr>
              <a:spLocks/>
            </p:cNvSpPr>
            <p:nvPr/>
          </p:nvSpPr>
          <p:spPr bwMode="auto">
            <a:xfrm>
              <a:off x="4098925" y="3549718"/>
              <a:ext cx="273050" cy="244475"/>
            </a:xfrm>
            <a:custGeom>
              <a:avLst/>
              <a:gdLst>
                <a:gd name="T0" fmla="*/ 126 w 172"/>
                <a:gd name="T1" fmla="*/ 16 h 154"/>
                <a:gd name="T2" fmla="*/ 134 w 172"/>
                <a:gd name="T3" fmla="*/ 16 h 154"/>
                <a:gd name="T4" fmla="*/ 142 w 172"/>
                <a:gd name="T5" fmla="*/ 16 h 154"/>
                <a:gd name="T6" fmla="*/ 146 w 172"/>
                <a:gd name="T7" fmla="*/ 16 h 154"/>
                <a:gd name="T8" fmla="*/ 146 w 172"/>
                <a:gd name="T9" fmla="*/ 16 h 154"/>
                <a:gd name="T10" fmla="*/ 148 w 172"/>
                <a:gd name="T11" fmla="*/ 16 h 154"/>
                <a:gd name="T12" fmla="*/ 156 w 172"/>
                <a:gd name="T13" fmla="*/ 20 h 154"/>
                <a:gd name="T14" fmla="*/ 160 w 172"/>
                <a:gd name="T15" fmla="*/ 26 h 154"/>
                <a:gd name="T16" fmla="*/ 164 w 172"/>
                <a:gd name="T17" fmla="*/ 38 h 154"/>
                <a:gd name="T18" fmla="*/ 164 w 172"/>
                <a:gd name="T19" fmla="*/ 46 h 154"/>
                <a:gd name="T20" fmla="*/ 164 w 172"/>
                <a:gd name="T21" fmla="*/ 56 h 154"/>
                <a:gd name="T22" fmla="*/ 172 w 172"/>
                <a:gd name="T23" fmla="*/ 64 h 154"/>
                <a:gd name="T24" fmla="*/ 168 w 172"/>
                <a:gd name="T25" fmla="*/ 72 h 154"/>
                <a:gd name="T26" fmla="*/ 168 w 172"/>
                <a:gd name="T27" fmla="*/ 76 h 154"/>
                <a:gd name="T28" fmla="*/ 160 w 172"/>
                <a:gd name="T29" fmla="*/ 72 h 154"/>
                <a:gd name="T30" fmla="*/ 152 w 172"/>
                <a:gd name="T31" fmla="*/ 72 h 154"/>
                <a:gd name="T32" fmla="*/ 146 w 172"/>
                <a:gd name="T33" fmla="*/ 76 h 154"/>
                <a:gd name="T34" fmla="*/ 142 w 172"/>
                <a:gd name="T35" fmla="*/ 78 h 154"/>
                <a:gd name="T36" fmla="*/ 134 w 172"/>
                <a:gd name="T37" fmla="*/ 78 h 154"/>
                <a:gd name="T38" fmla="*/ 130 w 172"/>
                <a:gd name="T39" fmla="*/ 86 h 154"/>
                <a:gd name="T40" fmla="*/ 134 w 172"/>
                <a:gd name="T41" fmla="*/ 94 h 154"/>
                <a:gd name="T42" fmla="*/ 130 w 172"/>
                <a:gd name="T43" fmla="*/ 94 h 154"/>
                <a:gd name="T44" fmla="*/ 126 w 172"/>
                <a:gd name="T45" fmla="*/ 98 h 154"/>
                <a:gd name="T46" fmla="*/ 118 w 172"/>
                <a:gd name="T47" fmla="*/ 102 h 154"/>
                <a:gd name="T48" fmla="*/ 116 w 172"/>
                <a:gd name="T49" fmla="*/ 108 h 154"/>
                <a:gd name="T50" fmla="*/ 112 w 172"/>
                <a:gd name="T51" fmla="*/ 112 h 154"/>
                <a:gd name="T52" fmla="*/ 100 w 172"/>
                <a:gd name="T53" fmla="*/ 116 h 154"/>
                <a:gd name="T54" fmla="*/ 96 w 172"/>
                <a:gd name="T55" fmla="*/ 116 h 154"/>
                <a:gd name="T56" fmla="*/ 92 w 172"/>
                <a:gd name="T57" fmla="*/ 120 h 154"/>
                <a:gd name="T58" fmla="*/ 86 w 172"/>
                <a:gd name="T59" fmla="*/ 120 h 154"/>
                <a:gd name="T60" fmla="*/ 78 w 172"/>
                <a:gd name="T61" fmla="*/ 124 h 154"/>
                <a:gd name="T62" fmla="*/ 74 w 172"/>
                <a:gd name="T63" fmla="*/ 124 h 154"/>
                <a:gd name="T64" fmla="*/ 66 w 172"/>
                <a:gd name="T65" fmla="*/ 130 h 154"/>
                <a:gd name="T66" fmla="*/ 62 w 172"/>
                <a:gd name="T67" fmla="*/ 154 h 154"/>
                <a:gd name="T68" fmla="*/ 44 w 172"/>
                <a:gd name="T69" fmla="*/ 154 h 154"/>
                <a:gd name="T70" fmla="*/ 0 w 172"/>
                <a:gd name="T71" fmla="*/ 154 h 154"/>
                <a:gd name="T72" fmla="*/ 4 w 172"/>
                <a:gd name="T73" fmla="*/ 150 h 154"/>
                <a:gd name="T74" fmla="*/ 18 w 172"/>
                <a:gd name="T75" fmla="*/ 146 h 154"/>
                <a:gd name="T76" fmla="*/ 30 w 172"/>
                <a:gd name="T77" fmla="*/ 134 h 154"/>
                <a:gd name="T78" fmla="*/ 36 w 172"/>
                <a:gd name="T79" fmla="*/ 130 h 154"/>
                <a:gd name="T80" fmla="*/ 40 w 172"/>
                <a:gd name="T81" fmla="*/ 124 h 154"/>
                <a:gd name="T82" fmla="*/ 48 w 172"/>
                <a:gd name="T83" fmla="*/ 116 h 154"/>
                <a:gd name="T84" fmla="*/ 52 w 172"/>
                <a:gd name="T85" fmla="*/ 104 h 154"/>
                <a:gd name="T86" fmla="*/ 48 w 172"/>
                <a:gd name="T87" fmla="*/ 98 h 154"/>
                <a:gd name="T88" fmla="*/ 48 w 172"/>
                <a:gd name="T89" fmla="*/ 86 h 154"/>
                <a:gd name="T90" fmla="*/ 48 w 172"/>
                <a:gd name="T91" fmla="*/ 78 h 154"/>
                <a:gd name="T92" fmla="*/ 56 w 172"/>
                <a:gd name="T93" fmla="*/ 64 h 154"/>
                <a:gd name="T94" fmla="*/ 60 w 172"/>
                <a:gd name="T95" fmla="*/ 60 h 154"/>
                <a:gd name="T96" fmla="*/ 66 w 172"/>
                <a:gd name="T97" fmla="*/ 52 h 154"/>
                <a:gd name="T98" fmla="*/ 70 w 172"/>
                <a:gd name="T99" fmla="*/ 50 h 154"/>
                <a:gd name="T100" fmla="*/ 82 w 172"/>
                <a:gd name="T101" fmla="*/ 42 h 154"/>
                <a:gd name="T102" fmla="*/ 90 w 172"/>
                <a:gd name="T103" fmla="*/ 38 h 154"/>
                <a:gd name="T104" fmla="*/ 96 w 172"/>
                <a:gd name="T105" fmla="*/ 22 h 154"/>
                <a:gd name="T106" fmla="*/ 100 w 172"/>
                <a:gd name="T107" fmla="*/ 12 h 154"/>
                <a:gd name="T108" fmla="*/ 108 w 172"/>
                <a:gd name="T109" fmla="*/ 4 h 154"/>
                <a:gd name="T110" fmla="*/ 112 w 172"/>
                <a:gd name="T111" fmla="*/ 4 h 154"/>
                <a:gd name="T112" fmla="*/ 112 w 172"/>
                <a:gd name="T113" fmla="*/ 8 h 154"/>
                <a:gd name="T114" fmla="*/ 122 w 172"/>
                <a:gd name="T115" fmla="*/ 1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54">
                  <a:moveTo>
                    <a:pt x="122" y="16"/>
                  </a:moveTo>
                  <a:lnTo>
                    <a:pt x="122" y="16"/>
                  </a:lnTo>
                  <a:lnTo>
                    <a:pt x="122" y="16"/>
                  </a:lnTo>
                  <a:lnTo>
                    <a:pt x="126" y="16"/>
                  </a:lnTo>
                  <a:lnTo>
                    <a:pt x="126" y="16"/>
                  </a:lnTo>
                  <a:lnTo>
                    <a:pt x="126" y="16"/>
                  </a:lnTo>
                  <a:lnTo>
                    <a:pt x="126" y="16"/>
                  </a:lnTo>
                  <a:lnTo>
                    <a:pt x="126" y="16"/>
                  </a:lnTo>
                  <a:lnTo>
                    <a:pt x="130" y="16"/>
                  </a:lnTo>
                  <a:lnTo>
                    <a:pt x="130" y="16"/>
                  </a:lnTo>
                  <a:lnTo>
                    <a:pt x="130" y="16"/>
                  </a:lnTo>
                  <a:lnTo>
                    <a:pt x="130" y="16"/>
                  </a:lnTo>
                  <a:lnTo>
                    <a:pt x="130" y="16"/>
                  </a:lnTo>
                  <a:lnTo>
                    <a:pt x="134" y="16"/>
                  </a:lnTo>
                  <a:lnTo>
                    <a:pt x="134" y="16"/>
                  </a:lnTo>
                  <a:lnTo>
                    <a:pt x="134" y="16"/>
                  </a:lnTo>
                  <a:lnTo>
                    <a:pt x="134" y="16"/>
                  </a:lnTo>
                  <a:lnTo>
                    <a:pt x="134" y="16"/>
                  </a:lnTo>
                  <a:lnTo>
                    <a:pt x="138" y="16"/>
                  </a:lnTo>
                  <a:lnTo>
                    <a:pt x="138" y="16"/>
                  </a:lnTo>
                  <a:lnTo>
                    <a:pt x="138" y="16"/>
                  </a:lnTo>
                  <a:lnTo>
                    <a:pt x="138" y="16"/>
                  </a:lnTo>
                  <a:lnTo>
                    <a:pt x="142" y="16"/>
                  </a:lnTo>
                  <a:lnTo>
                    <a:pt x="142" y="16"/>
                  </a:lnTo>
                  <a:lnTo>
                    <a:pt x="146" y="12"/>
                  </a:lnTo>
                  <a:lnTo>
                    <a:pt x="146" y="12"/>
                  </a:lnTo>
                  <a:lnTo>
                    <a:pt x="146" y="12"/>
                  </a:lnTo>
                  <a:lnTo>
                    <a:pt x="146" y="12"/>
                  </a:lnTo>
                  <a:lnTo>
                    <a:pt x="146" y="12"/>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8" y="16"/>
                  </a:lnTo>
                  <a:lnTo>
                    <a:pt x="148" y="16"/>
                  </a:lnTo>
                  <a:lnTo>
                    <a:pt x="148" y="16"/>
                  </a:lnTo>
                  <a:lnTo>
                    <a:pt x="148" y="20"/>
                  </a:lnTo>
                  <a:lnTo>
                    <a:pt x="148" y="20"/>
                  </a:lnTo>
                  <a:lnTo>
                    <a:pt x="152" y="16"/>
                  </a:lnTo>
                  <a:lnTo>
                    <a:pt x="152" y="16"/>
                  </a:lnTo>
                  <a:lnTo>
                    <a:pt x="152" y="20"/>
                  </a:lnTo>
                  <a:lnTo>
                    <a:pt x="156" y="20"/>
                  </a:lnTo>
                  <a:lnTo>
                    <a:pt x="156" y="20"/>
                  </a:lnTo>
                  <a:lnTo>
                    <a:pt x="156" y="20"/>
                  </a:lnTo>
                  <a:lnTo>
                    <a:pt x="156" y="20"/>
                  </a:lnTo>
                  <a:lnTo>
                    <a:pt x="156" y="20"/>
                  </a:lnTo>
                  <a:lnTo>
                    <a:pt x="160" y="22"/>
                  </a:lnTo>
                  <a:lnTo>
                    <a:pt x="160" y="22"/>
                  </a:lnTo>
                  <a:lnTo>
                    <a:pt x="160" y="22"/>
                  </a:lnTo>
                  <a:lnTo>
                    <a:pt x="160" y="26"/>
                  </a:lnTo>
                  <a:lnTo>
                    <a:pt x="160" y="26"/>
                  </a:lnTo>
                  <a:lnTo>
                    <a:pt x="160" y="26"/>
                  </a:lnTo>
                  <a:lnTo>
                    <a:pt x="160" y="30"/>
                  </a:lnTo>
                  <a:lnTo>
                    <a:pt x="164" y="30"/>
                  </a:lnTo>
                  <a:lnTo>
                    <a:pt x="160" y="30"/>
                  </a:lnTo>
                  <a:lnTo>
                    <a:pt x="160" y="30"/>
                  </a:lnTo>
                  <a:lnTo>
                    <a:pt x="160" y="30"/>
                  </a:lnTo>
                  <a:lnTo>
                    <a:pt x="160" y="34"/>
                  </a:lnTo>
                  <a:lnTo>
                    <a:pt x="164" y="38"/>
                  </a:lnTo>
                  <a:lnTo>
                    <a:pt x="164" y="38"/>
                  </a:lnTo>
                  <a:lnTo>
                    <a:pt x="164" y="38"/>
                  </a:lnTo>
                  <a:lnTo>
                    <a:pt x="164" y="42"/>
                  </a:lnTo>
                  <a:lnTo>
                    <a:pt x="160" y="42"/>
                  </a:lnTo>
                  <a:lnTo>
                    <a:pt x="164" y="46"/>
                  </a:lnTo>
                  <a:lnTo>
                    <a:pt x="164" y="46"/>
                  </a:lnTo>
                  <a:lnTo>
                    <a:pt x="164" y="46"/>
                  </a:lnTo>
                  <a:lnTo>
                    <a:pt x="164" y="46"/>
                  </a:lnTo>
                  <a:lnTo>
                    <a:pt x="164" y="46"/>
                  </a:lnTo>
                  <a:lnTo>
                    <a:pt x="164" y="50"/>
                  </a:lnTo>
                  <a:lnTo>
                    <a:pt x="164" y="50"/>
                  </a:lnTo>
                  <a:lnTo>
                    <a:pt x="164" y="50"/>
                  </a:lnTo>
                  <a:lnTo>
                    <a:pt x="164" y="52"/>
                  </a:lnTo>
                  <a:lnTo>
                    <a:pt x="164" y="52"/>
                  </a:lnTo>
                  <a:lnTo>
                    <a:pt x="164" y="52"/>
                  </a:lnTo>
                  <a:lnTo>
                    <a:pt x="164" y="52"/>
                  </a:lnTo>
                  <a:lnTo>
                    <a:pt x="164" y="56"/>
                  </a:lnTo>
                  <a:lnTo>
                    <a:pt x="164" y="56"/>
                  </a:lnTo>
                  <a:lnTo>
                    <a:pt x="164" y="56"/>
                  </a:lnTo>
                  <a:lnTo>
                    <a:pt x="164" y="56"/>
                  </a:lnTo>
                  <a:lnTo>
                    <a:pt x="164" y="56"/>
                  </a:lnTo>
                  <a:lnTo>
                    <a:pt x="164" y="56"/>
                  </a:lnTo>
                  <a:lnTo>
                    <a:pt x="168" y="60"/>
                  </a:lnTo>
                  <a:lnTo>
                    <a:pt x="168" y="64"/>
                  </a:lnTo>
                  <a:lnTo>
                    <a:pt x="172" y="64"/>
                  </a:lnTo>
                  <a:lnTo>
                    <a:pt x="172" y="68"/>
                  </a:lnTo>
                  <a:lnTo>
                    <a:pt x="172" y="68"/>
                  </a:lnTo>
                  <a:lnTo>
                    <a:pt x="172" y="68"/>
                  </a:lnTo>
                  <a:lnTo>
                    <a:pt x="172" y="68"/>
                  </a:lnTo>
                  <a:lnTo>
                    <a:pt x="168" y="68"/>
                  </a:lnTo>
                  <a:lnTo>
                    <a:pt x="168" y="68"/>
                  </a:lnTo>
                  <a:lnTo>
                    <a:pt x="168" y="68"/>
                  </a:lnTo>
                  <a:lnTo>
                    <a:pt x="168" y="72"/>
                  </a:lnTo>
                  <a:lnTo>
                    <a:pt x="168" y="72"/>
                  </a:lnTo>
                  <a:lnTo>
                    <a:pt x="168" y="72"/>
                  </a:lnTo>
                  <a:lnTo>
                    <a:pt x="168" y="72"/>
                  </a:lnTo>
                  <a:lnTo>
                    <a:pt x="168" y="72"/>
                  </a:lnTo>
                  <a:lnTo>
                    <a:pt x="168" y="72"/>
                  </a:lnTo>
                  <a:lnTo>
                    <a:pt x="172" y="72"/>
                  </a:lnTo>
                  <a:lnTo>
                    <a:pt x="172" y="72"/>
                  </a:lnTo>
                  <a:lnTo>
                    <a:pt x="168" y="76"/>
                  </a:lnTo>
                  <a:lnTo>
                    <a:pt x="168" y="76"/>
                  </a:lnTo>
                  <a:lnTo>
                    <a:pt x="168" y="76"/>
                  </a:lnTo>
                  <a:lnTo>
                    <a:pt x="168" y="76"/>
                  </a:lnTo>
                  <a:lnTo>
                    <a:pt x="168" y="72"/>
                  </a:lnTo>
                  <a:lnTo>
                    <a:pt x="164" y="72"/>
                  </a:lnTo>
                  <a:lnTo>
                    <a:pt x="164" y="72"/>
                  </a:lnTo>
                  <a:lnTo>
                    <a:pt x="164" y="72"/>
                  </a:lnTo>
                  <a:lnTo>
                    <a:pt x="160" y="72"/>
                  </a:lnTo>
                  <a:lnTo>
                    <a:pt x="160" y="72"/>
                  </a:lnTo>
                  <a:lnTo>
                    <a:pt x="156" y="72"/>
                  </a:lnTo>
                  <a:lnTo>
                    <a:pt x="156" y="72"/>
                  </a:lnTo>
                  <a:lnTo>
                    <a:pt x="156" y="72"/>
                  </a:lnTo>
                  <a:lnTo>
                    <a:pt x="156" y="72"/>
                  </a:lnTo>
                  <a:lnTo>
                    <a:pt x="152" y="72"/>
                  </a:lnTo>
                  <a:lnTo>
                    <a:pt x="152" y="72"/>
                  </a:lnTo>
                  <a:lnTo>
                    <a:pt x="152" y="72"/>
                  </a:lnTo>
                  <a:lnTo>
                    <a:pt x="152" y="72"/>
                  </a:lnTo>
                  <a:lnTo>
                    <a:pt x="152" y="72"/>
                  </a:lnTo>
                  <a:lnTo>
                    <a:pt x="146" y="76"/>
                  </a:lnTo>
                  <a:lnTo>
                    <a:pt x="146" y="76"/>
                  </a:lnTo>
                  <a:lnTo>
                    <a:pt x="146" y="76"/>
                  </a:lnTo>
                  <a:lnTo>
                    <a:pt x="146" y="76"/>
                  </a:lnTo>
                  <a:lnTo>
                    <a:pt x="146" y="76"/>
                  </a:lnTo>
                  <a:lnTo>
                    <a:pt x="146" y="76"/>
                  </a:lnTo>
                  <a:lnTo>
                    <a:pt x="146" y="76"/>
                  </a:lnTo>
                  <a:lnTo>
                    <a:pt x="146" y="78"/>
                  </a:lnTo>
                  <a:lnTo>
                    <a:pt x="146" y="78"/>
                  </a:lnTo>
                  <a:lnTo>
                    <a:pt x="146" y="78"/>
                  </a:lnTo>
                  <a:lnTo>
                    <a:pt x="142" y="78"/>
                  </a:lnTo>
                  <a:lnTo>
                    <a:pt x="142" y="78"/>
                  </a:lnTo>
                  <a:lnTo>
                    <a:pt x="142" y="78"/>
                  </a:lnTo>
                  <a:lnTo>
                    <a:pt x="142" y="78"/>
                  </a:lnTo>
                  <a:lnTo>
                    <a:pt x="138" y="78"/>
                  </a:lnTo>
                  <a:lnTo>
                    <a:pt x="138" y="78"/>
                  </a:lnTo>
                  <a:lnTo>
                    <a:pt x="138" y="82"/>
                  </a:lnTo>
                  <a:lnTo>
                    <a:pt x="138" y="82"/>
                  </a:lnTo>
                  <a:lnTo>
                    <a:pt x="138" y="82"/>
                  </a:lnTo>
                  <a:lnTo>
                    <a:pt x="134" y="82"/>
                  </a:lnTo>
                  <a:lnTo>
                    <a:pt x="134" y="78"/>
                  </a:lnTo>
                  <a:lnTo>
                    <a:pt x="134" y="78"/>
                  </a:lnTo>
                  <a:lnTo>
                    <a:pt x="134" y="78"/>
                  </a:lnTo>
                  <a:lnTo>
                    <a:pt x="134" y="78"/>
                  </a:lnTo>
                  <a:lnTo>
                    <a:pt x="134" y="78"/>
                  </a:lnTo>
                  <a:lnTo>
                    <a:pt x="134" y="78"/>
                  </a:lnTo>
                  <a:lnTo>
                    <a:pt x="130" y="82"/>
                  </a:lnTo>
                  <a:lnTo>
                    <a:pt x="130" y="82"/>
                  </a:lnTo>
                  <a:lnTo>
                    <a:pt x="130" y="86"/>
                  </a:lnTo>
                  <a:lnTo>
                    <a:pt x="130" y="86"/>
                  </a:lnTo>
                  <a:lnTo>
                    <a:pt x="134" y="86"/>
                  </a:lnTo>
                  <a:lnTo>
                    <a:pt x="130" y="90"/>
                  </a:lnTo>
                  <a:lnTo>
                    <a:pt x="130" y="90"/>
                  </a:lnTo>
                  <a:lnTo>
                    <a:pt x="134" y="90"/>
                  </a:lnTo>
                  <a:lnTo>
                    <a:pt x="134" y="90"/>
                  </a:lnTo>
                  <a:lnTo>
                    <a:pt x="134" y="90"/>
                  </a:lnTo>
                  <a:lnTo>
                    <a:pt x="134" y="90"/>
                  </a:lnTo>
                  <a:lnTo>
                    <a:pt x="134" y="94"/>
                  </a:lnTo>
                  <a:lnTo>
                    <a:pt x="134" y="94"/>
                  </a:lnTo>
                  <a:lnTo>
                    <a:pt x="134" y="94"/>
                  </a:lnTo>
                  <a:lnTo>
                    <a:pt x="134" y="94"/>
                  </a:lnTo>
                  <a:lnTo>
                    <a:pt x="134" y="94"/>
                  </a:lnTo>
                  <a:lnTo>
                    <a:pt x="134" y="94"/>
                  </a:lnTo>
                  <a:lnTo>
                    <a:pt x="134" y="94"/>
                  </a:lnTo>
                  <a:lnTo>
                    <a:pt x="130" y="94"/>
                  </a:lnTo>
                  <a:lnTo>
                    <a:pt x="130" y="94"/>
                  </a:lnTo>
                  <a:lnTo>
                    <a:pt x="130" y="94"/>
                  </a:lnTo>
                  <a:lnTo>
                    <a:pt x="130" y="94"/>
                  </a:lnTo>
                  <a:lnTo>
                    <a:pt x="130" y="94"/>
                  </a:lnTo>
                  <a:lnTo>
                    <a:pt x="130" y="94"/>
                  </a:lnTo>
                  <a:lnTo>
                    <a:pt x="126" y="98"/>
                  </a:lnTo>
                  <a:lnTo>
                    <a:pt x="126" y="98"/>
                  </a:lnTo>
                  <a:lnTo>
                    <a:pt x="126" y="98"/>
                  </a:lnTo>
                  <a:lnTo>
                    <a:pt x="126" y="98"/>
                  </a:lnTo>
                  <a:lnTo>
                    <a:pt x="126" y="98"/>
                  </a:lnTo>
                  <a:lnTo>
                    <a:pt x="126" y="98"/>
                  </a:lnTo>
                  <a:lnTo>
                    <a:pt x="122" y="102"/>
                  </a:lnTo>
                  <a:lnTo>
                    <a:pt x="122" y="102"/>
                  </a:lnTo>
                  <a:lnTo>
                    <a:pt x="122" y="102"/>
                  </a:lnTo>
                  <a:lnTo>
                    <a:pt x="122" y="102"/>
                  </a:lnTo>
                  <a:lnTo>
                    <a:pt x="122" y="102"/>
                  </a:lnTo>
                  <a:lnTo>
                    <a:pt x="118" y="102"/>
                  </a:lnTo>
                  <a:lnTo>
                    <a:pt x="116" y="102"/>
                  </a:lnTo>
                  <a:lnTo>
                    <a:pt x="116" y="102"/>
                  </a:lnTo>
                  <a:lnTo>
                    <a:pt x="116" y="104"/>
                  </a:lnTo>
                  <a:lnTo>
                    <a:pt x="116" y="104"/>
                  </a:lnTo>
                  <a:lnTo>
                    <a:pt x="116" y="104"/>
                  </a:lnTo>
                  <a:lnTo>
                    <a:pt x="116" y="104"/>
                  </a:lnTo>
                  <a:lnTo>
                    <a:pt x="116" y="104"/>
                  </a:lnTo>
                  <a:lnTo>
                    <a:pt x="116" y="108"/>
                  </a:lnTo>
                  <a:lnTo>
                    <a:pt x="116" y="108"/>
                  </a:lnTo>
                  <a:lnTo>
                    <a:pt x="112" y="108"/>
                  </a:lnTo>
                  <a:lnTo>
                    <a:pt x="112" y="108"/>
                  </a:lnTo>
                  <a:lnTo>
                    <a:pt x="112" y="108"/>
                  </a:lnTo>
                  <a:lnTo>
                    <a:pt x="112" y="112"/>
                  </a:lnTo>
                  <a:lnTo>
                    <a:pt x="112" y="112"/>
                  </a:lnTo>
                  <a:lnTo>
                    <a:pt x="112" y="112"/>
                  </a:lnTo>
                  <a:lnTo>
                    <a:pt x="112" y="112"/>
                  </a:lnTo>
                  <a:lnTo>
                    <a:pt x="108" y="112"/>
                  </a:lnTo>
                  <a:lnTo>
                    <a:pt x="108" y="112"/>
                  </a:lnTo>
                  <a:lnTo>
                    <a:pt x="108" y="112"/>
                  </a:lnTo>
                  <a:lnTo>
                    <a:pt x="104" y="112"/>
                  </a:lnTo>
                  <a:lnTo>
                    <a:pt x="104" y="112"/>
                  </a:lnTo>
                  <a:lnTo>
                    <a:pt x="104" y="112"/>
                  </a:lnTo>
                  <a:lnTo>
                    <a:pt x="104" y="116"/>
                  </a:lnTo>
                  <a:lnTo>
                    <a:pt x="100" y="116"/>
                  </a:lnTo>
                  <a:lnTo>
                    <a:pt x="100" y="116"/>
                  </a:lnTo>
                  <a:lnTo>
                    <a:pt x="100" y="116"/>
                  </a:lnTo>
                  <a:lnTo>
                    <a:pt x="100" y="116"/>
                  </a:lnTo>
                  <a:lnTo>
                    <a:pt x="100" y="116"/>
                  </a:lnTo>
                  <a:lnTo>
                    <a:pt x="100" y="116"/>
                  </a:lnTo>
                  <a:lnTo>
                    <a:pt x="100" y="116"/>
                  </a:lnTo>
                  <a:lnTo>
                    <a:pt x="100" y="116"/>
                  </a:lnTo>
                  <a:lnTo>
                    <a:pt x="96" y="116"/>
                  </a:lnTo>
                  <a:lnTo>
                    <a:pt x="96" y="116"/>
                  </a:lnTo>
                  <a:lnTo>
                    <a:pt x="96" y="116"/>
                  </a:lnTo>
                  <a:lnTo>
                    <a:pt x="92" y="116"/>
                  </a:lnTo>
                  <a:lnTo>
                    <a:pt x="92" y="116"/>
                  </a:lnTo>
                  <a:lnTo>
                    <a:pt x="92" y="120"/>
                  </a:lnTo>
                  <a:lnTo>
                    <a:pt x="92" y="120"/>
                  </a:lnTo>
                  <a:lnTo>
                    <a:pt x="92" y="120"/>
                  </a:lnTo>
                  <a:lnTo>
                    <a:pt x="92" y="120"/>
                  </a:lnTo>
                  <a:lnTo>
                    <a:pt x="92" y="120"/>
                  </a:lnTo>
                  <a:lnTo>
                    <a:pt x="92" y="120"/>
                  </a:lnTo>
                  <a:lnTo>
                    <a:pt x="90" y="120"/>
                  </a:lnTo>
                  <a:lnTo>
                    <a:pt x="90" y="120"/>
                  </a:lnTo>
                  <a:lnTo>
                    <a:pt x="90" y="120"/>
                  </a:lnTo>
                  <a:lnTo>
                    <a:pt x="86" y="120"/>
                  </a:lnTo>
                  <a:lnTo>
                    <a:pt x="86" y="120"/>
                  </a:lnTo>
                  <a:lnTo>
                    <a:pt x="86" y="120"/>
                  </a:lnTo>
                  <a:lnTo>
                    <a:pt x="82" y="120"/>
                  </a:lnTo>
                  <a:lnTo>
                    <a:pt x="82" y="120"/>
                  </a:lnTo>
                  <a:lnTo>
                    <a:pt x="82" y="120"/>
                  </a:lnTo>
                  <a:lnTo>
                    <a:pt x="82" y="120"/>
                  </a:lnTo>
                  <a:lnTo>
                    <a:pt x="82" y="124"/>
                  </a:lnTo>
                  <a:lnTo>
                    <a:pt x="82" y="124"/>
                  </a:lnTo>
                  <a:lnTo>
                    <a:pt x="82" y="124"/>
                  </a:lnTo>
                  <a:lnTo>
                    <a:pt x="78" y="124"/>
                  </a:lnTo>
                  <a:lnTo>
                    <a:pt x="78" y="124"/>
                  </a:lnTo>
                  <a:lnTo>
                    <a:pt x="78" y="124"/>
                  </a:lnTo>
                  <a:lnTo>
                    <a:pt x="78" y="124"/>
                  </a:lnTo>
                  <a:lnTo>
                    <a:pt x="78" y="124"/>
                  </a:lnTo>
                  <a:lnTo>
                    <a:pt x="78" y="124"/>
                  </a:lnTo>
                  <a:lnTo>
                    <a:pt x="78" y="124"/>
                  </a:lnTo>
                  <a:lnTo>
                    <a:pt x="78" y="124"/>
                  </a:lnTo>
                  <a:lnTo>
                    <a:pt x="74" y="124"/>
                  </a:lnTo>
                  <a:lnTo>
                    <a:pt x="74" y="128"/>
                  </a:lnTo>
                  <a:lnTo>
                    <a:pt x="70" y="128"/>
                  </a:lnTo>
                  <a:lnTo>
                    <a:pt x="70" y="130"/>
                  </a:lnTo>
                  <a:lnTo>
                    <a:pt x="70" y="130"/>
                  </a:lnTo>
                  <a:lnTo>
                    <a:pt x="66" y="130"/>
                  </a:lnTo>
                  <a:lnTo>
                    <a:pt x="66" y="130"/>
                  </a:lnTo>
                  <a:lnTo>
                    <a:pt x="66" y="130"/>
                  </a:lnTo>
                  <a:lnTo>
                    <a:pt x="66" y="130"/>
                  </a:lnTo>
                  <a:lnTo>
                    <a:pt x="66" y="134"/>
                  </a:lnTo>
                  <a:lnTo>
                    <a:pt x="66" y="134"/>
                  </a:lnTo>
                  <a:lnTo>
                    <a:pt x="66" y="134"/>
                  </a:lnTo>
                  <a:lnTo>
                    <a:pt x="62" y="134"/>
                  </a:lnTo>
                  <a:lnTo>
                    <a:pt x="62" y="134"/>
                  </a:lnTo>
                  <a:lnTo>
                    <a:pt x="62" y="134"/>
                  </a:lnTo>
                  <a:lnTo>
                    <a:pt x="62" y="150"/>
                  </a:lnTo>
                  <a:lnTo>
                    <a:pt x="62" y="154"/>
                  </a:lnTo>
                  <a:lnTo>
                    <a:pt x="56" y="154"/>
                  </a:lnTo>
                  <a:lnTo>
                    <a:pt x="56" y="154"/>
                  </a:lnTo>
                  <a:lnTo>
                    <a:pt x="48" y="154"/>
                  </a:lnTo>
                  <a:lnTo>
                    <a:pt x="48" y="154"/>
                  </a:lnTo>
                  <a:lnTo>
                    <a:pt x="44" y="154"/>
                  </a:lnTo>
                  <a:lnTo>
                    <a:pt x="44" y="154"/>
                  </a:lnTo>
                  <a:lnTo>
                    <a:pt x="44" y="154"/>
                  </a:lnTo>
                  <a:lnTo>
                    <a:pt x="44" y="154"/>
                  </a:lnTo>
                  <a:lnTo>
                    <a:pt x="44" y="154"/>
                  </a:lnTo>
                  <a:lnTo>
                    <a:pt x="40" y="154"/>
                  </a:lnTo>
                  <a:lnTo>
                    <a:pt x="4" y="154"/>
                  </a:lnTo>
                  <a:lnTo>
                    <a:pt x="0" y="154"/>
                  </a:lnTo>
                  <a:lnTo>
                    <a:pt x="0" y="154"/>
                  </a:lnTo>
                  <a:lnTo>
                    <a:pt x="0" y="154"/>
                  </a:lnTo>
                  <a:lnTo>
                    <a:pt x="0" y="154"/>
                  </a:lnTo>
                  <a:lnTo>
                    <a:pt x="0" y="154"/>
                  </a:lnTo>
                  <a:lnTo>
                    <a:pt x="0" y="154"/>
                  </a:lnTo>
                  <a:lnTo>
                    <a:pt x="0" y="154"/>
                  </a:lnTo>
                  <a:lnTo>
                    <a:pt x="4" y="154"/>
                  </a:lnTo>
                  <a:lnTo>
                    <a:pt x="4" y="154"/>
                  </a:lnTo>
                  <a:lnTo>
                    <a:pt x="4" y="150"/>
                  </a:lnTo>
                  <a:lnTo>
                    <a:pt x="4" y="150"/>
                  </a:lnTo>
                  <a:lnTo>
                    <a:pt x="4" y="150"/>
                  </a:lnTo>
                  <a:lnTo>
                    <a:pt x="4" y="150"/>
                  </a:lnTo>
                  <a:lnTo>
                    <a:pt x="4" y="150"/>
                  </a:lnTo>
                  <a:lnTo>
                    <a:pt x="4" y="150"/>
                  </a:lnTo>
                  <a:lnTo>
                    <a:pt x="6" y="150"/>
                  </a:lnTo>
                  <a:lnTo>
                    <a:pt x="6" y="150"/>
                  </a:lnTo>
                  <a:lnTo>
                    <a:pt x="6" y="150"/>
                  </a:lnTo>
                  <a:lnTo>
                    <a:pt x="10" y="146"/>
                  </a:lnTo>
                  <a:lnTo>
                    <a:pt x="14" y="146"/>
                  </a:lnTo>
                  <a:lnTo>
                    <a:pt x="18" y="146"/>
                  </a:lnTo>
                  <a:lnTo>
                    <a:pt x="18" y="146"/>
                  </a:lnTo>
                  <a:lnTo>
                    <a:pt x="22" y="142"/>
                  </a:lnTo>
                  <a:lnTo>
                    <a:pt x="22" y="142"/>
                  </a:lnTo>
                  <a:lnTo>
                    <a:pt x="22" y="142"/>
                  </a:lnTo>
                  <a:lnTo>
                    <a:pt x="26" y="142"/>
                  </a:lnTo>
                  <a:lnTo>
                    <a:pt x="26" y="138"/>
                  </a:lnTo>
                  <a:lnTo>
                    <a:pt x="26" y="138"/>
                  </a:lnTo>
                  <a:lnTo>
                    <a:pt x="30" y="134"/>
                  </a:lnTo>
                  <a:lnTo>
                    <a:pt x="30" y="134"/>
                  </a:lnTo>
                  <a:lnTo>
                    <a:pt x="30" y="134"/>
                  </a:lnTo>
                  <a:lnTo>
                    <a:pt x="30" y="134"/>
                  </a:lnTo>
                  <a:lnTo>
                    <a:pt x="34" y="134"/>
                  </a:lnTo>
                  <a:lnTo>
                    <a:pt x="34" y="130"/>
                  </a:lnTo>
                  <a:lnTo>
                    <a:pt x="36" y="130"/>
                  </a:lnTo>
                  <a:lnTo>
                    <a:pt x="36" y="130"/>
                  </a:lnTo>
                  <a:lnTo>
                    <a:pt x="36" y="130"/>
                  </a:lnTo>
                  <a:lnTo>
                    <a:pt x="36" y="130"/>
                  </a:lnTo>
                  <a:lnTo>
                    <a:pt x="36" y="130"/>
                  </a:lnTo>
                  <a:lnTo>
                    <a:pt x="36" y="128"/>
                  </a:lnTo>
                  <a:lnTo>
                    <a:pt x="36" y="128"/>
                  </a:lnTo>
                  <a:lnTo>
                    <a:pt x="40" y="128"/>
                  </a:lnTo>
                  <a:lnTo>
                    <a:pt x="40" y="128"/>
                  </a:lnTo>
                  <a:lnTo>
                    <a:pt x="40" y="124"/>
                  </a:lnTo>
                  <a:lnTo>
                    <a:pt x="40" y="124"/>
                  </a:lnTo>
                  <a:lnTo>
                    <a:pt x="40" y="124"/>
                  </a:lnTo>
                  <a:lnTo>
                    <a:pt x="40" y="124"/>
                  </a:lnTo>
                  <a:lnTo>
                    <a:pt x="44" y="124"/>
                  </a:lnTo>
                  <a:lnTo>
                    <a:pt x="44" y="120"/>
                  </a:lnTo>
                  <a:lnTo>
                    <a:pt x="44" y="120"/>
                  </a:lnTo>
                  <a:lnTo>
                    <a:pt x="44" y="120"/>
                  </a:lnTo>
                  <a:lnTo>
                    <a:pt x="44" y="120"/>
                  </a:lnTo>
                  <a:lnTo>
                    <a:pt x="48" y="116"/>
                  </a:lnTo>
                  <a:lnTo>
                    <a:pt x="48" y="116"/>
                  </a:lnTo>
                  <a:lnTo>
                    <a:pt x="48" y="116"/>
                  </a:lnTo>
                  <a:lnTo>
                    <a:pt x="48" y="112"/>
                  </a:lnTo>
                  <a:lnTo>
                    <a:pt x="48" y="112"/>
                  </a:lnTo>
                  <a:lnTo>
                    <a:pt x="48" y="112"/>
                  </a:lnTo>
                  <a:lnTo>
                    <a:pt x="48" y="108"/>
                  </a:lnTo>
                  <a:lnTo>
                    <a:pt x="48" y="108"/>
                  </a:lnTo>
                  <a:lnTo>
                    <a:pt x="52" y="104"/>
                  </a:lnTo>
                  <a:lnTo>
                    <a:pt x="52" y="104"/>
                  </a:lnTo>
                  <a:lnTo>
                    <a:pt x="48" y="102"/>
                  </a:lnTo>
                  <a:lnTo>
                    <a:pt x="48" y="102"/>
                  </a:lnTo>
                  <a:lnTo>
                    <a:pt x="48" y="102"/>
                  </a:lnTo>
                  <a:lnTo>
                    <a:pt x="48" y="98"/>
                  </a:lnTo>
                  <a:lnTo>
                    <a:pt x="48" y="98"/>
                  </a:lnTo>
                  <a:lnTo>
                    <a:pt x="48" y="98"/>
                  </a:lnTo>
                  <a:lnTo>
                    <a:pt x="48" y="98"/>
                  </a:lnTo>
                  <a:lnTo>
                    <a:pt x="48" y="98"/>
                  </a:lnTo>
                  <a:lnTo>
                    <a:pt x="48" y="94"/>
                  </a:lnTo>
                  <a:lnTo>
                    <a:pt x="48" y="90"/>
                  </a:lnTo>
                  <a:lnTo>
                    <a:pt x="48" y="90"/>
                  </a:lnTo>
                  <a:lnTo>
                    <a:pt x="48" y="90"/>
                  </a:lnTo>
                  <a:lnTo>
                    <a:pt x="48" y="90"/>
                  </a:lnTo>
                  <a:lnTo>
                    <a:pt x="48" y="90"/>
                  </a:lnTo>
                  <a:lnTo>
                    <a:pt x="48" y="86"/>
                  </a:lnTo>
                  <a:lnTo>
                    <a:pt x="48" y="86"/>
                  </a:lnTo>
                  <a:lnTo>
                    <a:pt x="48" y="86"/>
                  </a:lnTo>
                  <a:lnTo>
                    <a:pt x="48" y="82"/>
                  </a:lnTo>
                  <a:lnTo>
                    <a:pt x="48" y="82"/>
                  </a:lnTo>
                  <a:lnTo>
                    <a:pt x="48" y="82"/>
                  </a:lnTo>
                  <a:lnTo>
                    <a:pt x="48" y="82"/>
                  </a:lnTo>
                  <a:lnTo>
                    <a:pt x="48" y="78"/>
                  </a:lnTo>
                  <a:lnTo>
                    <a:pt x="48" y="78"/>
                  </a:lnTo>
                  <a:lnTo>
                    <a:pt x="48" y="78"/>
                  </a:lnTo>
                  <a:lnTo>
                    <a:pt x="52" y="76"/>
                  </a:lnTo>
                  <a:lnTo>
                    <a:pt x="52" y="76"/>
                  </a:lnTo>
                  <a:lnTo>
                    <a:pt x="52" y="76"/>
                  </a:lnTo>
                  <a:lnTo>
                    <a:pt x="56" y="72"/>
                  </a:lnTo>
                  <a:lnTo>
                    <a:pt x="56" y="72"/>
                  </a:lnTo>
                  <a:lnTo>
                    <a:pt x="56" y="68"/>
                  </a:lnTo>
                  <a:lnTo>
                    <a:pt x="56" y="64"/>
                  </a:lnTo>
                  <a:lnTo>
                    <a:pt x="56" y="64"/>
                  </a:lnTo>
                  <a:lnTo>
                    <a:pt x="56" y="64"/>
                  </a:lnTo>
                  <a:lnTo>
                    <a:pt x="56" y="64"/>
                  </a:lnTo>
                  <a:lnTo>
                    <a:pt x="56" y="64"/>
                  </a:lnTo>
                  <a:lnTo>
                    <a:pt x="60" y="60"/>
                  </a:lnTo>
                  <a:lnTo>
                    <a:pt x="60" y="60"/>
                  </a:lnTo>
                  <a:lnTo>
                    <a:pt x="60" y="60"/>
                  </a:lnTo>
                  <a:lnTo>
                    <a:pt x="60" y="60"/>
                  </a:lnTo>
                  <a:lnTo>
                    <a:pt x="60" y="56"/>
                  </a:lnTo>
                  <a:lnTo>
                    <a:pt x="62" y="56"/>
                  </a:lnTo>
                  <a:lnTo>
                    <a:pt x="62" y="52"/>
                  </a:lnTo>
                  <a:lnTo>
                    <a:pt x="62" y="52"/>
                  </a:lnTo>
                  <a:lnTo>
                    <a:pt x="62" y="52"/>
                  </a:lnTo>
                  <a:lnTo>
                    <a:pt x="66" y="52"/>
                  </a:lnTo>
                  <a:lnTo>
                    <a:pt x="66" y="52"/>
                  </a:lnTo>
                  <a:lnTo>
                    <a:pt x="66" y="52"/>
                  </a:lnTo>
                  <a:lnTo>
                    <a:pt x="66" y="52"/>
                  </a:lnTo>
                  <a:lnTo>
                    <a:pt x="66" y="52"/>
                  </a:lnTo>
                  <a:lnTo>
                    <a:pt x="66" y="50"/>
                  </a:lnTo>
                  <a:lnTo>
                    <a:pt x="66" y="50"/>
                  </a:lnTo>
                  <a:lnTo>
                    <a:pt x="66" y="50"/>
                  </a:lnTo>
                  <a:lnTo>
                    <a:pt x="70" y="50"/>
                  </a:lnTo>
                  <a:lnTo>
                    <a:pt x="70" y="50"/>
                  </a:lnTo>
                  <a:lnTo>
                    <a:pt x="70" y="50"/>
                  </a:lnTo>
                  <a:lnTo>
                    <a:pt x="74" y="50"/>
                  </a:lnTo>
                  <a:lnTo>
                    <a:pt x="74" y="46"/>
                  </a:lnTo>
                  <a:lnTo>
                    <a:pt x="74" y="46"/>
                  </a:lnTo>
                  <a:lnTo>
                    <a:pt x="78" y="46"/>
                  </a:lnTo>
                  <a:lnTo>
                    <a:pt x="78" y="46"/>
                  </a:lnTo>
                  <a:lnTo>
                    <a:pt x="78" y="46"/>
                  </a:lnTo>
                  <a:lnTo>
                    <a:pt x="82" y="46"/>
                  </a:lnTo>
                  <a:lnTo>
                    <a:pt x="82" y="42"/>
                  </a:lnTo>
                  <a:lnTo>
                    <a:pt x="86" y="42"/>
                  </a:lnTo>
                  <a:lnTo>
                    <a:pt x="86" y="42"/>
                  </a:lnTo>
                  <a:lnTo>
                    <a:pt x="86" y="42"/>
                  </a:lnTo>
                  <a:lnTo>
                    <a:pt x="86" y="42"/>
                  </a:lnTo>
                  <a:lnTo>
                    <a:pt x="86" y="42"/>
                  </a:lnTo>
                  <a:lnTo>
                    <a:pt x="90" y="38"/>
                  </a:lnTo>
                  <a:lnTo>
                    <a:pt x="90" y="38"/>
                  </a:lnTo>
                  <a:lnTo>
                    <a:pt x="90" y="38"/>
                  </a:lnTo>
                  <a:lnTo>
                    <a:pt x="90" y="38"/>
                  </a:lnTo>
                  <a:lnTo>
                    <a:pt x="92" y="34"/>
                  </a:lnTo>
                  <a:lnTo>
                    <a:pt x="92" y="34"/>
                  </a:lnTo>
                  <a:lnTo>
                    <a:pt x="92" y="30"/>
                  </a:lnTo>
                  <a:lnTo>
                    <a:pt x="92" y="30"/>
                  </a:lnTo>
                  <a:lnTo>
                    <a:pt x="92" y="30"/>
                  </a:lnTo>
                  <a:lnTo>
                    <a:pt x="92" y="26"/>
                  </a:lnTo>
                  <a:lnTo>
                    <a:pt x="96" y="22"/>
                  </a:lnTo>
                  <a:lnTo>
                    <a:pt x="96" y="22"/>
                  </a:lnTo>
                  <a:lnTo>
                    <a:pt x="96" y="22"/>
                  </a:lnTo>
                  <a:lnTo>
                    <a:pt x="96" y="22"/>
                  </a:lnTo>
                  <a:lnTo>
                    <a:pt x="96" y="20"/>
                  </a:lnTo>
                  <a:lnTo>
                    <a:pt x="96" y="20"/>
                  </a:lnTo>
                  <a:lnTo>
                    <a:pt x="96" y="20"/>
                  </a:lnTo>
                  <a:lnTo>
                    <a:pt x="100" y="16"/>
                  </a:lnTo>
                  <a:lnTo>
                    <a:pt x="100" y="12"/>
                  </a:lnTo>
                  <a:lnTo>
                    <a:pt x="100" y="12"/>
                  </a:lnTo>
                  <a:lnTo>
                    <a:pt x="100" y="8"/>
                  </a:lnTo>
                  <a:lnTo>
                    <a:pt x="100" y="8"/>
                  </a:lnTo>
                  <a:lnTo>
                    <a:pt x="100" y="4"/>
                  </a:lnTo>
                  <a:lnTo>
                    <a:pt x="104" y="4"/>
                  </a:lnTo>
                  <a:lnTo>
                    <a:pt x="104" y="4"/>
                  </a:lnTo>
                  <a:lnTo>
                    <a:pt x="104" y="4"/>
                  </a:lnTo>
                  <a:lnTo>
                    <a:pt x="108" y="4"/>
                  </a:lnTo>
                  <a:lnTo>
                    <a:pt x="108" y="4"/>
                  </a:lnTo>
                  <a:lnTo>
                    <a:pt x="108" y="4"/>
                  </a:lnTo>
                  <a:lnTo>
                    <a:pt x="108" y="0"/>
                  </a:lnTo>
                  <a:lnTo>
                    <a:pt x="108" y="0"/>
                  </a:lnTo>
                  <a:lnTo>
                    <a:pt x="108" y="0"/>
                  </a:lnTo>
                  <a:lnTo>
                    <a:pt x="112" y="0"/>
                  </a:lnTo>
                  <a:lnTo>
                    <a:pt x="112" y="0"/>
                  </a:lnTo>
                  <a:lnTo>
                    <a:pt x="112" y="4"/>
                  </a:lnTo>
                  <a:lnTo>
                    <a:pt x="112" y="4"/>
                  </a:lnTo>
                  <a:lnTo>
                    <a:pt x="112" y="4"/>
                  </a:lnTo>
                  <a:lnTo>
                    <a:pt x="112" y="4"/>
                  </a:lnTo>
                  <a:lnTo>
                    <a:pt x="112" y="4"/>
                  </a:lnTo>
                  <a:lnTo>
                    <a:pt x="112" y="4"/>
                  </a:lnTo>
                  <a:lnTo>
                    <a:pt x="112" y="4"/>
                  </a:lnTo>
                  <a:lnTo>
                    <a:pt x="112" y="8"/>
                  </a:lnTo>
                  <a:lnTo>
                    <a:pt x="112" y="8"/>
                  </a:lnTo>
                  <a:lnTo>
                    <a:pt x="116" y="12"/>
                  </a:lnTo>
                  <a:lnTo>
                    <a:pt x="116" y="12"/>
                  </a:lnTo>
                  <a:lnTo>
                    <a:pt x="118" y="16"/>
                  </a:lnTo>
                  <a:lnTo>
                    <a:pt x="118" y="16"/>
                  </a:lnTo>
                  <a:lnTo>
                    <a:pt x="118" y="16"/>
                  </a:lnTo>
                  <a:lnTo>
                    <a:pt x="122" y="16"/>
                  </a:lnTo>
                  <a:lnTo>
                    <a:pt x="122" y="16"/>
                  </a:lnTo>
                  <a:lnTo>
                    <a:pt x="122" y="16"/>
                  </a:lnTo>
                  <a:lnTo>
                    <a:pt x="122" y="1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159"/>
            <p:cNvSpPr>
              <a:spLocks noEditPoints="1"/>
            </p:cNvSpPr>
            <p:nvPr/>
          </p:nvSpPr>
          <p:spPr bwMode="auto">
            <a:xfrm>
              <a:off x="5073650" y="4845118"/>
              <a:ext cx="238125" cy="457200"/>
            </a:xfrm>
            <a:custGeom>
              <a:avLst/>
              <a:gdLst>
                <a:gd name="T0" fmla="*/ 22 w 150"/>
                <a:gd name="T1" fmla="*/ 274 h 288"/>
                <a:gd name="T2" fmla="*/ 22 w 150"/>
                <a:gd name="T3" fmla="*/ 254 h 288"/>
                <a:gd name="T4" fmla="*/ 22 w 150"/>
                <a:gd name="T5" fmla="*/ 240 h 288"/>
                <a:gd name="T6" fmla="*/ 18 w 150"/>
                <a:gd name="T7" fmla="*/ 226 h 288"/>
                <a:gd name="T8" fmla="*/ 22 w 150"/>
                <a:gd name="T9" fmla="*/ 198 h 288"/>
                <a:gd name="T10" fmla="*/ 34 w 150"/>
                <a:gd name="T11" fmla="*/ 176 h 288"/>
                <a:gd name="T12" fmla="*/ 38 w 150"/>
                <a:gd name="T13" fmla="*/ 158 h 288"/>
                <a:gd name="T14" fmla="*/ 38 w 150"/>
                <a:gd name="T15" fmla="*/ 146 h 288"/>
                <a:gd name="T16" fmla="*/ 42 w 150"/>
                <a:gd name="T17" fmla="*/ 136 h 288"/>
                <a:gd name="T18" fmla="*/ 38 w 150"/>
                <a:gd name="T19" fmla="*/ 120 h 288"/>
                <a:gd name="T20" fmla="*/ 34 w 150"/>
                <a:gd name="T21" fmla="*/ 106 h 288"/>
                <a:gd name="T22" fmla="*/ 22 w 150"/>
                <a:gd name="T23" fmla="*/ 98 h 288"/>
                <a:gd name="T24" fmla="*/ 8 w 150"/>
                <a:gd name="T25" fmla="*/ 94 h 288"/>
                <a:gd name="T26" fmla="*/ 0 w 150"/>
                <a:gd name="T27" fmla="*/ 80 h 288"/>
                <a:gd name="T28" fmla="*/ 12 w 150"/>
                <a:gd name="T29" fmla="*/ 72 h 288"/>
                <a:gd name="T30" fmla="*/ 26 w 150"/>
                <a:gd name="T31" fmla="*/ 68 h 288"/>
                <a:gd name="T32" fmla="*/ 44 w 150"/>
                <a:gd name="T33" fmla="*/ 64 h 288"/>
                <a:gd name="T34" fmla="*/ 60 w 150"/>
                <a:gd name="T35" fmla="*/ 68 h 288"/>
                <a:gd name="T36" fmla="*/ 60 w 150"/>
                <a:gd name="T37" fmla="*/ 86 h 288"/>
                <a:gd name="T38" fmla="*/ 60 w 150"/>
                <a:gd name="T39" fmla="*/ 102 h 288"/>
                <a:gd name="T40" fmla="*/ 68 w 150"/>
                <a:gd name="T41" fmla="*/ 116 h 288"/>
                <a:gd name="T42" fmla="*/ 68 w 150"/>
                <a:gd name="T43" fmla="*/ 106 h 288"/>
                <a:gd name="T44" fmla="*/ 78 w 150"/>
                <a:gd name="T45" fmla="*/ 98 h 288"/>
                <a:gd name="T46" fmla="*/ 78 w 150"/>
                <a:gd name="T47" fmla="*/ 76 h 288"/>
                <a:gd name="T48" fmla="*/ 68 w 150"/>
                <a:gd name="T49" fmla="*/ 52 h 288"/>
                <a:gd name="T50" fmla="*/ 60 w 150"/>
                <a:gd name="T51" fmla="*/ 38 h 288"/>
                <a:gd name="T52" fmla="*/ 60 w 150"/>
                <a:gd name="T53" fmla="*/ 26 h 288"/>
                <a:gd name="T54" fmla="*/ 70 w 150"/>
                <a:gd name="T55" fmla="*/ 20 h 288"/>
                <a:gd name="T56" fmla="*/ 90 w 150"/>
                <a:gd name="T57" fmla="*/ 20 h 288"/>
                <a:gd name="T58" fmla="*/ 108 w 150"/>
                <a:gd name="T59" fmla="*/ 20 h 288"/>
                <a:gd name="T60" fmla="*/ 112 w 150"/>
                <a:gd name="T61" fmla="*/ 12 h 288"/>
                <a:gd name="T62" fmla="*/ 128 w 150"/>
                <a:gd name="T63" fmla="*/ 12 h 288"/>
                <a:gd name="T64" fmla="*/ 138 w 150"/>
                <a:gd name="T65" fmla="*/ 4 h 288"/>
                <a:gd name="T66" fmla="*/ 146 w 150"/>
                <a:gd name="T67" fmla="*/ 12 h 288"/>
                <a:gd name="T68" fmla="*/ 146 w 150"/>
                <a:gd name="T69" fmla="*/ 24 h 288"/>
                <a:gd name="T70" fmla="*/ 142 w 150"/>
                <a:gd name="T71" fmla="*/ 42 h 288"/>
                <a:gd name="T72" fmla="*/ 146 w 150"/>
                <a:gd name="T73" fmla="*/ 56 h 288"/>
                <a:gd name="T74" fmla="*/ 146 w 150"/>
                <a:gd name="T75" fmla="*/ 68 h 288"/>
                <a:gd name="T76" fmla="*/ 146 w 150"/>
                <a:gd name="T77" fmla="*/ 80 h 288"/>
                <a:gd name="T78" fmla="*/ 142 w 150"/>
                <a:gd name="T79" fmla="*/ 86 h 288"/>
                <a:gd name="T80" fmla="*/ 134 w 150"/>
                <a:gd name="T81" fmla="*/ 102 h 288"/>
                <a:gd name="T82" fmla="*/ 124 w 150"/>
                <a:gd name="T83" fmla="*/ 112 h 288"/>
                <a:gd name="T84" fmla="*/ 108 w 150"/>
                <a:gd name="T85" fmla="*/ 120 h 288"/>
                <a:gd name="T86" fmla="*/ 94 w 150"/>
                <a:gd name="T87" fmla="*/ 132 h 288"/>
                <a:gd name="T88" fmla="*/ 86 w 150"/>
                <a:gd name="T89" fmla="*/ 140 h 288"/>
                <a:gd name="T90" fmla="*/ 82 w 150"/>
                <a:gd name="T91" fmla="*/ 146 h 288"/>
                <a:gd name="T92" fmla="*/ 70 w 150"/>
                <a:gd name="T93" fmla="*/ 158 h 288"/>
                <a:gd name="T94" fmla="*/ 64 w 150"/>
                <a:gd name="T95" fmla="*/ 162 h 288"/>
                <a:gd name="T96" fmla="*/ 68 w 150"/>
                <a:gd name="T97" fmla="*/ 176 h 288"/>
                <a:gd name="T98" fmla="*/ 70 w 150"/>
                <a:gd name="T99" fmla="*/ 192 h 288"/>
                <a:gd name="T100" fmla="*/ 70 w 150"/>
                <a:gd name="T101" fmla="*/ 210 h 288"/>
                <a:gd name="T102" fmla="*/ 74 w 150"/>
                <a:gd name="T103" fmla="*/ 210 h 288"/>
                <a:gd name="T104" fmla="*/ 70 w 150"/>
                <a:gd name="T105" fmla="*/ 228 h 288"/>
                <a:gd name="T106" fmla="*/ 74 w 150"/>
                <a:gd name="T107" fmla="*/ 236 h 288"/>
                <a:gd name="T108" fmla="*/ 68 w 150"/>
                <a:gd name="T109" fmla="*/ 248 h 288"/>
                <a:gd name="T110" fmla="*/ 52 w 150"/>
                <a:gd name="T111" fmla="*/ 254 h 288"/>
                <a:gd name="T112" fmla="*/ 38 w 150"/>
                <a:gd name="T113" fmla="*/ 262 h 288"/>
                <a:gd name="T114" fmla="*/ 34 w 150"/>
                <a:gd name="T115" fmla="*/ 278 h 288"/>
                <a:gd name="T116" fmla="*/ 38 w 150"/>
                <a:gd name="T117" fmla="*/ 288 h 288"/>
                <a:gd name="T118" fmla="*/ 26 w 150"/>
                <a:gd name="T119" fmla="*/ 288 h 288"/>
                <a:gd name="T120" fmla="*/ 74 w 150"/>
                <a:gd name="T121"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288">
                  <a:moveTo>
                    <a:pt x="26" y="288"/>
                  </a:moveTo>
                  <a:lnTo>
                    <a:pt x="26" y="280"/>
                  </a:lnTo>
                  <a:lnTo>
                    <a:pt x="26" y="278"/>
                  </a:lnTo>
                  <a:lnTo>
                    <a:pt x="26" y="274"/>
                  </a:lnTo>
                  <a:lnTo>
                    <a:pt x="22" y="274"/>
                  </a:lnTo>
                  <a:lnTo>
                    <a:pt x="22" y="270"/>
                  </a:lnTo>
                  <a:lnTo>
                    <a:pt x="22" y="266"/>
                  </a:lnTo>
                  <a:lnTo>
                    <a:pt x="22" y="262"/>
                  </a:lnTo>
                  <a:lnTo>
                    <a:pt x="26" y="254"/>
                  </a:lnTo>
                  <a:lnTo>
                    <a:pt x="22" y="254"/>
                  </a:lnTo>
                  <a:lnTo>
                    <a:pt x="22" y="252"/>
                  </a:lnTo>
                  <a:lnTo>
                    <a:pt x="22" y="248"/>
                  </a:lnTo>
                  <a:lnTo>
                    <a:pt x="26" y="244"/>
                  </a:lnTo>
                  <a:lnTo>
                    <a:pt x="22" y="244"/>
                  </a:lnTo>
                  <a:lnTo>
                    <a:pt x="22" y="240"/>
                  </a:lnTo>
                  <a:lnTo>
                    <a:pt x="22" y="236"/>
                  </a:lnTo>
                  <a:lnTo>
                    <a:pt x="22" y="232"/>
                  </a:lnTo>
                  <a:lnTo>
                    <a:pt x="18" y="232"/>
                  </a:lnTo>
                  <a:lnTo>
                    <a:pt x="18" y="228"/>
                  </a:lnTo>
                  <a:lnTo>
                    <a:pt x="18" y="226"/>
                  </a:lnTo>
                  <a:lnTo>
                    <a:pt x="18" y="222"/>
                  </a:lnTo>
                  <a:lnTo>
                    <a:pt x="14" y="210"/>
                  </a:lnTo>
                  <a:lnTo>
                    <a:pt x="14" y="206"/>
                  </a:lnTo>
                  <a:lnTo>
                    <a:pt x="18" y="202"/>
                  </a:lnTo>
                  <a:lnTo>
                    <a:pt x="22" y="198"/>
                  </a:lnTo>
                  <a:lnTo>
                    <a:pt x="30" y="188"/>
                  </a:lnTo>
                  <a:lnTo>
                    <a:pt x="30" y="184"/>
                  </a:lnTo>
                  <a:lnTo>
                    <a:pt x="30" y="180"/>
                  </a:lnTo>
                  <a:lnTo>
                    <a:pt x="30" y="176"/>
                  </a:lnTo>
                  <a:lnTo>
                    <a:pt x="34" y="176"/>
                  </a:lnTo>
                  <a:lnTo>
                    <a:pt x="34" y="172"/>
                  </a:lnTo>
                  <a:lnTo>
                    <a:pt x="38" y="168"/>
                  </a:lnTo>
                  <a:lnTo>
                    <a:pt x="38" y="166"/>
                  </a:lnTo>
                  <a:lnTo>
                    <a:pt x="38" y="162"/>
                  </a:lnTo>
                  <a:lnTo>
                    <a:pt x="38" y="158"/>
                  </a:lnTo>
                  <a:lnTo>
                    <a:pt x="34" y="158"/>
                  </a:lnTo>
                  <a:lnTo>
                    <a:pt x="34" y="154"/>
                  </a:lnTo>
                  <a:lnTo>
                    <a:pt x="38" y="154"/>
                  </a:lnTo>
                  <a:lnTo>
                    <a:pt x="38" y="150"/>
                  </a:lnTo>
                  <a:lnTo>
                    <a:pt x="38" y="146"/>
                  </a:lnTo>
                  <a:lnTo>
                    <a:pt x="34" y="146"/>
                  </a:lnTo>
                  <a:lnTo>
                    <a:pt x="34" y="142"/>
                  </a:lnTo>
                  <a:lnTo>
                    <a:pt x="38" y="142"/>
                  </a:lnTo>
                  <a:lnTo>
                    <a:pt x="38" y="140"/>
                  </a:lnTo>
                  <a:lnTo>
                    <a:pt x="42" y="136"/>
                  </a:lnTo>
                  <a:lnTo>
                    <a:pt x="38" y="136"/>
                  </a:lnTo>
                  <a:lnTo>
                    <a:pt x="38" y="132"/>
                  </a:lnTo>
                  <a:lnTo>
                    <a:pt x="38" y="128"/>
                  </a:lnTo>
                  <a:lnTo>
                    <a:pt x="38" y="124"/>
                  </a:lnTo>
                  <a:lnTo>
                    <a:pt x="38" y="120"/>
                  </a:lnTo>
                  <a:lnTo>
                    <a:pt x="38" y="116"/>
                  </a:lnTo>
                  <a:lnTo>
                    <a:pt x="38" y="112"/>
                  </a:lnTo>
                  <a:lnTo>
                    <a:pt x="38" y="110"/>
                  </a:lnTo>
                  <a:lnTo>
                    <a:pt x="34" y="110"/>
                  </a:lnTo>
                  <a:lnTo>
                    <a:pt x="34" y="106"/>
                  </a:lnTo>
                  <a:lnTo>
                    <a:pt x="30" y="106"/>
                  </a:lnTo>
                  <a:lnTo>
                    <a:pt x="30" y="102"/>
                  </a:lnTo>
                  <a:lnTo>
                    <a:pt x="26" y="102"/>
                  </a:lnTo>
                  <a:lnTo>
                    <a:pt x="22" y="102"/>
                  </a:lnTo>
                  <a:lnTo>
                    <a:pt x="22" y="98"/>
                  </a:lnTo>
                  <a:lnTo>
                    <a:pt x="18" y="98"/>
                  </a:lnTo>
                  <a:lnTo>
                    <a:pt x="14" y="98"/>
                  </a:lnTo>
                  <a:lnTo>
                    <a:pt x="14" y="94"/>
                  </a:lnTo>
                  <a:lnTo>
                    <a:pt x="12" y="94"/>
                  </a:lnTo>
                  <a:lnTo>
                    <a:pt x="8" y="94"/>
                  </a:lnTo>
                  <a:lnTo>
                    <a:pt x="0" y="94"/>
                  </a:lnTo>
                  <a:lnTo>
                    <a:pt x="0" y="90"/>
                  </a:lnTo>
                  <a:lnTo>
                    <a:pt x="0" y="86"/>
                  </a:lnTo>
                  <a:lnTo>
                    <a:pt x="0" y="82"/>
                  </a:lnTo>
                  <a:lnTo>
                    <a:pt x="0" y="80"/>
                  </a:lnTo>
                  <a:lnTo>
                    <a:pt x="0" y="76"/>
                  </a:lnTo>
                  <a:lnTo>
                    <a:pt x="4" y="76"/>
                  </a:lnTo>
                  <a:lnTo>
                    <a:pt x="8" y="76"/>
                  </a:lnTo>
                  <a:lnTo>
                    <a:pt x="8" y="72"/>
                  </a:lnTo>
                  <a:lnTo>
                    <a:pt x="12" y="72"/>
                  </a:lnTo>
                  <a:lnTo>
                    <a:pt x="14" y="72"/>
                  </a:lnTo>
                  <a:lnTo>
                    <a:pt x="18" y="72"/>
                  </a:lnTo>
                  <a:lnTo>
                    <a:pt x="18" y="68"/>
                  </a:lnTo>
                  <a:lnTo>
                    <a:pt x="22" y="68"/>
                  </a:lnTo>
                  <a:lnTo>
                    <a:pt x="26" y="68"/>
                  </a:lnTo>
                  <a:lnTo>
                    <a:pt x="30" y="64"/>
                  </a:lnTo>
                  <a:lnTo>
                    <a:pt x="38" y="60"/>
                  </a:lnTo>
                  <a:lnTo>
                    <a:pt x="42" y="60"/>
                  </a:lnTo>
                  <a:lnTo>
                    <a:pt x="42" y="64"/>
                  </a:lnTo>
                  <a:lnTo>
                    <a:pt x="44" y="64"/>
                  </a:lnTo>
                  <a:lnTo>
                    <a:pt x="44" y="68"/>
                  </a:lnTo>
                  <a:lnTo>
                    <a:pt x="48" y="68"/>
                  </a:lnTo>
                  <a:lnTo>
                    <a:pt x="52" y="68"/>
                  </a:lnTo>
                  <a:lnTo>
                    <a:pt x="56" y="68"/>
                  </a:lnTo>
                  <a:lnTo>
                    <a:pt x="60" y="68"/>
                  </a:lnTo>
                  <a:lnTo>
                    <a:pt x="60" y="72"/>
                  </a:lnTo>
                  <a:lnTo>
                    <a:pt x="60" y="76"/>
                  </a:lnTo>
                  <a:lnTo>
                    <a:pt x="60" y="80"/>
                  </a:lnTo>
                  <a:lnTo>
                    <a:pt x="60" y="82"/>
                  </a:lnTo>
                  <a:lnTo>
                    <a:pt x="60" y="86"/>
                  </a:lnTo>
                  <a:lnTo>
                    <a:pt x="60" y="90"/>
                  </a:lnTo>
                  <a:lnTo>
                    <a:pt x="56" y="90"/>
                  </a:lnTo>
                  <a:lnTo>
                    <a:pt x="56" y="94"/>
                  </a:lnTo>
                  <a:lnTo>
                    <a:pt x="60" y="98"/>
                  </a:lnTo>
                  <a:lnTo>
                    <a:pt x="60" y="102"/>
                  </a:lnTo>
                  <a:lnTo>
                    <a:pt x="64" y="102"/>
                  </a:lnTo>
                  <a:lnTo>
                    <a:pt x="64" y="106"/>
                  </a:lnTo>
                  <a:lnTo>
                    <a:pt x="68" y="110"/>
                  </a:lnTo>
                  <a:lnTo>
                    <a:pt x="68" y="112"/>
                  </a:lnTo>
                  <a:lnTo>
                    <a:pt x="68" y="116"/>
                  </a:lnTo>
                  <a:lnTo>
                    <a:pt x="70" y="116"/>
                  </a:lnTo>
                  <a:lnTo>
                    <a:pt x="70" y="112"/>
                  </a:lnTo>
                  <a:lnTo>
                    <a:pt x="70" y="110"/>
                  </a:lnTo>
                  <a:lnTo>
                    <a:pt x="70" y="106"/>
                  </a:lnTo>
                  <a:lnTo>
                    <a:pt x="68" y="106"/>
                  </a:lnTo>
                  <a:lnTo>
                    <a:pt x="70" y="106"/>
                  </a:lnTo>
                  <a:lnTo>
                    <a:pt x="70" y="102"/>
                  </a:lnTo>
                  <a:lnTo>
                    <a:pt x="70" y="98"/>
                  </a:lnTo>
                  <a:lnTo>
                    <a:pt x="74" y="98"/>
                  </a:lnTo>
                  <a:lnTo>
                    <a:pt x="78" y="98"/>
                  </a:lnTo>
                  <a:lnTo>
                    <a:pt x="78" y="94"/>
                  </a:lnTo>
                  <a:lnTo>
                    <a:pt x="78" y="86"/>
                  </a:lnTo>
                  <a:lnTo>
                    <a:pt x="78" y="82"/>
                  </a:lnTo>
                  <a:lnTo>
                    <a:pt x="78" y="80"/>
                  </a:lnTo>
                  <a:lnTo>
                    <a:pt x="78" y="76"/>
                  </a:lnTo>
                  <a:lnTo>
                    <a:pt x="78" y="72"/>
                  </a:lnTo>
                  <a:lnTo>
                    <a:pt x="74" y="64"/>
                  </a:lnTo>
                  <a:lnTo>
                    <a:pt x="70" y="56"/>
                  </a:lnTo>
                  <a:lnTo>
                    <a:pt x="68" y="56"/>
                  </a:lnTo>
                  <a:lnTo>
                    <a:pt x="68" y="52"/>
                  </a:lnTo>
                  <a:lnTo>
                    <a:pt x="64" y="52"/>
                  </a:lnTo>
                  <a:lnTo>
                    <a:pt x="60" y="50"/>
                  </a:lnTo>
                  <a:lnTo>
                    <a:pt x="60" y="46"/>
                  </a:lnTo>
                  <a:lnTo>
                    <a:pt x="60" y="42"/>
                  </a:lnTo>
                  <a:lnTo>
                    <a:pt x="60" y="38"/>
                  </a:lnTo>
                  <a:lnTo>
                    <a:pt x="60" y="34"/>
                  </a:lnTo>
                  <a:lnTo>
                    <a:pt x="60" y="30"/>
                  </a:lnTo>
                  <a:lnTo>
                    <a:pt x="56" y="30"/>
                  </a:lnTo>
                  <a:lnTo>
                    <a:pt x="56" y="26"/>
                  </a:lnTo>
                  <a:lnTo>
                    <a:pt x="60" y="26"/>
                  </a:lnTo>
                  <a:lnTo>
                    <a:pt x="60" y="24"/>
                  </a:lnTo>
                  <a:lnTo>
                    <a:pt x="60" y="20"/>
                  </a:lnTo>
                  <a:lnTo>
                    <a:pt x="64" y="20"/>
                  </a:lnTo>
                  <a:lnTo>
                    <a:pt x="68" y="20"/>
                  </a:lnTo>
                  <a:lnTo>
                    <a:pt x="70" y="20"/>
                  </a:lnTo>
                  <a:lnTo>
                    <a:pt x="74" y="20"/>
                  </a:lnTo>
                  <a:lnTo>
                    <a:pt x="78" y="16"/>
                  </a:lnTo>
                  <a:lnTo>
                    <a:pt x="82" y="20"/>
                  </a:lnTo>
                  <a:lnTo>
                    <a:pt x="86" y="20"/>
                  </a:lnTo>
                  <a:lnTo>
                    <a:pt x="90" y="20"/>
                  </a:lnTo>
                  <a:lnTo>
                    <a:pt x="94" y="20"/>
                  </a:lnTo>
                  <a:lnTo>
                    <a:pt x="98" y="20"/>
                  </a:lnTo>
                  <a:lnTo>
                    <a:pt x="100" y="20"/>
                  </a:lnTo>
                  <a:lnTo>
                    <a:pt x="104" y="20"/>
                  </a:lnTo>
                  <a:lnTo>
                    <a:pt x="108" y="20"/>
                  </a:lnTo>
                  <a:lnTo>
                    <a:pt x="108" y="16"/>
                  </a:lnTo>
                  <a:lnTo>
                    <a:pt x="104" y="16"/>
                  </a:lnTo>
                  <a:lnTo>
                    <a:pt x="108" y="16"/>
                  </a:lnTo>
                  <a:lnTo>
                    <a:pt x="108" y="12"/>
                  </a:lnTo>
                  <a:lnTo>
                    <a:pt x="112" y="12"/>
                  </a:lnTo>
                  <a:lnTo>
                    <a:pt x="112" y="16"/>
                  </a:lnTo>
                  <a:lnTo>
                    <a:pt x="116" y="16"/>
                  </a:lnTo>
                  <a:lnTo>
                    <a:pt x="120" y="12"/>
                  </a:lnTo>
                  <a:lnTo>
                    <a:pt x="124" y="12"/>
                  </a:lnTo>
                  <a:lnTo>
                    <a:pt x="128" y="12"/>
                  </a:lnTo>
                  <a:lnTo>
                    <a:pt x="128" y="8"/>
                  </a:lnTo>
                  <a:lnTo>
                    <a:pt x="130" y="8"/>
                  </a:lnTo>
                  <a:lnTo>
                    <a:pt x="134" y="8"/>
                  </a:lnTo>
                  <a:lnTo>
                    <a:pt x="134" y="4"/>
                  </a:lnTo>
                  <a:lnTo>
                    <a:pt x="138" y="4"/>
                  </a:lnTo>
                  <a:lnTo>
                    <a:pt x="142" y="0"/>
                  </a:lnTo>
                  <a:lnTo>
                    <a:pt x="146" y="0"/>
                  </a:lnTo>
                  <a:lnTo>
                    <a:pt x="146" y="4"/>
                  </a:lnTo>
                  <a:lnTo>
                    <a:pt x="146" y="8"/>
                  </a:lnTo>
                  <a:lnTo>
                    <a:pt x="146" y="12"/>
                  </a:lnTo>
                  <a:lnTo>
                    <a:pt x="142" y="12"/>
                  </a:lnTo>
                  <a:lnTo>
                    <a:pt x="142" y="16"/>
                  </a:lnTo>
                  <a:lnTo>
                    <a:pt x="146" y="16"/>
                  </a:lnTo>
                  <a:lnTo>
                    <a:pt x="142" y="20"/>
                  </a:lnTo>
                  <a:lnTo>
                    <a:pt x="146" y="24"/>
                  </a:lnTo>
                  <a:lnTo>
                    <a:pt x="146" y="30"/>
                  </a:lnTo>
                  <a:lnTo>
                    <a:pt x="146" y="34"/>
                  </a:lnTo>
                  <a:lnTo>
                    <a:pt x="146" y="38"/>
                  </a:lnTo>
                  <a:lnTo>
                    <a:pt x="146" y="42"/>
                  </a:lnTo>
                  <a:lnTo>
                    <a:pt x="142" y="42"/>
                  </a:lnTo>
                  <a:lnTo>
                    <a:pt x="146" y="42"/>
                  </a:lnTo>
                  <a:lnTo>
                    <a:pt x="146" y="46"/>
                  </a:lnTo>
                  <a:lnTo>
                    <a:pt x="146" y="50"/>
                  </a:lnTo>
                  <a:lnTo>
                    <a:pt x="146" y="52"/>
                  </a:lnTo>
                  <a:lnTo>
                    <a:pt x="146" y="56"/>
                  </a:lnTo>
                  <a:lnTo>
                    <a:pt x="146" y="60"/>
                  </a:lnTo>
                  <a:lnTo>
                    <a:pt x="146" y="64"/>
                  </a:lnTo>
                  <a:lnTo>
                    <a:pt x="150" y="64"/>
                  </a:lnTo>
                  <a:lnTo>
                    <a:pt x="150" y="68"/>
                  </a:lnTo>
                  <a:lnTo>
                    <a:pt x="146" y="68"/>
                  </a:lnTo>
                  <a:lnTo>
                    <a:pt x="150" y="68"/>
                  </a:lnTo>
                  <a:lnTo>
                    <a:pt x="150" y="72"/>
                  </a:lnTo>
                  <a:lnTo>
                    <a:pt x="150" y="76"/>
                  </a:lnTo>
                  <a:lnTo>
                    <a:pt x="150" y="80"/>
                  </a:lnTo>
                  <a:lnTo>
                    <a:pt x="146" y="80"/>
                  </a:lnTo>
                  <a:lnTo>
                    <a:pt x="146" y="82"/>
                  </a:lnTo>
                  <a:lnTo>
                    <a:pt x="146" y="80"/>
                  </a:lnTo>
                  <a:lnTo>
                    <a:pt x="146" y="82"/>
                  </a:lnTo>
                  <a:lnTo>
                    <a:pt x="146" y="86"/>
                  </a:lnTo>
                  <a:lnTo>
                    <a:pt x="142" y="86"/>
                  </a:lnTo>
                  <a:lnTo>
                    <a:pt x="142" y="90"/>
                  </a:lnTo>
                  <a:lnTo>
                    <a:pt x="138" y="94"/>
                  </a:lnTo>
                  <a:lnTo>
                    <a:pt x="138" y="98"/>
                  </a:lnTo>
                  <a:lnTo>
                    <a:pt x="134" y="98"/>
                  </a:lnTo>
                  <a:lnTo>
                    <a:pt x="134" y="102"/>
                  </a:lnTo>
                  <a:lnTo>
                    <a:pt x="134" y="106"/>
                  </a:lnTo>
                  <a:lnTo>
                    <a:pt x="130" y="106"/>
                  </a:lnTo>
                  <a:lnTo>
                    <a:pt x="128" y="110"/>
                  </a:lnTo>
                  <a:lnTo>
                    <a:pt x="124" y="110"/>
                  </a:lnTo>
                  <a:lnTo>
                    <a:pt x="124" y="112"/>
                  </a:lnTo>
                  <a:lnTo>
                    <a:pt x="120" y="112"/>
                  </a:lnTo>
                  <a:lnTo>
                    <a:pt x="116" y="116"/>
                  </a:lnTo>
                  <a:lnTo>
                    <a:pt x="112" y="116"/>
                  </a:lnTo>
                  <a:lnTo>
                    <a:pt x="108" y="116"/>
                  </a:lnTo>
                  <a:lnTo>
                    <a:pt x="108" y="120"/>
                  </a:lnTo>
                  <a:lnTo>
                    <a:pt x="104" y="120"/>
                  </a:lnTo>
                  <a:lnTo>
                    <a:pt x="100" y="124"/>
                  </a:lnTo>
                  <a:lnTo>
                    <a:pt x="98" y="124"/>
                  </a:lnTo>
                  <a:lnTo>
                    <a:pt x="98" y="128"/>
                  </a:lnTo>
                  <a:lnTo>
                    <a:pt x="94" y="132"/>
                  </a:lnTo>
                  <a:lnTo>
                    <a:pt x="94" y="128"/>
                  </a:lnTo>
                  <a:lnTo>
                    <a:pt x="94" y="132"/>
                  </a:lnTo>
                  <a:lnTo>
                    <a:pt x="94" y="136"/>
                  </a:lnTo>
                  <a:lnTo>
                    <a:pt x="90" y="140"/>
                  </a:lnTo>
                  <a:lnTo>
                    <a:pt x="86" y="140"/>
                  </a:lnTo>
                  <a:lnTo>
                    <a:pt x="86" y="142"/>
                  </a:lnTo>
                  <a:lnTo>
                    <a:pt x="86" y="146"/>
                  </a:lnTo>
                  <a:lnTo>
                    <a:pt x="82" y="146"/>
                  </a:lnTo>
                  <a:lnTo>
                    <a:pt x="82" y="142"/>
                  </a:lnTo>
                  <a:lnTo>
                    <a:pt x="82" y="146"/>
                  </a:lnTo>
                  <a:lnTo>
                    <a:pt x="78" y="146"/>
                  </a:lnTo>
                  <a:lnTo>
                    <a:pt x="78" y="150"/>
                  </a:lnTo>
                  <a:lnTo>
                    <a:pt x="74" y="150"/>
                  </a:lnTo>
                  <a:lnTo>
                    <a:pt x="74" y="154"/>
                  </a:lnTo>
                  <a:lnTo>
                    <a:pt x="70" y="158"/>
                  </a:lnTo>
                  <a:lnTo>
                    <a:pt x="68" y="162"/>
                  </a:lnTo>
                  <a:lnTo>
                    <a:pt x="64" y="162"/>
                  </a:lnTo>
                  <a:lnTo>
                    <a:pt x="60" y="158"/>
                  </a:lnTo>
                  <a:lnTo>
                    <a:pt x="60" y="162"/>
                  </a:lnTo>
                  <a:lnTo>
                    <a:pt x="64" y="162"/>
                  </a:lnTo>
                  <a:lnTo>
                    <a:pt x="64" y="166"/>
                  </a:lnTo>
                  <a:lnTo>
                    <a:pt x="64" y="168"/>
                  </a:lnTo>
                  <a:lnTo>
                    <a:pt x="64" y="172"/>
                  </a:lnTo>
                  <a:lnTo>
                    <a:pt x="64" y="176"/>
                  </a:lnTo>
                  <a:lnTo>
                    <a:pt x="68" y="176"/>
                  </a:lnTo>
                  <a:lnTo>
                    <a:pt x="68" y="180"/>
                  </a:lnTo>
                  <a:lnTo>
                    <a:pt x="68" y="184"/>
                  </a:lnTo>
                  <a:lnTo>
                    <a:pt x="68" y="188"/>
                  </a:lnTo>
                  <a:lnTo>
                    <a:pt x="68" y="192"/>
                  </a:lnTo>
                  <a:lnTo>
                    <a:pt x="70" y="192"/>
                  </a:lnTo>
                  <a:lnTo>
                    <a:pt x="70" y="196"/>
                  </a:lnTo>
                  <a:lnTo>
                    <a:pt x="70" y="198"/>
                  </a:lnTo>
                  <a:lnTo>
                    <a:pt x="70" y="202"/>
                  </a:lnTo>
                  <a:lnTo>
                    <a:pt x="70" y="206"/>
                  </a:lnTo>
                  <a:lnTo>
                    <a:pt x="70" y="210"/>
                  </a:lnTo>
                  <a:lnTo>
                    <a:pt x="70" y="206"/>
                  </a:lnTo>
                  <a:lnTo>
                    <a:pt x="70" y="202"/>
                  </a:lnTo>
                  <a:lnTo>
                    <a:pt x="74" y="202"/>
                  </a:lnTo>
                  <a:lnTo>
                    <a:pt x="74" y="206"/>
                  </a:lnTo>
                  <a:lnTo>
                    <a:pt x="74" y="210"/>
                  </a:lnTo>
                  <a:lnTo>
                    <a:pt x="74" y="214"/>
                  </a:lnTo>
                  <a:lnTo>
                    <a:pt x="74" y="218"/>
                  </a:lnTo>
                  <a:lnTo>
                    <a:pt x="74" y="222"/>
                  </a:lnTo>
                  <a:lnTo>
                    <a:pt x="74" y="226"/>
                  </a:lnTo>
                  <a:lnTo>
                    <a:pt x="70" y="228"/>
                  </a:lnTo>
                  <a:lnTo>
                    <a:pt x="70" y="232"/>
                  </a:lnTo>
                  <a:lnTo>
                    <a:pt x="70" y="236"/>
                  </a:lnTo>
                  <a:lnTo>
                    <a:pt x="70" y="232"/>
                  </a:lnTo>
                  <a:lnTo>
                    <a:pt x="74" y="232"/>
                  </a:lnTo>
                  <a:lnTo>
                    <a:pt x="74" y="236"/>
                  </a:lnTo>
                  <a:lnTo>
                    <a:pt x="74" y="240"/>
                  </a:lnTo>
                  <a:lnTo>
                    <a:pt x="70" y="240"/>
                  </a:lnTo>
                  <a:lnTo>
                    <a:pt x="70" y="244"/>
                  </a:lnTo>
                  <a:lnTo>
                    <a:pt x="70" y="248"/>
                  </a:lnTo>
                  <a:lnTo>
                    <a:pt x="68" y="248"/>
                  </a:lnTo>
                  <a:lnTo>
                    <a:pt x="64" y="252"/>
                  </a:lnTo>
                  <a:lnTo>
                    <a:pt x="60" y="252"/>
                  </a:lnTo>
                  <a:lnTo>
                    <a:pt x="56" y="252"/>
                  </a:lnTo>
                  <a:lnTo>
                    <a:pt x="56" y="254"/>
                  </a:lnTo>
                  <a:lnTo>
                    <a:pt x="52" y="254"/>
                  </a:lnTo>
                  <a:lnTo>
                    <a:pt x="48" y="254"/>
                  </a:lnTo>
                  <a:lnTo>
                    <a:pt x="44" y="258"/>
                  </a:lnTo>
                  <a:lnTo>
                    <a:pt x="42" y="258"/>
                  </a:lnTo>
                  <a:lnTo>
                    <a:pt x="42" y="262"/>
                  </a:lnTo>
                  <a:lnTo>
                    <a:pt x="38" y="262"/>
                  </a:lnTo>
                  <a:lnTo>
                    <a:pt x="38" y="266"/>
                  </a:lnTo>
                  <a:lnTo>
                    <a:pt x="34" y="266"/>
                  </a:lnTo>
                  <a:lnTo>
                    <a:pt x="34" y="270"/>
                  </a:lnTo>
                  <a:lnTo>
                    <a:pt x="34" y="274"/>
                  </a:lnTo>
                  <a:lnTo>
                    <a:pt x="34" y="278"/>
                  </a:lnTo>
                  <a:lnTo>
                    <a:pt x="38" y="278"/>
                  </a:lnTo>
                  <a:lnTo>
                    <a:pt x="38" y="274"/>
                  </a:lnTo>
                  <a:lnTo>
                    <a:pt x="38" y="278"/>
                  </a:lnTo>
                  <a:lnTo>
                    <a:pt x="38" y="284"/>
                  </a:lnTo>
                  <a:lnTo>
                    <a:pt x="38" y="288"/>
                  </a:lnTo>
                  <a:lnTo>
                    <a:pt x="34" y="288"/>
                  </a:lnTo>
                  <a:lnTo>
                    <a:pt x="30" y="288"/>
                  </a:lnTo>
                  <a:lnTo>
                    <a:pt x="26" y="288"/>
                  </a:lnTo>
                  <a:lnTo>
                    <a:pt x="26" y="288"/>
                  </a:lnTo>
                  <a:lnTo>
                    <a:pt x="26" y="288"/>
                  </a:lnTo>
                  <a:close/>
                  <a:moveTo>
                    <a:pt x="74" y="198"/>
                  </a:moveTo>
                  <a:lnTo>
                    <a:pt x="70" y="198"/>
                  </a:lnTo>
                  <a:lnTo>
                    <a:pt x="70" y="196"/>
                  </a:lnTo>
                  <a:lnTo>
                    <a:pt x="74" y="192"/>
                  </a:lnTo>
                  <a:lnTo>
                    <a:pt x="74" y="196"/>
                  </a:lnTo>
                  <a:lnTo>
                    <a:pt x="74" y="198"/>
                  </a:lnTo>
                  <a:lnTo>
                    <a:pt x="74" y="198"/>
                  </a:lnTo>
                  <a:lnTo>
                    <a:pt x="74" y="19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160"/>
            <p:cNvSpPr>
              <a:spLocks/>
            </p:cNvSpPr>
            <p:nvPr/>
          </p:nvSpPr>
          <p:spPr bwMode="auto">
            <a:xfrm>
              <a:off x="4654550" y="5022918"/>
              <a:ext cx="307975" cy="339725"/>
            </a:xfrm>
            <a:custGeom>
              <a:avLst/>
              <a:gdLst>
                <a:gd name="T0" fmla="*/ 120 w 194"/>
                <a:gd name="T1" fmla="*/ 124 h 214"/>
                <a:gd name="T2" fmla="*/ 120 w 194"/>
                <a:gd name="T3" fmla="*/ 140 h 214"/>
                <a:gd name="T4" fmla="*/ 120 w 194"/>
                <a:gd name="T5" fmla="*/ 154 h 214"/>
                <a:gd name="T6" fmla="*/ 120 w 194"/>
                <a:gd name="T7" fmla="*/ 184 h 214"/>
                <a:gd name="T8" fmla="*/ 120 w 194"/>
                <a:gd name="T9" fmla="*/ 202 h 214"/>
                <a:gd name="T10" fmla="*/ 108 w 194"/>
                <a:gd name="T11" fmla="*/ 210 h 214"/>
                <a:gd name="T12" fmla="*/ 96 w 194"/>
                <a:gd name="T13" fmla="*/ 214 h 214"/>
                <a:gd name="T14" fmla="*/ 86 w 194"/>
                <a:gd name="T15" fmla="*/ 210 h 214"/>
                <a:gd name="T16" fmla="*/ 82 w 194"/>
                <a:gd name="T17" fmla="*/ 198 h 214"/>
                <a:gd name="T18" fmla="*/ 74 w 194"/>
                <a:gd name="T19" fmla="*/ 198 h 214"/>
                <a:gd name="T20" fmla="*/ 66 w 194"/>
                <a:gd name="T21" fmla="*/ 206 h 214"/>
                <a:gd name="T22" fmla="*/ 60 w 194"/>
                <a:gd name="T23" fmla="*/ 194 h 214"/>
                <a:gd name="T24" fmla="*/ 56 w 194"/>
                <a:gd name="T25" fmla="*/ 190 h 214"/>
                <a:gd name="T26" fmla="*/ 52 w 194"/>
                <a:gd name="T27" fmla="*/ 176 h 214"/>
                <a:gd name="T28" fmla="*/ 48 w 194"/>
                <a:gd name="T29" fmla="*/ 166 h 214"/>
                <a:gd name="T30" fmla="*/ 44 w 194"/>
                <a:gd name="T31" fmla="*/ 154 h 214"/>
                <a:gd name="T32" fmla="*/ 44 w 194"/>
                <a:gd name="T33" fmla="*/ 140 h 214"/>
                <a:gd name="T34" fmla="*/ 40 w 194"/>
                <a:gd name="T35" fmla="*/ 128 h 214"/>
                <a:gd name="T36" fmla="*/ 40 w 194"/>
                <a:gd name="T37" fmla="*/ 114 h 214"/>
                <a:gd name="T38" fmla="*/ 40 w 194"/>
                <a:gd name="T39" fmla="*/ 98 h 214"/>
                <a:gd name="T40" fmla="*/ 34 w 194"/>
                <a:gd name="T41" fmla="*/ 86 h 214"/>
                <a:gd name="T42" fmla="*/ 30 w 194"/>
                <a:gd name="T43" fmla="*/ 76 h 214"/>
                <a:gd name="T44" fmla="*/ 22 w 194"/>
                <a:gd name="T45" fmla="*/ 64 h 214"/>
                <a:gd name="T46" fmla="*/ 18 w 194"/>
                <a:gd name="T47" fmla="*/ 54 h 214"/>
                <a:gd name="T48" fmla="*/ 14 w 194"/>
                <a:gd name="T49" fmla="*/ 42 h 214"/>
                <a:gd name="T50" fmla="*/ 8 w 194"/>
                <a:gd name="T51" fmla="*/ 30 h 214"/>
                <a:gd name="T52" fmla="*/ 4 w 194"/>
                <a:gd name="T53" fmla="*/ 20 h 214"/>
                <a:gd name="T54" fmla="*/ 4 w 194"/>
                <a:gd name="T55" fmla="*/ 8 h 214"/>
                <a:gd name="T56" fmla="*/ 14 w 194"/>
                <a:gd name="T57" fmla="*/ 4 h 214"/>
                <a:gd name="T58" fmla="*/ 30 w 194"/>
                <a:gd name="T59" fmla="*/ 4 h 214"/>
                <a:gd name="T60" fmla="*/ 40 w 194"/>
                <a:gd name="T61" fmla="*/ 8 h 214"/>
                <a:gd name="T62" fmla="*/ 64 w 194"/>
                <a:gd name="T63" fmla="*/ 8 h 214"/>
                <a:gd name="T64" fmla="*/ 90 w 194"/>
                <a:gd name="T65" fmla="*/ 8 h 214"/>
                <a:gd name="T66" fmla="*/ 100 w 194"/>
                <a:gd name="T67" fmla="*/ 16 h 214"/>
                <a:gd name="T68" fmla="*/ 116 w 194"/>
                <a:gd name="T69" fmla="*/ 16 h 214"/>
                <a:gd name="T70" fmla="*/ 126 w 194"/>
                <a:gd name="T71" fmla="*/ 20 h 214"/>
                <a:gd name="T72" fmla="*/ 138 w 194"/>
                <a:gd name="T73" fmla="*/ 20 h 214"/>
                <a:gd name="T74" fmla="*/ 160 w 194"/>
                <a:gd name="T75" fmla="*/ 12 h 214"/>
                <a:gd name="T76" fmla="*/ 176 w 194"/>
                <a:gd name="T77" fmla="*/ 8 h 214"/>
                <a:gd name="T78" fmla="*/ 190 w 194"/>
                <a:gd name="T79" fmla="*/ 8 h 214"/>
                <a:gd name="T80" fmla="*/ 186 w 194"/>
                <a:gd name="T81" fmla="*/ 16 h 214"/>
                <a:gd name="T82" fmla="*/ 178 w 194"/>
                <a:gd name="T83" fmla="*/ 20 h 214"/>
                <a:gd name="T84" fmla="*/ 172 w 194"/>
                <a:gd name="T85" fmla="*/ 28 h 214"/>
                <a:gd name="T86" fmla="*/ 164 w 194"/>
                <a:gd name="T87" fmla="*/ 20 h 214"/>
                <a:gd name="T88" fmla="*/ 146 w 194"/>
                <a:gd name="T89" fmla="*/ 24 h 214"/>
                <a:gd name="T90" fmla="*/ 134 w 194"/>
                <a:gd name="T91" fmla="*/ 30 h 214"/>
                <a:gd name="T92" fmla="*/ 134 w 194"/>
                <a:gd name="T93" fmla="*/ 68 h 214"/>
                <a:gd name="T94" fmla="*/ 134 w 194"/>
                <a:gd name="T95" fmla="*/ 86 h 214"/>
                <a:gd name="T96" fmla="*/ 122 w 194"/>
                <a:gd name="T97" fmla="*/ 90 h 214"/>
                <a:gd name="T98" fmla="*/ 120 w 194"/>
                <a:gd name="T99" fmla="*/ 102 h 214"/>
                <a:gd name="T100" fmla="*/ 120 w 194"/>
                <a:gd name="T101" fmla="*/ 1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4" h="214">
                  <a:moveTo>
                    <a:pt x="120" y="114"/>
                  </a:moveTo>
                  <a:lnTo>
                    <a:pt x="120" y="116"/>
                  </a:lnTo>
                  <a:lnTo>
                    <a:pt x="120" y="120"/>
                  </a:lnTo>
                  <a:lnTo>
                    <a:pt x="120" y="124"/>
                  </a:lnTo>
                  <a:lnTo>
                    <a:pt x="120" y="128"/>
                  </a:lnTo>
                  <a:lnTo>
                    <a:pt x="120" y="132"/>
                  </a:lnTo>
                  <a:lnTo>
                    <a:pt x="120" y="136"/>
                  </a:lnTo>
                  <a:lnTo>
                    <a:pt x="120" y="140"/>
                  </a:lnTo>
                  <a:lnTo>
                    <a:pt x="120" y="144"/>
                  </a:lnTo>
                  <a:lnTo>
                    <a:pt x="120" y="146"/>
                  </a:lnTo>
                  <a:lnTo>
                    <a:pt x="120" y="150"/>
                  </a:lnTo>
                  <a:lnTo>
                    <a:pt x="120" y="154"/>
                  </a:lnTo>
                  <a:lnTo>
                    <a:pt x="120" y="158"/>
                  </a:lnTo>
                  <a:lnTo>
                    <a:pt x="120" y="168"/>
                  </a:lnTo>
                  <a:lnTo>
                    <a:pt x="120" y="180"/>
                  </a:lnTo>
                  <a:lnTo>
                    <a:pt x="120" y="184"/>
                  </a:lnTo>
                  <a:lnTo>
                    <a:pt x="120" y="186"/>
                  </a:lnTo>
                  <a:lnTo>
                    <a:pt x="120" y="194"/>
                  </a:lnTo>
                  <a:lnTo>
                    <a:pt x="120" y="198"/>
                  </a:lnTo>
                  <a:lnTo>
                    <a:pt x="120" y="202"/>
                  </a:lnTo>
                  <a:lnTo>
                    <a:pt x="116" y="206"/>
                  </a:lnTo>
                  <a:lnTo>
                    <a:pt x="112" y="206"/>
                  </a:lnTo>
                  <a:lnTo>
                    <a:pt x="112" y="210"/>
                  </a:lnTo>
                  <a:lnTo>
                    <a:pt x="108" y="210"/>
                  </a:lnTo>
                  <a:lnTo>
                    <a:pt x="108" y="214"/>
                  </a:lnTo>
                  <a:lnTo>
                    <a:pt x="104" y="214"/>
                  </a:lnTo>
                  <a:lnTo>
                    <a:pt x="100" y="210"/>
                  </a:lnTo>
                  <a:lnTo>
                    <a:pt x="96" y="214"/>
                  </a:lnTo>
                  <a:lnTo>
                    <a:pt x="94" y="214"/>
                  </a:lnTo>
                  <a:lnTo>
                    <a:pt x="90" y="214"/>
                  </a:lnTo>
                  <a:lnTo>
                    <a:pt x="90" y="210"/>
                  </a:lnTo>
                  <a:lnTo>
                    <a:pt x="86" y="210"/>
                  </a:lnTo>
                  <a:lnTo>
                    <a:pt x="82" y="210"/>
                  </a:lnTo>
                  <a:lnTo>
                    <a:pt x="82" y="206"/>
                  </a:lnTo>
                  <a:lnTo>
                    <a:pt x="82" y="202"/>
                  </a:lnTo>
                  <a:lnTo>
                    <a:pt x="82" y="198"/>
                  </a:lnTo>
                  <a:lnTo>
                    <a:pt x="82" y="202"/>
                  </a:lnTo>
                  <a:lnTo>
                    <a:pt x="78" y="202"/>
                  </a:lnTo>
                  <a:lnTo>
                    <a:pt x="78" y="198"/>
                  </a:lnTo>
                  <a:lnTo>
                    <a:pt x="74" y="198"/>
                  </a:lnTo>
                  <a:lnTo>
                    <a:pt x="74" y="202"/>
                  </a:lnTo>
                  <a:lnTo>
                    <a:pt x="74" y="206"/>
                  </a:lnTo>
                  <a:lnTo>
                    <a:pt x="70" y="206"/>
                  </a:lnTo>
                  <a:lnTo>
                    <a:pt x="66" y="206"/>
                  </a:lnTo>
                  <a:lnTo>
                    <a:pt x="64" y="202"/>
                  </a:lnTo>
                  <a:lnTo>
                    <a:pt x="64" y="198"/>
                  </a:lnTo>
                  <a:lnTo>
                    <a:pt x="60" y="198"/>
                  </a:lnTo>
                  <a:lnTo>
                    <a:pt x="60" y="194"/>
                  </a:lnTo>
                  <a:lnTo>
                    <a:pt x="56" y="194"/>
                  </a:lnTo>
                  <a:lnTo>
                    <a:pt x="60" y="194"/>
                  </a:lnTo>
                  <a:lnTo>
                    <a:pt x="56" y="194"/>
                  </a:lnTo>
                  <a:lnTo>
                    <a:pt x="56" y="190"/>
                  </a:lnTo>
                  <a:lnTo>
                    <a:pt x="52" y="186"/>
                  </a:lnTo>
                  <a:lnTo>
                    <a:pt x="52" y="184"/>
                  </a:lnTo>
                  <a:lnTo>
                    <a:pt x="52" y="180"/>
                  </a:lnTo>
                  <a:lnTo>
                    <a:pt x="52" y="176"/>
                  </a:lnTo>
                  <a:lnTo>
                    <a:pt x="48" y="172"/>
                  </a:lnTo>
                  <a:lnTo>
                    <a:pt x="52" y="172"/>
                  </a:lnTo>
                  <a:lnTo>
                    <a:pt x="48" y="168"/>
                  </a:lnTo>
                  <a:lnTo>
                    <a:pt x="48" y="166"/>
                  </a:lnTo>
                  <a:lnTo>
                    <a:pt x="48" y="162"/>
                  </a:lnTo>
                  <a:lnTo>
                    <a:pt x="48" y="158"/>
                  </a:lnTo>
                  <a:lnTo>
                    <a:pt x="44" y="158"/>
                  </a:lnTo>
                  <a:lnTo>
                    <a:pt x="44" y="154"/>
                  </a:lnTo>
                  <a:lnTo>
                    <a:pt x="44" y="150"/>
                  </a:lnTo>
                  <a:lnTo>
                    <a:pt x="44" y="146"/>
                  </a:lnTo>
                  <a:lnTo>
                    <a:pt x="44" y="144"/>
                  </a:lnTo>
                  <a:lnTo>
                    <a:pt x="44" y="140"/>
                  </a:lnTo>
                  <a:lnTo>
                    <a:pt x="44" y="136"/>
                  </a:lnTo>
                  <a:lnTo>
                    <a:pt x="40" y="136"/>
                  </a:lnTo>
                  <a:lnTo>
                    <a:pt x="40" y="132"/>
                  </a:lnTo>
                  <a:lnTo>
                    <a:pt x="40" y="128"/>
                  </a:lnTo>
                  <a:lnTo>
                    <a:pt x="40" y="124"/>
                  </a:lnTo>
                  <a:lnTo>
                    <a:pt x="40" y="120"/>
                  </a:lnTo>
                  <a:lnTo>
                    <a:pt x="40" y="116"/>
                  </a:lnTo>
                  <a:lnTo>
                    <a:pt x="40" y="114"/>
                  </a:lnTo>
                  <a:lnTo>
                    <a:pt x="40" y="110"/>
                  </a:lnTo>
                  <a:lnTo>
                    <a:pt x="40" y="106"/>
                  </a:lnTo>
                  <a:lnTo>
                    <a:pt x="40" y="102"/>
                  </a:lnTo>
                  <a:lnTo>
                    <a:pt x="40" y="98"/>
                  </a:lnTo>
                  <a:lnTo>
                    <a:pt x="40" y="94"/>
                  </a:lnTo>
                  <a:lnTo>
                    <a:pt x="38" y="90"/>
                  </a:lnTo>
                  <a:lnTo>
                    <a:pt x="38" y="86"/>
                  </a:lnTo>
                  <a:lnTo>
                    <a:pt x="34" y="86"/>
                  </a:lnTo>
                  <a:lnTo>
                    <a:pt x="34" y="84"/>
                  </a:lnTo>
                  <a:lnTo>
                    <a:pt x="34" y="80"/>
                  </a:lnTo>
                  <a:lnTo>
                    <a:pt x="30" y="80"/>
                  </a:lnTo>
                  <a:lnTo>
                    <a:pt x="30" y="76"/>
                  </a:lnTo>
                  <a:lnTo>
                    <a:pt x="30" y="72"/>
                  </a:lnTo>
                  <a:lnTo>
                    <a:pt x="26" y="68"/>
                  </a:lnTo>
                  <a:lnTo>
                    <a:pt x="26" y="64"/>
                  </a:lnTo>
                  <a:lnTo>
                    <a:pt x="22" y="64"/>
                  </a:lnTo>
                  <a:lnTo>
                    <a:pt x="22" y="60"/>
                  </a:lnTo>
                  <a:lnTo>
                    <a:pt x="22" y="58"/>
                  </a:lnTo>
                  <a:lnTo>
                    <a:pt x="22" y="54"/>
                  </a:lnTo>
                  <a:lnTo>
                    <a:pt x="18" y="54"/>
                  </a:lnTo>
                  <a:lnTo>
                    <a:pt x="18" y="50"/>
                  </a:lnTo>
                  <a:lnTo>
                    <a:pt x="18" y="46"/>
                  </a:lnTo>
                  <a:lnTo>
                    <a:pt x="14" y="46"/>
                  </a:lnTo>
                  <a:lnTo>
                    <a:pt x="14" y="42"/>
                  </a:lnTo>
                  <a:lnTo>
                    <a:pt x="14" y="38"/>
                  </a:lnTo>
                  <a:lnTo>
                    <a:pt x="12" y="34"/>
                  </a:lnTo>
                  <a:lnTo>
                    <a:pt x="12" y="30"/>
                  </a:lnTo>
                  <a:lnTo>
                    <a:pt x="8" y="30"/>
                  </a:lnTo>
                  <a:lnTo>
                    <a:pt x="8" y="28"/>
                  </a:lnTo>
                  <a:lnTo>
                    <a:pt x="8" y="24"/>
                  </a:lnTo>
                  <a:lnTo>
                    <a:pt x="4" y="24"/>
                  </a:lnTo>
                  <a:lnTo>
                    <a:pt x="4" y="20"/>
                  </a:lnTo>
                  <a:lnTo>
                    <a:pt x="4" y="16"/>
                  </a:lnTo>
                  <a:lnTo>
                    <a:pt x="0" y="12"/>
                  </a:lnTo>
                  <a:lnTo>
                    <a:pt x="0" y="8"/>
                  </a:lnTo>
                  <a:lnTo>
                    <a:pt x="4" y="8"/>
                  </a:lnTo>
                  <a:lnTo>
                    <a:pt x="4" y="4"/>
                  </a:lnTo>
                  <a:lnTo>
                    <a:pt x="8" y="4"/>
                  </a:lnTo>
                  <a:lnTo>
                    <a:pt x="12" y="4"/>
                  </a:lnTo>
                  <a:lnTo>
                    <a:pt x="14" y="4"/>
                  </a:lnTo>
                  <a:lnTo>
                    <a:pt x="18" y="0"/>
                  </a:lnTo>
                  <a:lnTo>
                    <a:pt x="22" y="0"/>
                  </a:lnTo>
                  <a:lnTo>
                    <a:pt x="26" y="0"/>
                  </a:lnTo>
                  <a:lnTo>
                    <a:pt x="30" y="4"/>
                  </a:lnTo>
                  <a:lnTo>
                    <a:pt x="34" y="4"/>
                  </a:lnTo>
                  <a:lnTo>
                    <a:pt x="34" y="8"/>
                  </a:lnTo>
                  <a:lnTo>
                    <a:pt x="38" y="8"/>
                  </a:lnTo>
                  <a:lnTo>
                    <a:pt x="40" y="8"/>
                  </a:lnTo>
                  <a:lnTo>
                    <a:pt x="44" y="8"/>
                  </a:lnTo>
                  <a:lnTo>
                    <a:pt x="48" y="8"/>
                  </a:lnTo>
                  <a:lnTo>
                    <a:pt x="56" y="8"/>
                  </a:lnTo>
                  <a:lnTo>
                    <a:pt x="64" y="8"/>
                  </a:lnTo>
                  <a:lnTo>
                    <a:pt x="70" y="8"/>
                  </a:lnTo>
                  <a:lnTo>
                    <a:pt x="82" y="8"/>
                  </a:lnTo>
                  <a:lnTo>
                    <a:pt x="86" y="8"/>
                  </a:lnTo>
                  <a:lnTo>
                    <a:pt x="90" y="8"/>
                  </a:lnTo>
                  <a:lnTo>
                    <a:pt x="94" y="8"/>
                  </a:lnTo>
                  <a:lnTo>
                    <a:pt x="96" y="8"/>
                  </a:lnTo>
                  <a:lnTo>
                    <a:pt x="100" y="12"/>
                  </a:lnTo>
                  <a:lnTo>
                    <a:pt x="100" y="16"/>
                  </a:lnTo>
                  <a:lnTo>
                    <a:pt x="104" y="16"/>
                  </a:lnTo>
                  <a:lnTo>
                    <a:pt x="108" y="16"/>
                  </a:lnTo>
                  <a:lnTo>
                    <a:pt x="112" y="16"/>
                  </a:lnTo>
                  <a:lnTo>
                    <a:pt x="116" y="16"/>
                  </a:lnTo>
                  <a:lnTo>
                    <a:pt x="120" y="16"/>
                  </a:lnTo>
                  <a:lnTo>
                    <a:pt x="122" y="16"/>
                  </a:lnTo>
                  <a:lnTo>
                    <a:pt x="126" y="16"/>
                  </a:lnTo>
                  <a:lnTo>
                    <a:pt x="126" y="20"/>
                  </a:lnTo>
                  <a:lnTo>
                    <a:pt x="130" y="20"/>
                  </a:lnTo>
                  <a:lnTo>
                    <a:pt x="134" y="16"/>
                  </a:lnTo>
                  <a:lnTo>
                    <a:pt x="138" y="16"/>
                  </a:lnTo>
                  <a:lnTo>
                    <a:pt x="138" y="20"/>
                  </a:lnTo>
                  <a:lnTo>
                    <a:pt x="146" y="16"/>
                  </a:lnTo>
                  <a:lnTo>
                    <a:pt x="152" y="16"/>
                  </a:lnTo>
                  <a:lnTo>
                    <a:pt x="156" y="16"/>
                  </a:lnTo>
                  <a:lnTo>
                    <a:pt x="160" y="12"/>
                  </a:lnTo>
                  <a:lnTo>
                    <a:pt x="164" y="12"/>
                  </a:lnTo>
                  <a:lnTo>
                    <a:pt x="168" y="12"/>
                  </a:lnTo>
                  <a:lnTo>
                    <a:pt x="172" y="12"/>
                  </a:lnTo>
                  <a:lnTo>
                    <a:pt x="176" y="8"/>
                  </a:lnTo>
                  <a:lnTo>
                    <a:pt x="178" y="8"/>
                  </a:lnTo>
                  <a:lnTo>
                    <a:pt x="182" y="8"/>
                  </a:lnTo>
                  <a:lnTo>
                    <a:pt x="186" y="8"/>
                  </a:lnTo>
                  <a:lnTo>
                    <a:pt x="190" y="8"/>
                  </a:lnTo>
                  <a:lnTo>
                    <a:pt x="190" y="12"/>
                  </a:lnTo>
                  <a:lnTo>
                    <a:pt x="194" y="16"/>
                  </a:lnTo>
                  <a:lnTo>
                    <a:pt x="190" y="16"/>
                  </a:lnTo>
                  <a:lnTo>
                    <a:pt x="186" y="16"/>
                  </a:lnTo>
                  <a:lnTo>
                    <a:pt x="182" y="20"/>
                  </a:lnTo>
                  <a:lnTo>
                    <a:pt x="182" y="16"/>
                  </a:lnTo>
                  <a:lnTo>
                    <a:pt x="178" y="16"/>
                  </a:lnTo>
                  <a:lnTo>
                    <a:pt x="178" y="20"/>
                  </a:lnTo>
                  <a:lnTo>
                    <a:pt x="176" y="20"/>
                  </a:lnTo>
                  <a:lnTo>
                    <a:pt x="176" y="24"/>
                  </a:lnTo>
                  <a:lnTo>
                    <a:pt x="172" y="24"/>
                  </a:lnTo>
                  <a:lnTo>
                    <a:pt x="172" y="28"/>
                  </a:lnTo>
                  <a:lnTo>
                    <a:pt x="168" y="28"/>
                  </a:lnTo>
                  <a:lnTo>
                    <a:pt x="168" y="24"/>
                  </a:lnTo>
                  <a:lnTo>
                    <a:pt x="168" y="20"/>
                  </a:lnTo>
                  <a:lnTo>
                    <a:pt x="164" y="20"/>
                  </a:lnTo>
                  <a:lnTo>
                    <a:pt x="156" y="20"/>
                  </a:lnTo>
                  <a:lnTo>
                    <a:pt x="152" y="20"/>
                  </a:lnTo>
                  <a:lnTo>
                    <a:pt x="150" y="20"/>
                  </a:lnTo>
                  <a:lnTo>
                    <a:pt x="146" y="24"/>
                  </a:lnTo>
                  <a:lnTo>
                    <a:pt x="138" y="24"/>
                  </a:lnTo>
                  <a:lnTo>
                    <a:pt x="134" y="24"/>
                  </a:lnTo>
                  <a:lnTo>
                    <a:pt x="134" y="28"/>
                  </a:lnTo>
                  <a:lnTo>
                    <a:pt x="134" y="30"/>
                  </a:lnTo>
                  <a:lnTo>
                    <a:pt x="134" y="38"/>
                  </a:lnTo>
                  <a:lnTo>
                    <a:pt x="134" y="54"/>
                  </a:lnTo>
                  <a:lnTo>
                    <a:pt x="134" y="58"/>
                  </a:lnTo>
                  <a:lnTo>
                    <a:pt x="134" y="68"/>
                  </a:lnTo>
                  <a:lnTo>
                    <a:pt x="134" y="72"/>
                  </a:lnTo>
                  <a:lnTo>
                    <a:pt x="134" y="76"/>
                  </a:lnTo>
                  <a:lnTo>
                    <a:pt x="134" y="84"/>
                  </a:lnTo>
                  <a:lnTo>
                    <a:pt x="134" y="86"/>
                  </a:lnTo>
                  <a:lnTo>
                    <a:pt x="134" y="90"/>
                  </a:lnTo>
                  <a:lnTo>
                    <a:pt x="130" y="90"/>
                  </a:lnTo>
                  <a:lnTo>
                    <a:pt x="126" y="90"/>
                  </a:lnTo>
                  <a:lnTo>
                    <a:pt x="122" y="90"/>
                  </a:lnTo>
                  <a:lnTo>
                    <a:pt x="120" y="90"/>
                  </a:lnTo>
                  <a:lnTo>
                    <a:pt x="120" y="94"/>
                  </a:lnTo>
                  <a:lnTo>
                    <a:pt x="120" y="98"/>
                  </a:lnTo>
                  <a:lnTo>
                    <a:pt x="120" y="102"/>
                  </a:lnTo>
                  <a:lnTo>
                    <a:pt x="120" y="106"/>
                  </a:lnTo>
                  <a:lnTo>
                    <a:pt x="120" y="110"/>
                  </a:lnTo>
                  <a:lnTo>
                    <a:pt x="120" y="114"/>
                  </a:lnTo>
                  <a:lnTo>
                    <a:pt x="120" y="114"/>
                  </a:lnTo>
                  <a:lnTo>
                    <a:pt x="120" y="11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161"/>
            <p:cNvSpPr>
              <a:spLocks/>
            </p:cNvSpPr>
            <p:nvPr/>
          </p:nvSpPr>
          <p:spPr bwMode="auto">
            <a:xfrm>
              <a:off x="4400550" y="3911668"/>
              <a:ext cx="355600" cy="330200"/>
            </a:xfrm>
            <a:custGeom>
              <a:avLst/>
              <a:gdLst>
                <a:gd name="T0" fmla="*/ 84 w 224"/>
                <a:gd name="T1" fmla="*/ 174 h 208"/>
                <a:gd name="T2" fmla="*/ 80 w 224"/>
                <a:gd name="T3" fmla="*/ 172 h 208"/>
                <a:gd name="T4" fmla="*/ 70 w 224"/>
                <a:gd name="T5" fmla="*/ 172 h 208"/>
                <a:gd name="T6" fmla="*/ 60 w 224"/>
                <a:gd name="T7" fmla="*/ 172 h 208"/>
                <a:gd name="T8" fmla="*/ 52 w 224"/>
                <a:gd name="T9" fmla="*/ 186 h 208"/>
                <a:gd name="T10" fmla="*/ 48 w 224"/>
                <a:gd name="T11" fmla="*/ 202 h 208"/>
                <a:gd name="T12" fmla="*/ 48 w 224"/>
                <a:gd name="T13" fmla="*/ 208 h 208"/>
                <a:gd name="T14" fmla="*/ 44 w 224"/>
                <a:gd name="T15" fmla="*/ 204 h 208"/>
                <a:gd name="T16" fmla="*/ 36 w 224"/>
                <a:gd name="T17" fmla="*/ 198 h 208"/>
                <a:gd name="T18" fmla="*/ 30 w 224"/>
                <a:gd name="T19" fmla="*/ 198 h 208"/>
                <a:gd name="T20" fmla="*/ 30 w 224"/>
                <a:gd name="T21" fmla="*/ 202 h 208"/>
                <a:gd name="T22" fmla="*/ 26 w 224"/>
                <a:gd name="T23" fmla="*/ 190 h 208"/>
                <a:gd name="T24" fmla="*/ 14 w 224"/>
                <a:gd name="T25" fmla="*/ 186 h 208"/>
                <a:gd name="T26" fmla="*/ 10 w 224"/>
                <a:gd name="T27" fmla="*/ 178 h 208"/>
                <a:gd name="T28" fmla="*/ 14 w 224"/>
                <a:gd name="T29" fmla="*/ 178 h 208"/>
                <a:gd name="T30" fmla="*/ 8 w 224"/>
                <a:gd name="T31" fmla="*/ 174 h 208"/>
                <a:gd name="T32" fmla="*/ 4 w 224"/>
                <a:gd name="T33" fmla="*/ 164 h 208"/>
                <a:gd name="T34" fmla="*/ 0 w 224"/>
                <a:gd name="T35" fmla="*/ 156 h 208"/>
                <a:gd name="T36" fmla="*/ 0 w 224"/>
                <a:gd name="T37" fmla="*/ 148 h 208"/>
                <a:gd name="T38" fmla="*/ 4 w 224"/>
                <a:gd name="T39" fmla="*/ 152 h 208"/>
                <a:gd name="T40" fmla="*/ 10 w 224"/>
                <a:gd name="T41" fmla="*/ 148 h 208"/>
                <a:gd name="T42" fmla="*/ 36 w 224"/>
                <a:gd name="T43" fmla="*/ 144 h 208"/>
                <a:gd name="T44" fmla="*/ 48 w 224"/>
                <a:gd name="T45" fmla="*/ 142 h 208"/>
                <a:gd name="T46" fmla="*/ 52 w 224"/>
                <a:gd name="T47" fmla="*/ 138 h 208"/>
                <a:gd name="T48" fmla="*/ 56 w 224"/>
                <a:gd name="T49" fmla="*/ 126 h 208"/>
                <a:gd name="T50" fmla="*/ 56 w 224"/>
                <a:gd name="T51" fmla="*/ 112 h 208"/>
                <a:gd name="T52" fmla="*/ 56 w 224"/>
                <a:gd name="T53" fmla="*/ 78 h 208"/>
                <a:gd name="T54" fmla="*/ 74 w 224"/>
                <a:gd name="T55" fmla="*/ 74 h 208"/>
                <a:gd name="T56" fmla="*/ 88 w 224"/>
                <a:gd name="T57" fmla="*/ 60 h 208"/>
                <a:gd name="T58" fmla="*/ 118 w 224"/>
                <a:gd name="T59" fmla="*/ 38 h 208"/>
                <a:gd name="T60" fmla="*/ 144 w 224"/>
                <a:gd name="T61" fmla="*/ 16 h 208"/>
                <a:gd name="T62" fmla="*/ 168 w 224"/>
                <a:gd name="T63" fmla="*/ 0 h 208"/>
                <a:gd name="T64" fmla="*/ 182 w 224"/>
                <a:gd name="T65" fmla="*/ 4 h 208"/>
                <a:gd name="T66" fmla="*/ 190 w 224"/>
                <a:gd name="T67" fmla="*/ 8 h 208"/>
                <a:gd name="T68" fmla="*/ 204 w 224"/>
                <a:gd name="T69" fmla="*/ 12 h 208"/>
                <a:gd name="T70" fmla="*/ 212 w 224"/>
                <a:gd name="T71" fmla="*/ 26 h 208"/>
                <a:gd name="T72" fmla="*/ 216 w 224"/>
                <a:gd name="T73" fmla="*/ 44 h 208"/>
                <a:gd name="T74" fmla="*/ 216 w 224"/>
                <a:gd name="T75" fmla="*/ 48 h 208"/>
                <a:gd name="T76" fmla="*/ 220 w 224"/>
                <a:gd name="T77" fmla="*/ 60 h 208"/>
                <a:gd name="T78" fmla="*/ 216 w 224"/>
                <a:gd name="T79" fmla="*/ 86 h 208"/>
                <a:gd name="T80" fmla="*/ 216 w 224"/>
                <a:gd name="T81" fmla="*/ 118 h 208"/>
                <a:gd name="T82" fmla="*/ 200 w 224"/>
                <a:gd name="T83" fmla="*/ 138 h 208"/>
                <a:gd name="T84" fmla="*/ 190 w 224"/>
                <a:gd name="T85" fmla="*/ 152 h 208"/>
                <a:gd name="T86" fmla="*/ 190 w 224"/>
                <a:gd name="T87" fmla="*/ 160 h 208"/>
                <a:gd name="T88" fmla="*/ 186 w 224"/>
                <a:gd name="T89" fmla="*/ 160 h 208"/>
                <a:gd name="T90" fmla="*/ 182 w 224"/>
                <a:gd name="T91" fmla="*/ 174 h 208"/>
                <a:gd name="T92" fmla="*/ 174 w 224"/>
                <a:gd name="T93" fmla="*/ 178 h 208"/>
                <a:gd name="T94" fmla="*/ 174 w 224"/>
                <a:gd name="T95" fmla="*/ 182 h 208"/>
                <a:gd name="T96" fmla="*/ 164 w 224"/>
                <a:gd name="T97" fmla="*/ 182 h 208"/>
                <a:gd name="T98" fmla="*/ 156 w 224"/>
                <a:gd name="T99" fmla="*/ 178 h 208"/>
                <a:gd name="T100" fmla="*/ 152 w 224"/>
                <a:gd name="T101" fmla="*/ 178 h 208"/>
                <a:gd name="T102" fmla="*/ 148 w 224"/>
                <a:gd name="T103" fmla="*/ 178 h 208"/>
                <a:gd name="T104" fmla="*/ 144 w 224"/>
                <a:gd name="T105" fmla="*/ 178 h 208"/>
                <a:gd name="T106" fmla="*/ 138 w 224"/>
                <a:gd name="T107" fmla="*/ 182 h 208"/>
                <a:gd name="T108" fmla="*/ 134 w 224"/>
                <a:gd name="T109" fmla="*/ 190 h 208"/>
                <a:gd name="T110" fmla="*/ 122 w 224"/>
                <a:gd name="T111" fmla="*/ 186 h 208"/>
                <a:gd name="T112" fmla="*/ 114 w 224"/>
                <a:gd name="T113" fmla="*/ 182 h 208"/>
                <a:gd name="T114" fmla="*/ 110 w 224"/>
                <a:gd name="T115" fmla="*/ 182 h 208"/>
                <a:gd name="T116" fmla="*/ 100 w 224"/>
                <a:gd name="T117" fmla="*/ 18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08">
                  <a:moveTo>
                    <a:pt x="96" y="186"/>
                  </a:moveTo>
                  <a:lnTo>
                    <a:pt x="92" y="186"/>
                  </a:lnTo>
                  <a:lnTo>
                    <a:pt x="92" y="182"/>
                  </a:lnTo>
                  <a:lnTo>
                    <a:pt x="92" y="182"/>
                  </a:lnTo>
                  <a:lnTo>
                    <a:pt x="88" y="178"/>
                  </a:lnTo>
                  <a:lnTo>
                    <a:pt x="88" y="178"/>
                  </a:lnTo>
                  <a:lnTo>
                    <a:pt x="84" y="174"/>
                  </a:lnTo>
                  <a:lnTo>
                    <a:pt x="84" y="174"/>
                  </a:lnTo>
                  <a:lnTo>
                    <a:pt x="84" y="174"/>
                  </a:lnTo>
                  <a:lnTo>
                    <a:pt x="84" y="174"/>
                  </a:lnTo>
                  <a:lnTo>
                    <a:pt x="84" y="174"/>
                  </a:lnTo>
                  <a:lnTo>
                    <a:pt x="80" y="174"/>
                  </a:lnTo>
                  <a:lnTo>
                    <a:pt x="80" y="172"/>
                  </a:lnTo>
                  <a:lnTo>
                    <a:pt x="80" y="172"/>
                  </a:lnTo>
                  <a:lnTo>
                    <a:pt x="78" y="172"/>
                  </a:lnTo>
                  <a:lnTo>
                    <a:pt x="78" y="172"/>
                  </a:lnTo>
                  <a:lnTo>
                    <a:pt x="74" y="172"/>
                  </a:lnTo>
                  <a:lnTo>
                    <a:pt x="74" y="172"/>
                  </a:lnTo>
                  <a:lnTo>
                    <a:pt x="74" y="172"/>
                  </a:lnTo>
                  <a:lnTo>
                    <a:pt x="70" y="172"/>
                  </a:lnTo>
                  <a:lnTo>
                    <a:pt x="70" y="172"/>
                  </a:lnTo>
                  <a:lnTo>
                    <a:pt x="70" y="172"/>
                  </a:lnTo>
                  <a:lnTo>
                    <a:pt x="70" y="172"/>
                  </a:lnTo>
                  <a:lnTo>
                    <a:pt x="66" y="172"/>
                  </a:lnTo>
                  <a:lnTo>
                    <a:pt x="66" y="172"/>
                  </a:lnTo>
                  <a:lnTo>
                    <a:pt x="66" y="172"/>
                  </a:lnTo>
                  <a:lnTo>
                    <a:pt x="64" y="172"/>
                  </a:lnTo>
                  <a:lnTo>
                    <a:pt x="60" y="172"/>
                  </a:lnTo>
                  <a:lnTo>
                    <a:pt x="56" y="174"/>
                  </a:lnTo>
                  <a:lnTo>
                    <a:pt x="56" y="174"/>
                  </a:lnTo>
                  <a:lnTo>
                    <a:pt x="56" y="178"/>
                  </a:lnTo>
                  <a:lnTo>
                    <a:pt x="56" y="178"/>
                  </a:lnTo>
                  <a:lnTo>
                    <a:pt x="56" y="182"/>
                  </a:lnTo>
                  <a:lnTo>
                    <a:pt x="56" y="186"/>
                  </a:lnTo>
                  <a:lnTo>
                    <a:pt x="52" y="186"/>
                  </a:lnTo>
                  <a:lnTo>
                    <a:pt x="52" y="190"/>
                  </a:lnTo>
                  <a:lnTo>
                    <a:pt x="52" y="190"/>
                  </a:lnTo>
                  <a:lnTo>
                    <a:pt x="48" y="194"/>
                  </a:lnTo>
                  <a:lnTo>
                    <a:pt x="48" y="194"/>
                  </a:lnTo>
                  <a:lnTo>
                    <a:pt x="48" y="198"/>
                  </a:lnTo>
                  <a:lnTo>
                    <a:pt x="48" y="198"/>
                  </a:lnTo>
                  <a:lnTo>
                    <a:pt x="48" y="202"/>
                  </a:lnTo>
                  <a:lnTo>
                    <a:pt x="48" y="202"/>
                  </a:lnTo>
                  <a:lnTo>
                    <a:pt x="48" y="202"/>
                  </a:lnTo>
                  <a:lnTo>
                    <a:pt x="48" y="204"/>
                  </a:lnTo>
                  <a:lnTo>
                    <a:pt x="48" y="204"/>
                  </a:lnTo>
                  <a:lnTo>
                    <a:pt x="48" y="204"/>
                  </a:lnTo>
                  <a:lnTo>
                    <a:pt x="48" y="204"/>
                  </a:lnTo>
                  <a:lnTo>
                    <a:pt x="48" y="208"/>
                  </a:lnTo>
                  <a:lnTo>
                    <a:pt x="48" y="208"/>
                  </a:lnTo>
                  <a:lnTo>
                    <a:pt x="44" y="204"/>
                  </a:lnTo>
                  <a:lnTo>
                    <a:pt x="44" y="204"/>
                  </a:lnTo>
                  <a:lnTo>
                    <a:pt x="44" y="204"/>
                  </a:lnTo>
                  <a:lnTo>
                    <a:pt x="44" y="204"/>
                  </a:lnTo>
                  <a:lnTo>
                    <a:pt x="44" y="204"/>
                  </a:lnTo>
                  <a:lnTo>
                    <a:pt x="44" y="204"/>
                  </a:lnTo>
                  <a:lnTo>
                    <a:pt x="44" y="204"/>
                  </a:lnTo>
                  <a:lnTo>
                    <a:pt x="40" y="204"/>
                  </a:lnTo>
                  <a:lnTo>
                    <a:pt x="40" y="202"/>
                  </a:lnTo>
                  <a:lnTo>
                    <a:pt x="40" y="202"/>
                  </a:lnTo>
                  <a:lnTo>
                    <a:pt x="40" y="202"/>
                  </a:lnTo>
                  <a:lnTo>
                    <a:pt x="36" y="198"/>
                  </a:lnTo>
                  <a:lnTo>
                    <a:pt x="36" y="198"/>
                  </a:lnTo>
                  <a:lnTo>
                    <a:pt x="36" y="194"/>
                  </a:lnTo>
                  <a:lnTo>
                    <a:pt x="36" y="198"/>
                  </a:lnTo>
                  <a:lnTo>
                    <a:pt x="34" y="198"/>
                  </a:lnTo>
                  <a:lnTo>
                    <a:pt x="34" y="198"/>
                  </a:lnTo>
                  <a:lnTo>
                    <a:pt x="34" y="198"/>
                  </a:lnTo>
                  <a:lnTo>
                    <a:pt x="34" y="198"/>
                  </a:lnTo>
                  <a:lnTo>
                    <a:pt x="30" y="198"/>
                  </a:lnTo>
                  <a:lnTo>
                    <a:pt x="30" y="198"/>
                  </a:lnTo>
                  <a:lnTo>
                    <a:pt x="30" y="202"/>
                  </a:lnTo>
                  <a:lnTo>
                    <a:pt x="30" y="202"/>
                  </a:lnTo>
                  <a:lnTo>
                    <a:pt x="30" y="204"/>
                  </a:lnTo>
                  <a:lnTo>
                    <a:pt x="30" y="204"/>
                  </a:lnTo>
                  <a:lnTo>
                    <a:pt x="30" y="204"/>
                  </a:lnTo>
                  <a:lnTo>
                    <a:pt x="30" y="202"/>
                  </a:lnTo>
                  <a:lnTo>
                    <a:pt x="26" y="198"/>
                  </a:lnTo>
                  <a:lnTo>
                    <a:pt x="26" y="198"/>
                  </a:lnTo>
                  <a:lnTo>
                    <a:pt x="26" y="194"/>
                  </a:lnTo>
                  <a:lnTo>
                    <a:pt x="26" y="194"/>
                  </a:lnTo>
                  <a:lnTo>
                    <a:pt x="30" y="194"/>
                  </a:lnTo>
                  <a:lnTo>
                    <a:pt x="26" y="194"/>
                  </a:lnTo>
                  <a:lnTo>
                    <a:pt x="26" y="190"/>
                  </a:lnTo>
                  <a:lnTo>
                    <a:pt x="26" y="190"/>
                  </a:lnTo>
                  <a:lnTo>
                    <a:pt x="26" y="190"/>
                  </a:lnTo>
                  <a:lnTo>
                    <a:pt x="26" y="190"/>
                  </a:lnTo>
                  <a:lnTo>
                    <a:pt x="22" y="190"/>
                  </a:lnTo>
                  <a:lnTo>
                    <a:pt x="22" y="194"/>
                  </a:lnTo>
                  <a:lnTo>
                    <a:pt x="18" y="190"/>
                  </a:lnTo>
                  <a:lnTo>
                    <a:pt x="14" y="186"/>
                  </a:lnTo>
                  <a:lnTo>
                    <a:pt x="10" y="186"/>
                  </a:lnTo>
                  <a:lnTo>
                    <a:pt x="10" y="186"/>
                  </a:lnTo>
                  <a:lnTo>
                    <a:pt x="10" y="182"/>
                  </a:lnTo>
                  <a:lnTo>
                    <a:pt x="10" y="182"/>
                  </a:lnTo>
                  <a:lnTo>
                    <a:pt x="10" y="178"/>
                  </a:lnTo>
                  <a:lnTo>
                    <a:pt x="10" y="178"/>
                  </a:lnTo>
                  <a:lnTo>
                    <a:pt x="10" y="178"/>
                  </a:lnTo>
                  <a:lnTo>
                    <a:pt x="10" y="178"/>
                  </a:lnTo>
                  <a:lnTo>
                    <a:pt x="10" y="178"/>
                  </a:lnTo>
                  <a:lnTo>
                    <a:pt x="10" y="178"/>
                  </a:lnTo>
                  <a:lnTo>
                    <a:pt x="10" y="178"/>
                  </a:lnTo>
                  <a:lnTo>
                    <a:pt x="14" y="178"/>
                  </a:lnTo>
                  <a:lnTo>
                    <a:pt x="14" y="178"/>
                  </a:lnTo>
                  <a:lnTo>
                    <a:pt x="14" y="178"/>
                  </a:lnTo>
                  <a:lnTo>
                    <a:pt x="10" y="178"/>
                  </a:lnTo>
                  <a:lnTo>
                    <a:pt x="10" y="178"/>
                  </a:lnTo>
                  <a:lnTo>
                    <a:pt x="10" y="178"/>
                  </a:lnTo>
                  <a:lnTo>
                    <a:pt x="10" y="174"/>
                  </a:lnTo>
                  <a:lnTo>
                    <a:pt x="10" y="174"/>
                  </a:lnTo>
                  <a:lnTo>
                    <a:pt x="10" y="174"/>
                  </a:lnTo>
                  <a:lnTo>
                    <a:pt x="8" y="174"/>
                  </a:lnTo>
                  <a:lnTo>
                    <a:pt x="4" y="174"/>
                  </a:lnTo>
                  <a:lnTo>
                    <a:pt x="4" y="172"/>
                  </a:lnTo>
                  <a:lnTo>
                    <a:pt x="4" y="172"/>
                  </a:lnTo>
                  <a:lnTo>
                    <a:pt x="4" y="168"/>
                  </a:lnTo>
                  <a:lnTo>
                    <a:pt x="0" y="164"/>
                  </a:lnTo>
                  <a:lnTo>
                    <a:pt x="0" y="164"/>
                  </a:lnTo>
                  <a:lnTo>
                    <a:pt x="4" y="164"/>
                  </a:lnTo>
                  <a:lnTo>
                    <a:pt x="0" y="164"/>
                  </a:lnTo>
                  <a:lnTo>
                    <a:pt x="0" y="160"/>
                  </a:lnTo>
                  <a:lnTo>
                    <a:pt x="0" y="160"/>
                  </a:lnTo>
                  <a:lnTo>
                    <a:pt x="0" y="160"/>
                  </a:lnTo>
                  <a:lnTo>
                    <a:pt x="0" y="160"/>
                  </a:lnTo>
                  <a:lnTo>
                    <a:pt x="0" y="160"/>
                  </a:lnTo>
                  <a:lnTo>
                    <a:pt x="0" y="156"/>
                  </a:lnTo>
                  <a:lnTo>
                    <a:pt x="0" y="156"/>
                  </a:lnTo>
                  <a:lnTo>
                    <a:pt x="0" y="152"/>
                  </a:lnTo>
                  <a:lnTo>
                    <a:pt x="0" y="152"/>
                  </a:lnTo>
                  <a:lnTo>
                    <a:pt x="0" y="152"/>
                  </a:lnTo>
                  <a:lnTo>
                    <a:pt x="0" y="152"/>
                  </a:lnTo>
                  <a:lnTo>
                    <a:pt x="0" y="152"/>
                  </a:lnTo>
                  <a:lnTo>
                    <a:pt x="0" y="148"/>
                  </a:lnTo>
                  <a:lnTo>
                    <a:pt x="0" y="148"/>
                  </a:lnTo>
                  <a:lnTo>
                    <a:pt x="0" y="152"/>
                  </a:lnTo>
                  <a:lnTo>
                    <a:pt x="4" y="152"/>
                  </a:lnTo>
                  <a:lnTo>
                    <a:pt x="4" y="148"/>
                  </a:lnTo>
                  <a:lnTo>
                    <a:pt x="4" y="148"/>
                  </a:lnTo>
                  <a:lnTo>
                    <a:pt x="4" y="152"/>
                  </a:lnTo>
                  <a:lnTo>
                    <a:pt x="4" y="152"/>
                  </a:lnTo>
                  <a:lnTo>
                    <a:pt x="8" y="152"/>
                  </a:lnTo>
                  <a:lnTo>
                    <a:pt x="8" y="152"/>
                  </a:lnTo>
                  <a:lnTo>
                    <a:pt x="8" y="152"/>
                  </a:lnTo>
                  <a:lnTo>
                    <a:pt x="10" y="148"/>
                  </a:lnTo>
                  <a:lnTo>
                    <a:pt x="10" y="148"/>
                  </a:lnTo>
                  <a:lnTo>
                    <a:pt x="10" y="148"/>
                  </a:lnTo>
                  <a:lnTo>
                    <a:pt x="10" y="148"/>
                  </a:lnTo>
                  <a:lnTo>
                    <a:pt x="14" y="144"/>
                  </a:lnTo>
                  <a:lnTo>
                    <a:pt x="22" y="144"/>
                  </a:lnTo>
                  <a:lnTo>
                    <a:pt x="22" y="144"/>
                  </a:lnTo>
                  <a:lnTo>
                    <a:pt x="34" y="144"/>
                  </a:lnTo>
                  <a:lnTo>
                    <a:pt x="34" y="144"/>
                  </a:lnTo>
                  <a:lnTo>
                    <a:pt x="36" y="144"/>
                  </a:lnTo>
                  <a:lnTo>
                    <a:pt x="36" y="144"/>
                  </a:lnTo>
                  <a:lnTo>
                    <a:pt x="36" y="142"/>
                  </a:lnTo>
                  <a:lnTo>
                    <a:pt x="40" y="142"/>
                  </a:lnTo>
                  <a:lnTo>
                    <a:pt x="44" y="144"/>
                  </a:lnTo>
                  <a:lnTo>
                    <a:pt x="44" y="144"/>
                  </a:lnTo>
                  <a:lnTo>
                    <a:pt x="44" y="144"/>
                  </a:lnTo>
                  <a:lnTo>
                    <a:pt x="44" y="142"/>
                  </a:lnTo>
                  <a:lnTo>
                    <a:pt x="48" y="142"/>
                  </a:lnTo>
                  <a:lnTo>
                    <a:pt x="48" y="138"/>
                  </a:lnTo>
                  <a:lnTo>
                    <a:pt x="48" y="138"/>
                  </a:lnTo>
                  <a:lnTo>
                    <a:pt x="48" y="138"/>
                  </a:lnTo>
                  <a:lnTo>
                    <a:pt x="52" y="138"/>
                  </a:lnTo>
                  <a:lnTo>
                    <a:pt x="52" y="138"/>
                  </a:lnTo>
                  <a:lnTo>
                    <a:pt x="52" y="138"/>
                  </a:lnTo>
                  <a:lnTo>
                    <a:pt x="52" y="138"/>
                  </a:lnTo>
                  <a:lnTo>
                    <a:pt x="52" y="138"/>
                  </a:lnTo>
                  <a:lnTo>
                    <a:pt x="52" y="134"/>
                  </a:lnTo>
                  <a:lnTo>
                    <a:pt x="52" y="130"/>
                  </a:lnTo>
                  <a:lnTo>
                    <a:pt x="52" y="126"/>
                  </a:lnTo>
                  <a:lnTo>
                    <a:pt x="56" y="126"/>
                  </a:lnTo>
                  <a:lnTo>
                    <a:pt x="56" y="126"/>
                  </a:lnTo>
                  <a:lnTo>
                    <a:pt x="56" y="126"/>
                  </a:lnTo>
                  <a:lnTo>
                    <a:pt x="56" y="126"/>
                  </a:lnTo>
                  <a:lnTo>
                    <a:pt x="56" y="126"/>
                  </a:lnTo>
                  <a:lnTo>
                    <a:pt x="56" y="118"/>
                  </a:lnTo>
                  <a:lnTo>
                    <a:pt x="56" y="118"/>
                  </a:lnTo>
                  <a:lnTo>
                    <a:pt x="56" y="116"/>
                  </a:lnTo>
                  <a:lnTo>
                    <a:pt x="56" y="116"/>
                  </a:lnTo>
                  <a:lnTo>
                    <a:pt x="56" y="112"/>
                  </a:lnTo>
                  <a:lnTo>
                    <a:pt x="56" y="108"/>
                  </a:lnTo>
                  <a:lnTo>
                    <a:pt x="56" y="104"/>
                  </a:lnTo>
                  <a:lnTo>
                    <a:pt x="56" y="96"/>
                  </a:lnTo>
                  <a:lnTo>
                    <a:pt x="56" y="86"/>
                  </a:lnTo>
                  <a:lnTo>
                    <a:pt x="56" y="86"/>
                  </a:lnTo>
                  <a:lnTo>
                    <a:pt x="56" y="82"/>
                  </a:lnTo>
                  <a:lnTo>
                    <a:pt x="56" y="78"/>
                  </a:lnTo>
                  <a:lnTo>
                    <a:pt x="56" y="78"/>
                  </a:lnTo>
                  <a:lnTo>
                    <a:pt x="60" y="78"/>
                  </a:lnTo>
                  <a:lnTo>
                    <a:pt x="60" y="78"/>
                  </a:lnTo>
                  <a:lnTo>
                    <a:pt x="66" y="74"/>
                  </a:lnTo>
                  <a:lnTo>
                    <a:pt x="70" y="74"/>
                  </a:lnTo>
                  <a:lnTo>
                    <a:pt x="74" y="74"/>
                  </a:lnTo>
                  <a:lnTo>
                    <a:pt x="74" y="74"/>
                  </a:lnTo>
                  <a:lnTo>
                    <a:pt x="78" y="74"/>
                  </a:lnTo>
                  <a:lnTo>
                    <a:pt x="78" y="74"/>
                  </a:lnTo>
                  <a:lnTo>
                    <a:pt x="80" y="70"/>
                  </a:lnTo>
                  <a:lnTo>
                    <a:pt x="80" y="70"/>
                  </a:lnTo>
                  <a:lnTo>
                    <a:pt x="84" y="66"/>
                  </a:lnTo>
                  <a:lnTo>
                    <a:pt x="88" y="62"/>
                  </a:lnTo>
                  <a:lnTo>
                    <a:pt x="88" y="60"/>
                  </a:lnTo>
                  <a:lnTo>
                    <a:pt x="92" y="56"/>
                  </a:lnTo>
                  <a:lnTo>
                    <a:pt x="100" y="48"/>
                  </a:lnTo>
                  <a:lnTo>
                    <a:pt x="104" y="44"/>
                  </a:lnTo>
                  <a:lnTo>
                    <a:pt x="104" y="44"/>
                  </a:lnTo>
                  <a:lnTo>
                    <a:pt x="108" y="44"/>
                  </a:lnTo>
                  <a:lnTo>
                    <a:pt x="110" y="42"/>
                  </a:lnTo>
                  <a:lnTo>
                    <a:pt x="118" y="38"/>
                  </a:lnTo>
                  <a:lnTo>
                    <a:pt x="118" y="34"/>
                  </a:lnTo>
                  <a:lnTo>
                    <a:pt x="122" y="30"/>
                  </a:lnTo>
                  <a:lnTo>
                    <a:pt x="130" y="26"/>
                  </a:lnTo>
                  <a:lnTo>
                    <a:pt x="134" y="22"/>
                  </a:lnTo>
                  <a:lnTo>
                    <a:pt x="138" y="18"/>
                  </a:lnTo>
                  <a:lnTo>
                    <a:pt x="140" y="18"/>
                  </a:lnTo>
                  <a:lnTo>
                    <a:pt x="144" y="16"/>
                  </a:lnTo>
                  <a:lnTo>
                    <a:pt x="148" y="16"/>
                  </a:lnTo>
                  <a:lnTo>
                    <a:pt x="148" y="12"/>
                  </a:lnTo>
                  <a:lnTo>
                    <a:pt x="152" y="12"/>
                  </a:lnTo>
                  <a:lnTo>
                    <a:pt x="160" y="4"/>
                  </a:lnTo>
                  <a:lnTo>
                    <a:pt x="164" y="4"/>
                  </a:lnTo>
                  <a:lnTo>
                    <a:pt x="164" y="0"/>
                  </a:lnTo>
                  <a:lnTo>
                    <a:pt x="168" y="0"/>
                  </a:lnTo>
                  <a:lnTo>
                    <a:pt x="170" y="4"/>
                  </a:lnTo>
                  <a:lnTo>
                    <a:pt x="170" y="4"/>
                  </a:lnTo>
                  <a:lnTo>
                    <a:pt x="170" y="4"/>
                  </a:lnTo>
                  <a:lnTo>
                    <a:pt x="170" y="4"/>
                  </a:lnTo>
                  <a:lnTo>
                    <a:pt x="174" y="4"/>
                  </a:lnTo>
                  <a:lnTo>
                    <a:pt x="178" y="4"/>
                  </a:lnTo>
                  <a:lnTo>
                    <a:pt x="182" y="4"/>
                  </a:lnTo>
                  <a:lnTo>
                    <a:pt x="186" y="8"/>
                  </a:lnTo>
                  <a:lnTo>
                    <a:pt x="186" y="8"/>
                  </a:lnTo>
                  <a:lnTo>
                    <a:pt x="186" y="8"/>
                  </a:lnTo>
                  <a:lnTo>
                    <a:pt x="186" y="8"/>
                  </a:lnTo>
                  <a:lnTo>
                    <a:pt x="186" y="8"/>
                  </a:lnTo>
                  <a:lnTo>
                    <a:pt x="186" y="8"/>
                  </a:lnTo>
                  <a:lnTo>
                    <a:pt x="190" y="8"/>
                  </a:lnTo>
                  <a:lnTo>
                    <a:pt x="190" y="8"/>
                  </a:lnTo>
                  <a:lnTo>
                    <a:pt x="194" y="12"/>
                  </a:lnTo>
                  <a:lnTo>
                    <a:pt x="198" y="18"/>
                  </a:lnTo>
                  <a:lnTo>
                    <a:pt x="198" y="16"/>
                  </a:lnTo>
                  <a:lnTo>
                    <a:pt x="200" y="16"/>
                  </a:lnTo>
                  <a:lnTo>
                    <a:pt x="200" y="16"/>
                  </a:lnTo>
                  <a:lnTo>
                    <a:pt x="204" y="12"/>
                  </a:lnTo>
                  <a:lnTo>
                    <a:pt x="204" y="12"/>
                  </a:lnTo>
                  <a:lnTo>
                    <a:pt x="208" y="12"/>
                  </a:lnTo>
                  <a:lnTo>
                    <a:pt x="208" y="12"/>
                  </a:lnTo>
                  <a:lnTo>
                    <a:pt x="208" y="12"/>
                  </a:lnTo>
                  <a:lnTo>
                    <a:pt x="208" y="16"/>
                  </a:lnTo>
                  <a:lnTo>
                    <a:pt x="212" y="26"/>
                  </a:lnTo>
                  <a:lnTo>
                    <a:pt x="212" y="26"/>
                  </a:lnTo>
                  <a:lnTo>
                    <a:pt x="212" y="30"/>
                  </a:lnTo>
                  <a:lnTo>
                    <a:pt x="212" y="34"/>
                  </a:lnTo>
                  <a:lnTo>
                    <a:pt x="212" y="34"/>
                  </a:lnTo>
                  <a:lnTo>
                    <a:pt x="212" y="38"/>
                  </a:lnTo>
                  <a:lnTo>
                    <a:pt x="212" y="38"/>
                  </a:lnTo>
                  <a:lnTo>
                    <a:pt x="212" y="38"/>
                  </a:lnTo>
                  <a:lnTo>
                    <a:pt x="216" y="44"/>
                  </a:lnTo>
                  <a:lnTo>
                    <a:pt x="216" y="44"/>
                  </a:lnTo>
                  <a:lnTo>
                    <a:pt x="216" y="44"/>
                  </a:lnTo>
                  <a:lnTo>
                    <a:pt x="216" y="48"/>
                  </a:lnTo>
                  <a:lnTo>
                    <a:pt x="216" y="48"/>
                  </a:lnTo>
                  <a:lnTo>
                    <a:pt x="216" y="48"/>
                  </a:lnTo>
                  <a:lnTo>
                    <a:pt x="216" y="48"/>
                  </a:lnTo>
                  <a:lnTo>
                    <a:pt x="216" y="48"/>
                  </a:lnTo>
                  <a:lnTo>
                    <a:pt x="216" y="48"/>
                  </a:lnTo>
                  <a:lnTo>
                    <a:pt x="216" y="48"/>
                  </a:lnTo>
                  <a:lnTo>
                    <a:pt x="216" y="52"/>
                  </a:lnTo>
                  <a:lnTo>
                    <a:pt x="216" y="52"/>
                  </a:lnTo>
                  <a:lnTo>
                    <a:pt x="224" y="56"/>
                  </a:lnTo>
                  <a:lnTo>
                    <a:pt x="224" y="56"/>
                  </a:lnTo>
                  <a:lnTo>
                    <a:pt x="220" y="60"/>
                  </a:lnTo>
                  <a:lnTo>
                    <a:pt x="220" y="62"/>
                  </a:lnTo>
                  <a:lnTo>
                    <a:pt x="220" y="62"/>
                  </a:lnTo>
                  <a:lnTo>
                    <a:pt x="220" y="66"/>
                  </a:lnTo>
                  <a:lnTo>
                    <a:pt x="220" y="70"/>
                  </a:lnTo>
                  <a:lnTo>
                    <a:pt x="216" y="82"/>
                  </a:lnTo>
                  <a:lnTo>
                    <a:pt x="216" y="82"/>
                  </a:lnTo>
                  <a:lnTo>
                    <a:pt x="216" y="86"/>
                  </a:lnTo>
                  <a:lnTo>
                    <a:pt x="216" y="92"/>
                  </a:lnTo>
                  <a:lnTo>
                    <a:pt x="216" y="92"/>
                  </a:lnTo>
                  <a:lnTo>
                    <a:pt x="216" y="96"/>
                  </a:lnTo>
                  <a:lnTo>
                    <a:pt x="216" y="108"/>
                  </a:lnTo>
                  <a:lnTo>
                    <a:pt x="216" y="116"/>
                  </a:lnTo>
                  <a:lnTo>
                    <a:pt x="216" y="118"/>
                  </a:lnTo>
                  <a:lnTo>
                    <a:pt x="216" y="118"/>
                  </a:lnTo>
                  <a:lnTo>
                    <a:pt x="216" y="118"/>
                  </a:lnTo>
                  <a:lnTo>
                    <a:pt x="212" y="118"/>
                  </a:lnTo>
                  <a:lnTo>
                    <a:pt x="212" y="122"/>
                  </a:lnTo>
                  <a:lnTo>
                    <a:pt x="208" y="122"/>
                  </a:lnTo>
                  <a:lnTo>
                    <a:pt x="208" y="126"/>
                  </a:lnTo>
                  <a:lnTo>
                    <a:pt x="200" y="134"/>
                  </a:lnTo>
                  <a:lnTo>
                    <a:pt x="200" y="138"/>
                  </a:lnTo>
                  <a:lnTo>
                    <a:pt x="198" y="142"/>
                  </a:lnTo>
                  <a:lnTo>
                    <a:pt x="198" y="142"/>
                  </a:lnTo>
                  <a:lnTo>
                    <a:pt x="194" y="144"/>
                  </a:lnTo>
                  <a:lnTo>
                    <a:pt x="194" y="144"/>
                  </a:lnTo>
                  <a:lnTo>
                    <a:pt x="194" y="148"/>
                  </a:lnTo>
                  <a:lnTo>
                    <a:pt x="190" y="152"/>
                  </a:lnTo>
                  <a:lnTo>
                    <a:pt x="190" y="152"/>
                  </a:lnTo>
                  <a:lnTo>
                    <a:pt x="190" y="152"/>
                  </a:lnTo>
                  <a:lnTo>
                    <a:pt x="190" y="156"/>
                  </a:lnTo>
                  <a:lnTo>
                    <a:pt x="190" y="156"/>
                  </a:lnTo>
                  <a:lnTo>
                    <a:pt x="190" y="156"/>
                  </a:lnTo>
                  <a:lnTo>
                    <a:pt x="190" y="156"/>
                  </a:lnTo>
                  <a:lnTo>
                    <a:pt x="190" y="156"/>
                  </a:lnTo>
                  <a:lnTo>
                    <a:pt x="190" y="160"/>
                  </a:lnTo>
                  <a:lnTo>
                    <a:pt x="190" y="160"/>
                  </a:lnTo>
                  <a:lnTo>
                    <a:pt x="190" y="160"/>
                  </a:lnTo>
                  <a:lnTo>
                    <a:pt x="186" y="160"/>
                  </a:lnTo>
                  <a:lnTo>
                    <a:pt x="186" y="160"/>
                  </a:lnTo>
                  <a:lnTo>
                    <a:pt x="186" y="160"/>
                  </a:lnTo>
                  <a:lnTo>
                    <a:pt x="186" y="160"/>
                  </a:lnTo>
                  <a:lnTo>
                    <a:pt x="186" y="160"/>
                  </a:lnTo>
                  <a:lnTo>
                    <a:pt x="186" y="160"/>
                  </a:lnTo>
                  <a:lnTo>
                    <a:pt x="186" y="168"/>
                  </a:lnTo>
                  <a:lnTo>
                    <a:pt x="190" y="172"/>
                  </a:lnTo>
                  <a:lnTo>
                    <a:pt x="190" y="172"/>
                  </a:lnTo>
                  <a:lnTo>
                    <a:pt x="186" y="172"/>
                  </a:lnTo>
                  <a:lnTo>
                    <a:pt x="182" y="174"/>
                  </a:lnTo>
                  <a:lnTo>
                    <a:pt x="182" y="174"/>
                  </a:lnTo>
                  <a:lnTo>
                    <a:pt x="182" y="174"/>
                  </a:lnTo>
                  <a:lnTo>
                    <a:pt x="182" y="174"/>
                  </a:lnTo>
                  <a:lnTo>
                    <a:pt x="182" y="174"/>
                  </a:lnTo>
                  <a:lnTo>
                    <a:pt x="178" y="174"/>
                  </a:lnTo>
                  <a:lnTo>
                    <a:pt x="178" y="174"/>
                  </a:lnTo>
                  <a:lnTo>
                    <a:pt x="178" y="174"/>
                  </a:lnTo>
                  <a:lnTo>
                    <a:pt x="174" y="178"/>
                  </a:lnTo>
                  <a:lnTo>
                    <a:pt x="174" y="178"/>
                  </a:lnTo>
                  <a:lnTo>
                    <a:pt x="174" y="178"/>
                  </a:lnTo>
                  <a:lnTo>
                    <a:pt x="174" y="178"/>
                  </a:lnTo>
                  <a:lnTo>
                    <a:pt x="174" y="178"/>
                  </a:lnTo>
                  <a:lnTo>
                    <a:pt x="174" y="182"/>
                  </a:lnTo>
                  <a:lnTo>
                    <a:pt x="174" y="182"/>
                  </a:lnTo>
                  <a:lnTo>
                    <a:pt x="174" y="182"/>
                  </a:lnTo>
                  <a:lnTo>
                    <a:pt x="170" y="182"/>
                  </a:lnTo>
                  <a:lnTo>
                    <a:pt x="170" y="182"/>
                  </a:lnTo>
                  <a:lnTo>
                    <a:pt x="170" y="182"/>
                  </a:lnTo>
                  <a:lnTo>
                    <a:pt x="170" y="182"/>
                  </a:lnTo>
                  <a:lnTo>
                    <a:pt x="168" y="182"/>
                  </a:lnTo>
                  <a:lnTo>
                    <a:pt x="168" y="182"/>
                  </a:lnTo>
                  <a:lnTo>
                    <a:pt x="164" y="182"/>
                  </a:lnTo>
                  <a:lnTo>
                    <a:pt x="164" y="178"/>
                  </a:lnTo>
                  <a:lnTo>
                    <a:pt x="160" y="178"/>
                  </a:lnTo>
                  <a:lnTo>
                    <a:pt x="160" y="178"/>
                  </a:lnTo>
                  <a:lnTo>
                    <a:pt x="160" y="178"/>
                  </a:lnTo>
                  <a:lnTo>
                    <a:pt x="156" y="178"/>
                  </a:lnTo>
                  <a:lnTo>
                    <a:pt x="156" y="178"/>
                  </a:lnTo>
                  <a:lnTo>
                    <a:pt x="156" y="178"/>
                  </a:lnTo>
                  <a:lnTo>
                    <a:pt x="156" y="178"/>
                  </a:lnTo>
                  <a:lnTo>
                    <a:pt x="156" y="178"/>
                  </a:lnTo>
                  <a:lnTo>
                    <a:pt x="156" y="178"/>
                  </a:lnTo>
                  <a:lnTo>
                    <a:pt x="152" y="178"/>
                  </a:lnTo>
                  <a:lnTo>
                    <a:pt x="152" y="178"/>
                  </a:lnTo>
                  <a:lnTo>
                    <a:pt x="152" y="178"/>
                  </a:lnTo>
                  <a:lnTo>
                    <a:pt x="152" y="178"/>
                  </a:lnTo>
                  <a:lnTo>
                    <a:pt x="152" y="178"/>
                  </a:lnTo>
                  <a:lnTo>
                    <a:pt x="152" y="178"/>
                  </a:lnTo>
                  <a:lnTo>
                    <a:pt x="152" y="178"/>
                  </a:lnTo>
                  <a:lnTo>
                    <a:pt x="152" y="178"/>
                  </a:lnTo>
                  <a:lnTo>
                    <a:pt x="148" y="178"/>
                  </a:lnTo>
                  <a:lnTo>
                    <a:pt x="148" y="178"/>
                  </a:lnTo>
                  <a:lnTo>
                    <a:pt x="148" y="178"/>
                  </a:lnTo>
                  <a:lnTo>
                    <a:pt x="148" y="178"/>
                  </a:lnTo>
                  <a:lnTo>
                    <a:pt x="148" y="178"/>
                  </a:lnTo>
                  <a:lnTo>
                    <a:pt x="148" y="178"/>
                  </a:lnTo>
                  <a:lnTo>
                    <a:pt x="144" y="178"/>
                  </a:lnTo>
                  <a:lnTo>
                    <a:pt x="144" y="178"/>
                  </a:lnTo>
                  <a:lnTo>
                    <a:pt x="144" y="178"/>
                  </a:lnTo>
                  <a:lnTo>
                    <a:pt x="144" y="178"/>
                  </a:lnTo>
                  <a:lnTo>
                    <a:pt x="144" y="178"/>
                  </a:lnTo>
                  <a:lnTo>
                    <a:pt x="144" y="178"/>
                  </a:lnTo>
                  <a:lnTo>
                    <a:pt x="140" y="178"/>
                  </a:lnTo>
                  <a:lnTo>
                    <a:pt x="140" y="178"/>
                  </a:lnTo>
                  <a:lnTo>
                    <a:pt x="140" y="178"/>
                  </a:lnTo>
                  <a:lnTo>
                    <a:pt x="140" y="178"/>
                  </a:lnTo>
                  <a:lnTo>
                    <a:pt x="138" y="182"/>
                  </a:lnTo>
                  <a:lnTo>
                    <a:pt x="138" y="182"/>
                  </a:lnTo>
                  <a:lnTo>
                    <a:pt x="138" y="182"/>
                  </a:lnTo>
                  <a:lnTo>
                    <a:pt x="138" y="182"/>
                  </a:lnTo>
                  <a:lnTo>
                    <a:pt x="134" y="182"/>
                  </a:lnTo>
                  <a:lnTo>
                    <a:pt x="134" y="186"/>
                  </a:lnTo>
                  <a:lnTo>
                    <a:pt x="134" y="190"/>
                  </a:lnTo>
                  <a:lnTo>
                    <a:pt x="134" y="190"/>
                  </a:lnTo>
                  <a:lnTo>
                    <a:pt x="130" y="190"/>
                  </a:lnTo>
                  <a:lnTo>
                    <a:pt x="126" y="186"/>
                  </a:lnTo>
                  <a:lnTo>
                    <a:pt x="126" y="186"/>
                  </a:lnTo>
                  <a:lnTo>
                    <a:pt x="122" y="186"/>
                  </a:lnTo>
                  <a:lnTo>
                    <a:pt x="122" y="186"/>
                  </a:lnTo>
                  <a:lnTo>
                    <a:pt x="122" y="186"/>
                  </a:lnTo>
                  <a:lnTo>
                    <a:pt x="122" y="186"/>
                  </a:lnTo>
                  <a:lnTo>
                    <a:pt x="118" y="186"/>
                  </a:lnTo>
                  <a:lnTo>
                    <a:pt x="118" y="186"/>
                  </a:lnTo>
                  <a:lnTo>
                    <a:pt x="118" y="186"/>
                  </a:lnTo>
                  <a:lnTo>
                    <a:pt x="118" y="186"/>
                  </a:lnTo>
                  <a:lnTo>
                    <a:pt x="118" y="186"/>
                  </a:lnTo>
                  <a:lnTo>
                    <a:pt x="114" y="182"/>
                  </a:lnTo>
                  <a:lnTo>
                    <a:pt x="114" y="182"/>
                  </a:lnTo>
                  <a:lnTo>
                    <a:pt x="114" y="182"/>
                  </a:lnTo>
                  <a:lnTo>
                    <a:pt x="114" y="182"/>
                  </a:lnTo>
                  <a:lnTo>
                    <a:pt x="114" y="182"/>
                  </a:lnTo>
                  <a:lnTo>
                    <a:pt x="114" y="182"/>
                  </a:lnTo>
                  <a:lnTo>
                    <a:pt x="114" y="182"/>
                  </a:lnTo>
                  <a:lnTo>
                    <a:pt x="110" y="182"/>
                  </a:lnTo>
                  <a:lnTo>
                    <a:pt x="110" y="182"/>
                  </a:lnTo>
                  <a:lnTo>
                    <a:pt x="110" y="182"/>
                  </a:lnTo>
                  <a:lnTo>
                    <a:pt x="110" y="178"/>
                  </a:lnTo>
                  <a:lnTo>
                    <a:pt x="110" y="178"/>
                  </a:lnTo>
                  <a:lnTo>
                    <a:pt x="110" y="178"/>
                  </a:lnTo>
                  <a:lnTo>
                    <a:pt x="108" y="178"/>
                  </a:lnTo>
                  <a:lnTo>
                    <a:pt x="100" y="182"/>
                  </a:lnTo>
                  <a:lnTo>
                    <a:pt x="100" y="182"/>
                  </a:lnTo>
                  <a:lnTo>
                    <a:pt x="96" y="182"/>
                  </a:lnTo>
                  <a:lnTo>
                    <a:pt x="96" y="182"/>
                  </a:lnTo>
                  <a:lnTo>
                    <a:pt x="96" y="186"/>
                  </a:lnTo>
                  <a:lnTo>
                    <a:pt x="96" y="186"/>
                  </a:lnTo>
                  <a:lnTo>
                    <a:pt x="96" y="186"/>
                  </a:lnTo>
                  <a:lnTo>
                    <a:pt x="96" y="18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162"/>
            <p:cNvSpPr>
              <a:spLocks noEditPoints="1"/>
            </p:cNvSpPr>
            <p:nvPr/>
          </p:nvSpPr>
          <p:spPr bwMode="auto">
            <a:xfrm>
              <a:off x="4454525" y="4184718"/>
              <a:ext cx="269875" cy="260350"/>
            </a:xfrm>
            <a:custGeom>
              <a:avLst/>
              <a:gdLst>
                <a:gd name="T0" fmla="*/ 126 w 170"/>
                <a:gd name="T1" fmla="*/ 122 h 164"/>
                <a:gd name="T2" fmla="*/ 118 w 170"/>
                <a:gd name="T3" fmla="*/ 122 h 164"/>
                <a:gd name="T4" fmla="*/ 110 w 170"/>
                <a:gd name="T5" fmla="*/ 114 h 164"/>
                <a:gd name="T6" fmla="*/ 102 w 170"/>
                <a:gd name="T7" fmla="*/ 118 h 164"/>
                <a:gd name="T8" fmla="*/ 96 w 170"/>
                <a:gd name="T9" fmla="*/ 126 h 164"/>
                <a:gd name="T10" fmla="*/ 88 w 170"/>
                <a:gd name="T11" fmla="*/ 140 h 164"/>
                <a:gd name="T12" fmla="*/ 80 w 170"/>
                <a:gd name="T13" fmla="*/ 152 h 164"/>
                <a:gd name="T14" fmla="*/ 76 w 170"/>
                <a:gd name="T15" fmla="*/ 156 h 164"/>
                <a:gd name="T16" fmla="*/ 70 w 170"/>
                <a:gd name="T17" fmla="*/ 160 h 164"/>
                <a:gd name="T18" fmla="*/ 62 w 170"/>
                <a:gd name="T19" fmla="*/ 156 h 164"/>
                <a:gd name="T20" fmla="*/ 58 w 170"/>
                <a:gd name="T21" fmla="*/ 160 h 164"/>
                <a:gd name="T22" fmla="*/ 58 w 170"/>
                <a:gd name="T23" fmla="*/ 160 h 164"/>
                <a:gd name="T24" fmla="*/ 58 w 170"/>
                <a:gd name="T25" fmla="*/ 156 h 164"/>
                <a:gd name="T26" fmla="*/ 50 w 170"/>
                <a:gd name="T27" fmla="*/ 160 h 164"/>
                <a:gd name="T28" fmla="*/ 40 w 170"/>
                <a:gd name="T29" fmla="*/ 156 h 164"/>
                <a:gd name="T30" fmla="*/ 36 w 170"/>
                <a:gd name="T31" fmla="*/ 148 h 164"/>
                <a:gd name="T32" fmla="*/ 40 w 170"/>
                <a:gd name="T33" fmla="*/ 144 h 164"/>
                <a:gd name="T34" fmla="*/ 36 w 170"/>
                <a:gd name="T35" fmla="*/ 140 h 164"/>
                <a:gd name="T36" fmla="*/ 30 w 170"/>
                <a:gd name="T37" fmla="*/ 130 h 164"/>
                <a:gd name="T38" fmla="*/ 18 w 170"/>
                <a:gd name="T39" fmla="*/ 126 h 164"/>
                <a:gd name="T40" fmla="*/ 18 w 170"/>
                <a:gd name="T41" fmla="*/ 122 h 164"/>
                <a:gd name="T42" fmla="*/ 10 w 170"/>
                <a:gd name="T43" fmla="*/ 126 h 164"/>
                <a:gd name="T44" fmla="*/ 0 w 170"/>
                <a:gd name="T45" fmla="*/ 122 h 164"/>
                <a:gd name="T46" fmla="*/ 2 w 170"/>
                <a:gd name="T47" fmla="*/ 110 h 164"/>
                <a:gd name="T48" fmla="*/ 0 w 170"/>
                <a:gd name="T49" fmla="*/ 96 h 164"/>
                <a:gd name="T50" fmla="*/ 2 w 170"/>
                <a:gd name="T51" fmla="*/ 82 h 164"/>
                <a:gd name="T52" fmla="*/ 10 w 170"/>
                <a:gd name="T53" fmla="*/ 70 h 164"/>
                <a:gd name="T54" fmla="*/ 14 w 170"/>
                <a:gd name="T55" fmla="*/ 58 h 164"/>
                <a:gd name="T56" fmla="*/ 14 w 170"/>
                <a:gd name="T57" fmla="*/ 52 h 164"/>
                <a:gd name="T58" fmla="*/ 10 w 170"/>
                <a:gd name="T59" fmla="*/ 36 h 164"/>
                <a:gd name="T60" fmla="*/ 14 w 170"/>
                <a:gd name="T61" fmla="*/ 26 h 164"/>
                <a:gd name="T62" fmla="*/ 22 w 170"/>
                <a:gd name="T63" fmla="*/ 14 h 164"/>
                <a:gd name="T64" fmla="*/ 26 w 170"/>
                <a:gd name="T65" fmla="*/ 0 h 164"/>
                <a:gd name="T66" fmla="*/ 40 w 170"/>
                <a:gd name="T67" fmla="*/ 0 h 164"/>
                <a:gd name="T68" fmla="*/ 50 w 170"/>
                <a:gd name="T69" fmla="*/ 2 h 164"/>
                <a:gd name="T70" fmla="*/ 62 w 170"/>
                <a:gd name="T71" fmla="*/ 14 h 164"/>
                <a:gd name="T72" fmla="*/ 76 w 170"/>
                <a:gd name="T73" fmla="*/ 6 h 164"/>
                <a:gd name="T74" fmla="*/ 88 w 170"/>
                <a:gd name="T75" fmla="*/ 14 h 164"/>
                <a:gd name="T76" fmla="*/ 100 w 170"/>
                <a:gd name="T77" fmla="*/ 14 h 164"/>
                <a:gd name="T78" fmla="*/ 110 w 170"/>
                <a:gd name="T79" fmla="*/ 6 h 164"/>
                <a:gd name="T80" fmla="*/ 126 w 170"/>
                <a:gd name="T81" fmla="*/ 6 h 164"/>
                <a:gd name="T82" fmla="*/ 136 w 170"/>
                <a:gd name="T83" fmla="*/ 10 h 164"/>
                <a:gd name="T84" fmla="*/ 148 w 170"/>
                <a:gd name="T85" fmla="*/ 2 h 164"/>
                <a:gd name="T86" fmla="*/ 158 w 170"/>
                <a:gd name="T87" fmla="*/ 6 h 164"/>
                <a:gd name="T88" fmla="*/ 162 w 170"/>
                <a:gd name="T89" fmla="*/ 22 h 164"/>
                <a:gd name="T90" fmla="*/ 170 w 170"/>
                <a:gd name="T91" fmla="*/ 28 h 164"/>
                <a:gd name="T92" fmla="*/ 166 w 170"/>
                <a:gd name="T93" fmla="*/ 32 h 164"/>
                <a:gd name="T94" fmla="*/ 162 w 170"/>
                <a:gd name="T95" fmla="*/ 40 h 164"/>
                <a:gd name="T96" fmla="*/ 156 w 170"/>
                <a:gd name="T97" fmla="*/ 52 h 164"/>
                <a:gd name="T98" fmla="*/ 148 w 170"/>
                <a:gd name="T99" fmla="*/ 62 h 164"/>
                <a:gd name="T100" fmla="*/ 144 w 170"/>
                <a:gd name="T101" fmla="*/ 74 h 164"/>
                <a:gd name="T102" fmla="*/ 140 w 170"/>
                <a:gd name="T103" fmla="*/ 88 h 164"/>
                <a:gd name="T104" fmla="*/ 132 w 170"/>
                <a:gd name="T105" fmla="*/ 96 h 164"/>
                <a:gd name="T106" fmla="*/ 132 w 170"/>
                <a:gd name="T107" fmla="*/ 104 h 164"/>
                <a:gd name="T108" fmla="*/ 128 w 170"/>
                <a:gd name="T109" fmla="*/ 110 h 164"/>
                <a:gd name="T110" fmla="*/ 62 w 170"/>
                <a:gd name="T111"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164">
                  <a:moveTo>
                    <a:pt x="128" y="110"/>
                  </a:moveTo>
                  <a:lnTo>
                    <a:pt x="128" y="114"/>
                  </a:lnTo>
                  <a:lnTo>
                    <a:pt x="126" y="118"/>
                  </a:lnTo>
                  <a:lnTo>
                    <a:pt x="126" y="122"/>
                  </a:lnTo>
                  <a:lnTo>
                    <a:pt x="122" y="122"/>
                  </a:lnTo>
                  <a:lnTo>
                    <a:pt x="122" y="126"/>
                  </a:lnTo>
                  <a:lnTo>
                    <a:pt x="118" y="126"/>
                  </a:lnTo>
                  <a:lnTo>
                    <a:pt x="118" y="122"/>
                  </a:lnTo>
                  <a:lnTo>
                    <a:pt x="118" y="118"/>
                  </a:lnTo>
                  <a:lnTo>
                    <a:pt x="114" y="118"/>
                  </a:lnTo>
                  <a:lnTo>
                    <a:pt x="114" y="114"/>
                  </a:lnTo>
                  <a:lnTo>
                    <a:pt x="110" y="114"/>
                  </a:lnTo>
                  <a:lnTo>
                    <a:pt x="110" y="118"/>
                  </a:lnTo>
                  <a:lnTo>
                    <a:pt x="106" y="118"/>
                  </a:lnTo>
                  <a:lnTo>
                    <a:pt x="106" y="114"/>
                  </a:lnTo>
                  <a:lnTo>
                    <a:pt x="102" y="118"/>
                  </a:lnTo>
                  <a:lnTo>
                    <a:pt x="100" y="118"/>
                  </a:lnTo>
                  <a:lnTo>
                    <a:pt x="100" y="122"/>
                  </a:lnTo>
                  <a:lnTo>
                    <a:pt x="100" y="126"/>
                  </a:lnTo>
                  <a:lnTo>
                    <a:pt x="96" y="126"/>
                  </a:lnTo>
                  <a:lnTo>
                    <a:pt x="92" y="130"/>
                  </a:lnTo>
                  <a:lnTo>
                    <a:pt x="88" y="134"/>
                  </a:lnTo>
                  <a:lnTo>
                    <a:pt x="88" y="138"/>
                  </a:lnTo>
                  <a:lnTo>
                    <a:pt x="88" y="140"/>
                  </a:lnTo>
                  <a:lnTo>
                    <a:pt x="88" y="144"/>
                  </a:lnTo>
                  <a:lnTo>
                    <a:pt x="84" y="148"/>
                  </a:lnTo>
                  <a:lnTo>
                    <a:pt x="84" y="152"/>
                  </a:lnTo>
                  <a:lnTo>
                    <a:pt x="80" y="152"/>
                  </a:lnTo>
                  <a:lnTo>
                    <a:pt x="80" y="156"/>
                  </a:lnTo>
                  <a:lnTo>
                    <a:pt x="80" y="152"/>
                  </a:lnTo>
                  <a:lnTo>
                    <a:pt x="76" y="152"/>
                  </a:lnTo>
                  <a:lnTo>
                    <a:pt x="76" y="156"/>
                  </a:lnTo>
                  <a:lnTo>
                    <a:pt x="80" y="156"/>
                  </a:lnTo>
                  <a:lnTo>
                    <a:pt x="76" y="160"/>
                  </a:lnTo>
                  <a:lnTo>
                    <a:pt x="72" y="160"/>
                  </a:lnTo>
                  <a:lnTo>
                    <a:pt x="70" y="160"/>
                  </a:lnTo>
                  <a:lnTo>
                    <a:pt x="70" y="156"/>
                  </a:lnTo>
                  <a:lnTo>
                    <a:pt x="66" y="160"/>
                  </a:lnTo>
                  <a:lnTo>
                    <a:pt x="62" y="160"/>
                  </a:lnTo>
                  <a:lnTo>
                    <a:pt x="62" y="156"/>
                  </a:lnTo>
                  <a:lnTo>
                    <a:pt x="62" y="160"/>
                  </a:lnTo>
                  <a:lnTo>
                    <a:pt x="62" y="156"/>
                  </a:lnTo>
                  <a:lnTo>
                    <a:pt x="58" y="156"/>
                  </a:lnTo>
                  <a:lnTo>
                    <a:pt x="58" y="160"/>
                  </a:lnTo>
                  <a:lnTo>
                    <a:pt x="62" y="160"/>
                  </a:lnTo>
                  <a:lnTo>
                    <a:pt x="58" y="160"/>
                  </a:lnTo>
                  <a:lnTo>
                    <a:pt x="58" y="156"/>
                  </a:lnTo>
                  <a:lnTo>
                    <a:pt x="58" y="160"/>
                  </a:lnTo>
                  <a:lnTo>
                    <a:pt x="58" y="164"/>
                  </a:lnTo>
                  <a:lnTo>
                    <a:pt x="54" y="160"/>
                  </a:lnTo>
                  <a:lnTo>
                    <a:pt x="58" y="160"/>
                  </a:lnTo>
                  <a:lnTo>
                    <a:pt x="58" y="156"/>
                  </a:lnTo>
                  <a:lnTo>
                    <a:pt x="54" y="160"/>
                  </a:lnTo>
                  <a:lnTo>
                    <a:pt x="54" y="164"/>
                  </a:lnTo>
                  <a:lnTo>
                    <a:pt x="50" y="164"/>
                  </a:lnTo>
                  <a:lnTo>
                    <a:pt x="50" y="160"/>
                  </a:lnTo>
                  <a:lnTo>
                    <a:pt x="50" y="164"/>
                  </a:lnTo>
                  <a:lnTo>
                    <a:pt x="46" y="164"/>
                  </a:lnTo>
                  <a:lnTo>
                    <a:pt x="44" y="160"/>
                  </a:lnTo>
                  <a:lnTo>
                    <a:pt x="40" y="156"/>
                  </a:lnTo>
                  <a:lnTo>
                    <a:pt x="40" y="152"/>
                  </a:lnTo>
                  <a:lnTo>
                    <a:pt x="36" y="148"/>
                  </a:lnTo>
                  <a:lnTo>
                    <a:pt x="40" y="148"/>
                  </a:lnTo>
                  <a:lnTo>
                    <a:pt x="36" y="148"/>
                  </a:lnTo>
                  <a:lnTo>
                    <a:pt x="36" y="144"/>
                  </a:lnTo>
                  <a:lnTo>
                    <a:pt x="40" y="144"/>
                  </a:lnTo>
                  <a:lnTo>
                    <a:pt x="40" y="140"/>
                  </a:lnTo>
                  <a:lnTo>
                    <a:pt x="40" y="144"/>
                  </a:lnTo>
                  <a:lnTo>
                    <a:pt x="36" y="144"/>
                  </a:lnTo>
                  <a:lnTo>
                    <a:pt x="36" y="140"/>
                  </a:lnTo>
                  <a:lnTo>
                    <a:pt x="40" y="140"/>
                  </a:lnTo>
                  <a:lnTo>
                    <a:pt x="36" y="140"/>
                  </a:lnTo>
                  <a:lnTo>
                    <a:pt x="32" y="138"/>
                  </a:lnTo>
                  <a:lnTo>
                    <a:pt x="32" y="134"/>
                  </a:lnTo>
                  <a:lnTo>
                    <a:pt x="30" y="134"/>
                  </a:lnTo>
                  <a:lnTo>
                    <a:pt x="30" y="130"/>
                  </a:lnTo>
                  <a:lnTo>
                    <a:pt x="26" y="130"/>
                  </a:lnTo>
                  <a:lnTo>
                    <a:pt x="26" y="126"/>
                  </a:lnTo>
                  <a:lnTo>
                    <a:pt x="22" y="126"/>
                  </a:lnTo>
                  <a:lnTo>
                    <a:pt x="18" y="126"/>
                  </a:lnTo>
                  <a:lnTo>
                    <a:pt x="14" y="126"/>
                  </a:lnTo>
                  <a:lnTo>
                    <a:pt x="10" y="126"/>
                  </a:lnTo>
                  <a:lnTo>
                    <a:pt x="14" y="126"/>
                  </a:lnTo>
                  <a:lnTo>
                    <a:pt x="18" y="122"/>
                  </a:lnTo>
                  <a:lnTo>
                    <a:pt x="14" y="122"/>
                  </a:lnTo>
                  <a:lnTo>
                    <a:pt x="10" y="126"/>
                  </a:lnTo>
                  <a:lnTo>
                    <a:pt x="10" y="122"/>
                  </a:lnTo>
                  <a:lnTo>
                    <a:pt x="10" y="126"/>
                  </a:lnTo>
                  <a:lnTo>
                    <a:pt x="6" y="126"/>
                  </a:lnTo>
                  <a:lnTo>
                    <a:pt x="2" y="126"/>
                  </a:lnTo>
                  <a:lnTo>
                    <a:pt x="0" y="126"/>
                  </a:lnTo>
                  <a:lnTo>
                    <a:pt x="0" y="122"/>
                  </a:lnTo>
                  <a:lnTo>
                    <a:pt x="0" y="118"/>
                  </a:lnTo>
                  <a:lnTo>
                    <a:pt x="0" y="114"/>
                  </a:lnTo>
                  <a:lnTo>
                    <a:pt x="2" y="114"/>
                  </a:lnTo>
                  <a:lnTo>
                    <a:pt x="2" y="110"/>
                  </a:lnTo>
                  <a:lnTo>
                    <a:pt x="0" y="108"/>
                  </a:lnTo>
                  <a:lnTo>
                    <a:pt x="0" y="104"/>
                  </a:lnTo>
                  <a:lnTo>
                    <a:pt x="0" y="100"/>
                  </a:lnTo>
                  <a:lnTo>
                    <a:pt x="0" y="96"/>
                  </a:lnTo>
                  <a:lnTo>
                    <a:pt x="0" y="92"/>
                  </a:lnTo>
                  <a:lnTo>
                    <a:pt x="0" y="88"/>
                  </a:lnTo>
                  <a:lnTo>
                    <a:pt x="0" y="84"/>
                  </a:lnTo>
                  <a:lnTo>
                    <a:pt x="2" y="82"/>
                  </a:lnTo>
                  <a:lnTo>
                    <a:pt x="6" y="82"/>
                  </a:lnTo>
                  <a:lnTo>
                    <a:pt x="6" y="78"/>
                  </a:lnTo>
                  <a:lnTo>
                    <a:pt x="6" y="74"/>
                  </a:lnTo>
                  <a:lnTo>
                    <a:pt x="10" y="70"/>
                  </a:lnTo>
                  <a:lnTo>
                    <a:pt x="10" y="66"/>
                  </a:lnTo>
                  <a:lnTo>
                    <a:pt x="14" y="66"/>
                  </a:lnTo>
                  <a:lnTo>
                    <a:pt x="14" y="62"/>
                  </a:lnTo>
                  <a:lnTo>
                    <a:pt x="14" y="58"/>
                  </a:lnTo>
                  <a:lnTo>
                    <a:pt x="14" y="56"/>
                  </a:lnTo>
                  <a:lnTo>
                    <a:pt x="18" y="56"/>
                  </a:lnTo>
                  <a:lnTo>
                    <a:pt x="18" y="52"/>
                  </a:lnTo>
                  <a:lnTo>
                    <a:pt x="14" y="52"/>
                  </a:lnTo>
                  <a:lnTo>
                    <a:pt x="14" y="48"/>
                  </a:lnTo>
                  <a:lnTo>
                    <a:pt x="14" y="44"/>
                  </a:lnTo>
                  <a:lnTo>
                    <a:pt x="10" y="40"/>
                  </a:lnTo>
                  <a:lnTo>
                    <a:pt x="10" y="36"/>
                  </a:lnTo>
                  <a:lnTo>
                    <a:pt x="14" y="36"/>
                  </a:lnTo>
                  <a:lnTo>
                    <a:pt x="14" y="32"/>
                  </a:lnTo>
                  <a:lnTo>
                    <a:pt x="14" y="28"/>
                  </a:lnTo>
                  <a:lnTo>
                    <a:pt x="14" y="26"/>
                  </a:lnTo>
                  <a:lnTo>
                    <a:pt x="14" y="22"/>
                  </a:lnTo>
                  <a:lnTo>
                    <a:pt x="18" y="18"/>
                  </a:lnTo>
                  <a:lnTo>
                    <a:pt x="18" y="14"/>
                  </a:lnTo>
                  <a:lnTo>
                    <a:pt x="22" y="14"/>
                  </a:lnTo>
                  <a:lnTo>
                    <a:pt x="22" y="10"/>
                  </a:lnTo>
                  <a:lnTo>
                    <a:pt x="22" y="6"/>
                  </a:lnTo>
                  <a:lnTo>
                    <a:pt x="22" y="2"/>
                  </a:lnTo>
                  <a:lnTo>
                    <a:pt x="26" y="0"/>
                  </a:lnTo>
                  <a:lnTo>
                    <a:pt x="30" y="0"/>
                  </a:lnTo>
                  <a:lnTo>
                    <a:pt x="32" y="0"/>
                  </a:lnTo>
                  <a:lnTo>
                    <a:pt x="36" y="0"/>
                  </a:lnTo>
                  <a:lnTo>
                    <a:pt x="40" y="0"/>
                  </a:lnTo>
                  <a:lnTo>
                    <a:pt x="44" y="0"/>
                  </a:lnTo>
                  <a:lnTo>
                    <a:pt x="46" y="0"/>
                  </a:lnTo>
                  <a:lnTo>
                    <a:pt x="46" y="2"/>
                  </a:lnTo>
                  <a:lnTo>
                    <a:pt x="50" y="2"/>
                  </a:lnTo>
                  <a:lnTo>
                    <a:pt x="54" y="6"/>
                  </a:lnTo>
                  <a:lnTo>
                    <a:pt x="58" y="10"/>
                  </a:lnTo>
                  <a:lnTo>
                    <a:pt x="58" y="14"/>
                  </a:lnTo>
                  <a:lnTo>
                    <a:pt x="62" y="14"/>
                  </a:lnTo>
                  <a:lnTo>
                    <a:pt x="62" y="10"/>
                  </a:lnTo>
                  <a:lnTo>
                    <a:pt x="66" y="10"/>
                  </a:lnTo>
                  <a:lnTo>
                    <a:pt x="72" y="6"/>
                  </a:lnTo>
                  <a:lnTo>
                    <a:pt x="76" y="6"/>
                  </a:lnTo>
                  <a:lnTo>
                    <a:pt x="76" y="10"/>
                  </a:lnTo>
                  <a:lnTo>
                    <a:pt x="80" y="10"/>
                  </a:lnTo>
                  <a:lnTo>
                    <a:pt x="84" y="14"/>
                  </a:lnTo>
                  <a:lnTo>
                    <a:pt x="88" y="14"/>
                  </a:lnTo>
                  <a:lnTo>
                    <a:pt x="92" y="14"/>
                  </a:lnTo>
                  <a:lnTo>
                    <a:pt x="96" y="18"/>
                  </a:lnTo>
                  <a:lnTo>
                    <a:pt x="100" y="18"/>
                  </a:lnTo>
                  <a:lnTo>
                    <a:pt x="100" y="14"/>
                  </a:lnTo>
                  <a:lnTo>
                    <a:pt x="100" y="10"/>
                  </a:lnTo>
                  <a:lnTo>
                    <a:pt x="102" y="10"/>
                  </a:lnTo>
                  <a:lnTo>
                    <a:pt x="106" y="6"/>
                  </a:lnTo>
                  <a:lnTo>
                    <a:pt x="110" y="6"/>
                  </a:lnTo>
                  <a:lnTo>
                    <a:pt x="114" y="6"/>
                  </a:lnTo>
                  <a:lnTo>
                    <a:pt x="118" y="6"/>
                  </a:lnTo>
                  <a:lnTo>
                    <a:pt x="122" y="6"/>
                  </a:lnTo>
                  <a:lnTo>
                    <a:pt x="126" y="6"/>
                  </a:lnTo>
                  <a:lnTo>
                    <a:pt x="128" y="6"/>
                  </a:lnTo>
                  <a:lnTo>
                    <a:pt x="128" y="10"/>
                  </a:lnTo>
                  <a:lnTo>
                    <a:pt x="132" y="10"/>
                  </a:lnTo>
                  <a:lnTo>
                    <a:pt x="136" y="10"/>
                  </a:lnTo>
                  <a:lnTo>
                    <a:pt x="140" y="10"/>
                  </a:lnTo>
                  <a:lnTo>
                    <a:pt x="140" y="6"/>
                  </a:lnTo>
                  <a:lnTo>
                    <a:pt x="144" y="2"/>
                  </a:lnTo>
                  <a:lnTo>
                    <a:pt x="148" y="2"/>
                  </a:lnTo>
                  <a:lnTo>
                    <a:pt x="152" y="0"/>
                  </a:lnTo>
                  <a:lnTo>
                    <a:pt x="156" y="0"/>
                  </a:lnTo>
                  <a:lnTo>
                    <a:pt x="156" y="2"/>
                  </a:lnTo>
                  <a:lnTo>
                    <a:pt x="158" y="6"/>
                  </a:lnTo>
                  <a:lnTo>
                    <a:pt x="158" y="10"/>
                  </a:lnTo>
                  <a:lnTo>
                    <a:pt x="162" y="14"/>
                  </a:lnTo>
                  <a:lnTo>
                    <a:pt x="162" y="18"/>
                  </a:lnTo>
                  <a:lnTo>
                    <a:pt x="162" y="22"/>
                  </a:lnTo>
                  <a:lnTo>
                    <a:pt x="162" y="26"/>
                  </a:lnTo>
                  <a:lnTo>
                    <a:pt x="166" y="26"/>
                  </a:lnTo>
                  <a:lnTo>
                    <a:pt x="170" y="26"/>
                  </a:lnTo>
                  <a:lnTo>
                    <a:pt x="170" y="28"/>
                  </a:lnTo>
                  <a:lnTo>
                    <a:pt x="166" y="28"/>
                  </a:lnTo>
                  <a:lnTo>
                    <a:pt x="170" y="28"/>
                  </a:lnTo>
                  <a:lnTo>
                    <a:pt x="170" y="32"/>
                  </a:lnTo>
                  <a:lnTo>
                    <a:pt x="166" y="32"/>
                  </a:lnTo>
                  <a:lnTo>
                    <a:pt x="166" y="36"/>
                  </a:lnTo>
                  <a:lnTo>
                    <a:pt x="170" y="36"/>
                  </a:lnTo>
                  <a:lnTo>
                    <a:pt x="166" y="40"/>
                  </a:lnTo>
                  <a:lnTo>
                    <a:pt x="162" y="40"/>
                  </a:lnTo>
                  <a:lnTo>
                    <a:pt x="162" y="44"/>
                  </a:lnTo>
                  <a:lnTo>
                    <a:pt x="158" y="44"/>
                  </a:lnTo>
                  <a:lnTo>
                    <a:pt x="156" y="48"/>
                  </a:lnTo>
                  <a:lnTo>
                    <a:pt x="156" y="52"/>
                  </a:lnTo>
                  <a:lnTo>
                    <a:pt x="152" y="56"/>
                  </a:lnTo>
                  <a:lnTo>
                    <a:pt x="152" y="58"/>
                  </a:lnTo>
                  <a:lnTo>
                    <a:pt x="152" y="62"/>
                  </a:lnTo>
                  <a:lnTo>
                    <a:pt x="148" y="62"/>
                  </a:lnTo>
                  <a:lnTo>
                    <a:pt x="148" y="66"/>
                  </a:lnTo>
                  <a:lnTo>
                    <a:pt x="148" y="70"/>
                  </a:lnTo>
                  <a:lnTo>
                    <a:pt x="148" y="74"/>
                  </a:lnTo>
                  <a:lnTo>
                    <a:pt x="144" y="74"/>
                  </a:lnTo>
                  <a:lnTo>
                    <a:pt x="144" y="78"/>
                  </a:lnTo>
                  <a:lnTo>
                    <a:pt x="144" y="82"/>
                  </a:lnTo>
                  <a:lnTo>
                    <a:pt x="144" y="84"/>
                  </a:lnTo>
                  <a:lnTo>
                    <a:pt x="140" y="88"/>
                  </a:lnTo>
                  <a:lnTo>
                    <a:pt x="136" y="88"/>
                  </a:lnTo>
                  <a:lnTo>
                    <a:pt x="136" y="92"/>
                  </a:lnTo>
                  <a:lnTo>
                    <a:pt x="132" y="92"/>
                  </a:lnTo>
                  <a:lnTo>
                    <a:pt x="132" y="96"/>
                  </a:lnTo>
                  <a:lnTo>
                    <a:pt x="136" y="96"/>
                  </a:lnTo>
                  <a:lnTo>
                    <a:pt x="132" y="96"/>
                  </a:lnTo>
                  <a:lnTo>
                    <a:pt x="132" y="100"/>
                  </a:lnTo>
                  <a:lnTo>
                    <a:pt x="132" y="104"/>
                  </a:lnTo>
                  <a:lnTo>
                    <a:pt x="132" y="108"/>
                  </a:lnTo>
                  <a:lnTo>
                    <a:pt x="128" y="108"/>
                  </a:lnTo>
                  <a:lnTo>
                    <a:pt x="128" y="110"/>
                  </a:lnTo>
                  <a:lnTo>
                    <a:pt x="128" y="110"/>
                  </a:lnTo>
                  <a:lnTo>
                    <a:pt x="128" y="110"/>
                  </a:lnTo>
                  <a:close/>
                  <a:moveTo>
                    <a:pt x="62" y="160"/>
                  </a:moveTo>
                  <a:lnTo>
                    <a:pt x="66" y="160"/>
                  </a:lnTo>
                  <a:lnTo>
                    <a:pt x="62" y="160"/>
                  </a:lnTo>
                  <a:lnTo>
                    <a:pt x="62" y="160"/>
                  </a:lnTo>
                  <a:lnTo>
                    <a:pt x="62" y="16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163"/>
            <p:cNvSpPr>
              <a:spLocks/>
            </p:cNvSpPr>
            <p:nvPr/>
          </p:nvSpPr>
          <p:spPr bwMode="auto">
            <a:xfrm>
              <a:off x="5045075" y="4587943"/>
              <a:ext cx="41275" cy="47625"/>
            </a:xfrm>
            <a:custGeom>
              <a:avLst/>
              <a:gdLst>
                <a:gd name="T0" fmla="*/ 0 w 26"/>
                <a:gd name="T1" fmla="*/ 30 h 30"/>
                <a:gd name="T2" fmla="*/ 0 w 26"/>
                <a:gd name="T3" fmla="*/ 30 h 30"/>
                <a:gd name="T4" fmla="*/ 0 w 26"/>
                <a:gd name="T5" fmla="*/ 22 h 30"/>
                <a:gd name="T6" fmla="*/ 4 w 26"/>
                <a:gd name="T7" fmla="*/ 22 h 30"/>
                <a:gd name="T8" fmla="*/ 4 w 26"/>
                <a:gd name="T9" fmla="*/ 18 h 30"/>
                <a:gd name="T10" fmla="*/ 4 w 26"/>
                <a:gd name="T11" fmla="*/ 18 h 30"/>
                <a:gd name="T12" fmla="*/ 4 w 26"/>
                <a:gd name="T13" fmla="*/ 14 h 30"/>
                <a:gd name="T14" fmla="*/ 4 w 26"/>
                <a:gd name="T15" fmla="*/ 14 h 30"/>
                <a:gd name="T16" fmla="*/ 4 w 26"/>
                <a:gd name="T17" fmla="*/ 6 h 30"/>
                <a:gd name="T18" fmla="*/ 8 w 26"/>
                <a:gd name="T19" fmla="*/ 6 h 30"/>
                <a:gd name="T20" fmla="*/ 8 w 26"/>
                <a:gd name="T21" fmla="*/ 6 h 30"/>
                <a:gd name="T22" fmla="*/ 8 w 26"/>
                <a:gd name="T23" fmla="*/ 6 h 30"/>
                <a:gd name="T24" fmla="*/ 10 w 26"/>
                <a:gd name="T25" fmla="*/ 6 h 30"/>
                <a:gd name="T26" fmla="*/ 10 w 26"/>
                <a:gd name="T27" fmla="*/ 6 h 30"/>
                <a:gd name="T28" fmla="*/ 14 w 26"/>
                <a:gd name="T29" fmla="*/ 6 h 30"/>
                <a:gd name="T30" fmla="*/ 14 w 26"/>
                <a:gd name="T31" fmla="*/ 6 h 30"/>
                <a:gd name="T32" fmla="*/ 18 w 26"/>
                <a:gd name="T33" fmla="*/ 4 h 30"/>
                <a:gd name="T34" fmla="*/ 18 w 26"/>
                <a:gd name="T35" fmla="*/ 4 h 30"/>
                <a:gd name="T36" fmla="*/ 22 w 26"/>
                <a:gd name="T37" fmla="*/ 0 h 30"/>
                <a:gd name="T38" fmla="*/ 22 w 26"/>
                <a:gd name="T39" fmla="*/ 4 h 30"/>
                <a:gd name="T40" fmla="*/ 22 w 26"/>
                <a:gd name="T41" fmla="*/ 6 h 30"/>
                <a:gd name="T42" fmla="*/ 26 w 26"/>
                <a:gd name="T43" fmla="*/ 6 h 30"/>
                <a:gd name="T44" fmla="*/ 26 w 26"/>
                <a:gd name="T45" fmla="*/ 10 h 30"/>
                <a:gd name="T46" fmla="*/ 26 w 26"/>
                <a:gd name="T47" fmla="*/ 14 h 30"/>
                <a:gd name="T48" fmla="*/ 26 w 26"/>
                <a:gd name="T49" fmla="*/ 18 h 30"/>
                <a:gd name="T50" fmla="*/ 26 w 26"/>
                <a:gd name="T51" fmla="*/ 22 h 30"/>
                <a:gd name="T52" fmla="*/ 26 w 26"/>
                <a:gd name="T53" fmla="*/ 22 h 30"/>
                <a:gd name="T54" fmla="*/ 26 w 26"/>
                <a:gd name="T55" fmla="*/ 22 h 30"/>
                <a:gd name="T56" fmla="*/ 22 w 26"/>
                <a:gd name="T57" fmla="*/ 22 h 30"/>
                <a:gd name="T58" fmla="*/ 22 w 26"/>
                <a:gd name="T59" fmla="*/ 22 h 30"/>
                <a:gd name="T60" fmla="*/ 18 w 26"/>
                <a:gd name="T61" fmla="*/ 22 h 30"/>
                <a:gd name="T62" fmla="*/ 14 w 26"/>
                <a:gd name="T63" fmla="*/ 26 h 30"/>
                <a:gd name="T64" fmla="*/ 14 w 26"/>
                <a:gd name="T65" fmla="*/ 22 h 30"/>
                <a:gd name="T66" fmla="*/ 14 w 26"/>
                <a:gd name="T67" fmla="*/ 30 h 30"/>
                <a:gd name="T68" fmla="*/ 10 w 26"/>
                <a:gd name="T69" fmla="*/ 30 h 30"/>
                <a:gd name="T70" fmla="*/ 10 w 26"/>
                <a:gd name="T71" fmla="*/ 30 h 30"/>
                <a:gd name="T72" fmla="*/ 8 w 26"/>
                <a:gd name="T73" fmla="*/ 30 h 30"/>
                <a:gd name="T74" fmla="*/ 8 w 26"/>
                <a:gd name="T75" fmla="*/ 30 h 30"/>
                <a:gd name="T76" fmla="*/ 4 w 26"/>
                <a:gd name="T77" fmla="*/ 30 h 30"/>
                <a:gd name="T78" fmla="*/ 4 w 26"/>
                <a:gd name="T79" fmla="*/ 30 h 30"/>
                <a:gd name="T80" fmla="*/ 4 w 26"/>
                <a:gd name="T81" fmla="*/ 30 h 30"/>
                <a:gd name="T82" fmla="*/ 0 w 26"/>
                <a:gd name="T83" fmla="*/ 26 h 30"/>
                <a:gd name="T84" fmla="*/ 0 w 26"/>
                <a:gd name="T85" fmla="*/ 30 h 30"/>
                <a:gd name="T86" fmla="*/ 0 w 26"/>
                <a:gd name="T8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0">
                  <a:moveTo>
                    <a:pt x="0" y="30"/>
                  </a:moveTo>
                  <a:lnTo>
                    <a:pt x="0" y="30"/>
                  </a:lnTo>
                  <a:lnTo>
                    <a:pt x="0" y="30"/>
                  </a:lnTo>
                  <a:lnTo>
                    <a:pt x="0" y="30"/>
                  </a:lnTo>
                  <a:lnTo>
                    <a:pt x="0" y="30"/>
                  </a:lnTo>
                  <a:lnTo>
                    <a:pt x="0" y="30"/>
                  </a:lnTo>
                  <a:lnTo>
                    <a:pt x="0" y="26"/>
                  </a:lnTo>
                  <a:lnTo>
                    <a:pt x="0" y="22"/>
                  </a:lnTo>
                  <a:lnTo>
                    <a:pt x="0" y="22"/>
                  </a:lnTo>
                  <a:lnTo>
                    <a:pt x="0" y="22"/>
                  </a:lnTo>
                  <a:lnTo>
                    <a:pt x="0" y="22"/>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0"/>
                  </a:lnTo>
                  <a:lnTo>
                    <a:pt x="4" y="10"/>
                  </a:lnTo>
                  <a:lnTo>
                    <a:pt x="4" y="6"/>
                  </a:lnTo>
                  <a:lnTo>
                    <a:pt x="8" y="6"/>
                  </a:lnTo>
                  <a:lnTo>
                    <a:pt x="8" y="6"/>
                  </a:lnTo>
                  <a:lnTo>
                    <a:pt x="8" y="6"/>
                  </a:lnTo>
                  <a:lnTo>
                    <a:pt x="8" y="6"/>
                  </a:lnTo>
                  <a:lnTo>
                    <a:pt x="8" y="6"/>
                  </a:lnTo>
                  <a:lnTo>
                    <a:pt x="8" y="6"/>
                  </a:lnTo>
                  <a:lnTo>
                    <a:pt x="8" y="6"/>
                  </a:lnTo>
                  <a:lnTo>
                    <a:pt x="8" y="6"/>
                  </a:lnTo>
                  <a:lnTo>
                    <a:pt x="8" y="6"/>
                  </a:lnTo>
                  <a:lnTo>
                    <a:pt x="10" y="6"/>
                  </a:lnTo>
                  <a:lnTo>
                    <a:pt x="10" y="6"/>
                  </a:lnTo>
                  <a:lnTo>
                    <a:pt x="10" y="6"/>
                  </a:lnTo>
                  <a:lnTo>
                    <a:pt x="10" y="6"/>
                  </a:lnTo>
                  <a:lnTo>
                    <a:pt x="10" y="6"/>
                  </a:lnTo>
                  <a:lnTo>
                    <a:pt x="10" y="6"/>
                  </a:lnTo>
                  <a:lnTo>
                    <a:pt x="10" y="6"/>
                  </a:lnTo>
                  <a:lnTo>
                    <a:pt x="10" y="6"/>
                  </a:lnTo>
                  <a:lnTo>
                    <a:pt x="14" y="6"/>
                  </a:lnTo>
                  <a:lnTo>
                    <a:pt x="14" y="6"/>
                  </a:lnTo>
                  <a:lnTo>
                    <a:pt x="14" y="6"/>
                  </a:lnTo>
                  <a:lnTo>
                    <a:pt x="14" y="6"/>
                  </a:lnTo>
                  <a:lnTo>
                    <a:pt x="14" y="6"/>
                  </a:lnTo>
                  <a:lnTo>
                    <a:pt x="18" y="6"/>
                  </a:lnTo>
                  <a:lnTo>
                    <a:pt x="18" y="4"/>
                  </a:lnTo>
                  <a:lnTo>
                    <a:pt x="18" y="4"/>
                  </a:lnTo>
                  <a:lnTo>
                    <a:pt x="18" y="4"/>
                  </a:lnTo>
                  <a:lnTo>
                    <a:pt x="18" y="4"/>
                  </a:lnTo>
                  <a:lnTo>
                    <a:pt x="18" y="0"/>
                  </a:lnTo>
                  <a:lnTo>
                    <a:pt x="22" y="0"/>
                  </a:lnTo>
                  <a:lnTo>
                    <a:pt x="22" y="0"/>
                  </a:lnTo>
                  <a:lnTo>
                    <a:pt x="22" y="0"/>
                  </a:lnTo>
                  <a:lnTo>
                    <a:pt x="22" y="0"/>
                  </a:lnTo>
                  <a:lnTo>
                    <a:pt x="22" y="4"/>
                  </a:lnTo>
                  <a:lnTo>
                    <a:pt x="22" y="4"/>
                  </a:lnTo>
                  <a:lnTo>
                    <a:pt x="22" y="6"/>
                  </a:lnTo>
                  <a:lnTo>
                    <a:pt x="22" y="6"/>
                  </a:lnTo>
                  <a:lnTo>
                    <a:pt x="22" y="6"/>
                  </a:lnTo>
                  <a:lnTo>
                    <a:pt x="26" y="6"/>
                  </a:lnTo>
                  <a:lnTo>
                    <a:pt x="26" y="6"/>
                  </a:lnTo>
                  <a:lnTo>
                    <a:pt x="26" y="10"/>
                  </a:lnTo>
                  <a:lnTo>
                    <a:pt x="26" y="10"/>
                  </a:lnTo>
                  <a:lnTo>
                    <a:pt x="26" y="10"/>
                  </a:lnTo>
                  <a:lnTo>
                    <a:pt x="26" y="14"/>
                  </a:lnTo>
                  <a:lnTo>
                    <a:pt x="26" y="14"/>
                  </a:lnTo>
                  <a:lnTo>
                    <a:pt x="26" y="14"/>
                  </a:lnTo>
                  <a:lnTo>
                    <a:pt x="26" y="18"/>
                  </a:lnTo>
                  <a:lnTo>
                    <a:pt x="26" y="18"/>
                  </a:lnTo>
                  <a:lnTo>
                    <a:pt x="26" y="18"/>
                  </a:lnTo>
                  <a:lnTo>
                    <a:pt x="26" y="22"/>
                  </a:lnTo>
                  <a:lnTo>
                    <a:pt x="26" y="22"/>
                  </a:lnTo>
                  <a:lnTo>
                    <a:pt x="26" y="22"/>
                  </a:lnTo>
                  <a:lnTo>
                    <a:pt x="26" y="22"/>
                  </a:lnTo>
                  <a:lnTo>
                    <a:pt x="26" y="22"/>
                  </a:lnTo>
                  <a:lnTo>
                    <a:pt x="26" y="22"/>
                  </a:lnTo>
                  <a:lnTo>
                    <a:pt x="26" y="22"/>
                  </a:lnTo>
                  <a:lnTo>
                    <a:pt x="26" y="22"/>
                  </a:lnTo>
                  <a:lnTo>
                    <a:pt x="26" y="22"/>
                  </a:lnTo>
                  <a:lnTo>
                    <a:pt x="22" y="22"/>
                  </a:lnTo>
                  <a:lnTo>
                    <a:pt x="22" y="22"/>
                  </a:lnTo>
                  <a:lnTo>
                    <a:pt x="22" y="22"/>
                  </a:lnTo>
                  <a:lnTo>
                    <a:pt x="22" y="22"/>
                  </a:lnTo>
                  <a:lnTo>
                    <a:pt x="22" y="22"/>
                  </a:lnTo>
                  <a:lnTo>
                    <a:pt x="22" y="22"/>
                  </a:lnTo>
                  <a:lnTo>
                    <a:pt x="18" y="22"/>
                  </a:lnTo>
                  <a:lnTo>
                    <a:pt x="18" y="22"/>
                  </a:lnTo>
                  <a:lnTo>
                    <a:pt x="18" y="22"/>
                  </a:lnTo>
                  <a:lnTo>
                    <a:pt x="14" y="26"/>
                  </a:lnTo>
                  <a:lnTo>
                    <a:pt x="14" y="26"/>
                  </a:lnTo>
                  <a:lnTo>
                    <a:pt x="14" y="26"/>
                  </a:lnTo>
                  <a:lnTo>
                    <a:pt x="14" y="22"/>
                  </a:lnTo>
                  <a:lnTo>
                    <a:pt x="14" y="22"/>
                  </a:lnTo>
                  <a:lnTo>
                    <a:pt x="14" y="22"/>
                  </a:lnTo>
                  <a:lnTo>
                    <a:pt x="14" y="22"/>
                  </a:lnTo>
                  <a:lnTo>
                    <a:pt x="14" y="26"/>
                  </a:lnTo>
                  <a:lnTo>
                    <a:pt x="14" y="30"/>
                  </a:lnTo>
                  <a:lnTo>
                    <a:pt x="14" y="30"/>
                  </a:lnTo>
                  <a:lnTo>
                    <a:pt x="10" y="30"/>
                  </a:lnTo>
                  <a:lnTo>
                    <a:pt x="10" y="30"/>
                  </a:lnTo>
                  <a:lnTo>
                    <a:pt x="10" y="30"/>
                  </a:lnTo>
                  <a:lnTo>
                    <a:pt x="10" y="30"/>
                  </a:lnTo>
                  <a:lnTo>
                    <a:pt x="10" y="30"/>
                  </a:lnTo>
                  <a:lnTo>
                    <a:pt x="10" y="30"/>
                  </a:lnTo>
                  <a:lnTo>
                    <a:pt x="8" y="30"/>
                  </a:lnTo>
                  <a:lnTo>
                    <a:pt x="8" y="30"/>
                  </a:lnTo>
                  <a:lnTo>
                    <a:pt x="8" y="30"/>
                  </a:lnTo>
                  <a:lnTo>
                    <a:pt x="8" y="30"/>
                  </a:lnTo>
                  <a:lnTo>
                    <a:pt x="8" y="30"/>
                  </a:lnTo>
                  <a:lnTo>
                    <a:pt x="8" y="30"/>
                  </a:lnTo>
                  <a:lnTo>
                    <a:pt x="8" y="30"/>
                  </a:lnTo>
                  <a:lnTo>
                    <a:pt x="4" y="30"/>
                  </a:lnTo>
                  <a:lnTo>
                    <a:pt x="4" y="30"/>
                  </a:lnTo>
                  <a:lnTo>
                    <a:pt x="4" y="30"/>
                  </a:lnTo>
                  <a:lnTo>
                    <a:pt x="4" y="30"/>
                  </a:lnTo>
                  <a:lnTo>
                    <a:pt x="4" y="30"/>
                  </a:lnTo>
                  <a:lnTo>
                    <a:pt x="4" y="30"/>
                  </a:lnTo>
                  <a:lnTo>
                    <a:pt x="4" y="30"/>
                  </a:lnTo>
                  <a:lnTo>
                    <a:pt x="4" y="30"/>
                  </a:lnTo>
                  <a:lnTo>
                    <a:pt x="4" y="26"/>
                  </a:lnTo>
                  <a:lnTo>
                    <a:pt x="0" y="26"/>
                  </a:lnTo>
                  <a:lnTo>
                    <a:pt x="0" y="26"/>
                  </a:lnTo>
                  <a:lnTo>
                    <a:pt x="0" y="30"/>
                  </a:lnTo>
                  <a:lnTo>
                    <a:pt x="0" y="30"/>
                  </a:lnTo>
                  <a:lnTo>
                    <a:pt x="0" y="30"/>
                  </a:lnTo>
                  <a:lnTo>
                    <a:pt x="0" y="30"/>
                  </a:lnTo>
                  <a:lnTo>
                    <a:pt x="0" y="30"/>
                  </a:lnTo>
                  <a:lnTo>
                    <a:pt x="0"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164"/>
            <p:cNvSpPr>
              <a:spLocks noEditPoints="1"/>
            </p:cNvSpPr>
            <p:nvPr/>
          </p:nvSpPr>
          <p:spPr bwMode="auto">
            <a:xfrm>
              <a:off x="4540250" y="4514918"/>
              <a:ext cx="19050" cy="41275"/>
            </a:xfrm>
            <a:custGeom>
              <a:avLst/>
              <a:gdLst>
                <a:gd name="T0" fmla="*/ 12 w 12"/>
                <a:gd name="T1" fmla="*/ 0 h 26"/>
                <a:gd name="T2" fmla="*/ 12 w 12"/>
                <a:gd name="T3" fmla="*/ 0 h 26"/>
                <a:gd name="T4" fmla="*/ 12 w 12"/>
                <a:gd name="T5" fmla="*/ 0 h 26"/>
                <a:gd name="T6" fmla="*/ 12 w 12"/>
                <a:gd name="T7" fmla="*/ 0 h 26"/>
                <a:gd name="T8" fmla="*/ 12 w 12"/>
                <a:gd name="T9" fmla="*/ 0 h 26"/>
                <a:gd name="T10" fmla="*/ 12 w 12"/>
                <a:gd name="T11" fmla="*/ 0 h 26"/>
                <a:gd name="T12" fmla="*/ 12 w 12"/>
                <a:gd name="T13" fmla="*/ 0 h 26"/>
                <a:gd name="T14" fmla="*/ 12 w 12"/>
                <a:gd name="T15" fmla="*/ 0 h 26"/>
                <a:gd name="T16" fmla="*/ 12 w 12"/>
                <a:gd name="T17" fmla="*/ 0 h 26"/>
                <a:gd name="T18" fmla="*/ 12 w 12"/>
                <a:gd name="T19" fmla="*/ 0 h 26"/>
                <a:gd name="T20" fmla="*/ 12 w 12"/>
                <a:gd name="T21" fmla="*/ 0 h 26"/>
                <a:gd name="T22" fmla="*/ 12 w 12"/>
                <a:gd name="T23" fmla="*/ 0 h 26"/>
                <a:gd name="T24" fmla="*/ 12 w 12"/>
                <a:gd name="T25" fmla="*/ 0 h 26"/>
                <a:gd name="T26" fmla="*/ 0 w 12"/>
                <a:gd name="T27" fmla="*/ 26 h 26"/>
                <a:gd name="T28" fmla="*/ 0 w 12"/>
                <a:gd name="T29" fmla="*/ 26 h 26"/>
                <a:gd name="T30" fmla="*/ 0 w 12"/>
                <a:gd name="T31" fmla="*/ 26 h 26"/>
                <a:gd name="T32" fmla="*/ 0 w 12"/>
                <a:gd name="T33" fmla="*/ 26 h 26"/>
                <a:gd name="T34" fmla="*/ 0 w 12"/>
                <a:gd name="T35" fmla="*/ 22 h 26"/>
                <a:gd name="T36" fmla="*/ 0 w 12"/>
                <a:gd name="T37" fmla="*/ 22 h 26"/>
                <a:gd name="T38" fmla="*/ 0 w 12"/>
                <a:gd name="T39" fmla="*/ 22 h 26"/>
                <a:gd name="T40" fmla="*/ 0 w 12"/>
                <a:gd name="T41" fmla="*/ 22 h 26"/>
                <a:gd name="T42" fmla="*/ 0 w 12"/>
                <a:gd name="T43" fmla="*/ 22 h 26"/>
                <a:gd name="T44" fmla="*/ 0 w 12"/>
                <a:gd name="T45" fmla="*/ 22 h 26"/>
                <a:gd name="T46" fmla="*/ 0 w 12"/>
                <a:gd name="T47" fmla="*/ 22 h 26"/>
                <a:gd name="T48" fmla="*/ 4 w 12"/>
                <a:gd name="T49" fmla="*/ 22 h 26"/>
                <a:gd name="T50" fmla="*/ 4 w 12"/>
                <a:gd name="T51" fmla="*/ 22 h 26"/>
                <a:gd name="T52" fmla="*/ 4 w 12"/>
                <a:gd name="T53" fmla="*/ 22 h 26"/>
                <a:gd name="T54" fmla="*/ 4 w 12"/>
                <a:gd name="T55" fmla="*/ 22 h 26"/>
                <a:gd name="T56" fmla="*/ 4 w 12"/>
                <a:gd name="T57" fmla="*/ 26 h 26"/>
                <a:gd name="T58" fmla="*/ 0 w 12"/>
                <a:gd name="T59" fmla="*/ 26 h 26"/>
                <a:gd name="T60" fmla="*/ 0 w 12"/>
                <a:gd name="T61" fmla="*/ 26 h 26"/>
                <a:gd name="T62" fmla="*/ 0 w 12"/>
                <a:gd name="T63" fmla="*/ 26 h 26"/>
                <a:gd name="T64" fmla="*/ 0 w 12"/>
                <a:gd name="T65" fmla="*/ 26 h 26"/>
                <a:gd name="T66" fmla="*/ 0 w 1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26">
                  <a:moveTo>
                    <a:pt x="12" y="0"/>
                  </a:move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close/>
                  <a:moveTo>
                    <a:pt x="0" y="26"/>
                  </a:moveTo>
                  <a:lnTo>
                    <a:pt x="0" y="26"/>
                  </a:lnTo>
                  <a:lnTo>
                    <a:pt x="0" y="26"/>
                  </a:lnTo>
                  <a:lnTo>
                    <a:pt x="0" y="26"/>
                  </a:lnTo>
                  <a:lnTo>
                    <a:pt x="0" y="22"/>
                  </a:lnTo>
                  <a:lnTo>
                    <a:pt x="0" y="22"/>
                  </a:lnTo>
                  <a:lnTo>
                    <a:pt x="0" y="22"/>
                  </a:lnTo>
                  <a:lnTo>
                    <a:pt x="0" y="22"/>
                  </a:lnTo>
                  <a:lnTo>
                    <a:pt x="0" y="22"/>
                  </a:lnTo>
                  <a:lnTo>
                    <a:pt x="0" y="22"/>
                  </a:lnTo>
                  <a:lnTo>
                    <a:pt x="0" y="22"/>
                  </a:lnTo>
                  <a:lnTo>
                    <a:pt x="4" y="22"/>
                  </a:lnTo>
                  <a:lnTo>
                    <a:pt x="4" y="22"/>
                  </a:lnTo>
                  <a:lnTo>
                    <a:pt x="4" y="22"/>
                  </a:lnTo>
                  <a:lnTo>
                    <a:pt x="4" y="22"/>
                  </a:lnTo>
                  <a:lnTo>
                    <a:pt x="4" y="26"/>
                  </a:lnTo>
                  <a:lnTo>
                    <a:pt x="0" y="26"/>
                  </a:lnTo>
                  <a:lnTo>
                    <a:pt x="0" y="26"/>
                  </a:lnTo>
                  <a:lnTo>
                    <a:pt x="0" y="26"/>
                  </a:lnTo>
                  <a:lnTo>
                    <a:pt x="0" y="26"/>
                  </a:lnTo>
                  <a:lnTo>
                    <a:pt x="0" y="2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165"/>
            <p:cNvSpPr>
              <a:spLocks/>
            </p:cNvSpPr>
            <p:nvPr/>
          </p:nvSpPr>
          <p:spPr bwMode="auto">
            <a:xfrm>
              <a:off x="3997325" y="4102168"/>
              <a:ext cx="142875" cy="120650"/>
            </a:xfrm>
            <a:custGeom>
              <a:avLst/>
              <a:gdLst>
                <a:gd name="T0" fmla="*/ 82 w 90"/>
                <a:gd name="T1" fmla="*/ 76 h 76"/>
                <a:gd name="T2" fmla="*/ 78 w 90"/>
                <a:gd name="T3" fmla="*/ 76 h 76"/>
                <a:gd name="T4" fmla="*/ 70 w 90"/>
                <a:gd name="T5" fmla="*/ 76 h 76"/>
                <a:gd name="T6" fmla="*/ 64 w 90"/>
                <a:gd name="T7" fmla="*/ 74 h 76"/>
                <a:gd name="T8" fmla="*/ 60 w 90"/>
                <a:gd name="T9" fmla="*/ 70 h 76"/>
                <a:gd name="T10" fmla="*/ 44 w 90"/>
                <a:gd name="T11" fmla="*/ 70 h 76"/>
                <a:gd name="T12" fmla="*/ 30 w 90"/>
                <a:gd name="T13" fmla="*/ 74 h 76"/>
                <a:gd name="T14" fmla="*/ 22 w 90"/>
                <a:gd name="T15" fmla="*/ 74 h 76"/>
                <a:gd name="T16" fmla="*/ 14 w 90"/>
                <a:gd name="T17" fmla="*/ 76 h 76"/>
                <a:gd name="T18" fmla="*/ 14 w 90"/>
                <a:gd name="T19" fmla="*/ 70 h 76"/>
                <a:gd name="T20" fmla="*/ 22 w 90"/>
                <a:gd name="T21" fmla="*/ 74 h 76"/>
                <a:gd name="T22" fmla="*/ 26 w 90"/>
                <a:gd name="T23" fmla="*/ 74 h 76"/>
                <a:gd name="T24" fmla="*/ 30 w 90"/>
                <a:gd name="T25" fmla="*/ 70 h 76"/>
                <a:gd name="T26" fmla="*/ 30 w 90"/>
                <a:gd name="T27" fmla="*/ 70 h 76"/>
                <a:gd name="T28" fmla="*/ 26 w 90"/>
                <a:gd name="T29" fmla="*/ 70 h 76"/>
                <a:gd name="T30" fmla="*/ 22 w 90"/>
                <a:gd name="T31" fmla="*/ 70 h 76"/>
                <a:gd name="T32" fmla="*/ 14 w 90"/>
                <a:gd name="T33" fmla="*/ 70 h 76"/>
                <a:gd name="T34" fmla="*/ 12 w 90"/>
                <a:gd name="T35" fmla="*/ 74 h 76"/>
                <a:gd name="T36" fmla="*/ 12 w 90"/>
                <a:gd name="T37" fmla="*/ 66 h 76"/>
                <a:gd name="T38" fmla="*/ 26 w 90"/>
                <a:gd name="T39" fmla="*/ 62 h 76"/>
                <a:gd name="T40" fmla="*/ 34 w 90"/>
                <a:gd name="T41" fmla="*/ 58 h 76"/>
                <a:gd name="T42" fmla="*/ 38 w 90"/>
                <a:gd name="T43" fmla="*/ 54 h 76"/>
                <a:gd name="T44" fmla="*/ 42 w 90"/>
                <a:gd name="T45" fmla="*/ 58 h 76"/>
                <a:gd name="T46" fmla="*/ 44 w 90"/>
                <a:gd name="T47" fmla="*/ 62 h 76"/>
                <a:gd name="T48" fmla="*/ 52 w 90"/>
                <a:gd name="T49" fmla="*/ 58 h 76"/>
                <a:gd name="T50" fmla="*/ 56 w 90"/>
                <a:gd name="T51" fmla="*/ 54 h 76"/>
                <a:gd name="T52" fmla="*/ 48 w 90"/>
                <a:gd name="T53" fmla="*/ 54 h 76"/>
                <a:gd name="T54" fmla="*/ 44 w 90"/>
                <a:gd name="T55" fmla="*/ 54 h 76"/>
                <a:gd name="T56" fmla="*/ 42 w 90"/>
                <a:gd name="T57" fmla="*/ 54 h 76"/>
                <a:gd name="T58" fmla="*/ 42 w 90"/>
                <a:gd name="T59" fmla="*/ 52 h 76"/>
                <a:gd name="T60" fmla="*/ 34 w 90"/>
                <a:gd name="T61" fmla="*/ 52 h 76"/>
                <a:gd name="T62" fmla="*/ 30 w 90"/>
                <a:gd name="T63" fmla="*/ 54 h 76"/>
                <a:gd name="T64" fmla="*/ 14 w 90"/>
                <a:gd name="T65" fmla="*/ 54 h 76"/>
                <a:gd name="T66" fmla="*/ 14 w 90"/>
                <a:gd name="T67" fmla="*/ 52 h 76"/>
                <a:gd name="T68" fmla="*/ 14 w 90"/>
                <a:gd name="T69" fmla="*/ 48 h 76"/>
                <a:gd name="T70" fmla="*/ 18 w 90"/>
                <a:gd name="T71" fmla="*/ 44 h 76"/>
                <a:gd name="T72" fmla="*/ 14 w 90"/>
                <a:gd name="T73" fmla="*/ 48 h 76"/>
                <a:gd name="T74" fmla="*/ 12 w 90"/>
                <a:gd name="T75" fmla="*/ 40 h 76"/>
                <a:gd name="T76" fmla="*/ 8 w 90"/>
                <a:gd name="T77" fmla="*/ 36 h 76"/>
                <a:gd name="T78" fmla="*/ 4 w 90"/>
                <a:gd name="T79" fmla="*/ 36 h 76"/>
                <a:gd name="T80" fmla="*/ 8 w 90"/>
                <a:gd name="T81" fmla="*/ 32 h 76"/>
                <a:gd name="T82" fmla="*/ 12 w 90"/>
                <a:gd name="T83" fmla="*/ 22 h 76"/>
                <a:gd name="T84" fmla="*/ 14 w 90"/>
                <a:gd name="T85" fmla="*/ 18 h 76"/>
                <a:gd name="T86" fmla="*/ 18 w 90"/>
                <a:gd name="T87" fmla="*/ 6 h 76"/>
                <a:gd name="T88" fmla="*/ 22 w 90"/>
                <a:gd name="T89" fmla="*/ 2 h 76"/>
                <a:gd name="T90" fmla="*/ 30 w 90"/>
                <a:gd name="T91" fmla="*/ 2 h 76"/>
                <a:gd name="T92" fmla="*/ 38 w 90"/>
                <a:gd name="T93" fmla="*/ 2 h 76"/>
                <a:gd name="T94" fmla="*/ 44 w 90"/>
                <a:gd name="T95" fmla="*/ 2 h 76"/>
                <a:gd name="T96" fmla="*/ 56 w 90"/>
                <a:gd name="T97" fmla="*/ 10 h 76"/>
                <a:gd name="T98" fmla="*/ 60 w 90"/>
                <a:gd name="T99" fmla="*/ 14 h 76"/>
                <a:gd name="T100" fmla="*/ 68 w 90"/>
                <a:gd name="T101" fmla="*/ 26 h 76"/>
                <a:gd name="T102" fmla="*/ 68 w 90"/>
                <a:gd name="T103" fmla="*/ 28 h 76"/>
                <a:gd name="T104" fmla="*/ 74 w 90"/>
                <a:gd name="T105" fmla="*/ 32 h 76"/>
                <a:gd name="T106" fmla="*/ 78 w 90"/>
                <a:gd name="T107" fmla="*/ 40 h 76"/>
                <a:gd name="T108" fmla="*/ 82 w 90"/>
                <a:gd name="T109" fmla="*/ 48 h 76"/>
                <a:gd name="T110" fmla="*/ 78 w 90"/>
                <a:gd name="T111" fmla="*/ 52 h 76"/>
                <a:gd name="T112" fmla="*/ 82 w 90"/>
                <a:gd name="T113" fmla="*/ 58 h 76"/>
                <a:gd name="T114" fmla="*/ 86 w 90"/>
                <a:gd name="T115" fmla="*/ 62 h 76"/>
                <a:gd name="T116" fmla="*/ 90 w 90"/>
                <a:gd name="T117"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76">
                  <a:moveTo>
                    <a:pt x="90" y="74"/>
                  </a:moveTo>
                  <a:lnTo>
                    <a:pt x="90" y="74"/>
                  </a:lnTo>
                  <a:lnTo>
                    <a:pt x="86" y="74"/>
                  </a:lnTo>
                  <a:lnTo>
                    <a:pt x="86" y="74"/>
                  </a:lnTo>
                  <a:lnTo>
                    <a:pt x="86" y="74"/>
                  </a:lnTo>
                  <a:lnTo>
                    <a:pt x="86" y="74"/>
                  </a:lnTo>
                  <a:lnTo>
                    <a:pt x="86" y="76"/>
                  </a:lnTo>
                  <a:lnTo>
                    <a:pt x="82" y="76"/>
                  </a:lnTo>
                  <a:lnTo>
                    <a:pt x="82" y="76"/>
                  </a:lnTo>
                  <a:lnTo>
                    <a:pt x="82" y="76"/>
                  </a:lnTo>
                  <a:lnTo>
                    <a:pt x="82" y="74"/>
                  </a:lnTo>
                  <a:lnTo>
                    <a:pt x="78" y="74"/>
                  </a:lnTo>
                  <a:lnTo>
                    <a:pt x="78" y="76"/>
                  </a:lnTo>
                  <a:lnTo>
                    <a:pt x="78" y="76"/>
                  </a:lnTo>
                  <a:lnTo>
                    <a:pt x="78" y="76"/>
                  </a:lnTo>
                  <a:lnTo>
                    <a:pt x="78" y="76"/>
                  </a:lnTo>
                  <a:lnTo>
                    <a:pt x="74" y="76"/>
                  </a:lnTo>
                  <a:lnTo>
                    <a:pt x="74" y="76"/>
                  </a:lnTo>
                  <a:lnTo>
                    <a:pt x="74" y="76"/>
                  </a:lnTo>
                  <a:lnTo>
                    <a:pt x="74" y="76"/>
                  </a:lnTo>
                  <a:lnTo>
                    <a:pt x="74" y="74"/>
                  </a:lnTo>
                  <a:lnTo>
                    <a:pt x="74" y="74"/>
                  </a:lnTo>
                  <a:lnTo>
                    <a:pt x="70" y="76"/>
                  </a:lnTo>
                  <a:lnTo>
                    <a:pt x="70" y="76"/>
                  </a:lnTo>
                  <a:lnTo>
                    <a:pt x="70" y="74"/>
                  </a:lnTo>
                  <a:lnTo>
                    <a:pt x="68" y="74"/>
                  </a:lnTo>
                  <a:lnTo>
                    <a:pt x="68" y="74"/>
                  </a:lnTo>
                  <a:lnTo>
                    <a:pt x="68" y="74"/>
                  </a:lnTo>
                  <a:lnTo>
                    <a:pt x="68" y="74"/>
                  </a:lnTo>
                  <a:lnTo>
                    <a:pt x="68" y="74"/>
                  </a:lnTo>
                  <a:lnTo>
                    <a:pt x="68" y="74"/>
                  </a:lnTo>
                  <a:lnTo>
                    <a:pt x="64" y="74"/>
                  </a:lnTo>
                  <a:lnTo>
                    <a:pt x="64" y="74"/>
                  </a:lnTo>
                  <a:lnTo>
                    <a:pt x="64" y="74"/>
                  </a:lnTo>
                  <a:lnTo>
                    <a:pt x="64" y="74"/>
                  </a:lnTo>
                  <a:lnTo>
                    <a:pt x="68" y="74"/>
                  </a:lnTo>
                  <a:lnTo>
                    <a:pt x="64" y="70"/>
                  </a:lnTo>
                  <a:lnTo>
                    <a:pt x="64" y="70"/>
                  </a:lnTo>
                  <a:lnTo>
                    <a:pt x="60" y="70"/>
                  </a:lnTo>
                  <a:lnTo>
                    <a:pt x="60" y="70"/>
                  </a:lnTo>
                  <a:lnTo>
                    <a:pt x="56" y="70"/>
                  </a:lnTo>
                  <a:lnTo>
                    <a:pt x="56" y="70"/>
                  </a:lnTo>
                  <a:lnTo>
                    <a:pt x="52" y="70"/>
                  </a:lnTo>
                  <a:lnTo>
                    <a:pt x="52" y="70"/>
                  </a:lnTo>
                  <a:lnTo>
                    <a:pt x="48" y="70"/>
                  </a:lnTo>
                  <a:lnTo>
                    <a:pt x="48" y="70"/>
                  </a:lnTo>
                  <a:lnTo>
                    <a:pt x="44" y="70"/>
                  </a:lnTo>
                  <a:lnTo>
                    <a:pt x="44" y="70"/>
                  </a:lnTo>
                  <a:lnTo>
                    <a:pt x="42" y="70"/>
                  </a:lnTo>
                  <a:lnTo>
                    <a:pt x="42" y="70"/>
                  </a:lnTo>
                  <a:lnTo>
                    <a:pt x="38" y="70"/>
                  </a:lnTo>
                  <a:lnTo>
                    <a:pt x="34" y="70"/>
                  </a:lnTo>
                  <a:lnTo>
                    <a:pt x="34" y="70"/>
                  </a:lnTo>
                  <a:lnTo>
                    <a:pt x="34" y="74"/>
                  </a:lnTo>
                  <a:lnTo>
                    <a:pt x="30" y="74"/>
                  </a:lnTo>
                  <a:lnTo>
                    <a:pt x="30" y="74"/>
                  </a:lnTo>
                  <a:lnTo>
                    <a:pt x="26" y="74"/>
                  </a:lnTo>
                  <a:lnTo>
                    <a:pt x="26" y="74"/>
                  </a:lnTo>
                  <a:lnTo>
                    <a:pt x="26" y="74"/>
                  </a:lnTo>
                  <a:lnTo>
                    <a:pt x="22" y="74"/>
                  </a:lnTo>
                  <a:lnTo>
                    <a:pt x="22" y="74"/>
                  </a:lnTo>
                  <a:lnTo>
                    <a:pt x="22" y="74"/>
                  </a:lnTo>
                  <a:lnTo>
                    <a:pt x="22" y="74"/>
                  </a:lnTo>
                  <a:lnTo>
                    <a:pt x="22" y="74"/>
                  </a:lnTo>
                  <a:lnTo>
                    <a:pt x="22" y="74"/>
                  </a:lnTo>
                  <a:lnTo>
                    <a:pt x="18" y="74"/>
                  </a:lnTo>
                  <a:lnTo>
                    <a:pt x="18" y="76"/>
                  </a:lnTo>
                  <a:lnTo>
                    <a:pt x="14" y="76"/>
                  </a:lnTo>
                  <a:lnTo>
                    <a:pt x="14" y="76"/>
                  </a:lnTo>
                  <a:lnTo>
                    <a:pt x="14" y="76"/>
                  </a:lnTo>
                  <a:lnTo>
                    <a:pt x="14" y="76"/>
                  </a:lnTo>
                  <a:lnTo>
                    <a:pt x="14" y="76"/>
                  </a:lnTo>
                  <a:lnTo>
                    <a:pt x="14" y="76"/>
                  </a:lnTo>
                  <a:lnTo>
                    <a:pt x="14" y="76"/>
                  </a:lnTo>
                  <a:lnTo>
                    <a:pt x="12" y="74"/>
                  </a:lnTo>
                  <a:lnTo>
                    <a:pt x="12" y="74"/>
                  </a:lnTo>
                  <a:lnTo>
                    <a:pt x="12" y="74"/>
                  </a:lnTo>
                  <a:lnTo>
                    <a:pt x="12" y="74"/>
                  </a:lnTo>
                  <a:lnTo>
                    <a:pt x="12" y="74"/>
                  </a:lnTo>
                  <a:lnTo>
                    <a:pt x="14" y="70"/>
                  </a:lnTo>
                  <a:lnTo>
                    <a:pt x="14" y="74"/>
                  </a:lnTo>
                  <a:lnTo>
                    <a:pt x="18" y="74"/>
                  </a:lnTo>
                  <a:lnTo>
                    <a:pt x="18" y="74"/>
                  </a:lnTo>
                  <a:lnTo>
                    <a:pt x="18" y="74"/>
                  </a:lnTo>
                  <a:lnTo>
                    <a:pt x="18" y="74"/>
                  </a:lnTo>
                  <a:lnTo>
                    <a:pt x="18" y="74"/>
                  </a:lnTo>
                  <a:lnTo>
                    <a:pt x="22" y="74"/>
                  </a:lnTo>
                  <a:lnTo>
                    <a:pt x="22" y="74"/>
                  </a:lnTo>
                  <a:lnTo>
                    <a:pt x="22" y="70"/>
                  </a:lnTo>
                  <a:lnTo>
                    <a:pt x="22" y="70"/>
                  </a:lnTo>
                  <a:lnTo>
                    <a:pt x="22" y="74"/>
                  </a:lnTo>
                  <a:lnTo>
                    <a:pt x="26" y="74"/>
                  </a:lnTo>
                  <a:lnTo>
                    <a:pt x="26" y="74"/>
                  </a:lnTo>
                  <a:lnTo>
                    <a:pt x="26" y="74"/>
                  </a:lnTo>
                  <a:lnTo>
                    <a:pt x="26" y="74"/>
                  </a:lnTo>
                  <a:lnTo>
                    <a:pt x="26" y="74"/>
                  </a:lnTo>
                  <a:lnTo>
                    <a:pt x="26" y="74"/>
                  </a:lnTo>
                  <a:lnTo>
                    <a:pt x="30" y="74"/>
                  </a:lnTo>
                  <a:lnTo>
                    <a:pt x="30" y="74"/>
                  </a:lnTo>
                  <a:lnTo>
                    <a:pt x="30" y="74"/>
                  </a:lnTo>
                  <a:lnTo>
                    <a:pt x="30" y="70"/>
                  </a:lnTo>
                  <a:lnTo>
                    <a:pt x="30" y="70"/>
                  </a:lnTo>
                  <a:lnTo>
                    <a:pt x="30" y="70"/>
                  </a:lnTo>
                  <a:lnTo>
                    <a:pt x="30" y="70"/>
                  </a:lnTo>
                  <a:lnTo>
                    <a:pt x="30" y="70"/>
                  </a:lnTo>
                  <a:lnTo>
                    <a:pt x="34" y="70"/>
                  </a:lnTo>
                  <a:lnTo>
                    <a:pt x="34" y="66"/>
                  </a:lnTo>
                  <a:lnTo>
                    <a:pt x="30" y="66"/>
                  </a:lnTo>
                  <a:lnTo>
                    <a:pt x="30" y="70"/>
                  </a:lnTo>
                  <a:lnTo>
                    <a:pt x="30" y="70"/>
                  </a:lnTo>
                  <a:lnTo>
                    <a:pt x="30" y="70"/>
                  </a:lnTo>
                  <a:lnTo>
                    <a:pt x="30" y="70"/>
                  </a:lnTo>
                  <a:lnTo>
                    <a:pt x="30" y="70"/>
                  </a:lnTo>
                  <a:lnTo>
                    <a:pt x="30" y="70"/>
                  </a:lnTo>
                  <a:lnTo>
                    <a:pt x="30" y="74"/>
                  </a:lnTo>
                  <a:lnTo>
                    <a:pt x="30" y="74"/>
                  </a:lnTo>
                  <a:lnTo>
                    <a:pt x="30" y="74"/>
                  </a:lnTo>
                  <a:lnTo>
                    <a:pt x="30" y="74"/>
                  </a:lnTo>
                  <a:lnTo>
                    <a:pt x="26" y="70"/>
                  </a:lnTo>
                  <a:lnTo>
                    <a:pt x="26" y="70"/>
                  </a:lnTo>
                  <a:lnTo>
                    <a:pt x="26" y="74"/>
                  </a:lnTo>
                  <a:lnTo>
                    <a:pt x="26" y="74"/>
                  </a:lnTo>
                  <a:lnTo>
                    <a:pt x="22" y="70"/>
                  </a:lnTo>
                  <a:lnTo>
                    <a:pt x="22" y="70"/>
                  </a:lnTo>
                  <a:lnTo>
                    <a:pt x="22" y="70"/>
                  </a:lnTo>
                  <a:lnTo>
                    <a:pt x="22" y="70"/>
                  </a:lnTo>
                  <a:lnTo>
                    <a:pt x="22" y="70"/>
                  </a:lnTo>
                  <a:lnTo>
                    <a:pt x="22" y="70"/>
                  </a:lnTo>
                  <a:lnTo>
                    <a:pt x="22" y="74"/>
                  </a:lnTo>
                  <a:lnTo>
                    <a:pt x="22" y="70"/>
                  </a:lnTo>
                  <a:lnTo>
                    <a:pt x="18" y="74"/>
                  </a:lnTo>
                  <a:lnTo>
                    <a:pt x="18" y="74"/>
                  </a:lnTo>
                  <a:lnTo>
                    <a:pt x="18" y="74"/>
                  </a:lnTo>
                  <a:lnTo>
                    <a:pt x="18" y="74"/>
                  </a:lnTo>
                  <a:lnTo>
                    <a:pt x="18" y="74"/>
                  </a:lnTo>
                  <a:lnTo>
                    <a:pt x="14" y="70"/>
                  </a:lnTo>
                  <a:lnTo>
                    <a:pt x="14" y="70"/>
                  </a:lnTo>
                  <a:lnTo>
                    <a:pt x="14" y="70"/>
                  </a:lnTo>
                  <a:lnTo>
                    <a:pt x="14" y="70"/>
                  </a:lnTo>
                  <a:lnTo>
                    <a:pt x="14" y="70"/>
                  </a:lnTo>
                  <a:lnTo>
                    <a:pt x="14" y="70"/>
                  </a:lnTo>
                  <a:lnTo>
                    <a:pt x="14" y="70"/>
                  </a:lnTo>
                  <a:lnTo>
                    <a:pt x="14" y="74"/>
                  </a:lnTo>
                  <a:lnTo>
                    <a:pt x="12" y="74"/>
                  </a:lnTo>
                  <a:lnTo>
                    <a:pt x="12" y="74"/>
                  </a:lnTo>
                  <a:lnTo>
                    <a:pt x="12" y="70"/>
                  </a:lnTo>
                  <a:lnTo>
                    <a:pt x="12" y="70"/>
                  </a:lnTo>
                  <a:lnTo>
                    <a:pt x="12" y="66"/>
                  </a:lnTo>
                  <a:lnTo>
                    <a:pt x="12" y="66"/>
                  </a:lnTo>
                  <a:lnTo>
                    <a:pt x="12" y="66"/>
                  </a:lnTo>
                  <a:lnTo>
                    <a:pt x="12" y="66"/>
                  </a:lnTo>
                  <a:lnTo>
                    <a:pt x="12" y="66"/>
                  </a:lnTo>
                  <a:lnTo>
                    <a:pt x="12" y="62"/>
                  </a:lnTo>
                  <a:lnTo>
                    <a:pt x="12" y="62"/>
                  </a:lnTo>
                  <a:lnTo>
                    <a:pt x="14" y="62"/>
                  </a:lnTo>
                  <a:lnTo>
                    <a:pt x="14" y="62"/>
                  </a:lnTo>
                  <a:lnTo>
                    <a:pt x="22" y="62"/>
                  </a:lnTo>
                  <a:lnTo>
                    <a:pt x="26" y="62"/>
                  </a:lnTo>
                  <a:lnTo>
                    <a:pt x="26" y="62"/>
                  </a:lnTo>
                  <a:lnTo>
                    <a:pt x="26" y="62"/>
                  </a:lnTo>
                  <a:lnTo>
                    <a:pt x="26" y="62"/>
                  </a:lnTo>
                  <a:lnTo>
                    <a:pt x="26" y="58"/>
                  </a:lnTo>
                  <a:lnTo>
                    <a:pt x="30" y="58"/>
                  </a:lnTo>
                  <a:lnTo>
                    <a:pt x="34" y="58"/>
                  </a:lnTo>
                  <a:lnTo>
                    <a:pt x="34" y="58"/>
                  </a:lnTo>
                  <a:lnTo>
                    <a:pt x="34" y="58"/>
                  </a:lnTo>
                  <a:lnTo>
                    <a:pt x="34" y="58"/>
                  </a:lnTo>
                  <a:lnTo>
                    <a:pt x="34" y="58"/>
                  </a:lnTo>
                  <a:lnTo>
                    <a:pt x="34" y="58"/>
                  </a:lnTo>
                  <a:lnTo>
                    <a:pt x="34" y="58"/>
                  </a:lnTo>
                  <a:lnTo>
                    <a:pt x="34" y="58"/>
                  </a:lnTo>
                  <a:lnTo>
                    <a:pt x="34" y="54"/>
                  </a:lnTo>
                  <a:lnTo>
                    <a:pt x="34" y="54"/>
                  </a:lnTo>
                  <a:lnTo>
                    <a:pt x="34" y="54"/>
                  </a:lnTo>
                  <a:lnTo>
                    <a:pt x="38" y="54"/>
                  </a:lnTo>
                  <a:lnTo>
                    <a:pt x="38" y="54"/>
                  </a:lnTo>
                  <a:lnTo>
                    <a:pt x="38" y="54"/>
                  </a:lnTo>
                  <a:lnTo>
                    <a:pt x="38" y="54"/>
                  </a:lnTo>
                  <a:lnTo>
                    <a:pt x="38" y="54"/>
                  </a:lnTo>
                  <a:lnTo>
                    <a:pt x="38" y="54"/>
                  </a:lnTo>
                  <a:lnTo>
                    <a:pt x="38" y="58"/>
                  </a:lnTo>
                  <a:lnTo>
                    <a:pt x="38" y="58"/>
                  </a:lnTo>
                  <a:lnTo>
                    <a:pt x="42" y="58"/>
                  </a:lnTo>
                  <a:lnTo>
                    <a:pt x="42" y="58"/>
                  </a:lnTo>
                  <a:lnTo>
                    <a:pt x="42" y="58"/>
                  </a:lnTo>
                  <a:lnTo>
                    <a:pt x="42" y="58"/>
                  </a:lnTo>
                  <a:lnTo>
                    <a:pt x="42" y="58"/>
                  </a:lnTo>
                  <a:lnTo>
                    <a:pt x="42" y="58"/>
                  </a:lnTo>
                  <a:lnTo>
                    <a:pt x="42" y="58"/>
                  </a:lnTo>
                  <a:lnTo>
                    <a:pt x="44" y="58"/>
                  </a:lnTo>
                  <a:lnTo>
                    <a:pt x="44" y="58"/>
                  </a:lnTo>
                  <a:lnTo>
                    <a:pt x="44" y="62"/>
                  </a:lnTo>
                  <a:lnTo>
                    <a:pt x="48" y="62"/>
                  </a:lnTo>
                  <a:lnTo>
                    <a:pt x="48" y="62"/>
                  </a:lnTo>
                  <a:lnTo>
                    <a:pt x="48" y="62"/>
                  </a:lnTo>
                  <a:lnTo>
                    <a:pt x="48" y="62"/>
                  </a:lnTo>
                  <a:lnTo>
                    <a:pt x="48" y="58"/>
                  </a:lnTo>
                  <a:lnTo>
                    <a:pt x="52" y="58"/>
                  </a:lnTo>
                  <a:lnTo>
                    <a:pt x="52" y="58"/>
                  </a:lnTo>
                  <a:lnTo>
                    <a:pt x="52" y="58"/>
                  </a:lnTo>
                  <a:lnTo>
                    <a:pt x="52" y="58"/>
                  </a:lnTo>
                  <a:lnTo>
                    <a:pt x="52" y="58"/>
                  </a:lnTo>
                  <a:lnTo>
                    <a:pt x="52" y="58"/>
                  </a:lnTo>
                  <a:lnTo>
                    <a:pt x="56" y="58"/>
                  </a:lnTo>
                  <a:lnTo>
                    <a:pt x="56" y="58"/>
                  </a:lnTo>
                  <a:lnTo>
                    <a:pt x="56" y="58"/>
                  </a:lnTo>
                  <a:lnTo>
                    <a:pt x="56" y="58"/>
                  </a:lnTo>
                  <a:lnTo>
                    <a:pt x="56" y="54"/>
                  </a:lnTo>
                  <a:lnTo>
                    <a:pt x="52" y="54"/>
                  </a:lnTo>
                  <a:lnTo>
                    <a:pt x="52" y="54"/>
                  </a:lnTo>
                  <a:lnTo>
                    <a:pt x="52" y="54"/>
                  </a:lnTo>
                  <a:lnTo>
                    <a:pt x="52" y="54"/>
                  </a:lnTo>
                  <a:lnTo>
                    <a:pt x="52" y="54"/>
                  </a:lnTo>
                  <a:lnTo>
                    <a:pt x="52" y="54"/>
                  </a:lnTo>
                  <a:lnTo>
                    <a:pt x="48" y="54"/>
                  </a:lnTo>
                  <a:lnTo>
                    <a:pt x="48" y="54"/>
                  </a:lnTo>
                  <a:lnTo>
                    <a:pt x="48" y="54"/>
                  </a:lnTo>
                  <a:lnTo>
                    <a:pt x="48" y="54"/>
                  </a:lnTo>
                  <a:lnTo>
                    <a:pt x="48" y="58"/>
                  </a:lnTo>
                  <a:lnTo>
                    <a:pt x="44" y="58"/>
                  </a:lnTo>
                  <a:lnTo>
                    <a:pt x="44" y="54"/>
                  </a:lnTo>
                  <a:lnTo>
                    <a:pt x="44" y="54"/>
                  </a:lnTo>
                  <a:lnTo>
                    <a:pt x="44" y="54"/>
                  </a:lnTo>
                  <a:lnTo>
                    <a:pt x="44" y="54"/>
                  </a:lnTo>
                  <a:lnTo>
                    <a:pt x="44" y="54"/>
                  </a:lnTo>
                  <a:lnTo>
                    <a:pt x="44" y="54"/>
                  </a:lnTo>
                  <a:lnTo>
                    <a:pt x="44" y="54"/>
                  </a:lnTo>
                  <a:lnTo>
                    <a:pt x="44" y="54"/>
                  </a:lnTo>
                  <a:lnTo>
                    <a:pt x="44" y="54"/>
                  </a:lnTo>
                  <a:lnTo>
                    <a:pt x="44" y="54"/>
                  </a:lnTo>
                  <a:lnTo>
                    <a:pt x="44" y="54"/>
                  </a:lnTo>
                  <a:lnTo>
                    <a:pt x="42" y="54"/>
                  </a:lnTo>
                  <a:lnTo>
                    <a:pt x="42" y="54"/>
                  </a:lnTo>
                  <a:lnTo>
                    <a:pt x="42" y="54"/>
                  </a:lnTo>
                  <a:lnTo>
                    <a:pt x="42" y="54"/>
                  </a:lnTo>
                  <a:lnTo>
                    <a:pt x="42" y="54"/>
                  </a:lnTo>
                  <a:lnTo>
                    <a:pt x="42" y="54"/>
                  </a:lnTo>
                  <a:lnTo>
                    <a:pt x="42" y="52"/>
                  </a:lnTo>
                  <a:lnTo>
                    <a:pt x="42" y="52"/>
                  </a:lnTo>
                  <a:lnTo>
                    <a:pt x="42" y="52"/>
                  </a:lnTo>
                  <a:lnTo>
                    <a:pt x="42" y="52"/>
                  </a:lnTo>
                  <a:lnTo>
                    <a:pt x="42" y="52"/>
                  </a:lnTo>
                  <a:lnTo>
                    <a:pt x="42" y="52"/>
                  </a:lnTo>
                  <a:lnTo>
                    <a:pt x="38" y="52"/>
                  </a:lnTo>
                  <a:lnTo>
                    <a:pt x="38" y="52"/>
                  </a:lnTo>
                  <a:lnTo>
                    <a:pt x="34" y="52"/>
                  </a:lnTo>
                  <a:lnTo>
                    <a:pt x="34" y="52"/>
                  </a:lnTo>
                  <a:lnTo>
                    <a:pt x="34" y="52"/>
                  </a:lnTo>
                  <a:lnTo>
                    <a:pt x="34" y="52"/>
                  </a:lnTo>
                  <a:lnTo>
                    <a:pt x="34" y="52"/>
                  </a:lnTo>
                  <a:lnTo>
                    <a:pt x="34" y="52"/>
                  </a:lnTo>
                  <a:lnTo>
                    <a:pt x="34" y="52"/>
                  </a:lnTo>
                  <a:lnTo>
                    <a:pt x="30" y="52"/>
                  </a:lnTo>
                  <a:lnTo>
                    <a:pt x="30" y="52"/>
                  </a:lnTo>
                  <a:lnTo>
                    <a:pt x="30" y="52"/>
                  </a:lnTo>
                  <a:lnTo>
                    <a:pt x="30" y="54"/>
                  </a:lnTo>
                  <a:lnTo>
                    <a:pt x="30" y="54"/>
                  </a:lnTo>
                  <a:lnTo>
                    <a:pt x="30" y="54"/>
                  </a:lnTo>
                  <a:lnTo>
                    <a:pt x="30" y="54"/>
                  </a:lnTo>
                  <a:lnTo>
                    <a:pt x="30" y="54"/>
                  </a:lnTo>
                  <a:lnTo>
                    <a:pt x="26" y="54"/>
                  </a:lnTo>
                  <a:lnTo>
                    <a:pt x="22" y="54"/>
                  </a:lnTo>
                  <a:lnTo>
                    <a:pt x="22" y="54"/>
                  </a:lnTo>
                  <a:lnTo>
                    <a:pt x="14" y="54"/>
                  </a:lnTo>
                  <a:lnTo>
                    <a:pt x="14" y="54"/>
                  </a:lnTo>
                  <a:lnTo>
                    <a:pt x="14" y="52"/>
                  </a:lnTo>
                  <a:lnTo>
                    <a:pt x="14" y="52"/>
                  </a:lnTo>
                  <a:lnTo>
                    <a:pt x="14" y="52"/>
                  </a:lnTo>
                  <a:lnTo>
                    <a:pt x="14" y="52"/>
                  </a:lnTo>
                  <a:lnTo>
                    <a:pt x="14" y="52"/>
                  </a:lnTo>
                  <a:lnTo>
                    <a:pt x="14" y="52"/>
                  </a:lnTo>
                  <a:lnTo>
                    <a:pt x="14" y="52"/>
                  </a:lnTo>
                  <a:lnTo>
                    <a:pt x="14" y="52"/>
                  </a:lnTo>
                  <a:lnTo>
                    <a:pt x="14" y="48"/>
                  </a:lnTo>
                  <a:lnTo>
                    <a:pt x="14" y="52"/>
                  </a:lnTo>
                  <a:lnTo>
                    <a:pt x="14" y="52"/>
                  </a:lnTo>
                  <a:lnTo>
                    <a:pt x="12" y="52"/>
                  </a:lnTo>
                  <a:lnTo>
                    <a:pt x="12" y="52"/>
                  </a:lnTo>
                  <a:lnTo>
                    <a:pt x="12" y="48"/>
                  </a:lnTo>
                  <a:lnTo>
                    <a:pt x="14" y="48"/>
                  </a:lnTo>
                  <a:lnTo>
                    <a:pt x="14" y="48"/>
                  </a:lnTo>
                  <a:lnTo>
                    <a:pt x="14" y="48"/>
                  </a:lnTo>
                  <a:lnTo>
                    <a:pt x="14" y="48"/>
                  </a:lnTo>
                  <a:lnTo>
                    <a:pt x="14" y="48"/>
                  </a:lnTo>
                  <a:lnTo>
                    <a:pt x="14" y="48"/>
                  </a:lnTo>
                  <a:lnTo>
                    <a:pt x="14" y="48"/>
                  </a:lnTo>
                  <a:lnTo>
                    <a:pt x="14" y="48"/>
                  </a:lnTo>
                  <a:lnTo>
                    <a:pt x="18" y="44"/>
                  </a:lnTo>
                  <a:lnTo>
                    <a:pt x="18" y="44"/>
                  </a:lnTo>
                  <a:lnTo>
                    <a:pt x="18" y="44"/>
                  </a:lnTo>
                  <a:lnTo>
                    <a:pt x="18" y="44"/>
                  </a:lnTo>
                  <a:lnTo>
                    <a:pt x="18" y="44"/>
                  </a:lnTo>
                  <a:lnTo>
                    <a:pt x="14" y="44"/>
                  </a:lnTo>
                  <a:lnTo>
                    <a:pt x="14" y="48"/>
                  </a:lnTo>
                  <a:lnTo>
                    <a:pt x="14" y="48"/>
                  </a:lnTo>
                  <a:lnTo>
                    <a:pt x="14" y="48"/>
                  </a:lnTo>
                  <a:lnTo>
                    <a:pt x="14" y="48"/>
                  </a:lnTo>
                  <a:lnTo>
                    <a:pt x="12" y="48"/>
                  </a:lnTo>
                  <a:lnTo>
                    <a:pt x="12" y="48"/>
                  </a:lnTo>
                  <a:lnTo>
                    <a:pt x="12" y="44"/>
                  </a:lnTo>
                  <a:lnTo>
                    <a:pt x="12" y="44"/>
                  </a:lnTo>
                  <a:lnTo>
                    <a:pt x="12" y="44"/>
                  </a:lnTo>
                  <a:lnTo>
                    <a:pt x="12" y="44"/>
                  </a:lnTo>
                  <a:lnTo>
                    <a:pt x="12" y="40"/>
                  </a:lnTo>
                  <a:lnTo>
                    <a:pt x="12" y="40"/>
                  </a:lnTo>
                  <a:lnTo>
                    <a:pt x="8" y="40"/>
                  </a:lnTo>
                  <a:lnTo>
                    <a:pt x="8" y="40"/>
                  </a:lnTo>
                  <a:lnTo>
                    <a:pt x="8" y="40"/>
                  </a:lnTo>
                  <a:lnTo>
                    <a:pt x="8" y="40"/>
                  </a:lnTo>
                  <a:lnTo>
                    <a:pt x="8" y="40"/>
                  </a:lnTo>
                  <a:lnTo>
                    <a:pt x="8" y="36"/>
                  </a:lnTo>
                  <a:lnTo>
                    <a:pt x="8" y="36"/>
                  </a:lnTo>
                  <a:lnTo>
                    <a:pt x="8" y="36"/>
                  </a:lnTo>
                  <a:lnTo>
                    <a:pt x="8" y="36"/>
                  </a:lnTo>
                  <a:lnTo>
                    <a:pt x="8" y="36"/>
                  </a:lnTo>
                  <a:lnTo>
                    <a:pt x="4" y="36"/>
                  </a:lnTo>
                  <a:lnTo>
                    <a:pt x="4" y="36"/>
                  </a:lnTo>
                  <a:lnTo>
                    <a:pt x="4" y="36"/>
                  </a:lnTo>
                  <a:lnTo>
                    <a:pt x="4" y="36"/>
                  </a:lnTo>
                  <a:lnTo>
                    <a:pt x="4" y="36"/>
                  </a:lnTo>
                  <a:lnTo>
                    <a:pt x="4" y="36"/>
                  </a:lnTo>
                  <a:lnTo>
                    <a:pt x="0" y="36"/>
                  </a:lnTo>
                  <a:lnTo>
                    <a:pt x="4" y="32"/>
                  </a:lnTo>
                  <a:lnTo>
                    <a:pt x="4" y="32"/>
                  </a:lnTo>
                  <a:lnTo>
                    <a:pt x="4" y="32"/>
                  </a:lnTo>
                  <a:lnTo>
                    <a:pt x="4" y="32"/>
                  </a:lnTo>
                  <a:lnTo>
                    <a:pt x="8" y="32"/>
                  </a:lnTo>
                  <a:lnTo>
                    <a:pt x="8" y="32"/>
                  </a:lnTo>
                  <a:lnTo>
                    <a:pt x="8" y="32"/>
                  </a:lnTo>
                  <a:lnTo>
                    <a:pt x="8" y="32"/>
                  </a:lnTo>
                  <a:lnTo>
                    <a:pt x="8" y="32"/>
                  </a:lnTo>
                  <a:lnTo>
                    <a:pt x="12" y="28"/>
                  </a:lnTo>
                  <a:lnTo>
                    <a:pt x="12" y="26"/>
                  </a:lnTo>
                  <a:lnTo>
                    <a:pt x="12" y="26"/>
                  </a:lnTo>
                  <a:lnTo>
                    <a:pt x="12" y="26"/>
                  </a:lnTo>
                  <a:lnTo>
                    <a:pt x="12" y="22"/>
                  </a:lnTo>
                  <a:lnTo>
                    <a:pt x="12" y="22"/>
                  </a:lnTo>
                  <a:lnTo>
                    <a:pt x="14" y="22"/>
                  </a:lnTo>
                  <a:lnTo>
                    <a:pt x="14" y="22"/>
                  </a:lnTo>
                  <a:lnTo>
                    <a:pt x="14" y="22"/>
                  </a:lnTo>
                  <a:lnTo>
                    <a:pt x="14" y="22"/>
                  </a:lnTo>
                  <a:lnTo>
                    <a:pt x="14" y="18"/>
                  </a:lnTo>
                  <a:lnTo>
                    <a:pt x="14" y="18"/>
                  </a:lnTo>
                  <a:lnTo>
                    <a:pt x="14" y="18"/>
                  </a:lnTo>
                  <a:lnTo>
                    <a:pt x="14" y="18"/>
                  </a:lnTo>
                  <a:lnTo>
                    <a:pt x="14" y="14"/>
                  </a:lnTo>
                  <a:lnTo>
                    <a:pt x="14" y="10"/>
                  </a:lnTo>
                  <a:lnTo>
                    <a:pt x="14" y="10"/>
                  </a:lnTo>
                  <a:lnTo>
                    <a:pt x="18" y="10"/>
                  </a:lnTo>
                  <a:lnTo>
                    <a:pt x="18" y="6"/>
                  </a:lnTo>
                  <a:lnTo>
                    <a:pt x="18" y="6"/>
                  </a:lnTo>
                  <a:lnTo>
                    <a:pt x="18" y="6"/>
                  </a:lnTo>
                  <a:lnTo>
                    <a:pt x="18" y="6"/>
                  </a:lnTo>
                  <a:lnTo>
                    <a:pt x="18" y="2"/>
                  </a:lnTo>
                  <a:lnTo>
                    <a:pt x="18" y="2"/>
                  </a:lnTo>
                  <a:lnTo>
                    <a:pt x="22" y="2"/>
                  </a:lnTo>
                  <a:lnTo>
                    <a:pt x="22" y="2"/>
                  </a:lnTo>
                  <a:lnTo>
                    <a:pt x="22" y="2"/>
                  </a:lnTo>
                  <a:lnTo>
                    <a:pt x="22" y="2"/>
                  </a:lnTo>
                  <a:lnTo>
                    <a:pt x="22" y="2"/>
                  </a:lnTo>
                  <a:lnTo>
                    <a:pt x="26" y="2"/>
                  </a:lnTo>
                  <a:lnTo>
                    <a:pt x="26" y="2"/>
                  </a:lnTo>
                  <a:lnTo>
                    <a:pt x="26" y="2"/>
                  </a:lnTo>
                  <a:lnTo>
                    <a:pt x="26" y="2"/>
                  </a:lnTo>
                  <a:lnTo>
                    <a:pt x="26" y="2"/>
                  </a:lnTo>
                  <a:lnTo>
                    <a:pt x="30" y="2"/>
                  </a:lnTo>
                  <a:lnTo>
                    <a:pt x="30" y="2"/>
                  </a:lnTo>
                  <a:lnTo>
                    <a:pt x="30" y="2"/>
                  </a:lnTo>
                  <a:lnTo>
                    <a:pt x="30" y="2"/>
                  </a:lnTo>
                  <a:lnTo>
                    <a:pt x="34" y="2"/>
                  </a:lnTo>
                  <a:lnTo>
                    <a:pt x="34" y="2"/>
                  </a:lnTo>
                  <a:lnTo>
                    <a:pt x="38" y="2"/>
                  </a:lnTo>
                  <a:lnTo>
                    <a:pt x="38" y="2"/>
                  </a:lnTo>
                  <a:lnTo>
                    <a:pt x="38" y="2"/>
                  </a:lnTo>
                  <a:lnTo>
                    <a:pt x="38" y="0"/>
                  </a:lnTo>
                  <a:lnTo>
                    <a:pt x="38" y="2"/>
                  </a:lnTo>
                  <a:lnTo>
                    <a:pt x="38" y="2"/>
                  </a:lnTo>
                  <a:lnTo>
                    <a:pt x="38" y="2"/>
                  </a:lnTo>
                  <a:lnTo>
                    <a:pt x="38" y="2"/>
                  </a:lnTo>
                  <a:lnTo>
                    <a:pt x="42" y="2"/>
                  </a:lnTo>
                  <a:lnTo>
                    <a:pt x="42" y="2"/>
                  </a:lnTo>
                  <a:lnTo>
                    <a:pt x="42" y="2"/>
                  </a:lnTo>
                  <a:lnTo>
                    <a:pt x="44" y="2"/>
                  </a:lnTo>
                  <a:lnTo>
                    <a:pt x="44" y="2"/>
                  </a:lnTo>
                  <a:lnTo>
                    <a:pt x="44" y="2"/>
                  </a:lnTo>
                  <a:lnTo>
                    <a:pt x="48" y="2"/>
                  </a:lnTo>
                  <a:lnTo>
                    <a:pt x="48" y="2"/>
                  </a:lnTo>
                  <a:lnTo>
                    <a:pt x="52" y="6"/>
                  </a:lnTo>
                  <a:lnTo>
                    <a:pt x="52" y="6"/>
                  </a:lnTo>
                  <a:lnTo>
                    <a:pt x="52" y="10"/>
                  </a:lnTo>
                  <a:lnTo>
                    <a:pt x="56" y="10"/>
                  </a:lnTo>
                  <a:lnTo>
                    <a:pt x="56" y="10"/>
                  </a:lnTo>
                  <a:lnTo>
                    <a:pt x="56" y="10"/>
                  </a:lnTo>
                  <a:lnTo>
                    <a:pt x="56" y="10"/>
                  </a:lnTo>
                  <a:lnTo>
                    <a:pt x="56" y="10"/>
                  </a:lnTo>
                  <a:lnTo>
                    <a:pt x="56" y="10"/>
                  </a:lnTo>
                  <a:lnTo>
                    <a:pt x="56" y="10"/>
                  </a:lnTo>
                  <a:lnTo>
                    <a:pt x="60" y="10"/>
                  </a:lnTo>
                  <a:lnTo>
                    <a:pt x="60" y="10"/>
                  </a:lnTo>
                  <a:lnTo>
                    <a:pt x="60" y="14"/>
                  </a:lnTo>
                  <a:lnTo>
                    <a:pt x="64" y="18"/>
                  </a:lnTo>
                  <a:lnTo>
                    <a:pt x="64" y="18"/>
                  </a:lnTo>
                  <a:lnTo>
                    <a:pt x="64" y="22"/>
                  </a:lnTo>
                  <a:lnTo>
                    <a:pt x="64" y="22"/>
                  </a:lnTo>
                  <a:lnTo>
                    <a:pt x="64" y="22"/>
                  </a:lnTo>
                  <a:lnTo>
                    <a:pt x="68" y="22"/>
                  </a:lnTo>
                  <a:lnTo>
                    <a:pt x="68" y="26"/>
                  </a:lnTo>
                  <a:lnTo>
                    <a:pt x="68" y="26"/>
                  </a:lnTo>
                  <a:lnTo>
                    <a:pt x="68" y="26"/>
                  </a:lnTo>
                  <a:lnTo>
                    <a:pt x="68" y="26"/>
                  </a:lnTo>
                  <a:lnTo>
                    <a:pt x="68" y="26"/>
                  </a:lnTo>
                  <a:lnTo>
                    <a:pt x="68" y="26"/>
                  </a:lnTo>
                  <a:lnTo>
                    <a:pt x="68" y="26"/>
                  </a:lnTo>
                  <a:lnTo>
                    <a:pt x="68" y="26"/>
                  </a:lnTo>
                  <a:lnTo>
                    <a:pt x="68" y="26"/>
                  </a:lnTo>
                  <a:lnTo>
                    <a:pt x="68" y="28"/>
                  </a:lnTo>
                  <a:lnTo>
                    <a:pt x="70" y="28"/>
                  </a:lnTo>
                  <a:lnTo>
                    <a:pt x="70" y="28"/>
                  </a:lnTo>
                  <a:lnTo>
                    <a:pt x="70" y="28"/>
                  </a:lnTo>
                  <a:lnTo>
                    <a:pt x="70" y="28"/>
                  </a:lnTo>
                  <a:lnTo>
                    <a:pt x="74" y="28"/>
                  </a:lnTo>
                  <a:lnTo>
                    <a:pt x="74" y="32"/>
                  </a:lnTo>
                  <a:lnTo>
                    <a:pt x="74" y="32"/>
                  </a:lnTo>
                  <a:lnTo>
                    <a:pt x="74" y="32"/>
                  </a:lnTo>
                  <a:lnTo>
                    <a:pt x="74" y="32"/>
                  </a:lnTo>
                  <a:lnTo>
                    <a:pt x="78" y="32"/>
                  </a:lnTo>
                  <a:lnTo>
                    <a:pt x="78" y="36"/>
                  </a:lnTo>
                  <a:lnTo>
                    <a:pt x="78" y="36"/>
                  </a:lnTo>
                  <a:lnTo>
                    <a:pt x="78" y="40"/>
                  </a:lnTo>
                  <a:lnTo>
                    <a:pt x="78" y="40"/>
                  </a:lnTo>
                  <a:lnTo>
                    <a:pt x="78" y="40"/>
                  </a:lnTo>
                  <a:lnTo>
                    <a:pt x="78" y="40"/>
                  </a:lnTo>
                  <a:lnTo>
                    <a:pt x="78" y="44"/>
                  </a:lnTo>
                  <a:lnTo>
                    <a:pt x="82" y="44"/>
                  </a:lnTo>
                  <a:lnTo>
                    <a:pt x="82" y="44"/>
                  </a:lnTo>
                  <a:lnTo>
                    <a:pt x="78" y="48"/>
                  </a:lnTo>
                  <a:lnTo>
                    <a:pt x="78" y="48"/>
                  </a:lnTo>
                  <a:lnTo>
                    <a:pt x="78" y="48"/>
                  </a:lnTo>
                  <a:lnTo>
                    <a:pt x="82" y="48"/>
                  </a:lnTo>
                  <a:lnTo>
                    <a:pt x="82" y="48"/>
                  </a:lnTo>
                  <a:lnTo>
                    <a:pt x="82" y="48"/>
                  </a:lnTo>
                  <a:lnTo>
                    <a:pt x="82" y="52"/>
                  </a:lnTo>
                  <a:lnTo>
                    <a:pt x="82" y="52"/>
                  </a:lnTo>
                  <a:lnTo>
                    <a:pt x="82" y="52"/>
                  </a:lnTo>
                  <a:lnTo>
                    <a:pt x="82" y="52"/>
                  </a:lnTo>
                  <a:lnTo>
                    <a:pt x="82" y="52"/>
                  </a:lnTo>
                  <a:lnTo>
                    <a:pt x="82" y="52"/>
                  </a:lnTo>
                  <a:lnTo>
                    <a:pt x="78" y="52"/>
                  </a:lnTo>
                  <a:lnTo>
                    <a:pt x="78" y="52"/>
                  </a:lnTo>
                  <a:lnTo>
                    <a:pt x="78" y="52"/>
                  </a:lnTo>
                  <a:lnTo>
                    <a:pt x="78" y="54"/>
                  </a:lnTo>
                  <a:lnTo>
                    <a:pt x="78" y="54"/>
                  </a:lnTo>
                  <a:lnTo>
                    <a:pt x="78" y="54"/>
                  </a:lnTo>
                  <a:lnTo>
                    <a:pt x="82" y="54"/>
                  </a:lnTo>
                  <a:lnTo>
                    <a:pt x="82" y="58"/>
                  </a:lnTo>
                  <a:lnTo>
                    <a:pt x="82" y="58"/>
                  </a:lnTo>
                  <a:lnTo>
                    <a:pt x="82" y="58"/>
                  </a:lnTo>
                  <a:lnTo>
                    <a:pt x="82" y="58"/>
                  </a:lnTo>
                  <a:lnTo>
                    <a:pt x="82" y="58"/>
                  </a:lnTo>
                  <a:lnTo>
                    <a:pt x="86" y="58"/>
                  </a:lnTo>
                  <a:lnTo>
                    <a:pt x="86" y="58"/>
                  </a:lnTo>
                  <a:lnTo>
                    <a:pt x="86" y="58"/>
                  </a:lnTo>
                  <a:lnTo>
                    <a:pt x="86" y="58"/>
                  </a:lnTo>
                  <a:lnTo>
                    <a:pt x="86" y="62"/>
                  </a:lnTo>
                  <a:lnTo>
                    <a:pt x="86" y="62"/>
                  </a:lnTo>
                  <a:lnTo>
                    <a:pt x="86" y="62"/>
                  </a:lnTo>
                  <a:lnTo>
                    <a:pt x="86" y="62"/>
                  </a:lnTo>
                  <a:lnTo>
                    <a:pt x="90" y="62"/>
                  </a:lnTo>
                  <a:lnTo>
                    <a:pt x="90" y="66"/>
                  </a:lnTo>
                  <a:lnTo>
                    <a:pt x="90" y="66"/>
                  </a:lnTo>
                  <a:lnTo>
                    <a:pt x="90" y="66"/>
                  </a:lnTo>
                  <a:lnTo>
                    <a:pt x="90" y="70"/>
                  </a:lnTo>
                  <a:lnTo>
                    <a:pt x="90" y="74"/>
                  </a:lnTo>
                  <a:lnTo>
                    <a:pt x="90" y="74"/>
                  </a:lnTo>
                  <a:lnTo>
                    <a:pt x="90" y="74"/>
                  </a:lnTo>
                  <a:lnTo>
                    <a:pt x="90" y="74"/>
                  </a:lnTo>
                  <a:lnTo>
                    <a:pt x="90" y="74"/>
                  </a:lnTo>
                  <a:lnTo>
                    <a:pt x="90" y="7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166"/>
            <p:cNvSpPr>
              <a:spLocks noEditPoints="1"/>
            </p:cNvSpPr>
            <p:nvPr/>
          </p:nvSpPr>
          <p:spPr bwMode="auto">
            <a:xfrm>
              <a:off x="5429250" y="4680018"/>
              <a:ext cx="212725" cy="136525"/>
            </a:xfrm>
            <a:custGeom>
              <a:avLst/>
              <a:gdLst>
                <a:gd name="T0" fmla="*/ 4 w 134"/>
                <a:gd name="T1" fmla="*/ 86 h 86"/>
                <a:gd name="T2" fmla="*/ 4 w 134"/>
                <a:gd name="T3" fmla="*/ 86 h 86"/>
                <a:gd name="T4" fmla="*/ 0 w 134"/>
                <a:gd name="T5" fmla="*/ 86 h 86"/>
                <a:gd name="T6" fmla="*/ 0 w 134"/>
                <a:gd name="T7" fmla="*/ 86 h 86"/>
                <a:gd name="T8" fmla="*/ 0 w 134"/>
                <a:gd name="T9" fmla="*/ 86 h 86"/>
                <a:gd name="T10" fmla="*/ 0 w 134"/>
                <a:gd name="T11" fmla="*/ 86 h 86"/>
                <a:gd name="T12" fmla="*/ 0 w 134"/>
                <a:gd name="T13" fmla="*/ 86 h 86"/>
                <a:gd name="T14" fmla="*/ 0 w 134"/>
                <a:gd name="T15" fmla="*/ 86 h 86"/>
                <a:gd name="T16" fmla="*/ 0 w 134"/>
                <a:gd name="T17" fmla="*/ 86 h 86"/>
                <a:gd name="T18" fmla="*/ 4 w 134"/>
                <a:gd name="T19" fmla="*/ 86 h 86"/>
                <a:gd name="T20" fmla="*/ 4 w 134"/>
                <a:gd name="T21" fmla="*/ 86 h 86"/>
                <a:gd name="T22" fmla="*/ 4 w 134"/>
                <a:gd name="T23" fmla="*/ 86 h 86"/>
                <a:gd name="T24" fmla="*/ 4 w 134"/>
                <a:gd name="T25" fmla="*/ 86 h 86"/>
                <a:gd name="T26" fmla="*/ 4 w 134"/>
                <a:gd name="T27" fmla="*/ 82 h 86"/>
                <a:gd name="T28" fmla="*/ 4 w 134"/>
                <a:gd name="T29" fmla="*/ 82 h 86"/>
                <a:gd name="T30" fmla="*/ 4 w 134"/>
                <a:gd name="T31" fmla="*/ 82 h 86"/>
                <a:gd name="T32" fmla="*/ 8 w 134"/>
                <a:gd name="T33" fmla="*/ 82 h 86"/>
                <a:gd name="T34" fmla="*/ 8 w 134"/>
                <a:gd name="T35" fmla="*/ 86 h 86"/>
                <a:gd name="T36" fmla="*/ 8 w 134"/>
                <a:gd name="T37" fmla="*/ 86 h 86"/>
                <a:gd name="T38" fmla="*/ 4 w 134"/>
                <a:gd name="T39" fmla="*/ 86 h 86"/>
                <a:gd name="T40" fmla="*/ 4 w 134"/>
                <a:gd name="T41" fmla="*/ 86 h 86"/>
                <a:gd name="T42" fmla="*/ 4 w 134"/>
                <a:gd name="T43" fmla="*/ 86 h 86"/>
                <a:gd name="T44" fmla="*/ 4 w 134"/>
                <a:gd name="T45" fmla="*/ 86 h 86"/>
                <a:gd name="T46" fmla="*/ 4 w 134"/>
                <a:gd name="T47" fmla="*/ 86 h 86"/>
                <a:gd name="T48" fmla="*/ 4 w 134"/>
                <a:gd name="T49" fmla="*/ 86 h 86"/>
                <a:gd name="T50" fmla="*/ 4 w 134"/>
                <a:gd name="T51" fmla="*/ 86 h 86"/>
                <a:gd name="T52" fmla="*/ 4 w 134"/>
                <a:gd name="T53" fmla="*/ 86 h 86"/>
                <a:gd name="T54" fmla="*/ 4 w 134"/>
                <a:gd name="T55" fmla="*/ 86 h 86"/>
                <a:gd name="T56" fmla="*/ 4 w 134"/>
                <a:gd name="T57" fmla="*/ 86 h 86"/>
                <a:gd name="T58" fmla="*/ 4 w 134"/>
                <a:gd name="T59" fmla="*/ 86 h 86"/>
                <a:gd name="T60" fmla="*/ 134 w 134"/>
                <a:gd name="T61" fmla="*/ 4 h 86"/>
                <a:gd name="T62" fmla="*/ 134 w 134"/>
                <a:gd name="T63" fmla="*/ 4 h 86"/>
                <a:gd name="T64" fmla="*/ 134 w 134"/>
                <a:gd name="T65" fmla="*/ 4 h 86"/>
                <a:gd name="T66" fmla="*/ 134 w 134"/>
                <a:gd name="T67" fmla="*/ 4 h 86"/>
                <a:gd name="T68" fmla="*/ 130 w 134"/>
                <a:gd name="T69" fmla="*/ 4 h 86"/>
                <a:gd name="T70" fmla="*/ 130 w 134"/>
                <a:gd name="T71" fmla="*/ 0 h 86"/>
                <a:gd name="T72" fmla="*/ 130 w 134"/>
                <a:gd name="T73" fmla="*/ 0 h 86"/>
                <a:gd name="T74" fmla="*/ 134 w 134"/>
                <a:gd name="T75" fmla="*/ 0 h 86"/>
                <a:gd name="T76" fmla="*/ 134 w 134"/>
                <a:gd name="T77" fmla="*/ 4 h 86"/>
                <a:gd name="T78" fmla="*/ 134 w 134"/>
                <a:gd name="T79" fmla="*/ 4 h 86"/>
                <a:gd name="T80" fmla="*/ 134 w 134"/>
                <a:gd name="T81" fmla="*/ 4 h 86"/>
                <a:gd name="T82" fmla="*/ 134 w 134"/>
                <a:gd name="T83" fmla="*/ 4 h 86"/>
                <a:gd name="T84" fmla="*/ 134 w 134"/>
                <a:gd name="T85" fmla="*/ 4 h 86"/>
                <a:gd name="T86" fmla="*/ 134 w 134"/>
                <a:gd name="T87"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86">
                  <a:moveTo>
                    <a:pt x="4" y="86"/>
                  </a:moveTo>
                  <a:lnTo>
                    <a:pt x="4" y="86"/>
                  </a:lnTo>
                  <a:lnTo>
                    <a:pt x="0" y="86"/>
                  </a:lnTo>
                  <a:lnTo>
                    <a:pt x="0" y="86"/>
                  </a:lnTo>
                  <a:lnTo>
                    <a:pt x="0" y="86"/>
                  </a:lnTo>
                  <a:lnTo>
                    <a:pt x="0" y="86"/>
                  </a:lnTo>
                  <a:lnTo>
                    <a:pt x="0" y="86"/>
                  </a:lnTo>
                  <a:lnTo>
                    <a:pt x="0" y="86"/>
                  </a:lnTo>
                  <a:lnTo>
                    <a:pt x="0" y="86"/>
                  </a:lnTo>
                  <a:lnTo>
                    <a:pt x="4" y="86"/>
                  </a:lnTo>
                  <a:lnTo>
                    <a:pt x="4" y="86"/>
                  </a:lnTo>
                  <a:lnTo>
                    <a:pt x="4" y="86"/>
                  </a:lnTo>
                  <a:lnTo>
                    <a:pt x="4" y="86"/>
                  </a:lnTo>
                  <a:lnTo>
                    <a:pt x="4" y="82"/>
                  </a:lnTo>
                  <a:lnTo>
                    <a:pt x="4" y="82"/>
                  </a:lnTo>
                  <a:lnTo>
                    <a:pt x="4" y="82"/>
                  </a:lnTo>
                  <a:lnTo>
                    <a:pt x="8" y="82"/>
                  </a:lnTo>
                  <a:lnTo>
                    <a:pt x="8" y="86"/>
                  </a:lnTo>
                  <a:lnTo>
                    <a:pt x="8"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34" y="4"/>
                  </a:moveTo>
                  <a:lnTo>
                    <a:pt x="134" y="4"/>
                  </a:lnTo>
                  <a:lnTo>
                    <a:pt x="134" y="4"/>
                  </a:lnTo>
                  <a:lnTo>
                    <a:pt x="134" y="4"/>
                  </a:lnTo>
                  <a:lnTo>
                    <a:pt x="130" y="4"/>
                  </a:lnTo>
                  <a:lnTo>
                    <a:pt x="130" y="0"/>
                  </a:lnTo>
                  <a:lnTo>
                    <a:pt x="130" y="0"/>
                  </a:lnTo>
                  <a:lnTo>
                    <a:pt x="134" y="0"/>
                  </a:lnTo>
                  <a:lnTo>
                    <a:pt x="134" y="4"/>
                  </a:lnTo>
                  <a:lnTo>
                    <a:pt x="134" y="4"/>
                  </a:lnTo>
                  <a:lnTo>
                    <a:pt x="134" y="4"/>
                  </a:lnTo>
                  <a:lnTo>
                    <a:pt x="134" y="4"/>
                  </a:lnTo>
                  <a:lnTo>
                    <a:pt x="134" y="4"/>
                  </a:lnTo>
                  <a:lnTo>
                    <a:pt x="134"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167"/>
            <p:cNvSpPr>
              <a:spLocks noEditPoints="1"/>
            </p:cNvSpPr>
            <p:nvPr/>
          </p:nvSpPr>
          <p:spPr bwMode="auto">
            <a:xfrm>
              <a:off x="4098925" y="4289493"/>
              <a:ext cx="63500" cy="85725"/>
            </a:xfrm>
            <a:custGeom>
              <a:avLst/>
              <a:gdLst>
                <a:gd name="T0" fmla="*/ 22 w 40"/>
                <a:gd name="T1" fmla="*/ 50 h 54"/>
                <a:gd name="T2" fmla="*/ 18 w 40"/>
                <a:gd name="T3" fmla="*/ 50 h 54"/>
                <a:gd name="T4" fmla="*/ 10 w 40"/>
                <a:gd name="T5" fmla="*/ 46 h 54"/>
                <a:gd name="T6" fmla="*/ 10 w 40"/>
                <a:gd name="T7" fmla="*/ 42 h 54"/>
                <a:gd name="T8" fmla="*/ 10 w 40"/>
                <a:gd name="T9" fmla="*/ 42 h 54"/>
                <a:gd name="T10" fmla="*/ 14 w 40"/>
                <a:gd name="T11" fmla="*/ 42 h 54"/>
                <a:gd name="T12" fmla="*/ 10 w 40"/>
                <a:gd name="T13" fmla="*/ 42 h 54"/>
                <a:gd name="T14" fmla="*/ 6 w 40"/>
                <a:gd name="T15" fmla="*/ 38 h 54"/>
                <a:gd name="T16" fmla="*/ 4 w 40"/>
                <a:gd name="T17" fmla="*/ 34 h 54"/>
                <a:gd name="T18" fmla="*/ 4 w 40"/>
                <a:gd name="T19" fmla="*/ 30 h 54"/>
                <a:gd name="T20" fmla="*/ 4 w 40"/>
                <a:gd name="T21" fmla="*/ 30 h 54"/>
                <a:gd name="T22" fmla="*/ 0 w 40"/>
                <a:gd name="T23" fmla="*/ 26 h 54"/>
                <a:gd name="T24" fmla="*/ 0 w 40"/>
                <a:gd name="T25" fmla="*/ 26 h 54"/>
                <a:gd name="T26" fmla="*/ 0 w 40"/>
                <a:gd name="T27" fmla="*/ 26 h 54"/>
                <a:gd name="T28" fmla="*/ 4 w 40"/>
                <a:gd name="T29" fmla="*/ 22 h 54"/>
                <a:gd name="T30" fmla="*/ 4 w 40"/>
                <a:gd name="T31" fmla="*/ 22 h 54"/>
                <a:gd name="T32" fmla="*/ 0 w 40"/>
                <a:gd name="T33" fmla="*/ 22 h 54"/>
                <a:gd name="T34" fmla="*/ 0 w 40"/>
                <a:gd name="T35" fmla="*/ 20 h 54"/>
                <a:gd name="T36" fmla="*/ 0 w 40"/>
                <a:gd name="T37" fmla="*/ 16 h 54"/>
                <a:gd name="T38" fmla="*/ 0 w 40"/>
                <a:gd name="T39" fmla="*/ 16 h 54"/>
                <a:gd name="T40" fmla="*/ 0 w 40"/>
                <a:gd name="T41" fmla="*/ 16 h 54"/>
                <a:gd name="T42" fmla="*/ 4 w 40"/>
                <a:gd name="T43" fmla="*/ 12 h 54"/>
                <a:gd name="T44" fmla="*/ 4 w 40"/>
                <a:gd name="T45" fmla="*/ 12 h 54"/>
                <a:gd name="T46" fmla="*/ 6 w 40"/>
                <a:gd name="T47" fmla="*/ 8 h 54"/>
                <a:gd name="T48" fmla="*/ 6 w 40"/>
                <a:gd name="T49" fmla="*/ 4 h 54"/>
                <a:gd name="T50" fmla="*/ 14 w 40"/>
                <a:gd name="T51" fmla="*/ 0 h 54"/>
                <a:gd name="T52" fmla="*/ 14 w 40"/>
                <a:gd name="T53" fmla="*/ 0 h 54"/>
                <a:gd name="T54" fmla="*/ 22 w 40"/>
                <a:gd name="T55" fmla="*/ 0 h 54"/>
                <a:gd name="T56" fmla="*/ 26 w 40"/>
                <a:gd name="T57" fmla="*/ 0 h 54"/>
                <a:gd name="T58" fmla="*/ 30 w 40"/>
                <a:gd name="T59" fmla="*/ 4 h 54"/>
                <a:gd name="T60" fmla="*/ 34 w 40"/>
                <a:gd name="T61" fmla="*/ 8 h 54"/>
                <a:gd name="T62" fmla="*/ 36 w 40"/>
                <a:gd name="T63" fmla="*/ 12 h 54"/>
                <a:gd name="T64" fmla="*/ 34 w 40"/>
                <a:gd name="T65" fmla="*/ 16 h 54"/>
                <a:gd name="T66" fmla="*/ 36 w 40"/>
                <a:gd name="T67" fmla="*/ 16 h 54"/>
                <a:gd name="T68" fmla="*/ 36 w 40"/>
                <a:gd name="T69" fmla="*/ 20 h 54"/>
                <a:gd name="T70" fmla="*/ 36 w 40"/>
                <a:gd name="T71" fmla="*/ 22 h 54"/>
                <a:gd name="T72" fmla="*/ 36 w 40"/>
                <a:gd name="T73" fmla="*/ 26 h 54"/>
                <a:gd name="T74" fmla="*/ 40 w 40"/>
                <a:gd name="T75" fmla="*/ 26 h 54"/>
                <a:gd name="T76" fmla="*/ 40 w 40"/>
                <a:gd name="T77" fmla="*/ 30 h 54"/>
                <a:gd name="T78" fmla="*/ 36 w 40"/>
                <a:gd name="T79" fmla="*/ 30 h 54"/>
                <a:gd name="T80" fmla="*/ 36 w 40"/>
                <a:gd name="T81" fmla="*/ 34 h 54"/>
                <a:gd name="T82" fmla="*/ 34 w 40"/>
                <a:gd name="T83" fmla="*/ 38 h 54"/>
                <a:gd name="T84" fmla="*/ 34 w 40"/>
                <a:gd name="T85" fmla="*/ 42 h 54"/>
                <a:gd name="T86" fmla="*/ 30 w 40"/>
                <a:gd name="T87" fmla="*/ 46 h 54"/>
                <a:gd name="T88" fmla="*/ 30 w 40"/>
                <a:gd name="T89" fmla="*/ 46 h 54"/>
                <a:gd name="T90" fmla="*/ 26 w 40"/>
                <a:gd name="T91" fmla="*/ 50 h 54"/>
                <a:gd name="T92" fmla="*/ 26 w 40"/>
                <a:gd name="T93" fmla="*/ 54 h 54"/>
                <a:gd name="T94" fmla="*/ 22 w 40"/>
                <a:gd name="T95" fmla="*/ 54 h 54"/>
                <a:gd name="T96" fmla="*/ 6 w 40"/>
                <a:gd name="T97" fmla="*/ 38 h 54"/>
                <a:gd name="T98" fmla="*/ 10 w 40"/>
                <a:gd name="T99" fmla="*/ 42 h 54"/>
                <a:gd name="T100" fmla="*/ 6 w 40"/>
                <a:gd name="T101" fmla="*/ 42 h 54"/>
                <a:gd name="T102" fmla="*/ 6 w 40"/>
                <a:gd name="T103" fmla="*/ 42 h 54"/>
                <a:gd name="T104" fmla="*/ 6 w 40"/>
                <a:gd name="T105" fmla="*/ 42 h 54"/>
                <a:gd name="T106" fmla="*/ 4 w 40"/>
                <a:gd name="T10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 h="54">
                  <a:moveTo>
                    <a:pt x="22" y="54"/>
                  </a:moveTo>
                  <a:lnTo>
                    <a:pt x="22" y="54"/>
                  </a:lnTo>
                  <a:lnTo>
                    <a:pt x="22" y="54"/>
                  </a:lnTo>
                  <a:lnTo>
                    <a:pt x="22" y="50"/>
                  </a:lnTo>
                  <a:lnTo>
                    <a:pt x="22" y="50"/>
                  </a:lnTo>
                  <a:lnTo>
                    <a:pt x="18" y="50"/>
                  </a:lnTo>
                  <a:lnTo>
                    <a:pt x="18" y="50"/>
                  </a:lnTo>
                  <a:lnTo>
                    <a:pt x="18" y="50"/>
                  </a:lnTo>
                  <a:lnTo>
                    <a:pt x="18" y="50"/>
                  </a:lnTo>
                  <a:lnTo>
                    <a:pt x="10" y="46"/>
                  </a:lnTo>
                  <a:lnTo>
                    <a:pt x="10" y="46"/>
                  </a:lnTo>
                  <a:lnTo>
                    <a:pt x="10" y="46"/>
                  </a:lnTo>
                  <a:lnTo>
                    <a:pt x="10" y="46"/>
                  </a:lnTo>
                  <a:lnTo>
                    <a:pt x="10" y="46"/>
                  </a:lnTo>
                  <a:lnTo>
                    <a:pt x="10" y="42"/>
                  </a:lnTo>
                  <a:lnTo>
                    <a:pt x="10" y="42"/>
                  </a:lnTo>
                  <a:lnTo>
                    <a:pt x="10" y="42"/>
                  </a:lnTo>
                  <a:lnTo>
                    <a:pt x="10" y="42"/>
                  </a:lnTo>
                  <a:lnTo>
                    <a:pt x="10" y="42"/>
                  </a:lnTo>
                  <a:lnTo>
                    <a:pt x="10" y="42"/>
                  </a:lnTo>
                  <a:lnTo>
                    <a:pt x="14" y="42"/>
                  </a:lnTo>
                  <a:lnTo>
                    <a:pt x="14" y="42"/>
                  </a:lnTo>
                  <a:lnTo>
                    <a:pt x="14" y="42"/>
                  </a:lnTo>
                  <a:lnTo>
                    <a:pt x="14" y="42"/>
                  </a:lnTo>
                  <a:lnTo>
                    <a:pt x="10" y="42"/>
                  </a:lnTo>
                  <a:lnTo>
                    <a:pt x="10" y="42"/>
                  </a:lnTo>
                  <a:lnTo>
                    <a:pt x="10" y="42"/>
                  </a:lnTo>
                  <a:lnTo>
                    <a:pt x="10" y="42"/>
                  </a:lnTo>
                  <a:lnTo>
                    <a:pt x="10" y="42"/>
                  </a:lnTo>
                  <a:lnTo>
                    <a:pt x="6" y="38"/>
                  </a:lnTo>
                  <a:lnTo>
                    <a:pt x="6" y="38"/>
                  </a:lnTo>
                  <a:lnTo>
                    <a:pt x="6" y="38"/>
                  </a:lnTo>
                  <a:lnTo>
                    <a:pt x="6" y="38"/>
                  </a:lnTo>
                  <a:lnTo>
                    <a:pt x="4" y="38"/>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26"/>
                  </a:lnTo>
                  <a:lnTo>
                    <a:pt x="0" y="26"/>
                  </a:lnTo>
                  <a:lnTo>
                    <a:pt x="0" y="26"/>
                  </a:lnTo>
                  <a:lnTo>
                    <a:pt x="0" y="26"/>
                  </a:lnTo>
                  <a:lnTo>
                    <a:pt x="0" y="26"/>
                  </a:lnTo>
                  <a:lnTo>
                    <a:pt x="0" y="26"/>
                  </a:lnTo>
                  <a:lnTo>
                    <a:pt x="0"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0" y="22"/>
                  </a:lnTo>
                  <a:lnTo>
                    <a:pt x="0" y="22"/>
                  </a:lnTo>
                  <a:lnTo>
                    <a:pt x="0" y="22"/>
                  </a:lnTo>
                  <a:lnTo>
                    <a:pt x="0" y="22"/>
                  </a:lnTo>
                  <a:lnTo>
                    <a:pt x="0" y="22"/>
                  </a:lnTo>
                  <a:lnTo>
                    <a:pt x="0" y="20"/>
                  </a:lnTo>
                  <a:lnTo>
                    <a:pt x="0" y="20"/>
                  </a:lnTo>
                  <a:lnTo>
                    <a:pt x="0" y="20"/>
                  </a:lnTo>
                  <a:lnTo>
                    <a:pt x="0" y="20"/>
                  </a:lnTo>
                  <a:lnTo>
                    <a:pt x="0" y="20"/>
                  </a:lnTo>
                  <a:lnTo>
                    <a:pt x="0" y="16"/>
                  </a:lnTo>
                  <a:lnTo>
                    <a:pt x="0" y="16"/>
                  </a:lnTo>
                  <a:lnTo>
                    <a:pt x="0" y="16"/>
                  </a:lnTo>
                  <a:lnTo>
                    <a:pt x="0" y="16"/>
                  </a:lnTo>
                  <a:lnTo>
                    <a:pt x="0" y="16"/>
                  </a:lnTo>
                  <a:lnTo>
                    <a:pt x="0" y="16"/>
                  </a:lnTo>
                  <a:lnTo>
                    <a:pt x="0" y="16"/>
                  </a:lnTo>
                  <a:lnTo>
                    <a:pt x="0" y="16"/>
                  </a:lnTo>
                  <a:lnTo>
                    <a:pt x="0" y="16"/>
                  </a:lnTo>
                  <a:lnTo>
                    <a:pt x="0" y="16"/>
                  </a:lnTo>
                  <a:lnTo>
                    <a:pt x="4" y="16"/>
                  </a:lnTo>
                  <a:lnTo>
                    <a:pt x="4" y="16"/>
                  </a:lnTo>
                  <a:lnTo>
                    <a:pt x="4" y="12"/>
                  </a:lnTo>
                  <a:lnTo>
                    <a:pt x="4" y="12"/>
                  </a:lnTo>
                  <a:lnTo>
                    <a:pt x="4" y="12"/>
                  </a:lnTo>
                  <a:lnTo>
                    <a:pt x="4" y="12"/>
                  </a:lnTo>
                  <a:lnTo>
                    <a:pt x="4" y="12"/>
                  </a:lnTo>
                  <a:lnTo>
                    <a:pt x="4" y="12"/>
                  </a:lnTo>
                  <a:lnTo>
                    <a:pt x="4" y="12"/>
                  </a:lnTo>
                  <a:lnTo>
                    <a:pt x="6" y="8"/>
                  </a:lnTo>
                  <a:lnTo>
                    <a:pt x="6" y="8"/>
                  </a:lnTo>
                  <a:lnTo>
                    <a:pt x="6" y="8"/>
                  </a:lnTo>
                  <a:lnTo>
                    <a:pt x="6" y="4"/>
                  </a:lnTo>
                  <a:lnTo>
                    <a:pt x="6" y="4"/>
                  </a:lnTo>
                  <a:lnTo>
                    <a:pt x="6" y="4"/>
                  </a:lnTo>
                  <a:lnTo>
                    <a:pt x="10" y="0"/>
                  </a:lnTo>
                  <a:lnTo>
                    <a:pt x="10" y="0"/>
                  </a:lnTo>
                  <a:lnTo>
                    <a:pt x="14" y="0"/>
                  </a:lnTo>
                  <a:lnTo>
                    <a:pt x="14" y="0"/>
                  </a:lnTo>
                  <a:lnTo>
                    <a:pt x="14" y="0"/>
                  </a:lnTo>
                  <a:lnTo>
                    <a:pt x="14" y="0"/>
                  </a:lnTo>
                  <a:lnTo>
                    <a:pt x="14" y="0"/>
                  </a:lnTo>
                  <a:lnTo>
                    <a:pt x="14" y="0"/>
                  </a:lnTo>
                  <a:lnTo>
                    <a:pt x="18" y="0"/>
                  </a:lnTo>
                  <a:lnTo>
                    <a:pt x="18" y="0"/>
                  </a:lnTo>
                  <a:lnTo>
                    <a:pt x="18" y="0"/>
                  </a:lnTo>
                  <a:lnTo>
                    <a:pt x="22" y="0"/>
                  </a:lnTo>
                  <a:lnTo>
                    <a:pt x="22" y="0"/>
                  </a:lnTo>
                  <a:lnTo>
                    <a:pt x="22" y="0"/>
                  </a:lnTo>
                  <a:lnTo>
                    <a:pt x="26" y="0"/>
                  </a:lnTo>
                  <a:lnTo>
                    <a:pt x="26" y="0"/>
                  </a:lnTo>
                  <a:lnTo>
                    <a:pt x="30" y="0"/>
                  </a:lnTo>
                  <a:lnTo>
                    <a:pt x="30" y="0"/>
                  </a:lnTo>
                  <a:lnTo>
                    <a:pt x="30" y="0"/>
                  </a:lnTo>
                  <a:lnTo>
                    <a:pt x="30" y="4"/>
                  </a:lnTo>
                  <a:lnTo>
                    <a:pt x="30" y="4"/>
                  </a:lnTo>
                  <a:lnTo>
                    <a:pt x="30" y="4"/>
                  </a:lnTo>
                  <a:lnTo>
                    <a:pt x="34" y="4"/>
                  </a:lnTo>
                  <a:lnTo>
                    <a:pt x="34" y="8"/>
                  </a:lnTo>
                  <a:lnTo>
                    <a:pt x="34" y="8"/>
                  </a:lnTo>
                  <a:lnTo>
                    <a:pt x="34" y="12"/>
                  </a:lnTo>
                  <a:lnTo>
                    <a:pt x="36" y="12"/>
                  </a:lnTo>
                  <a:lnTo>
                    <a:pt x="36" y="12"/>
                  </a:lnTo>
                  <a:lnTo>
                    <a:pt x="34" y="12"/>
                  </a:lnTo>
                  <a:lnTo>
                    <a:pt x="34" y="12"/>
                  </a:lnTo>
                  <a:lnTo>
                    <a:pt x="34" y="16"/>
                  </a:lnTo>
                  <a:lnTo>
                    <a:pt x="34" y="16"/>
                  </a:lnTo>
                  <a:lnTo>
                    <a:pt x="34" y="16"/>
                  </a:lnTo>
                  <a:lnTo>
                    <a:pt x="36" y="16"/>
                  </a:lnTo>
                  <a:lnTo>
                    <a:pt x="36" y="16"/>
                  </a:lnTo>
                  <a:lnTo>
                    <a:pt x="36" y="16"/>
                  </a:lnTo>
                  <a:lnTo>
                    <a:pt x="36" y="16"/>
                  </a:lnTo>
                  <a:lnTo>
                    <a:pt x="36" y="16"/>
                  </a:lnTo>
                  <a:lnTo>
                    <a:pt x="36" y="20"/>
                  </a:lnTo>
                  <a:lnTo>
                    <a:pt x="36" y="20"/>
                  </a:lnTo>
                  <a:lnTo>
                    <a:pt x="36" y="20"/>
                  </a:lnTo>
                  <a:lnTo>
                    <a:pt x="36" y="22"/>
                  </a:lnTo>
                  <a:lnTo>
                    <a:pt x="36" y="22"/>
                  </a:lnTo>
                  <a:lnTo>
                    <a:pt x="36" y="22"/>
                  </a:lnTo>
                  <a:lnTo>
                    <a:pt x="34" y="26"/>
                  </a:lnTo>
                  <a:lnTo>
                    <a:pt x="34" y="26"/>
                  </a:lnTo>
                  <a:lnTo>
                    <a:pt x="36" y="26"/>
                  </a:lnTo>
                  <a:lnTo>
                    <a:pt x="36" y="26"/>
                  </a:lnTo>
                  <a:lnTo>
                    <a:pt x="36" y="26"/>
                  </a:lnTo>
                  <a:lnTo>
                    <a:pt x="36" y="26"/>
                  </a:lnTo>
                  <a:lnTo>
                    <a:pt x="36" y="26"/>
                  </a:lnTo>
                  <a:lnTo>
                    <a:pt x="40" y="26"/>
                  </a:lnTo>
                  <a:lnTo>
                    <a:pt x="40" y="22"/>
                  </a:lnTo>
                  <a:lnTo>
                    <a:pt x="40" y="26"/>
                  </a:lnTo>
                  <a:lnTo>
                    <a:pt x="40" y="26"/>
                  </a:lnTo>
                  <a:lnTo>
                    <a:pt x="40" y="30"/>
                  </a:lnTo>
                  <a:lnTo>
                    <a:pt x="40" y="30"/>
                  </a:lnTo>
                  <a:lnTo>
                    <a:pt x="40" y="30"/>
                  </a:lnTo>
                  <a:lnTo>
                    <a:pt x="36" y="30"/>
                  </a:lnTo>
                  <a:lnTo>
                    <a:pt x="36" y="30"/>
                  </a:lnTo>
                  <a:lnTo>
                    <a:pt x="36" y="30"/>
                  </a:lnTo>
                  <a:lnTo>
                    <a:pt x="36" y="30"/>
                  </a:lnTo>
                  <a:lnTo>
                    <a:pt x="36" y="34"/>
                  </a:lnTo>
                  <a:lnTo>
                    <a:pt x="36" y="34"/>
                  </a:lnTo>
                  <a:lnTo>
                    <a:pt x="36" y="38"/>
                  </a:lnTo>
                  <a:lnTo>
                    <a:pt x="36" y="38"/>
                  </a:lnTo>
                  <a:lnTo>
                    <a:pt x="34" y="38"/>
                  </a:lnTo>
                  <a:lnTo>
                    <a:pt x="34" y="38"/>
                  </a:lnTo>
                  <a:lnTo>
                    <a:pt x="34" y="38"/>
                  </a:lnTo>
                  <a:lnTo>
                    <a:pt x="34" y="38"/>
                  </a:lnTo>
                  <a:lnTo>
                    <a:pt x="34" y="42"/>
                  </a:lnTo>
                  <a:lnTo>
                    <a:pt x="34" y="42"/>
                  </a:lnTo>
                  <a:lnTo>
                    <a:pt x="34" y="42"/>
                  </a:lnTo>
                  <a:lnTo>
                    <a:pt x="34" y="42"/>
                  </a:lnTo>
                  <a:lnTo>
                    <a:pt x="34" y="42"/>
                  </a:lnTo>
                  <a:lnTo>
                    <a:pt x="30" y="46"/>
                  </a:lnTo>
                  <a:lnTo>
                    <a:pt x="30" y="46"/>
                  </a:lnTo>
                  <a:lnTo>
                    <a:pt x="30" y="46"/>
                  </a:lnTo>
                  <a:lnTo>
                    <a:pt x="30" y="46"/>
                  </a:lnTo>
                  <a:lnTo>
                    <a:pt x="30" y="46"/>
                  </a:lnTo>
                  <a:lnTo>
                    <a:pt x="26" y="46"/>
                  </a:lnTo>
                  <a:lnTo>
                    <a:pt x="26" y="46"/>
                  </a:lnTo>
                  <a:lnTo>
                    <a:pt x="26" y="46"/>
                  </a:lnTo>
                  <a:lnTo>
                    <a:pt x="26" y="50"/>
                  </a:lnTo>
                  <a:lnTo>
                    <a:pt x="26" y="50"/>
                  </a:lnTo>
                  <a:lnTo>
                    <a:pt x="26" y="50"/>
                  </a:lnTo>
                  <a:lnTo>
                    <a:pt x="26" y="50"/>
                  </a:lnTo>
                  <a:lnTo>
                    <a:pt x="26" y="54"/>
                  </a:lnTo>
                  <a:lnTo>
                    <a:pt x="22" y="54"/>
                  </a:lnTo>
                  <a:lnTo>
                    <a:pt x="22" y="54"/>
                  </a:lnTo>
                  <a:lnTo>
                    <a:pt x="22" y="54"/>
                  </a:lnTo>
                  <a:lnTo>
                    <a:pt x="22" y="54"/>
                  </a:lnTo>
                  <a:close/>
                  <a:moveTo>
                    <a:pt x="4" y="42"/>
                  </a:moveTo>
                  <a:lnTo>
                    <a:pt x="6" y="38"/>
                  </a:lnTo>
                  <a:lnTo>
                    <a:pt x="6" y="38"/>
                  </a:lnTo>
                  <a:lnTo>
                    <a:pt x="6" y="38"/>
                  </a:lnTo>
                  <a:lnTo>
                    <a:pt x="6" y="38"/>
                  </a:lnTo>
                  <a:lnTo>
                    <a:pt x="6" y="38"/>
                  </a:lnTo>
                  <a:lnTo>
                    <a:pt x="6" y="42"/>
                  </a:lnTo>
                  <a:lnTo>
                    <a:pt x="10" y="42"/>
                  </a:lnTo>
                  <a:lnTo>
                    <a:pt x="10" y="42"/>
                  </a:lnTo>
                  <a:lnTo>
                    <a:pt x="6" y="42"/>
                  </a:lnTo>
                  <a:lnTo>
                    <a:pt x="6" y="42"/>
                  </a:lnTo>
                  <a:lnTo>
                    <a:pt x="6" y="42"/>
                  </a:lnTo>
                  <a:lnTo>
                    <a:pt x="6" y="42"/>
                  </a:lnTo>
                  <a:lnTo>
                    <a:pt x="6" y="42"/>
                  </a:lnTo>
                  <a:lnTo>
                    <a:pt x="6" y="42"/>
                  </a:lnTo>
                  <a:lnTo>
                    <a:pt x="6" y="42"/>
                  </a:lnTo>
                  <a:lnTo>
                    <a:pt x="6" y="42"/>
                  </a:lnTo>
                  <a:lnTo>
                    <a:pt x="6" y="42"/>
                  </a:lnTo>
                  <a:lnTo>
                    <a:pt x="6" y="42"/>
                  </a:lnTo>
                  <a:lnTo>
                    <a:pt x="6" y="42"/>
                  </a:lnTo>
                  <a:lnTo>
                    <a:pt x="4" y="42"/>
                  </a:lnTo>
                  <a:lnTo>
                    <a:pt x="4" y="42"/>
                  </a:lnTo>
                  <a:lnTo>
                    <a:pt x="4" y="42"/>
                  </a:lnTo>
                  <a:lnTo>
                    <a:pt x="4" y="42"/>
                  </a:lnTo>
                  <a:lnTo>
                    <a:pt x="4" y="42"/>
                  </a:lnTo>
                  <a:lnTo>
                    <a:pt x="4" y="4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168"/>
            <p:cNvSpPr>
              <a:spLocks/>
            </p:cNvSpPr>
            <p:nvPr/>
          </p:nvSpPr>
          <p:spPr bwMode="auto">
            <a:xfrm>
              <a:off x="5318125" y="4229168"/>
              <a:ext cx="228600" cy="374650"/>
            </a:xfrm>
            <a:custGeom>
              <a:avLst/>
              <a:gdLst>
                <a:gd name="T0" fmla="*/ 78 w 144"/>
                <a:gd name="T1" fmla="*/ 24 h 236"/>
                <a:gd name="T2" fmla="*/ 92 w 144"/>
                <a:gd name="T3" fmla="*/ 16 h 236"/>
                <a:gd name="T4" fmla="*/ 108 w 144"/>
                <a:gd name="T5" fmla="*/ 12 h 236"/>
                <a:gd name="T6" fmla="*/ 118 w 144"/>
                <a:gd name="T7" fmla="*/ 12 h 236"/>
                <a:gd name="T8" fmla="*/ 134 w 144"/>
                <a:gd name="T9" fmla="*/ 8 h 236"/>
                <a:gd name="T10" fmla="*/ 140 w 144"/>
                <a:gd name="T11" fmla="*/ 4 h 236"/>
                <a:gd name="T12" fmla="*/ 140 w 144"/>
                <a:gd name="T13" fmla="*/ 16 h 236"/>
                <a:gd name="T14" fmla="*/ 140 w 144"/>
                <a:gd name="T15" fmla="*/ 30 h 236"/>
                <a:gd name="T16" fmla="*/ 140 w 144"/>
                <a:gd name="T17" fmla="*/ 30 h 236"/>
                <a:gd name="T18" fmla="*/ 136 w 144"/>
                <a:gd name="T19" fmla="*/ 46 h 236"/>
                <a:gd name="T20" fmla="*/ 130 w 144"/>
                <a:gd name="T21" fmla="*/ 58 h 236"/>
                <a:gd name="T22" fmla="*/ 126 w 144"/>
                <a:gd name="T23" fmla="*/ 68 h 236"/>
                <a:gd name="T24" fmla="*/ 122 w 144"/>
                <a:gd name="T25" fmla="*/ 80 h 236"/>
                <a:gd name="T26" fmla="*/ 114 w 144"/>
                <a:gd name="T27" fmla="*/ 88 h 236"/>
                <a:gd name="T28" fmla="*/ 110 w 144"/>
                <a:gd name="T29" fmla="*/ 102 h 236"/>
                <a:gd name="T30" fmla="*/ 104 w 144"/>
                <a:gd name="T31" fmla="*/ 120 h 236"/>
                <a:gd name="T32" fmla="*/ 96 w 144"/>
                <a:gd name="T33" fmla="*/ 128 h 236"/>
                <a:gd name="T34" fmla="*/ 88 w 144"/>
                <a:gd name="T35" fmla="*/ 140 h 236"/>
                <a:gd name="T36" fmla="*/ 82 w 144"/>
                <a:gd name="T37" fmla="*/ 150 h 236"/>
                <a:gd name="T38" fmla="*/ 74 w 144"/>
                <a:gd name="T39" fmla="*/ 162 h 236"/>
                <a:gd name="T40" fmla="*/ 62 w 144"/>
                <a:gd name="T41" fmla="*/ 170 h 236"/>
                <a:gd name="T42" fmla="*/ 56 w 144"/>
                <a:gd name="T43" fmla="*/ 176 h 236"/>
                <a:gd name="T44" fmla="*/ 44 w 144"/>
                <a:gd name="T45" fmla="*/ 188 h 236"/>
                <a:gd name="T46" fmla="*/ 36 w 144"/>
                <a:gd name="T47" fmla="*/ 196 h 236"/>
                <a:gd name="T48" fmla="*/ 26 w 144"/>
                <a:gd name="T49" fmla="*/ 206 h 236"/>
                <a:gd name="T50" fmla="*/ 18 w 144"/>
                <a:gd name="T51" fmla="*/ 214 h 236"/>
                <a:gd name="T52" fmla="*/ 10 w 144"/>
                <a:gd name="T53" fmla="*/ 226 h 236"/>
                <a:gd name="T54" fmla="*/ 6 w 144"/>
                <a:gd name="T55" fmla="*/ 236 h 236"/>
                <a:gd name="T56" fmla="*/ 0 w 144"/>
                <a:gd name="T57" fmla="*/ 206 h 236"/>
                <a:gd name="T58" fmla="*/ 4 w 144"/>
                <a:gd name="T59" fmla="*/ 154 h 236"/>
                <a:gd name="T60" fmla="*/ 14 w 144"/>
                <a:gd name="T61" fmla="*/ 136 h 236"/>
                <a:gd name="T62" fmla="*/ 26 w 144"/>
                <a:gd name="T63" fmla="*/ 132 h 236"/>
                <a:gd name="T64" fmla="*/ 32 w 144"/>
                <a:gd name="T65" fmla="*/ 124 h 236"/>
                <a:gd name="T66" fmla="*/ 48 w 144"/>
                <a:gd name="T67" fmla="*/ 124 h 236"/>
                <a:gd name="T68" fmla="*/ 62 w 144"/>
                <a:gd name="T69" fmla="*/ 114 h 236"/>
                <a:gd name="T70" fmla="*/ 70 w 144"/>
                <a:gd name="T71" fmla="*/ 102 h 236"/>
                <a:gd name="T72" fmla="*/ 92 w 144"/>
                <a:gd name="T73" fmla="*/ 76 h 236"/>
                <a:gd name="T74" fmla="*/ 82 w 144"/>
                <a:gd name="T75" fmla="*/ 72 h 236"/>
                <a:gd name="T76" fmla="*/ 70 w 144"/>
                <a:gd name="T77" fmla="*/ 64 h 236"/>
                <a:gd name="T78" fmla="*/ 48 w 144"/>
                <a:gd name="T79" fmla="*/ 58 h 236"/>
                <a:gd name="T80" fmla="*/ 32 w 144"/>
                <a:gd name="T81" fmla="*/ 46 h 236"/>
                <a:gd name="T82" fmla="*/ 26 w 144"/>
                <a:gd name="T83" fmla="*/ 34 h 236"/>
                <a:gd name="T84" fmla="*/ 26 w 144"/>
                <a:gd name="T85" fmla="*/ 24 h 236"/>
                <a:gd name="T86" fmla="*/ 30 w 144"/>
                <a:gd name="T87" fmla="*/ 12 h 236"/>
                <a:gd name="T88" fmla="*/ 36 w 144"/>
                <a:gd name="T89" fmla="*/ 24 h 236"/>
                <a:gd name="T90" fmla="*/ 48 w 144"/>
                <a:gd name="T91" fmla="*/ 30 h 236"/>
                <a:gd name="T92" fmla="*/ 56 w 144"/>
                <a:gd name="T93" fmla="*/ 28 h 236"/>
                <a:gd name="T94" fmla="*/ 62 w 144"/>
                <a:gd name="T95" fmla="*/ 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36">
                  <a:moveTo>
                    <a:pt x="66" y="24"/>
                  </a:moveTo>
                  <a:lnTo>
                    <a:pt x="70" y="24"/>
                  </a:lnTo>
                  <a:lnTo>
                    <a:pt x="74" y="24"/>
                  </a:lnTo>
                  <a:lnTo>
                    <a:pt x="78" y="24"/>
                  </a:lnTo>
                  <a:lnTo>
                    <a:pt x="82" y="20"/>
                  </a:lnTo>
                  <a:lnTo>
                    <a:pt x="84" y="20"/>
                  </a:lnTo>
                  <a:lnTo>
                    <a:pt x="88" y="16"/>
                  </a:lnTo>
                  <a:lnTo>
                    <a:pt x="92" y="16"/>
                  </a:lnTo>
                  <a:lnTo>
                    <a:pt x="96" y="16"/>
                  </a:lnTo>
                  <a:lnTo>
                    <a:pt x="100" y="16"/>
                  </a:lnTo>
                  <a:lnTo>
                    <a:pt x="104" y="12"/>
                  </a:lnTo>
                  <a:lnTo>
                    <a:pt x="108" y="12"/>
                  </a:lnTo>
                  <a:lnTo>
                    <a:pt x="108" y="16"/>
                  </a:lnTo>
                  <a:lnTo>
                    <a:pt x="110" y="16"/>
                  </a:lnTo>
                  <a:lnTo>
                    <a:pt x="114" y="16"/>
                  </a:lnTo>
                  <a:lnTo>
                    <a:pt x="118" y="12"/>
                  </a:lnTo>
                  <a:lnTo>
                    <a:pt x="122" y="12"/>
                  </a:lnTo>
                  <a:lnTo>
                    <a:pt x="126" y="12"/>
                  </a:lnTo>
                  <a:lnTo>
                    <a:pt x="130" y="8"/>
                  </a:lnTo>
                  <a:lnTo>
                    <a:pt x="134" y="8"/>
                  </a:lnTo>
                  <a:lnTo>
                    <a:pt x="134" y="4"/>
                  </a:lnTo>
                  <a:lnTo>
                    <a:pt x="136" y="0"/>
                  </a:lnTo>
                  <a:lnTo>
                    <a:pt x="136" y="4"/>
                  </a:lnTo>
                  <a:lnTo>
                    <a:pt x="140" y="4"/>
                  </a:lnTo>
                  <a:lnTo>
                    <a:pt x="144" y="4"/>
                  </a:lnTo>
                  <a:lnTo>
                    <a:pt x="140" y="8"/>
                  </a:lnTo>
                  <a:lnTo>
                    <a:pt x="140" y="12"/>
                  </a:lnTo>
                  <a:lnTo>
                    <a:pt x="140" y="16"/>
                  </a:lnTo>
                  <a:lnTo>
                    <a:pt x="140" y="20"/>
                  </a:lnTo>
                  <a:lnTo>
                    <a:pt x="140" y="24"/>
                  </a:lnTo>
                  <a:lnTo>
                    <a:pt x="140" y="28"/>
                  </a:lnTo>
                  <a:lnTo>
                    <a:pt x="140" y="30"/>
                  </a:lnTo>
                  <a:lnTo>
                    <a:pt x="140" y="28"/>
                  </a:lnTo>
                  <a:lnTo>
                    <a:pt x="144" y="28"/>
                  </a:lnTo>
                  <a:lnTo>
                    <a:pt x="144" y="30"/>
                  </a:lnTo>
                  <a:lnTo>
                    <a:pt x="140" y="30"/>
                  </a:lnTo>
                  <a:lnTo>
                    <a:pt x="136" y="30"/>
                  </a:lnTo>
                  <a:lnTo>
                    <a:pt x="136" y="34"/>
                  </a:lnTo>
                  <a:lnTo>
                    <a:pt x="136" y="42"/>
                  </a:lnTo>
                  <a:lnTo>
                    <a:pt x="136" y="46"/>
                  </a:lnTo>
                  <a:lnTo>
                    <a:pt x="136" y="50"/>
                  </a:lnTo>
                  <a:lnTo>
                    <a:pt x="134" y="50"/>
                  </a:lnTo>
                  <a:lnTo>
                    <a:pt x="134" y="54"/>
                  </a:lnTo>
                  <a:lnTo>
                    <a:pt x="130" y="58"/>
                  </a:lnTo>
                  <a:lnTo>
                    <a:pt x="130" y="60"/>
                  </a:lnTo>
                  <a:lnTo>
                    <a:pt x="130" y="64"/>
                  </a:lnTo>
                  <a:lnTo>
                    <a:pt x="126" y="64"/>
                  </a:lnTo>
                  <a:lnTo>
                    <a:pt x="126" y="68"/>
                  </a:lnTo>
                  <a:lnTo>
                    <a:pt x="126" y="72"/>
                  </a:lnTo>
                  <a:lnTo>
                    <a:pt x="122" y="72"/>
                  </a:lnTo>
                  <a:lnTo>
                    <a:pt x="122" y="76"/>
                  </a:lnTo>
                  <a:lnTo>
                    <a:pt x="122" y="80"/>
                  </a:lnTo>
                  <a:lnTo>
                    <a:pt x="118" y="80"/>
                  </a:lnTo>
                  <a:lnTo>
                    <a:pt x="118" y="84"/>
                  </a:lnTo>
                  <a:lnTo>
                    <a:pt x="118" y="88"/>
                  </a:lnTo>
                  <a:lnTo>
                    <a:pt x="114" y="88"/>
                  </a:lnTo>
                  <a:lnTo>
                    <a:pt x="114" y="90"/>
                  </a:lnTo>
                  <a:lnTo>
                    <a:pt x="114" y="94"/>
                  </a:lnTo>
                  <a:lnTo>
                    <a:pt x="110" y="98"/>
                  </a:lnTo>
                  <a:lnTo>
                    <a:pt x="110" y="102"/>
                  </a:lnTo>
                  <a:lnTo>
                    <a:pt x="108" y="110"/>
                  </a:lnTo>
                  <a:lnTo>
                    <a:pt x="108" y="114"/>
                  </a:lnTo>
                  <a:lnTo>
                    <a:pt x="104" y="118"/>
                  </a:lnTo>
                  <a:lnTo>
                    <a:pt x="104" y="120"/>
                  </a:lnTo>
                  <a:lnTo>
                    <a:pt x="100" y="120"/>
                  </a:lnTo>
                  <a:lnTo>
                    <a:pt x="100" y="124"/>
                  </a:lnTo>
                  <a:lnTo>
                    <a:pt x="100" y="128"/>
                  </a:lnTo>
                  <a:lnTo>
                    <a:pt x="96" y="128"/>
                  </a:lnTo>
                  <a:lnTo>
                    <a:pt x="96" y="132"/>
                  </a:lnTo>
                  <a:lnTo>
                    <a:pt x="92" y="136"/>
                  </a:lnTo>
                  <a:lnTo>
                    <a:pt x="92" y="140"/>
                  </a:lnTo>
                  <a:lnTo>
                    <a:pt x="88" y="140"/>
                  </a:lnTo>
                  <a:lnTo>
                    <a:pt x="88" y="144"/>
                  </a:lnTo>
                  <a:lnTo>
                    <a:pt x="84" y="146"/>
                  </a:lnTo>
                  <a:lnTo>
                    <a:pt x="84" y="150"/>
                  </a:lnTo>
                  <a:lnTo>
                    <a:pt x="82" y="150"/>
                  </a:lnTo>
                  <a:lnTo>
                    <a:pt x="78" y="154"/>
                  </a:lnTo>
                  <a:lnTo>
                    <a:pt x="78" y="158"/>
                  </a:lnTo>
                  <a:lnTo>
                    <a:pt x="74" y="158"/>
                  </a:lnTo>
                  <a:lnTo>
                    <a:pt x="74" y="162"/>
                  </a:lnTo>
                  <a:lnTo>
                    <a:pt x="70" y="162"/>
                  </a:lnTo>
                  <a:lnTo>
                    <a:pt x="70" y="166"/>
                  </a:lnTo>
                  <a:lnTo>
                    <a:pt x="66" y="170"/>
                  </a:lnTo>
                  <a:lnTo>
                    <a:pt x="62" y="170"/>
                  </a:lnTo>
                  <a:lnTo>
                    <a:pt x="62" y="174"/>
                  </a:lnTo>
                  <a:lnTo>
                    <a:pt x="58" y="174"/>
                  </a:lnTo>
                  <a:lnTo>
                    <a:pt x="58" y="176"/>
                  </a:lnTo>
                  <a:lnTo>
                    <a:pt x="56" y="176"/>
                  </a:lnTo>
                  <a:lnTo>
                    <a:pt x="52" y="176"/>
                  </a:lnTo>
                  <a:lnTo>
                    <a:pt x="48" y="180"/>
                  </a:lnTo>
                  <a:lnTo>
                    <a:pt x="44" y="184"/>
                  </a:lnTo>
                  <a:lnTo>
                    <a:pt x="44" y="188"/>
                  </a:lnTo>
                  <a:lnTo>
                    <a:pt x="40" y="188"/>
                  </a:lnTo>
                  <a:lnTo>
                    <a:pt x="40" y="192"/>
                  </a:lnTo>
                  <a:lnTo>
                    <a:pt x="36" y="192"/>
                  </a:lnTo>
                  <a:lnTo>
                    <a:pt x="36" y="196"/>
                  </a:lnTo>
                  <a:lnTo>
                    <a:pt x="32" y="200"/>
                  </a:lnTo>
                  <a:lnTo>
                    <a:pt x="30" y="200"/>
                  </a:lnTo>
                  <a:lnTo>
                    <a:pt x="30" y="204"/>
                  </a:lnTo>
                  <a:lnTo>
                    <a:pt x="26" y="206"/>
                  </a:lnTo>
                  <a:lnTo>
                    <a:pt x="26" y="210"/>
                  </a:lnTo>
                  <a:lnTo>
                    <a:pt x="22" y="210"/>
                  </a:lnTo>
                  <a:lnTo>
                    <a:pt x="22" y="214"/>
                  </a:lnTo>
                  <a:lnTo>
                    <a:pt x="18" y="214"/>
                  </a:lnTo>
                  <a:lnTo>
                    <a:pt x="18" y="218"/>
                  </a:lnTo>
                  <a:lnTo>
                    <a:pt x="14" y="222"/>
                  </a:lnTo>
                  <a:lnTo>
                    <a:pt x="14" y="226"/>
                  </a:lnTo>
                  <a:lnTo>
                    <a:pt x="10" y="226"/>
                  </a:lnTo>
                  <a:lnTo>
                    <a:pt x="10" y="230"/>
                  </a:lnTo>
                  <a:lnTo>
                    <a:pt x="10" y="234"/>
                  </a:lnTo>
                  <a:lnTo>
                    <a:pt x="6" y="234"/>
                  </a:lnTo>
                  <a:lnTo>
                    <a:pt x="6" y="236"/>
                  </a:lnTo>
                  <a:lnTo>
                    <a:pt x="4" y="234"/>
                  </a:lnTo>
                  <a:lnTo>
                    <a:pt x="0" y="226"/>
                  </a:lnTo>
                  <a:lnTo>
                    <a:pt x="0" y="222"/>
                  </a:lnTo>
                  <a:lnTo>
                    <a:pt x="0" y="206"/>
                  </a:lnTo>
                  <a:lnTo>
                    <a:pt x="0" y="184"/>
                  </a:lnTo>
                  <a:lnTo>
                    <a:pt x="0" y="170"/>
                  </a:lnTo>
                  <a:lnTo>
                    <a:pt x="0" y="162"/>
                  </a:lnTo>
                  <a:lnTo>
                    <a:pt x="4" y="154"/>
                  </a:lnTo>
                  <a:lnTo>
                    <a:pt x="10" y="144"/>
                  </a:lnTo>
                  <a:lnTo>
                    <a:pt x="10" y="140"/>
                  </a:lnTo>
                  <a:lnTo>
                    <a:pt x="14" y="140"/>
                  </a:lnTo>
                  <a:lnTo>
                    <a:pt x="14" y="136"/>
                  </a:lnTo>
                  <a:lnTo>
                    <a:pt x="18" y="136"/>
                  </a:lnTo>
                  <a:lnTo>
                    <a:pt x="22" y="136"/>
                  </a:lnTo>
                  <a:lnTo>
                    <a:pt x="26" y="136"/>
                  </a:lnTo>
                  <a:lnTo>
                    <a:pt x="26" y="132"/>
                  </a:lnTo>
                  <a:lnTo>
                    <a:pt x="26" y="128"/>
                  </a:lnTo>
                  <a:lnTo>
                    <a:pt x="30" y="128"/>
                  </a:lnTo>
                  <a:lnTo>
                    <a:pt x="32" y="128"/>
                  </a:lnTo>
                  <a:lnTo>
                    <a:pt x="32" y="124"/>
                  </a:lnTo>
                  <a:lnTo>
                    <a:pt x="36" y="124"/>
                  </a:lnTo>
                  <a:lnTo>
                    <a:pt x="40" y="124"/>
                  </a:lnTo>
                  <a:lnTo>
                    <a:pt x="44" y="124"/>
                  </a:lnTo>
                  <a:lnTo>
                    <a:pt x="48" y="124"/>
                  </a:lnTo>
                  <a:lnTo>
                    <a:pt x="56" y="124"/>
                  </a:lnTo>
                  <a:lnTo>
                    <a:pt x="56" y="120"/>
                  </a:lnTo>
                  <a:lnTo>
                    <a:pt x="58" y="118"/>
                  </a:lnTo>
                  <a:lnTo>
                    <a:pt x="62" y="114"/>
                  </a:lnTo>
                  <a:lnTo>
                    <a:pt x="62" y="110"/>
                  </a:lnTo>
                  <a:lnTo>
                    <a:pt x="66" y="106"/>
                  </a:lnTo>
                  <a:lnTo>
                    <a:pt x="70" y="106"/>
                  </a:lnTo>
                  <a:lnTo>
                    <a:pt x="70" y="102"/>
                  </a:lnTo>
                  <a:lnTo>
                    <a:pt x="78" y="94"/>
                  </a:lnTo>
                  <a:lnTo>
                    <a:pt x="82" y="88"/>
                  </a:lnTo>
                  <a:lnTo>
                    <a:pt x="88" y="80"/>
                  </a:lnTo>
                  <a:lnTo>
                    <a:pt x="92" y="76"/>
                  </a:lnTo>
                  <a:lnTo>
                    <a:pt x="96" y="72"/>
                  </a:lnTo>
                  <a:lnTo>
                    <a:pt x="92" y="72"/>
                  </a:lnTo>
                  <a:lnTo>
                    <a:pt x="84" y="72"/>
                  </a:lnTo>
                  <a:lnTo>
                    <a:pt x="82" y="72"/>
                  </a:lnTo>
                  <a:lnTo>
                    <a:pt x="82" y="68"/>
                  </a:lnTo>
                  <a:lnTo>
                    <a:pt x="78" y="68"/>
                  </a:lnTo>
                  <a:lnTo>
                    <a:pt x="74" y="68"/>
                  </a:lnTo>
                  <a:lnTo>
                    <a:pt x="70" y="64"/>
                  </a:lnTo>
                  <a:lnTo>
                    <a:pt x="62" y="64"/>
                  </a:lnTo>
                  <a:lnTo>
                    <a:pt x="58" y="60"/>
                  </a:lnTo>
                  <a:lnTo>
                    <a:pt x="56" y="60"/>
                  </a:lnTo>
                  <a:lnTo>
                    <a:pt x="48" y="58"/>
                  </a:lnTo>
                  <a:lnTo>
                    <a:pt x="40" y="54"/>
                  </a:lnTo>
                  <a:lnTo>
                    <a:pt x="36" y="50"/>
                  </a:lnTo>
                  <a:lnTo>
                    <a:pt x="32" y="50"/>
                  </a:lnTo>
                  <a:lnTo>
                    <a:pt x="32" y="46"/>
                  </a:lnTo>
                  <a:lnTo>
                    <a:pt x="30" y="42"/>
                  </a:lnTo>
                  <a:lnTo>
                    <a:pt x="30" y="38"/>
                  </a:lnTo>
                  <a:lnTo>
                    <a:pt x="26" y="38"/>
                  </a:lnTo>
                  <a:lnTo>
                    <a:pt x="26" y="34"/>
                  </a:lnTo>
                  <a:lnTo>
                    <a:pt x="22" y="30"/>
                  </a:lnTo>
                  <a:lnTo>
                    <a:pt x="22" y="28"/>
                  </a:lnTo>
                  <a:lnTo>
                    <a:pt x="22" y="24"/>
                  </a:lnTo>
                  <a:lnTo>
                    <a:pt x="26" y="24"/>
                  </a:lnTo>
                  <a:lnTo>
                    <a:pt x="26" y="20"/>
                  </a:lnTo>
                  <a:lnTo>
                    <a:pt x="26" y="16"/>
                  </a:lnTo>
                  <a:lnTo>
                    <a:pt x="30" y="16"/>
                  </a:lnTo>
                  <a:lnTo>
                    <a:pt x="30" y="12"/>
                  </a:lnTo>
                  <a:lnTo>
                    <a:pt x="32" y="12"/>
                  </a:lnTo>
                  <a:lnTo>
                    <a:pt x="32" y="16"/>
                  </a:lnTo>
                  <a:lnTo>
                    <a:pt x="36" y="20"/>
                  </a:lnTo>
                  <a:lnTo>
                    <a:pt x="36" y="24"/>
                  </a:lnTo>
                  <a:lnTo>
                    <a:pt x="40" y="24"/>
                  </a:lnTo>
                  <a:lnTo>
                    <a:pt x="44" y="28"/>
                  </a:lnTo>
                  <a:lnTo>
                    <a:pt x="44" y="30"/>
                  </a:lnTo>
                  <a:lnTo>
                    <a:pt x="48" y="30"/>
                  </a:lnTo>
                  <a:lnTo>
                    <a:pt x="52" y="28"/>
                  </a:lnTo>
                  <a:lnTo>
                    <a:pt x="52" y="30"/>
                  </a:lnTo>
                  <a:lnTo>
                    <a:pt x="56" y="30"/>
                  </a:lnTo>
                  <a:lnTo>
                    <a:pt x="56" y="28"/>
                  </a:lnTo>
                  <a:lnTo>
                    <a:pt x="58" y="28"/>
                  </a:lnTo>
                  <a:lnTo>
                    <a:pt x="58" y="24"/>
                  </a:lnTo>
                  <a:lnTo>
                    <a:pt x="58" y="28"/>
                  </a:lnTo>
                  <a:lnTo>
                    <a:pt x="62" y="24"/>
                  </a:lnTo>
                  <a:lnTo>
                    <a:pt x="66" y="24"/>
                  </a:lnTo>
                  <a:lnTo>
                    <a:pt x="66" y="24"/>
                  </a:lnTo>
                  <a:lnTo>
                    <a:pt x="66" y="2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169"/>
            <p:cNvSpPr>
              <a:spLocks/>
            </p:cNvSpPr>
            <p:nvPr/>
          </p:nvSpPr>
          <p:spPr bwMode="auto">
            <a:xfrm>
              <a:off x="5086350" y="5267393"/>
              <a:ext cx="28575" cy="47625"/>
            </a:xfrm>
            <a:custGeom>
              <a:avLst/>
              <a:gdLst>
                <a:gd name="T0" fmla="*/ 0 w 18"/>
                <a:gd name="T1" fmla="*/ 18 h 30"/>
                <a:gd name="T2" fmla="*/ 0 w 18"/>
                <a:gd name="T3" fmla="*/ 22 h 30"/>
                <a:gd name="T4" fmla="*/ 0 w 18"/>
                <a:gd name="T5" fmla="*/ 22 h 30"/>
                <a:gd name="T6" fmla="*/ 0 w 18"/>
                <a:gd name="T7" fmla="*/ 18 h 30"/>
                <a:gd name="T8" fmla="*/ 0 w 18"/>
                <a:gd name="T9" fmla="*/ 18 h 30"/>
                <a:gd name="T10" fmla="*/ 0 w 18"/>
                <a:gd name="T11" fmla="*/ 18 h 30"/>
                <a:gd name="T12" fmla="*/ 0 w 18"/>
                <a:gd name="T13" fmla="*/ 18 h 30"/>
                <a:gd name="T14" fmla="*/ 0 w 18"/>
                <a:gd name="T15" fmla="*/ 14 h 30"/>
                <a:gd name="T16" fmla="*/ 0 w 18"/>
                <a:gd name="T17" fmla="*/ 14 h 30"/>
                <a:gd name="T18" fmla="*/ 0 w 18"/>
                <a:gd name="T19" fmla="*/ 14 h 30"/>
                <a:gd name="T20" fmla="*/ 0 w 18"/>
                <a:gd name="T21" fmla="*/ 14 h 30"/>
                <a:gd name="T22" fmla="*/ 0 w 18"/>
                <a:gd name="T23" fmla="*/ 12 h 30"/>
                <a:gd name="T24" fmla="*/ 4 w 18"/>
                <a:gd name="T25" fmla="*/ 12 h 30"/>
                <a:gd name="T26" fmla="*/ 4 w 18"/>
                <a:gd name="T27" fmla="*/ 12 h 30"/>
                <a:gd name="T28" fmla="*/ 4 w 18"/>
                <a:gd name="T29" fmla="*/ 8 h 30"/>
                <a:gd name="T30" fmla="*/ 4 w 18"/>
                <a:gd name="T31" fmla="*/ 8 h 30"/>
                <a:gd name="T32" fmla="*/ 4 w 18"/>
                <a:gd name="T33" fmla="*/ 8 h 30"/>
                <a:gd name="T34" fmla="*/ 4 w 18"/>
                <a:gd name="T35" fmla="*/ 8 h 30"/>
                <a:gd name="T36" fmla="*/ 4 w 18"/>
                <a:gd name="T37" fmla="*/ 8 h 30"/>
                <a:gd name="T38" fmla="*/ 4 w 18"/>
                <a:gd name="T39" fmla="*/ 4 h 30"/>
                <a:gd name="T40" fmla="*/ 6 w 18"/>
                <a:gd name="T41" fmla="*/ 0 h 30"/>
                <a:gd name="T42" fmla="*/ 6 w 18"/>
                <a:gd name="T43" fmla="*/ 0 h 30"/>
                <a:gd name="T44" fmla="*/ 10 w 18"/>
                <a:gd name="T45" fmla="*/ 4 h 30"/>
                <a:gd name="T46" fmla="*/ 10 w 18"/>
                <a:gd name="T47" fmla="*/ 4 h 30"/>
                <a:gd name="T48" fmla="*/ 14 w 18"/>
                <a:gd name="T49" fmla="*/ 4 h 30"/>
                <a:gd name="T50" fmla="*/ 14 w 18"/>
                <a:gd name="T51" fmla="*/ 4 h 30"/>
                <a:gd name="T52" fmla="*/ 14 w 18"/>
                <a:gd name="T53" fmla="*/ 8 h 30"/>
                <a:gd name="T54" fmla="*/ 14 w 18"/>
                <a:gd name="T55" fmla="*/ 4 h 30"/>
                <a:gd name="T56" fmla="*/ 14 w 18"/>
                <a:gd name="T57" fmla="*/ 8 h 30"/>
                <a:gd name="T58" fmla="*/ 18 w 18"/>
                <a:gd name="T59" fmla="*/ 8 h 30"/>
                <a:gd name="T60" fmla="*/ 18 w 18"/>
                <a:gd name="T61" fmla="*/ 8 h 30"/>
                <a:gd name="T62" fmla="*/ 18 w 18"/>
                <a:gd name="T63" fmla="*/ 12 h 30"/>
                <a:gd name="T64" fmla="*/ 18 w 18"/>
                <a:gd name="T65" fmla="*/ 14 h 30"/>
                <a:gd name="T66" fmla="*/ 18 w 18"/>
                <a:gd name="T67" fmla="*/ 14 h 30"/>
                <a:gd name="T68" fmla="*/ 18 w 18"/>
                <a:gd name="T69" fmla="*/ 14 h 30"/>
                <a:gd name="T70" fmla="*/ 18 w 18"/>
                <a:gd name="T71" fmla="*/ 22 h 30"/>
                <a:gd name="T72" fmla="*/ 18 w 18"/>
                <a:gd name="T73" fmla="*/ 22 h 30"/>
                <a:gd name="T74" fmla="*/ 18 w 18"/>
                <a:gd name="T75" fmla="*/ 22 h 30"/>
                <a:gd name="T76" fmla="*/ 14 w 18"/>
                <a:gd name="T77" fmla="*/ 22 h 30"/>
                <a:gd name="T78" fmla="*/ 14 w 18"/>
                <a:gd name="T79" fmla="*/ 26 h 30"/>
                <a:gd name="T80" fmla="*/ 14 w 18"/>
                <a:gd name="T81" fmla="*/ 26 h 30"/>
                <a:gd name="T82" fmla="*/ 14 w 18"/>
                <a:gd name="T83" fmla="*/ 26 h 30"/>
                <a:gd name="T84" fmla="*/ 14 w 18"/>
                <a:gd name="T85" fmla="*/ 30 h 30"/>
                <a:gd name="T86" fmla="*/ 14 w 18"/>
                <a:gd name="T87" fmla="*/ 30 h 30"/>
                <a:gd name="T88" fmla="*/ 14 w 18"/>
                <a:gd name="T89" fmla="*/ 30 h 30"/>
                <a:gd name="T90" fmla="*/ 14 w 18"/>
                <a:gd name="T91" fmla="*/ 30 h 30"/>
                <a:gd name="T92" fmla="*/ 14 w 18"/>
                <a:gd name="T93" fmla="*/ 30 h 30"/>
                <a:gd name="T94" fmla="*/ 14 w 18"/>
                <a:gd name="T95" fmla="*/ 30 h 30"/>
                <a:gd name="T96" fmla="*/ 10 w 18"/>
                <a:gd name="T97" fmla="*/ 30 h 30"/>
                <a:gd name="T98" fmla="*/ 10 w 18"/>
                <a:gd name="T99" fmla="*/ 30 h 30"/>
                <a:gd name="T100" fmla="*/ 6 w 18"/>
                <a:gd name="T101" fmla="*/ 30 h 30"/>
                <a:gd name="T102" fmla="*/ 6 w 18"/>
                <a:gd name="T103" fmla="*/ 30 h 30"/>
                <a:gd name="T104" fmla="*/ 4 w 18"/>
                <a:gd name="T105" fmla="*/ 30 h 30"/>
                <a:gd name="T106" fmla="*/ 4 w 18"/>
                <a:gd name="T107" fmla="*/ 30 h 30"/>
                <a:gd name="T108" fmla="*/ 4 w 18"/>
                <a:gd name="T109" fmla="*/ 26 h 30"/>
                <a:gd name="T110" fmla="*/ 4 w 18"/>
                <a:gd name="T111" fmla="*/ 22 h 30"/>
                <a:gd name="T112" fmla="*/ 0 w 18"/>
                <a:gd name="T113" fmla="*/ 22 h 30"/>
                <a:gd name="T114" fmla="*/ 0 w 18"/>
                <a:gd name="T115" fmla="*/ 18 h 30"/>
                <a:gd name="T116" fmla="*/ 0 w 18"/>
                <a:gd name="T117" fmla="*/ 18 h 30"/>
                <a:gd name="T118" fmla="*/ 0 w 18"/>
                <a:gd name="T119"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30">
                  <a:moveTo>
                    <a:pt x="0" y="18"/>
                  </a:moveTo>
                  <a:lnTo>
                    <a:pt x="0" y="22"/>
                  </a:lnTo>
                  <a:lnTo>
                    <a:pt x="0" y="22"/>
                  </a:lnTo>
                  <a:lnTo>
                    <a:pt x="0" y="18"/>
                  </a:lnTo>
                  <a:lnTo>
                    <a:pt x="0" y="18"/>
                  </a:lnTo>
                  <a:lnTo>
                    <a:pt x="0" y="18"/>
                  </a:lnTo>
                  <a:lnTo>
                    <a:pt x="0" y="18"/>
                  </a:lnTo>
                  <a:lnTo>
                    <a:pt x="0" y="14"/>
                  </a:lnTo>
                  <a:lnTo>
                    <a:pt x="0" y="14"/>
                  </a:lnTo>
                  <a:lnTo>
                    <a:pt x="0" y="14"/>
                  </a:lnTo>
                  <a:lnTo>
                    <a:pt x="0" y="14"/>
                  </a:lnTo>
                  <a:lnTo>
                    <a:pt x="0" y="12"/>
                  </a:lnTo>
                  <a:lnTo>
                    <a:pt x="4" y="12"/>
                  </a:lnTo>
                  <a:lnTo>
                    <a:pt x="4" y="12"/>
                  </a:lnTo>
                  <a:lnTo>
                    <a:pt x="4" y="8"/>
                  </a:lnTo>
                  <a:lnTo>
                    <a:pt x="4" y="8"/>
                  </a:lnTo>
                  <a:lnTo>
                    <a:pt x="4" y="8"/>
                  </a:lnTo>
                  <a:lnTo>
                    <a:pt x="4" y="8"/>
                  </a:lnTo>
                  <a:lnTo>
                    <a:pt x="4" y="8"/>
                  </a:lnTo>
                  <a:lnTo>
                    <a:pt x="4" y="4"/>
                  </a:lnTo>
                  <a:lnTo>
                    <a:pt x="6" y="0"/>
                  </a:lnTo>
                  <a:lnTo>
                    <a:pt x="6" y="0"/>
                  </a:lnTo>
                  <a:lnTo>
                    <a:pt x="10" y="4"/>
                  </a:lnTo>
                  <a:lnTo>
                    <a:pt x="10" y="4"/>
                  </a:lnTo>
                  <a:lnTo>
                    <a:pt x="14" y="4"/>
                  </a:lnTo>
                  <a:lnTo>
                    <a:pt x="14" y="4"/>
                  </a:lnTo>
                  <a:lnTo>
                    <a:pt x="14" y="8"/>
                  </a:lnTo>
                  <a:lnTo>
                    <a:pt x="14" y="4"/>
                  </a:lnTo>
                  <a:lnTo>
                    <a:pt x="14" y="8"/>
                  </a:lnTo>
                  <a:lnTo>
                    <a:pt x="18" y="8"/>
                  </a:lnTo>
                  <a:lnTo>
                    <a:pt x="18" y="8"/>
                  </a:lnTo>
                  <a:lnTo>
                    <a:pt x="18" y="12"/>
                  </a:lnTo>
                  <a:lnTo>
                    <a:pt x="18" y="14"/>
                  </a:lnTo>
                  <a:lnTo>
                    <a:pt x="18" y="14"/>
                  </a:lnTo>
                  <a:lnTo>
                    <a:pt x="18" y="14"/>
                  </a:lnTo>
                  <a:lnTo>
                    <a:pt x="18" y="22"/>
                  </a:lnTo>
                  <a:lnTo>
                    <a:pt x="18" y="22"/>
                  </a:lnTo>
                  <a:lnTo>
                    <a:pt x="18" y="22"/>
                  </a:lnTo>
                  <a:lnTo>
                    <a:pt x="14" y="22"/>
                  </a:lnTo>
                  <a:lnTo>
                    <a:pt x="14" y="26"/>
                  </a:lnTo>
                  <a:lnTo>
                    <a:pt x="14" y="26"/>
                  </a:lnTo>
                  <a:lnTo>
                    <a:pt x="14" y="26"/>
                  </a:lnTo>
                  <a:lnTo>
                    <a:pt x="14" y="30"/>
                  </a:lnTo>
                  <a:lnTo>
                    <a:pt x="14" y="30"/>
                  </a:lnTo>
                  <a:lnTo>
                    <a:pt x="14" y="30"/>
                  </a:lnTo>
                  <a:lnTo>
                    <a:pt x="14" y="30"/>
                  </a:lnTo>
                  <a:lnTo>
                    <a:pt x="14" y="30"/>
                  </a:lnTo>
                  <a:lnTo>
                    <a:pt x="14" y="30"/>
                  </a:lnTo>
                  <a:lnTo>
                    <a:pt x="10" y="30"/>
                  </a:lnTo>
                  <a:lnTo>
                    <a:pt x="10" y="30"/>
                  </a:lnTo>
                  <a:lnTo>
                    <a:pt x="6" y="30"/>
                  </a:lnTo>
                  <a:lnTo>
                    <a:pt x="6" y="30"/>
                  </a:lnTo>
                  <a:lnTo>
                    <a:pt x="4" y="30"/>
                  </a:lnTo>
                  <a:lnTo>
                    <a:pt x="4" y="30"/>
                  </a:lnTo>
                  <a:lnTo>
                    <a:pt x="4" y="26"/>
                  </a:lnTo>
                  <a:lnTo>
                    <a:pt x="4" y="22"/>
                  </a:lnTo>
                  <a:lnTo>
                    <a:pt x="0" y="22"/>
                  </a:lnTo>
                  <a:lnTo>
                    <a:pt x="0" y="18"/>
                  </a:lnTo>
                  <a:lnTo>
                    <a:pt x="0" y="18"/>
                  </a:lnTo>
                  <a:lnTo>
                    <a:pt x="0" y="1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170"/>
            <p:cNvSpPr>
              <a:spLocks noEditPoints="1"/>
            </p:cNvSpPr>
            <p:nvPr/>
          </p:nvSpPr>
          <p:spPr bwMode="auto">
            <a:xfrm>
              <a:off x="5048250" y="4587943"/>
              <a:ext cx="250825" cy="288925"/>
            </a:xfrm>
            <a:custGeom>
              <a:avLst/>
              <a:gdLst>
                <a:gd name="T0" fmla="*/ 64 w 158"/>
                <a:gd name="T1" fmla="*/ 148 h 182"/>
                <a:gd name="T2" fmla="*/ 52 w 158"/>
                <a:gd name="T3" fmla="*/ 144 h 182"/>
                <a:gd name="T4" fmla="*/ 42 w 158"/>
                <a:gd name="T5" fmla="*/ 136 h 182"/>
                <a:gd name="T6" fmla="*/ 30 w 158"/>
                <a:gd name="T7" fmla="*/ 130 h 182"/>
                <a:gd name="T8" fmla="*/ 22 w 158"/>
                <a:gd name="T9" fmla="*/ 122 h 182"/>
                <a:gd name="T10" fmla="*/ 20 w 158"/>
                <a:gd name="T11" fmla="*/ 110 h 182"/>
                <a:gd name="T12" fmla="*/ 16 w 158"/>
                <a:gd name="T13" fmla="*/ 100 h 182"/>
                <a:gd name="T14" fmla="*/ 4 w 158"/>
                <a:gd name="T15" fmla="*/ 88 h 182"/>
                <a:gd name="T16" fmla="*/ 4 w 158"/>
                <a:gd name="T17" fmla="*/ 74 h 182"/>
                <a:gd name="T18" fmla="*/ 0 w 158"/>
                <a:gd name="T19" fmla="*/ 62 h 182"/>
                <a:gd name="T20" fmla="*/ 12 w 158"/>
                <a:gd name="T21" fmla="*/ 54 h 182"/>
                <a:gd name="T22" fmla="*/ 20 w 158"/>
                <a:gd name="T23" fmla="*/ 44 h 182"/>
                <a:gd name="T24" fmla="*/ 22 w 158"/>
                <a:gd name="T25" fmla="*/ 34 h 182"/>
                <a:gd name="T26" fmla="*/ 20 w 158"/>
                <a:gd name="T27" fmla="*/ 22 h 182"/>
                <a:gd name="T28" fmla="*/ 22 w 158"/>
                <a:gd name="T29" fmla="*/ 10 h 182"/>
                <a:gd name="T30" fmla="*/ 20 w 158"/>
                <a:gd name="T31" fmla="*/ 0 h 182"/>
                <a:gd name="T32" fmla="*/ 34 w 158"/>
                <a:gd name="T33" fmla="*/ 0 h 182"/>
                <a:gd name="T34" fmla="*/ 56 w 158"/>
                <a:gd name="T35" fmla="*/ 0 h 182"/>
                <a:gd name="T36" fmla="*/ 80 w 158"/>
                <a:gd name="T37" fmla="*/ 6 h 182"/>
                <a:gd name="T38" fmla="*/ 98 w 158"/>
                <a:gd name="T39" fmla="*/ 18 h 182"/>
                <a:gd name="T40" fmla="*/ 112 w 158"/>
                <a:gd name="T41" fmla="*/ 30 h 182"/>
                <a:gd name="T42" fmla="*/ 120 w 158"/>
                <a:gd name="T43" fmla="*/ 40 h 182"/>
                <a:gd name="T44" fmla="*/ 132 w 158"/>
                <a:gd name="T45" fmla="*/ 54 h 182"/>
                <a:gd name="T46" fmla="*/ 142 w 158"/>
                <a:gd name="T47" fmla="*/ 66 h 182"/>
                <a:gd name="T48" fmla="*/ 136 w 158"/>
                <a:gd name="T49" fmla="*/ 80 h 182"/>
                <a:gd name="T50" fmla="*/ 140 w 158"/>
                <a:gd name="T51" fmla="*/ 92 h 182"/>
                <a:gd name="T52" fmla="*/ 146 w 158"/>
                <a:gd name="T53" fmla="*/ 104 h 182"/>
                <a:gd name="T54" fmla="*/ 142 w 158"/>
                <a:gd name="T55" fmla="*/ 114 h 182"/>
                <a:gd name="T56" fmla="*/ 142 w 158"/>
                <a:gd name="T57" fmla="*/ 126 h 182"/>
                <a:gd name="T58" fmla="*/ 142 w 158"/>
                <a:gd name="T59" fmla="*/ 134 h 182"/>
                <a:gd name="T60" fmla="*/ 146 w 158"/>
                <a:gd name="T61" fmla="*/ 140 h 182"/>
                <a:gd name="T62" fmla="*/ 150 w 158"/>
                <a:gd name="T63" fmla="*/ 156 h 182"/>
                <a:gd name="T64" fmla="*/ 158 w 158"/>
                <a:gd name="T65" fmla="*/ 156 h 182"/>
                <a:gd name="T66" fmla="*/ 150 w 158"/>
                <a:gd name="T67" fmla="*/ 166 h 182"/>
                <a:gd name="T68" fmla="*/ 142 w 158"/>
                <a:gd name="T69" fmla="*/ 174 h 182"/>
                <a:gd name="T70" fmla="*/ 128 w 158"/>
                <a:gd name="T71" fmla="*/ 178 h 182"/>
                <a:gd name="T72" fmla="*/ 120 w 158"/>
                <a:gd name="T73" fmla="*/ 178 h 182"/>
                <a:gd name="T74" fmla="*/ 116 w 158"/>
                <a:gd name="T75" fmla="*/ 182 h 182"/>
                <a:gd name="T76" fmla="*/ 102 w 158"/>
                <a:gd name="T77" fmla="*/ 182 h 182"/>
                <a:gd name="T78" fmla="*/ 86 w 158"/>
                <a:gd name="T79" fmla="*/ 182 h 182"/>
                <a:gd name="T80" fmla="*/ 80 w 158"/>
                <a:gd name="T81" fmla="*/ 174 h 182"/>
                <a:gd name="T82" fmla="*/ 80 w 158"/>
                <a:gd name="T83" fmla="*/ 164 h 182"/>
                <a:gd name="T84" fmla="*/ 76 w 158"/>
                <a:gd name="T85" fmla="*/ 152 h 182"/>
                <a:gd name="T86" fmla="*/ 72 w 158"/>
                <a:gd name="T87" fmla="*/ 144 h 182"/>
                <a:gd name="T88" fmla="*/ 150 w 158"/>
                <a:gd name="T89" fmla="*/ 70 h 182"/>
                <a:gd name="T90" fmla="*/ 150 w 158"/>
                <a:gd name="T91" fmla="*/ 74 h 182"/>
                <a:gd name="T92" fmla="*/ 142 w 158"/>
                <a:gd name="T93" fmla="*/ 84 h 182"/>
                <a:gd name="T94" fmla="*/ 146 w 158"/>
                <a:gd name="T95" fmla="*/ 88 h 182"/>
                <a:gd name="T96" fmla="*/ 142 w 158"/>
                <a:gd name="T97" fmla="*/ 84 h 182"/>
                <a:gd name="T98" fmla="*/ 150 w 158"/>
                <a:gd name="T99" fmla="*/ 114 h 182"/>
                <a:gd name="T100" fmla="*/ 146 w 158"/>
                <a:gd name="T101" fmla="*/ 1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82">
                  <a:moveTo>
                    <a:pt x="72" y="144"/>
                  </a:moveTo>
                  <a:lnTo>
                    <a:pt x="68" y="144"/>
                  </a:lnTo>
                  <a:lnTo>
                    <a:pt x="68" y="148"/>
                  </a:lnTo>
                  <a:lnTo>
                    <a:pt x="64" y="148"/>
                  </a:lnTo>
                  <a:lnTo>
                    <a:pt x="60" y="148"/>
                  </a:lnTo>
                  <a:lnTo>
                    <a:pt x="60" y="144"/>
                  </a:lnTo>
                  <a:lnTo>
                    <a:pt x="56" y="144"/>
                  </a:lnTo>
                  <a:lnTo>
                    <a:pt x="52" y="144"/>
                  </a:lnTo>
                  <a:lnTo>
                    <a:pt x="50" y="140"/>
                  </a:lnTo>
                  <a:lnTo>
                    <a:pt x="46" y="140"/>
                  </a:lnTo>
                  <a:lnTo>
                    <a:pt x="46" y="136"/>
                  </a:lnTo>
                  <a:lnTo>
                    <a:pt x="42" y="136"/>
                  </a:lnTo>
                  <a:lnTo>
                    <a:pt x="38" y="136"/>
                  </a:lnTo>
                  <a:lnTo>
                    <a:pt x="38" y="134"/>
                  </a:lnTo>
                  <a:lnTo>
                    <a:pt x="34" y="134"/>
                  </a:lnTo>
                  <a:lnTo>
                    <a:pt x="30" y="130"/>
                  </a:lnTo>
                  <a:lnTo>
                    <a:pt x="26" y="130"/>
                  </a:lnTo>
                  <a:lnTo>
                    <a:pt x="22" y="130"/>
                  </a:lnTo>
                  <a:lnTo>
                    <a:pt x="22" y="126"/>
                  </a:lnTo>
                  <a:lnTo>
                    <a:pt x="22" y="122"/>
                  </a:lnTo>
                  <a:lnTo>
                    <a:pt x="22" y="118"/>
                  </a:lnTo>
                  <a:lnTo>
                    <a:pt x="20" y="118"/>
                  </a:lnTo>
                  <a:lnTo>
                    <a:pt x="20" y="114"/>
                  </a:lnTo>
                  <a:lnTo>
                    <a:pt x="20" y="110"/>
                  </a:lnTo>
                  <a:lnTo>
                    <a:pt x="16" y="110"/>
                  </a:lnTo>
                  <a:lnTo>
                    <a:pt x="16" y="108"/>
                  </a:lnTo>
                  <a:lnTo>
                    <a:pt x="16" y="104"/>
                  </a:lnTo>
                  <a:lnTo>
                    <a:pt x="16" y="100"/>
                  </a:lnTo>
                  <a:lnTo>
                    <a:pt x="12" y="100"/>
                  </a:lnTo>
                  <a:lnTo>
                    <a:pt x="8" y="96"/>
                  </a:lnTo>
                  <a:lnTo>
                    <a:pt x="4" y="92"/>
                  </a:lnTo>
                  <a:lnTo>
                    <a:pt x="4" y="88"/>
                  </a:lnTo>
                  <a:lnTo>
                    <a:pt x="4" y="84"/>
                  </a:lnTo>
                  <a:lnTo>
                    <a:pt x="4" y="80"/>
                  </a:lnTo>
                  <a:lnTo>
                    <a:pt x="4" y="78"/>
                  </a:lnTo>
                  <a:lnTo>
                    <a:pt x="4" y="74"/>
                  </a:lnTo>
                  <a:lnTo>
                    <a:pt x="4" y="70"/>
                  </a:lnTo>
                  <a:lnTo>
                    <a:pt x="0" y="70"/>
                  </a:lnTo>
                  <a:lnTo>
                    <a:pt x="0" y="66"/>
                  </a:lnTo>
                  <a:lnTo>
                    <a:pt x="0" y="62"/>
                  </a:lnTo>
                  <a:lnTo>
                    <a:pt x="4" y="62"/>
                  </a:lnTo>
                  <a:lnTo>
                    <a:pt x="4" y="58"/>
                  </a:lnTo>
                  <a:lnTo>
                    <a:pt x="8" y="58"/>
                  </a:lnTo>
                  <a:lnTo>
                    <a:pt x="12" y="54"/>
                  </a:lnTo>
                  <a:lnTo>
                    <a:pt x="16" y="50"/>
                  </a:lnTo>
                  <a:lnTo>
                    <a:pt x="16" y="48"/>
                  </a:lnTo>
                  <a:lnTo>
                    <a:pt x="16" y="44"/>
                  </a:lnTo>
                  <a:lnTo>
                    <a:pt x="20" y="44"/>
                  </a:lnTo>
                  <a:lnTo>
                    <a:pt x="20" y="40"/>
                  </a:lnTo>
                  <a:lnTo>
                    <a:pt x="22" y="40"/>
                  </a:lnTo>
                  <a:lnTo>
                    <a:pt x="22" y="36"/>
                  </a:lnTo>
                  <a:lnTo>
                    <a:pt x="22" y="34"/>
                  </a:lnTo>
                  <a:lnTo>
                    <a:pt x="20" y="34"/>
                  </a:lnTo>
                  <a:lnTo>
                    <a:pt x="16" y="34"/>
                  </a:lnTo>
                  <a:lnTo>
                    <a:pt x="20" y="26"/>
                  </a:lnTo>
                  <a:lnTo>
                    <a:pt x="20" y="22"/>
                  </a:lnTo>
                  <a:lnTo>
                    <a:pt x="22" y="22"/>
                  </a:lnTo>
                  <a:lnTo>
                    <a:pt x="22" y="18"/>
                  </a:lnTo>
                  <a:lnTo>
                    <a:pt x="22" y="14"/>
                  </a:lnTo>
                  <a:lnTo>
                    <a:pt x="22" y="10"/>
                  </a:lnTo>
                  <a:lnTo>
                    <a:pt x="22" y="6"/>
                  </a:lnTo>
                  <a:lnTo>
                    <a:pt x="20" y="6"/>
                  </a:lnTo>
                  <a:lnTo>
                    <a:pt x="20" y="4"/>
                  </a:lnTo>
                  <a:lnTo>
                    <a:pt x="20" y="0"/>
                  </a:lnTo>
                  <a:lnTo>
                    <a:pt x="22" y="0"/>
                  </a:lnTo>
                  <a:lnTo>
                    <a:pt x="26" y="0"/>
                  </a:lnTo>
                  <a:lnTo>
                    <a:pt x="30" y="0"/>
                  </a:lnTo>
                  <a:lnTo>
                    <a:pt x="34" y="0"/>
                  </a:lnTo>
                  <a:lnTo>
                    <a:pt x="46" y="0"/>
                  </a:lnTo>
                  <a:lnTo>
                    <a:pt x="50" y="0"/>
                  </a:lnTo>
                  <a:lnTo>
                    <a:pt x="52" y="0"/>
                  </a:lnTo>
                  <a:lnTo>
                    <a:pt x="56" y="0"/>
                  </a:lnTo>
                  <a:lnTo>
                    <a:pt x="60" y="0"/>
                  </a:lnTo>
                  <a:lnTo>
                    <a:pt x="68" y="0"/>
                  </a:lnTo>
                  <a:lnTo>
                    <a:pt x="76" y="4"/>
                  </a:lnTo>
                  <a:lnTo>
                    <a:pt x="80" y="6"/>
                  </a:lnTo>
                  <a:lnTo>
                    <a:pt x="86" y="10"/>
                  </a:lnTo>
                  <a:lnTo>
                    <a:pt x="90" y="14"/>
                  </a:lnTo>
                  <a:lnTo>
                    <a:pt x="94" y="18"/>
                  </a:lnTo>
                  <a:lnTo>
                    <a:pt x="98" y="18"/>
                  </a:lnTo>
                  <a:lnTo>
                    <a:pt x="98" y="22"/>
                  </a:lnTo>
                  <a:lnTo>
                    <a:pt x="102" y="22"/>
                  </a:lnTo>
                  <a:lnTo>
                    <a:pt x="106" y="26"/>
                  </a:lnTo>
                  <a:lnTo>
                    <a:pt x="112" y="30"/>
                  </a:lnTo>
                  <a:lnTo>
                    <a:pt x="116" y="34"/>
                  </a:lnTo>
                  <a:lnTo>
                    <a:pt x="120" y="34"/>
                  </a:lnTo>
                  <a:lnTo>
                    <a:pt x="120" y="36"/>
                  </a:lnTo>
                  <a:lnTo>
                    <a:pt x="120" y="40"/>
                  </a:lnTo>
                  <a:lnTo>
                    <a:pt x="120" y="44"/>
                  </a:lnTo>
                  <a:lnTo>
                    <a:pt x="124" y="44"/>
                  </a:lnTo>
                  <a:lnTo>
                    <a:pt x="132" y="50"/>
                  </a:lnTo>
                  <a:lnTo>
                    <a:pt x="132" y="54"/>
                  </a:lnTo>
                  <a:lnTo>
                    <a:pt x="136" y="54"/>
                  </a:lnTo>
                  <a:lnTo>
                    <a:pt x="140" y="58"/>
                  </a:lnTo>
                  <a:lnTo>
                    <a:pt x="142" y="62"/>
                  </a:lnTo>
                  <a:lnTo>
                    <a:pt x="142" y="66"/>
                  </a:lnTo>
                  <a:lnTo>
                    <a:pt x="140" y="70"/>
                  </a:lnTo>
                  <a:lnTo>
                    <a:pt x="140" y="74"/>
                  </a:lnTo>
                  <a:lnTo>
                    <a:pt x="140" y="78"/>
                  </a:lnTo>
                  <a:lnTo>
                    <a:pt x="136" y="80"/>
                  </a:lnTo>
                  <a:lnTo>
                    <a:pt x="136" y="84"/>
                  </a:lnTo>
                  <a:lnTo>
                    <a:pt x="136" y="88"/>
                  </a:lnTo>
                  <a:lnTo>
                    <a:pt x="136" y="92"/>
                  </a:lnTo>
                  <a:lnTo>
                    <a:pt x="140" y="92"/>
                  </a:lnTo>
                  <a:lnTo>
                    <a:pt x="142" y="96"/>
                  </a:lnTo>
                  <a:lnTo>
                    <a:pt x="142" y="100"/>
                  </a:lnTo>
                  <a:lnTo>
                    <a:pt x="146" y="100"/>
                  </a:lnTo>
                  <a:lnTo>
                    <a:pt x="146" y="104"/>
                  </a:lnTo>
                  <a:lnTo>
                    <a:pt x="146" y="108"/>
                  </a:lnTo>
                  <a:lnTo>
                    <a:pt x="142" y="108"/>
                  </a:lnTo>
                  <a:lnTo>
                    <a:pt x="142" y="110"/>
                  </a:lnTo>
                  <a:lnTo>
                    <a:pt x="142" y="114"/>
                  </a:lnTo>
                  <a:lnTo>
                    <a:pt x="146" y="114"/>
                  </a:lnTo>
                  <a:lnTo>
                    <a:pt x="146" y="118"/>
                  </a:lnTo>
                  <a:lnTo>
                    <a:pt x="142" y="122"/>
                  </a:lnTo>
                  <a:lnTo>
                    <a:pt x="142" y="126"/>
                  </a:lnTo>
                  <a:lnTo>
                    <a:pt x="142" y="122"/>
                  </a:lnTo>
                  <a:lnTo>
                    <a:pt x="142" y="126"/>
                  </a:lnTo>
                  <a:lnTo>
                    <a:pt x="142" y="130"/>
                  </a:lnTo>
                  <a:lnTo>
                    <a:pt x="142" y="134"/>
                  </a:lnTo>
                  <a:lnTo>
                    <a:pt x="146" y="134"/>
                  </a:lnTo>
                  <a:lnTo>
                    <a:pt x="142" y="134"/>
                  </a:lnTo>
                  <a:lnTo>
                    <a:pt x="146" y="136"/>
                  </a:lnTo>
                  <a:lnTo>
                    <a:pt x="146" y="140"/>
                  </a:lnTo>
                  <a:lnTo>
                    <a:pt x="150" y="144"/>
                  </a:lnTo>
                  <a:lnTo>
                    <a:pt x="150" y="148"/>
                  </a:lnTo>
                  <a:lnTo>
                    <a:pt x="150" y="152"/>
                  </a:lnTo>
                  <a:lnTo>
                    <a:pt x="150" y="156"/>
                  </a:lnTo>
                  <a:lnTo>
                    <a:pt x="154" y="156"/>
                  </a:lnTo>
                  <a:lnTo>
                    <a:pt x="154" y="160"/>
                  </a:lnTo>
                  <a:lnTo>
                    <a:pt x="158" y="160"/>
                  </a:lnTo>
                  <a:lnTo>
                    <a:pt x="158" y="156"/>
                  </a:lnTo>
                  <a:lnTo>
                    <a:pt x="158" y="160"/>
                  </a:lnTo>
                  <a:lnTo>
                    <a:pt x="158" y="164"/>
                  </a:lnTo>
                  <a:lnTo>
                    <a:pt x="154" y="166"/>
                  </a:lnTo>
                  <a:lnTo>
                    <a:pt x="150" y="166"/>
                  </a:lnTo>
                  <a:lnTo>
                    <a:pt x="150" y="170"/>
                  </a:lnTo>
                  <a:lnTo>
                    <a:pt x="146" y="170"/>
                  </a:lnTo>
                  <a:lnTo>
                    <a:pt x="142" y="170"/>
                  </a:lnTo>
                  <a:lnTo>
                    <a:pt x="142" y="174"/>
                  </a:lnTo>
                  <a:lnTo>
                    <a:pt x="140" y="174"/>
                  </a:lnTo>
                  <a:lnTo>
                    <a:pt x="136" y="174"/>
                  </a:lnTo>
                  <a:lnTo>
                    <a:pt x="132" y="178"/>
                  </a:lnTo>
                  <a:lnTo>
                    <a:pt x="128" y="178"/>
                  </a:lnTo>
                  <a:lnTo>
                    <a:pt x="128" y="174"/>
                  </a:lnTo>
                  <a:lnTo>
                    <a:pt x="124" y="174"/>
                  </a:lnTo>
                  <a:lnTo>
                    <a:pt x="124" y="178"/>
                  </a:lnTo>
                  <a:lnTo>
                    <a:pt x="120" y="178"/>
                  </a:lnTo>
                  <a:lnTo>
                    <a:pt x="124" y="178"/>
                  </a:lnTo>
                  <a:lnTo>
                    <a:pt x="124" y="182"/>
                  </a:lnTo>
                  <a:lnTo>
                    <a:pt x="120" y="182"/>
                  </a:lnTo>
                  <a:lnTo>
                    <a:pt x="116" y="182"/>
                  </a:lnTo>
                  <a:lnTo>
                    <a:pt x="112" y="182"/>
                  </a:lnTo>
                  <a:lnTo>
                    <a:pt x="110" y="182"/>
                  </a:lnTo>
                  <a:lnTo>
                    <a:pt x="106" y="182"/>
                  </a:lnTo>
                  <a:lnTo>
                    <a:pt x="102" y="182"/>
                  </a:lnTo>
                  <a:lnTo>
                    <a:pt x="98" y="182"/>
                  </a:lnTo>
                  <a:lnTo>
                    <a:pt x="94" y="178"/>
                  </a:lnTo>
                  <a:lnTo>
                    <a:pt x="90" y="182"/>
                  </a:lnTo>
                  <a:lnTo>
                    <a:pt x="86" y="182"/>
                  </a:lnTo>
                  <a:lnTo>
                    <a:pt x="82" y="182"/>
                  </a:lnTo>
                  <a:lnTo>
                    <a:pt x="82" y="178"/>
                  </a:lnTo>
                  <a:lnTo>
                    <a:pt x="80" y="178"/>
                  </a:lnTo>
                  <a:lnTo>
                    <a:pt x="80" y="174"/>
                  </a:lnTo>
                  <a:lnTo>
                    <a:pt x="76" y="174"/>
                  </a:lnTo>
                  <a:lnTo>
                    <a:pt x="76" y="170"/>
                  </a:lnTo>
                  <a:lnTo>
                    <a:pt x="80" y="166"/>
                  </a:lnTo>
                  <a:lnTo>
                    <a:pt x="80" y="164"/>
                  </a:lnTo>
                  <a:lnTo>
                    <a:pt x="76" y="164"/>
                  </a:lnTo>
                  <a:lnTo>
                    <a:pt x="76" y="160"/>
                  </a:lnTo>
                  <a:lnTo>
                    <a:pt x="76" y="156"/>
                  </a:lnTo>
                  <a:lnTo>
                    <a:pt x="76" y="152"/>
                  </a:lnTo>
                  <a:lnTo>
                    <a:pt x="72" y="152"/>
                  </a:lnTo>
                  <a:lnTo>
                    <a:pt x="72" y="148"/>
                  </a:lnTo>
                  <a:lnTo>
                    <a:pt x="72" y="144"/>
                  </a:lnTo>
                  <a:lnTo>
                    <a:pt x="72" y="144"/>
                  </a:lnTo>
                  <a:lnTo>
                    <a:pt x="72" y="144"/>
                  </a:lnTo>
                  <a:close/>
                  <a:moveTo>
                    <a:pt x="150" y="70"/>
                  </a:moveTo>
                  <a:lnTo>
                    <a:pt x="150" y="66"/>
                  </a:lnTo>
                  <a:lnTo>
                    <a:pt x="150" y="70"/>
                  </a:lnTo>
                  <a:lnTo>
                    <a:pt x="150" y="74"/>
                  </a:lnTo>
                  <a:lnTo>
                    <a:pt x="150" y="78"/>
                  </a:lnTo>
                  <a:lnTo>
                    <a:pt x="146" y="74"/>
                  </a:lnTo>
                  <a:lnTo>
                    <a:pt x="150" y="74"/>
                  </a:lnTo>
                  <a:lnTo>
                    <a:pt x="150" y="70"/>
                  </a:lnTo>
                  <a:lnTo>
                    <a:pt x="150" y="70"/>
                  </a:lnTo>
                  <a:lnTo>
                    <a:pt x="150" y="70"/>
                  </a:lnTo>
                  <a:close/>
                  <a:moveTo>
                    <a:pt x="142" y="84"/>
                  </a:moveTo>
                  <a:lnTo>
                    <a:pt x="142" y="80"/>
                  </a:lnTo>
                  <a:lnTo>
                    <a:pt x="142" y="84"/>
                  </a:lnTo>
                  <a:lnTo>
                    <a:pt x="146" y="84"/>
                  </a:lnTo>
                  <a:lnTo>
                    <a:pt x="146" y="88"/>
                  </a:lnTo>
                  <a:lnTo>
                    <a:pt x="146" y="92"/>
                  </a:lnTo>
                  <a:lnTo>
                    <a:pt x="146" y="88"/>
                  </a:lnTo>
                  <a:lnTo>
                    <a:pt x="142" y="88"/>
                  </a:lnTo>
                  <a:lnTo>
                    <a:pt x="142" y="84"/>
                  </a:lnTo>
                  <a:lnTo>
                    <a:pt x="142" y="84"/>
                  </a:lnTo>
                  <a:lnTo>
                    <a:pt x="142" y="84"/>
                  </a:lnTo>
                  <a:close/>
                  <a:moveTo>
                    <a:pt x="146" y="118"/>
                  </a:moveTo>
                  <a:lnTo>
                    <a:pt x="150" y="114"/>
                  </a:lnTo>
                  <a:lnTo>
                    <a:pt x="150" y="118"/>
                  </a:lnTo>
                  <a:lnTo>
                    <a:pt x="146" y="118"/>
                  </a:lnTo>
                  <a:lnTo>
                    <a:pt x="146" y="118"/>
                  </a:lnTo>
                  <a:lnTo>
                    <a:pt x="146" y="11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171"/>
            <p:cNvSpPr>
              <a:spLocks/>
            </p:cNvSpPr>
            <p:nvPr/>
          </p:nvSpPr>
          <p:spPr bwMode="auto">
            <a:xfrm>
              <a:off x="4013200" y="4184718"/>
              <a:ext cx="73025" cy="15875"/>
            </a:xfrm>
            <a:custGeom>
              <a:avLst/>
              <a:gdLst>
                <a:gd name="T0" fmla="*/ 4 w 46"/>
                <a:gd name="T1" fmla="*/ 6 h 10"/>
                <a:gd name="T2" fmla="*/ 4 w 46"/>
                <a:gd name="T3" fmla="*/ 6 h 10"/>
                <a:gd name="T4" fmla="*/ 4 w 46"/>
                <a:gd name="T5" fmla="*/ 6 h 10"/>
                <a:gd name="T6" fmla="*/ 8 w 46"/>
                <a:gd name="T7" fmla="*/ 10 h 10"/>
                <a:gd name="T8" fmla="*/ 8 w 46"/>
                <a:gd name="T9" fmla="*/ 6 h 10"/>
                <a:gd name="T10" fmla="*/ 12 w 46"/>
                <a:gd name="T11" fmla="*/ 6 h 10"/>
                <a:gd name="T12" fmla="*/ 12 w 46"/>
                <a:gd name="T13" fmla="*/ 6 h 10"/>
                <a:gd name="T14" fmla="*/ 8 w 46"/>
                <a:gd name="T15" fmla="*/ 6 h 10"/>
                <a:gd name="T16" fmla="*/ 12 w 46"/>
                <a:gd name="T17" fmla="*/ 6 h 10"/>
                <a:gd name="T18" fmla="*/ 20 w 46"/>
                <a:gd name="T19" fmla="*/ 6 h 10"/>
                <a:gd name="T20" fmla="*/ 24 w 46"/>
                <a:gd name="T21" fmla="*/ 6 h 10"/>
                <a:gd name="T22" fmla="*/ 24 w 46"/>
                <a:gd name="T23" fmla="*/ 6 h 10"/>
                <a:gd name="T24" fmla="*/ 24 w 46"/>
                <a:gd name="T25" fmla="*/ 2 h 10"/>
                <a:gd name="T26" fmla="*/ 24 w 46"/>
                <a:gd name="T27" fmla="*/ 6 h 10"/>
                <a:gd name="T28" fmla="*/ 20 w 46"/>
                <a:gd name="T29" fmla="*/ 2 h 10"/>
                <a:gd name="T30" fmla="*/ 12 w 46"/>
                <a:gd name="T31" fmla="*/ 6 h 10"/>
                <a:gd name="T32" fmla="*/ 12 w 46"/>
                <a:gd name="T33" fmla="*/ 6 h 10"/>
                <a:gd name="T34" fmla="*/ 8 w 46"/>
                <a:gd name="T35" fmla="*/ 6 h 10"/>
                <a:gd name="T36" fmla="*/ 4 w 46"/>
                <a:gd name="T37" fmla="*/ 6 h 10"/>
                <a:gd name="T38" fmla="*/ 4 w 46"/>
                <a:gd name="T39" fmla="*/ 2 h 10"/>
                <a:gd name="T40" fmla="*/ 12 w 46"/>
                <a:gd name="T41" fmla="*/ 2 h 10"/>
                <a:gd name="T42" fmla="*/ 20 w 46"/>
                <a:gd name="T43" fmla="*/ 2 h 10"/>
                <a:gd name="T44" fmla="*/ 20 w 46"/>
                <a:gd name="T45" fmla="*/ 2 h 10"/>
                <a:gd name="T46" fmla="*/ 20 w 46"/>
                <a:gd name="T47" fmla="*/ 0 h 10"/>
                <a:gd name="T48" fmla="*/ 24 w 46"/>
                <a:gd name="T49" fmla="*/ 0 h 10"/>
                <a:gd name="T50" fmla="*/ 24 w 46"/>
                <a:gd name="T51" fmla="*/ 0 h 10"/>
                <a:gd name="T52" fmla="*/ 26 w 46"/>
                <a:gd name="T53" fmla="*/ 0 h 10"/>
                <a:gd name="T54" fmla="*/ 30 w 46"/>
                <a:gd name="T55" fmla="*/ 0 h 10"/>
                <a:gd name="T56" fmla="*/ 30 w 46"/>
                <a:gd name="T57" fmla="*/ 0 h 10"/>
                <a:gd name="T58" fmla="*/ 30 w 46"/>
                <a:gd name="T59" fmla="*/ 2 h 10"/>
                <a:gd name="T60" fmla="*/ 30 w 46"/>
                <a:gd name="T61" fmla="*/ 2 h 10"/>
                <a:gd name="T62" fmla="*/ 34 w 46"/>
                <a:gd name="T63" fmla="*/ 2 h 10"/>
                <a:gd name="T64" fmla="*/ 34 w 46"/>
                <a:gd name="T65" fmla="*/ 2 h 10"/>
                <a:gd name="T66" fmla="*/ 34 w 46"/>
                <a:gd name="T67" fmla="*/ 2 h 10"/>
                <a:gd name="T68" fmla="*/ 34 w 46"/>
                <a:gd name="T69" fmla="*/ 6 h 10"/>
                <a:gd name="T70" fmla="*/ 38 w 46"/>
                <a:gd name="T71" fmla="*/ 2 h 10"/>
                <a:gd name="T72" fmla="*/ 42 w 46"/>
                <a:gd name="T73" fmla="*/ 2 h 10"/>
                <a:gd name="T74" fmla="*/ 42 w 46"/>
                <a:gd name="T75" fmla="*/ 2 h 10"/>
                <a:gd name="T76" fmla="*/ 46 w 46"/>
                <a:gd name="T77" fmla="*/ 2 h 10"/>
                <a:gd name="T78" fmla="*/ 46 w 46"/>
                <a:gd name="T79" fmla="*/ 6 h 10"/>
                <a:gd name="T80" fmla="*/ 42 w 46"/>
                <a:gd name="T81" fmla="*/ 6 h 10"/>
                <a:gd name="T82" fmla="*/ 42 w 46"/>
                <a:gd name="T83" fmla="*/ 6 h 10"/>
                <a:gd name="T84" fmla="*/ 38 w 46"/>
                <a:gd name="T85" fmla="*/ 10 h 10"/>
                <a:gd name="T86" fmla="*/ 38 w 46"/>
                <a:gd name="T87" fmla="*/ 10 h 10"/>
                <a:gd name="T88" fmla="*/ 34 w 46"/>
                <a:gd name="T89" fmla="*/ 6 h 10"/>
                <a:gd name="T90" fmla="*/ 30 w 46"/>
                <a:gd name="T91" fmla="*/ 6 h 10"/>
                <a:gd name="T92" fmla="*/ 30 w 46"/>
                <a:gd name="T93" fmla="*/ 6 h 10"/>
                <a:gd name="T94" fmla="*/ 26 w 46"/>
                <a:gd name="T95" fmla="*/ 6 h 10"/>
                <a:gd name="T96" fmla="*/ 26 w 46"/>
                <a:gd name="T97" fmla="*/ 2 h 10"/>
                <a:gd name="T98" fmla="*/ 26 w 46"/>
                <a:gd name="T99" fmla="*/ 2 h 10"/>
                <a:gd name="T100" fmla="*/ 24 w 46"/>
                <a:gd name="T101" fmla="*/ 2 h 10"/>
                <a:gd name="T102" fmla="*/ 24 w 46"/>
                <a:gd name="T103" fmla="*/ 6 h 10"/>
                <a:gd name="T104" fmla="*/ 24 w 46"/>
                <a:gd name="T105" fmla="*/ 6 h 10"/>
                <a:gd name="T106" fmla="*/ 20 w 46"/>
                <a:gd name="T107" fmla="*/ 6 h 10"/>
                <a:gd name="T108" fmla="*/ 16 w 46"/>
                <a:gd name="T109" fmla="*/ 10 h 10"/>
                <a:gd name="T110" fmla="*/ 12 w 46"/>
                <a:gd name="T111" fmla="*/ 10 h 10"/>
                <a:gd name="T112" fmla="*/ 0 w 46"/>
                <a:gd name="T113" fmla="*/ 10 h 10"/>
                <a:gd name="T114" fmla="*/ 0 w 46"/>
                <a:gd name="T115" fmla="*/ 6 h 10"/>
                <a:gd name="T116" fmla="*/ 0 w 46"/>
                <a:gd name="T117" fmla="*/ 6 h 10"/>
                <a:gd name="T118" fmla="*/ 4 w 46"/>
                <a:gd name="T119" fmla="*/ 2 h 10"/>
                <a:gd name="T120" fmla="*/ 4 w 46"/>
                <a:gd name="T1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10">
                  <a:moveTo>
                    <a:pt x="4" y="6"/>
                  </a:moveTo>
                  <a:lnTo>
                    <a:pt x="4" y="6"/>
                  </a:lnTo>
                  <a:lnTo>
                    <a:pt x="4" y="6"/>
                  </a:lnTo>
                  <a:lnTo>
                    <a:pt x="4" y="6"/>
                  </a:lnTo>
                  <a:lnTo>
                    <a:pt x="4" y="6"/>
                  </a:lnTo>
                  <a:lnTo>
                    <a:pt x="4" y="6"/>
                  </a:lnTo>
                  <a:lnTo>
                    <a:pt x="4" y="6"/>
                  </a:lnTo>
                  <a:lnTo>
                    <a:pt x="4" y="6"/>
                  </a:lnTo>
                  <a:lnTo>
                    <a:pt x="4" y="6"/>
                  </a:lnTo>
                  <a:lnTo>
                    <a:pt x="4" y="6"/>
                  </a:lnTo>
                  <a:lnTo>
                    <a:pt x="4" y="6"/>
                  </a:lnTo>
                  <a:lnTo>
                    <a:pt x="8" y="10"/>
                  </a:lnTo>
                  <a:lnTo>
                    <a:pt x="8" y="6"/>
                  </a:lnTo>
                  <a:lnTo>
                    <a:pt x="8" y="6"/>
                  </a:lnTo>
                  <a:lnTo>
                    <a:pt x="8" y="6"/>
                  </a:lnTo>
                  <a:lnTo>
                    <a:pt x="8" y="6"/>
                  </a:lnTo>
                  <a:lnTo>
                    <a:pt x="12" y="10"/>
                  </a:lnTo>
                  <a:lnTo>
                    <a:pt x="12" y="6"/>
                  </a:lnTo>
                  <a:lnTo>
                    <a:pt x="12" y="6"/>
                  </a:lnTo>
                  <a:lnTo>
                    <a:pt x="12" y="6"/>
                  </a:lnTo>
                  <a:lnTo>
                    <a:pt x="12" y="6"/>
                  </a:lnTo>
                  <a:lnTo>
                    <a:pt x="8" y="6"/>
                  </a:lnTo>
                  <a:lnTo>
                    <a:pt x="8" y="6"/>
                  </a:lnTo>
                  <a:lnTo>
                    <a:pt x="8" y="6"/>
                  </a:lnTo>
                  <a:lnTo>
                    <a:pt x="12" y="6"/>
                  </a:lnTo>
                  <a:lnTo>
                    <a:pt x="12" y="6"/>
                  </a:lnTo>
                  <a:lnTo>
                    <a:pt x="12" y="6"/>
                  </a:lnTo>
                  <a:lnTo>
                    <a:pt x="12" y="6"/>
                  </a:lnTo>
                  <a:lnTo>
                    <a:pt x="16" y="6"/>
                  </a:lnTo>
                  <a:lnTo>
                    <a:pt x="20" y="6"/>
                  </a:lnTo>
                  <a:lnTo>
                    <a:pt x="20" y="2"/>
                  </a:lnTo>
                  <a:lnTo>
                    <a:pt x="20" y="2"/>
                  </a:lnTo>
                  <a:lnTo>
                    <a:pt x="24" y="6"/>
                  </a:lnTo>
                  <a:lnTo>
                    <a:pt x="24" y="6"/>
                  </a:lnTo>
                  <a:lnTo>
                    <a:pt x="24" y="6"/>
                  </a:lnTo>
                  <a:lnTo>
                    <a:pt x="24" y="6"/>
                  </a:lnTo>
                  <a:lnTo>
                    <a:pt x="24" y="2"/>
                  </a:lnTo>
                  <a:lnTo>
                    <a:pt x="24" y="2"/>
                  </a:lnTo>
                  <a:lnTo>
                    <a:pt x="24" y="2"/>
                  </a:lnTo>
                  <a:lnTo>
                    <a:pt x="24" y="6"/>
                  </a:lnTo>
                  <a:lnTo>
                    <a:pt x="24" y="6"/>
                  </a:lnTo>
                  <a:lnTo>
                    <a:pt x="24" y="6"/>
                  </a:lnTo>
                  <a:lnTo>
                    <a:pt x="20" y="2"/>
                  </a:lnTo>
                  <a:lnTo>
                    <a:pt x="20" y="2"/>
                  </a:lnTo>
                  <a:lnTo>
                    <a:pt x="20" y="2"/>
                  </a:lnTo>
                  <a:lnTo>
                    <a:pt x="16" y="2"/>
                  </a:lnTo>
                  <a:lnTo>
                    <a:pt x="16" y="6"/>
                  </a:lnTo>
                  <a:lnTo>
                    <a:pt x="12" y="6"/>
                  </a:lnTo>
                  <a:lnTo>
                    <a:pt x="12" y="6"/>
                  </a:lnTo>
                  <a:lnTo>
                    <a:pt x="12" y="6"/>
                  </a:lnTo>
                  <a:lnTo>
                    <a:pt x="12" y="6"/>
                  </a:lnTo>
                  <a:lnTo>
                    <a:pt x="8" y="6"/>
                  </a:lnTo>
                  <a:lnTo>
                    <a:pt x="8" y="6"/>
                  </a:lnTo>
                  <a:lnTo>
                    <a:pt x="8" y="6"/>
                  </a:lnTo>
                  <a:lnTo>
                    <a:pt x="8" y="6"/>
                  </a:lnTo>
                  <a:lnTo>
                    <a:pt x="4" y="6"/>
                  </a:lnTo>
                  <a:lnTo>
                    <a:pt x="4" y="6"/>
                  </a:lnTo>
                  <a:lnTo>
                    <a:pt x="4" y="6"/>
                  </a:lnTo>
                  <a:lnTo>
                    <a:pt x="4" y="6"/>
                  </a:lnTo>
                  <a:lnTo>
                    <a:pt x="4" y="2"/>
                  </a:lnTo>
                  <a:lnTo>
                    <a:pt x="4" y="2"/>
                  </a:lnTo>
                  <a:lnTo>
                    <a:pt x="12" y="2"/>
                  </a:lnTo>
                  <a:lnTo>
                    <a:pt x="12" y="2"/>
                  </a:lnTo>
                  <a:lnTo>
                    <a:pt x="16" y="2"/>
                  </a:lnTo>
                  <a:lnTo>
                    <a:pt x="20" y="2"/>
                  </a:lnTo>
                  <a:lnTo>
                    <a:pt x="20" y="2"/>
                  </a:lnTo>
                  <a:lnTo>
                    <a:pt x="20" y="2"/>
                  </a:lnTo>
                  <a:lnTo>
                    <a:pt x="20" y="2"/>
                  </a:lnTo>
                  <a:lnTo>
                    <a:pt x="20" y="2"/>
                  </a:lnTo>
                  <a:lnTo>
                    <a:pt x="20" y="0"/>
                  </a:lnTo>
                  <a:lnTo>
                    <a:pt x="20" y="0"/>
                  </a:lnTo>
                  <a:lnTo>
                    <a:pt x="20" y="0"/>
                  </a:lnTo>
                  <a:lnTo>
                    <a:pt x="24" y="0"/>
                  </a:lnTo>
                  <a:lnTo>
                    <a:pt x="24" y="0"/>
                  </a:lnTo>
                  <a:lnTo>
                    <a:pt x="24" y="0"/>
                  </a:lnTo>
                  <a:lnTo>
                    <a:pt x="24" y="0"/>
                  </a:lnTo>
                  <a:lnTo>
                    <a:pt x="24" y="0"/>
                  </a:lnTo>
                  <a:lnTo>
                    <a:pt x="24" y="0"/>
                  </a:lnTo>
                  <a:lnTo>
                    <a:pt x="24" y="0"/>
                  </a:lnTo>
                  <a:lnTo>
                    <a:pt x="26" y="0"/>
                  </a:lnTo>
                  <a:lnTo>
                    <a:pt x="26" y="0"/>
                  </a:lnTo>
                  <a:lnTo>
                    <a:pt x="30" y="0"/>
                  </a:lnTo>
                  <a:lnTo>
                    <a:pt x="30" y="0"/>
                  </a:lnTo>
                  <a:lnTo>
                    <a:pt x="30" y="0"/>
                  </a:lnTo>
                  <a:lnTo>
                    <a:pt x="30" y="0"/>
                  </a:lnTo>
                  <a:lnTo>
                    <a:pt x="30" y="0"/>
                  </a:lnTo>
                  <a:lnTo>
                    <a:pt x="30" y="0"/>
                  </a:lnTo>
                  <a:lnTo>
                    <a:pt x="30" y="2"/>
                  </a:lnTo>
                  <a:lnTo>
                    <a:pt x="30" y="2"/>
                  </a:lnTo>
                  <a:lnTo>
                    <a:pt x="30" y="2"/>
                  </a:lnTo>
                  <a:lnTo>
                    <a:pt x="30" y="2"/>
                  </a:lnTo>
                  <a:lnTo>
                    <a:pt x="30" y="2"/>
                  </a:lnTo>
                  <a:lnTo>
                    <a:pt x="30" y="2"/>
                  </a:lnTo>
                  <a:lnTo>
                    <a:pt x="34" y="2"/>
                  </a:lnTo>
                  <a:lnTo>
                    <a:pt x="34" y="2"/>
                  </a:lnTo>
                  <a:lnTo>
                    <a:pt x="34" y="2"/>
                  </a:lnTo>
                  <a:lnTo>
                    <a:pt x="34" y="2"/>
                  </a:lnTo>
                  <a:lnTo>
                    <a:pt x="34" y="2"/>
                  </a:lnTo>
                  <a:lnTo>
                    <a:pt x="34" y="2"/>
                  </a:lnTo>
                  <a:lnTo>
                    <a:pt x="34" y="2"/>
                  </a:lnTo>
                  <a:lnTo>
                    <a:pt x="34" y="2"/>
                  </a:lnTo>
                  <a:lnTo>
                    <a:pt x="34" y="2"/>
                  </a:lnTo>
                  <a:lnTo>
                    <a:pt x="34" y="2"/>
                  </a:lnTo>
                  <a:lnTo>
                    <a:pt x="34" y="2"/>
                  </a:lnTo>
                  <a:lnTo>
                    <a:pt x="34" y="6"/>
                  </a:lnTo>
                  <a:lnTo>
                    <a:pt x="38" y="6"/>
                  </a:lnTo>
                  <a:lnTo>
                    <a:pt x="38" y="2"/>
                  </a:lnTo>
                  <a:lnTo>
                    <a:pt x="38" y="2"/>
                  </a:lnTo>
                  <a:lnTo>
                    <a:pt x="38" y="2"/>
                  </a:lnTo>
                  <a:lnTo>
                    <a:pt x="38" y="2"/>
                  </a:lnTo>
                  <a:lnTo>
                    <a:pt x="42" y="2"/>
                  </a:lnTo>
                  <a:lnTo>
                    <a:pt x="42" y="2"/>
                  </a:lnTo>
                  <a:lnTo>
                    <a:pt x="42" y="2"/>
                  </a:lnTo>
                  <a:lnTo>
                    <a:pt x="42" y="2"/>
                  </a:lnTo>
                  <a:lnTo>
                    <a:pt x="42" y="2"/>
                  </a:lnTo>
                  <a:lnTo>
                    <a:pt x="42" y="2"/>
                  </a:lnTo>
                  <a:lnTo>
                    <a:pt x="46" y="2"/>
                  </a:lnTo>
                  <a:lnTo>
                    <a:pt x="46" y="6"/>
                  </a:lnTo>
                  <a:lnTo>
                    <a:pt x="46" y="6"/>
                  </a:lnTo>
                  <a:lnTo>
                    <a:pt x="46" y="6"/>
                  </a:lnTo>
                  <a:lnTo>
                    <a:pt x="46" y="6"/>
                  </a:lnTo>
                  <a:lnTo>
                    <a:pt x="42" y="6"/>
                  </a:lnTo>
                  <a:lnTo>
                    <a:pt x="42" y="6"/>
                  </a:lnTo>
                  <a:lnTo>
                    <a:pt x="42" y="6"/>
                  </a:lnTo>
                  <a:lnTo>
                    <a:pt x="42" y="6"/>
                  </a:lnTo>
                  <a:lnTo>
                    <a:pt x="42" y="6"/>
                  </a:lnTo>
                  <a:lnTo>
                    <a:pt x="42" y="6"/>
                  </a:lnTo>
                  <a:lnTo>
                    <a:pt x="38" y="6"/>
                  </a:lnTo>
                  <a:lnTo>
                    <a:pt x="38" y="10"/>
                  </a:lnTo>
                  <a:lnTo>
                    <a:pt x="38" y="10"/>
                  </a:lnTo>
                  <a:lnTo>
                    <a:pt x="38" y="10"/>
                  </a:lnTo>
                  <a:lnTo>
                    <a:pt x="38" y="10"/>
                  </a:lnTo>
                  <a:lnTo>
                    <a:pt x="34" y="10"/>
                  </a:lnTo>
                  <a:lnTo>
                    <a:pt x="34" y="6"/>
                  </a:lnTo>
                  <a:lnTo>
                    <a:pt x="34" y="6"/>
                  </a:lnTo>
                  <a:lnTo>
                    <a:pt x="30" y="6"/>
                  </a:lnTo>
                  <a:lnTo>
                    <a:pt x="30" y="6"/>
                  </a:lnTo>
                  <a:lnTo>
                    <a:pt x="30" y="6"/>
                  </a:lnTo>
                  <a:lnTo>
                    <a:pt x="30" y="6"/>
                  </a:lnTo>
                  <a:lnTo>
                    <a:pt x="30" y="6"/>
                  </a:lnTo>
                  <a:lnTo>
                    <a:pt x="30" y="6"/>
                  </a:lnTo>
                  <a:lnTo>
                    <a:pt x="30" y="6"/>
                  </a:lnTo>
                  <a:lnTo>
                    <a:pt x="26" y="6"/>
                  </a:lnTo>
                  <a:lnTo>
                    <a:pt x="26" y="6"/>
                  </a:lnTo>
                  <a:lnTo>
                    <a:pt x="26" y="2"/>
                  </a:lnTo>
                  <a:lnTo>
                    <a:pt x="26" y="2"/>
                  </a:lnTo>
                  <a:lnTo>
                    <a:pt x="26" y="2"/>
                  </a:lnTo>
                  <a:lnTo>
                    <a:pt x="26" y="2"/>
                  </a:lnTo>
                  <a:lnTo>
                    <a:pt x="26" y="2"/>
                  </a:lnTo>
                  <a:lnTo>
                    <a:pt x="26" y="2"/>
                  </a:lnTo>
                  <a:lnTo>
                    <a:pt x="24" y="2"/>
                  </a:lnTo>
                  <a:lnTo>
                    <a:pt x="24" y="2"/>
                  </a:lnTo>
                  <a:lnTo>
                    <a:pt x="24" y="2"/>
                  </a:lnTo>
                  <a:lnTo>
                    <a:pt x="24" y="6"/>
                  </a:lnTo>
                  <a:lnTo>
                    <a:pt x="24" y="6"/>
                  </a:lnTo>
                  <a:lnTo>
                    <a:pt x="24" y="6"/>
                  </a:lnTo>
                  <a:lnTo>
                    <a:pt x="24" y="6"/>
                  </a:lnTo>
                  <a:lnTo>
                    <a:pt x="24" y="6"/>
                  </a:lnTo>
                  <a:lnTo>
                    <a:pt x="24" y="6"/>
                  </a:lnTo>
                  <a:lnTo>
                    <a:pt x="24" y="6"/>
                  </a:lnTo>
                  <a:lnTo>
                    <a:pt x="24" y="6"/>
                  </a:lnTo>
                  <a:lnTo>
                    <a:pt x="20" y="6"/>
                  </a:lnTo>
                  <a:lnTo>
                    <a:pt x="16" y="6"/>
                  </a:lnTo>
                  <a:lnTo>
                    <a:pt x="16" y="10"/>
                  </a:lnTo>
                  <a:lnTo>
                    <a:pt x="16" y="10"/>
                  </a:lnTo>
                  <a:lnTo>
                    <a:pt x="16" y="10"/>
                  </a:lnTo>
                  <a:lnTo>
                    <a:pt x="16" y="10"/>
                  </a:lnTo>
                  <a:lnTo>
                    <a:pt x="12" y="10"/>
                  </a:lnTo>
                  <a:lnTo>
                    <a:pt x="4" y="10"/>
                  </a:lnTo>
                  <a:lnTo>
                    <a:pt x="4" y="10"/>
                  </a:lnTo>
                  <a:lnTo>
                    <a:pt x="0" y="10"/>
                  </a:lnTo>
                  <a:lnTo>
                    <a:pt x="0" y="10"/>
                  </a:lnTo>
                  <a:lnTo>
                    <a:pt x="0" y="6"/>
                  </a:lnTo>
                  <a:lnTo>
                    <a:pt x="0" y="6"/>
                  </a:lnTo>
                  <a:lnTo>
                    <a:pt x="0" y="6"/>
                  </a:lnTo>
                  <a:lnTo>
                    <a:pt x="0" y="6"/>
                  </a:lnTo>
                  <a:lnTo>
                    <a:pt x="0" y="6"/>
                  </a:lnTo>
                  <a:lnTo>
                    <a:pt x="4" y="6"/>
                  </a:lnTo>
                  <a:lnTo>
                    <a:pt x="4" y="6"/>
                  </a:lnTo>
                  <a:lnTo>
                    <a:pt x="4" y="2"/>
                  </a:lnTo>
                  <a:lnTo>
                    <a:pt x="4" y="2"/>
                  </a:lnTo>
                  <a:lnTo>
                    <a:pt x="4" y="6"/>
                  </a:lnTo>
                  <a:lnTo>
                    <a:pt x="4" y="6"/>
                  </a:lnTo>
                  <a:lnTo>
                    <a:pt x="4" y="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172"/>
            <p:cNvSpPr>
              <a:spLocks/>
            </p:cNvSpPr>
            <p:nvPr/>
          </p:nvSpPr>
          <p:spPr bwMode="auto">
            <a:xfrm>
              <a:off x="4387850" y="4254568"/>
              <a:ext cx="47625" cy="142875"/>
            </a:xfrm>
            <a:custGeom>
              <a:avLst/>
              <a:gdLst>
                <a:gd name="T0" fmla="*/ 26 w 30"/>
                <a:gd name="T1" fmla="*/ 68 h 90"/>
                <a:gd name="T2" fmla="*/ 26 w 30"/>
                <a:gd name="T3" fmla="*/ 74 h 90"/>
                <a:gd name="T4" fmla="*/ 26 w 30"/>
                <a:gd name="T5" fmla="*/ 78 h 90"/>
                <a:gd name="T6" fmla="*/ 26 w 30"/>
                <a:gd name="T7" fmla="*/ 78 h 90"/>
                <a:gd name="T8" fmla="*/ 30 w 30"/>
                <a:gd name="T9" fmla="*/ 82 h 90"/>
                <a:gd name="T10" fmla="*/ 26 w 30"/>
                <a:gd name="T11" fmla="*/ 86 h 90"/>
                <a:gd name="T12" fmla="*/ 26 w 30"/>
                <a:gd name="T13" fmla="*/ 86 h 90"/>
                <a:gd name="T14" fmla="*/ 24 w 30"/>
                <a:gd name="T15" fmla="*/ 86 h 90"/>
                <a:gd name="T16" fmla="*/ 20 w 30"/>
                <a:gd name="T17" fmla="*/ 86 h 90"/>
                <a:gd name="T18" fmla="*/ 16 w 30"/>
                <a:gd name="T19" fmla="*/ 82 h 90"/>
                <a:gd name="T20" fmla="*/ 16 w 30"/>
                <a:gd name="T21" fmla="*/ 82 h 90"/>
                <a:gd name="T22" fmla="*/ 16 w 30"/>
                <a:gd name="T23" fmla="*/ 78 h 90"/>
                <a:gd name="T24" fmla="*/ 12 w 30"/>
                <a:gd name="T25" fmla="*/ 78 h 90"/>
                <a:gd name="T26" fmla="*/ 12 w 30"/>
                <a:gd name="T27" fmla="*/ 70 h 90"/>
                <a:gd name="T28" fmla="*/ 12 w 30"/>
                <a:gd name="T29" fmla="*/ 68 h 90"/>
                <a:gd name="T30" fmla="*/ 12 w 30"/>
                <a:gd name="T31" fmla="*/ 64 h 90"/>
                <a:gd name="T32" fmla="*/ 12 w 30"/>
                <a:gd name="T33" fmla="*/ 64 h 90"/>
                <a:gd name="T34" fmla="*/ 12 w 30"/>
                <a:gd name="T35" fmla="*/ 52 h 90"/>
                <a:gd name="T36" fmla="*/ 16 w 30"/>
                <a:gd name="T37" fmla="*/ 48 h 90"/>
                <a:gd name="T38" fmla="*/ 12 w 30"/>
                <a:gd name="T39" fmla="*/ 48 h 90"/>
                <a:gd name="T40" fmla="*/ 8 w 30"/>
                <a:gd name="T41" fmla="*/ 42 h 90"/>
                <a:gd name="T42" fmla="*/ 12 w 30"/>
                <a:gd name="T43" fmla="*/ 42 h 90"/>
                <a:gd name="T44" fmla="*/ 12 w 30"/>
                <a:gd name="T45" fmla="*/ 38 h 90"/>
                <a:gd name="T46" fmla="*/ 12 w 30"/>
                <a:gd name="T47" fmla="*/ 30 h 90"/>
                <a:gd name="T48" fmla="*/ 12 w 30"/>
                <a:gd name="T49" fmla="*/ 30 h 90"/>
                <a:gd name="T50" fmla="*/ 8 w 30"/>
                <a:gd name="T51" fmla="*/ 30 h 90"/>
                <a:gd name="T52" fmla="*/ 8 w 30"/>
                <a:gd name="T53" fmla="*/ 26 h 90"/>
                <a:gd name="T54" fmla="*/ 12 w 30"/>
                <a:gd name="T55" fmla="*/ 18 h 90"/>
                <a:gd name="T56" fmla="*/ 8 w 30"/>
                <a:gd name="T57" fmla="*/ 18 h 90"/>
                <a:gd name="T58" fmla="*/ 8 w 30"/>
                <a:gd name="T59" fmla="*/ 16 h 90"/>
                <a:gd name="T60" fmla="*/ 4 w 30"/>
                <a:gd name="T61" fmla="*/ 12 h 90"/>
                <a:gd name="T62" fmla="*/ 4 w 30"/>
                <a:gd name="T63" fmla="*/ 8 h 90"/>
                <a:gd name="T64" fmla="*/ 4 w 30"/>
                <a:gd name="T65" fmla="*/ 4 h 90"/>
                <a:gd name="T66" fmla="*/ 4 w 30"/>
                <a:gd name="T67" fmla="*/ 4 h 90"/>
                <a:gd name="T68" fmla="*/ 4 w 30"/>
                <a:gd name="T69" fmla="*/ 0 h 90"/>
                <a:gd name="T70" fmla="*/ 12 w 30"/>
                <a:gd name="T71" fmla="*/ 4 h 90"/>
                <a:gd name="T72" fmla="*/ 12 w 30"/>
                <a:gd name="T73" fmla="*/ 4 h 90"/>
                <a:gd name="T74" fmla="*/ 16 w 30"/>
                <a:gd name="T75" fmla="*/ 4 h 90"/>
                <a:gd name="T76" fmla="*/ 16 w 30"/>
                <a:gd name="T77" fmla="*/ 8 h 90"/>
                <a:gd name="T78" fmla="*/ 16 w 30"/>
                <a:gd name="T79" fmla="*/ 12 h 90"/>
                <a:gd name="T80" fmla="*/ 16 w 30"/>
                <a:gd name="T81" fmla="*/ 12 h 90"/>
                <a:gd name="T82" fmla="*/ 20 w 30"/>
                <a:gd name="T83" fmla="*/ 18 h 90"/>
                <a:gd name="T84" fmla="*/ 24 w 30"/>
                <a:gd name="T85" fmla="*/ 22 h 90"/>
                <a:gd name="T86" fmla="*/ 24 w 30"/>
                <a:gd name="T87" fmla="*/ 30 h 90"/>
                <a:gd name="T88" fmla="*/ 24 w 30"/>
                <a:gd name="T89" fmla="*/ 30 h 90"/>
                <a:gd name="T90" fmla="*/ 26 w 30"/>
                <a:gd name="T91" fmla="*/ 34 h 90"/>
                <a:gd name="T92" fmla="*/ 26 w 30"/>
                <a:gd name="T93" fmla="*/ 34 h 90"/>
                <a:gd name="T94" fmla="*/ 26 w 30"/>
                <a:gd name="T95" fmla="*/ 42 h 90"/>
                <a:gd name="T96" fmla="*/ 26 w 30"/>
                <a:gd name="T97" fmla="*/ 48 h 90"/>
                <a:gd name="T98" fmla="*/ 26 w 30"/>
                <a:gd name="T99" fmla="*/ 6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90">
                  <a:moveTo>
                    <a:pt x="26" y="64"/>
                  </a:moveTo>
                  <a:lnTo>
                    <a:pt x="26" y="64"/>
                  </a:lnTo>
                  <a:lnTo>
                    <a:pt x="26" y="64"/>
                  </a:lnTo>
                  <a:lnTo>
                    <a:pt x="26" y="68"/>
                  </a:lnTo>
                  <a:lnTo>
                    <a:pt x="26" y="68"/>
                  </a:lnTo>
                  <a:lnTo>
                    <a:pt x="26" y="70"/>
                  </a:lnTo>
                  <a:lnTo>
                    <a:pt x="26" y="70"/>
                  </a:lnTo>
                  <a:lnTo>
                    <a:pt x="26" y="74"/>
                  </a:lnTo>
                  <a:lnTo>
                    <a:pt x="26" y="74"/>
                  </a:lnTo>
                  <a:lnTo>
                    <a:pt x="26" y="74"/>
                  </a:lnTo>
                  <a:lnTo>
                    <a:pt x="26" y="74"/>
                  </a:lnTo>
                  <a:lnTo>
                    <a:pt x="26" y="78"/>
                  </a:lnTo>
                  <a:lnTo>
                    <a:pt x="26" y="78"/>
                  </a:lnTo>
                  <a:lnTo>
                    <a:pt x="26" y="78"/>
                  </a:lnTo>
                  <a:lnTo>
                    <a:pt x="26" y="78"/>
                  </a:lnTo>
                  <a:lnTo>
                    <a:pt x="26" y="78"/>
                  </a:lnTo>
                  <a:lnTo>
                    <a:pt x="26" y="78"/>
                  </a:lnTo>
                  <a:lnTo>
                    <a:pt x="26" y="78"/>
                  </a:lnTo>
                  <a:lnTo>
                    <a:pt x="30" y="82"/>
                  </a:lnTo>
                  <a:lnTo>
                    <a:pt x="30" y="82"/>
                  </a:lnTo>
                  <a:lnTo>
                    <a:pt x="30" y="86"/>
                  </a:lnTo>
                  <a:lnTo>
                    <a:pt x="30" y="86"/>
                  </a:lnTo>
                  <a:lnTo>
                    <a:pt x="30" y="86"/>
                  </a:lnTo>
                  <a:lnTo>
                    <a:pt x="26" y="86"/>
                  </a:lnTo>
                  <a:lnTo>
                    <a:pt x="26" y="86"/>
                  </a:lnTo>
                  <a:lnTo>
                    <a:pt x="26" y="86"/>
                  </a:lnTo>
                  <a:lnTo>
                    <a:pt x="26" y="86"/>
                  </a:lnTo>
                  <a:lnTo>
                    <a:pt x="26" y="86"/>
                  </a:lnTo>
                  <a:lnTo>
                    <a:pt x="26" y="86"/>
                  </a:lnTo>
                  <a:lnTo>
                    <a:pt x="24" y="86"/>
                  </a:lnTo>
                  <a:lnTo>
                    <a:pt x="24" y="86"/>
                  </a:lnTo>
                  <a:lnTo>
                    <a:pt x="24" y="86"/>
                  </a:lnTo>
                  <a:lnTo>
                    <a:pt x="24" y="90"/>
                  </a:lnTo>
                  <a:lnTo>
                    <a:pt x="24" y="86"/>
                  </a:lnTo>
                  <a:lnTo>
                    <a:pt x="24" y="86"/>
                  </a:lnTo>
                  <a:lnTo>
                    <a:pt x="20" y="86"/>
                  </a:lnTo>
                  <a:lnTo>
                    <a:pt x="20" y="86"/>
                  </a:lnTo>
                  <a:lnTo>
                    <a:pt x="20" y="86"/>
                  </a:lnTo>
                  <a:lnTo>
                    <a:pt x="20" y="82"/>
                  </a:lnTo>
                  <a:lnTo>
                    <a:pt x="16" y="82"/>
                  </a:lnTo>
                  <a:lnTo>
                    <a:pt x="16" y="82"/>
                  </a:lnTo>
                  <a:lnTo>
                    <a:pt x="16" y="82"/>
                  </a:lnTo>
                  <a:lnTo>
                    <a:pt x="16" y="82"/>
                  </a:lnTo>
                  <a:lnTo>
                    <a:pt x="16" y="82"/>
                  </a:lnTo>
                  <a:lnTo>
                    <a:pt x="16" y="82"/>
                  </a:lnTo>
                  <a:lnTo>
                    <a:pt x="16" y="78"/>
                  </a:lnTo>
                  <a:lnTo>
                    <a:pt x="16" y="78"/>
                  </a:lnTo>
                  <a:lnTo>
                    <a:pt x="16" y="78"/>
                  </a:lnTo>
                  <a:lnTo>
                    <a:pt x="16" y="78"/>
                  </a:lnTo>
                  <a:lnTo>
                    <a:pt x="12" y="78"/>
                  </a:lnTo>
                  <a:lnTo>
                    <a:pt x="12" y="78"/>
                  </a:lnTo>
                  <a:lnTo>
                    <a:pt x="12" y="78"/>
                  </a:lnTo>
                  <a:lnTo>
                    <a:pt x="12" y="78"/>
                  </a:lnTo>
                  <a:lnTo>
                    <a:pt x="12" y="74"/>
                  </a:lnTo>
                  <a:lnTo>
                    <a:pt x="12" y="74"/>
                  </a:lnTo>
                  <a:lnTo>
                    <a:pt x="12" y="70"/>
                  </a:lnTo>
                  <a:lnTo>
                    <a:pt x="12" y="70"/>
                  </a:lnTo>
                  <a:lnTo>
                    <a:pt x="12" y="68"/>
                  </a:lnTo>
                  <a:lnTo>
                    <a:pt x="12" y="68"/>
                  </a:lnTo>
                  <a:lnTo>
                    <a:pt x="12" y="68"/>
                  </a:lnTo>
                  <a:lnTo>
                    <a:pt x="12" y="68"/>
                  </a:lnTo>
                  <a:lnTo>
                    <a:pt x="12" y="68"/>
                  </a:lnTo>
                  <a:lnTo>
                    <a:pt x="12" y="68"/>
                  </a:lnTo>
                  <a:lnTo>
                    <a:pt x="12" y="64"/>
                  </a:lnTo>
                  <a:lnTo>
                    <a:pt x="12" y="64"/>
                  </a:lnTo>
                  <a:lnTo>
                    <a:pt x="12" y="64"/>
                  </a:lnTo>
                  <a:lnTo>
                    <a:pt x="12" y="64"/>
                  </a:lnTo>
                  <a:lnTo>
                    <a:pt x="12" y="64"/>
                  </a:lnTo>
                  <a:lnTo>
                    <a:pt x="12" y="60"/>
                  </a:lnTo>
                  <a:lnTo>
                    <a:pt x="12" y="56"/>
                  </a:lnTo>
                  <a:lnTo>
                    <a:pt x="12" y="52"/>
                  </a:lnTo>
                  <a:lnTo>
                    <a:pt x="12" y="52"/>
                  </a:lnTo>
                  <a:lnTo>
                    <a:pt x="12" y="52"/>
                  </a:lnTo>
                  <a:lnTo>
                    <a:pt x="16" y="52"/>
                  </a:lnTo>
                  <a:lnTo>
                    <a:pt x="16" y="52"/>
                  </a:lnTo>
                  <a:lnTo>
                    <a:pt x="16" y="48"/>
                  </a:lnTo>
                  <a:lnTo>
                    <a:pt x="16" y="48"/>
                  </a:lnTo>
                  <a:lnTo>
                    <a:pt x="16" y="48"/>
                  </a:lnTo>
                  <a:lnTo>
                    <a:pt x="12" y="48"/>
                  </a:lnTo>
                  <a:lnTo>
                    <a:pt x="12" y="48"/>
                  </a:lnTo>
                  <a:lnTo>
                    <a:pt x="12" y="44"/>
                  </a:lnTo>
                  <a:lnTo>
                    <a:pt x="12" y="44"/>
                  </a:lnTo>
                  <a:lnTo>
                    <a:pt x="12" y="44"/>
                  </a:lnTo>
                  <a:lnTo>
                    <a:pt x="8" y="42"/>
                  </a:lnTo>
                  <a:lnTo>
                    <a:pt x="8" y="42"/>
                  </a:lnTo>
                  <a:lnTo>
                    <a:pt x="12" y="42"/>
                  </a:lnTo>
                  <a:lnTo>
                    <a:pt x="12" y="42"/>
                  </a:lnTo>
                  <a:lnTo>
                    <a:pt x="12" y="42"/>
                  </a:lnTo>
                  <a:lnTo>
                    <a:pt x="12" y="42"/>
                  </a:lnTo>
                  <a:lnTo>
                    <a:pt x="12" y="42"/>
                  </a:lnTo>
                  <a:lnTo>
                    <a:pt x="12" y="38"/>
                  </a:lnTo>
                  <a:lnTo>
                    <a:pt x="12" y="38"/>
                  </a:lnTo>
                  <a:lnTo>
                    <a:pt x="12" y="34"/>
                  </a:lnTo>
                  <a:lnTo>
                    <a:pt x="12" y="34"/>
                  </a:lnTo>
                  <a:lnTo>
                    <a:pt x="12" y="34"/>
                  </a:lnTo>
                  <a:lnTo>
                    <a:pt x="12" y="30"/>
                  </a:lnTo>
                  <a:lnTo>
                    <a:pt x="12" y="30"/>
                  </a:lnTo>
                  <a:lnTo>
                    <a:pt x="12" y="30"/>
                  </a:lnTo>
                  <a:lnTo>
                    <a:pt x="12" y="30"/>
                  </a:lnTo>
                  <a:lnTo>
                    <a:pt x="12" y="30"/>
                  </a:lnTo>
                  <a:lnTo>
                    <a:pt x="8" y="30"/>
                  </a:lnTo>
                  <a:lnTo>
                    <a:pt x="8" y="30"/>
                  </a:lnTo>
                  <a:lnTo>
                    <a:pt x="8" y="30"/>
                  </a:lnTo>
                  <a:lnTo>
                    <a:pt x="8" y="30"/>
                  </a:lnTo>
                  <a:lnTo>
                    <a:pt x="8" y="30"/>
                  </a:lnTo>
                  <a:lnTo>
                    <a:pt x="8" y="30"/>
                  </a:lnTo>
                  <a:lnTo>
                    <a:pt x="8" y="30"/>
                  </a:lnTo>
                  <a:lnTo>
                    <a:pt x="8" y="26"/>
                  </a:lnTo>
                  <a:lnTo>
                    <a:pt x="8" y="26"/>
                  </a:lnTo>
                  <a:lnTo>
                    <a:pt x="8" y="18"/>
                  </a:lnTo>
                  <a:lnTo>
                    <a:pt x="12" y="18"/>
                  </a:lnTo>
                  <a:lnTo>
                    <a:pt x="12" y="18"/>
                  </a:lnTo>
                  <a:lnTo>
                    <a:pt x="8" y="18"/>
                  </a:lnTo>
                  <a:lnTo>
                    <a:pt x="8" y="18"/>
                  </a:lnTo>
                  <a:lnTo>
                    <a:pt x="8" y="18"/>
                  </a:lnTo>
                  <a:lnTo>
                    <a:pt x="8" y="18"/>
                  </a:lnTo>
                  <a:lnTo>
                    <a:pt x="8" y="16"/>
                  </a:lnTo>
                  <a:lnTo>
                    <a:pt x="8" y="16"/>
                  </a:lnTo>
                  <a:lnTo>
                    <a:pt x="8" y="16"/>
                  </a:lnTo>
                  <a:lnTo>
                    <a:pt x="8" y="16"/>
                  </a:lnTo>
                  <a:lnTo>
                    <a:pt x="4" y="12"/>
                  </a:lnTo>
                  <a:lnTo>
                    <a:pt x="4" y="12"/>
                  </a:lnTo>
                  <a:lnTo>
                    <a:pt x="4" y="12"/>
                  </a:lnTo>
                  <a:lnTo>
                    <a:pt x="4" y="12"/>
                  </a:lnTo>
                  <a:lnTo>
                    <a:pt x="4" y="12"/>
                  </a:lnTo>
                  <a:lnTo>
                    <a:pt x="4" y="8"/>
                  </a:lnTo>
                  <a:lnTo>
                    <a:pt x="4" y="8"/>
                  </a:lnTo>
                  <a:lnTo>
                    <a:pt x="4" y="8"/>
                  </a:lnTo>
                  <a:lnTo>
                    <a:pt x="4" y="8"/>
                  </a:lnTo>
                  <a:lnTo>
                    <a:pt x="4" y="4"/>
                  </a:lnTo>
                  <a:lnTo>
                    <a:pt x="4" y="4"/>
                  </a:lnTo>
                  <a:lnTo>
                    <a:pt x="4" y="4"/>
                  </a:lnTo>
                  <a:lnTo>
                    <a:pt x="4" y="0"/>
                  </a:lnTo>
                  <a:lnTo>
                    <a:pt x="4" y="0"/>
                  </a:lnTo>
                  <a:lnTo>
                    <a:pt x="4" y="4"/>
                  </a:lnTo>
                  <a:lnTo>
                    <a:pt x="4" y="4"/>
                  </a:lnTo>
                  <a:lnTo>
                    <a:pt x="0" y="0"/>
                  </a:lnTo>
                  <a:lnTo>
                    <a:pt x="0" y="0"/>
                  </a:lnTo>
                  <a:lnTo>
                    <a:pt x="0" y="0"/>
                  </a:lnTo>
                  <a:lnTo>
                    <a:pt x="4" y="0"/>
                  </a:lnTo>
                  <a:lnTo>
                    <a:pt x="4" y="0"/>
                  </a:lnTo>
                  <a:lnTo>
                    <a:pt x="8" y="4"/>
                  </a:lnTo>
                  <a:lnTo>
                    <a:pt x="8" y="4"/>
                  </a:lnTo>
                  <a:lnTo>
                    <a:pt x="12" y="4"/>
                  </a:lnTo>
                  <a:lnTo>
                    <a:pt x="12" y="4"/>
                  </a:lnTo>
                  <a:lnTo>
                    <a:pt x="12" y="4"/>
                  </a:lnTo>
                  <a:lnTo>
                    <a:pt x="12" y="4"/>
                  </a:lnTo>
                  <a:lnTo>
                    <a:pt x="12" y="4"/>
                  </a:lnTo>
                  <a:lnTo>
                    <a:pt x="16" y="4"/>
                  </a:lnTo>
                  <a:lnTo>
                    <a:pt x="16" y="4"/>
                  </a:lnTo>
                  <a:lnTo>
                    <a:pt x="16" y="4"/>
                  </a:lnTo>
                  <a:lnTo>
                    <a:pt x="16" y="4"/>
                  </a:lnTo>
                  <a:lnTo>
                    <a:pt x="16" y="4"/>
                  </a:lnTo>
                  <a:lnTo>
                    <a:pt x="16" y="8"/>
                  </a:lnTo>
                  <a:lnTo>
                    <a:pt x="16" y="8"/>
                  </a:lnTo>
                  <a:lnTo>
                    <a:pt x="16" y="8"/>
                  </a:lnTo>
                  <a:lnTo>
                    <a:pt x="16" y="8"/>
                  </a:lnTo>
                  <a:lnTo>
                    <a:pt x="16" y="8"/>
                  </a:lnTo>
                  <a:lnTo>
                    <a:pt x="16" y="8"/>
                  </a:lnTo>
                  <a:lnTo>
                    <a:pt x="16" y="12"/>
                  </a:lnTo>
                  <a:lnTo>
                    <a:pt x="16" y="12"/>
                  </a:lnTo>
                  <a:lnTo>
                    <a:pt x="16" y="12"/>
                  </a:lnTo>
                  <a:lnTo>
                    <a:pt x="16" y="12"/>
                  </a:lnTo>
                  <a:lnTo>
                    <a:pt x="16" y="12"/>
                  </a:lnTo>
                  <a:lnTo>
                    <a:pt x="16" y="16"/>
                  </a:lnTo>
                  <a:lnTo>
                    <a:pt x="20" y="18"/>
                  </a:lnTo>
                  <a:lnTo>
                    <a:pt x="20" y="18"/>
                  </a:lnTo>
                  <a:lnTo>
                    <a:pt x="20" y="18"/>
                  </a:lnTo>
                  <a:lnTo>
                    <a:pt x="24" y="18"/>
                  </a:lnTo>
                  <a:lnTo>
                    <a:pt x="24" y="18"/>
                  </a:lnTo>
                  <a:lnTo>
                    <a:pt x="24" y="22"/>
                  </a:lnTo>
                  <a:lnTo>
                    <a:pt x="24" y="22"/>
                  </a:lnTo>
                  <a:lnTo>
                    <a:pt x="24" y="26"/>
                  </a:lnTo>
                  <a:lnTo>
                    <a:pt x="24" y="26"/>
                  </a:lnTo>
                  <a:lnTo>
                    <a:pt x="24" y="30"/>
                  </a:lnTo>
                  <a:lnTo>
                    <a:pt x="24" y="30"/>
                  </a:lnTo>
                  <a:lnTo>
                    <a:pt x="24" y="30"/>
                  </a:lnTo>
                  <a:lnTo>
                    <a:pt x="24" y="30"/>
                  </a:lnTo>
                  <a:lnTo>
                    <a:pt x="24" y="30"/>
                  </a:lnTo>
                  <a:lnTo>
                    <a:pt x="24" y="30"/>
                  </a:lnTo>
                  <a:lnTo>
                    <a:pt x="24" y="34"/>
                  </a:lnTo>
                  <a:lnTo>
                    <a:pt x="24" y="34"/>
                  </a:lnTo>
                  <a:lnTo>
                    <a:pt x="24" y="34"/>
                  </a:lnTo>
                  <a:lnTo>
                    <a:pt x="26" y="34"/>
                  </a:lnTo>
                  <a:lnTo>
                    <a:pt x="26" y="34"/>
                  </a:lnTo>
                  <a:lnTo>
                    <a:pt x="26" y="34"/>
                  </a:lnTo>
                  <a:lnTo>
                    <a:pt x="26" y="34"/>
                  </a:lnTo>
                  <a:lnTo>
                    <a:pt x="26" y="34"/>
                  </a:lnTo>
                  <a:lnTo>
                    <a:pt x="26" y="38"/>
                  </a:lnTo>
                  <a:lnTo>
                    <a:pt x="26" y="38"/>
                  </a:lnTo>
                  <a:lnTo>
                    <a:pt x="26" y="42"/>
                  </a:lnTo>
                  <a:lnTo>
                    <a:pt x="26" y="42"/>
                  </a:lnTo>
                  <a:lnTo>
                    <a:pt x="26" y="44"/>
                  </a:lnTo>
                  <a:lnTo>
                    <a:pt x="26" y="48"/>
                  </a:lnTo>
                  <a:lnTo>
                    <a:pt x="26" y="48"/>
                  </a:lnTo>
                  <a:lnTo>
                    <a:pt x="26" y="48"/>
                  </a:lnTo>
                  <a:lnTo>
                    <a:pt x="26" y="56"/>
                  </a:lnTo>
                  <a:lnTo>
                    <a:pt x="26" y="60"/>
                  </a:lnTo>
                  <a:lnTo>
                    <a:pt x="26" y="64"/>
                  </a:lnTo>
                  <a:lnTo>
                    <a:pt x="26" y="64"/>
                  </a:lnTo>
                  <a:lnTo>
                    <a:pt x="26" y="64"/>
                  </a:lnTo>
                  <a:lnTo>
                    <a:pt x="26" y="64"/>
                  </a:lnTo>
                  <a:lnTo>
                    <a:pt x="26" y="6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173"/>
            <p:cNvSpPr>
              <a:spLocks noEditPoints="1"/>
            </p:cNvSpPr>
            <p:nvPr/>
          </p:nvSpPr>
          <p:spPr bwMode="auto">
            <a:xfrm>
              <a:off x="4559300" y="3508443"/>
              <a:ext cx="95250" cy="215900"/>
            </a:xfrm>
            <a:custGeom>
              <a:avLst/>
              <a:gdLst>
                <a:gd name="T0" fmla="*/ 40 w 60"/>
                <a:gd name="T1" fmla="*/ 12 h 136"/>
                <a:gd name="T2" fmla="*/ 44 w 60"/>
                <a:gd name="T3" fmla="*/ 12 h 136"/>
                <a:gd name="T4" fmla="*/ 44 w 60"/>
                <a:gd name="T5" fmla="*/ 8 h 136"/>
                <a:gd name="T6" fmla="*/ 48 w 60"/>
                <a:gd name="T7" fmla="*/ 8 h 136"/>
                <a:gd name="T8" fmla="*/ 48 w 60"/>
                <a:gd name="T9" fmla="*/ 14 h 136"/>
                <a:gd name="T10" fmla="*/ 48 w 60"/>
                <a:gd name="T11" fmla="*/ 18 h 136"/>
                <a:gd name="T12" fmla="*/ 44 w 60"/>
                <a:gd name="T13" fmla="*/ 18 h 136"/>
                <a:gd name="T14" fmla="*/ 44 w 60"/>
                <a:gd name="T15" fmla="*/ 30 h 136"/>
                <a:gd name="T16" fmla="*/ 48 w 60"/>
                <a:gd name="T17" fmla="*/ 34 h 136"/>
                <a:gd name="T18" fmla="*/ 52 w 60"/>
                <a:gd name="T19" fmla="*/ 34 h 136"/>
                <a:gd name="T20" fmla="*/ 52 w 60"/>
                <a:gd name="T21" fmla="*/ 42 h 136"/>
                <a:gd name="T22" fmla="*/ 48 w 60"/>
                <a:gd name="T23" fmla="*/ 52 h 136"/>
                <a:gd name="T24" fmla="*/ 44 w 60"/>
                <a:gd name="T25" fmla="*/ 56 h 136"/>
                <a:gd name="T26" fmla="*/ 38 w 60"/>
                <a:gd name="T27" fmla="*/ 60 h 136"/>
                <a:gd name="T28" fmla="*/ 38 w 60"/>
                <a:gd name="T29" fmla="*/ 64 h 136"/>
                <a:gd name="T30" fmla="*/ 40 w 60"/>
                <a:gd name="T31" fmla="*/ 72 h 136"/>
                <a:gd name="T32" fmla="*/ 44 w 60"/>
                <a:gd name="T33" fmla="*/ 72 h 136"/>
                <a:gd name="T34" fmla="*/ 48 w 60"/>
                <a:gd name="T35" fmla="*/ 74 h 136"/>
                <a:gd name="T36" fmla="*/ 52 w 60"/>
                <a:gd name="T37" fmla="*/ 72 h 136"/>
                <a:gd name="T38" fmla="*/ 52 w 60"/>
                <a:gd name="T39" fmla="*/ 74 h 136"/>
                <a:gd name="T40" fmla="*/ 56 w 60"/>
                <a:gd name="T41" fmla="*/ 78 h 136"/>
                <a:gd name="T42" fmla="*/ 60 w 60"/>
                <a:gd name="T43" fmla="*/ 82 h 136"/>
                <a:gd name="T44" fmla="*/ 60 w 60"/>
                <a:gd name="T45" fmla="*/ 90 h 136"/>
                <a:gd name="T46" fmla="*/ 60 w 60"/>
                <a:gd name="T47" fmla="*/ 94 h 136"/>
                <a:gd name="T48" fmla="*/ 48 w 60"/>
                <a:gd name="T49" fmla="*/ 102 h 136"/>
                <a:gd name="T50" fmla="*/ 44 w 60"/>
                <a:gd name="T51" fmla="*/ 106 h 136"/>
                <a:gd name="T52" fmla="*/ 38 w 60"/>
                <a:gd name="T53" fmla="*/ 108 h 136"/>
                <a:gd name="T54" fmla="*/ 40 w 60"/>
                <a:gd name="T55" fmla="*/ 124 h 136"/>
                <a:gd name="T56" fmla="*/ 34 w 60"/>
                <a:gd name="T57" fmla="*/ 132 h 136"/>
                <a:gd name="T58" fmla="*/ 30 w 60"/>
                <a:gd name="T59" fmla="*/ 124 h 136"/>
                <a:gd name="T60" fmla="*/ 22 w 60"/>
                <a:gd name="T61" fmla="*/ 102 h 136"/>
                <a:gd name="T62" fmla="*/ 14 w 60"/>
                <a:gd name="T63" fmla="*/ 90 h 136"/>
                <a:gd name="T64" fmla="*/ 10 w 60"/>
                <a:gd name="T65" fmla="*/ 82 h 136"/>
                <a:gd name="T66" fmla="*/ 4 w 60"/>
                <a:gd name="T67" fmla="*/ 78 h 136"/>
                <a:gd name="T68" fmla="*/ 4 w 60"/>
                <a:gd name="T69" fmla="*/ 68 h 136"/>
                <a:gd name="T70" fmla="*/ 4 w 60"/>
                <a:gd name="T71" fmla="*/ 64 h 136"/>
                <a:gd name="T72" fmla="*/ 4 w 60"/>
                <a:gd name="T73" fmla="*/ 60 h 136"/>
                <a:gd name="T74" fmla="*/ 10 w 60"/>
                <a:gd name="T75" fmla="*/ 52 h 136"/>
                <a:gd name="T76" fmla="*/ 10 w 60"/>
                <a:gd name="T77" fmla="*/ 48 h 136"/>
                <a:gd name="T78" fmla="*/ 14 w 60"/>
                <a:gd name="T79" fmla="*/ 42 h 136"/>
                <a:gd name="T80" fmla="*/ 14 w 60"/>
                <a:gd name="T81" fmla="*/ 34 h 136"/>
                <a:gd name="T82" fmla="*/ 10 w 60"/>
                <a:gd name="T83" fmla="*/ 30 h 136"/>
                <a:gd name="T84" fmla="*/ 14 w 60"/>
                <a:gd name="T85" fmla="*/ 22 h 136"/>
                <a:gd name="T86" fmla="*/ 10 w 60"/>
                <a:gd name="T87" fmla="*/ 14 h 136"/>
                <a:gd name="T88" fmla="*/ 10 w 60"/>
                <a:gd name="T89" fmla="*/ 14 h 136"/>
                <a:gd name="T90" fmla="*/ 18 w 60"/>
                <a:gd name="T91" fmla="*/ 8 h 136"/>
                <a:gd name="T92" fmla="*/ 22 w 60"/>
                <a:gd name="T93" fmla="*/ 8 h 136"/>
                <a:gd name="T94" fmla="*/ 22 w 60"/>
                <a:gd name="T95" fmla="*/ 4 h 136"/>
                <a:gd name="T96" fmla="*/ 34 w 60"/>
                <a:gd name="T97" fmla="*/ 0 h 136"/>
                <a:gd name="T98" fmla="*/ 34 w 60"/>
                <a:gd name="T99" fmla="*/ 4 h 136"/>
                <a:gd name="T100" fmla="*/ 40 w 60"/>
                <a:gd name="T101" fmla="*/ 4 h 136"/>
                <a:gd name="T102" fmla="*/ 40 w 60"/>
                <a:gd name="T103" fmla="*/ 8 h 136"/>
                <a:gd name="T104" fmla="*/ 52 w 60"/>
                <a:gd name="T105" fmla="*/ 52 h 136"/>
                <a:gd name="T106" fmla="*/ 56 w 60"/>
                <a:gd name="T107" fmla="*/ 48 h 136"/>
                <a:gd name="T108" fmla="*/ 52 w 60"/>
                <a:gd name="T109" fmla="*/ 52 h 136"/>
                <a:gd name="T110" fmla="*/ 48 w 60"/>
                <a:gd name="T111" fmla="*/ 68 h 136"/>
                <a:gd name="T112" fmla="*/ 48 w 60"/>
                <a:gd name="T113" fmla="*/ 68 h 136"/>
                <a:gd name="T114" fmla="*/ 48 w 60"/>
                <a:gd name="T115" fmla="*/ 68 h 136"/>
                <a:gd name="T116" fmla="*/ 52 w 60"/>
                <a:gd name="T117" fmla="*/ 68 h 136"/>
                <a:gd name="T118" fmla="*/ 48 w 60"/>
                <a:gd name="T119" fmla="*/ 7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136">
                  <a:moveTo>
                    <a:pt x="40" y="8"/>
                  </a:moveTo>
                  <a:lnTo>
                    <a:pt x="40" y="8"/>
                  </a:lnTo>
                  <a:lnTo>
                    <a:pt x="40" y="12"/>
                  </a:lnTo>
                  <a:lnTo>
                    <a:pt x="40" y="12"/>
                  </a:lnTo>
                  <a:lnTo>
                    <a:pt x="40" y="12"/>
                  </a:lnTo>
                  <a:lnTo>
                    <a:pt x="40" y="12"/>
                  </a:lnTo>
                  <a:lnTo>
                    <a:pt x="40" y="12"/>
                  </a:lnTo>
                  <a:lnTo>
                    <a:pt x="40" y="12"/>
                  </a:lnTo>
                  <a:lnTo>
                    <a:pt x="40" y="12"/>
                  </a:lnTo>
                  <a:lnTo>
                    <a:pt x="40" y="12"/>
                  </a:lnTo>
                  <a:lnTo>
                    <a:pt x="40" y="12"/>
                  </a:lnTo>
                  <a:lnTo>
                    <a:pt x="40" y="12"/>
                  </a:lnTo>
                  <a:lnTo>
                    <a:pt x="40" y="12"/>
                  </a:lnTo>
                  <a:lnTo>
                    <a:pt x="44" y="12"/>
                  </a:lnTo>
                  <a:lnTo>
                    <a:pt x="44" y="12"/>
                  </a:lnTo>
                  <a:lnTo>
                    <a:pt x="44" y="12"/>
                  </a:lnTo>
                  <a:lnTo>
                    <a:pt x="44" y="12"/>
                  </a:lnTo>
                  <a:lnTo>
                    <a:pt x="44" y="12"/>
                  </a:lnTo>
                  <a:lnTo>
                    <a:pt x="44" y="12"/>
                  </a:lnTo>
                  <a:lnTo>
                    <a:pt x="44" y="12"/>
                  </a:lnTo>
                  <a:lnTo>
                    <a:pt x="44" y="8"/>
                  </a:lnTo>
                  <a:lnTo>
                    <a:pt x="44" y="8"/>
                  </a:lnTo>
                  <a:lnTo>
                    <a:pt x="44" y="8"/>
                  </a:lnTo>
                  <a:lnTo>
                    <a:pt x="48" y="8"/>
                  </a:lnTo>
                  <a:lnTo>
                    <a:pt x="48" y="8"/>
                  </a:lnTo>
                  <a:lnTo>
                    <a:pt x="48" y="8"/>
                  </a:lnTo>
                  <a:lnTo>
                    <a:pt x="48" y="8"/>
                  </a:lnTo>
                  <a:lnTo>
                    <a:pt x="48" y="8"/>
                  </a:lnTo>
                  <a:lnTo>
                    <a:pt x="52" y="4"/>
                  </a:lnTo>
                  <a:lnTo>
                    <a:pt x="52" y="8"/>
                  </a:lnTo>
                  <a:lnTo>
                    <a:pt x="52" y="8"/>
                  </a:lnTo>
                  <a:lnTo>
                    <a:pt x="52" y="12"/>
                  </a:lnTo>
                  <a:lnTo>
                    <a:pt x="52" y="12"/>
                  </a:lnTo>
                  <a:lnTo>
                    <a:pt x="52" y="12"/>
                  </a:lnTo>
                  <a:lnTo>
                    <a:pt x="48" y="14"/>
                  </a:lnTo>
                  <a:lnTo>
                    <a:pt x="48" y="14"/>
                  </a:lnTo>
                  <a:lnTo>
                    <a:pt x="48" y="14"/>
                  </a:lnTo>
                  <a:lnTo>
                    <a:pt x="48" y="14"/>
                  </a:lnTo>
                  <a:lnTo>
                    <a:pt x="48" y="14"/>
                  </a:lnTo>
                  <a:lnTo>
                    <a:pt x="48" y="18"/>
                  </a:lnTo>
                  <a:lnTo>
                    <a:pt x="48" y="18"/>
                  </a:lnTo>
                  <a:lnTo>
                    <a:pt x="48" y="18"/>
                  </a:lnTo>
                  <a:lnTo>
                    <a:pt x="44" y="18"/>
                  </a:lnTo>
                  <a:lnTo>
                    <a:pt x="44" y="18"/>
                  </a:lnTo>
                  <a:lnTo>
                    <a:pt x="44" y="18"/>
                  </a:lnTo>
                  <a:lnTo>
                    <a:pt x="44" y="18"/>
                  </a:lnTo>
                  <a:lnTo>
                    <a:pt x="44" y="18"/>
                  </a:lnTo>
                  <a:lnTo>
                    <a:pt x="44" y="18"/>
                  </a:lnTo>
                  <a:lnTo>
                    <a:pt x="44" y="18"/>
                  </a:lnTo>
                  <a:lnTo>
                    <a:pt x="44" y="22"/>
                  </a:lnTo>
                  <a:lnTo>
                    <a:pt x="44" y="22"/>
                  </a:lnTo>
                  <a:lnTo>
                    <a:pt x="44" y="22"/>
                  </a:lnTo>
                  <a:lnTo>
                    <a:pt x="44" y="26"/>
                  </a:lnTo>
                  <a:lnTo>
                    <a:pt x="44" y="26"/>
                  </a:lnTo>
                  <a:lnTo>
                    <a:pt x="44" y="30"/>
                  </a:lnTo>
                  <a:lnTo>
                    <a:pt x="44" y="30"/>
                  </a:lnTo>
                  <a:lnTo>
                    <a:pt x="48" y="30"/>
                  </a:lnTo>
                  <a:lnTo>
                    <a:pt x="48" y="30"/>
                  </a:lnTo>
                  <a:lnTo>
                    <a:pt x="48" y="30"/>
                  </a:lnTo>
                  <a:lnTo>
                    <a:pt x="48" y="30"/>
                  </a:lnTo>
                  <a:lnTo>
                    <a:pt x="48" y="30"/>
                  </a:lnTo>
                  <a:lnTo>
                    <a:pt x="48" y="34"/>
                  </a:lnTo>
                  <a:lnTo>
                    <a:pt x="48" y="34"/>
                  </a:lnTo>
                  <a:lnTo>
                    <a:pt x="48" y="34"/>
                  </a:lnTo>
                  <a:lnTo>
                    <a:pt x="52" y="34"/>
                  </a:lnTo>
                  <a:lnTo>
                    <a:pt x="52" y="34"/>
                  </a:lnTo>
                  <a:lnTo>
                    <a:pt x="52" y="34"/>
                  </a:lnTo>
                  <a:lnTo>
                    <a:pt x="52" y="34"/>
                  </a:lnTo>
                  <a:lnTo>
                    <a:pt x="52" y="34"/>
                  </a:lnTo>
                  <a:lnTo>
                    <a:pt x="52" y="34"/>
                  </a:lnTo>
                  <a:lnTo>
                    <a:pt x="52" y="38"/>
                  </a:lnTo>
                  <a:lnTo>
                    <a:pt x="52" y="38"/>
                  </a:lnTo>
                  <a:lnTo>
                    <a:pt x="52" y="38"/>
                  </a:lnTo>
                  <a:lnTo>
                    <a:pt x="52" y="42"/>
                  </a:lnTo>
                  <a:lnTo>
                    <a:pt x="52" y="42"/>
                  </a:lnTo>
                  <a:lnTo>
                    <a:pt x="52" y="42"/>
                  </a:lnTo>
                  <a:lnTo>
                    <a:pt x="52" y="42"/>
                  </a:lnTo>
                  <a:lnTo>
                    <a:pt x="52" y="42"/>
                  </a:lnTo>
                  <a:lnTo>
                    <a:pt x="52" y="42"/>
                  </a:lnTo>
                  <a:lnTo>
                    <a:pt x="52" y="44"/>
                  </a:lnTo>
                  <a:lnTo>
                    <a:pt x="52" y="44"/>
                  </a:lnTo>
                  <a:lnTo>
                    <a:pt x="48" y="48"/>
                  </a:lnTo>
                  <a:lnTo>
                    <a:pt x="48" y="48"/>
                  </a:lnTo>
                  <a:lnTo>
                    <a:pt x="48" y="52"/>
                  </a:lnTo>
                  <a:lnTo>
                    <a:pt x="48" y="52"/>
                  </a:lnTo>
                  <a:lnTo>
                    <a:pt x="48" y="52"/>
                  </a:lnTo>
                  <a:lnTo>
                    <a:pt x="44" y="52"/>
                  </a:lnTo>
                  <a:lnTo>
                    <a:pt x="44" y="52"/>
                  </a:lnTo>
                  <a:lnTo>
                    <a:pt x="44" y="52"/>
                  </a:lnTo>
                  <a:lnTo>
                    <a:pt x="44" y="52"/>
                  </a:lnTo>
                  <a:lnTo>
                    <a:pt x="44" y="56"/>
                  </a:lnTo>
                  <a:lnTo>
                    <a:pt x="40" y="56"/>
                  </a:lnTo>
                  <a:lnTo>
                    <a:pt x="40" y="56"/>
                  </a:lnTo>
                  <a:lnTo>
                    <a:pt x="40" y="56"/>
                  </a:lnTo>
                  <a:lnTo>
                    <a:pt x="40" y="56"/>
                  </a:lnTo>
                  <a:lnTo>
                    <a:pt x="38" y="56"/>
                  </a:lnTo>
                  <a:lnTo>
                    <a:pt x="38" y="60"/>
                  </a:lnTo>
                  <a:lnTo>
                    <a:pt x="38" y="60"/>
                  </a:lnTo>
                  <a:lnTo>
                    <a:pt x="38" y="60"/>
                  </a:lnTo>
                  <a:lnTo>
                    <a:pt x="38" y="60"/>
                  </a:lnTo>
                  <a:lnTo>
                    <a:pt x="38" y="60"/>
                  </a:lnTo>
                  <a:lnTo>
                    <a:pt x="38" y="64"/>
                  </a:lnTo>
                  <a:lnTo>
                    <a:pt x="38" y="64"/>
                  </a:lnTo>
                  <a:lnTo>
                    <a:pt x="38" y="64"/>
                  </a:lnTo>
                  <a:lnTo>
                    <a:pt x="38" y="64"/>
                  </a:lnTo>
                  <a:lnTo>
                    <a:pt x="38" y="64"/>
                  </a:lnTo>
                  <a:lnTo>
                    <a:pt x="38" y="64"/>
                  </a:lnTo>
                  <a:lnTo>
                    <a:pt x="40" y="68"/>
                  </a:lnTo>
                  <a:lnTo>
                    <a:pt x="40" y="68"/>
                  </a:lnTo>
                  <a:lnTo>
                    <a:pt x="40" y="68"/>
                  </a:lnTo>
                  <a:lnTo>
                    <a:pt x="40" y="72"/>
                  </a:lnTo>
                  <a:lnTo>
                    <a:pt x="40" y="72"/>
                  </a:lnTo>
                  <a:lnTo>
                    <a:pt x="40" y="72"/>
                  </a:lnTo>
                  <a:lnTo>
                    <a:pt x="44" y="72"/>
                  </a:lnTo>
                  <a:lnTo>
                    <a:pt x="44" y="72"/>
                  </a:lnTo>
                  <a:lnTo>
                    <a:pt x="44" y="72"/>
                  </a:lnTo>
                  <a:lnTo>
                    <a:pt x="44" y="72"/>
                  </a:lnTo>
                  <a:lnTo>
                    <a:pt x="44" y="72"/>
                  </a:lnTo>
                  <a:lnTo>
                    <a:pt x="44" y="72"/>
                  </a:lnTo>
                  <a:lnTo>
                    <a:pt x="48" y="68"/>
                  </a:lnTo>
                  <a:lnTo>
                    <a:pt x="48" y="68"/>
                  </a:lnTo>
                  <a:lnTo>
                    <a:pt x="48" y="72"/>
                  </a:lnTo>
                  <a:lnTo>
                    <a:pt x="48" y="72"/>
                  </a:lnTo>
                  <a:lnTo>
                    <a:pt x="48" y="72"/>
                  </a:lnTo>
                  <a:lnTo>
                    <a:pt x="48" y="72"/>
                  </a:lnTo>
                  <a:lnTo>
                    <a:pt x="48" y="74"/>
                  </a:lnTo>
                  <a:lnTo>
                    <a:pt x="48" y="74"/>
                  </a:lnTo>
                  <a:lnTo>
                    <a:pt x="48" y="72"/>
                  </a:lnTo>
                  <a:lnTo>
                    <a:pt x="48" y="72"/>
                  </a:lnTo>
                  <a:lnTo>
                    <a:pt x="48" y="72"/>
                  </a:lnTo>
                  <a:lnTo>
                    <a:pt x="48" y="72"/>
                  </a:lnTo>
                  <a:lnTo>
                    <a:pt x="48" y="72"/>
                  </a:lnTo>
                  <a:lnTo>
                    <a:pt x="52" y="72"/>
                  </a:lnTo>
                  <a:lnTo>
                    <a:pt x="52" y="72"/>
                  </a:lnTo>
                  <a:lnTo>
                    <a:pt x="52" y="72"/>
                  </a:lnTo>
                  <a:lnTo>
                    <a:pt x="52" y="72"/>
                  </a:lnTo>
                  <a:lnTo>
                    <a:pt x="52" y="72"/>
                  </a:lnTo>
                  <a:lnTo>
                    <a:pt x="52" y="72"/>
                  </a:lnTo>
                  <a:lnTo>
                    <a:pt x="52" y="72"/>
                  </a:lnTo>
                  <a:lnTo>
                    <a:pt x="52" y="74"/>
                  </a:lnTo>
                  <a:lnTo>
                    <a:pt x="52" y="74"/>
                  </a:lnTo>
                  <a:lnTo>
                    <a:pt x="52" y="74"/>
                  </a:lnTo>
                  <a:lnTo>
                    <a:pt x="52" y="78"/>
                  </a:lnTo>
                  <a:lnTo>
                    <a:pt x="52" y="78"/>
                  </a:lnTo>
                  <a:lnTo>
                    <a:pt x="56" y="78"/>
                  </a:lnTo>
                  <a:lnTo>
                    <a:pt x="56" y="78"/>
                  </a:lnTo>
                  <a:lnTo>
                    <a:pt x="56" y="78"/>
                  </a:lnTo>
                  <a:lnTo>
                    <a:pt x="60" y="78"/>
                  </a:lnTo>
                  <a:lnTo>
                    <a:pt x="60" y="78"/>
                  </a:lnTo>
                  <a:lnTo>
                    <a:pt x="60" y="78"/>
                  </a:lnTo>
                  <a:lnTo>
                    <a:pt x="60" y="78"/>
                  </a:lnTo>
                  <a:lnTo>
                    <a:pt x="60" y="82"/>
                  </a:lnTo>
                  <a:lnTo>
                    <a:pt x="60" y="82"/>
                  </a:lnTo>
                  <a:lnTo>
                    <a:pt x="60" y="82"/>
                  </a:lnTo>
                  <a:lnTo>
                    <a:pt x="60" y="82"/>
                  </a:lnTo>
                  <a:lnTo>
                    <a:pt x="60" y="86"/>
                  </a:lnTo>
                  <a:lnTo>
                    <a:pt x="60"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2" y="98"/>
                  </a:lnTo>
                  <a:lnTo>
                    <a:pt x="52" y="98"/>
                  </a:lnTo>
                  <a:lnTo>
                    <a:pt x="52" y="98"/>
                  </a:lnTo>
                  <a:lnTo>
                    <a:pt x="48" y="98"/>
                  </a:lnTo>
                  <a:lnTo>
                    <a:pt x="48" y="102"/>
                  </a:lnTo>
                  <a:lnTo>
                    <a:pt x="48" y="102"/>
                  </a:lnTo>
                  <a:lnTo>
                    <a:pt x="48" y="102"/>
                  </a:lnTo>
                  <a:lnTo>
                    <a:pt x="48" y="102"/>
                  </a:lnTo>
                  <a:lnTo>
                    <a:pt x="44" y="106"/>
                  </a:lnTo>
                  <a:lnTo>
                    <a:pt x="44" y="106"/>
                  </a:lnTo>
                  <a:lnTo>
                    <a:pt x="44" y="106"/>
                  </a:lnTo>
                  <a:lnTo>
                    <a:pt x="44" y="106"/>
                  </a:lnTo>
                  <a:lnTo>
                    <a:pt x="44" y="106"/>
                  </a:lnTo>
                  <a:lnTo>
                    <a:pt x="44" y="106"/>
                  </a:lnTo>
                  <a:lnTo>
                    <a:pt x="40" y="106"/>
                  </a:lnTo>
                  <a:lnTo>
                    <a:pt x="40" y="106"/>
                  </a:lnTo>
                  <a:lnTo>
                    <a:pt x="40" y="106"/>
                  </a:lnTo>
                  <a:lnTo>
                    <a:pt x="40" y="106"/>
                  </a:lnTo>
                  <a:lnTo>
                    <a:pt x="38" y="108"/>
                  </a:lnTo>
                  <a:lnTo>
                    <a:pt x="38" y="112"/>
                  </a:lnTo>
                  <a:lnTo>
                    <a:pt x="40" y="112"/>
                  </a:lnTo>
                  <a:lnTo>
                    <a:pt x="40" y="116"/>
                  </a:lnTo>
                  <a:lnTo>
                    <a:pt x="40" y="120"/>
                  </a:lnTo>
                  <a:lnTo>
                    <a:pt x="40" y="120"/>
                  </a:lnTo>
                  <a:lnTo>
                    <a:pt x="40" y="124"/>
                  </a:lnTo>
                  <a:lnTo>
                    <a:pt x="40" y="124"/>
                  </a:lnTo>
                  <a:lnTo>
                    <a:pt x="40" y="124"/>
                  </a:lnTo>
                  <a:lnTo>
                    <a:pt x="38" y="128"/>
                  </a:lnTo>
                  <a:lnTo>
                    <a:pt x="38" y="132"/>
                  </a:lnTo>
                  <a:lnTo>
                    <a:pt x="38" y="132"/>
                  </a:lnTo>
                  <a:lnTo>
                    <a:pt x="34" y="132"/>
                  </a:lnTo>
                  <a:lnTo>
                    <a:pt x="34" y="132"/>
                  </a:lnTo>
                  <a:lnTo>
                    <a:pt x="34" y="132"/>
                  </a:lnTo>
                  <a:lnTo>
                    <a:pt x="34" y="132"/>
                  </a:lnTo>
                  <a:lnTo>
                    <a:pt x="30" y="136"/>
                  </a:lnTo>
                  <a:lnTo>
                    <a:pt x="30" y="136"/>
                  </a:lnTo>
                  <a:lnTo>
                    <a:pt x="30" y="132"/>
                  </a:lnTo>
                  <a:lnTo>
                    <a:pt x="30" y="128"/>
                  </a:lnTo>
                  <a:lnTo>
                    <a:pt x="30" y="128"/>
                  </a:lnTo>
                  <a:lnTo>
                    <a:pt x="30" y="124"/>
                  </a:lnTo>
                  <a:lnTo>
                    <a:pt x="26" y="120"/>
                  </a:lnTo>
                  <a:lnTo>
                    <a:pt x="26" y="116"/>
                  </a:lnTo>
                  <a:lnTo>
                    <a:pt x="26" y="108"/>
                  </a:lnTo>
                  <a:lnTo>
                    <a:pt x="26" y="108"/>
                  </a:lnTo>
                  <a:lnTo>
                    <a:pt x="26" y="102"/>
                  </a:lnTo>
                  <a:lnTo>
                    <a:pt x="22" y="102"/>
                  </a:lnTo>
                  <a:lnTo>
                    <a:pt x="22" y="102"/>
                  </a:lnTo>
                  <a:lnTo>
                    <a:pt x="22" y="98"/>
                  </a:lnTo>
                  <a:lnTo>
                    <a:pt x="22" y="98"/>
                  </a:lnTo>
                  <a:lnTo>
                    <a:pt x="18" y="94"/>
                  </a:lnTo>
                  <a:lnTo>
                    <a:pt x="14" y="94"/>
                  </a:lnTo>
                  <a:lnTo>
                    <a:pt x="14" y="94"/>
                  </a:lnTo>
                  <a:lnTo>
                    <a:pt x="14" y="90"/>
                  </a:lnTo>
                  <a:lnTo>
                    <a:pt x="14" y="90"/>
                  </a:lnTo>
                  <a:lnTo>
                    <a:pt x="14" y="90"/>
                  </a:lnTo>
                  <a:lnTo>
                    <a:pt x="14" y="86"/>
                  </a:lnTo>
                  <a:lnTo>
                    <a:pt x="14" y="86"/>
                  </a:lnTo>
                  <a:lnTo>
                    <a:pt x="14" y="86"/>
                  </a:lnTo>
                  <a:lnTo>
                    <a:pt x="14" y="86"/>
                  </a:lnTo>
                  <a:lnTo>
                    <a:pt x="10" y="86"/>
                  </a:lnTo>
                  <a:lnTo>
                    <a:pt x="10" y="82"/>
                  </a:lnTo>
                  <a:lnTo>
                    <a:pt x="10" y="78"/>
                  </a:lnTo>
                  <a:lnTo>
                    <a:pt x="10" y="78"/>
                  </a:lnTo>
                  <a:lnTo>
                    <a:pt x="6" y="78"/>
                  </a:lnTo>
                  <a:lnTo>
                    <a:pt x="4" y="78"/>
                  </a:lnTo>
                  <a:lnTo>
                    <a:pt x="4" y="78"/>
                  </a:lnTo>
                  <a:lnTo>
                    <a:pt x="4" y="78"/>
                  </a:lnTo>
                  <a:lnTo>
                    <a:pt x="4" y="78"/>
                  </a:lnTo>
                  <a:lnTo>
                    <a:pt x="4" y="74"/>
                  </a:lnTo>
                  <a:lnTo>
                    <a:pt x="4" y="74"/>
                  </a:lnTo>
                  <a:lnTo>
                    <a:pt x="4" y="74"/>
                  </a:lnTo>
                  <a:lnTo>
                    <a:pt x="4" y="74"/>
                  </a:lnTo>
                  <a:lnTo>
                    <a:pt x="4" y="72"/>
                  </a:lnTo>
                  <a:lnTo>
                    <a:pt x="4" y="72"/>
                  </a:lnTo>
                  <a:lnTo>
                    <a:pt x="4" y="68"/>
                  </a:lnTo>
                  <a:lnTo>
                    <a:pt x="0" y="68"/>
                  </a:lnTo>
                  <a:lnTo>
                    <a:pt x="0" y="64"/>
                  </a:lnTo>
                  <a:lnTo>
                    <a:pt x="0" y="64"/>
                  </a:lnTo>
                  <a:lnTo>
                    <a:pt x="0" y="64"/>
                  </a:lnTo>
                  <a:lnTo>
                    <a:pt x="4" y="64"/>
                  </a:lnTo>
                  <a:lnTo>
                    <a:pt x="4" y="64"/>
                  </a:lnTo>
                  <a:lnTo>
                    <a:pt x="4" y="64"/>
                  </a:lnTo>
                  <a:lnTo>
                    <a:pt x="4" y="60"/>
                  </a:lnTo>
                  <a:lnTo>
                    <a:pt x="4" y="60"/>
                  </a:lnTo>
                  <a:lnTo>
                    <a:pt x="4" y="60"/>
                  </a:lnTo>
                  <a:lnTo>
                    <a:pt x="4" y="60"/>
                  </a:lnTo>
                  <a:lnTo>
                    <a:pt x="4" y="60"/>
                  </a:lnTo>
                  <a:lnTo>
                    <a:pt x="4" y="60"/>
                  </a:lnTo>
                  <a:lnTo>
                    <a:pt x="4" y="60"/>
                  </a:lnTo>
                  <a:lnTo>
                    <a:pt x="6" y="60"/>
                  </a:lnTo>
                  <a:lnTo>
                    <a:pt x="6" y="56"/>
                  </a:lnTo>
                  <a:lnTo>
                    <a:pt x="6" y="56"/>
                  </a:lnTo>
                  <a:lnTo>
                    <a:pt x="6" y="56"/>
                  </a:lnTo>
                  <a:lnTo>
                    <a:pt x="6" y="56"/>
                  </a:lnTo>
                  <a:lnTo>
                    <a:pt x="6" y="52"/>
                  </a:lnTo>
                  <a:lnTo>
                    <a:pt x="10" y="52"/>
                  </a:lnTo>
                  <a:lnTo>
                    <a:pt x="10" y="52"/>
                  </a:lnTo>
                  <a:lnTo>
                    <a:pt x="10" y="52"/>
                  </a:lnTo>
                  <a:lnTo>
                    <a:pt x="10" y="52"/>
                  </a:lnTo>
                  <a:lnTo>
                    <a:pt x="10" y="52"/>
                  </a:lnTo>
                  <a:lnTo>
                    <a:pt x="10" y="52"/>
                  </a:lnTo>
                  <a:lnTo>
                    <a:pt x="10" y="48"/>
                  </a:lnTo>
                  <a:lnTo>
                    <a:pt x="10" y="48"/>
                  </a:lnTo>
                  <a:lnTo>
                    <a:pt x="10" y="48"/>
                  </a:lnTo>
                  <a:lnTo>
                    <a:pt x="10" y="48"/>
                  </a:lnTo>
                  <a:lnTo>
                    <a:pt x="10" y="48"/>
                  </a:lnTo>
                  <a:lnTo>
                    <a:pt x="10" y="44"/>
                  </a:lnTo>
                  <a:lnTo>
                    <a:pt x="14" y="42"/>
                  </a:lnTo>
                  <a:lnTo>
                    <a:pt x="14" y="42"/>
                  </a:lnTo>
                  <a:lnTo>
                    <a:pt x="14" y="42"/>
                  </a:lnTo>
                  <a:lnTo>
                    <a:pt x="14" y="38"/>
                  </a:lnTo>
                  <a:lnTo>
                    <a:pt x="14" y="38"/>
                  </a:lnTo>
                  <a:lnTo>
                    <a:pt x="14" y="38"/>
                  </a:lnTo>
                  <a:lnTo>
                    <a:pt x="14" y="38"/>
                  </a:lnTo>
                  <a:lnTo>
                    <a:pt x="14" y="38"/>
                  </a:lnTo>
                  <a:lnTo>
                    <a:pt x="14" y="38"/>
                  </a:lnTo>
                  <a:lnTo>
                    <a:pt x="14" y="34"/>
                  </a:lnTo>
                  <a:lnTo>
                    <a:pt x="14" y="34"/>
                  </a:lnTo>
                  <a:lnTo>
                    <a:pt x="14" y="34"/>
                  </a:lnTo>
                  <a:lnTo>
                    <a:pt x="14" y="34"/>
                  </a:lnTo>
                  <a:lnTo>
                    <a:pt x="14" y="30"/>
                  </a:lnTo>
                  <a:lnTo>
                    <a:pt x="10" y="30"/>
                  </a:lnTo>
                  <a:lnTo>
                    <a:pt x="10" y="30"/>
                  </a:lnTo>
                  <a:lnTo>
                    <a:pt x="10" y="30"/>
                  </a:lnTo>
                  <a:lnTo>
                    <a:pt x="10" y="30"/>
                  </a:lnTo>
                  <a:lnTo>
                    <a:pt x="10" y="30"/>
                  </a:lnTo>
                  <a:lnTo>
                    <a:pt x="10" y="26"/>
                  </a:lnTo>
                  <a:lnTo>
                    <a:pt x="10" y="26"/>
                  </a:lnTo>
                  <a:lnTo>
                    <a:pt x="10" y="26"/>
                  </a:lnTo>
                  <a:lnTo>
                    <a:pt x="10" y="26"/>
                  </a:lnTo>
                  <a:lnTo>
                    <a:pt x="14" y="22"/>
                  </a:lnTo>
                  <a:lnTo>
                    <a:pt x="14" y="22"/>
                  </a:lnTo>
                  <a:lnTo>
                    <a:pt x="14" y="18"/>
                  </a:lnTo>
                  <a:lnTo>
                    <a:pt x="14" y="18"/>
                  </a:lnTo>
                  <a:lnTo>
                    <a:pt x="14" y="18"/>
                  </a:lnTo>
                  <a:lnTo>
                    <a:pt x="14" y="18"/>
                  </a:lnTo>
                  <a:lnTo>
                    <a:pt x="14" y="18"/>
                  </a:lnTo>
                  <a:lnTo>
                    <a:pt x="10" y="14"/>
                  </a:lnTo>
                  <a:lnTo>
                    <a:pt x="10" y="18"/>
                  </a:lnTo>
                  <a:lnTo>
                    <a:pt x="10" y="14"/>
                  </a:lnTo>
                  <a:lnTo>
                    <a:pt x="10" y="14"/>
                  </a:lnTo>
                  <a:lnTo>
                    <a:pt x="10" y="14"/>
                  </a:lnTo>
                  <a:lnTo>
                    <a:pt x="10" y="14"/>
                  </a:lnTo>
                  <a:lnTo>
                    <a:pt x="10" y="14"/>
                  </a:lnTo>
                  <a:lnTo>
                    <a:pt x="10" y="14"/>
                  </a:lnTo>
                  <a:lnTo>
                    <a:pt x="14" y="14"/>
                  </a:lnTo>
                  <a:lnTo>
                    <a:pt x="14" y="14"/>
                  </a:lnTo>
                  <a:lnTo>
                    <a:pt x="14" y="12"/>
                  </a:lnTo>
                  <a:lnTo>
                    <a:pt x="14" y="12"/>
                  </a:lnTo>
                  <a:lnTo>
                    <a:pt x="18" y="12"/>
                  </a:lnTo>
                  <a:lnTo>
                    <a:pt x="18" y="8"/>
                  </a:lnTo>
                  <a:lnTo>
                    <a:pt x="18" y="8"/>
                  </a:lnTo>
                  <a:lnTo>
                    <a:pt x="18" y="8"/>
                  </a:lnTo>
                  <a:lnTo>
                    <a:pt x="18" y="8"/>
                  </a:lnTo>
                  <a:lnTo>
                    <a:pt x="22" y="8"/>
                  </a:lnTo>
                  <a:lnTo>
                    <a:pt x="22" y="8"/>
                  </a:lnTo>
                  <a:lnTo>
                    <a:pt x="22" y="8"/>
                  </a:lnTo>
                  <a:lnTo>
                    <a:pt x="22" y="8"/>
                  </a:lnTo>
                  <a:lnTo>
                    <a:pt x="22" y="8"/>
                  </a:lnTo>
                  <a:lnTo>
                    <a:pt x="22" y="8"/>
                  </a:lnTo>
                  <a:lnTo>
                    <a:pt x="22" y="8"/>
                  </a:lnTo>
                  <a:lnTo>
                    <a:pt x="22" y="4"/>
                  </a:lnTo>
                  <a:lnTo>
                    <a:pt x="22" y="4"/>
                  </a:lnTo>
                  <a:lnTo>
                    <a:pt x="22" y="4"/>
                  </a:lnTo>
                  <a:lnTo>
                    <a:pt x="22" y="4"/>
                  </a:lnTo>
                  <a:lnTo>
                    <a:pt x="22" y="4"/>
                  </a:lnTo>
                  <a:lnTo>
                    <a:pt x="26" y="4"/>
                  </a:lnTo>
                  <a:lnTo>
                    <a:pt x="26" y="4"/>
                  </a:lnTo>
                  <a:lnTo>
                    <a:pt x="30" y="0"/>
                  </a:lnTo>
                  <a:lnTo>
                    <a:pt x="34" y="0"/>
                  </a:lnTo>
                  <a:lnTo>
                    <a:pt x="34" y="0"/>
                  </a:lnTo>
                  <a:lnTo>
                    <a:pt x="34" y="0"/>
                  </a:lnTo>
                  <a:lnTo>
                    <a:pt x="34" y="0"/>
                  </a:lnTo>
                  <a:lnTo>
                    <a:pt x="34" y="4"/>
                  </a:lnTo>
                  <a:lnTo>
                    <a:pt x="34" y="4"/>
                  </a:lnTo>
                  <a:lnTo>
                    <a:pt x="34" y="4"/>
                  </a:lnTo>
                  <a:lnTo>
                    <a:pt x="34" y="4"/>
                  </a:lnTo>
                  <a:lnTo>
                    <a:pt x="34" y="4"/>
                  </a:lnTo>
                  <a:lnTo>
                    <a:pt x="34" y="4"/>
                  </a:lnTo>
                  <a:lnTo>
                    <a:pt x="34" y="4"/>
                  </a:lnTo>
                  <a:lnTo>
                    <a:pt x="38" y="4"/>
                  </a:lnTo>
                  <a:lnTo>
                    <a:pt x="38" y="4"/>
                  </a:lnTo>
                  <a:lnTo>
                    <a:pt x="38" y="4"/>
                  </a:lnTo>
                  <a:lnTo>
                    <a:pt x="34" y="4"/>
                  </a:lnTo>
                  <a:lnTo>
                    <a:pt x="38" y="4"/>
                  </a:lnTo>
                  <a:lnTo>
                    <a:pt x="38" y="4"/>
                  </a:lnTo>
                  <a:lnTo>
                    <a:pt x="40" y="4"/>
                  </a:lnTo>
                  <a:lnTo>
                    <a:pt x="40" y="4"/>
                  </a:lnTo>
                  <a:lnTo>
                    <a:pt x="40" y="4"/>
                  </a:lnTo>
                  <a:lnTo>
                    <a:pt x="40" y="4"/>
                  </a:lnTo>
                  <a:lnTo>
                    <a:pt x="38" y="4"/>
                  </a:lnTo>
                  <a:lnTo>
                    <a:pt x="40" y="4"/>
                  </a:lnTo>
                  <a:lnTo>
                    <a:pt x="40" y="4"/>
                  </a:lnTo>
                  <a:lnTo>
                    <a:pt x="40" y="8"/>
                  </a:lnTo>
                  <a:lnTo>
                    <a:pt x="40" y="8"/>
                  </a:lnTo>
                  <a:lnTo>
                    <a:pt x="40" y="8"/>
                  </a:lnTo>
                  <a:lnTo>
                    <a:pt x="40" y="8"/>
                  </a:lnTo>
                  <a:lnTo>
                    <a:pt x="40" y="8"/>
                  </a:lnTo>
                  <a:lnTo>
                    <a:pt x="40" y="8"/>
                  </a:lnTo>
                  <a:close/>
                  <a:moveTo>
                    <a:pt x="52" y="52"/>
                  </a:moveTo>
                  <a:lnTo>
                    <a:pt x="52" y="52"/>
                  </a:lnTo>
                  <a:lnTo>
                    <a:pt x="52" y="52"/>
                  </a:lnTo>
                  <a:lnTo>
                    <a:pt x="52" y="48"/>
                  </a:lnTo>
                  <a:lnTo>
                    <a:pt x="56" y="48"/>
                  </a:lnTo>
                  <a:lnTo>
                    <a:pt x="56" y="48"/>
                  </a:lnTo>
                  <a:lnTo>
                    <a:pt x="56" y="48"/>
                  </a:lnTo>
                  <a:lnTo>
                    <a:pt x="56" y="48"/>
                  </a:lnTo>
                  <a:lnTo>
                    <a:pt x="56" y="48"/>
                  </a:lnTo>
                  <a:lnTo>
                    <a:pt x="56" y="48"/>
                  </a:lnTo>
                  <a:lnTo>
                    <a:pt x="56" y="48"/>
                  </a:lnTo>
                  <a:lnTo>
                    <a:pt x="52" y="48"/>
                  </a:lnTo>
                  <a:lnTo>
                    <a:pt x="52" y="48"/>
                  </a:lnTo>
                  <a:lnTo>
                    <a:pt x="52" y="52"/>
                  </a:lnTo>
                  <a:lnTo>
                    <a:pt x="52" y="52"/>
                  </a:lnTo>
                  <a:lnTo>
                    <a:pt x="52" y="52"/>
                  </a:lnTo>
                  <a:lnTo>
                    <a:pt x="52" y="52"/>
                  </a:lnTo>
                  <a:close/>
                  <a:moveTo>
                    <a:pt x="48" y="72"/>
                  </a:moveTo>
                  <a:lnTo>
                    <a:pt x="48" y="72"/>
                  </a:lnTo>
                  <a:lnTo>
                    <a:pt x="48" y="72"/>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52" y="68"/>
                  </a:lnTo>
                  <a:lnTo>
                    <a:pt x="52" y="68"/>
                  </a:lnTo>
                  <a:lnTo>
                    <a:pt x="52" y="68"/>
                  </a:lnTo>
                  <a:lnTo>
                    <a:pt x="52" y="68"/>
                  </a:lnTo>
                  <a:lnTo>
                    <a:pt x="52" y="68"/>
                  </a:lnTo>
                  <a:lnTo>
                    <a:pt x="52" y="68"/>
                  </a:lnTo>
                  <a:lnTo>
                    <a:pt x="52" y="68"/>
                  </a:lnTo>
                  <a:lnTo>
                    <a:pt x="52" y="68"/>
                  </a:lnTo>
                  <a:lnTo>
                    <a:pt x="48" y="72"/>
                  </a:lnTo>
                  <a:lnTo>
                    <a:pt x="48" y="72"/>
                  </a:lnTo>
                  <a:lnTo>
                    <a:pt x="48" y="72"/>
                  </a:lnTo>
                  <a:lnTo>
                    <a:pt x="48" y="72"/>
                  </a:lnTo>
                  <a:lnTo>
                    <a:pt x="48" y="7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174"/>
            <p:cNvSpPr>
              <a:spLocks/>
            </p:cNvSpPr>
            <p:nvPr/>
          </p:nvSpPr>
          <p:spPr bwMode="auto">
            <a:xfrm>
              <a:off x="5054600" y="4445068"/>
              <a:ext cx="127000" cy="155575"/>
            </a:xfrm>
            <a:custGeom>
              <a:avLst/>
              <a:gdLst>
                <a:gd name="T0" fmla="*/ 42 w 80"/>
                <a:gd name="T1" fmla="*/ 90 h 98"/>
                <a:gd name="T2" fmla="*/ 22 w 80"/>
                <a:gd name="T3" fmla="*/ 90 h 98"/>
                <a:gd name="T4" fmla="*/ 16 w 80"/>
                <a:gd name="T5" fmla="*/ 90 h 98"/>
                <a:gd name="T6" fmla="*/ 12 w 80"/>
                <a:gd name="T7" fmla="*/ 94 h 98"/>
                <a:gd name="T8" fmla="*/ 8 w 80"/>
                <a:gd name="T9" fmla="*/ 98 h 98"/>
                <a:gd name="T10" fmla="*/ 4 w 80"/>
                <a:gd name="T11" fmla="*/ 98 h 98"/>
                <a:gd name="T12" fmla="*/ 4 w 80"/>
                <a:gd name="T13" fmla="*/ 98 h 98"/>
                <a:gd name="T14" fmla="*/ 0 w 80"/>
                <a:gd name="T15" fmla="*/ 98 h 98"/>
                <a:gd name="T16" fmla="*/ 0 w 80"/>
                <a:gd name="T17" fmla="*/ 90 h 98"/>
                <a:gd name="T18" fmla="*/ 4 w 80"/>
                <a:gd name="T19" fmla="*/ 82 h 98"/>
                <a:gd name="T20" fmla="*/ 4 w 80"/>
                <a:gd name="T21" fmla="*/ 74 h 98"/>
                <a:gd name="T22" fmla="*/ 4 w 80"/>
                <a:gd name="T23" fmla="*/ 70 h 98"/>
                <a:gd name="T24" fmla="*/ 8 w 80"/>
                <a:gd name="T25" fmla="*/ 64 h 98"/>
                <a:gd name="T26" fmla="*/ 8 w 80"/>
                <a:gd name="T27" fmla="*/ 60 h 98"/>
                <a:gd name="T28" fmla="*/ 8 w 80"/>
                <a:gd name="T29" fmla="*/ 56 h 98"/>
                <a:gd name="T30" fmla="*/ 12 w 80"/>
                <a:gd name="T31" fmla="*/ 52 h 98"/>
                <a:gd name="T32" fmla="*/ 16 w 80"/>
                <a:gd name="T33" fmla="*/ 52 h 98"/>
                <a:gd name="T34" fmla="*/ 22 w 80"/>
                <a:gd name="T35" fmla="*/ 40 h 98"/>
                <a:gd name="T36" fmla="*/ 22 w 80"/>
                <a:gd name="T37" fmla="*/ 34 h 98"/>
                <a:gd name="T38" fmla="*/ 20 w 80"/>
                <a:gd name="T39" fmla="*/ 34 h 98"/>
                <a:gd name="T40" fmla="*/ 20 w 80"/>
                <a:gd name="T41" fmla="*/ 30 h 98"/>
                <a:gd name="T42" fmla="*/ 20 w 80"/>
                <a:gd name="T43" fmla="*/ 22 h 98"/>
                <a:gd name="T44" fmla="*/ 20 w 80"/>
                <a:gd name="T45" fmla="*/ 18 h 98"/>
                <a:gd name="T46" fmla="*/ 20 w 80"/>
                <a:gd name="T47" fmla="*/ 10 h 98"/>
                <a:gd name="T48" fmla="*/ 20 w 80"/>
                <a:gd name="T49" fmla="*/ 10 h 98"/>
                <a:gd name="T50" fmla="*/ 26 w 80"/>
                <a:gd name="T51" fmla="*/ 6 h 98"/>
                <a:gd name="T52" fmla="*/ 34 w 80"/>
                <a:gd name="T53" fmla="*/ 6 h 98"/>
                <a:gd name="T54" fmla="*/ 34 w 80"/>
                <a:gd name="T55" fmla="*/ 10 h 98"/>
                <a:gd name="T56" fmla="*/ 38 w 80"/>
                <a:gd name="T57" fmla="*/ 10 h 98"/>
                <a:gd name="T58" fmla="*/ 42 w 80"/>
                <a:gd name="T59" fmla="*/ 6 h 98"/>
                <a:gd name="T60" fmla="*/ 46 w 80"/>
                <a:gd name="T61" fmla="*/ 6 h 98"/>
                <a:gd name="T62" fmla="*/ 50 w 80"/>
                <a:gd name="T63" fmla="*/ 6 h 98"/>
                <a:gd name="T64" fmla="*/ 56 w 80"/>
                <a:gd name="T65" fmla="*/ 6 h 98"/>
                <a:gd name="T66" fmla="*/ 64 w 80"/>
                <a:gd name="T67" fmla="*/ 0 h 98"/>
                <a:gd name="T68" fmla="*/ 68 w 80"/>
                <a:gd name="T69" fmla="*/ 6 h 98"/>
                <a:gd name="T70" fmla="*/ 72 w 80"/>
                <a:gd name="T71" fmla="*/ 10 h 98"/>
                <a:gd name="T72" fmla="*/ 72 w 80"/>
                <a:gd name="T73" fmla="*/ 18 h 98"/>
                <a:gd name="T74" fmla="*/ 76 w 80"/>
                <a:gd name="T75" fmla="*/ 22 h 98"/>
                <a:gd name="T76" fmla="*/ 76 w 80"/>
                <a:gd name="T77" fmla="*/ 26 h 98"/>
                <a:gd name="T78" fmla="*/ 76 w 80"/>
                <a:gd name="T79" fmla="*/ 34 h 98"/>
                <a:gd name="T80" fmla="*/ 80 w 80"/>
                <a:gd name="T81" fmla="*/ 40 h 98"/>
                <a:gd name="T82" fmla="*/ 76 w 80"/>
                <a:gd name="T83" fmla="*/ 44 h 98"/>
                <a:gd name="T84" fmla="*/ 76 w 80"/>
                <a:gd name="T85" fmla="*/ 48 h 98"/>
                <a:gd name="T86" fmla="*/ 76 w 80"/>
                <a:gd name="T87" fmla="*/ 52 h 98"/>
                <a:gd name="T88" fmla="*/ 76 w 80"/>
                <a:gd name="T89" fmla="*/ 52 h 98"/>
                <a:gd name="T90" fmla="*/ 72 w 80"/>
                <a:gd name="T91" fmla="*/ 56 h 98"/>
                <a:gd name="T92" fmla="*/ 72 w 80"/>
                <a:gd name="T93" fmla="*/ 60 h 98"/>
                <a:gd name="T94" fmla="*/ 64 w 80"/>
                <a:gd name="T95" fmla="*/ 66 h 98"/>
                <a:gd name="T96" fmla="*/ 64 w 80"/>
                <a:gd name="T97" fmla="*/ 70 h 98"/>
                <a:gd name="T98" fmla="*/ 64 w 80"/>
                <a:gd name="T99" fmla="*/ 78 h 98"/>
                <a:gd name="T100" fmla="*/ 56 w 80"/>
                <a:gd name="T101" fmla="*/ 90 h 98"/>
                <a:gd name="T102" fmla="*/ 52 w 80"/>
                <a:gd name="T103"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98">
                  <a:moveTo>
                    <a:pt x="50" y="90"/>
                  </a:moveTo>
                  <a:lnTo>
                    <a:pt x="46" y="90"/>
                  </a:lnTo>
                  <a:lnTo>
                    <a:pt x="46" y="90"/>
                  </a:lnTo>
                  <a:lnTo>
                    <a:pt x="46" y="90"/>
                  </a:lnTo>
                  <a:lnTo>
                    <a:pt x="42" y="90"/>
                  </a:lnTo>
                  <a:lnTo>
                    <a:pt x="30" y="90"/>
                  </a:lnTo>
                  <a:lnTo>
                    <a:pt x="30" y="90"/>
                  </a:lnTo>
                  <a:lnTo>
                    <a:pt x="26" y="90"/>
                  </a:lnTo>
                  <a:lnTo>
                    <a:pt x="26" y="90"/>
                  </a:lnTo>
                  <a:lnTo>
                    <a:pt x="22" y="90"/>
                  </a:lnTo>
                  <a:lnTo>
                    <a:pt x="20" y="90"/>
                  </a:lnTo>
                  <a:lnTo>
                    <a:pt x="20" y="90"/>
                  </a:lnTo>
                  <a:lnTo>
                    <a:pt x="16" y="90"/>
                  </a:lnTo>
                  <a:lnTo>
                    <a:pt x="16" y="90"/>
                  </a:lnTo>
                  <a:lnTo>
                    <a:pt x="16" y="90"/>
                  </a:lnTo>
                  <a:lnTo>
                    <a:pt x="16" y="90"/>
                  </a:lnTo>
                  <a:lnTo>
                    <a:pt x="16" y="90"/>
                  </a:lnTo>
                  <a:lnTo>
                    <a:pt x="12" y="90"/>
                  </a:lnTo>
                  <a:lnTo>
                    <a:pt x="12" y="94"/>
                  </a:lnTo>
                  <a:lnTo>
                    <a:pt x="12" y="94"/>
                  </a:lnTo>
                  <a:lnTo>
                    <a:pt x="12" y="94"/>
                  </a:lnTo>
                  <a:lnTo>
                    <a:pt x="12" y="94"/>
                  </a:lnTo>
                  <a:lnTo>
                    <a:pt x="12" y="98"/>
                  </a:lnTo>
                  <a:lnTo>
                    <a:pt x="8" y="98"/>
                  </a:lnTo>
                  <a:lnTo>
                    <a:pt x="8" y="98"/>
                  </a:lnTo>
                  <a:lnTo>
                    <a:pt x="8" y="98"/>
                  </a:lnTo>
                  <a:lnTo>
                    <a:pt x="8" y="98"/>
                  </a:lnTo>
                  <a:lnTo>
                    <a:pt x="8" y="98"/>
                  </a:lnTo>
                  <a:lnTo>
                    <a:pt x="4" y="98"/>
                  </a:lnTo>
                  <a:lnTo>
                    <a:pt x="4" y="98"/>
                  </a:lnTo>
                  <a:lnTo>
                    <a:pt x="4" y="98"/>
                  </a:lnTo>
                  <a:lnTo>
                    <a:pt x="4" y="98"/>
                  </a:lnTo>
                  <a:lnTo>
                    <a:pt x="4" y="98"/>
                  </a:lnTo>
                  <a:lnTo>
                    <a:pt x="4" y="98"/>
                  </a:lnTo>
                  <a:lnTo>
                    <a:pt x="4" y="98"/>
                  </a:lnTo>
                  <a:lnTo>
                    <a:pt x="4" y="98"/>
                  </a:lnTo>
                  <a:lnTo>
                    <a:pt x="0" y="98"/>
                  </a:lnTo>
                  <a:lnTo>
                    <a:pt x="0" y="98"/>
                  </a:lnTo>
                  <a:lnTo>
                    <a:pt x="0" y="98"/>
                  </a:lnTo>
                  <a:lnTo>
                    <a:pt x="0" y="98"/>
                  </a:lnTo>
                  <a:lnTo>
                    <a:pt x="0" y="94"/>
                  </a:lnTo>
                  <a:lnTo>
                    <a:pt x="0" y="94"/>
                  </a:lnTo>
                  <a:lnTo>
                    <a:pt x="0" y="90"/>
                  </a:lnTo>
                  <a:lnTo>
                    <a:pt x="0" y="90"/>
                  </a:lnTo>
                  <a:lnTo>
                    <a:pt x="0" y="90"/>
                  </a:lnTo>
                  <a:lnTo>
                    <a:pt x="0" y="86"/>
                  </a:lnTo>
                  <a:lnTo>
                    <a:pt x="0" y="86"/>
                  </a:lnTo>
                  <a:lnTo>
                    <a:pt x="0" y="82"/>
                  </a:lnTo>
                  <a:lnTo>
                    <a:pt x="4" y="82"/>
                  </a:lnTo>
                  <a:lnTo>
                    <a:pt x="4" y="82"/>
                  </a:lnTo>
                  <a:lnTo>
                    <a:pt x="4" y="82"/>
                  </a:lnTo>
                  <a:lnTo>
                    <a:pt x="4" y="78"/>
                  </a:lnTo>
                  <a:lnTo>
                    <a:pt x="4" y="74"/>
                  </a:lnTo>
                  <a:lnTo>
                    <a:pt x="4" y="74"/>
                  </a:lnTo>
                  <a:lnTo>
                    <a:pt x="4" y="74"/>
                  </a:lnTo>
                  <a:lnTo>
                    <a:pt x="4" y="70"/>
                  </a:lnTo>
                  <a:lnTo>
                    <a:pt x="4" y="70"/>
                  </a:lnTo>
                  <a:lnTo>
                    <a:pt x="4" y="70"/>
                  </a:lnTo>
                  <a:lnTo>
                    <a:pt x="4" y="70"/>
                  </a:lnTo>
                  <a:lnTo>
                    <a:pt x="4" y="70"/>
                  </a:lnTo>
                  <a:lnTo>
                    <a:pt x="4" y="66"/>
                  </a:lnTo>
                  <a:lnTo>
                    <a:pt x="4" y="66"/>
                  </a:lnTo>
                  <a:lnTo>
                    <a:pt x="8" y="66"/>
                  </a:lnTo>
                  <a:lnTo>
                    <a:pt x="8" y="64"/>
                  </a:lnTo>
                  <a:lnTo>
                    <a:pt x="8" y="64"/>
                  </a:lnTo>
                  <a:lnTo>
                    <a:pt x="8" y="64"/>
                  </a:lnTo>
                  <a:lnTo>
                    <a:pt x="8" y="60"/>
                  </a:lnTo>
                  <a:lnTo>
                    <a:pt x="8" y="60"/>
                  </a:lnTo>
                  <a:lnTo>
                    <a:pt x="8" y="60"/>
                  </a:lnTo>
                  <a:lnTo>
                    <a:pt x="8" y="60"/>
                  </a:lnTo>
                  <a:lnTo>
                    <a:pt x="8" y="60"/>
                  </a:lnTo>
                  <a:lnTo>
                    <a:pt x="8" y="60"/>
                  </a:lnTo>
                  <a:lnTo>
                    <a:pt x="8" y="56"/>
                  </a:lnTo>
                  <a:lnTo>
                    <a:pt x="8" y="56"/>
                  </a:lnTo>
                  <a:lnTo>
                    <a:pt x="8" y="56"/>
                  </a:lnTo>
                  <a:lnTo>
                    <a:pt x="8" y="56"/>
                  </a:lnTo>
                  <a:lnTo>
                    <a:pt x="12" y="56"/>
                  </a:lnTo>
                  <a:lnTo>
                    <a:pt x="12" y="56"/>
                  </a:lnTo>
                  <a:lnTo>
                    <a:pt x="12" y="56"/>
                  </a:lnTo>
                  <a:lnTo>
                    <a:pt x="12" y="52"/>
                  </a:lnTo>
                  <a:lnTo>
                    <a:pt x="12" y="52"/>
                  </a:lnTo>
                  <a:lnTo>
                    <a:pt x="12" y="52"/>
                  </a:lnTo>
                  <a:lnTo>
                    <a:pt x="16" y="52"/>
                  </a:lnTo>
                  <a:lnTo>
                    <a:pt x="16" y="52"/>
                  </a:lnTo>
                  <a:lnTo>
                    <a:pt x="16" y="52"/>
                  </a:lnTo>
                  <a:lnTo>
                    <a:pt x="16" y="48"/>
                  </a:lnTo>
                  <a:lnTo>
                    <a:pt x="16" y="48"/>
                  </a:lnTo>
                  <a:lnTo>
                    <a:pt x="16" y="48"/>
                  </a:lnTo>
                  <a:lnTo>
                    <a:pt x="20" y="44"/>
                  </a:lnTo>
                  <a:lnTo>
                    <a:pt x="22" y="40"/>
                  </a:lnTo>
                  <a:lnTo>
                    <a:pt x="22" y="36"/>
                  </a:lnTo>
                  <a:lnTo>
                    <a:pt x="26" y="36"/>
                  </a:lnTo>
                  <a:lnTo>
                    <a:pt x="26" y="36"/>
                  </a:lnTo>
                  <a:lnTo>
                    <a:pt x="22" y="34"/>
                  </a:lnTo>
                  <a:lnTo>
                    <a:pt x="22" y="34"/>
                  </a:lnTo>
                  <a:lnTo>
                    <a:pt x="22" y="34"/>
                  </a:lnTo>
                  <a:lnTo>
                    <a:pt x="22" y="30"/>
                  </a:lnTo>
                  <a:lnTo>
                    <a:pt x="22" y="30"/>
                  </a:lnTo>
                  <a:lnTo>
                    <a:pt x="20" y="34"/>
                  </a:lnTo>
                  <a:lnTo>
                    <a:pt x="20" y="34"/>
                  </a:lnTo>
                  <a:lnTo>
                    <a:pt x="20" y="34"/>
                  </a:lnTo>
                  <a:lnTo>
                    <a:pt x="20" y="34"/>
                  </a:lnTo>
                  <a:lnTo>
                    <a:pt x="20" y="30"/>
                  </a:lnTo>
                  <a:lnTo>
                    <a:pt x="20" y="30"/>
                  </a:lnTo>
                  <a:lnTo>
                    <a:pt x="20" y="30"/>
                  </a:lnTo>
                  <a:lnTo>
                    <a:pt x="20" y="26"/>
                  </a:lnTo>
                  <a:lnTo>
                    <a:pt x="20" y="26"/>
                  </a:lnTo>
                  <a:lnTo>
                    <a:pt x="20" y="26"/>
                  </a:lnTo>
                  <a:lnTo>
                    <a:pt x="20" y="22"/>
                  </a:lnTo>
                  <a:lnTo>
                    <a:pt x="20" y="22"/>
                  </a:lnTo>
                  <a:lnTo>
                    <a:pt x="20" y="22"/>
                  </a:lnTo>
                  <a:lnTo>
                    <a:pt x="20" y="22"/>
                  </a:lnTo>
                  <a:lnTo>
                    <a:pt x="20" y="22"/>
                  </a:lnTo>
                  <a:lnTo>
                    <a:pt x="20" y="22"/>
                  </a:lnTo>
                  <a:lnTo>
                    <a:pt x="20" y="18"/>
                  </a:lnTo>
                  <a:lnTo>
                    <a:pt x="20" y="18"/>
                  </a:lnTo>
                  <a:lnTo>
                    <a:pt x="20" y="14"/>
                  </a:lnTo>
                  <a:lnTo>
                    <a:pt x="20" y="14"/>
                  </a:lnTo>
                  <a:lnTo>
                    <a:pt x="20" y="14"/>
                  </a:lnTo>
                  <a:lnTo>
                    <a:pt x="20" y="10"/>
                  </a:lnTo>
                  <a:lnTo>
                    <a:pt x="20" y="10"/>
                  </a:lnTo>
                  <a:lnTo>
                    <a:pt x="20" y="10"/>
                  </a:lnTo>
                  <a:lnTo>
                    <a:pt x="20" y="10"/>
                  </a:lnTo>
                  <a:lnTo>
                    <a:pt x="20" y="10"/>
                  </a:lnTo>
                  <a:lnTo>
                    <a:pt x="20" y="10"/>
                  </a:lnTo>
                  <a:lnTo>
                    <a:pt x="22" y="10"/>
                  </a:lnTo>
                  <a:lnTo>
                    <a:pt x="22" y="6"/>
                  </a:lnTo>
                  <a:lnTo>
                    <a:pt x="22" y="6"/>
                  </a:lnTo>
                  <a:lnTo>
                    <a:pt x="26" y="6"/>
                  </a:lnTo>
                  <a:lnTo>
                    <a:pt x="26" y="6"/>
                  </a:lnTo>
                  <a:lnTo>
                    <a:pt x="26" y="10"/>
                  </a:lnTo>
                  <a:lnTo>
                    <a:pt x="30" y="10"/>
                  </a:lnTo>
                  <a:lnTo>
                    <a:pt x="30" y="6"/>
                  </a:lnTo>
                  <a:lnTo>
                    <a:pt x="30" y="6"/>
                  </a:lnTo>
                  <a:lnTo>
                    <a:pt x="34" y="6"/>
                  </a:lnTo>
                  <a:lnTo>
                    <a:pt x="34" y="6"/>
                  </a:lnTo>
                  <a:lnTo>
                    <a:pt x="34" y="6"/>
                  </a:lnTo>
                  <a:lnTo>
                    <a:pt x="34" y="10"/>
                  </a:lnTo>
                  <a:lnTo>
                    <a:pt x="34" y="10"/>
                  </a:lnTo>
                  <a:lnTo>
                    <a:pt x="34" y="10"/>
                  </a:lnTo>
                  <a:lnTo>
                    <a:pt x="38" y="10"/>
                  </a:lnTo>
                  <a:lnTo>
                    <a:pt x="38" y="10"/>
                  </a:lnTo>
                  <a:lnTo>
                    <a:pt x="38" y="10"/>
                  </a:lnTo>
                  <a:lnTo>
                    <a:pt x="38" y="10"/>
                  </a:lnTo>
                  <a:lnTo>
                    <a:pt x="38" y="10"/>
                  </a:lnTo>
                  <a:lnTo>
                    <a:pt x="38" y="10"/>
                  </a:lnTo>
                  <a:lnTo>
                    <a:pt x="38" y="10"/>
                  </a:lnTo>
                  <a:lnTo>
                    <a:pt x="38" y="10"/>
                  </a:lnTo>
                  <a:lnTo>
                    <a:pt x="38" y="10"/>
                  </a:lnTo>
                  <a:lnTo>
                    <a:pt x="42" y="6"/>
                  </a:lnTo>
                  <a:lnTo>
                    <a:pt x="42" y="6"/>
                  </a:lnTo>
                  <a:lnTo>
                    <a:pt x="46" y="6"/>
                  </a:lnTo>
                  <a:lnTo>
                    <a:pt x="46" y="6"/>
                  </a:lnTo>
                  <a:lnTo>
                    <a:pt x="46" y="6"/>
                  </a:lnTo>
                  <a:lnTo>
                    <a:pt x="46" y="6"/>
                  </a:lnTo>
                  <a:lnTo>
                    <a:pt x="50" y="6"/>
                  </a:lnTo>
                  <a:lnTo>
                    <a:pt x="50" y="6"/>
                  </a:lnTo>
                  <a:lnTo>
                    <a:pt x="50" y="6"/>
                  </a:lnTo>
                  <a:lnTo>
                    <a:pt x="50" y="6"/>
                  </a:lnTo>
                  <a:lnTo>
                    <a:pt x="50" y="6"/>
                  </a:lnTo>
                  <a:lnTo>
                    <a:pt x="52" y="6"/>
                  </a:lnTo>
                  <a:lnTo>
                    <a:pt x="52" y="6"/>
                  </a:lnTo>
                  <a:lnTo>
                    <a:pt x="52" y="6"/>
                  </a:lnTo>
                  <a:lnTo>
                    <a:pt x="56" y="6"/>
                  </a:lnTo>
                  <a:lnTo>
                    <a:pt x="56" y="6"/>
                  </a:lnTo>
                  <a:lnTo>
                    <a:pt x="56" y="6"/>
                  </a:lnTo>
                  <a:lnTo>
                    <a:pt x="64" y="0"/>
                  </a:lnTo>
                  <a:lnTo>
                    <a:pt x="64" y="0"/>
                  </a:lnTo>
                  <a:lnTo>
                    <a:pt x="64" y="0"/>
                  </a:lnTo>
                  <a:lnTo>
                    <a:pt x="64" y="0"/>
                  </a:lnTo>
                  <a:lnTo>
                    <a:pt x="64" y="2"/>
                  </a:lnTo>
                  <a:lnTo>
                    <a:pt x="68" y="2"/>
                  </a:lnTo>
                  <a:lnTo>
                    <a:pt x="68" y="6"/>
                  </a:lnTo>
                  <a:lnTo>
                    <a:pt x="68" y="6"/>
                  </a:lnTo>
                  <a:lnTo>
                    <a:pt x="68" y="6"/>
                  </a:lnTo>
                  <a:lnTo>
                    <a:pt x="68" y="6"/>
                  </a:lnTo>
                  <a:lnTo>
                    <a:pt x="72" y="10"/>
                  </a:lnTo>
                  <a:lnTo>
                    <a:pt x="72" y="10"/>
                  </a:lnTo>
                  <a:lnTo>
                    <a:pt x="72" y="10"/>
                  </a:lnTo>
                  <a:lnTo>
                    <a:pt x="72" y="10"/>
                  </a:lnTo>
                  <a:lnTo>
                    <a:pt x="72" y="14"/>
                  </a:lnTo>
                  <a:lnTo>
                    <a:pt x="72" y="14"/>
                  </a:lnTo>
                  <a:lnTo>
                    <a:pt x="72" y="18"/>
                  </a:lnTo>
                  <a:lnTo>
                    <a:pt x="72" y="18"/>
                  </a:lnTo>
                  <a:lnTo>
                    <a:pt x="72" y="18"/>
                  </a:lnTo>
                  <a:lnTo>
                    <a:pt x="72" y="18"/>
                  </a:lnTo>
                  <a:lnTo>
                    <a:pt x="72" y="18"/>
                  </a:lnTo>
                  <a:lnTo>
                    <a:pt x="72" y="22"/>
                  </a:lnTo>
                  <a:lnTo>
                    <a:pt x="72" y="22"/>
                  </a:lnTo>
                  <a:lnTo>
                    <a:pt x="76" y="22"/>
                  </a:lnTo>
                  <a:lnTo>
                    <a:pt x="76" y="22"/>
                  </a:lnTo>
                  <a:lnTo>
                    <a:pt x="76" y="22"/>
                  </a:lnTo>
                  <a:lnTo>
                    <a:pt x="76" y="22"/>
                  </a:lnTo>
                  <a:lnTo>
                    <a:pt x="76" y="26"/>
                  </a:lnTo>
                  <a:lnTo>
                    <a:pt x="76" y="26"/>
                  </a:lnTo>
                  <a:lnTo>
                    <a:pt x="76" y="26"/>
                  </a:lnTo>
                  <a:lnTo>
                    <a:pt x="76" y="30"/>
                  </a:lnTo>
                  <a:lnTo>
                    <a:pt x="76" y="30"/>
                  </a:lnTo>
                  <a:lnTo>
                    <a:pt x="76" y="30"/>
                  </a:lnTo>
                  <a:lnTo>
                    <a:pt x="76" y="34"/>
                  </a:lnTo>
                  <a:lnTo>
                    <a:pt x="76" y="34"/>
                  </a:lnTo>
                  <a:lnTo>
                    <a:pt x="80" y="34"/>
                  </a:lnTo>
                  <a:lnTo>
                    <a:pt x="80" y="34"/>
                  </a:lnTo>
                  <a:lnTo>
                    <a:pt x="80" y="36"/>
                  </a:lnTo>
                  <a:lnTo>
                    <a:pt x="80" y="40"/>
                  </a:lnTo>
                  <a:lnTo>
                    <a:pt x="80" y="44"/>
                  </a:lnTo>
                  <a:lnTo>
                    <a:pt x="80" y="44"/>
                  </a:lnTo>
                  <a:lnTo>
                    <a:pt x="80" y="44"/>
                  </a:lnTo>
                  <a:lnTo>
                    <a:pt x="80" y="44"/>
                  </a:lnTo>
                  <a:lnTo>
                    <a:pt x="76" y="44"/>
                  </a:lnTo>
                  <a:lnTo>
                    <a:pt x="76" y="44"/>
                  </a:lnTo>
                  <a:lnTo>
                    <a:pt x="76" y="48"/>
                  </a:lnTo>
                  <a:lnTo>
                    <a:pt x="76" y="48"/>
                  </a:lnTo>
                  <a:lnTo>
                    <a:pt x="76" y="48"/>
                  </a:lnTo>
                  <a:lnTo>
                    <a:pt x="76" y="48"/>
                  </a:lnTo>
                  <a:lnTo>
                    <a:pt x="76" y="48"/>
                  </a:lnTo>
                  <a:lnTo>
                    <a:pt x="76" y="48"/>
                  </a:lnTo>
                  <a:lnTo>
                    <a:pt x="76" y="48"/>
                  </a:lnTo>
                  <a:lnTo>
                    <a:pt x="76" y="52"/>
                  </a:lnTo>
                  <a:lnTo>
                    <a:pt x="76" y="52"/>
                  </a:lnTo>
                  <a:lnTo>
                    <a:pt x="76" y="52"/>
                  </a:lnTo>
                  <a:lnTo>
                    <a:pt x="76" y="52"/>
                  </a:lnTo>
                  <a:lnTo>
                    <a:pt x="76" y="52"/>
                  </a:lnTo>
                  <a:lnTo>
                    <a:pt x="76" y="52"/>
                  </a:lnTo>
                  <a:lnTo>
                    <a:pt x="76" y="52"/>
                  </a:lnTo>
                  <a:lnTo>
                    <a:pt x="72" y="52"/>
                  </a:lnTo>
                  <a:lnTo>
                    <a:pt x="72" y="52"/>
                  </a:lnTo>
                  <a:lnTo>
                    <a:pt x="72" y="52"/>
                  </a:lnTo>
                  <a:lnTo>
                    <a:pt x="72" y="56"/>
                  </a:lnTo>
                  <a:lnTo>
                    <a:pt x="72" y="56"/>
                  </a:lnTo>
                  <a:lnTo>
                    <a:pt x="72" y="56"/>
                  </a:lnTo>
                  <a:lnTo>
                    <a:pt x="72" y="56"/>
                  </a:lnTo>
                  <a:lnTo>
                    <a:pt x="72" y="56"/>
                  </a:lnTo>
                  <a:lnTo>
                    <a:pt x="72" y="60"/>
                  </a:lnTo>
                  <a:lnTo>
                    <a:pt x="72" y="60"/>
                  </a:lnTo>
                  <a:lnTo>
                    <a:pt x="68" y="64"/>
                  </a:lnTo>
                  <a:lnTo>
                    <a:pt x="68" y="64"/>
                  </a:lnTo>
                  <a:lnTo>
                    <a:pt x="68" y="64"/>
                  </a:lnTo>
                  <a:lnTo>
                    <a:pt x="68" y="64"/>
                  </a:lnTo>
                  <a:lnTo>
                    <a:pt x="64" y="66"/>
                  </a:lnTo>
                  <a:lnTo>
                    <a:pt x="64" y="66"/>
                  </a:lnTo>
                  <a:lnTo>
                    <a:pt x="64" y="70"/>
                  </a:lnTo>
                  <a:lnTo>
                    <a:pt x="64" y="70"/>
                  </a:lnTo>
                  <a:lnTo>
                    <a:pt x="64" y="70"/>
                  </a:lnTo>
                  <a:lnTo>
                    <a:pt x="64" y="70"/>
                  </a:lnTo>
                  <a:lnTo>
                    <a:pt x="64" y="70"/>
                  </a:lnTo>
                  <a:lnTo>
                    <a:pt x="64" y="74"/>
                  </a:lnTo>
                  <a:lnTo>
                    <a:pt x="64" y="74"/>
                  </a:lnTo>
                  <a:lnTo>
                    <a:pt x="64" y="74"/>
                  </a:lnTo>
                  <a:lnTo>
                    <a:pt x="64" y="78"/>
                  </a:lnTo>
                  <a:lnTo>
                    <a:pt x="64" y="82"/>
                  </a:lnTo>
                  <a:lnTo>
                    <a:pt x="64" y="90"/>
                  </a:lnTo>
                  <a:lnTo>
                    <a:pt x="64" y="90"/>
                  </a:lnTo>
                  <a:lnTo>
                    <a:pt x="64" y="90"/>
                  </a:lnTo>
                  <a:lnTo>
                    <a:pt x="56" y="90"/>
                  </a:lnTo>
                  <a:lnTo>
                    <a:pt x="56" y="90"/>
                  </a:lnTo>
                  <a:lnTo>
                    <a:pt x="56" y="90"/>
                  </a:lnTo>
                  <a:lnTo>
                    <a:pt x="52" y="90"/>
                  </a:lnTo>
                  <a:lnTo>
                    <a:pt x="52" y="90"/>
                  </a:lnTo>
                  <a:lnTo>
                    <a:pt x="52" y="90"/>
                  </a:lnTo>
                  <a:lnTo>
                    <a:pt x="50" y="90"/>
                  </a:lnTo>
                  <a:lnTo>
                    <a:pt x="50" y="90"/>
                  </a:lnTo>
                  <a:lnTo>
                    <a:pt x="50" y="90"/>
                  </a:lnTo>
                  <a:lnTo>
                    <a:pt x="50" y="9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175"/>
            <p:cNvSpPr>
              <a:spLocks/>
            </p:cNvSpPr>
            <p:nvPr/>
          </p:nvSpPr>
          <p:spPr bwMode="auto">
            <a:xfrm>
              <a:off x="4006850" y="3794193"/>
              <a:ext cx="190500" cy="196850"/>
            </a:xfrm>
            <a:custGeom>
              <a:avLst/>
              <a:gdLst>
                <a:gd name="T0" fmla="*/ 0 w 120"/>
                <a:gd name="T1" fmla="*/ 120 h 124"/>
                <a:gd name="T2" fmla="*/ 0 w 120"/>
                <a:gd name="T3" fmla="*/ 112 h 124"/>
                <a:gd name="T4" fmla="*/ 4 w 120"/>
                <a:gd name="T5" fmla="*/ 108 h 124"/>
                <a:gd name="T6" fmla="*/ 4 w 120"/>
                <a:gd name="T7" fmla="*/ 104 h 124"/>
                <a:gd name="T8" fmla="*/ 8 w 120"/>
                <a:gd name="T9" fmla="*/ 96 h 124"/>
                <a:gd name="T10" fmla="*/ 12 w 120"/>
                <a:gd name="T11" fmla="*/ 96 h 124"/>
                <a:gd name="T12" fmla="*/ 12 w 120"/>
                <a:gd name="T13" fmla="*/ 94 h 124"/>
                <a:gd name="T14" fmla="*/ 12 w 120"/>
                <a:gd name="T15" fmla="*/ 90 h 124"/>
                <a:gd name="T16" fmla="*/ 16 w 120"/>
                <a:gd name="T17" fmla="*/ 86 h 124"/>
                <a:gd name="T18" fmla="*/ 16 w 120"/>
                <a:gd name="T19" fmla="*/ 82 h 124"/>
                <a:gd name="T20" fmla="*/ 16 w 120"/>
                <a:gd name="T21" fmla="*/ 78 h 124"/>
                <a:gd name="T22" fmla="*/ 16 w 120"/>
                <a:gd name="T23" fmla="*/ 78 h 124"/>
                <a:gd name="T24" fmla="*/ 20 w 120"/>
                <a:gd name="T25" fmla="*/ 74 h 124"/>
                <a:gd name="T26" fmla="*/ 20 w 120"/>
                <a:gd name="T27" fmla="*/ 70 h 124"/>
                <a:gd name="T28" fmla="*/ 20 w 120"/>
                <a:gd name="T29" fmla="*/ 70 h 124"/>
                <a:gd name="T30" fmla="*/ 20 w 120"/>
                <a:gd name="T31" fmla="*/ 70 h 124"/>
                <a:gd name="T32" fmla="*/ 20 w 120"/>
                <a:gd name="T33" fmla="*/ 66 h 124"/>
                <a:gd name="T34" fmla="*/ 28 w 120"/>
                <a:gd name="T35" fmla="*/ 64 h 124"/>
                <a:gd name="T36" fmla="*/ 28 w 120"/>
                <a:gd name="T37" fmla="*/ 60 h 124"/>
                <a:gd name="T38" fmla="*/ 30 w 120"/>
                <a:gd name="T39" fmla="*/ 56 h 124"/>
                <a:gd name="T40" fmla="*/ 34 w 120"/>
                <a:gd name="T41" fmla="*/ 52 h 124"/>
                <a:gd name="T42" fmla="*/ 34 w 120"/>
                <a:gd name="T43" fmla="*/ 48 h 124"/>
                <a:gd name="T44" fmla="*/ 34 w 120"/>
                <a:gd name="T45" fmla="*/ 40 h 124"/>
                <a:gd name="T46" fmla="*/ 34 w 120"/>
                <a:gd name="T47" fmla="*/ 34 h 124"/>
                <a:gd name="T48" fmla="*/ 38 w 120"/>
                <a:gd name="T49" fmla="*/ 34 h 124"/>
                <a:gd name="T50" fmla="*/ 38 w 120"/>
                <a:gd name="T51" fmla="*/ 30 h 124"/>
                <a:gd name="T52" fmla="*/ 38 w 120"/>
                <a:gd name="T53" fmla="*/ 30 h 124"/>
                <a:gd name="T54" fmla="*/ 42 w 120"/>
                <a:gd name="T55" fmla="*/ 26 h 124"/>
                <a:gd name="T56" fmla="*/ 42 w 120"/>
                <a:gd name="T57" fmla="*/ 26 h 124"/>
                <a:gd name="T58" fmla="*/ 46 w 120"/>
                <a:gd name="T59" fmla="*/ 22 h 124"/>
                <a:gd name="T60" fmla="*/ 50 w 120"/>
                <a:gd name="T61" fmla="*/ 18 h 124"/>
                <a:gd name="T62" fmla="*/ 54 w 120"/>
                <a:gd name="T63" fmla="*/ 14 h 124"/>
                <a:gd name="T64" fmla="*/ 54 w 120"/>
                <a:gd name="T65" fmla="*/ 10 h 124"/>
                <a:gd name="T66" fmla="*/ 54 w 120"/>
                <a:gd name="T67" fmla="*/ 6 h 124"/>
                <a:gd name="T68" fmla="*/ 58 w 120"/>
                <a:gd name="T69" fmla="*/ 4 h 124"/>
                <a:gd name="T70" fmla="*/ 58 w 120"/>
                <a:gd name="T71" fmla="*/ 0 h 124"/>
                <a:gd name="T72" fmla="*/ 102 w 120"/>
                <a:gd name="T73" fmla="*/ 0 h 124"/>
                <a:gd name="T74" fmla="*/ 106 w 120"/>
                <a:gd name="T75" fmla="*/ 0 h 124"/>
                <a:gd name="T76" fmla="*/ 120 w 120"/>
                <a:gd name="T77" fmla="*/ 0 h 124"/>
                <a:gd name="T78" fmla="*/ 120 w 120"/>
                <a:gd name="T79" fmla="*/ 14 h 124"/>
                <a:gd name="T80" fmla="*/ 120 w 120"/>
                <a:gd name="T81" fmla="*/ 30 h 124"/>
                <a:gd name="T82" fmla="*/ 106 w 120"/>
                <a:gd name="T83" fmla="*/ 30 h 124"/>
                <a:gd name="T84" fmla="*/ 102 w 120"/>
                <a:gd name="T85" fmla="*/ 30 h 124"/>
                <a:gd name="T86" fmla="*/ 84 w 120"/>
                <a:gd name="T87" fmla="*/ 30 h 124"/>
                <a:gd name="T88" fmla="*/ 72 w 120"/>
                <a:gd name="T89" fmla="*/ 36 h 124"/>
                <a:gd name="T90" fmla="*/ 72 w 120"/>
                <a:gd name="T91" fmla="*/ 44 h 124"/>
                <a:gd name="T92" fmla="*/ 72 w 120"/>
                <a:gd name="T93" fmla="*/ 60 h 124"/>
                <a:gd name="T94" fmla="*/ 72 w 120"/>
                <a:gd name="T95" fmla="*/ 78 h 124"/>
                <a:gd name="T96" fmla="*/ 64 w 120"/>
                <a:gd name="T97" fmla="*/ 78 h 124"/>
                <a:gd name="T98" fmla="*/ 60 w 120"/>
                <a:gd name="T99" fmla="*/ 86 h 124"/>
                <a:gd name="T100" fmla="*/ 58 w 120"/>
                <a:gd name="T101" fmla="*/ 90 h 124"/>
                <a:gd name="T102" fmla="*/ 58 w 120"/>
                <a:gd name="T103" fmla="*/ 96 h 124"/>
                <a:gd name="T104" fmla="*/ 60 w 120"/>
                <a:gd name="T105" fmla="*/ 104 h 124"/>
                <a:gd name="T106" fmla="*/ 46 w 120"/>
                <a:gd name="T107" fmla="*/ 116 h 124"/>
                <a:gd name="T108" fmla="*/ 34 w 120"/>
                <a:gd name="T109" fmla="*/ 116 h 124"/>
                <a:gd name="T110" fmla="*/ 20 w 120"/>
                <a:gd name="T111" fmla="*/ 116 h 124"/>
                <a:gd name="T112" fmla="*/ 4 w 120"/>
                <a:gd name="T113" fmla="*/ 116 h 124"/>
                <a:gd name="T114" fmla="*/ 0 w 120"/>
                <a:gd name="T115" fmla="*/ 120 h 124"/>
                <a:gd name="T116" fmla="*/ 0 w 120"/>
                <a:gd name="T1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124">
                  <a:moveTo>
                    <a:pt x="0" y="124"/>
                  </a:moveTo>
                  <a:lnTo>
                    <a:pt x="0" y="124"/>
                  </a:lnTo>
                  <a:lnTo>
                    <a:pt x="0" y="124"/>
                  </a:lnTo>
                  <a:lnTo>
                    <a:pt x="0" y="120"/>
                  </a:lnTo>
                  <a:lnTo>
                    <a:pt x="0" y="120"/>
                  </a:lnTo>
                  <a:lnTo>
                    <a:pt x="0" y="116"/>
                  </a:lnTo>
                  <a:lnTo>
                    <a:pt x="0" y="112"/>
                  </a:lnTo>
                  <a:lnTo>
                    <a:pt x="0" y="112"/>
                  </a:lnTo>
                  <a:lnTo>
                    <a:pt x="0" y="112"/>
                  </a:lnTo>
                  <a:lnTo>
                    <a:pt x="4" y="112"/>
                  </a:lnTo>
                  <a:lnTo>
                    <a:pt x="4" y="108"/>
                  </a:lnTo>
                  <a:lnTo>
                    <a:pt x="4" y="108"/>
                  </a:lnTo>
                  <a:lnTo>
                    <a:pt x="4" y="108"/>
                  </a:lnTo>
                  <a:lnTo>
                    <a:pt x="4" y="104"/>
                  </a:lnTo>
                  <a:lnTo>
                    <a:pt x="4" y="104"/>
                  </a:lnTo>
                  <a:lnTo>
                    <a:pt x="4" y="104"/>
                  </a:lnTo>
                  <a:lnTo>
                    <a:pt x="4" y="100"/>
                  </a:lnTo>
                  <a:lnTo>
                    <a:pt x="8" y="96"/>
                  </a:lnTo>
                  <a:lnTo>
                    <a:pt x="8" y="96"/>
                  </a:lnTo>
                  <a:lnTo>
                    <a:pt x="8" y="96"/>
                  </a:lnTo>
                  <a:lnTo>
                    <a:pt x="8" y="96"/>
                  </a:lnTo>
                  <a:lnTo>
                    <a:pt x="8" y="96"/>
                  </a:lnTo>
                  <a:lnTo>
                    <a:pt x="8" y="96"/>
                  </a:lnTo>
                  <a:lnTo>
                    <a:pt x="12" y="96"/>
                  </a:lnTo>
                  <a:lnTo>
                    <a:pt x="12" y="96"/>
                  </a:lnTo>
                  <a:lnTo>
                    <a:pt x="12" y="94"/>
                  </a:lnTo>
                  <a:lnTo>
                    <a:pt x="12" y="94"/>
                  </a:lnTo>
                  <a:lnTo>
                    <a:pt x="12" y="94"/>
                  </a:lnTo>
                  <a:lnTo>
                    <a:pt x="12" y="90"/>
                  </a:lnTo>
                  <a:lnTo>
                    <a:pt x="12" y="90"/>
                  </a:lnTo>
                  <a:lnTo>
                    <a:pt x="12" y="90"/>
                  </a:lnTo>
                  <a:lnTo>
                    <a:pt x="12" y="90"/>
                  </a:lnTo>
                  <a:lnTo>
                    <a:pt x="12" y="90"/>
                  </a:lnTo>
                  <a:lnTo>
                    <a:pt x="12" y="86"/>
                  </a:lnTo>
                  <a:lnTo>
                    <a:pt x="12" y="86"/>
                  </a:lnTo>
                  <a:lnTo>
                    <a:pt x="16" y="86"/>
                  </a:lnTo>
                  <a:lnTo>
                    <a:pt x="16" y="86"/>
                  </a:lnTo>
                  <a:lnTo>
                    <a:pt x="16" y="86"/>
                  </a:lnTo>
                  <a:lnTo>
                    <a:pt x="16" y="86"/>
                  </a:lnTo>
                  <a:lnTo>
                    <a:pt x="16" y="82"/>
                  </a:lnTo>
                  <a:lnTo>
                    <a:pt x="16" y="82"/>
                  </a:lnTo>
                  <a:lnTo>
                    <a:pt x="16" y="82"/>
                  </a:lnTo>
                  <a:lnTo>
                    <a:pt x="16" y="78"/>
                  </a:lnTo>
                  <a:lnTo>
                    <a:pt x="16" y="78"/>
                  </a:lnTo>
                  <a:lnTo>
                    <a:pt x="16" y="78"/>
                  </a:lnTo>
                  <a:lnTo>
                    <a:pt x="16" y="78"/>
                  </a:lnTo>
                  <a:lnTo>
                    <a:pt x="16" y="78"/>
                  </a:lnTo>
                  <a:lnTo>
                    <a:pt x="16" y="78"/>
                  </a:lnTo>
                  <a:lnTo>
                    <a:pt x="16" y="74"/>
                  </a:lnTo>
                  <a:lnTo>
                    <a:pt x="16" y="74"/>
                  </a:lnTo>
                  <a:lnTo>
                    <a:pt x="20" y="74"/>
                  </a:lnTo>
                  <a:lnTo>
                    <a:pt x="20" y="74"/>
                  </a:lnTo>
                  <a:lnTo>
                    <a:pt x="20" y="74"/>
                  </a:lnTo>
                  <a:lnTo>
                    <a:pt x="20" y="70"/>
                  </a:lnTo>
                  <a:lnTo>
                    <a:pt x="20" y="70"/>
                  </a:lnTo>
                  <a:lnTo>
                    <a:pt x="20" y="70"/>
                  </a:lnTo>
                  <a:lnTo>
                    <a:pt x="20" y="66"/>
                  </a:lnTo>
                  <a:lnTo>
                    <a:pt x="20" y="70"/>
                  </a:lnTo>
                  <a:lnTo>
                    <a:pt x="20" y="70"/>
                  </a:lnTo>
                  <a:lnTo>
                    <a:pt x="20" y="70"/>
                  </a:lnTo>
                  <a:lnTo>
                    <a:pt x="20" y="70"/>
                  </a:lnTo>
                  <a:lnTo>
                    <a:pt x="20" y="70"/>
                  </a:lnTo>
                  <a:lnTo>
                    <a:pt x="16" y="74"/>
                  </a:lnTo>
                  <a:lnTo>
                    <a:pt x="20" y="70"/>
                  </a:lnTo>
                  <a:lnTo>
                    <a:pt x="20" y="70"/>
                  </a:lnTo>
                  <a:lnTo>
                    <a:pt x="20" y="70"/>
                  </a:lnTo>
                  <a:lnTo>
                    <a:pt x="20" y="66"/>
                  </a:lnTo>
                  <a:lnTo>
                    <a:pt x="20" y="66"/>
                  </a:lnTo>
                  <a:lnTo>
                    <a:pt x="24" y="66"/>
                  </a:lnTo>
                  <a:lnTo>
                    <a:pt x="24" y="64"/>
                  </a:lnTo>
                  <a:lnTo>
                    <a:pt x="24" y="64"/>
                  </a:lnTo>
                  <a:lnTo>
                    <a:pt x="28" y="64"/>
                  </a:lnTo>
                  <a:lnTo>
                    <a:pt x="28" y="60"/>
                  </a:lnTo>
                  <a:lnTo>
                    <a:pt x="28" y="60"/>
                  </a:lnTo>
                  <a:lnTo>
                    <a:pt x="28" y="60"/>
                  </a:lnTo>
                  <a:lnTo>
                    <a:pt x="28" y="60"/>
                  </a:lnTo>
                  <a:lnTo>
                    <a:pt x="28" y="60"/>
                  </a:lnTo>
                  <a:lnTo>
                    <a:pt x="28" y="60"/>
                  </a:lnTo>
                  <a:lnTo>
                    <a:pt x="30" y="56"/>
                  </a:lnTo>
                  <a:lnTo>
                    <a:pt x="30" y="56"/>
                  </a:lnTo>
                  <a:lnTo>
                    <a:pt x="30" y="56"/>
                  </a:lnTo>
                  <a:lnTo>
                    <a:pt x="30" y="56"/>
                  </a:lnTo>
                  <a:lnTo>
                    <a:pt x="30" y="56"/>
                  </a:lnTo>
                  <a:lnTo>
                    <a:pt x="34" y="52"/>
                  </a:lnTo>
                  <a:lnTo>
                    <a:pt x="34" y="48"/>
                  </a:lnTo>
                  <a:lnTo>
                    <a:pt x="34" y="48"/>
                  </a:lnTo>
                  <a:lnTo>
                    <a:pt x="34" y="48"/>
                  </a:lnTo>
                  <a:lnTo>
                    <a:pt x="34" y="48"/>
                  </a:lnTo>
                  <a:lnTo>
                    <a:pt x="34" y="44"/>
                  </a:lnTo>
                  <a:lnTo>
                    <a:pt x="34" y="44"/>
                  </a:lnTo>
                  <a:lnTo>
                    <a:pt x="34" y="40"/>
                  </a:lnTo>
                  <a:lnTo>
                    <a:pt x="34" y="40"/>
                  </a:lnTo>
                  <a:lnTo>
                    <a:pt x="34" y="40"/>
                  </a:lnTo>
                  <a:lnTo>
                    <a:pt x="34" y="36"/>
                  </a:lnTo>
                  <a:lnTo>
                    <a:pt x="34" y="36"/>
                  </a:lnTo>
                  <a:lnTo>
                    <a:pt x="34" y="34"/>
                  </a:lnTo>
                  <a:lnTo>
                    <a:pt x="38" y="34"/>
                  </a:lnTo>
                  <a:lnTo>
                    <a:pt x="38" y="34"/>
                  </a:lnTo>
                  <a:lnTo>
                    <a:pt x="38" y="34"/>
                  </a:lnTo>
                  <a:lnTo>
                    <a:pt x="38" y="34"/>
                  </a:lnTo>
                  <a:lnTo>
                    <a:pt x="38" y="34"/>
                  </a:lnTo>
                  <a:lnTo>
                    <a:pt x="38" y="30"/>
                  </a:lnTo>
                  <a:lnTo>
                    <a:pt x="38" y="30"/>
                  </a:lnTo>
                  <a:lnTo>
                    <a:pt x="38" y="30"/>
                  </a:lnTo>
                  <a:lnTo>
                    <a:pt x="38" y="30"/>
                  </a:lnTo>
                  <a:lnTo>
                    <a:pt x="38" y="30"/>
                  </a:lnTo>
                  <a:lnTo>
                    <a:pt x="38" y="30"/>
                  </a:lnTo>
                  <a:lnTo>
                    <a:pt x="38" y="30"/>
                  </a:lnTo>
                  <a:lnTo>
                    <a:pt x="38" y="26"/>
                  </a:lnTo>
                  <a:lnTo>
                    <a:pt x="38" y="26"/>
                  </a:lnTo>
                  <a:lnTo>
                    <a:pt x="38" y="26"/>
                  </a:lnTo>
                  <a:lnTo>
                    <a:pt x="42" y="26"/>
                  </a:lnTo>
                  <a:lnTo>
                    <a:pt x="42" y="26"/>
                  </a:lnTo>
                  <a:lnTo>
                    <a:pt x="42" y="26"/>
                  </a:lnTo>
                  <a:lnTo>
                    <a:pt x="42" y="26"/>
                  </a:lnTo>
                  <a:lnTo>
                    <a:pt x="42" y="26"/>
                  </a:lnTo>
                  <a:lnTo>
                    <a:pt x="42" y="22"/>
                  </a:lnTo>
                  <a:lnTo>
                    <a:pt x="42" y="22"/>
                  </a:lnTo>
                  <a:lnTo>
                    <a:pt x="46" y="22"/>
                  </a:lnTo>
                  <a:lnTo>
                    <a:pt x="46" y="22"/>
                  </a:lnTo>
                  <a:lnTo>
                    <a:pt x="46" y="22"/>
                  </a:lnTo>
                  <a:lnTo>
                    <a:pt x="50" y="18"/>
                  </a:lnTo>
                  <a:lnTo>
                    <a:pt x="50" y="18"/>
                  </a:lnTo>
                  <a:lnTo>
                    <a:pt x="50" y="18"/>
                  </a:lnTo>
                  <a:lnTo>
                    <a:pt x="50" y="18"/>
                  </a:lnTo>
                  <a:lnTo>
                    <a:pt x="54" y="18"/>
                  </a:lnTo>
                  <a:lnTo>
                    <a:pt x="54" y="14"/>
                  </a:lnTo>
                  <a:lnTo>
                    <a:pt x="54" y="14"/>
                  </a:lnTo>
                  <a:lnTo>
                    <a:pt x="54" y="14"/>
                  </a:lnTo>
                  <a:lnTo>
                    <a:pt x="54" y="10"/>
                  </a:lnTo>
                  <a:lnTo>
                    <a:pt x="54" y="10"/>
                  </a:lnTo>
                  <a:lnTo>
                    <a:pt x="54" y="10"/>
                  </a:lnTo>
                  <a:lnTo>
                    <a:pt x="54" y="10"/>
                  </a:lnTo>
                  <a:lnTo>
                    <a:pt x="54" y="10"/>
                  </a:lnTo>
                  <a:lnTo>
                    <a:pt x="54" y="10"/>
                  </a:lnTo>
                  <a:lnTo>
                    <a:pt x="54" y="6"/>
                  </a:lnTo>
                  <a:lnTo>
                    <a:pt x="54" y="6"/>
                  </a:lnTo>
                  <a:lnTo>
                    <a:pt x="54" y="6"/>
                  </a:lnTo>
                  <a:lnTo>
                    <a:pt x="58" y="6"/>
                  </a:lnTo>
                  <a:lnTo>
                    <a:pt x="58" y="4"/>
                  </a:lnTo>
                  <a:lnTo>
                    <a:pt x="58" y="4"/>
                  </a:lnTo>
                  <a:lnTo>
                    <a:pt x="58" y="0"/>
                  </a:lnTo>
                  <a:lnTo>
                    <a:pt x="58" y="0"/>
                  </a:lnTo>
                  <a:lnTo>
                    <a:pt x="58" y="0"/>
                  </a:lnTo>
                  <a:lnTo>
                    <a:pt x="60" y="0"/>
                  </a:lnTo>
                  <a:lnTo>
                    <a:pt x="98" y="0"/>
                  </a:lnTo>
                  <a:lnTo>
                    <a:pt x="102" y="0"/>
                  </a:lnTo>
                  <a:lnTo>
                    <a:pt x="102" y="0"/>
                  </a:lnTo>
                  <a:lnTo>
                    <a:pt x="102" y="0"/>
                  </a:lnTo>
                  <a:lnTo>
                    <a:pt x="102" y="0"/>
                  </a:lnTo>
                  <a:lnTo>
                    <a:pt x="102" y="0"/>
                  </a:lnTo>
                  <a:lnTo>
                    <a:pt x="106" y="0"/>
                  </a:lnTo>
                  <a:lnTo>
                    <a:pt x="106" y="0"/>
                  </a:lnTo>
                  <a:lnTo>
                    <a:pt x="114" y="0"/>
                  </a:lnTo>
                  <a:lnTo>
                    <a:pt x="114" y="0"/>
                  </a:lnTo>
                  <a:lnTo>
                    <a:pt x="120" y="0"/>
                  </a:lnTo>
                  <a:lnTo>
                    <a:pt x="120" y="4"/>
                  </a:lnTo>
                  <a:lnTo>
                    <a:pt x="120" y="4"/>
                  </a:lnTo>
                  <a:lnTo>
                    <a:pt x="120" y="6"/>
                  </a:lnTo>
                  <a:lnTo>
                    <a:pt x="120" y="14"/>
                  </a:lnTo>
                  <a:lnTo>
                    <a:pt x="120" y="14"/>
                  </a:lnTo>
                  <a:lnTo>
                    <a:pt x="120" y="22"/>
                  </a:lnTo>
                  <a:lnTo>
                    <a:pt x="120" y="30"/>
                  </a:lnTo>
                  <a:lnTo>
                    <a:pt x="120" y="30"/>
                  </a:lnTo>
                  <a:lnTo>
                    <a:pt x="120" y="30"/>
                  </a:lnTo>
                  <a:lnTo>
                    <a:pt x="110" y="30"/>
                  </a:lnTo>
                  <a:lnTo>
                    <a:pt x="110" y="30"/>
                  </a:lnTo>
                  <a:lnTo>
                    <a:pt x="106" y="30"/>
                  </a:lnTo>
                  <a:lnTo>
                    <a:pt x="106" y="30"/>
                  </a:lnTo>
                  <a:lnTo>
                    <a:pt x="102" y="30"/>
                  </a:lnTo>
                  <a:lnTo>
                    <a:pt x="102" y="30"/>
                  </a:lnTo>
                  <a:lnTo>
                    <a:pt x="102" y="30"/>
                  </a:lnTo>
                  <a:lnTo>
                    <a:pt x="102" y="30"/>
                  </a:lnTo>
                  <a:lnTo>
                    <a:pt x="94" y="30"/>
                  </a:lnTo>
                  <a:lnTo>
                    <a:pt x="90" y="30"/>
                  </a:lnTo>
                  <a:lnTo>
                    <a:pt x="84" y="30"/>
                  </a:lnTo>
                  <a:lnTo>
                    <a:pt x="80" y="30"/>
                  </a:lnTo>
                  <a:lnTo>
                    <a:pt x="72" y="30"/>
                  </a:lnTo>
                  <a:lnTo>
                    <a:pt x="72" y="36"/>
                  </a:lnTo>
                  <a:lnTo>
                    <a:pt x="72" y="36"/>
                  </a:lnTo>
                  <a:lnTo>
                    <a:pt x="72" y="36"/>
                  </a:lnTo>
                  <a:lnTo>
                    <a:pt x="72" y="44"/>
                  </a:lnTo>
                  <a:lnTo>
                    <a:pt x="72" y="44"/>
                  </a:lnTo>
                  <a:lnTo>
                    <a:pt x="72" y="44"/>
                  </a:lnTo>
                  <a:lnTo>
                    <a:pt x="72" y="52"/>
                  </a:lnTo>
                  <a:lnTo>
                    <a:pt x="72" y="52"/>
                  </a:lnTo>
                  <a:lnTo>
                    <a:pt x="72" y="52"/>
                  </a:lnTo>
                  <a:lnTo>
                    <a:pt x="72" y="60"/>
                  </a:lnTo>
                  <a:lnTo>
                    <a:pt x="72" y="60"/>
                  </a:lnTo>
                  <a:lnTo>
                    <a:pt x="72" y="66"/>
                  </a:lnTo>
                  <a:lnTo>
                    <a:pt x="72" y="70"/>
                  </a:lnTo>
                  <a:lnTo>
                    <a:pt x="72" y="78"/>
                  </a:lnTo>
                  <a:lnTo>
                    <a:pt x="72" y="78"/>
                  </a:lnTo>
                  <a:lnTo>
                    <a:pt x="72" y="78"/>
                  </a:lnTo>
                  <a:lnTo>
                    <a:pt x="68" y="78"/>
                  </a:lnTo>
                  <a:lnTo>
                    <a:pt x="64" y="78"/>
                  </a:lnTo>
                  <a:lnTo>
                    <a:pt x="64" y="78"/>
                  </a:lnTo>
                  <a:lnTo>
                    <a:pt x="64" y="82"/>
                  </a:lnTo>
                  <a:lnTo>
                    <a:pt x="64" y="82"/>
                  </a:lnTo>
                  <a:lnTo>
                    <a:pt x="60" y="86"/>
                  </a:lnTo>
                  <a:lnTo>
                    <a:pt x="58" y="86"/>
                  </a:lnTo>
                  <a:lnTo>
                    <a:pt x="58" y="86"/>
                  </a:lnTo>
                  <a:lnTo>
                    <a:pt x="58" y="90"/>
                  </a:lnTo>
                  <a:lnTo>
                    <a:pt x="58" y="90"/>
                  </a:lnTo>
                  <a:lnTo>
                    <a:pt x="58" y="94"/>
                  </a:lnTo>
                  <a:lnTo>
                    <a:pt x="58" y="94"/>
                  </a:lnTo>
                  <a:lnTo>
                    <a:pt x="58" y="94"/>
                  </a:lnTo>
                  <a:lnTo>
                    <a:pt x="58" y="96"/>
                  </a:lnTo>
                  <a:lnTo>
                    <a:pt x="58" y="96"/>
                  </a:lnTo>
                  <a:lnTo>
                    <a:pt x="58" y="100"/>
                  </a:lnTo>
                  <a:lnTo>
                    <a:pt x="58" y="100"/>
                  </a:lnTo>
                  <a:lnTo>
                    <a:pt x="60" y="104"/>
                  </a:lnTo>
                  <a:lnTo>
                    <a:pt x="60" y="112"/>
                  </a:lnTo>
                  <a:lnTo>
                    <a:pt x="60" y="116"/>
                  </a:lnTo>
                  <a:lnTo>
                    <a:pt x="54" y="116"/>
                  </a:lnTo>
                  <a:lnTo>
                    <a:pt x="46" y="116"/>
                  </a:lnTo>
                  <a:lnTo>
                    <a:pt x="42" y="116"/>
                  </a:lnTo>
                  <a:lnTo>
                    <a:pt x="42" y="116"/>
                  </a:lnTo>
                  <a:lnTo>
                    <a:pt x="38" y="116"/>
                  </a:lnTo>
                  <a:lnTo>
                    <a:pt x="34" y="116"/>
                  </a:lnTo>
                  <a:lnTo>
                    <a:pt x="30" y="116"/>
                  </a:lnTo>
                  <a:lnTo>
                    <a:pt x="28" y="116"/>
                  </a:lnTo>
                  <a:lnTo>
                    <a:pt x="20" y="116"/>
                  </a:lnTo>
                  <a:lnTo>
                    <a:pt x="20" y="116"/>
                  </a:lnTo>
                  <a:lnTo>
                    <a:pt x="16" y="116"/>
                  </a:lnTo>
                  <a:lnTo>
                    <a:pt x="16" y="116"/>
                  </a:lnTo>
                  <a:lnTo>
                    <a:pt x="8" y="116"/>
                  </a:lnTo>
                  <a:lnTo>
                    <a:pt x="4" y="116"/>
                  </a:lnTo>
                  <a:lnTo>
                    <a:pt x="4" y="116"/>
                  </a:lnTo>
                  <a:lnTo>
                    <a:pt x="4" y="120"/>
                  </a:lnTo>
                  <a:lnTo>
                    <a:pt x="0" y="120"/>
                  </a:lnTo>
                  <a:lnTo>
                    <a:pt x="0" y="120"/>
                  </a:lnTo>
                  <a:lnTo>
                    <a:pt x="0" y="124"/>
                  </a:lnTo>
                  <a:lnTo>
                    <a:pt x="0" y="124"/>
                  </a:lnTo>
                  <a:lnTo>
                    <a:pt x="0" y="124"/>
                  </a:lnTo>
                  <a:lnTo>
                    <a:pt x="0" y="124"/>
                  </a:lnTo>
                  <a:lnTo>
                    <a:pt x="0" y="12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176"/>
            <p:cNvSpPr>
              <a:spLocks/>
            </p:cNvSpPr>
            <p:nvPr/>
          </p:nvSpPr>
          <p:spPr bwMode="auto">
            <a:xfrm>
              <a:off x="4883150" y="4781618"/>
              <a:ext cx="266700" cy="273050"/>
            </a:xfrm>
            <a:custGeom>
              <a:avLst/>
              <a:gdLst>
                <a:gd name="T0" fmla="*/ 120 w 168"/>
                <a:gd name="T1" fmla="*/ 130 h 172"/>
                <a:gd name="T2" fmla="*/ 108 w 168"/>
                <a:gd name="T3" fmla="*/ 130 h 172"/>
                <a:gd name="T4" fmla="*/ 98 w 168"/>
                <a:gd name="T5" fmla="*/ 138 h 172"/>
                <a:gd name="T6" fmla="*/ 90 w 168"/>
                <a:gd name="T7" fmla="*/ 148 h 172"/>
                <a:gd name="T8" fmla="*/ 84 w 168"/>
                <a:gd name="T9" fmla="*/ 160 h 172"/>
                <a:gd name="T10" fmla="*/ 72 w 168"/>
                <a:gd name="T11" fmla="*/ 168 h 172"/>
                <a:gd name="T12" fmla="*/ 60 w 168"/>
                <a:gd name="T13" fmla="*/ 168 h 172"/>
                <a:gd name="T14" fmla="*/ 54 w 168"/>
                <a:gd name="T15" fmla="*/ 168 h 172"/>
                <a:gd name="T16" fmla="*/ 42 w 168"/>
                <a:gd name="T17" fmla="*/ 160 h 172"/>
                <a:gd name="T18" fmla="*/ 28 w 168"/>
                <a:gd name="T19" fmla="*/ 164 h 172"/>
                <a:gd name="T20" fmla="*/ 8 w 168"/>
                <a:gd name="T21" fmla="*/ 148 h 172"/>
                <a:gd name="T22" fmla="*/ 4 w 168"/>
                <a:gd name="T23" fmla="*/ 138 h 172"/>
                <a:gd name="T24" fmla="*/ 0 w 168"/>
                <a:gd name="T25" fmla="*/ 116 h 172"/>
                <a:gd name="T26" fmla="*/ 0 w 168"/>
                <a:gd name="T27" fmla="*/ 96 h 172"/>
                <a:gd name="T28" fmla="*/ 16 w 168"/>
                <a:gd name="T29" fmla="*/ 82 h 172"/>
                <a:gd name="T30" fmla="*/ 30 w 168"/>
                <a:gd name="T31" fmla="*/ 82 h 172"/>
                <a:gd name="T32" fmla="*/ 30 w 168"/>
                <a:gd name="T33" fmla="*/ 62 h 172"/>
                <a:gd name="T34" fmla="*/ 30 w 168"/>
                <a:gd name="T35" fmla="*/ 48 h 172"/>
                <a:gd name="T36" fmla="*/ 38 w 168"/>
                <a:gd name="T37" fmla="*/ 48 h 172"/>
                <a:gd name="T38" fmla="*/ 42 w 168"/>
                <a:gd name="T39" fmla="*/ 56 h 172"/>
                <a:gd name="T40" fmla="*/ 50 w 168"/>
                <a:gd name="T41" fmla="*/ 60 h 172"/>
                <a:gd name="T42" fmla="*/ 64 w 168"/>
                <a:gd name="T43" fmla="*/ 62 h 172"/>
                <a:gd name="T44" fmla="*/ 76 w 168"/>
                <a:gd name="T45" fmla="*/ 60 h 172"/>
                <a:gd name="T46" fmla="*/ 84 w 168"/>
                <a:gd name="T47" fmla="*/ 70 h 172"/>
                <a:gd name="T48" fmla="*/ 94 w 168"/>
                <a:gd name="T49" fmla="*/ 78 h 172"/>
                <a:gd name="T50" fmla="*/ 102 w 168"/>
                <a:gd name="T51" fmla="*/ 90 h 172"/>
                <a:gd name="T52" fmla="*/ 112 w 168"/>
                <a:gd name="T53" fmla="*/ 90 h 172"/>
                <a:gd name="T54" fmla="*/ 112 w 168"/>
                <a:gd name="T55" fmla="*/ 78 h 172"/>
                <a:gd name="T56" fmla="*/ 108 w 168"/>
                <a:gd name="T57" fmla="*/ 70 h 172"/>
                <a:gd name="T58" fmla="*/ 98 w 168"/>
                <a:gd name="T59" fmla="*/ 66 h 172"/>
                <a:gd name="T60" fmla="*/ 94 w 168"/>
                <a:gd name="T61" fmla="*/ 56 h 172"/>
                <a:gd name="T62" fmla="*/ 98 w 168"/>
                <a:gd name="T63" fmla="*/ 44 h 172"/>
                <a:gd name="T64" fmla="*/ 98 w 168"/>
                <a:gd name="T65" fmla="*/ 30 h 172"/>
                <a:gd name="T66" fmla="*/ 98 w 168"/>
                <a:gd name="T67" fmla="*/ 14 h 172"/>
                <a:gd name="T68" fmla="*/ 102 w 168"/>
                <a:gd name="T69" fmla="*/ 4 h 172"/>
                <a:gd name="T70" fmla="*/ 120 w 168"/>
                <a:gd name="T71" fmla="*/ 0 h 172"/>
                <a:gd name="T72" fmla="*/ 128 w 168"/>
                <a:gd name="T73" fmla="*/ 6 h 172"/>
                <a:gd name="T74" fmla="*/ 142 w 168"/>
                <a:gd name="T75" fmla="*/ 10 h 172"/>
                <a:gd name="T76" fmla="*/ 150 w 168"/>
                <a:gd name="T77" fmla="*/ 18 h 172"/>
                <a:gd name="T78" fmla="*/ 162 w 168"/>
                <a:gd name="T79" fmla="*/ 26 h 172"/>
                <a:gd name="T80" fmla="*/ 162 w 168"/>
                <a:gd name="T81" fmla="*/ 32 h 172"/>
                <a:gd name="T82" fmla="*/ 166 w 168"/>
                <a:gd name="T83" fmla="*/ 44 h 172"/>
                <a:gd name="T84" fmla="*/ 166 w 168"/>
                <a:gd name="T85" fmla="*/ 52 h 172"/>
                <a:gd name="T86" fmla="*/ 162 w 168"/>
                <a:gd name="T87" fmla="*/ 66 h 172"/>
                <a:gd name="T88" fmla="*/ 158 w 168"/>
                <a:gd name="T89" fmla="*/ 74 h 172"/>
                <a:gd name="T90" fmla="*/ 158 w 168"/>
                <a:gd name="T91" fmla="*/ 90 h 172"/>
                <a:gd name="T92" fmla="*/ 158 w 168"/>
                <a:gd name="T93" fmla="*/ 100 h 172"/>
                <a:gd name="T94" fmla="*/ 146 w 168"/>
                <a:gd name="T95" fmla="*/ 108 h 172"/>
                <a:gd name="T96" fmla="*/ 136 w 168"/>
                <a:gd name="T97" fmla="*/ 112 h 172"/>
                <a:gd name="T98" fmla="*/ 124 w 168"/>
                <a:gd name="T99" fmla="*/ 116 h 172"/>
                <a:gd name="T100" fmla="*/ 120 w 168"/>
                <a:gd name="T101" fmla="*/ 11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72">
                  <a:moveTo>
                    <a:pt x="120" y="118"/>
                  </a:moveTo>
                  <a:lnTo>
                    <a:pt x="120" y="122"/>
                  </a:lnTo>
                  <a:lnTo>
                    <a:pt x="120" y="126"/>
                  </a:lnTo>
                  <a:lnTo>
                    <a:pt x="120" y="130"/>
                  </a:lnTo>
                  <a:lnTo>
                    <a:pt x="116" y="130"/>
                  </a:lnTo>
                  <a:lnTo>
                    <a:pt x="112" y="126"/>
                  </a:lnTo>
                  <a:lnTo>
                    <a:pt x="112" y="130"/>
                  </a:lnTo>
                  <a:lnTo>
                    <a:pt x="108" y="130"/>
                  </a:lnTo>
                  <a:lnTo>
                    <a:pt x="104" y="130"/>
                  </a:lnTo>
                  <a:lnTo>
                    <a:pt x="102" y="134"/>
                  </a:lnTo>
                  <a:lnTo>
                    <a:pt x="102" y="138"/>
                  </a:lnTo>
                  <a:lnTo>
                    <a:pt x="98" y="138"/>
                  </a:lnTo>
                  <a:lnTo>
                    <a:pt x="98" y="142"/>
                  </a:lnTo>
                  <a:lnTo>
                    <a:pt x="98" y="146"/>
                  </a:lnTo>
                  <a:lnTo>
                    <a:pt x="94" y="146"/>
                  </a:lnTo>
                  <a:lnTo>
                    <a:pt x="90" y="148"/>
                  </a:lnTo>
                  <a:lnTo>
                    <a:pt x="88" y="148"/>
                  </a:lnTo>
                  <a:lnTo>
                    <a:pt x="88" y="152"/>
                  </a:lnTo>
                  <a:lnTo>
                    <a:pt x="84" y="156"/>
                  </a:lnTo>
                  <a:lnTo>
                    <a:pt x="84" y="160"/>
                  </a:lnTo>
                  <a:lnTo>
                    <a:pt x="80" y="160"/>
                  </a:lnTo>
                  <a:lnTo>
                    <a:pt x="80" y="164"/>
                  </a:lnTo>
                  <a:lnTo>
                    <a:pt x="76" y="168"/>
                  </a:lnTo>
                  <a:lnTo>
                    <a:pt x="72" y="168"/>
                  </a:lnTo>
                  <a:lnTo>
                    <a:pt x="72" y="172"/>
                  </a:lnTo>
                  <a:lnTo>
                    <a:pt x="68" y="172"/>
                  </a:lnTo>
                  <a:lnTo>
                    <a:pt x="64" y="168"/>
                  </a:lnTo>
                  <a:lnTo>
                    <a:pt x="60" y="168"/>
                  </a:lnTo>
                  <a:lnTo>
                    <a:pt x="60" y="172"/>
                  </a:lnTo>
                  <a:lnTo>
                    <a:pt x="58" y="172"/>
                  </a:lnTo>
                  <a:lnTo>
                    <a:pt x="58" y="168"/>
                  </a:lnTo>
                  <a:lnTo>
                    <a:pt x="54" y="168"/>
                  </a:lnTo>
                  <a:lnTo>
                    <a:pt x="50" y="168"/>
                  </a:lnTo>
                  <a:lnTo>
                    <a:pt x="46" y="164"/>
                  </a:lnTo>
                  <a:lnTo>
                    <a:pt x="46" y="160"/>
                  </a:lnTo>
                  <a:lnTo>
                    <a:pt x="42" y="160"/>
                  </a:lnTo>
                  <a:lnTo>
                    <a:pt x="38" y="160"/>
                  </a:lnTo>
                  <a:lnTo>
                    <a:pt x="34" y="160"/>
                  </a:lnTo>
                  <a:lnTo>
                    <a:pt x="30" y="160"/>
                  </a:lnTo>
                  <a:lnTo>
                    <a:pt x="28" y="164"/>
                  </a:lnTo>
                  <a:lnTo>
                    <a:pt x="24" y="164"/>
                  </a:lnTo>
                  <a:lnTo>
                    <a:pt x="20" y="160"/>
                  </a:lnTo>
                  <a:lnTo>
                    <a:pt x="12" y="152"/>
                  </a:lnTo>
                  <a:lnTo>
                    <a:pt x="8" y="148"/>
                  </a:lnTo>
                  <a:lnTo>
                    <a:pt x="8" y="146"/>
                  </a:lnTo>
                  <a:lnTo>
                    <a:pt x="4" y="146"/>
                  </a:lnTo>
                  <a:lnTo>
                    <a:pt x="4" y="142"/>
                  </a:lnTo>
                  <a:lnTo>
                    <a:pt x="4" y="138"/>
                  </a:lnTo>
                  <a:lnTo>
                    <a:pt x="0" y="138"/>
                  </a:lnTo>
                  <a:lnTo>
                    <a:pt x="0" y="134"/>
                  </a:lnTo>
                  <a:lnTo>
                    <a:pt x="0" y="126"/>
                  </a:lnTo>
                  <a:lnTo>
                    <a:pt x="0" y="116"/>
                  </a:lnTo>
                  <a:lnTo>
                    <a:pt x="0" y="112"/>
                  </a:lnTo>
                  <a:lnTo>
                    <a:pt x="0" y="108"/>
                  </a:lnTo>
                  <a:lnTo>
                    <a:pt x="0" y="100"/>
                  </a:lnTo>
                  <a:lnTo>
                    <a:pt x="0" y="96"/>
                  </a:lnTo>
                  <a:lnTo>
                    <a:pt x="0" y="90"/>
                  </a:lnTo>
                  <a:lnTo>
                    <a:pt x="0" y="82"/>
                  </a:lnTo>
                  <a:lnTo>
                    <a:pt x="8" y="82"/>
                  </a:lnTo>
                  <a:lnTo>
                    <a:pt x="16" y="82"/>
                  </a:lnTo>
                  <a:lnTo>
                    <a:pt x="20" y="82"/>
                  </a:lnTo>
                  <a:lnTo>
                    <a:pt x="24" y="82"/>
                  </a:lnTo>
                  <a:lnTo>
                    <a:pt x="28" y="82"/>
                  </a:lnTo>
                  <a:lnTo>
                    <a:pt x="30" y="82"/>
                  </a:lnTo>
                  <a:lnTo>
                    <a:pt x="30" y="78"/>
                  </a:lnTo>
                  <a:lnTo>
                    <a:pt x="30" y="74"/>
                  </a:lnTo>
                  <a:lnTo>
                    <a:pt x="30" y="70"/>
                  </a:lnTo>
                  <a:lnTo>
                    <a:pt x="30" y="62"/>
                  </a:lnTo>
                  <a:lnTo>
                    <a:pt x="30" y="60"/>
                  </a:lnTo>
                  <a:lnTo>
                    <a:pt x="30" y="56"/>
                  </a:lnTo>
                  <a:lnTo>
                    <a:pt x="30" y="52"/>
                  </a:lnTo>
                  <a:lnTo>
                    <a:pt x="30" y="48"/>
                  </a:lnTo>
                  <a:lnTo>
                    <a:pt x="30" y="44"/>
                  </a:lnTo>
                  <a:lnTo>
                    <a:pt x="30" y="48"/>
                  </a:lnTo>
                  <a:lnTo>
                    <a:pt x="34" y="48"/>
                  </a:lnTo>
                  <a:lnTo>
                    <a:pt x="38" y="48"/>
                  </a:lnTo>
                  <a:lnTo>
                    <a:pt x="38" y="52"/>
                  </a:lnTo>
                  <a:lnTo>
                    <a:pt x="34" y="56"/>
                  </a:lnTo>
                  <a:lnTo>
                    <a:pt x="38" y="56"/>
                  </a:lnTo>
                  <a:lnTo>
                    <a:pt x="42" y="56"/>
                  </a:lnTo>
                  <a:lnTo>
                    <a:pt x="46" y="52"/>
                  </a:lnTo>
                  <a:lnTo>
                    <a:pt x="50" y="52"/>
                  </a:lnTo>
                  <a:lnTo>
                    <a:pt x="50" y="56"/>
                  </a:lnTo>
                  <a:lnTo>
                    <a:pt x="50" y="60"/>
                  </a:lnTo>
                  <a:lnTo>
                    <a:pt x="54" y="60"/>
                  </a:lnTo>
                  <a:lnTo>
                    <a:pt x="58" y="62"/>
                  </a:lnTo>
                  <a:lnTo>
                    <a:pt x="60" y="62"/>
                  </a:lnTo>
                  <a:lnTo>
                    <a:pt x="64" y="62"/>
                  </a:lnTo>
                  <a:lnTo>
                    <a:pt x="68" y="66"/>
                  </a:lnTo>
                  <a:lnTo>
                    <a:pt x="72" y="66"/>
                  </a:lnTo>
                  <a:lnTo>
                    <a:pt x="72" y="62"/>
                  </a:lnTo>
                  <a:lnTo>
                    <a:pt x="76" y="60"/>
                  </a:lnTo>
                  <a:lnTo>
                    <a:pt x="76" y="62"/>
                  </a:lnTo>
                  <a:lnTo>
                    <a:pt x="80" y="62"/>
                  </a:lnTo>
                  <a:lnTo>
                    <a:pt x="80" y="66"/>
                  </a:lnTo>
                  <a:lnTo>
                    <a:pt x="84" y="70"/>
                  </a:lnTo>
                  <a:lnTo>
                    <a:pt x="88" y="70"/>
                  </a:lnTo>
                  <a:lnTo>
                    <a:pt x="90" y="74"/>
                  </a:lnTo>
                  <a:lnTo>
                    <a:pt x="94" y="74"/>
                  </a:lnTo>
                  <a:lnTo>
                    <a:pt x="94" y="78"/>
                  </a:lnTo>
                  <a:lnTo>
                    <a:pt x="94" y="82"/>
                  </a:lnTo>
                  <a:lnTo>
                    <a:pt x="98" y="82"/>
                  </a:lnTo>
                  <a:lnTo>
                    <a:pt x="102" y="86"/>
                  </a:lnTo>
                  <a:lnTo>
                    <a:pt x="102" y="90"/>
                  </a:lnTo>
                  <a:lnTo>
                    <a:pt x="104" y="90"/>
                  </a:lnTo>
                  <a:lnTo>
                    <a:pt x="108" y="90"/>
                  </a:lnTo>
                  <a:lnTo>
                    <a:pt x="108" y="86"/>
                  </a:lnTo>
                  <a:lnTo>
                    <a:pt x="112" y="90"/>
                  </a:lnTo>
                  <a:lnTo>
                    <a:pt x="108" y="90"/>
                  </a:lnTo>
                  <a:lnTo>
                    <a:pt x="112" y="90"/>
                  </a:lnTo>
                  <a:lnTo>
                    <a:pt x="112" y="86"/>
                  </a:lnTo>
                  <a:lnTo>
                    <a:pt x="112" y="78"/>
                  </a:lnTo>
                  <a:lnTo>
                    <a:pt x="112" y="74"/>
                  </a:lnTo>
                  <a:lnTo>
                    <a:pt x="112" y="70"/>
                  </a:lnTo>
                  <a:lnTo>
                    <a:pt x="112" y="66"/>
                  </a:lnTo>
                  <a:lnTo>
                    <a:pt x="108" y="70"/>
                  </a:lnTo>
                  <a:lnTo>
                    <a:pt x="108" y="74"/>
                  </a:lnTo>
                  <a:lnTo>
                    <a:pt x="104" y="70"/>
                  </a:lnTo>
                  <a:lnTo>
                    <a:pt x="102" y="70"/>
                  </a:lnTo>
                  <a:lnTo>
                    <a:pt x="98" y="66"/>
                  </a:lnTo>
                  <a:lnTo>
                    <a:pt x="98" y="62"/>
                  </a:lnTo>
                  <a:lnTo>
                    <a:pt x="94" y="62"/>
                  </a:lnTo>
                  <a:lnTo>
                    <a:pt x="94" y="60"/>
                  </a:lnTo>
                  <a:lnTo>
                    <a:pt x="94" y="56"/>
                  </a:lnTo>
                  <a:lnTo>
                    <a:pt x="94" y="52"/>
                  </a:lnTo>
                  <a:lnTo>
                    <a:pt x="94" y="48"/>
                  </a:lnTo>
                  <a:lnTo>
                    <a:pt x="94" y="44"/>
                  </a:lnTo>
                  <a:lnTo>
                    <a:pt x="98" y="44"/>
                  </a:lnTo>
                  <a:lnTo>
                    <a:pt x="98" y="40"/>
                  </a:lnTo>
                  <a:lnTo>
                    <a:pt x="98" y="36"/>
                  </a:lnTo>
                  <a:lnTo>
                    <a:pt x="98" y="32"/>
                  </a:lnTo>
                  <a:lnTo>
                    <a:pt x="98" y="30"/>
                  </a:lnTo>
                  <a:lnTo>
                    <a:pt x="98" y="26"/>
                  </a:lnTo>
                  <a:lnTo>
                    <a:pt x="94" y="22"/>
                  </a:lnTo>
                  <a:lnTo>
                    <a:pt x="94" y="18"/>
                  </a:lnTo>
                  <a:lnTo>
                    <a:pt x="98" y="14"/>
                  </a:lnTo>
                  <a:lnTo>
                    <a:pt x="98" y="10"/>
                  </a:lnTo>
                  <a:lnTo>
                    <a:pt x="102" y="10"/>
                  </a:lnTo>
                  <a:lnTo>
                    <a:pt x="102" y="6"/>
                  </a:lnTo>
                  <a:lnTo>
                    <a:pt x="102" y="4"/>
                  </a:lnTo>
                  <a:lnTo>
                    <a:pt x="104" y="4"/>
                  </a:lnTo>
                  <a:lnTo>
                    <a:pt x="108" y="4"/>
                  </a:lnTo>
                  <a:lnTo>
                    <a:pt x="116" y="4"/>
                  </a:lnTo>
                  <a:lnTo>
                    <a:pt x="120" y="0"/>
                  </a:lnTo>
                  <a:lnTo>
                    <a:pt x="124" y="0"/>
                  </a:lnTo>
                  <a:lnTo>
                    <a:pt x="128" y="0"/>
                  </a:lnTo>
                  <a:lnTo>
                    <a:pt x="128" y="4"/>
                  </a:lnTo>
                  <a:lnTo>
                    <a:pt x="128" y="6"/>
                  </a:lnTo>
                  <a:lnTo>
                    <a:pt x="132" y="6"/>
                  </a:lnTo>
                  <a:lnTo>
                    <a:pt x="136" y="6"/>
                  </a:lnTo>
                  <a:lnTo>
                    <a:pt x="138" y="10"/>
                  </a:lnTo>
                  <a:lnTo>
                    <a:pt x="142" y="10"/>
                  </a:lnTo>
                  <a:lnTo>
                    <a:pt x="142" y="14"/>
                  </a:lnTo>
                  <a:lnTo>
                    <a:pt x="146" y="14"/>
                  </a:lnTo>
                  <a:lnTo>
                    <a:pt x="150" y="14"/>
                  </a:lnTo>
                  <a:lnTo>
                    <a:pt x="150" y="18"/>
                  </a:lnTo>
                  <a:lnTo>
                    <a:pt x="154" y="18"/>
                  </a:lnTo>
                  <a:lnTo>
                    <a:pt x="158" y="22"/>
                  </a:lnTo>
                  <a:lnTo>
                    <a:pt x="158" y="26"/>
                  </a:lnTo>
                  <a:lnTo>
                    <a:pt x="162" y="26"/>
                  </a:lnTo>
                  <a:lnTo>
                    <a:pt x="162" y="30"/>
                  </a:lnTo>
                  <a:lnTo>
                    <a:pt x="166" y="30"/>
                  </a:lnTo>
                  <a:lnTo>
                    <a:pt x="162" y="30"/>
                  </a:lnTo>
                  <a:lnTo>
                    <a:pt x="162" y="32"/>
                  </a:lnTo>
                  <a:lnTo>
                    <a:pt x="166" y="32"/>
                  </a:lnTo>
                  <a:lnTo>
                    <a:pt x="166" y="36"/>
                  </a:lnTo>
                  <a:lnTo>
                    <a:pt x="168" y="40"/>
                  </a:lnTo>
                  <a:lnTo>
                    <a:pt x="166" y="44"/>
                  </a:lnTo>
                  <a:lnTo>
                    <a:pt x="162" y="44"/>
                  </a:lnTo>
                  <a:lnTo>
                    <a:pt x="162" y="48"/>
                  </a:lnTo>
                  <a:lnTo>
                    <a:pt x="166" y="48"/>
                  </a:lnTo>
                  <a:lnTo>
                    <a:pt x="166" y="52"/>
                  </a:lnTo>
                  <a:lnTo>
                    <a:pt x="162" y="56"/>
                  </a:lnTo>
                  <a:lnTo>
                    <a:pt x="162" y="60"/>
                  </a:lnTo>
                  <a:lnTo>
                    <a:pt x="162" y="62"/>
                  </a:lnTo>
                  <a:lnTo>
                    <a:pt x="162" y="66"/>
                  </a:lnTo>
                  <a:lnTo>
                    <a:pt x="166" y="70"/>
                  </a:lnTo>
                  <a:lnTo>
                    <a:pt x="166" y="74"/>
                  </a:lnTo>
                  <a:lnTo>
                    <a:pt x="162" y="74"/>
                  </a:lnTo>
                  <a:lnTo>
                    <a:pt x="158" y="74"/>
                  </a:lnTo>
                  <a:lnTo>
                    <a:pt x="158" y="78"/>
                  </a:lnTo>
                  <a:lnTo>
                    <a:pt x="158" y="82"/>
                  </a:lnTo>
                  <a:lnTo>
                    <a:pt x="158" y="86"/>
                  </a:lnTo>
                  <a:lnTo>
                    <a:pt x="158" y="90"/>
                  </a:lnTo>
                  <a:lnTo>
                    <a:pt x="158" y="92"/>
                  </a:lnTo>
                  <a:lnTo>
                    <a:pt x="154" y="92"/>
                  </a:lnTo>
                  <a:lnTo>
                    <a:pt x="158" y="96"/>
                  </a:lnTo>
                  <a:lnTo>
                    <a:pt x="158" y="100"/>
                  </a:lnTo>
                  <a:lnTo>
                    <a:pt x="162" y="100"/>
                  </a:lnTo>
                  <a:lnTo>
                    <a:pt x="158" y="100"/>
                  </a:lnTo>
                  <a:lnTo>
                    <a:pt x="150" y="104"/>
                  </a:lnTo>
                  <a:lnTo>
                    <a:pt x="146" y="108"/>
                  </a:lnTo>
                  <a:lnTo>
                    <a:pt x="142" y="108"/>
                  </a:lnTo>
                  <a:lnTo>
                    <a:pt x="138" y="108"/>
                  </a:lnTo>
                  <a:lnTo>
                    <a:pt x="138" y="112"/>
                  </a:lnTo>
                  <a:lnTo>
                    <a:pt x="136" y="112"/>
                  </a:lnTo>
                  <a:lnTo>
                    <a:pt x="132" y="112"/>
                  </a:lnTo>
                  <a:lnTo>
                    <a:pt x="128" y="112"/>
                  </a:lnTo>
                  <a:lnTo>
                    <a:pt x="128" y="116"/>
                  </a:lnTo>
                  <a:lnTo>
                    <a:pt x="124" y="116"/>
                  </a:lnTo>
                  <a:lnTo>
                    <a:pt x="120" y="116"/>
                  </a:lnTo>
                  <a:lnTo>
                    <a:pt x="120" y="118"/>
                  </a:lnTo>
                  <a:lnTo>
                    <a:pt x="120" y="118"/>
                  </a:lnTo>
                  <a:lnTo>
                    <a:pt x="120" y="11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177"/>
            <p:cNvSpPr>
              <a:spLocks/>
            </p:cNvSpPr>
            <p:nvPr/>
          </p:nvSpPr>
          <p:spPr bwMode="auto">
            <a:xfrm>
              <a:off x="4962525" y="4984818"/>
              <a:ext cx="177800" cy="193675"/>
            </a:xfrm>
            <a:custGeom>
              <a:avLst/>
              <a:gdLst>
                <a:gd name="T0" fmla="*/ 88 w 112"/>
                <a:gd name="T1" fmla="*/ 114 h 122"/>
                <a:gd name="T2" fmla="*/ 84 w 112"/>
                <a:gd name="T3" fmla="*/ 118 h 122"/>
                <a:gd name="T4" fmla="*/ 82 w 112"/>
                <a:gd name="T5" fmla="*/ 118 h 122"/>
                <a:gd name="T6" fmla="*/ 74 w 112"/>
                <a:gd name="T7" fmla="*/ 118 h 122"/>
                <a:gd name="T8" fmla="*/ 70 w 112"/>
                <a:gd name="T9" fmla="*/ 118 h 122"/>
                <a:gd name="T10" fmla="*/ 62 w 112"/>
                <a:gd name="T11" fmla="*/ 114 h 122"/>
                <a:gd name="T12" fmla="*/ 54 w 112"/>
                <a:gd name="T13" fmla="*/ 114 h 122"/>
                <a:gd name="T14" fmla="*/ 52 w 112"/>
                <a:gd name="T15" fmla="*/ 114 h 122"/>
                <a:gd name="T16" fmla="*/ 52 w 112"/>
                <a:gd name="T17" fmla="*/ 110 h 122"/>
                <a:gd name="T18" fmla="*/ 52 w 112"/>
                <a:gd name="T19" fmla="*/ 108 h 122"/>
                <a:gd name="T20" fmla="*/ 44 w 112"/>
                <a:gd name="T21" fmla="*/ 108 h 122"/>
                <a:gd name="T22" fmla="*/ 40 w 112"/>
                <a:gd name="T23" fmla="*/ 108 h 122"/>
                <a:gd name="T24" fmla="*/ 38 w 112"/>
                <a:gd name="T25" fmla="*/ 104 h 122"/>
                <a:gd name="T26" fmla="*/ 34 w 112"/>
                <a:gd name="T27" fmla="*/ 96 h 122"/>
                <a:gd name="T28" fmla="*/ 34 w 112"/>
                <a:gd name="T29" fmla="*/ 92 h 122"/>
                <a:gd name="T30" fmla="*/ 30 w 112"/>
                <a:gd name="T31" fmla="*/ 84 h 122"/>
                <a:gd name="T32" fmla="*/ 30 w 112"/>
                <a:gd name="T33" fmla="*/ 84 h 122"/>
                <a:gd name="T34" fmla="*/ 26 w 112"/>
                <a:gd name="T35" fmla="*/ 78 h 122"/>
                <a:gd name="T36" fmla="*/ 18 w 112"/>
                <a:gd name="T37" fmla="*/ 74 h 122"/>
                <a:gd name="T38" fmla="*/ 14 w 112"/>
                <a:gd name="T39" fmla="*/ 70 h 122"/>
                <a:gd name="T40" fmla="*/ 12 w 112"/>
                <a:gd name="T41" fmla="*/ 66 h 122"/>
                <a:gd name="T42" fmla="*/ 12 w 112"/>
                <a:gd name="T43" fmla="*/ 58 h 122"/>
                <a:gd name="T44" fmla="*/ 8 w 112"/>
                <a:gd name="T45" fmla="*/ 52 h 122"/>
                <a:gd name="T46" fmla="*/ 4 w 112"/>
                <a:gd name="T47" fmla="*/ 48 h 122"/>
                <a:gd name="T48" fmla="*/ 0 w 112"/>
                <a:gd name="T49" fmla="*/ 44 h 122"/>
                <a:gd name="T50" fmla="*/ 0 w 112"/>
                <a:gd name="T51" fmla="*/ 40 h 122"/>
                <a:gd name="T52" fmla="*/ 4 w 112"/>
                <a:gd name="T53" fmla="*/ 40 h 122"/>
                <a:gd name="T54" fmla="*/ 12 w 112"/>
                <a:gd name="T55" fmla="*/ 44 h 122"/>
                <a:gd name="T56" fmla="*/ 14 w 112"/>
                <a:gd name="T57" fmla="*/ 40 h 122"/>
                <a:gd name="T58" fmla="*/ 22 w 112"/>
                <a:gd name="T59" fmla="*/ 44 h 122"/>
                <a:gd name="T60" fmla="*/ 26 w 112"/>
                <a:gd name="T61" fmla="*/ 40 h 122"/>
                <a:gd name="T62" fmla="*/ 38 w 112"/>
                <a:gd name="T63" fmla="*/ 26 h 122"/>
                <a:gd name="T64" fmla="*/ 48 w 112"/>
                <a:gd name="T65" fmla="*/ 18 h 122"/>
                <a:gd name="T66" fmla="*/ 48 w 112"/>
                <a:gd name="T67" fmla="*/ 10 h 122"/>
                <a:gd name="T68" fmla="*/ 52 w 112"/>
                <a:gd name="T69" fmla="*/ 6 h 122"/>
                <a:gd name="T70" fmla="*/ 62 w 112"/>
                <a:gd name="T71" fmla="*/ 2 h 122"/>
                <a:gd name="T72" fmla="*/ 70 w 112"/>
                <a:gd name="T73" fmla="*/ 2 h 122"/>
                <a:gd name="T74" fmla="*/ 78 w 112"/>
                <a:gd name="T75" fmla="*/ 6 h 122"/>
                <a:gd name="T76" fmla="*/ 84 w 112"/>
                <a:gd name="T77" fmla="*/ 10 h 122"/>
                <a:gd name="T78" fmla="*/ 88 w 112"/>
                <a:gd name="T79" fmla="*/ 10 h 122"/>
                <a:gd name="T80" fmla="*/ 96 w 112"/>
                <a:gd name="T81" fmla="*/ 14 h 122"/>
                <a:gd name="T82" fmla="*/ 100 w 112"/>
                <a:gd name="T83" fmla="*/ 14 h 122"/>
                <a:gd name="T84" fmla="*/ 104 w 112"/>
                <a:gd name="T85" fmla="*/ 22 h 122"/>
                <a:gd name="T86" fmla="*/ 108 w 112"/>
                <a:gd name="T87" fmla="*/ 22 h 122"/>
                <a:gd name="T88" fmla="*/ 108 w 112"/>
                <a:gd name="T89" fmla="*/ 26 h 122"/>
                <a:gd name="T90" fmla="*/ 108 w 112"/>
                <a:gd name="T91" fmla="*/ 28 h 122"/>
                <a:gd name="T92" fmla="*/ 108 w 112"/>
                <a:gd name="T93" fmla="*/ 32 h 122"/>
                <a:gd name="T94" fmla="*/ 108 w 112"/>
                <a:gd name="T95" fmla="*/ 40 h 122"/>
                <a:gd name="T96" fmla="*/ 108 w 112"/>
                <a:gd name="T97" fmla="*/ 44 h 122"/>
                <a:gd name="T98" fmla="*/ 108 w 112"/>
                <a:gd name="T99" fmla="*/ 52 h 122"/>
                <a:gd name="T100" fmla="*/ 108 w 112"/>
                <a:gd name="T101" fmla="*/ 54 h 122"/>
                <a:gd name="T102" fmla="*/ 104 w 112"/>
                <a:gd name="T103" fmla="*/ 54 h 122"/>
                <a:gd name="T104" fmla="*/ 108 w 112"/>
                <a:gd name="T105" fmla="*/ 58 h 122"/>
                <a:gd name="T106" fmla="*/ 108 w 112"/>
                <a:gd name="T107" fmla="*/ 70 h 122"/>
                <a:gd name="T108" fmla="*/ 108 w 112"/>
                <a:gd name="T109" fmla="*/ 78 h 122"/>
                <a:gd name="T110" fmla="*/ 104 w 112"/>
                <a:gd name="T111" fmla="*/ 84 h 122"/>
                <a:gd name="T112" fmla="*/ 100 w 112"/>
                <a:gd name="T113" fmla="*/ 92 h 122"/>
                <a:gd name="T114" fmla="*/ 100 w 112"/>
                <a:gd name="T115" fmla="*/ 10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22">
                  <a:moveTo>
                    <a:pt x="100" y="100"/>
                  </a:moveTo>
                  <a:lnTo>
                    <a:pt x="100" y="100"/>
                  </a:lnTo>
                  <a:lnTo>
                    <a:pt x="100" y="100"/>
                  </a:lnTo>
                  <a:lnTo>
                    <a:pt x="100" y="100"/>
                  </a:lnTo>
                  <a:lnTo>
                    <a:pt x="92" y="110"/>
                  </a:lnTo>
                  <a:lnTo>
                    <a:pt x="88" y="114"/>
                  </a:lnTo>
                  <a:lnTo>
                    <a:pt x="84" y="118"/>
                  </a:lnTo>
                  <a:lnTo>
                    <a:pt x="84" y="118"/>
                  </a:lnTo>
                  <a:lnTo>
                    <a:pt x="84" y="118"/>
                  </a:lnTo>
                  <a:lnTo>
                    <a:pt x="84" y="122"/>
                  </a:lnTo>
                  <a:lnTo>
                    <a:pt x="84" y="118"/>
                  </a:lnTo>
                  <a:lnTo>
                    <a:pt x="84" y="118"/>
                  </a:lnTo>
                  <a:lnTo>
                    <a:pt x="82" y="118"/>
                  </a:lnTo>
                  <a:lnTo>
                    <a:pt x="82" y="118"/>
                  </a:lnTo>
                  <a:lnTo>
                    <a:pt x="82" y="118"/>
                  </a:lnTo>
                  <a:lnTo>
                    <a:pt x="82" y="118"/>
                  </a:lnTo>
                  <a:lnTo>
                    <a:pt x="82" y="118"/>
                  </a:lnTo>
                  <a:lnTo>
                    <a:pt x="82" y="118"/>
                  </a:lnTo>
                  <a:lnTo>
                    <a:pt x="78" y="118"/>
                  </a:lnTo>
                  <a:lnTo>
                    <a:pt x="78" y="118"/>
                  </a:lnTo>
                  <a:lnTo>
                    <a:pt x="78" y="118"/>
                  </a:lnTo>
                  <a:lnTo>
                    <a:pt x="78" y="118"/>
                  </a:lnTo>
                  <a:lnTo>
                    <a:pt x="78" y="118"/>
                  </a:lnTo>
                  <a:lnTo>
                    <a:pt x="74" y="118"/>
                  </a:lnTo>
                  <a:lnTo>
                    <a:pt x="74" y="118"/>
                  </a:lnTo>
                  <a:lnTo>
                    <a:pt x="74" y="118"/>
                  </a:lnTo>
                  <a:lnTo>
                    <a:pt x="74" y="118"/>
                  </a:lnTo>
                  <a:lnTo>
                    <a:pt x="74" y="118"/>
                  </a:lnTo>
                  <a:lnTo>
                    <a:pt x="70" y="118"/>
                  </a:lnTo>
                  <a:lnTo>
                    <a:pt x="70" y="118"/>
                  </a:lnTo>
                  <a:lnTo>
                    <a:pt x="70" y="118"/>
                  </a:lnTo>
                  <a:lnTo>
                    <a:pt x="66" y="118"/>
                  </a:lnTo>
                  <a:lnTo>
                    <a:pt x="66" y="114"/>
                  </a:lnTo>
                  <a:lnTo>
                    <a:pt x="62" y="114"/>
                  </a:lnTo>
                  <a:lnTo>
                    <a:pt x="62" y="114"/>
                  </a:lnTo>
                  <a:lnTo>
                    <a:pt x="62" y="114"/>
                  </a:lnTo>
                  <a:lnTo>
                    <a:pt x="62" y="114"/>
                  </a:lnTo>
                  <a:lnTo>
                    <a:pt x="62" y="114"/>
                  </a:lnTo>
                  <a:lnTo>
                    <a:pt x="58" y="114"/>
                  </a:lnTo>
                  <a:lnTo>
                    <a:pt x="54" y="114"/>
                  </a:lnTo>
                  <a:lnTo>
                    <a:pt x="54" y="114"/>
                  </a:lnTo>
                  <a:lnTo>
                    <a:pt x="54" y="114"/>
                  </a:lnTo>
                  <a:lnTo>
                    <a:pt x="54" y="114"/>
                  </a:lnTo>
                  <a:lnTo>
                    <a:pt x="54" y="114"/>
                  </a:lnTo>
                  <a:lnTo>
                    <a:pt x="54" y="114"/>
                  </a:lnTo>
                  <a:lnTo>
                    <a:pt x="54" y="114"/>
                  </a:lnTo>
                  <a:lnTo>
                    <a:pt x="52" y="114"/>
                  </a:lnTo>
                  <a:lnTo>
                    <a:pt x="52" y="114"/>
                  </a:lnTo>
                  <a:lnTo>
                    <a:pt x="52" y="114"/>
                  </a:lnTo>
                  <a:lnTo>
                    <a:pt x="52" y="114"/>
                  </a:lnTo>
                  <a:lnTo>
                    <a:pt x="52" y="114"/>
                  </a:lnTo>
                  <a:lnTo>
                    <a:pt x="52" y="110"/>
                  </a:lnTo>
                  <a:lnTo>
                    <a:pt x="52" y="110"/>
                  </a:lnTo>
                  <a:lnTo>
                    <a:pt x="52" y="110"/>
                  </a:lnTo>
                  <a:lnTo>
                    <a:pt x="52" y="110"/>
                  </a:lnTo>
                  <a:lnTo>
                    <a:pt x="52" y="110"/>
                  </a:lnTo>
                  <a:lnTo>
                    <a:pt x="52" y="110"/>
                  </a:lnTo>
                  <a:lnTo>
                    <a:pt x="52" y="108"/>
                  </a:lnTo>
                  <a:lnTo>
                    <a:pt x="52" y="108"/>
                  </a:lnTo>
                  <a:lnTo>
                    <a:pt x="52" y="108"/>
                  </a:lnTo>
                  <a:lnTo>
                    <a:pt x="52" y="108"/>
                  </a:lnTo>
                  <a:lnTo>
                    <a:pt x="48" y="108"/>
                  </a:lnTo>
                  <a:lnTo>
                    <a:pt x="44" y="108"/>
                  </a:lnTo>
                  <a:lnTo>
                    <a:pt x="44" y="108"/>
                  </a:lnTo>
                  <a:lnTo>
                    <a:pt x="44" y="108"/>
                  </a:lnTo>
                  <a:lnTo>
                    <a:pt x="44" y="108"/>
                  </a:lnTo>
                  <a:lnTo>
                    <a:pt x="44" y="108"/>
                  </a:lnTo>
                  <a:lnTo>
                    <a:pt x="44" y="108"/>
                  </a:lnTo>
                  <a:lnTo>
                    <a:pt x="44" y="108"/>
                  </a:lnTo>
                  <a:lnTo>
                    <a:pt x="40" y="108"/>
                  </a:lnTo>
                  <a:lnTo>
                    <a:pt x="40" y="108"/>
                  </a:lnTo>
                  <a:lnTo>
                    <a:pt x="40" y="108"/>
                  </a:lnTo>
                  <a:lnTo>
                    <a:pt x="40" y="108"/>
                  </a:lnTo>
                  <a:lnTo>
                    <a:pt x="38" y="108"/>
                  </a:lnTo>
                  <a:lnTo>
                    <a:pt x="38" y="104"/>
                  </a:lnTo>
                  <a:lnTo>
                    <a:pt x="38" y="104"/>
                  </a:lnTo>
                  <a:lnTo>
                    <a:pt x="38" y="104"/>
                  </a:lnTo>
                  <a:lnTo>
                    <a:pt x="38" y="104"/>
                  </a:lnTo>
                  <a:lnTo>
                    <a:pt x="38" y="104"/>
                  </a:lnTo>
                  <a:lnTo>
                    <a:pt x="38" y="100"/>
                  </a:lnTo>
                  <a:lnTo>
                    <a:pt x="38" y="100"/>
                  </a:lnTo>
                  <a:lnTo>
                    <a:pt x="34" y="100"/>
                  </a:lnTo>
                  <a:lnTo>
                    <a:pt x="34" y="100"/>
                  </a:lnTo>
                  <a:lnTo>
                    <a:pt x="34" y="96"/>
                  </a:lnTo>
                  <a:lnTo>
                    <a:pt x="34" y="96"/>
                  </a:lnTo>
                  <a:lnTo>
                    <a:pt x="34" y="92"/>
                  </a:lnTo>
                  <a:lnTo>
                    <a:pt x="34" y="92"/>
                  </a:lnTo>
                  <a:lnTo>
                    <a:pt x="34" y="92"/>
                  </a:lnTo>
                  <a:lnTo>
                    <a:pt x="34" y="92"/>
                  </a:lnTo>
                  <a:lnTo>
                    <a:pt x="34" y="92"/>
                  </a:lnTo>
                  <a:lnTo>
                    <a:pt x="34" y="88"/>
                  </a:lnTo>
                  <a:lnTo>
                    <a:pt x="34" y="84"/>
                  </a:lnTo>
                  <a:lnTo>
                    <a:pt x="34" y="84"/>
                  </a:lnTo>
                  <a:lnTo>
                    <a:pt x="34" y="84"/>
                  </a:lnTo>
                  <a:lnTo>
                    <a:pt x="30" y="84"/>
                  </a:lnTo>
                  <a:lnTo>
                    <a:pt x="30" y="84"/>
                  </a:lnTo>
                  <a:lnTo>
                    <a:pt x="30" y="84"/>
                  </a:lnTo>
                  <a:lnTo>
                    <a:pt x="30" y="84"/>
                  </a:lnTo>
                  <a:lnTo>
                    <a:pt x="30" y="84"/>
                  </a:lnTo>
                  <a:lnTo>
                    <a:pt x="30" y="84"/>
                  </a:lnTo>
                  <a:lnTo>
                    <a:pt x="30" y="84"/>
                  </a:lnTo>
                  <a:lnTo>
                    <a:pt x="30" y="84"/>
                  </a:lnTo>
                  <a:lnTo>
                    <a:pt x="30" y="84"/>
                  </a:lnTo>
                  <a:lnTo>
                    <a:pt x="30" y="80"/>
                  </a:lnTo>
                  <a:lnTo>
                    <a:pt x="30" y="80"/>
                  </a:lnTo>
                  <a:lnTo>
                    <a:pt x="26" y="80"/>
                  </a:lnTo>
                  <a:lnTo>
                    <a:pt x="26" y="78"/>
                  </a:lnTo>
                  <a:lnTo>
                    <a:pt x="26" y="78"/>
                  </a:lnTo>
                  <a:lnTo>
                    <a:pt x="22" y="78"/>
                  </a:lnTo>
                  <a:lnTo>
                    <a:pt x="18" y="78"/>
                  </a:lnTo>
                  <a:lnTo>
                    <a:pt x="18" y="74"/>
                  </a:lnTo>
                  <a:lnTo>
                    <a:pt x="18" y="74"/>
                  </a:lnTo>
                  <a:lnTo>
                    <a:pt x="18" y="74"/>
                  </a:lnTo>
                  <a:lnTo>
                    <a:pt x="18" y="74"/>
                  </a:lnTo>
                  <a:lnTo>
                    <a:pt x="18" y="74"/>
                  </a:lnTo>
                  <a:lnTo>
                    <a:pt x="18" y="74"/>
                  </a:lnTo>
                  <a:lnTo>
                    <a:pt x="18" y="74"/>
                  </a:lnTo>
                  <a:lnTo>
                    <a:pt x="14" y="74"/>
                  </a:lnTo>
                  <a:lnTo>
                    <a:pt x="14" y="70"/>
                  </a:lnTo>
                  <a:lnTo>
                    <a:pt x="14" y="70"/>
                  </a:lnTo>
                  <a:lnTo>
                    <a:pt x="14" y="70"/>
                  </a:lnTo>
                  <a:lnTo>
                    <a:pt x="12" y="70"/>
                  </a:lnTo>
                  <a:lnTo>
                    <a:pt x="12" y="70"/>
                  </a:lnTo>
                  <a:lnTo>
                    <a:pt x="12" y="70"/>
                  </a:lnTo>
                  <a:lnTo>
                    <a:pt x="12" y="66"/>
                  </a:lnTo>
                  <a:lnTo>
                    <a:pt x="12" y="66"/>
                  </a:lnTo>
                  <a:lnTo>
                    <a:pt x="12" y="62"/>
                  </a:lnTo>
                  <a:lnTo>
                    <a:pt x="12" y="62"/>
                  </a:lnTo>
                  <a:lnTo>
                    <a:pt x="12" y="62"/>
                  </a:lnTo>
                  <a:lnTo>
                    <a:pt x="12" y="62"/>
                  </a:lnTo>
                  <a:lnTo>
                    <a:pt x="12" y="58"/>
                  </a:lnTo>
                  <a:lnTo>
                    <a:pt x="12" y="58"/>
                  </a:lnTo>
                  <a:lnTo>
                    <a:pt x="12" y="58"/>
                  </a:lnTo>
                  <a:lnTo>
                    <a:pt x="12" y="58"/>
                  </a:lnTo>
                  <a:lnTo>
                    <a:pt x="8" y="58"/>
                  </a:lnTo>
                  <a:lnTo>
                    <a:pt x="8" y="58"/>
                  </a:lnTo>
                  <a:lnTo>
                    <a:pt x="8" y="54"/>
                  </a:lnTo>
                  <a:lnTo>
                    <a:pt x="8" y="52"/>
                  </a:lnTo>
                  <a:lnTo>
                    <a:pt x="4" y="52"/>
                  </a:lnTo>
                  <a:lnTo>
                    <a:pt x="4" y="52"/>
                  </a:lnTo>
                  <a:lnTo>
                    <a:pt x="4" y="52"/>
                  </a:lnTo>
                  <a:lnTo>
                    <a:pt x="4" y="48"/>
                  </a:lnTo>
                  <a:lnTo>
                    <a:pt x="4" y="48"/>
                  </a:lnTo>
                  <a:lnTo>
                    <a:pt x="4" y="48"/>
                  </a:lnTo>
                  <a:lnTo>
                    <a:pt x="4" y="48"/>
                  </a:lnTo>
                  <a:lnTo>
                    <a:pt x="4" y="48"/>
                  </a:lnTo>
                  <a:lnTo>
                    <a:pt x="0" y="44"/>
                  </a:lnTo>
                  <a:lnTo>
                    <a:pt x="0" y="44"/>
                  </a:lnTo>
                  <a:lnTo>
                    <a:pt x="0" y="44"/>
                  </a:lnTo>
                  <a:lnTo>
                    <a:pt x="0" y="44"/>
                  </a:lnTo>
                  <a:lnTo>
                    <a:pt x="0" y="40"/>
                  </a:lnTo>
                  <a:lnTo>
                    <a:pt x="0" y="40"/>
                  </a:lnTo>
                  <a:lnTo>
                    <a:pt x="0" y="40"/>
                  </a:lnTo>
                  <a:lnTo>
                    <a:pt x="0" y="40"/>
                  </a:lnTo>
                  <a:lnTo>
                    <a:pt x="0" y="40"/>
                  </a:lnTo>
                  <a:lnTo>
                    <a:pt x="0" y="40"/>
                  </a:lnTo>
                  <a:lnTo>
                    <a:pt x="0" y="40"/>
                  </a:lnTo>
                  <a:lnTo>
                    <a:pt x="4" y="40"/>
                  </a:lnTo>
                  <a:lnTo>
                    <a:pt x="4" y="40"/>
                  </a:lnTo>
                  <a:lnTo>
                    <a:pt x="4" y="40"/>
                  </a:lnTo>
                  <a:lnTo>
                    <a:pt x="4" y="40"/>
                  </a:lnTo>
                  <a:lnTo>
                    <a:pt x="4" y="40"/>
                  </a:lnTo>
                  <a:lnTo>
                    <a:pt x="8" y="40"/>
                  </a:lnTo>
                  <a:lnTo>
                    <a:pt x="8" y="40"/>
                  </a:lnTo>
                  <a:lnTo>
                    <a:pt x="8" y="40"/>
                  </a:lnTo>
                  <a:lnTo>
                    <a:pt x="8" y="44"/>
                  </a:lnTo>
                  <a:lnTo>
                    <a:pt x="8" y="44"/>
                  </a:lnTo>
                  <a:lnTo>
                    <a:pt x="12" y="44"/>
                  </a:lnTo>
                  <a:lnTo>
                    <a:pt x="12" y="40"/>
                  </a:lnTo>
                  <a:lnTo>
                    <a:pt x="12" y="40"/>
                  </a:lnTo>
                  <a:lnTo>
                    <a:pt x="12" y="40"/>
                  </a:lnTo>
                  <a:lnTo>
                    <a:pt x="14" y="40"/>
                  </a:lnTo>
                  <a:lnTo>
                    <a:pt x="14" y="40"/>
                  </a:lnTo>
                  <a:lnTo>
                    <a:pt x="14" y="40"/>
                  </a:lnTo>
                  <a:lnTo>
                    <a:pt x="18" y="44"/>
                  </a:lnTo>
                  <a:lnTo>
                    <a:pt x="18" y="44"/>
                  </a:lnTo>
                  <a:lnTo>
                    <a:pt x="18" y="44"/>
                  </a:lnTo>
                  <a:lnTo>
                    <a:pt x="18" y="44"/>
                  </a:lnTo>
                  <a:lnTo>
                    <a:pt x="18" y="44"/>
                  </a:lnTo>
                  <a:lnTo>
                    <a:pt x="22" y="44"/>
                  </a:lnTo>
                  <a:lnTo>
                    <a:pt x="22" y="44"/>
                  </a:lnTo>
                  <a:lnTo>
                    <a:pt x="22" y="44"/>
                  </a:lnTo>
                  <a:lnTo>
                    <a:pt x="22" y="40"/>
                  </a:lnTo>
                  <a:lnTo>
                    <a:pt x="26" y="40"/>
                  </a:lnTo>
                  <a:lnTo>
                    <a:pt x="26" y="40"/>
                  </a:lnTo>
                  <a:lnTo>
                    <a:pt x="26" y="40"/>
                  </a:lnTo>
                  <a:lnTo>
                    <a:pt x="30" y="36"/>
                  </a:lnTo>
                  <a:lnTo>
                    <a:pt x="30" y="32"/>
                  </a:lnTo>
                  <a:lnTo>
                    <a:pt x="34" y="32"/>
                  </a:lnTo>
                  <a:lnTo>
                    <a:pt x="34" y="28"/>
                  </a:lnTo>
                  <a:lnTo>
                    <a:pt x="34" y="28"/>
                  </a:lnTo>
                  <a:lnTo>
                    <a:pt x="38" y="26"/>
                  </a:lnTo>
                  <a:lnTo>
                    <a:pt x="38" y="26"/>
                  </a:lnTo>
                  <a:lnTo>
                    <a:pt x="38" y="22"/>
                  </a:lnTo>
                  <a:lnTo>
                    <a:pt x="40" y="22"/>
                  </a:lnTo>
                  <a:lnTo>
                    <a:pt x="40" y="22"/>
                  </a:lnTo>
                  <a:lnTo>
                    <a:pt x="44" y="18"/>
                  </a:lnTo>
                  <a:lnTo>
                    <a:pt x="48" y="18"/>
                  </a:lnTo>
                  <a:lnTo>
                    <a:pt x="48" y="14"/>
                  </a:lnTo>
                  <a:lnTo>
                    <a:pt x="48" y="14"/>
                  </a:lnTo>
                  <a:lnTo>
                    <a:pt x="48" y="14"/>
                  </a:lnTo>
                  <a:lnTo>
                    <a:pt x="48" y="14"/>
                  </a:lnTo>
                  <a:lnTo>
                    <a:pt x="48" y="14"/>
                  </a:lnTo>
                  <a:lnTo>
                    <a:pt x="48" y="10"/>
                  </a:lnTo>
                  <a:lnTo>
                    <a:pt x="52" y="10"/>
                  </a:lnTo>
                  <a:lnTo>
                    <a:pt x="52" y="6"/>
                  </a:lnTo>
                  <a:lnTo>
                    <a:pt x="52" y="6"/>
                  </a:lnTo>
                  <a:lnTo>
                    <a:pt x="52" y="6"/>
                  </a:lnTo>
                  <a:lnTo>
                    <a:pt x="52" y="6"/>
                  </a:lnTo>
                  <a:lnTo>
                    <a:pt x="52" y="6"/>
                  </a:lnTo>
                  <a:lnTo>
                    <a:pt x="54" y="2"/>
                  </a:lnTo>
                  <a:lnTo>
                    <a:pt x="54" y="2"/>
                  </a:lnTo>
                  <a:lnTo>
                    <a:pt x="58" y="2"/>
                  </a:lnTo>
                  <a:lnTo>
                    <a:pt x="58" y="2"/>
                  </a:lnTo>
                  <a:lnTo>
                    <a:pt x="58" y="2"/>
                  </a:lnTo>
                  <a:lnTo>
                    <a:pt x="62" y="2"/>
                  </a:lnTo>
                  <a:lnTo>
                    <a:pt x="62" y="2"/>
                  </a:lnTo>
                  <a:lnTo>
                    <a:pt x="62" y="2"/>
                  </a:lnTo>
                  <a:lnTo>
                    <a:pt x="62" y="0"/>
                  </a:lnTo>
                  <a:lnTo>
                    <a:pt x="66" y="2"/>
                  </a:lnTo>
                  <a:lnTo>
                    <a:pt x="70" y="2"/>
                  </a:lnTo>
                  <a:lnTo>
                    <a:pt x="70" y="2"/>
                  </a:lnTo>
                  <a:lnTo>
                    <a:pt x="70" y="2"/>
                  </a:lnTo>
                  <a:lnTo>
                    <a:pt x="70" y="2"/>
                  </a:lnTo>
                  <a:lnTo>
                    <a:pt x="70" y="2"/>
                  </a:lnTo>
                  <a:lnTo>
                    <a:pt x="70" y="2"/>
                  </a:lnTo>
                  <a:lnTo>
                    <a:pt x="70" y="6"/>
                  </a:lnTo>
                  <a:lnTo>
                    <a:pt x="78" y="6"/>
                  </a:lnTo>
                  <a:lnTo>
                    <a:pt x="82" y="6"/>
                  </a:lnTo>
                  <a:lnTo>
                    <a:pt x="82" y="6"/>
                  </a:lnTo>
                  <a:lnTo>
                    <a:pt x="84" y="6"/>
                  </a:lnTo>
                  <a:lnTo>
                    <a:pt x="84" y="6"/>
                  </a:lnTo>
                  <a:lnTo>
                    <a:pt x="84" y="10"/>
                  </a:lnTo>
                  <a:lnTo>
                    <a:pt x="84" y="10"/>
                  </a:lnTo>
                  <a:lnTo>
                    <a:pt x="84" y="10"/>
                  </a:lnTo>
                  <a:lnTo>
                    <a:pt x="84" y="10"/>
                  </a:lnTo>
                  <a:lnTo>
                    <a:pt x="88" y="10"/>
                  </a:lnTo>
                  <a:lnTo>
                    <a:pt x="88" y="10"/>
                  </a:lnTo>
                  <a:lnTo>
                    <a:pt x="88" y="10"/>
                  </a:lnTo>
                  <a:lnTo>
                    <a:pt x="88" y="10"/>
                  </a:lnTo>
                  <a:lnTo>
                    <a:pt x="88" y="10"/>
                  </a:lnTo>
                  <a:lnTo>
                    <a:pt x="92" y="10"/>
                  </a:lnTo>
                  <a:lnTo>
                    <a:pt x="92" y="14"/>
                  </a:lnTo>
                  <a:lnTo>
                    <a:pt x="92" y="14"/>
                  </a:lnTo>
                  <a:lnTo>
                    <a:pt x="92" y="14"/>
                  </a:lnTo>
                  <a:lnTo>
                    <a:pt x="96" y="14"/>
                  </a:lnTo>
                  <a:lnTo>
                    <a:pt x="96" y="14"/>
                  </a:lnTo>
                  <a:lnTo>
                    <a:pt x="96" y="14"/>
                  </a:lnTo>
                  <a:lnTo>
                    <a:pt x="96" y="14"/>
                  </a:lnTo>
                  <a:lnTo>
                    <a:pt x="96" y="14"/>
                  </a:lnTo>
                  <a:lnTo>
                    <a:pt x="100" y="14"/>
                  </a:lnTo>
                  <a:lnTo>
                    <a:pt x="100" y="14"/>
                  </a:lnTo>
                  <a:lnTo>
                    <a:pt x="100" y="14"/>
                  </a:lnTo>
                  <a:lnTo>
                    <a:pt x="100" y="18"/>
                  </a:lnTo>
                  <a:lnTo>
                    <a:pt x="104" y="18"/>
                  </a:lnTo>
                  <a:lnTo>
                    <a:pt x="104" y="18"/>
                  </a:lnTo>
                  <a:lnTo>
                    <a:pt x="104" y="22"/>
                  </a:lnTo>
                  <a:lnTo>
                    <a:pt x="104" y="22"/>
                  </a:lnTo>
                  <a:lnTo>
                    <a:pt x="104" y="22"/>
                  </a:lnTo>
                  <a:lnTo>
                    <a:pt x="108" y="22"/>
                  </a:lnTo>
                  <a:lnTo>
                    <a:pt x="108" y="22"/>
                  </a:lnTo>
                  <a:lnTo>
                    <a:pt x="108" y="22"/>
                  </a:lnTo>
                  <a:lnTo>
                    <a:pt x="108" y="22"/>
                  </a:lnTo>
                  <a:lnTo>
                    <a:pt x="108" y="22"/>
                  </a:lnTo>
                  <a:lnTo>
                    <a:pt x="108" y="22"/>
                  </a:lnTo>
                  <a:lnTo>
                    <a:pt x="108" y="22"/>
                  </a:lnTo>
                  <a:lnTo>
                    <a:pt x="108" y="22"/>
                  </a:lnTo>
                  <a:lnTo>
                    <a:pt x="108" y="22"/>
                  </a:lnTo>
                  <a:lnTo>
                    <a:pt x="108" y="22"/>
                  </a:lnTo>
                  <a:lnTo>
                    <a:pt x="108" y="26"/>
                  </a:lnTo>
                  <a:lnTo>
                    <a:pt x="108" y="26"/>
                  </a:lnTo>
                  <a:lnTo>
                    <a:pt x="108" y="26"/>
                  </a:lnTo>
                  <a:lnTo>
                    <a:pt x="108" y="28"/>
                  </a:lnTo>
                  <a:lnTo>
                    <a:pt x="108" y="28"/>
                  </a:lnTo>
                  <a:lnTo>
                    <a:pt x="108" y="28"/>
                  </a:lnTo>
                  <a:lnTo>
                    <a:pt x="108" y="28"/>
                  </a:lnTo>
                  <a:lnTo>
                    <a:pt x="108" y="28"/>
                  </a:lnTo>
                  <a:lnTo>
                    <a:pt x="108" y="28"/>
                  </a:lnTo>
                  <a:lnTo>
                    <a:pt x="108" y="28"/>
                  </a:lnTo>
                  <a:lnTo>
                    <a:pt x="108" y="32"/>
                  </a:lnTo>
                  <a:lnTo>
                    <a:pt x="108" y="32"/>
                  </a:lnTo>
                  <a:lnTo>
                    <a:pt x="108" y="32"/>
                  </a:lnTo>
                  <a:lnTo>
                    <a:pt x="108" y="36"/>
                  </a:lnTo>
                  <a:lnTo>
                    <a:pt x="108" y="36"/>
                  </a:lnTo>
                  <a:lnTo>
                    <a:pt x="108" y="36"/>
                  </a:lnTo>
                  <a:lnTo>
                    <a:pt x="108" y="36"/>
                  </a:lnTo>
                  <a:lnTo>
                    <a:pt x="108" y="36"/>
                  </a:lnTo>
                  <a:lnTo>
                    <a:pt x="108" y="40"/>
                  </a:lnTo>
                  <a:lnTo>
                    <a:pt x="108" y="40"/>
                  </a:lnTo>
                  <a:lnTo>
                    <a:pt x="108" y="44"/>
                  </a:lnTo>
                  <a:lnTo>
                    <a:pt x="108" y="44"/>
                  </a:lnTo>
                  <a:lnTo>
                    <a:pt x="108" y="44"/>
                  </a:lnTo>
                  <a:lnTo>
                    <a:pt x="108" y="44"/>
                  </a:lnTo>
                  <a:lnTo>
                    <a:pt x="108" y="44"/>
                  </a:lnTo>
                  <a:lnTo>
                    <a:pt x="108" y="48"/>
                  </a:lnTo>
                  <a:lnTo>
                    <a:pt x="108" y="48"/>
                  </a:lnTo>
                  <a:lnTo>
                    <a:pt x="108" y="48"/>
                  </a:lnTo>
                  <a:lnTo>
                    <a:pt x="108" y="48"/>
                  </a:lnTo>
                  <a:lnTo>
                    <a:pt x="112" y="48"/>
                  </a:lnTo>
                  <a:lnTo>
                    <a:pt x="108" y="52"/>
                  </a:lnTo>
                  <a:lnTo>
                    <a:pt x="108" y="52"/>
                  </a:lnTo>
                  <a:lnTo>
                    <a:pt x="108" y="52"/>
                  </a:lnTo>
                  <a:lnTo>
                    <a:pt x="108" y="52"/>
                  </a:lnTo>
                  <a:lnTo>
                    <a:pt x="108" y="52"/>
                  </a:lnTo>
                  <a:lnTo>
                    <a:pt x="108" y="52"/>
                  </a:lnTo>
                  <a:lnTo>
                    <a:pt x="108" y="54"/>
                  </a:lnTo>
                  <a:lnTo>
                    <a:pt x="108" y="54"/>
                  </a:lnTo>
                  <a:lnTo>
                    <a:pt x="108" y="54"/>
                  </a:lnTo>
                  <a:lnTo>
                    <a:pt x="108" y="54"/>
                  </a:lnTo>
                  <a:lnTo>
                    <a:pt x="108" y="54"/>
                  </a:lnTo>
                  <a:lnTo>
                    <a:pt x="108" y="54"/>
                  </a:lnTo>
                  <a:lnTo>
                    <a:pt x="104" y="54"/>
                  </a:lnTo>
                  <a:lnTo>
                    <a:pt x="104" y="58"/>
                  </a:lnTo>
                  <a:lnTo>
                    <a:pt x="104" y="58"/>
                  </a:lnTo>
                  <a:lnTo>
                    <a:pt x="104" y="58"/>
                  </a:lnTo>
                  <a:lnTo>
                    <a:pt x="104" y="58"/>
                  </a:lnTo>
                  <a:lnTo>
                    <a:pt x="104" y="58"/>
                  </a:lnTo>
                  <a:lnTo>
                    <a:pt x="108" y="58"/>
                  </a:lnTo>
                  <a:lnTo>
                    <a:pt x="108" y="62"/>
                  </a:lnTo>
                  <a:lnTo>
                    <a:pt x="108" y="66"/>
                  </a:lnTo>
                  <a:lnTo>
                    <a:pt x="108" y="66"/>
                  </a:lnTo>
                  <a:lnTo>
                    <a:pt x="104" y="66"/>
                  </a:lnTo>
                  <a:lnTo>
                    <a:pt x="104" y="70"/>
                  </a:lnTo>
                  <a:lnTo>
                    <a:pt x="108" y="70"/>
                  </a:lnTo>
                  <a:lnTo>
                    <a:pt x="108" y="70"/>
                  </a:lnTo>
                  <a:lnTo>
                    <a:pt x="108" y="70"/>
                  </a:lnTo>
                  <a:lnTo>
                    <a:pt x="108" y="70"/>
                  </a:lnTo>
                  <a:lnTo>
                    <a:pt x="108" y="74"/>
                  </a:lnTo>
                  <a:lnTo>
                    <a:pt x="108" y="74"/>
                  </a:lnTo>
                  <a:lnTo>
                    <a:pt x="108" y="78"/>
                  </a:lnTo>
                  <a:lnTo>
                    <a:pt x="108" y="78"/>
                  </a:lnTo>
                  <a:lnTo>
                    <a:pt x="108" y="80"/>
                  </a:lnTo>
                  <a:lnTo>
                    <a:pt x="108" y="80"/>
                  </a:lnTo>
                  <a:lnTo>
                    <a:pt x="108" y="80"/>
                  </a:lnTo>
                  <a:lnTo>
                    <a:pt x="108" y="80"/>
                  </a:lnTo>
                  <a:lnTo>
                    <a:pt x="104" y="84"/>
                  </a:lnTo>
                  <a:lnTo>
                    <a:pt x="104" y="88"/>
                  </a:lnTo>
                  <a:lnTo>
                    <a:pt x="104" y="88"/>
                  </a:lnTo>
                  <a:lnTo>
                    <a:pt x="100" y="88"/>
                  </a:lnTo>
                  <a:lnTo>
                    <a:pt x="100" y="88"/>
                  </a:lnTo>
                  <a:lnTo>
                    <a:pt x="100" y="92"/>
                  </a:lnTo>
                  <a:lnTo>
                    <a:pt x="100" y="92"/>
                  </a:lnTo>
                  <a:lnTo>
                    <a:pt x="100" y="92"/>
                  </a:lnTo>
                  <a:lnTo>
                    <a:pt x="100" y="96"/>
                  </a:lnTo>
                  <a:lnTo>
                    <a:pt x="100" y="96"/>
                  </a:lnTo>
                  <a:lnTo>
                    <a:pt x="100" y="96"/>
                  </a:lnTo>
                  <a:lnTo>
                    <a:pt x="100" y="100"/>
                  </a:lnTo>
                  <a:lnTo>
                    <a:pt x="100" y="100"/>
                  </a:lnTo>
                  <a:lnTo>
                    <a:pt x="100" y="100"/>
                  </a:lnTo>
                  <a:lnTo>
                    <a:pt x="100" y="100"/>
                  </a:lnTo>
                  <a:lnTo>
                    <a:pt x="100" y="10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178"/>
            <p:cNvSpPr>
              <a:spLocks noEditPoints="1"/>
            </p:cNvSpPr>
            <p:nvPr/>
          </p:nvSpPr>
          <p:spPr bwMode="auto">
            <a:xfrm>
              <a:off x="2743200" y="5156268"/>
              <a:ext cx="444500" cy="1022350"/>
            </a:xfrm>
            <a:custGeom>
              <a:avLst/>
              <a:gdLst>
                <a:gd name="T0" fmla="*/ 28 w 280"/>
                <a:gd name="T1" fmla="*/ 328 h 644"/>
                <a:gd name="T2" fmla="*/ 38 w 280"/>
                <a:gd name="T3" fmla="*/ 304 h 644"/>
                <a:gd name="T4" fmla="*/ 38 w 280"/>
                <a:gd name="T5" fmla="*/ 272 h 644"/>
                <a:gd name="T6" fmla="*/ 46 w 280"/>
                <a:gd name="T7" fmla="*/ 242 h 644"/>
                <a:gd name="T8" fmla="*/ 54 w 280"/>
                <a:gd name="T9" fmla="*/ 208 h 644"/>
                <a:gd name="T10" fmla="*/ 42 w 280"/>
                <a:gd name="T11" fmla="*/ 174 h 644"/>
                <a:gd name="T12" fmla="*/ 54 w 280"/>
                <a:gd name="T13" fmla="*/ 144 h 644"/>
                <a:gd name="T14" fmla="*/ 60 w 280"/>
                <a:gd name="T15" fmla="*/ 114 h 644"/>
                <a:gd name="T16" fmla="*/ 72 w 280"/>
                <a:gd name="T17" fmla="*/ 84 h 644"/>
                <a:gd name="T18" fmla="*/ 76 w 280"/>
                <a:gd name="T19" fmla="*/ 48 h 644"/>
                <a:gd name="T20" fmla="*/ 90 w 280"/>
                <a:gd name="T21" fmla="*/ 22 h 644"/>
                <a:gd name="T22" fmla="*/ 106 w 280"/>
                <a:gd name="T23" fmla="*/ 4 h 644"/>
                <a:gd name="T24" fmla="*/ 130 w 280"/>
                <a:gd name="T25" fmla="*/ 22 h 644"/>
                <a:gd name="T26" fmla="*/ 156 w 280"/>
                <a:gd name="T27" fmla="*/ 10 h 644"/>
                <a:gd name="T28" fmla="*/ 176 w 280"/>
                <a:gd name="T29" fmla="*/ 36 h 644"/>
                <a:gd name="T30" fmla="*/ 208 w 280"/>
                <a:gd name="T31" fmla="*/ 56 h 644"/>
                <a:gd name="T32" fmla="*/ 220 w 280"/>
                <a:gd name="T33" fmla="*/ 78 h 644"/>
                <a:gd name="T34" fmla="*/ 224 w 280"/>
                <a:gd name="T35" fmla="*/ 100 h 644"/>
                <a:gd name="T36" fmla="*/ 254 w 280"/>
                <a:gd name="T37" fmla="*/ 100 h 644"/>
                <a:gd name="T38" fmla="*/ 272 w 280"/>
                <a:gd name="T39" fmla="*/ 70 h 644"/>
                <a:gd name="T40" fmla="*/ 276 w 280"/>
                <a:gd name="T41" fmla="*/ 96 h 644"/>
                <a:gd name="T42" fmla="*/ 250 w 280"/>
                <a:gd name="T43" fmla="*/ 114 h 644"/>
                <a:gd name="T44" fmla="*/ 238 w 280"/>
                <a:gd name="T45" fmla="*/ 136 h 644"/>
                <a:gd name="T46" fmla="*/ 220 w 280"/>
                <a:gd name="T47" fmla="*/ 170 h 644"/>
                <a:gd name="T48" fmla="*/ 216 w 280"/>
                <a:gd name="T49" fmla="*/ 200 h 644"/>
                <a:gd name="T50" fmla="*/ 216 w 280"/>
                <a:gd name="T51" fmla="*/ 234 h 644"/>
                <a:gd name="T52" fmla="*/ 230 w 280"/>
                <a:gd name="T53" fmla="*/ 264 h 644"/>
                <a:gd name="T54" fmla="*/ 228 w 280"/>
                <a:gd name="T55" fmla="*/ 294 h 644"/>
                <a:gd name="T56" fmla="*/ 194 w 280"/>
                <a:gd name="T57" fmla="*/ 316 h 644"/>
                <a:gd name="T58" fmla="*/ 156 w 280"/>
                <a:gd name="T59" fmla="*/ 312 h 644"/>
                <a:gd name="T60" fmla="*/ 160 w 280"/>
                <a:gd name="T61" fmla="*/ 330 h 644"/>
                <a:gd name="T62" fmla="*/ 152 w 280"/>
                <a:gd name="T63" fmla="*/ 358 h 644"/>
                <a:gd name="T64" fmla="*/ 122 w 280"/>
                <a:gd name="T65" fmla="*/ 350 h 644"/>
                <a:gd name="T66" fmla="*/ 126 w 280"/>
                <a:gd name="T67" fmla="*/ 380 h 644"/>
                <a:gd name="T68" fmla="*/ 142 w 280"/>
                <a:gd name="T69" fmla="*/ 386 h 644"/>
                <a:gd name="T70" fmla="*/ 126 w 280"/>
                <a:gd name="T71" fmla="*/ 394 h 644"/>
                <a:gd name="T72" fmla="*/ 120 w 280"/>
                <a:gd name="T73" fmla="*/ 414 h 644"/>
                <a:gd name="T74" fmla="*/ 98 w 280"/>
                <a:gd name="T75" fmla="*/ 440 h 644"/>
                <a:gd name="T76" fmla="*/ 86 w 280"/>
                <a:gd name="T77" fmla="*/ 470 h 644"/>
                <a:gd name="T78" fmla="*/ 108 w 280"/>
                <a:gd name="T79" fmla="*/ 490 h 644"/>
                <a:gd name="T80" fmla="*/ 90 w 280"/>
                <a:gd name="T81" fmla="*/ 510 h 644"/>
                <a:gd name="T82" fmla="*/ 82 w 280"/>
                <a:gd name="T83" fmla="*/ 536 h 644"/>
                <a:gd name="T84" fmla="*/ 76 w 280"/>
                <a:gd name="T85" fmla="*/ 540 h 644"/>
                <a:gd name="T86" fmla="*/ 64 w 280"/>
                <a:gd name="T87" fmla="*/ 566 h 644"/>
                <a:gd name="T88" fmla="*/ 72 w 280"/>
                <a:gd name="T89" fmla="*/ 584 h 644"/>
                <a:gd name="T90" fmla="*/ 34 w 280"/>
                <a:gd name="T91" fmla="*/ 580 h 644"/>
                <a:gd name="T92" fmla="*/ 16 w 280"/>
                <a:gd name="T93" fmla="*/ 550 h 644"/>
                <a:gd name="T94" fmla="*/ 0 w 280"/>
                <a:gd name="T95" fmla="*/ 536 h 644"/>
                <a:gd name="T96" fmla="*/ 16 w 280"/>
                <a:gd name="T97" fmla="*/ 512 h 644"/>
                <a:gd name="T98" fmla="*/ 20 w 280"/>
                <a:gd name="T99" fmla="*/ 488 h 644"/>
                <a:gd name="T100" fmla="*/ 28 w 280"/>
                <a:gd name="T101" fmla="*/ 458 h 644"/>
                <a:gd name="T102" fmla="*/ 24 w 280"/>
                <a:gd name="T103" fmla="*/ 432 h 644"/>
                <a:gd name="T104" fmla="*/ 24 w 280"/>
                <a:gd name="T105" fmla="*/ 416 h 644"/>
                <a:gd name="T106" fmla="*/ 20 w 280"/>
                <a:gd name="T107" fmla="*/ 394 h 644"/>
                <a:gd name="T108" fmla="*/ 24 w 280"/>
                <a:gd name="T109" fmla="*/ 364 h 644"/>
                <a:gd name="T110" fmla="*/ 72 w 280"/>
                <a:gd name="T111" fmla="*/ 592 h 644"/>
                <a:gd name="T112" fmla="*/ 80 w 280"/>
                <a:gd name="T113" fmla="*/ 614 h 644"/>
                <a:gd name="T114" fmla="*/ 108 w 280"/>
                <a:gd name="T115" fmla="*/ 636 h 644"/>
                <a:gd name="T116" fmla="*/ 94 w 280"/>
                <a:gd name="T117" fmla="*/ 640 h 644"/>
                <a:gd name="T118" fmla="*/ 72 w 280"/>
                <a:gd name="T119" fmla="*/ 610 h 644"/>
                <a:gd name="T120" fmla="*/ 126 w 280"/>
                <a:gd name="T121" fmla="*/ 636 h 644"/>
                <a:gd name="T122" fmla="*/ 126 w 280"/>
                <a:gd name="T123" fmla="*/ 64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 h="644">
                  <a:moveTo>
                    <a:pt x="24" y="358"/>
                  </a:moveTo>
                  <a:lnTo>
                    <a:pt x="24" y="354"/>
                  </a:lnTo>
                  <a:lnTo>
                    <a:pt x="24" y="350"/>
                  </a:lnTo>
                  <a:lnTo>
                    <a:pt x="24" y="346"/>
                  </a:lnTo>
                  <a:lnTo>
                    <a:pt x="28" y="346"/>
                  </a:lnTo>
                  <a:lnTo>
                    <a:pt x="28" y="342"/>
                  </a:lnTo>
                  <a:lnTo>
                    <a:pt x="24" y="342"/>
                  </a:lnTo>
                  <a:lnTo>
                    <a:pt x="28" y="338"/>
                  </a:lnTo>
                  <a:lnTo>
                    <a:pt x="28" y="334"/>
                  </a:lnTo>
                  <a:lnTo>
                    <a:pt x="28" y="330"/>
                  </a:lnTo>
                  <a:lnTo>
                    <a:pt x="28" y="328"/>
                  </a:lnTo>
                  <a:lnTo>
                    <a:pt x="28" y="330"/>
                  </a:lnTo>
                  <a:lnTo>
                    <a:pt x="30" y="330"/>
                  </a:lnTo>
                  <a:lnTo>
                    <a:pt x="30" y="328"/>
                  </a:lnTo>
                  <a:lnTo>
                    <a:pt x="30" y="324"/>
                  </a:lnTo>
                  <a:lnTo>
                    <a:pt x="30" y="320"/>
                  </a:lnTo>
                  <a:lnTo>
                    <a:pt x="30" y="316"/>
                  </a:lnTo>
                  <a:lnTo>
                    <a:pt x="34" y="316"/>
                  </a:lnTo>
                  <a:lnTo>
                    <a:pt x="34" y="312"/>
                  </a:lnTo>
                  <a:lnTo>
                    <a:pt x="38" y="312"/>
                  </a:lnTo>
                  <a:lnTo>
                    <a:pt x="38" y="308"/>
                  </a:lnTo>
                  <a:lnTo>
                    <a:pt x="38" y="304"/>
                  </a:lnTo>
                  <a:lnTo>
                    <a:pt x="38" y="302"/>
                  </a:lnTo>
                  <a:lnTo>
                    <a:pt x="34" y="298"/>
                  </a:lnTo>
                  <a:lnTo>
                    <a:pt x="34" y="294"/>
                  </a:lnTo>
                  <a:lnTo>
                    <a:pt x="34" y="290"/>
                  </a:lnTo>
                  <a:lnTo>
                    <a:pt x="34" y="286"/>
                  </a:lnTo>
                  <a:lnTo>
                    <a:pt x="34" y="282"/>
                  </a:lnTo>
                  <a:lnTo>
                    <a:pt x="34" y="278"/>
                  </a:lnTo>
                  <a:lnTo>
                    <a:pt x="34" y="274"/>
                  </a:lnTo>
                  <a:lnTo>
                    <a:pt x="34" y="272"/>
                  </a:lnTo>
                  <a:lnTo>
                    <a:pt x="38" y="268"/>
                  </a:lnTo>
                  <a:lnTo>
                    <a:pt x="38" y="272"/>
                  </a:lnTo>
                  <a:lnTo>
                    <a:pt x="42" y="268"/>
                  </a:lnTo>
                  <a:lnTo>
                    <a:pt x="42" y="264"/>
                  </a:lnTo>
                  <a:lnTo>
                    <a:pt x="46" y="264"/>
                  </a:lnTo>
                  <a:lnTo>
                    <a:pt x="46" y="260"/>
                  </a:lnTo>
                  <a:lnTo>
                    <a:pt x="46" y="256"/>
                  </a:lnTo>
                  <a:lnTo>
                    <a:pt x="46" y="252"/>
                  </a:lnTo>
                  <a:lnTo>
                    <a:pt x="46" y="248"/>
                  </a:lnTo>
                  <a:lnTo>
                    <a:pt x="42" y="248"/>
                  </a:lnTo>
                  <a:lnTo>
                    <a:pt x="42" y="246"/>
                  </a:lnTo>
                  <a:lnTo>
                    <a:pt x="46" y="246"/>
                  </a:lnTo>
                  <a:lnTo>
                    <a:pt x="46" y="242"/>
                  </a:lnTo>
                  <a:lnTo>
                    <a:pt x="46" y="238"/>
                  </a:lnTo>
                  <a:lnTo>
                    <a:pt x="46" y="234"/>
                  </a:lnTo>
                  <a:lnTo>
                    <a:pt x="50" y="234"/>
                  </a:lnTo>
                  <a:lnTo>
                    <a:pt x="50" y="230"/>
                  </a:lnTo>
                  <a:lnTo>
                    <a:pt x="50" y="226"/>
                  </a:lnTo>
                  <a:lnTo>
                    <a:pt x="54" y="226"/>
                  </a:lnTo>
                  <a:lnTo>
                    <a:pt x="54" y="222"/>
                  </a:lnTo>
                  <a:lnTo>
                    <a:pt x="54" y="218"/>
                  </a:lnTo>
                  <a:lnTo>
                    <a:pt x="54" y="216"/>
                  </a:lnTo>
                  <a:lnTo>
                    <a:pt x="54" y="212"/>
                  </a:lnTo>
                  <a:lnTo>
                    <a:pt x="54" y="208"/>
                  </a:lnTo>
                  <a:lnTo>
                    <a:pt x="50" y="208"/>
                  </a:lnTo>
                  <a:lnTo>
                    <a:pt x="50" y="204"/>
                  </a:lnTo>
                  <a:lnTo>
                    <a:pt x="50" y="200"/>
                  </a:lnTo>
                  <a:lnTo>
                    <a:pt x="50" y="196"/>
                  </a:lnTo>
                  <a:lnTo>
                    <a:pt x="50" y="192"/>
                  </a:lnTo>
                  <a:lnTo>
                    <a:pt x="46" y="192"/>
                  </a:lnTo>
                  <a:lnTo>
                    <a:pt x="46" y="190"/>
                  </a:lnTo>
                  <a:lnTo>
                    <a:pt x="46" y="186"/>
                  </a:lnTo>
                  <a:lnTo>
                    <a:pt x="46" y="182"/>
                  </a:lnTo>
                  <a:lnTo>
                    <a:pt x="42" y="178"/>
                  </a:lnTo>
                  <a:lnTo>
                    <a:pt x="42" y="174"/>
                  </a:lnTo>
                  <a:lnTo>
                    <a:pt x="42" y="170"/>
                  </a:lnTo>
                  <a:lnTo>
                    <a:pt x="46" y="170"/>
                  </a:lnTo>
                  <a:lnTo>
                    <a:pt x="46" y="166"/>
                  </a:lnTo>
                  <a:lnTo>
                    <a:pt x="46" y="162"/>
                  </a:lnTo>
                  <a:lnTo>
                    <a:pt x="46" y="160"/>
                  </a:lnTo>
                  <a:lnTo>
                    <a:pt x="50" y="160"/>
                  </a:lnTo>
                  <a:lnTo>
                    <a:pt x="50" y="156"/>
                  </a:lnTo>
                  <a:lnTo>
                    <a:pt x="54" y="156"/>
                  </a:lnTo>
                  <a:lnTo>
                    <a:pt x="54" y="152"/>
                  </a:lnTo>
                  <a:lnTo>
                    <a:pt x="54" y="148"/>
                  </a:lnTo>
                  <a:lnTo>
                    <a:pt x="54" y="144"/>
                  </a:lnTo>
                  <a:lnTo>
                    <a:pt x="50" y="140"/>
                  </a:lnTo>
                  <a:lnTo>
                    <a:pt x="54" y="140"/>
                  </a:lnTo>
                  <a:lnTo>
                    <a:pt x="50" y="140"/>
                  </a:lnTo>
                  <a:lnTo>
                    <a:pt x="50" y="136"/>
                  </a:lnTo>
                  <a:lnTo>
                    <a:pt x="54" y="134"/>
                  </a:lnTo>
                  <a:lnTo>
                    <a:pt x="54" y="130"/>
                  </a:lnTo>
                  <a:lnTo>
                    <a:pt x="54" y="126"/>
                  </a:lnTo>
                  <a:lnTo>
                    <a:pt x="54" y="122"/>
                  </a:lnTo>
                  <a:lnTo>
                    <a:pt x="56" y="122"/>
                  </a:lnTo>
                  <a:lnTo>
                    <a:pt x="56" y="118"/>
                  </a:lnTo>
                  <a:lnTo>
                    <a:pt x="60" y="114"/>
                  </a:lnTo>
                  <a:lnTo>
                    <a:pt x="60" y="110"/>
                  </a:lnTo>
                  <a:lnTo>
                    <a:pt x="64" y="110"/>
                  </a:lnTo>
                  <a:lnTo>
                    <a:pt x="64" y="106"/>
                  </a:lnTo>
                  <a:lnTo>
                    <a:pt x="64" y="104"/>
                  </a:lnTo>
                  <a:lnTo>
                    <a:pt x="68" y="100"/>
                  </a:lnTo>
                  <a:lnTo>
                    <a:pt x="68" y="96"/>
                  </a:lnTo>
                  <a:lnTo>
                    <a:pt x="72" y="96"/>
                  </a:lnTo>
                  <a:lnTo>
                    <a:pt x="76" y="96"/>
                  </a:lnTo>
                  <a:lnTo>
                    <a:pt x="76" y="92"/>
                  </a:lnTo>
                  <a:lnTo>
                    <a:pt x="72" y="88"/>
                  </a:lnTo>
                  <a:lnTo>
                    <a:pt x="72" y="84"/>
                  </a:lnTo>
                  <a:lnTo>
                    <a:pt x="72" y="82"/>
                  </a:lnTo>
                  <a:lnTo>
                    <a:pt x="72" y="78"/>
                  </a:lnTo>
                  <a:lnTo>
                    <a:pt x="72" y="74"/>
                  </a:lnTo>
                  <a:lnTo>
                    <a:pt x="72" y="70"/>
                  </a:lnTo>
                  <a:lnTo>
                    <a:pt x="72" y="66"/>
                  </a:lnTo>
                  <a:lnTo>
                    <a:pt x="72" y="64"/>
                  </a:lnTo>
                  <a:lnTo>
                    <a:pt x="76" y="60"/>
                  </a:lnTo>
                  <a:lnTo>
                    <a:pt x="72" y="56"/>
                  </a:lnTo>
                  <a:lnTo>
                    <a:pt x="72" y="52"/>
                  </a:lnTo>
                  <a:lnTo>
                    <a:pt x="72" y="48"/>
                  </a:lnTo>
                  <a:lnTo>
                    <a:pt x="76" y="48"/>
                  </a:lnTo>
                  <a:lnTo>
                    <a:pt x="80" y="44"/>
                  </a:lnTo>
                  <a:lnTo>
                    <a:pt x="82" y="44"/>
                  </a:lnTo>
                  <a:lnTo>
                    <a:pt x="86" y="44"/>
                  </a:lnTo>
                  <a:lnTo>
                    <a:pt x="86" y="40"/>
                  </a:lnTo>
                  <a:lnTo>
                    <a:pt x="90" y="36"/>
                  </a:lnTo>
                  <a:lnTo>
                    <a:pt x="90" y="34"/>
                  </a:lnTo>
                  <a:lnTo>
                    <a:pt x="90" y="30"/>
                  </a:lnTo>
                  <a:lnTo>
                    <a:pt x="90" y="26"/>
                  </a:lnTo>
                  <a:lnTo>
                    <a:pt x="94" y="26"/>
                  </a:lnTo>
                  <a:lnTo>
                    <a:pt x="94" y="22"/>
                  </a:lnTo>
                  <a:lnTo>
                    <a:pt x="90" y="22"/>
                  </a:lnTo>
                  <a:lnTo>
                    <a:pt x="90" y="18"/>
                  </a:lnTo>
                  <a:lnTo>
                    <a:pt x="94" y="18"/>
                  </a:lnTo>
                  <a:lnTo>
                    <a:pt x="94" y="14"/>
                  </a:lnTo>
                  <a:lnTo>
                    <a:pt x="98" y="14"/>
                  </a:lnTo>
                  <a:lnTo>
                    <a:pt x="98" y="10"/>
                  </a:lnTo>
                  <a:lnTo>
                    <a:pt x="98" y="6"/>
                  </a:lnTo>
                  <a:lnTo>
                    <a:pt x="102" y="6"/>
                  </a:lnTo>
                  <a:lnTo>
                    <a:pt x="102" y="4"/>
                  </a:lnTo>
                  <a:lnTo>
                    <a:pt x="106" y="4"/>
                  </a:lnTo>
                  <a:lnTo>
                    <a:pt x="106" y="0"/>
                  </a:lnTo>
                  <a:lnTo>
                    <a:pt x="106" y="4"/>
                  </a:lnTo>
                  <a:lnTo>
                    <a:pt x="108" y="4"/>
                  </a:lnTo>
                  <a:lnTo>
                    <a:pt x="108" y="6"/>
                  </a:lnTo>
                  <a:lnTo>
                    <a:pt x="112" y="6"/>
                  </a:lnTo>
                  <a:lnTo>
                    <a:pt x="120" y="6"/>
                  </a:lnTo>
                  <a:lnTo>
                    <a:pt x="122" y="6"/>
                  </a:lnTo>
                  <a:lnTo>
                    <a:pt x="126" y="6"/>
                  </a:lnTo>
                  <a:lnTo>
                    <a:pt x="126" y="10"/>
                  </a:lnTo>
                  <a:lnTo>
                    <a:pt x="126" y="14"/>
                  </a:lnTo>
                  <a:lnTo>
                    <a:pt x="126" y="18"/>
                  </a:lnTo>
                  <a:lnTo>
                    <a:pt x="130" y="18"/>
                  </a:lnTo>
                  <a:lnTo>
                    <a:pt x="130" y="22"/>
                  </a:lnTo>
                  <a:lnTo>
                    <a:pt x="130" y="18"/>
                  </a:lnTo>
                  <a:lnTo>
                    <a:pt x="130" y="14"/>
                  </a:lnTo>
                  <a:lnTo>
                    <a:pt x="134" y="10"/>
                  </a:lnTo>
                  <a:lnTo>
                    <a:pt x="134" y="6"/>
                  </a:lnTo>
                  <a:lnTo>
                    <a:pt x="138" y="6"/>
                  </a:lnTo>
                  <a:lnTo>
                    <a:pt x="142" y="6"/>
                  </a:lnTo>
                  <a:lnTo>
                    <a:pt x="146" y="6"/>
                  </a:lnTo>
                  <a:lnTo>
                    <a:pt x="150" y="6"/>
                  </a:lnTo>
                  <a:lnTo>
                    <a:pt x="152" y="6"/>
                  </a:lnTo>
                  <a:lnTo>
                    <a:pt x="152" y="10"/>
                  </a:lnTo>
                  <a:lnTo>
                    <a:pt x="156" y="10"/>
                  </a:lnTo>
                  <a:lnTo>
                    <a:pt x="156" y="14"/>
                  </a:lnTo>
                  <a:lnTo>
                    <a:pt x="160" y="14"/>
                  </a:lnTo>
                  <a:lnTo>
                    <a:pt x="160" y="18"/>
                  </a:lnTo>
                  <a:lnTo>
                    <a:pt x="164" y="22"/>
                  </a:lnTo>
                  <a:lnTo>
                    <a:pt x="164" y="26"/>
                  </a:lnTo>
                  <a:lnTo>
                    <a:pt x="168" y="26"/>
                  </a:lnTo>
                  <a:lnTo>
                    <a:pt x="168" y="30"/>
                  </a:lnTo>
                  <a:lnTo>
                    <a:pt x="172" y="30"/>
                  </a:lnTo>
                  <a:lnTo>
                    <a:pt x="172" y="34"/>
                  </a:lnTo>
                  <a:lnTo>
                    <a:pt x="176" y="34"/>
                  </a:lnTo>
                  <a:lnTo>
                    <a:pt x="176" y="36"/>
                  </a:lnTo>
                  <a:lnTo>
                    <a:pt x="178" y="36"/>
                  </a:lnTo>
                  <a:lnTo>
                    <a:pt x="182" y="36"/>
                  </a:lnTo>
                  <a:lnTo>
                    <a:pt x="182" y="40"/>
                  </a:lnTo>
                  <a:lnTo>
                    <a:pt x="186" y="40"/>
                  </a:lnTo>
                  <a:lnTo>
                    <a:pt x="190" y="40"/>
                  </a:lnTo>
                  <a:lnTo>
                    <a:pt x="198" y="44"/>
                  </a:lnTo>
                  <a:lnTo>
                    <a:pt x="198" y="48"/>
                  </a:lnTo>
                  <a:lnTo>
                    <a:pt x="202" y="48"/>
                  </a:lnTo>
                  <a:lnTo>
                    <a:pt x="202" y="52"/>
                  </a:lnTo>
                  <a:lnTo>
                    <a:pt x="204" y="52"/>
                  </a:lnTo>
                  <a:lnTo>
                    <a:pt x="208" y="56"/>
                  </a:lnTo>
                  <a:lnTo>
                    <a:pt x="212" y="56"/>
                  </a:lnTo>
                  <a:lnTo>
                    <a:pt x="216" y="60"/>
                  </a:lnTo>
                  <a:lnTo>
                    <a:pt x="220" y="60"/>
                  </a:lnTo>
                  <a:lnTo>
                    <a:pt x="224" y="64"/>
                  </a:lnTo>
                  <a:lnTo>
                    <a:pt x="224" y="66"/>
                  </a:lnTo>
                  <a:lnTo>
                    <a:pt x="228" y="66"/>
                  </a:lnTo>
                  <a:lnTo>
                    <a:pt x="228" y="70"/>
                  </a:lnTo>
                  <a:lnTo>
                    <a:pt x="224" y="70"/>
                  </a:lnTo>
                  <a:lnTo>
                    <a:pt x="224" y="74"/>
                  </a:lnTo>
                  <a:lnTo>
                    <a:pt x="220" y="74"/>
                  </a:lnTo>
                  <a:lnTo>
                    <a:pt x="220" y="78"/>
                  </a:lnTo>
                  <a:lnTo>
                    <a:pt x="216" y="82"/>
                  </a:lnTo>
                  <a:lnTo>
                    <a:pt x="216" y="84"/>
                  </a:lnTo>
                  <a:lnTo>
                    <a:pt x="216" y="88"/>
                  </a:lnTo>
                  <a:lnTo>
                    <a:pt x="216" y="92"/>
                  </a:lnTo>
                  <a:lnTo>
                    <a:pt x="212" y="92"/>
                  </a:lnTo>
                  <a:lnTo>
                    <a:pt x="212" y="96"/>
                  </a:lnTo>
                  <a:lnTo>
                    <a:pt x="208" y="96"/>
                  </a:lnTo>
                  <a:lnTo>
                    <a:pt x="212" y="100"/>
                  </a:lnTo>
                  <a:lnTo>
                    <a:pt x="216" y="100"/>
                  </a:lnTo>
                  <a:lnTo>
                    <a:pt x="220" y="100"/>
                  </a:lnTo>
                  <a:lnTo>
                    <a:pt x="224" y="100"/>
                  </a:lnTo>
                  <a:lnTo>
                    <a:pt x="228" y="104"/>
                  </a:lnTo>
                  <a:lnTo>
                    <a:pt x="230" y="104"/>
                  </a:lnTo>
                  <a:lnTo>
                    <a:pt x="234" y="104"/>
                  </a:lnTo>
                  <a:lnTo>
                    <a:pt x="238" y="104"/>
                  </a:lnTo>
                  <a:lnTo>
                    <a:pt x="242" y="104"/>
                  </a:lnTo>
                  <a:lnTo>
                    <a:pt x="242" y="100"/>
                  </a:lnTo>
                  <a:lnTo>
                    <a:pt x="246" y="100"/>
                  </a:lnTo>
                  <a:lnTo>
                    <a:pt x="250" y="100"/>
                  </a:lnTo>
                  <a:lnTo>
                    <a:pt x="250" y="104"/>
                  </a:lnTo>
                  <a:lnTo>
                    <a:pt x="254" y="104"/>
                  </a:lnTo>
                  <a:lnTo>
                    <a:pt x="254" y="100"/>
                  </a:lnTo>
                  <a:lnTo>
                    <a:pt x="254" y="96"/>
                  </a:lnTo>
                  <a:lnTo>
                    <a:pt x="258" y="92"/>
                  </a:lnTo>
                  <a:lnTo>
                    <a:pt x="260" y="92"/>
                  </a:lnTo>
                  <a:lnTo>
                    <a:pt x="260" y="88"/>
                  </a:lnTo>
                  <a:lnTo>
                    <a:pt x="264" y="88"/>
                  </a:lnTo>
                  <a:lnTo>
                    <a:pt x="264" y="84"/>
                  </a:lnTo>
                  <a:lnTo>
                    <a:pt x="268" y="82"/>
                  </a:lnTo>
                  <a:lnTo>
                    <a:pt x="268" y="78"/>
                  </a:lnTo>
                  <a:lnTo>
                    <a:pt x="268" y="74"/>
                  </a:lnTo>
                  <a:lnTo>
                    <a:pt x="268" y="70"/>
                  </a:lnTo>
                  <a:lnTo>
                    <a:pt x="272" y="70"/>
                  </a:lnTo>
                  <a:lnTo>
                    <a:pt x="272" y="66"/>
                  </a:lnTo>
                  <a:lnTo>
                    <a:pt x="276" y="66"/>
                  </a:lnTo>
                  <a:lnTo>
                    <a:pt x="280" y="70"/>
                  </a:lnTo>
                  <a:lnTo>
                    <a:pt x="280" y="74"/>
                  </a:lnTo>
                  <a:lnTo>
                    <a:pt x="280" y="78"/>
                  </a:lnTo>
                  <a:lnTo>
                    <a:pt x="280" y="82"/>
                  </a:lnTo>
                  <a:lnTo>
                    <a:pt x="280" y="84"/>
                  </a:lnTo>
                  <a:lnTo>
                    <a:pt x="280" y="88"/>
                  </a:lnTo>
                  <a:lnTo>
                    <a:pt x="280" y="92"/>
                  </a:lnTo>
                  <a:lnTo>
                    <a:pt x="280" y="96"/>
                  </a:lnTo>
                  <a:lnTo>
                    <a:pt x="276" y="96"/>
                  </a:lnTo>
                  <a:lnTo>
                    <a:pt x="276" y="100"/>
                  </a:lnTo>
                  <a:lnTo>
                    <a:pt x="272" y="100"/>
                  </a:lnTo>
                  <a:lnTo>
                    <a:pt x="272" y="104"/>
                  </a:lnTo>
                  <a:lnTo>
                    <a:pt x="268" y="104"/>
                  </a:lnTo>
                  <a:lnTo>
                    <a:pt x="264" y="104"/>
                  </a:lnTo>
                  <a:lnTo>
                    <a:pt x="264" y="106"/>
                  </a:lnTo>
                  <a:lnTo>
                    <a:pt x="260" y="110"/>
                  </a:lnTo>
                  <a:lnTo>
                    <a:pt x="258" y="110"/>
                  </a:lnTo>
                  <a:lnTo>
                    <a:pt x="258" y="114"/>
                  </a:lnTo>
                  <a:lnTo>
                    <a:pt x="254" y="114"/>
                  </a:lnTo>
                  <a:lnTo>
                    <a:pt x="250" y="114"/>
                  </a:lnTo>
                  <a:lnTo>
                    <a:pt x="250" y="118"/>
                  </a:lnTo>
                  <a:lnTo>
                    <a:pt x="254" y="118"/>
                  </a:lnTo>
                  <a:lnTo>
                    <a:pt x="250" y="118"/>
                  </a:lnTo>
                  <a:lnTo>
                    <a:pt x="250" y="122"/>
                  </a:lnTo>
                  <a:lnTo>
                    <a:pt x="246" y="122"/>
                  </a:lnTo>
                  <a:lnTo>
                    <a:pt x="246" y="126"/>
                  </a:lnTo>
                  <a:lnTo>
                    <a:pt x="242" y="126"/>
                  </a:lnTo>
                  <a:lnTo>
                    <a:pt x="242" y="130"/>
                  </a:lnTo>
                  <a:lnTo>
                    <a:pt x="242" y="134"/>
                  </a:lnTo>
                  <a:lnTo>
                    <a:pt x="238" y="134"/>
                  </a:lnTo>
                  <a:lnTo>
                    <a:pt x="238" y="136"/>
                  </a:lnTo>
                  <a:lnTo>
                    <a:pt x="234" y="140"/>
                  </a:lnTo>
                  <a:lnTo>
                    <a:pt x="234" y="144"/>
                  </a:lnTo>
                  <a:lnTo>
                    <a:pt x="230" y="144"/>
                  </a:lnTo>
                  <a:lnTo>
                    <a:pt x="228" y="148"/>
                  </a:lnTo>
                  <a:lnTo>
                    <a:pt x="228" y="152"/>
                  </a:lnTo>
                  <a:lnTo>
                    <a:pt x="224" y="152"/>
                  </a:lnTo>
                  <a:lnTo>
                    <a:pt x="224" y="156"/>
                  </a:lnTo>
                  <a:lnTo>
                    <a:pt x="220" y="160"/>
                  </a:lnTo>
                  <a:lnTo>
                    <a:pt x="224" y="162"/>
                  </a:lnTo>
                  <a:lnTo>
                    <a:pt x="220" y="166"/>
                  </a:lnTo>
                  <a:lnTo>
                    <a:pt x="220" y="170"/>
                  </a:lnTo>
                  <a:lnTo>
                    <a:pt x="220" y="174"/>
                  </a:lnTo>
                  <a:lnTo>
                    <a:pt x="220" y="178"/>
                  </a:lnTo>
                  <a:lnTo>
                    <a:pt x="220" y="182"/>
                  </a:lnTo>
                  <a:lnTo>
                    <a:pt x="216" y="182"/>
                  </a:lnTo>
                  <a:lnTo>
                    <a:pt x="216" y="186"/>
                  </a:lnTo>
                  <a:lnTo>
                    <a:pt x="216" y="190"/>
                  </a:lnTo>
                  <a:lnTo>
                    <a:pt x="220" y="190"/>
                  </a:lnTo>
                  <a:lnTo>
                    <a:pt x="220" y="192"/>
                  </a:lnTo>
                  <a:lnTo>
                    <a:pt x="216" y="192"/>
                  </a:lnTo>
                  <a:lnTo>
                    <a:pt x="216" y="196"/>
                  </a:lnTo>
                  <a:lnTo>
                    <a:pt x="216" y="200"/>
                  </a:lnTo>
                  <a:lnTo>
                    <a:pt x="216" y="204"/>
                  </a:lnTo>
                  <a:lnTo>
                    <a:pt x="212" y="204"/>
                  </a:lnTo>
                  <a:lnTo>
                    <a:pt x="212" y="208"/>
                  </a:lnTo>
                  <a:lnTo>
                    <a:pt x="212" y="212"/>
                  </a:lnTo>
                  <a:lnTo>
                    <a:pt x="212" y="216"/>
                  </a:lnTo>
                  <a:lnTo>
                    <a:pt x="212" y="218"/>
                  </a:lnTo>
                  <a:lnTo>
                    <a:pt x="212" y="222"/>
                  </a:lnTo>
                  <a:lnTo>
                    <a:pt x="212" y="226"/>
                  </a:lnTo>
                  <a:lnTo>
                    <a:pt x="212" y="230"/>
                  </a:lnTo>
                  <a:lnTo>
                    <a:pt x="212" y="234"/>
                  </a:lnTo>
                  <a:lnTo>
                    <a:pt x="216" y="234"/>
                  </a:lnTo>
                  <a:lnTo>
                    <a:pt x="216" y="238"/>
                  </a:lnTo>
                  <a:lnTo>
                    <a:pt x="220" y="238"/>
                  </a:lnTo>
                  <a:lnTo>
                    <a:pt x="224" y="238"/>
                  </a:lnTo>
                  <a:lnTo>
                    <a:pt x="228" y="242"/>
                  </a:lnTo>
                  <a:lnTo>
                    <a:pt x="228" y="246"/>
                  </a:lnTo>
                  <a:lnTo>
                    <a:pt x="230" y="246"/>
                  </a:lnTo>
                  <a:lnTo>
                    <a:pt x="230" y="248"/>
                  </a:lnTo>
                  <a:lnTo>
                    <a:pt x="230" y="252"/>
                  </a:lnTo>
                  <a:lnTo>
                    <a:pt x="228" y="256"/>
                  </a:lnTo>
                  <a:lnTo>
                    <a:pt x="228" y="260"/>
                  </a:lnTo>
                  <a:lnTo>
                    <a:pt x="230" y="264"/>
                  </a:lnTo>
                  <a:lnTo>
                    <a:pt x="230" y="268"/>
                  </a:lnTo>
                  <a:lnTo>
                    <a:pt x="234" y="268"/>
                  </a:lnTo>
                  <a:lnTo>
                    <a:pt x="238" y="268"/>
                  </a:lnTo>
                  <a:lnTo>
                    <a:pt x="238" y="272"/>
                  </a:lnTo>
                  <a:lnTo>
                    <a:pt x="238" y="274"/>
                  </a:lnTo>
                  <a:lnTo>
                    <a:pt x="238" y="278"/>
                  </a:lnTo>
                  <a:lnTo>
                    <a:pt x="234" y="282"/>
                  </a:lnTo>
                  <a:lnTo>
                    <a:pt x="234" y="286"/>
                  </a:lnTo>
                  <a:lnTo>
                    <a:pt x="230" y="286"/>
                  </a:lnTo>
                  <a:lnTo>
                    <a:pt x="230" y="290"/>
                  </a:lnTo>
                  <a:lnTo>
                    <a:pt x="228" y="294"/>
                  </a:lnTo>
                  <a:lnTo>
                    <a:pt x="228" y="298"/>
                  </a:lnTo>
                  <a:lnTo>
                    <a:pt x="228" y="302"/>
                  </a:lnTo>
                  <a:lnTo>
                    <a:pt x="224" y="302"/>
                  </a:lnTo>
                  <a:lnTo>
                    <a:pt x="224" y="304"/>
                  </a:lnTo>
                  <a:lnTo>
                    <a:pt x="216" y="304"/>
                  </a:lnTo>
                  <a:lnTo>
                    <a:pt x="216" y="308"/>
                  </a:lnTo>
                  <a:lnTo>
                    <a:pt x="208" y="308"/>
                  </a:lnTo>
                  <a:lnTo>
                    <a:pt x="204" y="312"/>
                  </a:lnTo>
                  <a:lnTo>
                    <a:pt x="202" y="312"/>
                  </a:lnTo>
                  <a:lnTo>
                    <a:pt x="198" y="312"/>
                  </a:lnTo>
                  <a:lnTo>
                    <a:pt x="194" y="316"/>
                  </a:lnTo>
                  <a:lnTo>
                    <a:pt x="190" y="316"/>
                  </a:lnTo>
                  <a:lnTo>
                    <a:pt x="186" y="316"/>
                  </a:lnTo>
                  <a:lnTo>
                    <a:pt x="182" y="316"/>
                  </a:lnTo>
                  <a:lnTo>
                    <a:pt x="178" y="316"/>
                  </a:lnTo>
                  <a:lnTo>
                    <a:pt x="176" y="316"/>
                  </a:lnTo>
                  <a:lnTo>
                    <a:pt x="172" y="316"/>
                  </a:lnTo>
                  <a:lnTo>
                    <a:pt x="168" y="316"/>
                  </a:lnTo>
                  <a:lnTo>
                    <a:pt x="164" y="316"/>
                  </a:lnTo>
                  <a:lnTo>
                    <a:pt x="160" y="316"/>
                  </a:lnTo>
                  <a:lnTo>
                    <a:pt x="160" y="312"/>
                  </a:lnTo>
                  <a:lnTo>
                    <a:pt x="156" y="312"/>
                  </a:lnTo>
                  <a:lnTo>
                    <a:pt x="156" y="316"/>
                  </a:lnTo>
                  <a:lnTo>
                    <a:pt x="160" y="316"/>
                  </a:lnTo>
                  <a:lnTo>
                    <a:pt x="160" y="320"/>
                  </a:lnTo>
                  <a:lnTo>
                    <a:pt x="156" y="320"/>
                  </a:lnTo>
                  <a:lnTo>
                    <a:pt x="156" y="324"/>
                  </a:lnTo>
                  <a:lnTo>
                    <a:pt x="160" y="324"/>
                  </a:lnTo>
                  <a:lnTo>
                    <a:pt x="164" y="324"/>
                  </a:lnTo>
                  <a:lnTo>
                    <a:pt x="164" y="328"/>
                  </a:lnTo>
                  <a:lnTo>
                    <a:pt x="160" y="324"/>
                  </a:lnTo>
                  <a:lnTo>
                    <a:pt x="160" y="328"/>
                  </a:lnTo>
                  <a:lnTo>
                    <a:pt x="160" y="330"/>
                  </a:lnTo>
                  <a:lnTo>
                    <a:pt x="160" y="334"/>
                  </a:lnTo>
                  <a:lnTo>
                    <a:pt x="156" y="338"/>
                  </a:lnTo>
                  <a:lnTo>
                    <a:pt x="156" y="342"/>
                  </a:lnTo>
                  <a:lnTo>
                    <a:pt x="156" y="346"/>
                  </a:lnTo>
                  <a:lnTo>
                    <a:pt x="160" y="346"/>
                  </a:lnTo>
                  <a:lnTo>
                    <a:pt x="160" y="350"/>
                  </a:lnTo>
                  <a:lnTo>
                    <a:pt x="156" y="350"/>
                  </a:lnTo>
                  <a:lnTo>
                    <a:pt x="160" y="350"/>
                  </a:lnTo>
                  <a:lnTo>
                    <a:pt x="160" y="354"/>
                  </a:lnTo>
                  <a:lnTo>
                    <a:pt x="156" y="354"/>
                  </a:lnTo>
                  <a:lnTo>
                    <a:pt x="152" y="358"/>
                  </a:lnTo>
                  <a:lnTo>
                    <a:pt x="150" y="358"/>
                  </a:lnTo>
                  <a:lnTo>
                    <a:pt x="150" y="360"/>
                  </a:lnTo>
                  <a:lnTo>
                    <a:pt x="146" y="360"/>
                  </a:lnTo>
                  <a:lnTo>
                    <a:pt x="142" y="360"/>
                  </a:lnTo>
                  <a:lnTo>
                    <a:pt x="138" y="360"/>
                  </a:lnTo>
                  <a:lnTo>
                    <a:pt x="138" y="358"/>
                  </a:lnTo>
                  <a:lnTo>
                    <a:pt x="134" y="358"/>
                  </a:lnTo>
                  <a:lnTo>
                    <a:pt x="130" y="358"/>
                  </a:lnTo>
                  <a:lnTo>
                    <a:pt x="126" y="354"/>
                  </a:lnTo>
                  <a:lnTo>
                    <a:pt x="122" y="354"/>
                  </a:lnTo>
                  <a:lnTo>
                    <a:pt x="122" y="350"/>
                  </a:lnTo>
                  <a:lnTo>
                    <a:pt x="120" y="350"/>
                  </a:lnTo>
                  <a:lnTo>
                    <a:pt x="120" y="354"/>
                  </a:lnTo>
                  <a:lnTo>
                    <a:pt x="120" y="358"/>
                  </a:lnTo>
                  <a:lnTo>
                    <a:pt x="120" y="360"/>
                  </a:lnTo>
                  <a:lnTo>
                    <a:pt x="120" y="364"/>
                  </a:lnTo>
                  <a:lnTo>
                    <a:pt x="120" y="368"/>
                  </a:lnTo>
                  <a:lnTo>
                    <a:pt x="120" y="372"/>
                  </a:lnTo>
                  <a:lnTo>
                    <a:pt x="120" y="376"/>
                  </a:lnTo>
                  <a:lnTo>
                    <a:pt x="120" y="380"/>
                  </a:lnTo>
                  <a:lnTo>
                    <a:pt x="122" y="380"/>
                  </a:lnTo>
                  <a:lnTo>
                    <a:pt x="126" y="380"/>
                  </a:lnTo>
                  <a:lnTo>
                    <a:pt x="126" y="384"/>
                  </a:lnTo>
                  <a:lnTo>
                    <a:pt x="134" y="384"/>
                  </a:lnTo>
                  <a:lnTo>
                    <a:pt x="134" y="380"/>
                  </a:lnTo>
                  <a:lnTo>
                    <a:pt x="130" y="380"/>
                  </a:lnTo>
                  <a:lnTo>
                    <a:pt x="134" y="380"/>
                  </a:lnTo>
                  <a:lnTo>
                    <a:pt x="138" y="380"/>
                  </a:lnTo>
                  <a:lnTo>
                    <a:pt x="138" y="376"/>
                  </a:lnTo>
                  <a:lnTo>
                    <a:pt x="138" y="380"/>
                  </a:lnTo>
                  <a:lnTo>
                    <a:pt x="142" y="380"/>
                  </a:lnTo>
                  <a:lnTo>
                    <a:pt x="142" y="384"/>
                  </a:lnTo>
                  <a:lnTo>
                    <a:pt x="142" y="386"/>
                  </a:lnTo>
                  <a:lnTo>
                    <a:pt x="142" y="390"/>
                  </a:lnTo>
                  <a:lnTo>
                    <a:pt x="138" y="390"/>
                  </a:lnTo>
                  <a:lnTo>
                    <a:pt x="134" y="394"/>
                  </a:lnTo>
                  <a:lnTo>
                    <a:pt x="130" y="390"/>
                  </a:lnTo>
                  <a:lnTo>
                    <a:pt x="130" y="386"/>
                  </a:lnTo>
                  <a:lnTo>
                    <a:pt x="126" y="386"/>
                  </a:lnTo>
                  <a:lnTo>
                    <a:pt x="122" y="386"/>
                  </a:lnTo>
                  <a:lnTo>
                    <a:pt x="120" y="390"/>
                  </a:lnTo>
                  <a:lnTo>
                    <a:pt x="122" y="390"/>
                  </a:lnTo>
                  <a:lnTo>
                    <a:pt x="122" y="394"/>
                  </a:lnTo>
                  <a:lnTo>
                    <a:pt x="126" y="394"/>
                  </a:lnTo>
                  <a:lnTo>
                    <a:pt x="130" y="394"/>
                  </a:lnTo>
                  <a:lnTo>
                    <a:pt x="130" y="398"/>
                  </a:lnTo>
                  <a:lnTo>
                    <a:pt x="126" y="398"/>
                  </a:lnTo>
                  <a:lnTo>
                    <a:pt x="122" y="398"/>
                  </a:lnTo>
                  <a:lnTo>
                    <a:pt x="122" y="402"/>
                  </a:lnTo>
                  <a:lnTo>
                    <a:pt x="120" y="402"/>
                  </a:lnTo>
                  <a:lnTo>
                    <a:pt x="120" y="406"/>
                  </a:lnTo>
                  <a:lnTo>
                    <a:pt x="116" y="406"/>
                  </a:lnTo>
                  <a:lnTo>
                    <a:pt x="116" y="410"/>
                  </a:lnTo>
                  <a:lnTo>
                    <a:pt x="116" y="414"/>
                  </a:lnTo>
                  <a:lnTo>
                    <a:pt x="120" y="414"/>
                  </a:lnTo>
                  <a:lnTo>
                    <a:pt x="116" y="416"/>
                  </a:lnTo>
                  <a:lnTo>
                    <a:pt x="116" y="420"/>
                  </a:lnTo>
                  <a:lnTo>
                    <a:pt x="116" y="424"/>
                  </a:lnTo>
                  <a:lnTo>
                    <a:pt x="112" y="428"/>
                  </a:lnTo>
                  <a:lnTo>
                    <a:pt x="112" y="432"/>
                  </a:lnTo>
                  <a:lnTo>
                    <a:pt x="112" y="436"/>
                  </a:lnTo>
                  <a:lnTo>
                    <a:pt x="108" y="436"/>
                  </a:lnTo>
                  <a:lnTo>
                    <a:pt x="106" y="436"/>
                  </a:lnTo>
                  <a:lnTo>
                    <a:pt x="102" y="436"/>
                  </a:lnTo>
                  <a:lnTo>
                    <a:pt x="102" y="440"/>
                  </a:lnTo>
                  <a:lnTo>
                    <a:pt x="98" y="440"/>
                  </a:lnTo>
                  <a:lnTo>
                    <a:pt x="94" y="440"/>
                  </a:lnTo>
                  <a:lnTo>
                    <a:pt x="94" y="442"/>
                  </a:lnTo>
                  <a:lnTo>
                    <a:pt x="90" y="442"/>
                  </a:lnTo>
                  <a:lnTo>
                    <a:pt x="90" y="446"/>
                  </a:lnTo>
                  <a:lnTo>
                    <a:pt x="86" y="446"/>
                  </a:lnTo>
                  <a:lnTo>
                    <a:pt x="86" y="450"/>
                  </a:lnTo>
                  <a:lnTo>
                    <a:pt x="86" y="454"/>
                  </a:lnTo>
                  <a:lnTo>
                    <a:pt x="82" y="458"/>
                  </a:lnTo>
                  <a:lnTo>
                    <a:pt x="86" y="462"/>
                  </a:lnTo>
                  <a:lnTo>
                    <a:pt x="86" y="466"/>
                  </a:lnTo>
                  <a:lnTo>
                    <a:pt x="86" y="470"/>
                  </a:lnTo>
                  <a:lnTo>
                    <a:pt x="90" y="470"/>
                  </a:lnTo>
                  <a:lnTo>
                    <a:pt x="94" y="472"/>
                  </a:lnTo>
                  <a:lnTo>
                    <a:pt x="94" y="476"/>
                  </a:lnTo>
                  <a:lnTo>
                    <a:pt x="98" y="476"/>
                  </a:lnTo>
                  <a:lnTo>
                    <a:pt x="102" y="476"/>
                  </a:lnTo>
                  <a:lnTo>
                    <a:pt x="106" y="476"/>
                  </a:lnTo>
                  <a:lnTo>
                    <a:pt x="108" y="476"/>
                  </a:lnTo>
                  <a:lnTo>
                    <a:pt x="108" y="480"/>
                  </a:lnTo>
                  <a:lnTo>
                    <a:pt x="112" y="484"/>
                  </a:lnTo>
                  <a:lnTo>
                    <a:pt x="108" y="488"/>
                  </a:lnTo>
                  <a:lnTo>
                    <a:pt x="108" y="490"/>
                  </a:lnTo>
                  <a:lnTo>
                    <a:pt x="106" y="490"/>
                  </a:lnTo>
                  <a:lnTo>
                    <a:pt x="108" y="490"/>
                  </a:lnTo>
                  <a:lnTo>
                    <a:pt x="108" y="494"/>
                  </a:lnTo>
                  <a:lnTo>
                    <a:pt x="108" y="498"/>
                  </a:lnTo>
                  <a:lnTo>
                    <a:pt x="106" y="498"/>
                  </a:lnTo>
                  <a:lnTo>
                    <a:pt x="102" y="502"/>
                  </a:lnTo>
                  <a:lnTo>
                    <a:pt x="98" y="502"/>
                  </a:lnTo>
                  <a:lnTo>
                    <a:pt x="98" y="506"/>
                  </a:lnTo>
                  <a:lnTo>
                    <a:pt x="94" y="506"/>
                  </a:lnTo>
                  <a:lnTo>
                    <a:pt x="94" y="510"/>
                  </a:lnTo>
                  <a:lnTo>
                    <a:pt x="90" y="510"/>
                  </a:lnTo>
                  <a:lnTo>
                    <a:pt x="90" y="512"/>
                  </a:lnTo>
                  <a:lnTo>
                    <a:pt x="86" y="512"/>
                  </a:lnTo>
                  <a:lnTo>
                    <a:pt x="86" y="516"/>
                  </a:lnTo>
                  <a:lnTo>
                    <a:pt x="82" y="516"/>
                  </a:lnTo>
                  <a:lnTo>
                    <a:pt x="82" y="520"/>
                  </a:lnTo>
                  <a:lnTo>
                    <a:pt x="82" y="524"/>
                  </a:lnTo>
                  <a:lnTo>
                    <a:pt x="82" y="520"/>
                  </a:lnTo>
                  <a:lnTo>
                    <a:pt x="82" y="524"/>
                  </a:lnTo>
                  <a:lnTo>
                    <a:pt x="82" y="528"/>
                  </a:lnTo>
                  <a:lnTo>
                    <a:pt x="82" y="532"/>
                  </a:lnTo>
                  <a:lnTo>
                    <a:pt x="82" y="536"/>
                  </a:lnTo>
                  <a:lnTo>
                    <a:pt x="80" y="536"/>
                  </a:lnTo>
                  <a:lnTo>
                    <a:pt x="80" y="540"/>
                  </a:lnTo>
                  <a:lnTo>
                    <a:pt x="76" y="540"/>
                  </a:lnTo>
                  <a:lnTo>
                    <a:pt x="72" y="540"/>
                  </a:lnTo>
                  <a:lnTo>
                    <a:pt x="72" y="536"/>
                  </a:lnTo>
                  <a:lnTo>
                    <a:pt x="68" y="536"/>
                  </a:lnTo>
                  <a:lnTo>
                    <a:pt x="64" y="536"/>
                  </a:lnTo>
                  <a:lnTo>
                    <a:pt x="68" y="536"/>
                  </a:lnTo>
                  <a:lnTo>
                    <a:pt x="72" y="536"/>
                  </a:lnTo>
                  <a:lnTo>
                    <a:pt x="72" y="540"/>
                  </a:lnTo>
                  <a:lnTo>
                    <a:pt x="76" y="540"/>
                  </a:lnTo>
                  <a:lnTo>
                    <a:pt x="72" y="540"/>
                  </a:lnTo>
                  <a:lnTo>
                    <a:pt x="72" y="542"/>
                  </a:lnTo>
                  <a:lnTo>
                    <a:pt x="68" y="542"/>
                  </a:lnTo>
                  <a:lnTo>
                    <a:pt x="64" y="542"/>
                  </a:lnTo>
                  <a:lnTo>
                    <a:pt x="64" y="546"/>
                  </a:lnTo>
                  <a:lnTo>
                    <a:pt x="64" y="550"/>
                  </a:lnTo>
                  <a:lnTo>
                    <a:pt x="64" y="554"/>
                  </a:lnTo>
                  <a:lnTo>
                    <a:pt x="60" y="558"/>
                  </a:lnTo>
                  <a:lnTo>
                    <a:pt x="64" y="558"/>
                  </a:lnTo>
                  <a:lnTo>
                    <a:pt x="64" y="562"/>
                  </a:lnTo>
                  <a:lnTo>
                    <a:pt x="64" y="566"/>
                  </a:lnTo>
                  <a:lnTo>
                    <a:pt x="64" y="568"/>
                  </a:lnTo>
                  <a:lnTo>
                    <a:pt x="60" y="568"/>
                  </a:lnTo>
                  <a:lnTo>
                    <a:pt x="56" y="568"/>
                  </a:lnTo>
                  <a:lnTo>
                    <a:pt x="60" y="568"/>
                  </a:lnTo>
                  <a:lnTo>
                    <a:pt x="64" y="568"/>
                  </a:lnTo>
                  <a:lnTo>
                    <a:pt x="64" y="572"/>
                  </a:lnTo>
                  <a:lnTo>
                    <a:pt x="68" y="572"/>
                  </a:lnTo>
                  <a:lnTo>
                    <a:pt x="68" y="576"/>
                  </a:lnTo>
                  <a:lnTo>
                    <a:pt x="68" y="580"/>
                  </a:lnTo>
                  <a:lnTo>
                    <a:pt x="72" y="580"/>
                  </a:lnTo>
                  <a:lnTo>
                    <a:pt x="72" y="584"/>
                  </a:lnTo>
                  <a:lnTo>
                    <a:pt x="72" y="588"/>
                  </a:lnTo>
                  <a:lnTo>
                    <a:pt x="72" y="584"/>
                  </a:lnTo>
                  <a:lnTo>
                    <a:pt x="68" y="584"/>
                  </a:lnTo>
                  <a:lnTo>
                    <a:pt x="64" y="584"/>
                  </a:lnTo>
                  <a:lnTo>
                    <a:pt x="60" y="580"/>
                  </a:lnTo>
                  <a:lnTo>
                    <a:pt x="56" y="580"/>
                  </a:lnTo>
                  <a:lnTo>
                    <a:pt x="54" y="580"/>
                  </a:lnTo>
                  <a:lnTo>
                    <a:pt x="50" y="580"/>
                  </a:lnTo>
                  <a:lnTo>
                    <a:pt x="46" y="580"/>
                  </a:lnTo>
                  <a:lnTo>
                    <a:pt x="42" y="580"/>
                  </a:lnTo>
                  <a:lnTo>
                    <a:pt x="34" y="580"/>
                  </a:lnTo>
                  <a:lnTo>
                    <a:pt x="28" y="580"/>
                  </a:lnTo>
                  <a:lnTo>
                    <a:pt x="24" y="576"/>
                  </a:lnTo>
                  <a:lnTo>
                    <a:pt x="20" y="572"/>
                  </a:lnTo>
                  <a:lnTo>
                    <a:pt x="16" y="568"/>
                  </a:lnTo>
                  <a:lnTo>
                    <a:pt x="20" y="566"/>
                  </a:lnTo>
                  <a:lnTo>
                    <a:pt x="20" y="562"/>
                  </a:lnTo>
                  <a:lnTo>
                    <a:pt x="16" y="562"/>
                  </a:lnTo>
                  <a:lnTo>
                    <a:pt x="16" y="558"/>
                  </a:lnTo>
                  <a:lnTo>
                    <a:pt x="20" y="558"/>
                  </a:lnTo>
                  <a:lnTo>
                    <a:pt x="20" y="554"/>
                  </a:lnTo>
                  <a:lnTo>
                    <a:pt x="16" y="550"/>
                  </a:lnTo>
                  <a:lnTo>
                    <a:pt x="20" y="550"/>
                  </a:lnTo>
                  <a:lnTo>
                    <a:pt x="16" y="550"/>
                  </a:lnTo>
                  <a:lnTo>
                    <a:pt x="12" y="550"/>
                  </a:lnTo>
                  <a:lnTo>
                    <a:pt x="8" y="550"/>
                  </a:lnTo>
                  <a:lnTo>
                    <a:pt x="8" y="554"/>
                  </a:lnTo>
                  <a:lnTo>
                    <a:pt x="4" y="554"/>
                  </a:lnTo>
                  <a:lnTo>
                    <a:pt x="4" y="550"/>
                  </a:lnTo>
                  <a:lnTo>
                    <a:pt x="4" y="546"/>
                  </a:lnTo>
                  <a:lnTo>
                    <a:pt x="4" y="542"/>
                  </a:lnTo>
                  <a:lnTo>
                    <a:pt x="0" y="540"/>
                  </a:lnTo>
                  <a:lnTo>
                    <a:pt x="0" y="536"/>
                  </a:lnTo>
                  <a:lnTo>
                    <a:pt x="0" y="532"/>
                  </a:lnTo>
                  <a:lnTo>
                    <a:pt x="0" y="528"/>
                  </a:lnTo>
                  <a:lnTo>
                    <a:pt x="0" y="524"/>
                  </a:lnTo>
                  <a:lnTo>
                    <a:pt x="0" y="520"/>
                  </a:lnTo>
                  <a:lnTo>
                    <a:pt x="4" y="520"/>
                  </a:lnTo>
                  <a:lnTo>
                    <a:pt x="8" y="520"/>
                  </a:lnTo>
                  <a:lnTo>
                    <a:pt x="4" y="520"/>
                  </a:lnTo>
                  <a:lnTo>
                    <a:pt x="8" y="516"/>
                  </a:lnTo>
                  <a:lnTo>
                    <a:pt x="8" y="512"/>
                  </a:lnTo>
                  <a:lnTo>
                    <a:pt x="12" y="512"/>
                  </a:lnTo>
                  <a:lnTo>
                    <a:pt x="16" y="512"/>
                  </a:lnTo>
                  <a:lnTo>
                    <a:pt x="16" y="510"/>
                  </a:lnTo>
                  <a:lnTo>
                    <a:pt x="16" y="506"/>
                  </a:lnTo>
                  <a:lnTo>
                    <a:pt x="12" y="506"/>
                  </a:lnTo>
                  <a:lnTo>
                    <a:pt x="16" y="506"/>
                  </a:lnTo>
                  <a:lnTo>
                    <a:pt x="16" y="502"/>
                  </a:lnTo>
                  <a:lnTo>
                    <a:pt x="20" y="502"/>
                  </a:lnTo>
                  <a:lnTo>
                    <a:pt x="20" y="498"/>
                  </a:lnTo>
                  <a:lnTo>
                    <a:pt x="16" y="494"/>
                  </a:lnTo>
                  <a:lnTo>
                    <a:pt x="16" y="490"/>
                  </a:lnTo>
                  <a:lnTo>
                    <a:pt x="16" y="488"/>
                  </a:lnTo>
                  <a:lnTo>
                    <a:pt x="20" y="488"/>
                  </a:lnTo>
                  <a:lnTo>
                    <a:pt x="16" y="484"/>
                  </a:lnTo>
                  <a:lnTo>
                    <a:pt x="20" y="484"/>
                  </a:lnTo>
                  <a:lnTo>
                    <a:pt x="24" y="480"/>
                  </a:lnTo>
                  <a:lnTo>
                    <a:pt x="24" y="476"/>
                  </a:lnTo>
                  <a:lnTo>
                    <a:pt x="24" y="472"/>
                  </a:lnTo>
                  <a:lnTo>
                    <a:pt x="28" y="470"/>
                  </a:lnTo>
                  <a:lnTo>
                    <a:pt x="28" y="466"/>
                  </a:lnTo>
                  <a:lnTo>
                    <a:pt x="28" y="462"/>
                  </a:lnTo>
                  <a:lnTo>
                    <a:pt x="28" y="458"/>
                  </a:lnTo>
                  <a:lnTo>
                    <a:pt x="24" y="458"/>
                  </a:lnTo>
                  <a:lnTo>
                    <a:pt x="28" y="458"/>
                  </a:lnTo>
                  <a:lnTo>
                    <a:pt x="28" y="454"/>
                  </a:lnTo>
                  <a:lnTo>
                    <a:pt x="28" y="450"/>
                  </a:lnTo>
                  <a:lnTo>
                    <a:pt x="28" y="446"/>
                  </a:lnTo>
                  <a:lnTo>
                    <a:pt x="30" y="442"/>
                  </a:lnTo>
                  <a:lnTo>
                    <a:pt x="30" y="440"/>
                  </a:lnTo>
                  <a:lnTo>
                    <a:pt x="30" y="436"/>
                  </a:lnTo>
                  <a:lnTo>
                    <a:pt x="28" y="436"/>
                  </a:lnTo>
                  <a:lnTo>
                    <a:pt x="24" y="436"/>
                  </a:lnTo>
                  <a:lnTo>
                    <a:pt x="24" y="432"/>
                  </a:lnTo>
                  <a:lnTo>
                    <a:pt x="20" y="432"/>
                  </a:lnTo>
                  <a:lnTo>
                    <a:pt x="24" y="432"/>
                  </a:lnTo>
                  <a:lnTo>
                    <a:pt x="28" y="432"/>
                  </a:lnTo>
                  <a:lnTo>
                    <a:pt x="30" y="432"/>
                  </a:lnTo>
                  <a:lnTo>
                    <a:pt x="34" y="432"/>
                  </a:lnTo>
                  <a:lnTo>
                    <a:pt x="34" y="428"/>
                  </a:lnTo>
                  <a:lnTo>
                    <a:pt x="34" y="424"/>
                  </a:lnTo>
                  <a:lnTo>
                    <a:pt x="30" y="424"/>
                  </a:lnTo>
                  <a:lnTo>
                    <a:pt x="28" y="424"/>
                  </a:lnTo>
                  <a:lnTo>
                    <a:pt x="24" y="424"/>
                  </a:lnTo>
                  <a:lnTo>
                    <a:pt x="24" y="420"/>
                  </a:lnTo>
                  <a:lnTo>
                    <a:pt x="28" y="420"/>
                  </a:lnTo>
                  <a:lnTo>
                    <a:pt x="24" y="416"/>
                  </a:lnTo>
                  <a:lnTo>
                    <a:pt x="28" y="416"/>
                  </a:lnTo>
                  <a:lnTo>
                    <a:pt x="28" y="414"/>
                  </a:lnTo>
                  <a:lnTo>
                    <a:pt x="28" y="410"/>
                  </a:lnTo>
                  <a:lnTo>
                    <a:pt x="28" y="406"/>
                  </a:lnTo>
                  <a:lnTo>
                    <a:pt x="24" y="406"/>
                  </a:lnTo>
                  <a:lnTo>
                    <a:pt x="24" y="402"/>
                  </a:lnTo>
                  <a:lnTo>
                    <a:pt x="28" y="402"/>
                  </a:lnTo>
                  <a:lnTo>
                    <a:pt x="28" y="398"/>
                  </a:lnTo>
                  <a:lnTo>
                    <a:pt x="24" y="398"/>
                  </a:lnTo>
                  <a:lnTo>
                    <a:pt x="20" y="398"/>
                  </a:lnTo>
                  <a:lnTo>
                    <a:pt x="20" y="394"/>
                  </a:lnTo>
                  <a:lnTo>
                    <a:pt x="20" y="390"/>
                  </a:lnTo>
                  <a:lnTo>
                    <a:pt x="20" y="386"/>
                  </a:lnTo>
                  <a:lnTo>
                    <a:pt x="24" y="384"/>
                  </a:lnTo>
                  <a:lnTo>
                    <a:pt x="20" y="384"/>
                  </a:lnTo>
                  <a:lnTo>
                    <a:pt x="24" y="380"/>
                  </a:lnTo>
                  <a:lnTo>
                    <a:pt x="28" y="380"/>
                  </a:lnTo>
                  <a:lnTo>
                    <a:pt x="28" y="376"/>
                  </a:lnTo>
                  <a:lnTo>
                    <a:pt x="28" y="372"/>
                  </a:lnTo>
                  <a:lnTo>
                    <a:pt x="24" y="372"/>
                  </a:lnTo>
                  <a:lnTo>
                    <a:pt x="24" y="368"/>
                  </a:lnTo>
                  <a:lnTo>
                    <a:pt x="24" y="364"/>
                  </a:lnTo>
                  <a:lnTo>
                    <a:pt x="24" y="360"/>
                  </a:lnTo>
                  <a:lnTo>
                    <a:pt x="24" y="358"/>
                  </a:lnTo>
                  <a:lnTo>
                    <a:pt x="24" y="358"/>
                  </a:lnTo>
                  <a:lnTo>
                    <a:pt x="24" y="358"/>
                  </a:lnTo>
                  <a:close/>
                  <a:moveTo>
                    <a:pt x="164" y="324"/>
                  </a:moveTo>
                  <a:lnTo>
                    <a:pt x="160" y="320"/>
                  </a:lnTo>
                  <a:lnTo>
                    <a:pt x="164" y="320"/>
                  </a:lnTo>
                  <a:lnTo>
                    <a:pt x="164" y="324"/>
                  </a:lnTo>
                  <a:lnTo>
                    <a:pt x="164" y="324"/>
                  </a:lnTo>
                  <a:lnTo>
                    <a:pt x="164" y="324"/>
                  </a:lnTo>
                  <a:close/>
                  <a:moveTo>
                    <a:pt x="72" y="592"/>
                  </a:moveTo>
                  <a:lnTo>
                    <a:pt x="72" y="596"/>
                  </a:lnTo>
                  <a:lnTo>
                    <a:pt x="76" y="598"/>
                  </a:lnTo>
                  <a:lnTo>
                    <a:pt x="76" y="602"/>
                  </a:lnTo>
                  <a:lnTo>
                    <a:pt x="76" y="598"/>
                  </a:lnTo>
                  <a:lnTo>
                    <a:pt x="72" y="598"/>
                  </a:lnTo>
                  <a:lnTo>
                    <a:pt x="72" y="602"/>
                  </a:lnTo>
                  <a:lnTo>
                    <a:pt x="72" y="606"/>
                  </a:lnTo>
                  <a:lnTo>
                    <a:pt x="76" y="606"/>
                  </a:lnTo>
                  <a:lnTo>
                    <a:pt x="80" y="606"/>
                  </a:lnTo>
                  <a:lnTo>
                    <a:pt x="80" y="610"/>
                  </a:lnTo>
                  <a:lnTo>
                    <a:pt x="80" y="614"/>
                  </a:lnTo>
                  <a:lnTo>
                    <a:pt x="82" y="614"/>
                  </a:lnTo>
                  <a:lnTo>
                    <a:pt x="82" y="618"/>
                  </a:lnTo>
                  <a:lnTo>
                    <a:pt x="86" y="618"/>
                  </a:lnTo>
                  <a:lnTo>
                    <a:pt x="86" y="622"/>
                  </a:lnTo>
                  <a:lnTo>
                    <a:pt x="90" y="622"/>
                  </a:lnTo>
                  <a:lnTo>
                    <a:pt x="94" y="626"/>
                  </a:lnTo>
                  <a:lnTo>
                    <a:pt x="98" y="626"/>
                  </a:lnTo>
                  <a:lnTo>
                    <a:pt x="98" y="628"/>
                  </a:lnTo>
                  <a:lnTo>
                    <a:pt x="102" y="632"/>
                  </a:lnTo>
                  <a:lnTo>
                    <a:pt x="106" y="632"/>
                  </a:lnTo>
                  <a:lnTo>
                    <a:pt x="108" y="636"/>
                  </a:lnTo>
                  <a:lnTo>
                    <a:pt x="112" y="636"/>
                  </a:lnTo>
                  <a:lnTo>
                    <a:pt x="116" y="636"/>
                  </a:lnTo>
                  <a:lnTo>
                    <a:pt x="120" y="636"/>
                  </a:lnTo>
                  <a:lnTo>
                    <a:pt x="116" y="640"/>
                  </a:lnTo>
                  <a:lnTo>
                    <a:pt x="112" y="640"/>
                  </a:lnTo>
                  <a:lnTo>
                    <a:pt x="108" y="640"/>
                  </a:lnTo>
                  <a:lnTo>
                    <a:pt x="106" y="644"/>
                  </a:lnTo>
                  <a:lnTo>
                    <a:pt x="102" y="644"/>
                  </a:lnTo>
                  <a:lnTo>
                    <a:pt x="98" y="644"/>
                  </a:lnTo>
                  <a:lnTo>
                    <a:pt x="98" y="640"/>
                  </a:lnTo>
                  <a:lnTo>
                    <a:pt x="94" y="640"/>
                  </a:lnTo>
                  <a:lnTo>
                    <a:pt x="90" y="640"/>
                  </a:lnTo>
                  <a:lnTo>
                    <a:pt x="86" y="640"/>
                  </a:lnTo>
                  <a:lnTo>
                    <a:pt x="82" y="640"/>
                  </a:lnTo>
                  <a:lnTo>
                    <a:pt x="80" y="640"/>
                  </a:lnTo>
                  <a:lnTo>
                    <a:pt x="76" y="640"/>
                  </a:lnTo>
                  <a:lnTo>
                    <a:pt x="72" y="640"/>
                  </a:lnTo>
                  <a:lnTo>
                    <a:pt x="72" y="632"/>
                  </a:lnTo>
                  <a:lnTo>
                    <a:pt x="72" y="628"/>
                  </a:lnTo>
                  <a:lnTo>
                    <a:pt x="72" y="622"/>
                  </a:lnTo>
                  <a:lnTo>
                    <a:pt x="72" y="618"/>
                  </a:lnTo>
                  <a:lnTo>
                    <a:pt x="72" y="610"/>
                  </a:lnTo>
                  <a:lnTo>
                    <a:pt x="72" y="606"/>
                  </a:lnTo>
                  <a:lnTo>
                    <a:pt x="72" y="602"/>
                  </a:lnTo>
                  <a:lnTo>
                    <a:pt x="72" y="596"/>
                  </a:lnTo>
                  <a:lnTo>
                    <a:pt x="72" y="592"/>
                  </a:lnTo>
                  <a:lnTo>
                    <a:pt x="72" y="592"/>
                  </a:lnTo>
                  <a:lnTo>
                    <a:pt x="72" y="592"/>
                  </a:lnTo>
                  <a:close/>
                  <a:moveTo>
                    <a:pt x="126" y="640"/>
                  </a:moveTo>
                  <a:lnTo>
                    <a:pt x="122" y="640"/>
                  </a:lnTo>
                  <a:lnTo>
                    <a:pt x="126" y="636"/>
                  </a:lnTo>
                  <a:lnTo>
                    <a:pt x="126" y="640"/>
                  </a:lnTo>
                  <a:lnTo>
                    <a:pt x="126" y="636"/>
                  </a:lnTo>
                  <a:lnTo>
                    <a:pt x="130" y="636"/>
                  </a:lnTo>
                  <a:lnTo>
                    <a:pt x="134" y="636"/>
                  </a:lnTo>
                  <a:lnTo>
                    <a:pt x="138" y="636"/>
                  </a:lnTo>
                  <a:lnTo>
                    <a:pt x="138" y="640"/>
                  </a:lnTo>
                  <a:lnTo>
                    <a:pt x="134" y="640"/>
                  </a:lnTo>
                  <a:lnTo>
                    <a:pt x="134" y="636"/>
                  </a:lnTo>
                  <a:lnTo>
                    <a:pt x="134" y="640"/>
                  </a:lnTo>
                  <a:lnTo>
                    <a:pt x="130" y="640"/>
                  </a:lnTo>
                  <a:lnTo>
                    <a:pt x="126" y="640"/>
                  </a:lnTo>
                  <a:lnTo>
                    <a:pt x="126" y="640"/>
                  </a:lnTo>
                  <a:lnTo>
                    <a:pt x="126" y="64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179"/>
            <p:cNvSpPr>
              <a:spLocks/>
            </p:cNvSpPr>
            <p:nvPr/>
          </p:nvSpPr>
          <p:spPr bwMode="auto">
            <a:xfrm>
              <a:off x="2832100" y="4822893"/>
              <a:ext cx="273050" cy="368300"/>
            </a:xfrm>
            <a:custGeom>
              <a:avLst/>
              <a:gdLst>
                <a:gd name="T0" fmla="*/ 104 w 172"/>
                <a:gd name="T1" fmla="*/ 198 h 232"/>
                <a:gd name="T2" fmla="*/ 96 w 172"/>
                <a:gd name="T3" fmla="*/ 216 h 232"/>
                <a:gd name="T4" fmla="*/ 90 w 172"/>
                <a:gd name="T5" fmla="*/ 216 h 232"/>
                <a:gd name="T6" fmla="*/ 78 w 172"/>
                <a:gd name="T7" fmla="*/ 220 h 232"/>
                <a:gd name="T8" fmla="*/ 74 w 172"/>
                <a:gd name="T9" fmla="*/ 228 h 232"/>
                <a:gd name="T10" fmla="*/ 70 w 172"/>
                <a:gd name="T11" fmla="*/ 216 h 232"/>
                <a:gd name="T12" fmla="*/ 52 w 172"/>
                <a:gd name="T13" fmla="*/ 216 h 232"/>
                <a:gd name="T14" fmla="*/ 50 w 172"/>
                <a:gd name="T15" fmla="*/ 212 h 232"/>
                <a:gd name="T16" fmla="*/ 42 w 172"/>
                <a:gd name="T17" fmla="*/ 220 h 232"/>
                <a:gd name="T18" fmla="*/ 34 w 172"/>
                <a:gd name="T19" fmla="*/ 228 h 232"/>
                <a:gd name="T20" fmla="*/ 26 w 172"/>
                <a:gd name="T21" fmla="*/ 224 h 232"/>
                <a:gd name="T22" fmla="*/ 24 w 172"/>
                <a:gd name="T23" fmla="*/ 212 h 232"/>
                <a:gd name="T24" fmla="*/ 16 w 172"/>
                <a:gd name="T25" fmla="*/ 194 h 232"/>
                <a:gd name="T26" fmla="*/ 12 w 172"/>
                <a:gd name="T27" fmla="*/ 190 h 232"/>
                <a:gd name="T28" fmla="*/ 16 w 172"/>
                <a:gd name="T29" fmla="*/ 180 h 232"/>
                <a:gd name="T30" fmla="*/ 16 w 172"/>
                <a:gd name="T31" fmla="*/ 168 h 232"/>
                <a:gd name="T32" fmla="*/ 8 w 172"/>
                <a:gd name="T33" fmla="*/ 156 h 232"/>
                <a:gd name="T34" fmla="*/ 4 w 172"/>
                <a:gd name="T35" fmla="*/ 146 h 232"/>
                <a:gd name="T36" fmla="*/ 0 w 172"/>
                <a:gd name="T37" fmla="*/ 134 h 232"/>
                <a:gd name="T38" fmla="*/ 4 w 172"/>
                <a:gd name="T39" fmla="*/ 124 h 232"/>
                <a:gd name="T40" fmla="*/ 12 w 172"/>
                <a:gd name="T41" fmla="*/ 116 h 232"/>
                <a:gd name="T42" fmla="*/ 4 w 172"/>
                <a:gd name="T43" fmla="*/ 100 h 232"/>
                <a:gd name="T44" fmla="*/ 4 w 172"/>
                <a:gd name="T45" fmla="*/ 94 h 232"/>
                <a:gd name="T46" fmla="*/ 8 w 172"/>
                <a:gd name="T47" fmla="*/ 78 h 232"/>
                <a:gd name="T48" fmla="*/ 8 w 172"/>
                <a:gd name="T49" fmla="*/ 72 h 232"/>
                <a:gd name="T50" fmla="*/ 8 w 172"/>
                <a:gd name="T51" fmla="*/ 56 h 232"/>
                <a:gd name="T52" fmla="*/ 12 w 172"/>
                <a:gd name="T53" fmla="*/ 46 h 232"/>
                <a:gd name="T54" fmla="*/ 4 w 172"/>
                <a:gd name="T55" fmla="*/ 34 h 232"/>
                <a:gd name="T56" fmla="*/ 4 w 172"/>
                <a:gd name="T57" fmla="*/ 22 h 232"/>
                <a:gd name="T58" fmla="*/ 16 w 172"/>
                <a:gd name="T59" fmla="*/ 26 h 232"/>
                <a:gd name="T60" fmla="*/ 24 w 172"/>
                <a:gd name="T61" fmla="*/ 18 h 232"/>
                <a:gd name="T62" fmla="*/ 26 w 172"/>
                <a:gd name="T63" fmla="*/ 16 h 232"/>
                <a:gd name="T64" fmla="*/ 38 w 172"/>
                <a:gd name="T65" fmla="*/ 12 h 232"/>
                <a:gd name="T66" fmla="*/ 50 w 172"/>
                <a:gd name="T67" fmla="*/ 0 h 232"/>
                <a:gd name="T68" fmla="*/ 56 w 172"/>
                <a:gd name="T69" fmla="*/ 0 h 232"/>
                <a:gd name="T70" fmla="*/ 60 w 172"/>
                <a:gd name="T71" fmla="*/ 12 h 232"/>
                <a:gd name="T72" fmla="*/ 60 w 172"/>
                <a:gd name="T73" fmla="*/ 26 h 232"/>
                <a:gd name="T74" fmla="*/ 64 w 172"/>
                <a:gd name="T75" fmla="*/ 34 h 232"/>
                <a:gd name="T76" fmla="*/ 70 w 172"/>
                <a:gd name="T77" fmla="*/ 46 h 232"/>
                <a:gd name="T78" fmla="*/ 86 w 172"/>
                <a:gd name="T79" fmla="*/ 48 h 232"/>
                <a:gd name="T80" fmla="*/ 94 w 172"/>
                <a:gd name="T81" fmla="*/ 56 h 232"/>
                <a:gd name="T82" fmla="*/ 104 w 172"/>
                <a:gd name="T83" fmla="*/ 64 h 232"/>
                <a:gd name="T84" fmla="*/ 116 w 172"/>
                <a:gd name="T85" fmla="*/ 68 h 232"/>
                <a:gd name="T86" fmla="*/ 130 w 172"/>
                <a:gd name="T87" fmla="*/ 72 h 232"/>
                <a:gd name="T88" fmla="*/ 130 w 172"/>
                <a:gd name="T89" fmla="*/ 82 h 232"/>
                <a:gd name="T90" fmla="*/ 126 w 172"/>
                <a:gd name="T91" fmla="*/ 94 h 232"/>
                <a:gd name="T92" fmla="*/ 134 w 172"/>
                <a:gd name="T93" fmla="*/ 116 h 232"/>
                <a:gd name="T94" fmla="*/ 160 w 172"/>
                <a:gd name="T95" fmla="*/ 116 h 232"/>
                <a:gd name="T96" fmla="*/ 156 w 172"/>
                <a:gd name="T97" fmla="*/ 128 h 232"/>
                <a:gd name="T98" fmla="*/ 164 w 172"/>
                <a:gd name="T99" fmla="*/ 134 h 232"/>
                <a:gd name="T100" fmla="*/ 172 w 172"/>
                <a:gd name="T101" fmla="*/ 150 h 232"/>
                <a:gd name="T102" fmla="*/ 164 w 172"/>
                <a:gd name="T103" fmla="*/ 164 h 232"/>
                <a:gd name="T104" fmla="*/ 164 w 172"/>
                <a:gd name="T105" fmla="*/ 176 h 232"/>
                <a:gd name="T106" fmla="*/ 160 w 172"/>
                <a:gd name="T107" fmla="*/ 176 h 232"/>
                <a:gd name="T108" fmla="*/ 142 w 172"/>
                <a:gd name="T109" fmla="*/ 168 h 232"/>
                <a:gd name="T110" fmla="*/ 126 w 172"/>
                <a:gd name="T111" fmla="*/ 172 h 232"/>
                <a:gd name="T112" fmla="*/ 112 w 172"/>
                <a:gd name="T113" fmla="*/ 176 h 232"/>
                <a:gd name="T114" fmla="*/ 104 w 172"/>
                <a:gd name="T115"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232">
                  <a:moveTo>
                    <a:pt x="104" y="186"/>
                  </a:moveTo>
                  <a:lnTo>
                    <a:pt x="104" y="190"/>
                  </a:lnTo>
                  <a:lnTo>
                    <a:pt x="104" y="194"/>
                  </a:lnTo>
                  <a:lnTo>
                    <a:pt x="104" y="198"/>
                  </a:lnTo>
                  <a:lnTo>
                    <a:pt x="100" y="206"/>
                  </a:lnTo>
                  <a:lnTo>
                    <a:pt x="100" y="210"/>
                  </a:lnTo>
                  <a:lnTo>
                    <a:pt x="100" y="212"/>
                  </a:lnTo>
                  <a:lnTo>
                    <a:pt x="96" y="216"/>
                  </a:lnTo>
                  <a:lnTo>
                    <a:pt x="96" y="220"/>
                  </a:lnTo>
                  <a:lnTo>
                    <a:pt x="96" y="216"/>
                  </a:lnTo>
                  <a:lnTo>
                    <a:pt x="94" y="216"/>
                  </a:lnTo>
                  <a:lnTo>
                    <a:pt x="90" y="216"/>
                  </a:lnTo>
                  <a:lnTo>
                    <a:pt x="86" y="216"/>
                  </a:lnTo>
                  <a:lnTo>
                    <a:pt x="82" y="216"/>
                  </a:lnTo>
                  <a:lnTo>
                    <a:pt x="78" y="216"/>
                  </a:lnTo>
                  <a:lnTo>
                    <a:pt x="78" y="220"/>
                  </a:lnTo>
                  <a:lnTo>
                    <a:pt x="74" y="224"/>
                  </a:lnTo>
                  <a:lnTo>
                    <a:pt x="74" y="228"/>
                  </a:lnTo>
                  <a:lnTo>
                    <a:pt x="74" y="232"/>
                  </a:lnTo>
                  <a:lnTo>
                    <a:pt x="74" y="228"/>
                  </a:lnTo>
                  <a:lnTo>
                    <a:pt x="70" y="228"/>
                  </a:lnTo>
                  <a:lnTo>
                    <a:pt x="70" y="224"/>
                  </a:lnTo>
                  <a:lnTo>
                    <a:pt x="70" y="220"/>
                  </a:lnTo>
                  <a:lnTo>
                    <a:pt x="70" y="216"/>
                  </a:lnTo>
                  <a:lnTo>
                    <a:pt x="66" y="216"/>
                  </a:lnTo>
                  <a:lnTo>
                    <a:pt x="64" y="216"/>
                  </a:lnTo>
                  <a:lnTo>
                    <a:pt x="56" y="216"/>
                  </a:lnTo>
                  <a:lnTo>
                    <a:pt x="52" y="216"/>
                  </a:lnTo>
                  <a:lnTo>
                    <a:pt x="52" y="212"/>
                  </a:lnTo>
                  <a:lnTo>
                    <a:pt x="50" y="212"/>
                  </a:lnTo>
                  <a:lnTo>
                    <a:pt x="50" y="210"/>
                  </a:lnTo>
                  <a:lnTo>
                    <a:pt x="50" y="212"/>
                  </a:lnTo>
                  <a:lnTo>
                    <a:pt x="46" y="212"/>
                  </a:lnTo>
                  <a:lnTo>
                    <a:pt x="46" y="216"/>
                  </a:lnTo>
                  <a:lnTo>
                    <a:pt x="42" y="216"/>
                  </a:lnTo>
                  <a:lnTo>
                    <a:pt x="42" y="220"/>
                  </a:lnTo>
                  <a:lnTo>
                    <a:pt x="42" y="224"/>
                  </a:lnTo>
                  <a:lnTo>
                    <a:pt x="38" y="224"/>
                  </a:lnTo>
                  <a:lnTo>
                    <a:pt x="38" y="228"/>
                  </a:lnTo>
                  <a:lnTo>
                    <a:pt x="34" y="228"/>
                  </a:lnTo>
                  <a:lnTo>
                    <a:pt x="30" y="232"/>
                  </a:lnTo>
                  <a:lnTo>
                    <a:pt x="26" y="232"/>
                  </a:lnTo>
                  <a:lnTo>
                    <a:pt x="24" y="228"/>
                  </a:lnTo>
                  <a:lnTo>
                    <a:pt x="26" y="224"/>
                  </a:lnTo>
                  <a:lnTo>
                    <a:pt x="24" y="224"/>
                  </a:lnTo>
                  <a:lnTo>
                    <a:pt x="24" y="220"/>
                  </a:lnTo>
                  <a:lnTo>
                    <a:pt x="24" y="216"/>
                  </a:lnTo>
                  <a:lnTo>
                    <a:pt x="24" y="212"/>
                  </a:lnTo>
                  <a:lnTo>
                    <a:pt x="24" y="210"/>
                  </a:lnTo>
                  <a:lnTo>
                    <a:pt x="20" y="210"/>
                  </a:lnTo>
                  <a:lnTo>
                    <a:pt x="20" y="202"/>
                  </a:lnTo>
                  <a:lnTo>
                    <a:pt x="16" y="194"/>
                  </a:lnTo>
                  <a:lnTo>
                    <a:pt x="16" y="198"/>
                  </a:lnTo>
                  <a:lnTo>
                    <a:pt x="16" y="194"/>
                  </a:lnTo>
                  <a:lnTo>
                    <a:pt x="16" y="190"/>
                  </a:lnTo>
                  <a:lnTo>
                    <a:pt x="12" y="190"/>
                  </a:lnTo>
                  <a:lnTo>
                    <a:pt x="12" y="186"/>
                  </a:lnTo>
                  <a:lnTo>
                    <a:pt x="12" y="184"/>
                  </a:lnTo>
                  <a:lnTo>
                    <a:pt x="12" y="180"/>
                  </a:lnTo>
                  <a:lnTo>
                    <a:pt x="16" y="180"/>
                  </a:lnTo>
                  <a:lnTo>
                    <a:pt x="16" y="176"/>
                  </a:lnTo>
                  <a:lnTo>
                    <a:pt x="12" y="176"/>
                  </a:lnTo>
                  <a:lnTo>
                    <a:pt x="16" y="172"/>
                  </a:lnTo>
                  <a:lnTo>
                    <a:pt x="16" y="168"/>
                  </a:lnTo>
                  <a:lnTo>
                    <a:pt x="12" y="168"/>
                  </a:lnTo>
                  <a:lnTo>
                    <a:pt x="12" y="164"/>
                  </a:lnTo>
                  <a:lnTo>
                    <a:pt x="8" y="160"/>
                  </a:lnTo>
                  <a:lnTo>
                    <a:pt x="8" y="156"/>
                  </a:lnTo>
                  <a:lnTo>
                    <a:pt x="8" y="154"/>
                  </a:lnTo>
                  <a:lnTo>
                    <a:pt x="8" y="150"/>
                  </a:lnTo>
                  <a:lnTo>
                    <a:pt x="8" y="146"/>
                  </a:lnTo>
                  <a:lnTo>
                    <a:pt x="4" y="146"/>
                  </a:lnTo>
                  <a:lnTo>
                    <a:pt x="4" y="142"/>
                  </a:lnTo>
                  <a:lnTo>
                    <a:pt x="4" y="138"/>
                  </a:lnTo>
                  <a:lnTo>
                    <a:pt x="0" y="138"/>
                  </a:lnTo>
                  <a:lnTo>
                    <a:pt x="0" y="134"/>
                  </a:lnTo>
                  <a:lnTo>
                    <a:pt x="0" y="130"/>
                  </a:lnTo>
                  <a:lnTo>
                    <a:pt x="0" y="128"/>
                  </a:lnTo>
                  <a:lnTo>
                    <a:pt x="4" y="128"/>
                  </a:lnTo>
                  <a:lnTo>
                    <a:pt x="4" y="124"/>
                  </a:lnTo>
                  <a:lnTo>
                    <a:pt x="8" y="124"/>
                  </a:lnTo>
                  <a:lnTo>
                    <a:pt x="8" y="120"/>
                  </a:lnTo>
                  <a:lnTo>
                    <a:pt x="8" y="116"/>
                  </a:lnTo>
                  <a:lnTo>
                    <a:pt x="12" y="116"/>
                  </a:lnTo>
                  <a:lnTo>
                    <a:pt x="8" y="112"/>
                  </a:lnTo>
                  <a:lnTo>
                    <a:pt x="4" y="112"/>
                  </a:lnTo>
                  <a:lnTo>
                    <a:pt x="4" y="104"/>
                  </a:lnTo>
                  <a:lnTo>
                    <a:pt x="4" y="100"/>
                  </a:lnTo>
                  <a:lnTo>
                    <a:pt x="4" y="98"/>
                  </a:lnTo>
                  <a:lnTo>
                    <a:pt x="8" y="98"/>
                  </a:lnTo>
                  <a:lnTo>
                    <a:pt x="8" y="94"/>
                  </a:lnTo>
                  <a:lnTo>
                    <a:pt x="4" y="94"/>
                  </a:lnTo>
                  <a:lnTo>
                    <a:pt x="4" y="90"/>
                  </a:lnTo>
                  <a:lnTo>
                    <a:pt x="4" y="86"/>
                  </a:lnTo>
                  <a:lnTo>
                    <a:pt x="8" y="82"/>
                  </a:lnTo>
                  <a:lnTo>
                    <a:pt x="8" y="78"/>
                  </a:lnTo>
                  <a:lnTo>
                    <a:pt x="12" y="78"/>
                  </a:lnTo>
                  <a:lnTo>
                    <a:pt x="12" y="74"/>
                  </a:lnTo>
                  <a:lnTo>
                    <a:pt x="8" y="74"/>
                  </a:lnTo>
                  <a:lnTo>
                    <a:pt x="8" y="72"/>
                  </a:lnTo>
                  <a:lnTo>
                    <a:pt x="8" y="68"/>
                  </a:lnTo>
                  <a:lnTo>
                    <a:pt x="8" y="64"/>
                  </a:lnTo>
                  <a:lnTo>
                    <a:pt x="8" y="60"/>
                  </a:lnTo>
                  <a:lnTo>
                    <a:pt x="8" y="56"/>
                  </a:lnTo>
                  <a:lnTo>
                    <a:pt x="8" y="52"/>
                  </a:lnTo>
                  <a:lnTo>
                    <a:pt x="12" y="52"/>
                  </a:lnTo>
                  <a:lnTo>
                    <a:pt x="12" y="48"/>
                  </a:lnTo>
                  <a:lnTo>
                    <a:pt x="12" y="46"/>
                  </a:lnTo>
                  <a:lnTo>
                    <a:pt x="12" y="42"/>
                  </a:lnTo>
                  <a:lnTo>
                    <a:pt x="8" y="42"/>
                  </a:lnTo>
                  <a:lnTo>
                    <a:pt x="8" y="38"/>
                  </a:lnTo>
                  <a:lnTo>
                    <a:pt x="4" y="34"/>
                  </a:lnTo>
                  <a:lnTo>
                    <a:pt x="4" y="30"/>
                  </a:lnTo>
                  <a:lnTo>
                    <a:pt x="4" y="26"/>
                  </a:lnTo>
                  <a:lnTo>
                    <a:pt x="0" y="22"/>
                  </a:lnTo>
                  <a:lnTo>
                    <a:pt x="4" y="22"/>
                  </a:lnTo>
                  <a:lnTo>
                    <a:pt x="8" y="22"/>
                  </a:lnTo>
                  <a:lnTo>
                    <a:pt x="12" y="22"/>
                  </a:lnTo>
                  <a:lnTo>
                    <a:pt x="12" y="26"/>
                  </a:lnTo>
                  <a:lnTo>
                    <a:pt x="16" y="26"/>
                  </a:lnTo>
                  <a:lnTo>
                    <a:pt x="16" y="22"/>
                  </a:lnTo>
                  <a:lnTo>
                    <a:pt x="20" y="22"/>
                  </a:lnTo>
                  <a:lnTo>
                    <a:pt x="20" y="18"/>
                  </a:lnTo>
                  <a:lnTo>
                    <a:pt x="24" y="18"/>
                  </a:lnTo>
                  <a:lnTo>
                    <a:pt x="24" y="16"/>
                  </a:lnTo>
                  <a:lnTo>
                    <a:pt x="26" y="16"/>
                  </a:lnTo>
                  <a:lnTo>
                    <a:pt x="26" y="18"/>
                  </a:lnTo>
                  <a:lnTo>
                    <a:pt x="26" y="16"/>
                  </a:lnTo>
                  <a:lnTo>
                    <a:pt x="30" y="16"/>
                  </a:lnTo>
                  <a:lnTo>
                    <a:pt x="30" y="12"/>
                  </a:lnTo>
                  <a:lnTo>
                    <a:pt x="34" y="12"/>
                  </a:lnTo>
                  <a:lnTo>
                    <a:pt x="38" y="12"/>
                  </a:lnTo>
                  <a:lnTo>
                    <a:pt x="38" y="8"/>
                  </a:lnTo>
                  <a:lnTo>
                    <a:pt x="42" y="4"/>
                  </a:lnTo>
                  <a:lnTo>
                    <a:pt x="46" y="4"/>
                  </a:lnTo>
                  <a:lnTo>
                    <a:pt x="50" y="0"/>
                  </a:lnTo>
                  <a:lnTo>
                    <a:pt x="52" y="0"/>
                  </a:lnTo>
                  <a:lnTo>
                    <a:pt x="56" y="0"/>
                  </a:lnTo>
                  <a:lnTo>
                    <a:pt x="56" y="4"/>
                  </a:lnTo>
                  <a:lnTo>
                    <a:pt x="56" y="0"/>
                  </a:lnTo>
                  <a:lnTo>
                    <a:pt x="60" y="0"/>
                  </a:lnTo>
                  <a:lnTo>
                    <a:pt x="60" y="4"/>
                  </a:lnTo>
                  <a:lnTo>
                    <a:pt x="60" y="8"/>
                  </a:lnTo>
                  <a:lnTo>
                    <a:pt x="60" y="12"/>
                  </a:lnTo>
                  <a:lnTo>
                    <a:pt x="60" y="16"/>
                  </a:lnTo>
                  <a:lnTo>
                    <a:pt x="60" y="18"/>
                  </a:lnTo>
                  <a:lnTo>
                    <a:pt x="60" y="22"/>
                  </a:lnTo>
                  <a:lnTo>
                    <a:pt x="60" y="26"/>
                  </a:lnTo>
                  <a:lnTo>
                    <a:pt x="60" y="30"/>
                  </a:lnTo>
                  <a:lnTo>
                    <a:pt x="64" y="34"/>
                  </a:lnTo>
                  <a:lnTo>
                    <a:pt x="64" y="38"/>
                  </a:lnTo>
                  <a:lnTo>
                    <a:pt x="64" y="34"/>
                  </a:lnTo>
                  <a:lnTo>
                    <a:pt x="64" y="38"/>
                  </a:lnTo>
                  <a:lnTo>
                    <a:pt x="64" y="42"/>
                  </a:lnTo>
                  <a:lnTo>
                    <a:pt x="66" y="42"/>
                  </a:lnTo>
                  <a:lnTo>
                    <a:pt x="70" y="46"/>
                  </a:lnTo>
                  <a:lnTo>
                    <a:pt x="74" y="48"/>
                  </a:lnTo>
                  <a:lnTo>
                    <a:pt x="78" y="48"/>
                  </a:lnTo>
                  <a:lnTo>
                    <a:pt x="82" y="48"/>
                  </a:lnTo>
                  <a:lnTo>
                    <a:pt x="86" y="48"/>
                  </a:lnTo>
                  <a:lnTo>
                    <a:pt x="86" y="52"/>
                  </a:lnTo>
                  <a:lnTo>
                    <a:pt x="90" y="52"/>
                  </a:lnTo>
                  <a:lnTo>
                    <a:pt x="94" y="52"/>
                  </a:lnTo>
                  <a:lnTo>
                    <a:pt x="94" y="56"/>
                  </a:lnTo>
                  <a:lnTo>
                    <a:pt x="96" y="56"/>
                  </a:lnTo>
                  <a:lnTo>
                    <a:pt x="100" y="60"/>
                  </a:lnTo>
                  <a:lnTo>
                    <a:pt x="104" y="60"/>
                  </a:lnTo>
                  <a:lnTo>
                    <a:pt x="104" y="64"/>
                  </a:lnTo>
                  <a:lnTo>
                    <a:pt x="108" y="64"/>
                  </a:lnTo>
                  <a:lnTo>
                    <a:pt x="108" y="68"/>
                  </a:lnTo>
                  <a:lnTo>
                    <a:pt x="112" y="68"/>
                  </a:lnTo>
                  <a:lnTo>
                    <a:pt x="116" y="68"/>
                  </a:lnTo>
                  <a:lnTo>
                    <a:pt x="120" y="68"/>
                  </a:lnTo>
                  <a:lnTo>
                    <a:pt x="122" y="68"/>
                  </a:lnTo>
                  <a:lnTo>
                    <a:pt x="126" y="72"/>
                  </a:lnTo>
                  <a:lnTo>
                    <a:pt x="130" y="72"/>
                  </a:lnTo>
                  <a:lnTo>
                    <a:pt x="130" y="74"/>
                  </a:lnTo>
                  <a:lnTo>
                    <a:pt x="126" y="78"/>
                  </a:lnTo>
                  <a:lnTo>
                    <a:pt x="130" y="78"/>
                  </a:lnTo>
                  <a:lnTo>
                    <a:pt x="130" y="82"/>
                  </a:lnTo>
                  <a:lnTo>
                    <a:pt x="130" y="86"/>
                  </a:lnTo>
                  <a:lnTo>
                    <a:pt x="130" y="90"/>
                  </a:lnTo>
                  <a:lnTo>
                    <a:pt x="130" y="94"/>
                  </a:lnTo>
                  <a:lnTo>
                    <a:pt x="126" y="94"/>
                  </a:lnTo>
                  <a:lnTo>
                    <a:pt x="130" y="98"/>
                  </a:lnTo>
                  <a:lnTo>
                    <a:pt x="130" y="100"/>
                  </a:lnTo>
                  <a:lnTo>
                    <a:pt x="134" y="108"/>
                  </a:lnTo>
                  <a:lnTo>
                    <a:pt x="134" y="116"/>
                  </a:lnTo>
                  <a:lnTo>
                    <a:pt x="142" y="116"/>
                  </a:lnTo>
                  <a:lnTo>
                    <a:pt x="150" y="116"/>
                  </a:lnTo>
                  <a:lnTo>
                    <a:pt x="156" y="116"/>
                  </a:lnTo>
                  <a:lnTo>
                    <a:pt x="160" y="116"/>
                  </a:lnTo>
                  <a:lnTo>
                    <a:pt x="160" y="120"/>
                  </a:lnTo>
                  <a:lnTo>
                    <a:pt x="156" y="120"/>
                  </a:lnTo>
                  <a:lnTo>
                    <a:pt x="156" y="124"/>
                  </a:lnTo>
                  <a:lnTo>
                    <a:pt x="156" y="128"/>
                  </a:lnTo>
                  <a:lnTo>
                    <a:pt x="156" y="130"/>
                  </a:lnTo>
                  <a:lnTo>
                    <a:pt x="160" y="130"/>
                  </a:lnTo>
                  <a:lnTo>
                    <a:pt x="160" y="134"/>
                  </a:lnTo>
                  <a:lnTo>
                    <a:pt x="164" y="134"/>
                  </a:lnTo>
                  <a:lnTo>
                    <a:pt x="168" y="138"/>
                  </a:lnTo>
                  <a:lnTo>
                    <a:pt x="168" y="142"/>
                  </a:lnTo>
                  <a:lnTo>
                    <a:pt x="168" y="146"/>
                  </a:lnTo>
                  <a:lnTo>
                    <a:pt x="172" y="150"/>
                  </a:lnTo>
                  <a:lnTo>
                    <a:pt x="168" y="154"/>
                  </a:lnTo>
                  <a:lnTo>
                    <a:pt x="168" y="160"/>
                  </a:lnTo>
                  <a:lnTo>
                    <a:pt x="168" y="164"/>
                  </a:lnTo>
                  <a:lnTo>
                    <a:pt x="164" y="164"/>
                  </a:lnTo>
                  <a:lnTo>
                    <a:pt x="164" y="168"/>
                  </a:lnTo>
                  <a:lnTo>
                    <a:pt x="164" y="176"/>
                  </a:lnTo>
                  <a:lnTo>
                    <a:pt x="160" y="176"/>
                  </a:lnTo>
                  <a:lnTo>
                    <a:pt x="164" y="176"/>
                  </a:lnTo>
                  <a:lnTo>
                    <a:pt x="164" y="180"/>
                  </a:lnTo>
                  <a:lnTo>
                    <a:pt x="160" y="184"/>
                  </a:lnTo>
                  <a:lnTo>
                    <a:pt x="160" y="180"/>
                  </a:lnTo>
                  <a:lnTo>
                    <a:pt x="160" y="176"/>
                  </a:lnTo>
                  <a:lnTo>
                    <a:pt x="156" y="172"/>
                  </a:lnTo>
                  <a:lnTo>
                    <a:pt x="152" y="172"/>
                  </a:lnTo>
                  <a:lnTo>
                    <a:pt x="150" y="168"/>
                  </a:lnTo>
                  <a:lnTo>
                    <a:pt x="142" y="168"/>
                  </a:lnTo>
                  <a:lnTo>
                    <a:pt x="134" y="168"/>
                  </a:lnTo>
                  <a:lnTo>
                    <a:pt x="130" y="168"/>
                  </a:lnTo>
                  <a:lnTo>
                    <a:pt x="126" y="168"/>
                  </a:lnTo>
                  <a:lnTo>
                    <a:pt x="126" y="172"/>
                  </a:lnTo>
                  <a:lnTo>
                    <a:pt x="122" y="172"/>
                  </a:lnTo>
                  <a:lnTo>
                    <a:pt x="116" y="172"/>
                  </a:lnTo>
                  <a:lnTo>
                    <a:pt x="112" y="172"/>
                  </a:lnTo>
                  <a:lnTo>
                    <a:pt x="112" y="176"/>
                  </a:lnTo>
                  <a:lnTo>
                    <a:pt x="108" y="180"/>
                  </a:lnTo>
                  <a:lnTo>
                    <a:pt x="104" y="186"/>
                  </a:lnTo>
                  <a:lnTo>
                    <a:pt x="104" y="186"/>
                  </a:lnTo>
                  <a:lnTo>
                    <a:pt x="104" y="18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180"/>
            <p:cNvSpPr>
              <a:spLocks noEditPoints="1"/>
            </p:cNvSpPr>
            <p:nvPr/>
          </p:nvSpPr>
          <p:spPr bwMode="auto">
            <a:xfrm>
              <a:off x="2733675" y="4413318"/>
              <a:ext cx="879475" cy="1089025"/>
            </a:xfrm>
            <a:custGeom>
              <a:avLst/>
              <a:gdLst>
                <a:gd name="T0" fmla="*/ 424 w 554"/>
                <a:gd name="T1" fmla="*/ 140 h 686"/>
                <a:gd name="T2" fmla="*/ 460 w 554"/>
                <a:gd name="T3" fmla="*/ 142 h 686"/>
                <a:gd name="T4" fmla="*/ 520 w 554"/>
                <a:gd name="T5" fmla="*/ 172 h 686"/>
                <a:gd name="T6" fmla="*/ 554 w 554"/>
                <a:gd name="T7" fmla="*/ 224 h 686"/>
                <a:gd name="T8" fmla="*/ 520 w 554"/>
                <a:gd name="T9" fmla="*/ 280 h 686"/>
                <a:gd name="T10" fmla="*/ 498 w 554"/>
                <a:gd name="T11" fmla="*/ 310 h 686"/>
                <a:gd name="T12" fmla="*/ 494 w 554"/>
                <a:gd name="T13" fmla="*/ 358 h 686"/>
                <a:gd name="T14" fmla="*/ 484 w 554"/>
                <a:gd name="T15" fmla="*/ 418 h 686"/>
                <a:gd name="T16" fmla="*/ 454 w 554"/>
                <a:gd name="T17" fmla="*/ 482 h 686"/>
                <a:gd name="T18" fmla="*/ 420 w 554"/>
                <a:gd name="T19" fmla="*/ 490 h 686"/>
                <a:gd name="T20" fmla="*/ 384 w 554"/>
                <a:gd name="T21" fmla="*/ 512 h 686"/>
                <a:gd name="T22" fmla="*/ 358 w 554"/>
                <a:gd name="T23" fmla="*/ 546 h 686"/>
                <a:gd name="T24" fmla="*/ 350 w 554"/>
                <a:gd name="T25" fmla="*/ 594 h 686"/>
                <a:gd name="T26" fmla="*/ 316 w 554"/>
                <a:gd name="T27" fmla="*/ 650 h 686"/>
                <a:gd name="T28" fmla="*/ 330 w 554"/>
                <a:gd name="T29" fmla="*/ 622 h 686"/>
                <a:gd name="T30" fmla="*/ 312 w 554"/>
                <a:gd name="T31" fmla="*/ 646 h 686"/>
                <a:gd name="T32" fmla="*/ 294 w 554"/>
                <a:gd name="T33" fmla="*/ 664 h 686"/>
                <a:gd name="T34" fmla="*/ 256 w 554"/>
                <a:gd name="T35" fmla="*/ 630 h 686"/>
                <a:gd name="T36" fmla="*/ 248 w 554"/>
                <a:gd name="T37" fmla="*/ 600 h 686"/>
                <a:gd name="T38" fmla="*/ 286 w 554"/>
                <a:gd name="T39" fmla="*/ 564 h 686"/>
                <a:gd name="T40" fmla="*/ 272 w 554"/>
                <a:gd name="T41" fmla="*/ 508 h 686"/>
                <a:gd name="T42" fmla="*/ 230 w 554"/>
                <a:gd name="T43" fmla="*/ 474 h 686"/>
                <a:gd name="T44" fmla="*/ 230 w 554"/>
                <a:gd name="T45" fmla="*/ 404 h 686"/>
                <a:gd name="T46" fmla="*/ 192 w 554"/>
                <a:gd name="T47" fmla="*/ 348 h 686"/>
                <a:gd name="T48" fmla="*/ 148 w 554"/>
                <a:gd name="T49" fmla="*/ 310 h 686"/>
                <a:gd name="T50" fmla="*/ 118 w 554"/>
                <a:gd name="T51" fmla="*/ 258 h 686"/>
                <a:gd name="T52" fmla="*/ 74 w 554"/>
                <a:gd name="T53" fmla="*/ 284 h 686"/>
                <a:gd name="T54" fmla="*/ 30 w 554"/>
                <a:gd name="T55" fmla="*/ 262 h 686"/>
                <a:gd name="T56" fmla="*/ 4 w 554"/>
                <a:gd name="T57" fmla="*/ 216 h 686"/>
                <a:gd name="T58" fmla="*/ 36 w 554"/>
                <a:gd name="T59" fmla="*/ 168 h 686"/>
                <a:gd name="T60" fmla="*/ 66 w 554"/>
                <a:gd name="T61" fmla="*/ 110 h 686"/>
                <a:gd name="T62" fmla="*/ 66 w 554"/>
                <a:gd name="T63" fmla="*/ 64 h 686"/>
                <a:gd name="T64" fmla="*/ 108 w 554"/>
                <a:gd name="T65" fmla="*/ 80 h 686"/>
                <a:gd name="T66" fmla="*/ 152 w 554"/>
                <a:gd name="T67" fmla="*/ 54 h 686"/>
                <a:gd name="T68" fmla="*/ 140 w 554"/>
                <a:gd name="T69" fmla="*/ 28 h 686"/>
                <a:gd name="T70" fmla="*/ 186 w 554"/>
                <a:gd name="T71" fmla="*/ 16 h 686"/>
                <a:gd name="T72" fmla="*/ 196 w 554"/>
                <a:gd name="T73" fmla="*/ 46 h 686"/>
                <a:gd name="T74" fmla="*/ 234 w 554"/>
                <a:gd name="T75" fmla="*/ 60 h 686"/>
                <a:gd name="T76" fmla="*/ 282 w 554"/>
                <a:gd name="T77" fmla="*/ 56 h 686"/>
                <a:gd name="T78" fmla="*/ 320 w 554"/>
                <a:gd name="T79" fmla="*/ 24 h 686"/>
                <a:gd name="T80" fmla="*/ 338 w 554"/>
                <a:gd name="T81" fmla="*/ 72 h 686"/>
                <a:gd name="T82" fmla="*/ 302 w 554"/>
                <a:gd name="T83" fmla="*/ 120 h 686"/>
                <a:gd name="T84" fmla="*/ 316 w 554"/>
                <a:gd name="T85" fmla="*/ 128 h 686"/>
                <a:gd name="T86" fmla="*/ 346 w 554"/>
                <a:gd name="T87" fmla="*/ 120 h 686"/>
                <a:gd name="T88" fmla="*/ 364 w 554"/>
                <a:gd name="T89" fmla="*/ 116 h 686"/>
                <a:gd name="T90" fmla="*/ 390 w 554"/>
                <a:gd name="T91" fmla="*/ 114 h 686"/>
                <a:gd name="T92" fmla="*/ 414 w 554"/>
                <a:gd name="T93" fmla="*/ 124 h 686"/>
                <a:gd name="T94" fmla="*/ 328 w 554"/>
                <a:gd name="T95" fmla="*/ 110 h 686"/>
                <a:gd name="T96" fmla="*/ 360 w 554"/>
                <a:gd name="T97" fmla="*/ 110 h 686"/>
                <a:gd name="T98" fmla="*/ 338 w 554"/>
                <a:gd name="T99" fmla="*/ 76 h 686"/>
                <a:gd name="T100" fmla="*/ 330 w 554"/>
                <a:gd name="T101" fmla="*/ 86 h 686"/>
                <a:gd name="T102" fmla="*/ 330 w 554"/>
                <a:gd name="T103" fmla="*/ 90 h 686"/>
                <a:gd name="T104" fmla="*/ 328 w 554"/>
                <a:gd name="T105" fmla="*/ 90 h 686"/>
                <a:gd name="T106" fmla="*/ 324 w 554"/>
                <a:gd name="T107" fmla="*/ 98 h 686"/>
                <a:gd name="T108" fmla="*/ 324 w 554"/>
                <a:gd name="T109" fmla="*/ 110 h 686"/>
                <a:gd name="T110" fmla="*/ 386 w 554"/>
                <a:gd name="T111" fmla="*/ 110 h 686"/>
                <a:gd name="T112" fmla="*/ 410 w 554"/>
                <a:gd name="T113" fmla="*/ 116 h 686"/>
                <a:gd name="T114" fmla="*/ 354 w 554"/>
                <a:gd name="T115" fmla="*/ 120 h 686"/>
                <a:gd name="T116" fmla="*/ 416 w 554"/>
                <a:gd name="T117" fmla="*/ 142 h 686"/>
                <a:gd name="T118" fmla="*/ 360 w 554"/>
                <a:gd name="T119" fmla="*/ 546 h 686"/>
                <a:gd name="T120" fmla="*/ 324 w 554"/>
                <a:gd name="T121" fmla="*/ 10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4" h="686">
                  <a:moveTo>
                    <a:pt x="414" y="124"/>
                  </a:moveTo>
                  <a:lnTo>
                    <a:pt x="416" y="124"/>
                  </a:lnTo>
                  <a:lnTo>
                    <a:pt x="416" y="128"/>
                  </a:lnTo>
                  <a:lnTo>
                    <a:pt x="416" y="132"/>
                  </a:lnTo>
                  <a:lnTo>
                    <a:pt x="416" y="128"/>
                  </a:lnTo>
                  <a:lnTo>
                    <a:pt x="420" y="132"/>
                  </a:lnTo>
                  <a:lnTo>
                    <a:pt x="416" y="136"/>
                  </a:lnTo>
                  <a:lnTo>
                    <a:pt x="416" y="140"/>
                  </a:lnTo>
                  <a:lnTo>
                    <a:pt x="414" y="142"/>
                  </a:lnTo>
                  <a:lnTo>
                    <a:pt x="416" y="142"/>
                  </a:lnTo>
                  <a:lnTo>
                    <a:pt x="414" y="146"/>
                  </a:lnTo>
                  <a:lnTo>
                    <a:pt x="414" y="150"/>
                  </a:lnTo>
                  <a:lnTo>
                    <a:pt x="416" y="146"/>
                  </a:lnTo>
                  <a:lnTo>
                    <a:pt x="416" y="142"/>
                  </a:lnTo>
                  <a:lnTo>
                    <a:pt x="420" y="140"/>
                  </a:lnTo>
                  <a:lnTo>
                    <a:pt x="420" y="136"/>
                  </a:lnTo>
                  <a:lnTo>
                    <a:pt x="424" y="136"/>
                  </a:lnTo>
                  <a:lnTo>
                    <a:pt x="424" y="140"/>
                  </a:lnTo>
                  <a:lnTo>
                    <a:pt x="420" y="140"/>
                  </a:lnTo>
                  <a:lnTo>
                    <a:pt x="420" y="142"/>
                  </a:lnTo>
                  <a:lnTo>
                    <a:pt x="424" y="140"/>
                  </a:lnTo>
                  <a:lnTo>
                    <a:pt x="424" y="136"/>
                  </a:lnTo>
                  <a:lnTo>
                    <a:pt x="428" y="136"/>
                  </a:lnTo>
                  <a:lnTo>
                    <a:pt x="432" y="136"/>
                  </a:lnTo>
                  <a:lnTo>
                    <a:pt x="432" y="132"/>
                  </a:lnTo>
                  <a:lnTo>
                    <a:pt x="436" y="132"/>
                  </a:lnTo>
                  <a:lnTo>
                    <a:pt x="436" y="136"/>
                  </a:lnTo>
                  <a:lnTo>
                    <a:pt x="440" y="136"/>
                  </a:lnTo>
                  <a:lnTo>
                    <a:pt x="444" y="136"/>
                  </a:lnTo>
                  <a:lnTo>
                    <a:pt x="444" y="140"/>
                  </a:lnTo>
                  <a:lnTo>
                    <a:pt x="446" y="140"/>
                  </a:lnTo>
                  <a:lnTo>
                    <a:pt x="450" y="140"/>
                  </a:lnTo>
                  <a:lnTo>
                    <a:pt x="450" y="142"/>
                  </a:lnTo>
                  <a:lnTo>
                    <a:pt x="450" y="140"/>
                  </a:lnTo>
                  <a:lnTo>
                    <a:pt x="454" y="140"/>
                  </a:lnTo>
                  <a:lnTo>
                    <a:pt x="454" y="142"/>
                  </a:lnTo>
                  <a:lnTo>
                    <a:pt x="454" y="140"/>
                  </a:lnTo>
                  <a:lnTo>
                    <a:pt x="458" y="140"/>
                  </a:lnTo>
                  <a:lnTo>
                    <a:pt x="458" y="142"/>
                  </a:lnTo>
                  <a:lnTo>
                    <a:pt x="460" y="142"/>
                  </a:lnTo>
                  <a:lnTo>
                    <a:pt x="464" y="142"/>
                  </a:lnTo>
                  <a:lnTo>
                    <a:pt x="460" y="142"/>
                  </a:lnTo>
                  <a:lnTo>
                    <a:pt x="464" y="142"/>
                  </a:lnTo>
                  <a:lnTo>
                    <a:pt x="468" y="142"/>
                  </a:lnTo>
                  <a:lnTo>
                    <a:pt x="472" y="142"/>
                  </a:lnTo>
                  <a:lnTo>
                    <a:pt x="472" y="140"/>
                  </a:lnTo>
                  <a:lnTo>
                    <a:pt x="476" y="140"/>
                  </a:lnTo>
                  <a:lnTo>
                    <a:pt x="480" y="142"/>
                  </a:lnTo>
                  <a:lnTo>
                    <a:pt x="484" y="142"/>
                  </a:lnTo>
                  <a:lnTo>
                    <a:pt x="486" y="146"/>
                  </a:lnTo>
                  <a:lnTo>
                    <a:pt x="490" y="146"/>
                  </a:lnTo>
                  <a:lnTo>
                    <a:pt x="490" y="150"/>
                  </a:lnTo>
                  <a:lnTo>
                    <a:pt x="494" y="150"/>
                  </a:lnTo>
                  <a:lnTo>
                    <a:pt x="498" y="154"/>
                  </a:lnTo>
                  <a:lnTo>
                    <a:pt x="502" y="156"/>
                  </a:lnTo>
                  <a:lnTo>
                    <a:pt x="506" y="156"/>
                  </a:lnTo>
                  <a:lnTo>
                    <a:pt x="506" y="160"/>
                  </a:lnTo>
                  <a:lnTo>
                    <a:pt x="506" y="164"/>
                  </a:lnTo>
                  <a:lnTo>
                    <a:pt x="510" y="164"/>
                  </a:lnTo>
                  <a:lnTo>
                    <a:pt x="514" y="168"/>
                  </a:lnTo>
                  <a:lnTo>
                    <a:pt x="514" y="172"/>
                  </a:lnTo>
                  <a:lnTo>
                    <a:pt x="516" y="172"/>
                  </a:lnTo>
                  <a:lnTo>
                    <a:pt x="520" y="172"/>
                  </a:lnTo>
                  <a:lnTo>
                    <a:pt x="520" y="176"/>
                  </a:lnTo>
                  <a:lnTo>
                    <a:pt x="524" y="176"/>
                  </a:lnTo>
                  <a:lnTo>
                    <a:pt x="524" y="180"/>
                  </a:lnTo>
                  <a:lnTo>
                    <a:pt x="528" y="180"/>
                  </a:lnTo>
                  <a:lnTo>
                    <a:pt x="532" y="180"/>
                  </a:lnTo>
                  <a:lnTo>
                    <a:pt x="536" y="180"/>
                  </a:lnTo>
                  <a:lnTo>
                    <a:pt x="540" y="180"/>
                  </a:lnTo>
                  <a:lnTo>
                    <a:pt x="542" y="180"/>
                  </a:lnTo>
                  <a:lnTo>
                    <a:pt x="546" y="180"/>
                  </a:lnTo>
                  <a:lnTo>
                    <a:pt x="546" y="184"/>
                  </a:lnTo>
                  <a:lnTo>
                    <a:pt x="546" y="186"/>
                  </a:lnTo>
                  <a:lnTo>
                    <a:pt x="546" y="190"/>
                  </a:lnTo>
                  <a:lnTo>
                    <a:pt x="550" y="194"/>
                  </a:lnTo>
                  <a:lnTo>
                    <a:pt x="550" y="198"/>
                  </a:lnTo>
                  <a:lnTo>
                    <a:pt x="550" y="202"/>
                  </a:lnTo>
                  <a:lnTo>
                    <a:pt x="550" y="206"/>
                  </a:lnTo>
                  <a:lnTo>
                    <a:pt x="554" y="210"/>
                  </a:lnTo>
                  <a:lnTo>
                    <a:pt x="554" y="212"/>
                  </a:lnTo>
                  <a:lnTo>
                    <a:pt x="554" y="216"/>
                  </a:lnTo>
                  <a:lnTo>
                    <a:pt x="554" y="220"/>
                  </a:lnTo>
                  <a:lnTo>
                    <a:pt x="554" y="224"/>
                  </a:lnTo>
                  <a:lnTo>
                    <a:pt x="554" y="228"/>
                  </a:lnTo>
                  <a:lnTo>
                    <a:pt x="554" y="232"/>
                  </a:lnTo>
                  <a:lnTo>
                    <a:pt x="550" y="236"/>
                  </a:lnTo>
                  <a:lnTo>
                    <a:pt x="550" y="240"/>
                  </a:lnTo>
                  <a:lnTo>
                    <a:pt x="550" y="242"/>
                  </a:lnTo>
                  <a:lnTo>
                    <a:pt x="550" y="246"/>
                  </a:lnTo>
                  <a:lnTo>
                    <a:pt x="546" y="246"/>
                  </a:lnTo>
                  <a:lnTo>
                    <a:pt x="546" y="250"/>
                  </a:lnTo>
                  <a:lnTo>
                    <a:pt x="542" y="254"/>
                  </a:lnTo>
                  <a:lnTo>
                    <a:pt x="542" y="258"/>
                  </a:lnTo>
                  <a:lnTo>
                    <a:pt x="540" y="258"/>
                  </a:lnTo>
                  <a:lnTo>
                    <a:pt x="540" y="262"/>
                  </a:lnTo>
                  <a:lnTo>
                    <a:pt x="536" y="266"/>
                  </a:lnTo>
                  <a:lnTo>
                    <a:pt x="532" y="268"/>
                  </a:lnTo>
                  <a:lnTo>
                    <a:pt x="532" y="272"/>
                  </a:lnTo>
                  <a:lnTo>
                    <a:pt x="528" y="272"/>
                  </a:lnTo>
                  <a:lnTo>
                    <a:pt x="524" y="276"/>
                  </a:lnTo>
                  <a:lnTo>
                    <a:pt x="524" y="280"/>
                  </a:lnTo>
                  <a:lnTo>
                    <a:pt x="520" y="280"/>
                  </a:lnTo>
                  <a:lnTo>
                    <a:pt x="520" y="276"/>
                  </a:lnTo>
                  <a:lnTo>
                    <a:pt x="520" y="280"/>
                  </a:lnTo>
                  <a:lnTo>
                    <a:pt x="520" y="284"/>
                  </a:lnTo>
                  <a:lnTo>
                    <a:pt x="520" y="280"/>
                  </a:lnTo>
                  <a:lnTo>
                    <a:pt x="520" y="284"/>
                  </a:lnTo>
                  <a:lnTo>
                    <a:pt x="516" y="288"/>
                  </a:lnTo>
                  <a:lnTo>
                    <a:pt x="516" y="284"/>
                  </a:lnTo>
                  <a:lnTo>
                    <a:pt x="516" y="288"/>
                  </a:lnTo>
                  <a:lnTo>
                    <a:pt x="516" y="292"/>
                  </a:lnTo>
                  <a:lnTo>
                    <a:pt x="514" y="296"/>
                  </a:lnTo>
                  <a:lnTo>
                    <a:pt x="514" y="298"/>
                  </a:lnTo>
                  <a:lnTo>
                    <a:pt x="514" y="302"/>
                  </a:lnTo>
                  <a:lnTo>
                    <a:pt x="510" y="302"/>
                  </a:lnTo>
                  <a:lnTo>
                    <a:pt x="510" y="306"/>
                  </a:lnTo>
                  <a:lnTo>
                    <a:pt x="510" y="310"/>
                  </a:lnTo>
                  <a:lnTo>
                    <a:pt x="506" y="314"/>
                  </a:lnTo>
                  <a:lnTo>
                    <a:pt x="502" y="314"/>
                  </a:lnTo>
                  <a:lnTo>
                    <a:pt x="502" y="310"/>
                  </a:lnTo>
                  <a:lnTo>
                    <a:pt x="498" y="310"/>
                  </a:lnTo>
                  <a:lnTo>
                    <a:pt x="498" y="306"/>
                  </a:lnTo>
                  <a:lnTo>
                    <a:pt x="498" y="310"/>
                  </a:lnTo>
                  <a:lnTo>
                    <a:pt x="498" y="314"/>
                  </a:lnTo>
                  <a:lnTo>
                    <a:pt x="498" y="310"/>
                  </a:lnTo>
                  <a:lnTo>
                    <a:pt x="494" y="310"/>
                  </a:lnTo>
                  <a:lnTo>
                    <a:pt x="498" y="310"/>
                  </a:lnTo>
                  <a:lnTo>
                    <a:pt x="494" y="310"/>
                  </a:lnTo>
                  <a:lnTo>
                    <a:pt x="498" y="314"/>
                  </a:lnTo>
                  <a:lnTo>
                    <a:pt x="498" y="318"/>
                  </a:lnTo>
                  <a:lnTo>
                    <a:pt x="494" y="318"/>
                  </a:lnTo>
                  <a:lnTo>
                    <a:pt x="494" y="322"/>
                  </a:lnTo>
                  <a:lnTo>
                    <a:pt x="494" y="326"/>
                  </a:lnTo>
                  <a:lnTo>
                    <a:pt x="494" y="328"/>
                  </a:lnTo>
                  <a:lnTo>
                    <a:pt x="494" y="332"/>
                  </a:lnTo>
                  <a:lnTo>
                    <a:pt x="494" y="336"/>
                  </a:lnTo>
                  <a:lnTo>
                    <a:pt x="494" y="332"/>
                  </a:lnTo>
                  <a:lnTo>
                    <a:pt x="494" y="328"/>
                  </a:lnTo>
                  <a:lnTo>
                    <a:pt x="494" y="332"/>
                  </a:lnTo>
                  <a:lnTo>
                    <a:pt x="494" y="336"/>
                  </a:lnTo>
                  <a:lnTo>
                    <a:pt x="494" y="340"/>
                  </a:lnTo>
                  <a:lnTo>
                    <a:pt x="494" y="344"/>
                  </a:lnTo>
                  <a:lnTo>
                    <a:pt x="494" y="348"/>
                  </a:lnTo>
                  <a:lnTo>
                    <a:pt x="494" y="352"/>
                  </a:lnTo>
                  <a:lnTo>
                    <a:pt x="494" y="354"/>
                  </a:lnTo>
                  <a:lnTo>
                    <a:pt x="494" y="358"/>
                  </a:lnTo>
                  <a:lnTo>
                    <a:pt x="494" y="362"/>
                  </a:lnTo>
                  <a:lnTo>
                    <a:pt x="494" y="366"/>
                  </a:lnTo>
                  <a:lnTo>
                    <a:pt x="494" y="370"/>
                  </a:lnTo>
                  <a:lnTo>
                    <a:pt x="494" y="374"/>
                  </a:lnTo>
                  <a:lnTo>
                    <a:pt x="494" y="378"/>
                  </a:lnTo>
                  <a:lnTo>
                    <a:pt x="494" y="382"/>
                  </a:lnTo>
                  <a:lnTo>
                    <a:pt x="490" y="382"/>
                  </a:lnTo>
                  <a:lnTo>
                    <a:pt x="494" y="382"/>
                  </a:lnTo>
                  <a:lnTo>
                    <a:pt x="490" y="384"/>
                  </a:lnTo>
                  <a:lnTo>
                    <a:pt x="490" y="388"/>
                  </a:lnTo>
                  <a:lnTo>
                    <a:pt x="490" y="392"/>
                  </a:lnTo>
                  <a:lnTo>
                    <a:pt x="490" y="396"/>
                  </a:lnTo>
                  <a:lnTo>
                    <a:pt x="494" y="396"/>
                  </a:lnTo>
                  <a:lnTo>
                    <a:pt x="490" y="400"/>
                  </a:lnTo>
                  <a:lnTo>
                    <a:pt x="486" y="400"/>
                  </a:lnTo>
                  <a:lnTo>
                    <a:pt x="486" y="404"/>
                  </a:lnTo>
                  <a:lnTo>
                    <a:pt x="486" y="408"/>
                  </a:lnTo>
                  <a:lnTo>
                    <a:pt x="484" y="408"/>
                  </a:lnTo>
                  <a:lnTo>
                    <a:pt x="484" y="410"/>
                  </a:lnTo>
                  <a:lnTo>
                    <a:pt x="484" y="414"/>
                  </a:lnTo>
                  <a:lnTo>
                    <a:pt x="484" y="418"/>
                  </a:lnTo>
                  <a:lnTo>
                    <a:pt x="484" y="422"/>
                  </a:lnTo>
                  <a:lnTo>
                    <a:pt x="484" y="426"/>
                  </a:lnTo>
                  <a:lnTo>
                    <a:pt x="484" y="430"/>
                  </a:lnTo>
                  <a:lnTo>
                    <a:pt x="484" y="434"/>
                  </a:lnTo>
                  <a:lnTo>
                    <a:pt x="480" y="434"/>
                  </a:lnTo>
                  <a:lnTo>
                    <a:pt x="480" y="438"/>
                  </a:lnTo>
                  <a:lnTo>
                    <a:pt x="480" y="440"/>
                  </a:lnTo>
                  <a:lnTo>
                    <a:pt x="476" y="440"/>
                  </a:lnTo>
                  <a:lnTo>
                    <a:pt x="476" y="444"/>
                  </a:lnTo>
                  <a:lnTo>
                    <a:pt x="476" y="448"/>
                  </a:lnTo>
                  <a:lnTo>
                    <a:pt x="472" y="452"/>
                  </a:lnTo>
                  <a:lnTo>
                    <a:pt x="468" y="452"/>
                  </a:lnTo>
                  <a:lnTo>
                    <a:pt x="468" y="456"/>
                  </a:lnTo>
                  <a:lnTo>
                    <a:pt x="468" y="460"/>
                  </a:lnTo>
                  <a:lnTo>
                    <a:pt x="464" y="464"/>
                  </a:lnTo>
                  <a:lnTo>
                    <a:pt x="464" y="466"/>
                  </a:lnTo>
                  <a:lnTo>
                    <a:pt x="468" y="470"/>
                  </a:lnTo>
                  <a:lnTo>
                    <a:pt x="464" y="474"/>
                  </a:lnTo>
                  <a:lnTo>
                    <a:pt x="460" y="474"/>
                  </a:lnTo>
                  <a:lnTo>
                    <a:pt x="458" y="478"/>
                  </a:lnTo>
                  <a:lnTo>
                    <a:pt x="454" y="482"/>
                  </a:lnTo>
                  <a:lnTo>
                    <a:pt x="454" y="486"/>
                  </a:lnTo>
                  <a:lnTo>
                    <a:pt x="450" y="490"/>
                  </a:lnTo>
                  <a:lnTo>
                    <a:pt x="446" y="490"/>
                  </a:lnTo>
                  <a:lnTo>
                    <a:pt x="444" y="490"/>
                  </a:lnTo>
                  <a:lnTo>
                    <a:pt x="440" y="490"/>
                  </a:lnTo>
                  <a:lnTo>
                    <a:pt x="436" y="490"/>
                  </a:lnTo>
                  <a:lnTo>
                    <a:pt x="436" y="486"/>
                  </a:lnTo>
                  <a:lnTo>
                    <a:pt x="440" y="486"/>
                  </a:lnTo>
                  <a:lnTo>
                    <a:pt x="436" y="486"/>
                  </a:lnTo>
                  <a:lnTo>
                    <a:pt x="436" y="490"/>
                  </a:lnTo>
                  <a:lnTo>
                    <a:pt x="432" y="490"/>
                  </a:lnTo>
                  <a:lnTo>
                    <a:pt x="428" y="494"/>
                  </a:lnTo>
                  <a:lnTo>
                    <a:pt x="424" y="494"/>
                  </a:lnTo>
                  <a:lnTo>
                    <a:pt x="424" y="490"/>
                  </a:lnTo>
                  <a:lnTo>
                    <a:pt x="424" y="494"/>
                  </a:lnTo>
                  <a:lnTo>
                    <a:pt x="428" y="494"/>
                  </a:lnTo>
                  <a:lnTo>
                    <a:pt x="432" y="490"/>
                  </a:lnTo>
                  <a:lnTo>
                    <a:pt x="428" y="490"/>
                  </a:lnTo>
                  <a:lnTo>
                    <a:pt x="424" y="490"/>
                  </a:lnTo>
                  <a:lnTo>
                    <a:pt x="420" y="494"/>
                  </a:lnTo>
                  <a:lnTo>
                    <a:pt x="420" y="490"/>
                  </a:lnTo>
                  <a:lnTo>
                    <a:pt x="416" y="490"/>
                  </a:lnTo>
                  <a:lnTo>
                    <a:pt x="416" y="494"/>
                  </a:lnTo>
                  <a:lnTo>
                    <a:pt x="414" y="494"/>
                  </a:lnTo>
                  <a:lnTo>
                    <a:pt x="416" y="494"/>
                  </a:lnTo>
                  <a:lnTo>
                    <a:pt x="416" y="496"/>
                  </a:lnTo>
                  <a:lnTo>
                    <a:pt x="414" y="496"/>
                  </a:lnTo>
                  <a:lnTo>
                    <a:pt x="410" y="496"/>
                  </a:lnTo>
                  <a:lnTo>
                    <a:pt x="410" y="500"/>
                  </a:lnTo>
                  <a:lnTo>
                    <a:pt x="406" y="500"/>
                  </a:lnTo>
                  <a:lnTo>
                    <a:pt x="406" y="504"/>
                  </a:lnTo>
                  <a:lnTo>
                    <a:pt x="402" y="504"/>
                  </a:lnTo>
                  <a:lnTo>
                    <a:pt x="398" y="504"/>
                  </a:lnTo>
                  <a:lnTo>
                    <a:pt x="394" y="504"/>
                  </a:lnTo>
                  <a:lnTo>
                    <a:pt x="394" y="508"/>
                  </a:lnTo>
                  <a:lnTo>
                    <a:pt x="394" y="504"/>
                  </a:lnTo>
                  <a:lnTo>
                    <a:pt x="394" y="508"/>
                  </a:lnTo>
                  <a:lnTo>
                    <a:pt x="390" y="508"/>
                  </a:lnTo>
                  <a:lnTo>
                    <a:pt x="390" y="504"/>
                  </a:lnTo>
                  <a:lnTo>
                    <a:pt x="390" y="508"/>
                  </a:lnTo>
                  <a:lnTo>
                    <a:pt x="386" y="512"/>
                  </a:lnTo>
                  <a:lnTo>
                    <a:pt x="384" y="512"/>
                  </a:lnTo>
                  <a:lnTo>
                    <a:pt x="384" y="516"/>
                  </a:lnTo>
                  <a:lnTo>
                    <a:pt x="380" y="520"/>
                  </a:lnTo>
                  <a:lnTo>
                    <a:pt x="376" y="520"/>
                  </a:lnTo>
                  <a:lnTo>
                    <a:pt x="372" y="522"/>
                  </a:lnTo>
                  <a:lnTo>
                    <a:pt x="368" y="522"/>
                  </a:lnTo>
                  <a:lnTo>
                    <a:pt x="368" y="526"/>
                  </a:lnTo>
                  <a:lnTo>
                    <a:pt x="368" y="530"/>
                  </a:lnTo>
                  <a:lnTo>
                    <a:pt x="364" y="534"/>
                  </a:lnTo>
                  <a:lnTo>
                    <a:pt x="364" y="530"/>
                  </a:lnTo>
                  <a:lnTo>
                    <a:pt x="360" y="530"/>
                  </a:lnTo>
                  <a:lnTo>
                    <a:pt x="360" y="534"/>
                  </a:lnTo>
                  <a:lnTo>
                    <a:pt x="358" y="534"/>
                  </a:lnTo>
                  <a:lnTo>
                    <a:pt x="360" y="534"/>
                  </a:lnTo>
                  <a:lnTo>
                    <a:pt x="360" y="538"/>
                  </a:lnTo>
                  <a:lnTo>
                    <a:pt x="360" y="542"/>
                  </a:lnTo>
                  <a:lnTo>
                    <a:pt x="358" y="542"/>
                  </a:lnTo>
                  <a:lnTo>
                    <a:pt x="360" y="542"/>
                  </a:lnTo>
                  <a:lnTo>
                    <a:pt x="360" y="546"/>
                  </a:lnTo>
                  <a:lnTo>
                    <a:pt x="360" y="550"/>
                  </a:lnTo>
                  <a:lnTo>
                    <a:pt x="358" y="550"/>
                  </a:lnTo>
                  <a:lnTo>
                    <a:pt x="358" y="546"/>
                  </a:lnTo>
                  <a:lnTo>
                    <a:pt x="358" y="550"/>
                  </a:lnTo>
                  <a:lnTo>
                    <a:pt x="358" y="552"/>
                  </a:lnTo>
                  <a:lnTo>
                    <a:pt x="360" y="552"/>
                  </a:lnTo>
                  <a:lnTo>
                    <a:pt x="358" y="552"/>
                  </a:lnTo>
                  <a:lnTo>
                    <a:pt x="358" y="556"/>
                  </a:lnTo>
                  <a:lnTo>
                    <a:pt x="358" y="560"/>
                  </a:lnTo>
                  <a:lnTo>
                    <a:pt x="360" y="564"/>
                  </a:lnTo>
                  <a:lnTo>
                    <a:pt x="360" y="566"/>
                  </a:lnTo>
                  <a:lnTo>
                    <a:pt x="360" y="564"/>
                  </a:lnTo>
                  <a:lnTo>
                    <a:pt x="358" y="566"/>
                  </a:lnTo>
                  <a:lnTo>
                    <a:pt x="358" y="570"/>
                  </a:lnTo>
                  <a:lnTo>
                    <a:pt x="360" y="570"/>
                  </a:lnTo>
                  <a:lnTo>
                    <a:pt x="358" y="574"/>
                  </a:lnTo>
                  <a:lnTo>
                    <a:pt x="360" y="574"/>
                  </a:lnTo>
                  <a:lnTo>
                    <a:pt x="360" y="578"/>
                  </a:lnTo>
                  <a:lnTo>
                    <a:pt x="358" y="582"/>
                  </a:lnTo>
                  <a:lnTo>
                    <a:pt x="358" y="590"/>
                  </a:lnTo>
                  <a:lnTo>
                    <a:pt x="358" y="586"/>
                  </a:lnTo>
                  <a:lnTo>
                    <a:pt x="358" y="590"/>
                  </a:lnTo>
                  <a:lnTo>
                    <a:pt x="354" y="594"/>
                  </a:lnTo>
                  <a:lnTo>
                    <a:pt x="350" y="594"/>
                  </a:lnTo>
                  <a:lnTo>
                    <a:pt x="350" y="596"/>
                  </a:lnTo>
                  <a:lnTo>
                    <a:pt x="346" y="596"/>
                  </a:lnTo>
                  <a:lnTo>
                    <a:pt x="346" y="600"/>
                  </a:lnTo>
                  <a:lnTo>
                    <a:pt x="346" y="604"/>
                  </a:lnTo>
                  <a:lnTo>
                    <a:pt x="342" y="604"/>
                  </a:lnTo>
                  <a:lnTo>
                    <a:pt x="342" y="608"/>
                  </a:lnTo>
                  <a:lnTo>
                    <a:pt x="338" y="608"/>
                  </a:lnTo>
                  <a:lnTo>
                    <a:pt x="338" y="612"/>
                  </a:lnTo>
                  <a:lnTo>
                    <a:pt x="338" y="616"/>
                  </a:lnTo>
                  <a:lnTo>
                    <a:pt x="338" y="620"/>
                  </a:lnTo>
                  <a:lnTo>
                    <a:pt x="334" y="620"/>
                  </a:lnTo>
                  <a:lnTo>
                    <a:pt x="334" y="622"/>
                  </a:lnTo>
                  <a:lnTo>
                    <a:pt x="334" y="626"/>
                  </a:lnTo>
                  <a:lnTo>
                    <a:pt x="330" y="630"/>
                  </a:lnTo>
                  <a:lnTo>
                    <a:pt x="330" y="634"/>
                  </a:lnTo>
                  <a:lnTo>
                    <a:pt x="328" y="634"/>
                  </a:lnTo>
                  <a:lnTo>
                    <a:pt x="328" y="638"/>
                  </a:lnTo>
                  <a:lnTo>
                    <a:pt x="324" y="642"/>
                  </a:lnTo>
                  <a:lnTo>
                    <a:pt x="324" y="646"/>
                  </a:lnTo>
                  <a:lnTo>
                    <a:pt x="320" y="650"/>
                  </a:lnTo>
                  <a:lnTo>
                    <a:pt x="316" y="650"/>
                  </a:lnTo>
                  <a:lnTo>
                    <a:pt x="312" y="652"/>
                  </a:lnTo>
                  <a:lnTo>
                    <a:pt x="308" y="656"/>
                  </a:lnTo>
                  <a:lnTo>
                    <a:pt x="308" y="652"/>
                  </a:lnTo>
                  <a:lnTo>
                    <a:pt x="312" y="652"/>
                  </a:lnTo>
                  <a:lnTo>
                    <a:pt x="308" y="652"/>
                  </a:lnTo>
                  <a:lnTo>
                    <a:pt x="308" y="650"/>
                  </a:lnTo>
                  <a:lnTo>
                    <a:pt x="312" y="650"/>
                  </a:lnTo>
                  <a:lnTo>
                    <a:pt x="316" y="650"/>
                  </a:lnTo>
                  <a:lnTo>
                    <a:pt x="316" y="646"/>
                  </a:lnTo>
                  <a:lnTo>
                    <a:pt x="320" y="646"/>
                  </a:lnTo>
                  <a:lnTo>
                    <a:pt x="320" y="642"/>
                  </a:lnTo>
                  <a:lnTo>
                    <a:pt x="324" y="642"/>
                  </a:lnTo>
                  <a:lnTo>
                    <a:pt x="324" y="638"/>
                  </a:lnTo>
                  <a:lnTo>
                    <a:pt x="324" y="634"/>
                  </a:lnTo>
                  <a:lnTo>
                    <a:pt x="324" y="638"/>
                  </a:lnTo>
                  <a:lnTo>
                    <a:pt x="328" y="638"/>
                  </a:lnTo>
                  <a:lnTo>
                    <a:pt x="328" y="634"/>
                  </a:lnTo>
                  <a:lnTo>
                    <a:pt x="328" y="630"/>
                  </a:lnTo>
                  <a:lnTo>
                    <a:pt x="330" y="630"/>
                  </a:lnTo>
                  <a:lnTo>
                    <a:pt x="330" y="626"/>
                  </a:lnTo>
                  <a:lnTo>
                    <a:pt x="330" y="622"/>
                  </a:lnTo>
                  <a:lnTo>
                    <a:pt x="330" y="626"/>
                  </a:lnTo>
                  <a:lnTo>
                    <a:pt x="330" y="622"/>
                  </a:lnTo>
                  <a:lnTo>
                    <a:pt x="330" y="620"/>
                  </a:lnTo>
                  <a:lnTo>
                    <a:pt x="330" y="622"/>
                  </a:lnTo>
                  <a:lnTo>
                    <a:pt x="328" y="622"/>
                  </a:lnTo>
                  <a:lnTo>
                    <a:pt x="324" y="622"/>
                  </a:lnTo>
                  <a:lnTo>
                    <a:pt x="324" y="620"/>
                  </a:lnTo>
                  <a:lnTo>
                    <a:pt x="324" y="616"/>
                  </a:lnTo>
                  <a:lnTo>
                    <a:pt x="320" y="616"/>
                  </a:lnTo>
                  <a:lnTo>
                    <a:pt x="320" y="620"/>
                  </a:lnTo>
                  <a:lnTo>
                    <a:pt x="320" y="622"/>
                  </a:lnTo>
                  <a:lnTo>
                    <a:pt x="324" y="622"/>
                  </a:lnTo>
                  <a:lnTo>
                    <a:pt x="320" y="626"/>
                  </a:lnTo>
                  <a:lnTo>
                    <a:pt x="320" y="630"/>
                  </a:lnTo>
                  <a:lnTo>
                    <a:pt x="320" y="626"/>
                  </a:lnTo>
                  <a:lnTo>
                    <a:pt x="320" y="630"/>
                  </a:lnTo>
                  <a:lnTo>
                    <a:pt x="320" y="634"/>
                  </a:lnTo>
                  <a:lnTo>
                    <a:pt x="320" y="638"/>
                  </a:lnTo>
                  <a:lnTo>
                    <a:pt x="316" y="638"/>
                  </a:lnTo>
                  <a:lnTo>
                    <a:pt x="312" y="642"/>
                  </a:lnTo>
                  <a:lnTo>
                    <a:pt x="312" y="646"/>
                  </a:lnTo>
                  <a:lnTo>
                    <a:pt x="308" y="646"/>
                  </a:lnTo>
                  <a:lnTo>
                    <a:pt x="308" y="650"/>
                  </a:lnTo>
                  <a:lnTo>
                    <a:pt x="308" y="652"/>
                  </a:lnTo>
                  <a:lnTo>
                    <a:pt x="308" y="656"/>
                  </a:lnTo>
                  <a:lnTo>
                    <a:pt x="308" y="660"/>
                  </a:lnTo>
                  <a:lnTo>
                    <a:pt x="304" y="664"/>
                  </a:lnTo>
                  <a:lnTo>
                    <a:pt x="304" y="668"/>
                  </a:lnTo>
                  <a:lnTo>
                    <a:pt x="304" y="672"/>
                  </a:lnTo>
                  <a:lnTo>
                    <a:pt x="302" y="676"/>
                  </a:lnTo>
                  <a:lnTo>
                    <a:pt x="298" y="678"/>
                  </a:lnTo>
                  <a:lnTo>
                    <a:pt x="294" y="682"/>
                  </a:lnTo>
                  <a:lnTo>
                    <a:pt x="294" y="686"/>
                  </a:lnTo>
                  <a:lnTo>
                    <a:pt x="290" y="686"/>
                  </a:lnTo>
                  <a:lnTo>
                    <a:pt x="290" y="682"/>
                  </a:lnTo>
                  <a:lnTo>
                    <a:pt x="290" y="678"/>
                  </a:lnTo>
                  <a:lnTo>
                    <a:pt x="290" y="676"/>
                  </a:lnTo>
                  <a:lnTo>
                    <a:pt x="290" y="672"/>
                  </a:lnTo>
                  <a:lnTo>
                    <a:pt x="294" y="672"/>
                  </a:lnTo>
                  <a:lnTo>
                    <a:pt x="294" y="668"/>
                  </a:lnTo>
                  <a:lnTo>
                    <a:pt x="298" y="668"/>
                  </a:lnTo>
                  <a:lnTo>
                    <a:pt x="294" y="664"/>
                  </a:lnTo>
                  <a:lnTo>
                    <a:pt x="290" y="664"/>
                  </a:lnTo>
                  <a:lnTo>
                    <a:pt x="290" y="660"/>
                  </a:lnTo>
                  <a:lnTo>
                    <a:pt x="286" y="660"/>
                  </a:lnTo>
                  <a:lnTo>
                    <a:pt x="286" y="656"/>
                  </a:lnTo>
                  <a:lnTo>
                    <a:pt x="286" y="652"/>
                  </a:lnTo>
                  <a:lnTo>
                    <a:pt x="282" y="652"/>
                  </a:lnTo>
                  <a:lnTo>
                    <a:pt x="282" y="650"/>
                  </a:lnTo>
                  <a:lnTo>
                    <a:pt x="278" y="650"/>
                  </a:lnTo>
                  <a:lnTo>
                    <a:pt x="274" y="646"/>
                  </a:lnTo>
                  <a:lnTo>
                    <a:pt x="274" y="642"/>
                  </a:lnTo>
                  <a:lnTo>
                    <a:pt x="272" y="642"/>
                  </a:lnTo>
                  <a:lnTo>
                    <a:pt x="268" y="642"/>
                  </a:lnTo>
                  <a:lnTo>
                    <a:pt x="264" y="638"/>
                  </a:lnTo>
                  <a:lnTo>
                    <a:pt x="264" y="634"/>
                  </a:lnTo>
                  <a:lnTo>
                    <a:pt x="260" y="634"/>
                  </a:lnTo>
                  <a:lnTo>
                    <a:pt x="260" y="630"/>
                  </a:lnTo>
                  <a:lnTo>
                    <a:pt x="260" y="634"/>
                  </a:lnTo>
                  <a:lnTo>
                    <a:pt x="256" y="634"/>
                  </a:lnTo>
                  <a:lnTo>
                    <a:pt x="252" y="634"/>
                  </a:lnTo>
                  <a:lnTo>
                    <a:pt x="256" y="634"/>
                  </a:lnTo>
                  <a:lnTo>
                    <a:pt x="256" y="630"/>
                  </a:lnTo>
                  <a:lnTo>
                    <a:pt x="252" y="630"/>
                  </a:lnTo>
                  <a:lnTo>
                    <a:pt x="252" y="626"/>
                  </a:lnTo>
                  <a:lnTo>
                    <a:pt x="248" y="626"/>
                  </a:lnTo>
                  <a:lnTo>
                    <a:pt x="248" y="622"/>
                  </a:lnTo>
                  <a:lnTo>
                    <a:pt x="244" y="622"/>
                  </a:lnTo>
                  <a:lnTo>
                    <a:pt x="244" y="620"/>
                  </a:lnTo>
                  <a:lnTo>
                    <a:pt x="242" y="620"/>
                  </a:lnTo>
                  <a:lnTo>
                    <a:pt x="238" y="620"/>
                  </a:lnTo>
                  <a:lnTo>
                    <a:pt x="238" y="622"/>
                  </a:lnTo>
                  <a:lnTo>
                    <a:pt x="234" y="620"/>
                  </a:lnTo>
                  <a:lnTo>
                    <a:pt x="234" y="622"/>
                  </a:lnTo>
                  <a:lnTo>
                    <a:pt x="234" y="620"/>
                  </a:lnTo>
                  <a:lnTo>
                    <a:pt x="230" y="620"/>
                  </a:lnTo>
                  <a:lnTo>
                    <a:pt x="234" y="620"/>
                  </a:lnTo>
                  <a:lnTo>
                    <a:pt x="234" y="616"/>
                  </a:lnTo>
                  <a:lnTo>
                    <a:pt x="238" y="612"/>
                  </a:lnTo>
                  <a:lnTo>
                    <a:pt x="242" y="612"/>
                  </a:lnTo>
                  <a:lnTo>
                    <a:pt x="242" y="608"/>
                  </a:lnTo>
                  <a:lnTo>
                    <a:pt x="244" y="604"/>
                  </a:lnTo>
                  <a:lnTo>
                    <a:pt x="244" y="600"/>
                  </a:lnTo>
                  <a:lnTo>
                    <a:pt x="248" y="600"/>
                  </a:lnTo>
                  <a:lnTo>
                    <a:pt x="248" y="596"/>
                  </a:lnTo>
                  <a:lnTo>
                    <a:pt x="248" y="594"/>
                  </a:lnTo>
                  <a:lnTo>
                    <a:pt x="252" y="594"/>
                  </a:lnTo>
                  <a:lnTo>
                    <a:pt x="252" y="590"/>
                  </a:lnTo>
                  <a:lnTo>
                    <a:pt x="256" y="590"/>
                  </a:lnTo>
                  <a:lnTo>
                    <a:pt x="256" y="586"/>
                  </a:lnTo>
                  <a:lnTo>
                    <a:pt x="260" y="586"/>
                  </a:lnTo>
                  <a:lnTo>
                    <a:pt x="256" y="586"/>
                  </a:lnTo>
                  <a:lnTo>
                    <a:pt x="256" y="582"/>
                  </a:lnTo>
                  <a:lnTo>
                    <a:pt x="260" y="582"/>
                  </a:lnTo>
                  <a:lnTo>
                    <a:pt x="264" y="582"/>
                  </a:lnTo>
                  <a:lnTo>
                    <a:pt x="264" y="578"/>
                  </a:lnTo>
                  <a:lnTo>
                    <a:pt x="268" y="578"/>
                  </a:lnTo>
                  <a:lnTo>
                    <a:pt x="272" y="574"/>
                  </a:lnTo>
                  <a:lnTo>
                    <a:pt x="272" y="570"/>
                  </a:lnTo>
                  <a:lnTo>
                    <a:pt x="274" y="570"/>
                  </a:lnTo>
                  <a:lnTo>
                    <a:pt x="278" y="570"/>
                  </a:lnTo>
                  <a:lnTo>
                    <a:pt x="278" y="566"/>
                  </a:lnTo>
                  <a:lnTo>
                    <a:pt x="282" y="566"/>
                  </a:lnTo>
                  <a:lnTo>
                    <a:pt x="282" y="564"/>
                  </a:lnTo>
                  <a:lnTo>
                    <a:pt x="286" y="564"/>
                  </a:lnTo>
                  <a:lnTo>
                    <a:pt x="286" y="560"/>
                  </a:lnTo>
                  <a:lnTo>
                    <a:pt x="286" y="556"/>
                  </a:lnTo>
                  <a:lnTo>
                    <a:pt x="286" y="552"/>
                  </a:lnTo>
                  <a:lnTo>
                    <a:pt x="286" y="550"/>
                  </a:lnTo>
                  <a:lnTo>
                    <a:pt x="286" y="546"/>
                  </a:lnTo>
                  <a:lnTo>
                    <a:pt x="286" y="542"/>
                  </a:lnTo>
                  <a:lnTo>
                    <a:pt x="286" y="538"/>
                  </a:lnTo>
                  <a:lnTo>
                    <a:pt x="282" y="534"/>
                  </a:lnTo>
                  <a:lnTo>
                    <a:pt x="278" y="534"/>
                  </a:lnTo>
                  <a:lnTo>
                    <a:pt x="278" y="538"/>
                  </a:lnTo>
                  <a:lnTo>
                    <a:pt x="274" y="538"/>
                  </a:lnTo>
                  <a:lnTo>
                    <a:pt x="274" y="534"/>
                  </a:lnTo>
                  <a:lnTo>
                    <a:pt x="274" y="530"/>
                  </a:lnTo>
                  <a:lnTo>
                    <a:pt x="274" y="526"/>
                  </a:lnTo>
                  <a:lnTo>
                    <a:pt x="278" y="522"/>
                  </a:lnTo>
                  <a:lnTo>
                    <a:pt x="278" y="520"/>
                  </a:lnTo>
                  <a:lnTo>
                    <a:pt x="278" y="516"/>
                  </a:lnTo>
                  <a:lnTo>
                    <a:pt x="278" y="512"/>
                  </a:lnTo>
                  <a:lnTo>
                    <a:pt x="278" y="508"/>
                  </a:lnTo>
                  <a:lnTo>
                    <a:pt x="274" y="504"/>
                  </a:lnTo>
                  <a:lnTo>
                    <a:pt x="272" y="508"/>
                  </a:lnTo>
                  <a:lnTo>
                    <a:pt x="268" y="508"/>
                  </a:lnTo>
                  <a:lnTo>
                    <a:pt x="264" y="508"/>
                  </a:lnTo>
                  <a:lnTo>
                    <a:pt x="264" y="504"/>
                  </a:lnTo>
                  <a:lnTo>
                    <a:pt x="264" y="500"/>
                  </a:lnTo>
                  <a:lnTo>
                    <a:pt x="260" y="500"/>
                  </a:lnTo>
                  <a:lnTo>
                    <a:pt x="260" y="496"/>
                  </a:lnTo>
                  <a:lnTo>
                    <a:pt x="260" y="494"/>
                  </a:lnTo>
                  <a:lnTo>
                    <a:pt x="260" y="490"/>
                  </a:lnTo>
                  <a:lnTo>
                    <a:pt x="260" y="486"/>
                  </a:lnTo>
                  <a:lnTo>
                    <a:pt x="260" y="482"/>
                  </a:lnTo>
                  <a:lnTo>
                    <a:pt x="256" y="482"/>
                  </a:lnTo>
                  <a:lnTo>
                    <a:pt x="256" y="478"/>
                  </a:lnTo>
                  <a:lnTo>
                    <a:pt x="252" y="478"/>
                  </a:lnTo>
                  <a:lnTo>
                    <a:pt x="248" y="478"/>
                  </a:lnTo>
                  <a:lnTo>
                    <a:pt x="248" y="474"/>
                  </a:lnTo>
                  <a:lnTo>
                    <a:pt x="244" y="474"/>
                  </a:lnTo>
                  <a:lnTo>
                    <a:pt x="244" y="478"/>
                  </a:lnTo>
                  <a:lnTo>
                    <a:pt x="242" y="478"/>
                  </a:lnTo>
                  <a:lnTo>
                    <a:pt x="238" y="478"/>
                  </a:lnTo>
                  <a:lnTo>
                    <a:pt x="234" y="478"/>
                  </a:lnTo>
                  <a:lnTo>
                    <a:pt x="230" y="474"/>
                  </a:lnTo>
                  <a:lnTo>
                    <a:pt x="226" y="474"/>
                  </a:lnTo>
                  <a:lnTo>
                    <a:pt x="226" y="470"/>
                  </a:lnTo>
                  <a:lnTo>
                    <a:pt x="226" y="466"/>
                  </a:lnTo>
                  <a:lnTo>
                    <a:pt x="226" y="464"/>
                  </a:lnTo>
                  <a:lnTo>
                    <a:pt x="226" y="460"/>
                  </a:lnTo>
                  <a:lnTo>
                    <a:pt x="230" y="456"/>
                  </a:lnTo>
                  <a:lnTo>
                    <a:pt x="226" y="452"/>
                  </a:lnTo>
                  <a:lnTo>
                    <a:pt x="226" y="448"/>
                  </a:lnTo>
                  <a:lnTo>
                    <a:pt x="226" y="444"/>
                  </a:lnTo>
                  <a:lnTo>
                    <a:pt x="222" y="440"/>
                  </a:lnTo>
                  <a:lnTo>
                    <a:pt x="226" y="438"/>
                  </a:lnTo>
                  <a:lnTo>
                    <a:pt x="226" y="434"/>
                  </a:lnTo>
                  <a:lnTo>
                    <a:pt x="222" y="434"/>
                  </a:lnTo>
                  <a:lnTo>
                    <a:pt x="226" y="434"/>
                  </a:lnTo>
                  <a:lnTo>
                    <a:pt x="226" y="426"/>
                  </a:lnTo>
                  <a:lnTo>
                    <a:pt x="226" y="422"/>
                  </a:lnTo>
                  <a:lnTo>
                    <a:pt x="230" y="422"/>
                  </a:lnTo>
                  <a:lnTo>
                    <a:pt x="230" y="418"/>
                  </a:lnTo>
                  <a:lnTo>
                    <a:pt x="230" y="410"/>
                  </a:lnTo>
                  <a:lnTo>
                    <a:pt x="234" y="408"/>
                  </a:lnTo>
                  <a:lnTo>
                    <a:pt x="230" y="404"/>
                  </a:lnTo>
                  <a:lnTo>
                    <a:pt x="230" y="400"/>
                  </a:lnTo>
                  <a:lnTo>
                    <a:pt x="230" y="396"/>
                  </a:lnTo>
                  <a:lnTo>
                    <a:pt x="226" y="392"/>
                  </a:lnTo>
                  <a:lnTo>
                    <a:pt x="222" y="392"/>
                  </a:lnTo>
                  <a:lnTo>
                    <a:pt x="222" y="388"/>
                  </a:lnTo>
                  <a:lnTo>
                    <a:pt x="218" y="388"/>
                  </a:lnTo>
                  <a:lnTo>
                    <a:pt x="218" y="384"/>
                  </a:lnTo>
                  <a:lnTo>
                    <a:pt x="218" y="382"/>
                  </a:lnTo>
                  <a:lnTo>
                    <a:pt x="218" y="378"/>
                  </a:lnTo>
                  <a:lnTo>
                    <a:pt x="222" y="378"/>
                  </a:lnTo>
                  <a:lnTo>
                    <a:pt x="222" y="374"/>
                  </a:lnTo>
                  <a:lnTo>
                    <a:pt x="218" y="374"/>
                  </a:lnTo>
                  <a:lnTo>
                    <a:pt x="212" y="374"/>
                  </a:lnTo>
                  <a:lnTo>
                    <a:pt x="204" y="374"/>
                  </a:lnTo>
                  <a:lnTo>
                    <a:pt x="196" y="374"/>
                  </a:lnTo>
                  <a:lnTo>
                    <a:pt x="196" y="366"/>
                  </a:lnTo>
                  <a:lnTo>
                    <a:pt x="192" y="358"/>
                  </a:lnTo>
                  <a:lnTo>
                    <a:pt x="192" y="354"/>
                  </a:lnTo>
                  <a:lnTo>
                    <a:pt x="188" y="352"/>
                  </a:lnTo>
                  <a:lnTo>
                    <a:pt x="192" y="352"/>
                  </a:lnTo>
                  <a:lnTo>
                    <a:pt x="192" y="348"/>
                  </a:lnTo>
                  <a:lnTo>
                    <a:pt x="192" y="344"/>
                  </a:lnTo>
                  <a:lnTo>
                    <a:pt x="192" y="340"/>
                  </a:lnTo>
                  <a:lnTo>
                    <a:pt x="192" y="336"/>
                  </a:lnTo>
                  <a:lnTo>
                    <a:pt x="188" y="336"/>
                  </a:lnTo>
                  <a:lnTo>
                    <a:pt x="192" y="332"/>
                  </a:lnTo>
                  <a:lnTo>
                    <a:pt x="192" y="328"/>
                  </a:lnTo>
                  <a:lnTo>
                    <a:pt x="188" y="328"/>
                  </a:lnTo>
                  <a:lnTo>
                    <a:pt x="186" y="326"/>
                  </a:lnTo>
                  <a:lnTo>
                    <a:pt x="182" y="326"/>
                  </a:lnTo>
                  <a:lnTo>
                    <a:pt x="178" y="326"/>
                  </a:lnTo>
                  <a:lnTo>
                    <a:pt x="174" y="326"/>
                  </a:lnTo>
                  <a:lnTo>
                    <a:pt x="170" y="326"/>
                  </a:lnTo>
                  <a:lnTo>
                    <a:pt x="170" y="322"/>
                  </a:lnTo>
                  <a:lnTo>
                    <a:pt x="166" y="322"/>
                  </a:lnTo>
                  <a:lnTo>
                    <a:pt x="166" y="318"/>
                  </a:lnTo>
                  <a:lnTo>
                    <a:pt x="162" y="318"/>
                  </a:lnTo>
                  <a:lnTo>
                    <a:pt x="160" y="314"/>
                  </a:lnTo>
                  <a:lnTo>
                    <a:pt x="156" y="314"/>
                  </a:lnTo>
                  <a:lnTo>
                    <a:pt x="156" y="310"/>
                  </a:lnTo>
                  <a:lnTo>
                    <a:pt x="152" y="310"/>
                  </a:lnTo>
                  <a:lnTo>
                    <a:pt x="148" y="310"/>
                  </a:lnTo>
                  <a:lnTo>
                    <a:pt x="148" y="306"/>
                  </a:lnTo>
                  <a:lnTo>
                    <a:pt x="144" y="306"/>
                  </a:lnTo>
                  <a:lnTo>
                    <a:pt x="140" y="306"/>
                  </a:lnTo>
                  <a:lnTo>
                    <a:pt x="136" y="306"/>
                  </a:lnTo>
                  <a:lnTo>
                    <a:pt x="132" y="302"/>
                  </a:lnTo>
                  <a:lnTo>
                    <a:pt x="130" y="298"/>
                  </a:lnTo>
                  <a:lnTo>
                    <a:pt x="126" y="298"/>
                  </a:lnTo>
                  <a:lnTo>
                    <a:pt x="126" y="296"/>
                  </a:lnTo>
                  <a:lnTo>
                    <a:pt x="126" y="292"/>
                  </a:lnTo>
                  <a:lnTo>
                    <a:pt x="126" y="296"/>
                  </a:lnTo>
                  <a:lnTo>
                    <a:pt x="126" y="292"/>
                  </a:lnTo>
                  <a:lnTo>
                    <a:pt x="122" y="288"/>
                  </a:lnTo>
                  <a:lnTo>
                    <a:pt x="122" y="284"/>
                  </a:lnTo>
                  <a:lnTo>
                    <a:pt x="122" y="280"/>
                  </a:lnTo>
                  <a:lnTo>
                    <a:pt x="122" y="276"/>
                  </a:lnTo>
                  <a:lnTo>
                    <a:pt x="122" y="272"/>
                  </a:lnTo>
                  <a:lnTo>
                    <a:pt x="122" y="268"/>
                  </a:lnTo>
                  <a:lnTo>
                    <a:pt x="122" y="266"/>
                  </a:lnTo>
                  <a:lnTo>
                    <a:pt x="122" y="262"/>
                  </a:lnTo>
                  <a:lnTo>
                    <a:pt x="122" y="258"/>
                  </a:lnTo>
                  <a:lnTo>
                    <a:pt x="118" y="258"/>
                  </a:lnTo>
                  <a:lnTo>
                    <a:pt x="118" y="262"/>
                  </a:lnTo>
                  <a:lnTo>
                    <a:pt x="118" y="258"/>
                  </a:lnTo>
                  <a:lnTo>
                    <a:pt x="116" y="258"/>
                  </a:lnTo>
                  <a:lnTo>
                    <a:pt x="112" y="258"/>
                  </a:lnTo>
                  <a:lnTo>
                    <a:pt x="108" y="262"/>
                  </a:lnTo>
                  <a:lnTo>
                    <a:pt x="104" y="262"/>
                  </a:lnTo>
                  <a:lnTo>
                    <a:pt x="100" y="266"/>
                  </a:lnTo>
                  <a:lnTo>
                    <a:pt x="100" y="268"/>
                  </a:lnTo>
                  <a:lnTo>
                    <a:pt x="96" y="268"/>
                  </a:lnTo>
                  <a:lnTo>
                    <a:pt x="92" y="268"/>
                  </a:lnTo>
                  <a:lnTo>
                    <a:pt x="92" y="272"/>
                  </a:lnTo>
                  <a:lnTo>
                    <a:pt x="88" y="272"/>
                  </a:lnTo>
                  <a:lnTo>
                    <a:pt x="88" y="276"/>
                  </a:lnTo>
                  <a:lnTo>
                    <a:pt x="88" y="272"/>
                  </a:lnTo>
                  <a:lnTo>
                    <a:pt x="86" y="272"/>
                  </a:lnTo>
                  <a:lnTo>
                    <a:pt x="86" y="276"/>
                  </a:lnTo>
                  <a:lnTo>
                    <a:pt x="82" y="276"/>
                  </a:lnTo>
                  <a:lnTo>
                    <a:pt x="82" y="280"/>
                  </a:lnTo>
                  <a:lnTo>
                    <a:pt x="78" y="280"/>
                  </a:lnTo>
                  <a:lnTo>
                    <a:pt x="78" y="284"/>
                  </a:lnTo>
                  <a:lnTo>
                    <a:pt x="74" y="284"/>
                  </a:lnTo>
                  <a:lnTo>
                    <a:pt x="74" y="280"/>
                  </a:lnTo>
                  <a:lnTo>
                    <a:pt x="70" y="280"/>
                  </a:lnTo>
                  <a:lnTo>
                    <a:pt x="66" y="280"/>
                  </a:lnTo>
                  <a:lnTo>
                    <a:pt x="62" y="280"/>
                  </a:lnTo>
                  <a:lnTo>
                    <a:pt x="60" y="280"/>
                  </a:lnTo>
                  <a:lnTo>
                    <a:pt x="56" y="280"/>
                  </a:lnTo>
                  <a:lnTo>
                    <a:pt x="52" y="280"/>
                  </a:lnTo>
                  <a:lnTo>
                    <a:pt x="48" y="280"/>
                  </a:lnTo>
                  <a:lnTo>
                    <a:pt x="48" y="276"/>
                  </a:lnTo>
                  <a:lnTo>
                    <a:pt x="48" y="272"/>
                  </a:lnTo>
                  <a:lnTo>
                    <a:pt x="48" y="268"/>
                  </a:lnTo>
                  <a:lnTo>
                    <a:pt x="48" y="266"/>
                  </a:lnTo>
                  <a:lnTo>
                    <a:pt x="48" y="262"/>
                  </a:lnTo>
                  <a:lnTo>
                    <a:pt x="48" y="258"/>
                  </a:lnTo>
                  <a:lnTo>
                    <a:pt x="48" y="254"/>
                  </a:lnTo>
                  <a:lnTo>
                    <a:pt x="44" y="258"/>
                  </a:lnTo>
                  <a:lnTo>
                    <a:pt x="44" y="262"/>
                  </a:lnTo>
                  <a:lnTo>
                    <a:pt x="40" y="262"/>
                  </a:lnTo>
                  <a:lnTo>
                    <a:pt x="36" y="262"/>
                  </a:lnTo>
                  <a:lnTo>
                    <a:pt x="32" y="262"/>
                  </a:lnTo>
                  <a:lnTo>
                    <a:pt x="30" y="262"/>
                  </a:lnTo>
                  <a:lnTo>
                    <a:pt x="26" y="262"/>
                  </a:lnTo>
                  <a:lnTo>
                    <a:pt x="26" y="258"/>
                  </a:lnTo>
                  <a:lnTo>
                    <a:pt x="26" y="254"/>
                  </a:lnTo>
                  <a:lnTo>
                    <a:pt x="22" y="254"/>
                  </a:lnTo>
                  <a:lnTo>
                    <a:pt x="18" y="254"/>
                  </a:lnTo>
                  <a:lnTo>
                    <a:pt x="14" y="254"/>
                  </a:lnTo>
                  <a:lnTo>
                    <a:pt x="10" y="254"/>
                  </a:lnTo>
                  <a:lnTo>
                    <a:pt x="10" y="250"/>
                  </a:lnTo>
                  <a:lnTo>
                    <a:pt x="14" y="250"/>
                  </a:lnTo>
                  <a:lnTo>
                    <a:pt x="14" y="246"/>
                  </a:lnTo>
                  <a:lnTo>
                    <a:pt x="14" y="242"/>
                  </a:lnTo>
                  <a:lnTo>
                    <a:pt x="10" y="242"/>
                  </a:lnTo>
                  <a:lnTo>
                    <a:pt x="10" y="240"/>
                  </a:lnTo>
                  <a:lnTo>
                    <a:pt x="6" y="236"/>
                  </a:lnTo>
                  <a:lnTo>
                    <a:pt x="6" y="232"/>
                  </a:lnTo>
                  <a:lnTo>
                    <a:pt x="6" y="228"/>
                  </a:lnTo>
                  <a:lnTo>
                    <a:pt x="4" y="228"/>
                  </a:lnTo>
                  <a:lnTo>
                    <a:pt x="4" y="224"/>
                  </a:lnTo>
                  <a:lnTo>
                    <a:pt x="0" y="220"/>
                  </a:lnTo>
                  <a:lnTo>
                    <a:pt x="0" y="216"/>
                  </a:lnTo>
                  <a:lnTo>
                    <a:pt x="4" y="216"/>
                  </a:lnTo>
                  <a:lnTo>
                    <a:pt x="4" y="212"/>
                  </a:lnTo>
                  <a:lnTo>
                    <a:pt x="4" y="210"/>
                  </a:lnTo>
                  <a:lnTo>
                    <a:pt x="6" y="206"/>
                  </a:lnTo>
                  <a:lnTo>
                    <a:pt x="10" y="206"/>
                  </a:lnTo>
                  <a:lnTo>
                    <a:pt x="10" y="202"/>
                  </a:lnTo>
                  <a:lnTo>
                    <a:pt x="14" y="202"/>
                  </a:lnTo>
                  <a:lnTo>
                    <a:pt x="10" y="198"/>
                  </a:lnTo>
                  <a:lnTo>
                    <a:pt x="10" y="194"/>
                  </a:lnTo>
                  <a:lnTo>
                    <a:pt x="10" y="190"/>
                  </a:lnTo>
                  <a:lnTo>
                    <a:pt x="14" y="190"/>
                  </a:lnTo>
                  <a:lnTo>
                    <a:pt x="14" y="186"/>
                  </a:lnTo>
                  <a:lnTo>
                    <a:pt x="14" y="184"/>
                  </a:lnTo>
                  <a:lnTo>
                    <a:pt x="14" y="180"/>
                  </a:lnTo>
                  <a:lnTo>
                    <a:pt x="18" y="180"/>
                  </a:lnTo>
                  <a:lnTo>
                    <a:pt x="22" y="176"/>
                  </a:lnTo>
                  <a:lnTo>
                    <a:pt x="22" y="172"/>
                  </a:lnTo>
                  <a:lnTo>
                    <a:pt x="26" y="172"/>
                  </a:lnTo>
                  <a:lnTo>
                    <a:pt x="30" y="172"/>
                  </a:lnTo>
                  <a:lnTo>
                    <a:pt x="30" y="168"/>
                  </a:lnTo>
                  <a:lnTo>
                    <a:pt x="32" y="168"/>
                  </a:lnTo>
                  <a:lnTo>
                    <a:pt x="36" y="168"/>
                  </a:lnTo>
                  <a:lnTo>
                    <a:pt x="40" y="164"/>
                  </a:lnTo>
                  <a:lnTo>
                    <a:pt x="40" y="168"/>
                  </a:lnTo>
                  <a:lnTo>
                    <a:pt x="44" y="168"/>
                  </a:lnTo>
                  <a:lnTo>
                    <a:pt x="44" y="164"/>
                  </a:lnTo>
                  <a:lnTo>
                    <a:pt x="48" y="164"/>
                  </a:lnTo>
                  <a:lnTo>
                    <a:pt x="52" y="164"/>
                  </a:lnTo>
                  <a:lnTo>
                    <a:pt x="52" y="160"/>
                  </a:lnTo>
                  <a:lnTo>
                    <a:pt x="52" y="164"/>
                  </a:lnTo>
                  <a:lnTo>
                    <a:pt x="56" y="164"/>
                  </a:lnTo>
                  <a:lnTo>
                    <a:pt x="60" y="164"/>
                  </a:lnTo>
                  <a:lnTo>
                    <a:pt x="60" y="156"/>
                  </a:lnTo>
                  <a:lnTo>
                    <a:pt x="60" y="150"/>
                  </a:lnTo>
                  <a:lnTo>
                    <a:pt x="62" y="136"/>
                  </a:lnTo>
                  <a:lnTo>
                    <a:pt x="62" y="132"/>
                  </a:lnTo>
                  <a:lnTo>
                    <a:pt x="62" y="124"/>
                  </a:lnTo>
                  <a:lnTo>
                    <a:pt x="62" y="116"/>
                  </a:lnTo>
                  <a:lnTo>
                    <a:pt x="66" y="116"/>
                  </a:lnTo>
                  <a:lnTo>
                    <a:pt x="66" y="114"/>
                  </a:lnTo>
                  <a:lnTo>
                    <a:pt x="66" y="110"/>
                  </a:lnTo>
                  <a:lnTo>
                    <a:pt x="62" y="110"/>
                  </a:lnTo>
                  <a:lnTo>
                    <a:pt x="66" y="110"/>
                  </a:lnTo>
                  <a:lnTo>
                    <a:pt x="62" y="110"/>
                  </a:lnTo>
                  <a:lnTo>
                    <a:pt x="62" y="106"/>
                  </a:lnTo>
                  <a:lnTo>
                    <a:pt x="62" y="102"/>
                  </a:lnTo>
                  <a:lnTo>
                    <a:pt x="60" y="102"/>
                  </a:lnTo>
                  <a:lnTo>
                    <a:pt x="60" y="98"/>
                  </a:lnTo>
                  <a:lnTo>
                    <a:pt x="56" y="94"/>
                  </a:lnTo>
                  <a:lnTo>
                    <a:pt x="56" y="90"/>
                  </a:lnTo>
                  <a:lnTo>
                    <a:pt x="56" y="86"/>
                  </a:lnTo>
                  <a:lnTo>
                    <a:pt x="56" y="84"/>
                  </a:lnTo>
                  <a:lnTo>
                    <a:pt x="60" y="84"/>
                  </a:lnTo>
                  <a:lnTo>
                    <a:pt x="62" y="80"/>
                  </a:lnTo>
                  <a:lnTo>
                    <a:pt x="66" y="80"/>
                  </a:lnTo>
                  <a:lnTo>
                    <a:pt x="66" y="84"/>
                  </a:lnTo>
                  <a:lnTo>
                    <a:pt x="70" y="84"/>
                  </a:lnTo>
                  <a:lnTo>
                    <a:pt x="70" y="80"/>
                  </a:lnTo>
                  <a:lnTo>
                    <a:pt x="66" y="76"/>
                  </a:lnTo>
                  <a:lnTo>
                    <a:pt x="62" y="76"/>
                  </a:lnTo>
                  <a:lnTo>
                    <a:pt x="60" y="76"/>
                  </a:lnTo>
                  <a:lnTo>
                    <a:pt x="60" y="64"/>
                  </a:lnTo>
                  <a:lnTo>
                    <a:pt x="62" y="60"/>
                  </a:lnTo>
                  <a:lnTo>
                    <a:pt x="66" y="64"/>
                  </a:lnTo>
                  <a:lnTo>
                    <a:pt x="70" y="64"/>
                  </a:lnTo>
                  <a:lnTo>
                    <a:pt x="74" y="64"/>
                  </a:lnTo>
                  <a:lnTo>
                    <a:pt x="82" y="64"/>
                  </a:lnTo>
                  <a:lnTo>
                    <a:pt x="82" y="60"/>
                  </a:lnTo>
                  <a:lnTo>
                    <a:pt x="82" y="56"/>
                  </a:lnTo>
                  <a:lnTo>
                    <a:pt x="82" y="60"/>
                  </a:lnTo>
                  <a:lnTo>
                    <a:pt x="86" y="60"/>
                  </a:lnTo>
                  <a:lnTo>
                    <a:pt x="86" y="64"/>
                  </a:lnTo>
                  <a:lnTo>
                    <a:pt x="86" y="60"/>
                  </a:lnTo>
                  <a:lnTo>
                    <a:pt x="88" y="60"/>
                  </a:lnTo>
                  <a:lnTo>
                    <a:pt x="88" y="56"/>
                  </a:lnTo>
                  <a:lnTo>
                    <a:pt x="92" y="56"/>
                  </a:lnTo>
                  <a:lnTo>
                    <a:pt x="96" y="56"/>
                  </a:lnTo>
                  <a:lnTo>
                    <a:pt x="96" y="60"/>
                  </a:lnTo>
                  <a:lnTo>
                    <a:pt x="96" y="64"/>
                  </a:lnTo>
                  <a:lnTo>
                    <a:pt x="100" y="68"/>
                  </a:lnTo>
                  <a:lnTo>
                    <a:pt x="96" y="68"/>
                  </a:lnTo>
                  <a:lnTo>
                    <a:pt x="96" y="72"/>
                  </a:lnTo>
                  <a:lnTo>
                    <a:pt x="100" y="72"/>
                  </a:lnTo>
                  <a:lnTo>
                    <a:pt x="104" y="72"/>
                  </a:lnTo>
                  <a:lnTo>
                    <a:pt x="108" y="80"/>
                  </a:lnTo>
                  <a:lnTo>
                    <a:pt x="112" y="80"/>
                  </a:lnTo>
                  <a:lnTo>
                    <a:pt x="116" y="80"/>
                  </a:lnTo>
                  <a:lnTo>
                    <a:pt x="116" y="76"/>
                  </a:lnTo>
                  <a:lnTo>
                    <a:pt x="118" y="76"/>
                  </a:lnTo>
                  <a:lnTo>
                    <a:pt x="118" y="80"/>
                  </a:lnTo>
                  <a:lnTo>
                    <a:pt x="118" y="84"/>
                  </a:lnTo>
                  <a:lnTo>
                    <a:pt x="118" y="80"/>
                  </a:lnTo>
                  <a:lnTo>
                    <a:pt x="122" y="80"/>
                  </a:lnTo>
                  <a:lnTo>
                    <a:pt x="122" y="76"/>
                  </a:lnTo>
                  <a:lnTo>
                    <a:pt x="126" y="76"/>
                  </a:lnTo>
                  <a:lnTo>
                    <a:pt x="126" y="72"/>
                  </a:lnTo>
                  <a:lnTo>
                    <a:pt x="130" y="72"/>
                  </a:lnTo>
                  <a:lnTo>
                    <a:pt x="132" y="68"/>
                  </a:lnTo>
                  <a:lnTo>
                    <a:pt x="136" y="68"/>
                  </a:lnTo>
                  <a:lnTo>
                    <a:pt x="140" y="64"/>
                  </a:lnTo>
                  <a:lnTo>
                    <a:pt x="140" y="60"/>
                  </a:lnTo>
                  <a:lnTo>
                    <a:pt x="140" y="56"/>
                  </a:lnTo>
                  <a:lnTo>
                    <a:pt x="144" y="56"/>
                  </a:lnTo>
                  <a:lnTo>
                    <a:pt x="148" y="56"/>
                  </a:lnTo>
                  <a:lnTo>
                    <a:pt x="148" y="54"/>
                  </a:lnTo>
                  <a:lnTo>
                    <a:pt x="152" y="54"/>
                  </a:lnTo>
                  <a:lnTo>
                    <a:pt x="152" y="50"/>
                  </a:lnTo>
                  <a:lnTo>
                    <a:pt x="148" y="50"/>
                  </a:lnTo>
                  <a:lnTo>
                    <a:pt x="144" y="50"/>
                  </a:lnTo>
                  <a:lnTo>
                    <a:pt x="140" y="50"/>
                  </a:lnTo>
                  <a:lnTo>
                    <a:pt x="140" y="46"/>
                  </a:lnTo>
                  <a:lnTo>
                    <a:pt x="140" y="42"/>
                  </a:lnTo>
                  <a:lnTo>
                    <a:pt x="140" y="38"/>
                  </a:lnTo>
                  <a:lnTo>
                    <a:pt x="136" y="38"/>
                  </a:lnTo>
                  <a:lnTo>
                    <a:pt x="136" y="34"/>
                  </a:lnTo>
                  <a:lnTo>
                    <a:pt x="136" y="30"/>
                  </a:lnTo>
                  <a:lnTo>
                    <a:pt x="136" y="28"/>
                  </a:lnTo>
                  <a:lnTo>
                    <a:pt x="132" y="28"/>
                  </a:lnTo>
                  <a:lnTo>
                    <a:pt x="132" y="24"/>
                  </a:lnTo>
                  <a:lnTo>
                    <a:pt x="130" y="24"/>
                  </a:lnTo>
                  <a:lnTo>
                    <a:pt x="130" y="20"/>
                  </a:lnTo>
                  <a:lnTo>
                    <a:pt x="132" y="20"/>
                  </a:lnTo>
                  <a:lnTo>
                    <a:pt x="132" y="24"/>
                  </a:lnTo>
                  <a:lnTo>
                    <a:pt x="136" y="20"/>
                  </a:lnTo>
                  <a:lnTo>
                    <a:pt x="136" y="24"/>
                  </a:lnTo>
                  <a:lnTo>
                    <a:pt x="140" y="24"/>
                  </a:lnTo>
                  <a:lnTo>
                    <a:pt x="140" y="28"/>
                  </a:lnTo>
                  <a:lnTo>
                    <a:pt x="140" y="24"/>
                  </a:lnTo>
                  <a:lnTo>
                    <a:pt x="144" y="24"/>
                  </a:lnTo>
                  <a:lnTo>
                    <a:pt x="148" y="24"/>
                  </a:lnTo>
                  <a:lnTo>
                    <a:pt x="148" y="28"/>
                  </a:lnTo>
                  <a:lnTo>
                    <a:pt x="148" y="24"/>
                  </a:lnTo>
                  <a:lnTo>
                    <a:pt x="152" y="24"/>
                  </a:lnTo>
                  <a:lnTo>
                    <a:pt x="152" y="28"/>
                  </a:lnTo>
                  <a:lnTo>
                    <a:pt x="156" y="30"/>
                  </a:lnTo>
                  <a:lnTo>
                    <a:pt x="160" y="30"/>
                  </a:lnTo>
                  <a:lnTo>
                    <a:pt x="160" y="28"/>
                  </a:lnTo>
                  <a:lnTo>
                    <a:pt x="160" y="24"/>
                  </a:lnTo>
                  <a:lnTo>
                    <a:pt x="162" y="24"/>
                  </a:lnTo>
                  <a:lnTo>
                    <a:pt x="162" y="20"/>
                  </a:lnTo>
                  <a:lnTo>
                    <a:pt x="166" y="20"/>
                  </a:lnTo>
                  <a:lnTo>
                    <a:pt x="166" y="24"/>
                  </a:lnTo>
                  <a:lnTo>
                    <a:pt x="170" y="20"/>
                  </a:lnTo>
                  <a:lnTo>
                    <a:pt x="174" y="20"/>
                  </a:lnTo>
                  <a:lnTo>
                    <a:pt x="178" y="20"/>
                  </a:lnTo>
                  <a:lnTo>
                    <a:pt x="178" y="16"/>
                  </a:lnTo>
                  <a:lnTo>
                    <a:pt x="182" y="16"/>
                  </a:lnTo>
                  <a:lnTo>
                    <a:pt x="186" y="16"/>
                  </a:lnTo>
                  <a:lnTo>
                    <a:pt x="186" y="12"/>
                  </a:lnTo>
                  <a:lnTo>
                    <a:pt x="188" y="12"/>
                  </a:lnTo>
                  <a:lnTo>
                    <a:pt x="188" y="8"/>
                  </a:lnTo>
                  <a:lnTo>
                    <a:pt x="188" y="4"/>
                  </a:lnTo>
                  <a:lnTo>
                    <a:pt x="192" y="4"/>
                  </a:lnTo>
                  <a:lnTo>
                    <a:pt x="192" y="0"/>
                  </a:lnTo>
                  <a:lnTo>
                    <a:pt x="196" y="0"/>
                  </a:lnTo>
                  <a:lnTo>
                    <a:pt x="196" y="4"/>
                  </a:lnTo>
                  <a:lnTo>
                    <a:pt x="196" y="8"/>
                  </a:lnTo>
                  <a:lnTo>
                    <a:pt x="196" y="12"/>
                  </a:lnTo>
                  <a:lnTo>
                    <a:pt x="196" y="16"/>
                  </a:lnTo>
                  <a:lnTo>
                    <a:pt x="200" y="16"/>
                  </a:lnTo>
                  <a:lnTo>
                    <a:pt x="204" y="16"/>
                  </a:lnTo>
                  <a:lnTo>
                    <a:pt x="200" y="20"/>
                  </a:lnTo>
                  <a:lnTo>
                    <a:pt x="204" y="24"/>
                  </a:lnTo>
                  <a:lnTo>
                    <a:pt x="204" y="28"/>
                  </a:lnTo>
                  <a:lnTo>
                    <a:pt x="200" y="30"/>
                  </a:lnTo>
                  <a:lnTo>
                    <a:pt x="200" y="34"/>
                  </a:lnTo>
                  <a:lnTo>
                    <a:pt x="200" y="38"/>
                  </a:lnTo>
                  <a:lnTo>
                    <a:pt x="196" y="42"/>
                  </a:lnTo>
                  <a:lnTo>
                    <a:pt x="196" y="46"/>
                  </a:lnTo>
                  <a:lnTo>
                    <a:pt x="196" y="50"/>
                  </a:lnTo>
                  <a:lnTo>
                    <a:pt x="200" y="50"/>
                  </a:lnTo>
                  <a:lnTo>
                    <a:pt x="200" y="54"/>
                  </a:lnTo>
                  <a:lnTo>
                    <a:pt x="200" y="56"/>
                  </a:lnTo>
                  <a:lnTo>
                    <a:pt x="200" y="60"/>
                  </a:lnTo>
                  <a:lnTo>
                    <a:pt x="204" y="60"/>
                  </a:lnTo>
                  <a:lnTo>
                    <a:pt x="204" y="64"/>
                  </a:lnTo>
                  <a:lnTo>
                    <a:pt x="208" y="64"/>
                  </a:lnTo>
                  <a:lnTo>
                    <a:pt x="208" y="68"/>
                  </a:lnTo>
                  <a:lnTo>
                    <a:pt x="212" y="68"/>
                  </a:lnTo>
                  <a:lnTo>
                    <a:pt x="212" y="72"/>
                  </a:lnTo>
                  <a:lnTo>
                    <a:pt x="216" y="72"/>
                  </a:lnTo>
                  <a:lnTo>
                    <a:pt x="218" y="72"/>
                  </a:lnTo>
                  <a:lnTo>
                    <a:pt x="218" y="68"/>
                  </a:lnTo>
                  <a:lnTo>
                    <a:pt x="222" y="64"/>
                  </a:lnTo>
                  <a:lnTo>
                    <a:pt x="222" y="68"/>
                  </a:lnTo>
                  <a:lnTo>
                    <a:pt x="226" y="68"/>
                  </a:lnTo>
                  <a:lnTo>
                    <a:pt x="226" y="64"/>
                  </a:lnTo>
                  <a:lnTo>
                    <a:pt x="230" y="64"/>
                  </a:lnTo>
                  <a:lnTo>
                    <a:pt x="234" y="64"/>
                  </a:lnTo>
                  <a:lnTo>
                    <a:pt x="234" y="60"/>
                  </a:lnTo>
                  <a:lnTo>
                    <a:pt x="234" y="56"/>
                  </a:lnTo>
                  <a:lnTo>
                    <a:pt x="238" y="56"/>
                  </a:lnTo>
                  <a:lnTo>
                    <a:pt x="238" y="60"/>
                  </a:lnTo>
                  <a:lnTo>
                    <a:pt x="238" y="56"/>
                  </a:lnTo>
                  <a:lnTo>
                    <a:pt x="242" y="60"/>
                  </a:lnTo>
                  <a:lnTo>
                    <a:pt x="244" y="60"/>
                  </a:lnTo>
                  <a:lnTo>
                    <a:pt x="248" y="60"/>
                  </a:lnTo>
                  <a:lnTo>
                    <a:pt x="252" y="60"/>
                  </a:lnTo>
                  <a:lnTo>
                    <a:pt x="256" y="60"/>
                  </a:lnTo>
                  <a:lnTo>
                    <a:pt x="256" y="56"/>
                  </a:lnTo>
                  <a:lnTo>
                    <a:pt x="252" y="54"/>
                  </a:lnTo>
                  <a:lnTo>
                    <a:pt x="252" y="50"/>
                  </a:lnTo>
                  <a:lnTo>
                    <a:pt x="256" y="50"/>
                  </a:lnTo>
                  <a:lnTo>
                    <a:pt x="260" y="54"/>
                  </a:lnTo>
                  <a:lnTo>
                    <a:pt x="260" y="50"/>
                  </a:lnTo>
                  <a:lnTo>
                    <a:pt x="268" y="50"/>
                  </a:lnTo>
                  <a:lnTo>
                    <a:pt x="272" y="50"/>
                  </a:lnTo>
                  <a:lnTo>
                    <a:pt x="272" y="54"/>
                  </a:lnTo>
                  <a:lnTo>
                    <a:pt x="274" y="54"/>
                  </a:lnTo>
                  <a:lnTo>
                    <a:pt x="278" y="56"/>
                  </a:lnTo>
                  <a:lnTo>
                    <a:pt x="282" y="56"/>
                  </a:lnTo>
                  <a:lnTo>
                    <a:pt x="282" y="54"/>
                  </a:lnTo>
                  <a:lnTo>
                    <a:pt x="286" y="54"/>
                  </a:lnTo>
                  <a:lnTo>
                    <a:pt x="290" y="54"/>
                  </a:lnTo>
                  <a:lnTo>
                    <a:pt x="294" y="54"/>
                  </a:lnTo>
                  <a:lnTo>
                    <a:pt x="298" y="54"/>
                  </a:lnTo>
                  <a:lnTo>
                    <a:pt x="298" y="56"/>
                  </a:lnTo>
                  <a:lnTo>
                    <a:pt x="298" y="54"/>
                  </a:lnTo>
                  <a:lnTo>
                    <a:pt x="302" y="54"/>
                  </a:lnTo>
                  <a:lnTo>
                    <a:pt x="302" y="50"/>
                  </a:lnTo>
                  <a:lnTo>
                    <a:pt x="304" y="50"/>
                  </a:lnTo>
                  <a:lnTo>
                    <a:pt x="304" y="46"/>
                  </a:lnTo>
                  <a:lnTo>
                    <a:pt x="304" y="42"/>
                  </a:lnTo>
                  <a:lnTo>
                    <a:pt x="304" y="38"/>
                  </a:lnTo>
                  <a:lnTo>
                    <a:pt x="308" y="38"/>
                  </a:lnTo>
                  <a:lnTo>
                    <a:pt x="308" y="34"/>
                  </a:lnTo>
                  <a:lnTo>
                    <a:pt x="312" y="30"/>
                  </a:lnTo>
                  <a:lnTo>
                    <a:pt x="312" y="28"/>
                  </a:lnTo>
                  <a:lnTo>
                    <a:pt x="312" y="24"/>
                  </a:lnTo>
                  <a:lnTo>
                    <a:pt x="316" y="24"/>
                  </a:lnTo>
                  <a:lnTo>
                    <a:pt x="316" y="20"/>
                  </a:lnTo>
                  <a:lnTo>
                    <a:pt x="320" y="24"/>
                  </a:lnTo>
                  <a:lnTo>
                    <a:pt x="316" y="20"/>
                  </a:lnTo>
                  <a:lnTo>
                    <a:pt x="316" y="16"/>
                  </a:lnTo>
                  <a:lnTo>
                    <a:pt x="320" y="20"/>
                  </a:lnTo>
                  <a:lnTo>
                    <a:pt x="324" y="24"/>
                  </a:lnTo>
                  <a:lnTo>
                    <a:pt x="324" y="28"/>
                  </a:lnTo>
                  <a:lnTo>
                    <a:pt x="324" y="30"/>
                  </a:lnTo>
                  <a:lnTo>
                    <a:pt x="324" y="34"/>
                  </a:lnTo>
                  <a:lnTo>
                    <a:pt x="324" y="38"/>
                  </a:lnTo>
                  <a:lnTo>
                    <a:pt x="324" y="42"/>
                  </a:lnTo>
                  <a:lnTo>
                    <a:pt x="328" y="42"/>
                  </a:lnTo>
                  <a:lnTo>
                    <a:pt x="328" y="46"/>
                  </a:lnTo>
                  <a:lnTo>
                    <a:pt x="328" y="50"/>
                  </a:lnTo>
                  <a:lnTo>
                    <a:pt x="330" y="56"/>
                  </a:lnTo>
                  <a:lnTo>
                    <a:pt x="330" y="60"/>
                  </a:lnTo>
                  <a:lnTo>
                    <a:pt x="334" y="60"/>
                  </a:lnTo>
                  <a:lnTo>
                    <a:pt x="338" y="60"/>
                  </a:lnTo>
                  <a:lnTo>
                    <a:pt x="342" y="64"/>
                  </a:lnTo>
                  <a:lnTo>
                    <a:pt x="342" y="68"/>
                  </a:lnTo>
                  <a:lnTo>
                    <a:pt x="338" y="72"/>
                  </a:lnTo>
                  <a:lnTo>
                    <a:pt x="342" y="72"/>
                  </a:lnTo>
                  <a:lnTo>
                    <a:pt x="338" y="72"/>
                  </a:lnTo>
                  <a:lnTo>
                    <a:pt x="338" y="76"/>
                  </a:lnTo>
                  <a:lnTo>
                    <a:pt x="334" y="76"/>
                  </a:lnTo>
                  <a:lnTo>
                    <a:pt x="334" y="80"/>
                  </a:lnTo>
                  <a:lnTo>
                    <a:pt x="330" y="84"/>
                  </a:lnTo>
                  <a:lnTo>
                    <a:pt x="330" y="86"/>
                  </a:lnTo>
                  <a:lnTo>
                    <a:pt x="328" y="90"/>
                  </a:lnTo>
                  <a:lnTo>
                    <a:pt x="324" y="90"/>
                  </a:lnTo>
                  <a:lnTo>
                    <a:pt x="324" y="94"/>
                  </a:lnTo>
                  <a:lnTo>
                    <a:pt x="320" y="94"/>
                  </a:lnTo>
                  <a:lnTo>
                    <a:pt x="320" y="98"/>
                  </a:lnTo>
                  <a:lnTo>
                    <a:pt x="320" y="102"/>
                  </a:lnTo>
                  <a:lnTo>
                    <a:pt x="316" y="102"/>
                  </a:lnTo>
                  <a:lnTo>
                    <a:pt x="316" y="106"/>
                  </a:lnTo>
                  <a:lnTo>
                    <a:pt x="316" y="110"/>
                  </a:lnTo>
                  <a:lnTo>
                    <a:pt x="312" y="114"/>
                  </a:lnTo>
                  <a:lnTo>
                    <a:pt x="312" y="116"/>
                  </a:lnTo>
                  <a:lnTo>
                    <a:pt x="308" y="116"/>
                  </a:lnTo>
                  <a:lnTo>
                    <a:pt x="304" y="116"/>
                  </a:lnTo>
                  <a:lnTo>
                    <a:pt x="304" y="120"/>
                  </a:lnTo>
                  <a:lnTo>
                    <a:pt x="302" y="116"/>
                  </a:lnTo>
                  <a:lnTo>
                    <a:pt x="302" y="120"/>
                  </a:lnTo>
                  <a:lnTo>
                    <a:pt x="304" y="120"/>
                  </a:lnTo>
                  <a:lnTo>
                    <a:pt x="308" y="120"/>
                  </a:lnTo>
                  <a:lnTo>
                    <a:pt x="312" y="120"/>
                  </a:lnTo>
                  <a:lnTo>
                    <a:pt x="312" y="116"/>
                  </a:lnTo>
                  <a:lnTo>
                    <a:pt x="316" y="116"/>
                  </a:lnTo>
                  <a:lnTo>
                    <a:pt x="320" y="116"/>
                  </a:lnTo>
                  <a:lnTo>
                    <a:pt x="324" y="114"/>
                  </a:lnTo>
                  <a:lnTo>
                    <a:pt x="324" y="110"/>
                  </a:lnTo>
                  <a:lnTo>
                    <a:pt x="328" y="110"/>
                  </a:lnTo>
                  <a:lnTo>
                    <a:pt x="328" y="114"/>
                  </a:lnTo>
                  <a:lnTo>
                    <a:pt x="328" y="116"/>
                  </a:lnTo>
                  <a:lnTo>
                    <a:pt x="328" y="120"/>
                  </a:lnTo>
                  <a:lnTo>
                    <a:pt x="330" y="120"/>
                  </a:lnTo>
                  <a:lnTo>
                    <a:pt x="330" y="124"/>
                  </a:lnTo>
                  <a:lnTo>
                    <a:pt x="328" y="124"/>
                  </a:lnTo>
                  <a:lnTo>
                    <a:pt x="324" y="124"/>
                  </a:lnTo>
                  <a:lnTo>
                    <a:pt x="320" y="124"/>
                  </a:lnTo>
                  <a:lnTo>
                    <a:pt x="320" y="120"/>
                  </a:lnTo>
                  <a:lnTo>
                    <a:pt x="320" y="124"/>
                  </a:lnTo>
                  <a:lnTo>
                    <a:pt x="320" y="128"/>
                  </a:lnTo>
                  <a:lnTo>
                    <a:pt x="316" y="128"/>
                  </a:lnTo>
                  <a:lnTo>
                    <a:pt x="320" y="132"/>
                  </a:lnTo>
                  <a:lnTo>
                    <a:pt x="320" y="128"/>
                  </a:lnTo>
                  <a:lnTo>
                    <a:pt x="320" y="124"/>
                  </a:lnTo>
                  <a:lnTo>
                    <a:pt x="324" y="124"/>
                  </a:lnTo>
                  <a:lnTo>
                    <a:pt x="324" y="128"/>
                  </a:lnTo>
                  <a:lnTo>
                    <a:pt x="324" y="132"/>
                  </a:lnTo>
                  <a:lnTo>
                    <a:pt x="324" y="136"/>
                  </a:lnTo>
                  <a:lnTo>
                    <a:pt x="328" y="136"/>
                  </a:lnTo>
                  <a:lnTo>
                    <a:pt x="324" y="132"/>
                  </a:lnTo>
                  <a:lnTo>
                    <a:pt x="328" y="128"/>
                  </a:lnTo>
                  <a:lnTo>
                    <a:pt x="330" y="132"/>
                  </a:lnTo>
                  <a:lnTo>
                    <a:pt x="328" y="128"/>
                  </a:lnTo>
                  <a:lnTo>
                    <a:pt x="328" y="124"/>
                  </a:lnTo>
                  <a:lnTo>
                    <a:pt x="330" y="124"/>
                  </a:lnTo>
                  <a:lnTo>
                    <a:pt x="334" y="124"/>
                  </a:lnTo>
                  <a:lnTo>
                    <a:pt x="330" y="124"/>
                  </a:lnTo>
                  <a:lnTo>
                    <a:pt x="334" y="124"/>
                  </a:lnTo>
                  <a:lnTo>
                    <a:pt x="338" y="124"/>
                  </a:lnTo>
                  <a:lnTo>
                    <a:pt x="342" y="124"/>
                  </a:lnTo>
                  <a:lnTo>
                    <a:pt x="346" y="124"/>
                  </a:lnTo>
                  <a:lnTo>
                    <a:pt x="346" y="120"/>
                  </a:lnTo>
                  <a:lnTo>
                    <a:pt x="350" y="120"/>
                  </a:lnTo>
                  <a:lnTo>
                    <a:pt x="350" y="124"/>
                  </a:lnTo>
                  <a:lnTo>
                    <a:pt x="350" y="128"/>
                  </a:lnTo>
                  <a:lnTo>
                    <a:pt x="346" y="128"/>
                  </a:lnTo>
                  <a:lnTo>
                    <a:pt x="346" y="132"/>
                  </a:lnTo>
                  <a:lnTo>
                    <a:pt x="346" y="136"/>
                  </a:lnTo>
                  <a:lnTo>
                    <a:pt x="346" y="132"/>
                  </a:lnTo>
                  <a:lnTo>
                    <a:pt x="350" y="132"/>
                  </a:lnTo>
                  <a:lnTo>
                    <a:pt x="350" y="128"/>
                  </a:lnTo>
                  <a:lnTo>
                    <a:pt x="350" y="124"/>
                  </a:lnTo>
                  <a:lnTo>
                    <a:pt x="354" y="124"/>
                  </a:lnTo>
                  <a:lnTo>
                    <a:pt x="358" y="120"/>
                  </a:lnTo>
                  <a:lnTo>
                    <a:pt x="358" y="116"/>
                  </a:lnTo>
                  <a:lnTo>
                    <a:pt x="360" y="116"/>
                  </a:lnTo>
                  <a:lnTo>
                    <a:pt x="360" y="120"/>
                  </a:lnTo>
                  <a:lnTo>
                    <a:pt x="360" y="116"/>
                  </a:lnTo>
                  <a:lnTo>
                    <a:pt x="364" y="116"/>
                  </a:lnTo>
                  <a:lnTo>
                    <a:pt x="360" y="116"/>
                  </a:lnTo>
                  <a:lnTo>
                    <a:pt x="360" y="114"/>
                  </a:lnTo>
                  <a:lnTo>
                    <a:pt x="360" y="116"/>
                  </a:lnTo>
                  <a:lnTo>
                    <a:pt x="364" y="116"/>
                  </a:lnTo>
                  <a:lnTo>
                    <a:pt x="364" y="114"/>
                  </a:lnTo>
                  <a:lnTo>
                    <a:pt x="364" y="110"/>
                  </a:lnTo>
                  <a:lnTo>
                    <a:pt x="364" y="106"/>
                  </a:lnTo>
                  <a:lnTo>
                    <a:pt x="368" y="106"/>
                  </a:lnTo>
                  <a:lnTo>
                    <a:pt x="372" y="102"/>
                  </a:lnTo>
                  <a:lnTo>
                    <a:pt x="372" y="106"/>
                  </a:lnTo>
                  <a:lnTo>
                    <a:pt x="372" y="102"/>
                  </a:lnTo>
                  <a:lnTo>
                    <a:pt x="376" y="102"/>
                  </a:lnTo>
                  <a:lnTo>
                    <a:pt x="376" y="106"/>
                  </a:lnTo>
                  <a:lnTo>
                    <a:pt x="376" y="102"/>
                  </a:lnTo>
                  <a:lnTo>
                    <a:pt x="380" y="102"/>
                  </a:lnTo>
                  <a:lnTo>
                    <a:pt x="380" y="106"/>
                  </a:lnTo>
                  <a:lnTo>
                    <a:pt x="384" y="106"/>
                  </a:lnTo>
                  <a:lnTo>
                    <a:pt x="384" y="110"/>
                  </a:lnTo>
                  <a:lnTo>
                    <a:pt x="384" y="106"/>
                  </a:lnTo>
                  <a:lnTo>
                    <a:pt x="386" y="106"/>
                  </a:lnTo>
                  <a:lnTo>
                    <a:pt x="386" y="110"/>
                  </a:lnTo>
                  <a:lnTo>
                    <a:pt x="390" y="110"/>
                  </a:lnTo>
                  <a:lnTo>
                    <a:pt x="394" y="110"/>
                  </a:lnTo>
                  <a:lnTo>
                    <a:pt x="394" y="114"/>
                  </a:lnTo>
                  <a:lnTo>
                    <a:pt x="390" y="114"/>
                  </a:lnTo>
                  <a:lnTo>
                    <a:pt x="394" y="114"/>
                  </a:lnTo>
                  <a:lnTo>
                    <a:pt x="398" y="110"/>
                  </a:lnTo>
                  <a:lnTo>
                    <a:pt x="398" y="114"/>
                  </a:lnTo>
                  <a:lnTo>
                    <a:pt x="402" y="114"/>
                  </a:lnTo>
                  <a:lnTo>
                    <a:pt x="402" y="116"/>
                  </a:lnTo>
                  <a:lnTo>
                    <a:pt x="402" y="114"/>
                  </a:lnTo>
                  <a:lnTo>
                    <a:pt x="406" y="116"/>
                  </a:lnTo>
                  <a:lnTo>
                    <a:pt x="402" y="116"/>
                  </a:lnTo>
                  <a:lnTo>
                    <a:pt x="402" y="120"/>
                  </a:lnTo>
                  <a:lnTo>
                    <a:pt x="406" y="120"/>
                  </a:lnTo>
                  <a:lnTo>
                    <a:pt x="406" y="116"/>
                  </a:lnTo>
                  <a:lnTo>
                    <a:pt x="406" y="120"/>
                  </a:lnTo>
                  <a:lnTo>
                    <a:pt x="406" y="116"/>
                  </a:lnTo>
                  <a:lnTo>
                    <a:pt x="410" y="116"/>
                  </a:lnTo>
                  <a:lnTo>
                    <a:pt x="414" y="116"/>
                  </a:lnTo>
                  <a:lnTo>
                    <a:pt x="414" y="120"/>
                  </a:lnTo>
                  <a:lnTo>
                    <a:pt x="410" y="120"/>
                  </a:lnTo>
                  <a:lnTo>
                    <a:pt x="414" y="120"/>
                  </a:lnTo>
                  <a:lnTo>
                    <a:pt x="414" y="124"/>
                  </a:lnTo>
                  <a:lnTo>
                    <a:pt x="414" y="124"/>
                  </a:lnTo>
                  <a:lnTo>
                    <a:pt x="414" y="124"/>
                  </a:lnTo>
                  <a:close/>
                  <a:moveTo>
                    <a:pt x="358" y="116"/>
                  </a:moveTo>
                  <a:lnTo>
                    <a:pt x="354" y="116"/>
                  </a:lnTo>
                  <a:lnTo>
                    <a:pt x="350" y="120"/>
                  </a:lnTo>
                  <a:lnTo>
                    <a:pt x="346" y="120"/>
                  </a:lnTo>
                  <a:lnTo>
                    <a:pt x="346" y="124"/>
                  </a:lnTo>
                  <a:lnTo>
                    <a:pt x="342" y="120"/>
                  </a:lnTo>
                  <a:lnTo>
                    <a:pt x="342" y="124"/>
                  </a:lnTo>
                  <a:lnTo>
                    <a:pt x="338" y="124"/>
                  </a:lnTo>
                  <a:lnTo>
                    <a:pt x="338" y="120"/>
                  </a:lnTo>
                  <a:lnTo>
                    <a:pt x="338" y="124"/>
                  </a:lnTo>
                  <a:lnTo>
                    <a:pt x="334" y="124"/>
                  </a:lnTo>
                  <a:lnTo>
                    <a:pt x="330" y="124"/>
                  </a:lnTo>
                  <a:lnTo>
                    <a:pt x="330" y="120"/>
                  </a:lnTo>
                  <a:lnTo>
                    <a:pt x="328" y="120"/>
                  </a:lnTo>
                  <a:lnTo>
                    <a:pt x="328" y="116"/>
                  </a:lnTo>
                  <a:lnTo>
                    <a:pt x="328" y="114"/>
                  </a:lnTo>
                  <a:lnTo>
                    <a:pt x="330" y="114"/>
                  </a:lnTo>
                  <a:lnTo>
                    <a:pt x="330" y="110"/>
                  </a:lnTo>
                  <a:lnTo>
                    <a:pt x="330" y="114"/>
                  </a:lnTo>
                  <a:lnTo>
                    <a:pt x="330" y="110"/>
                  </a:lnTo>
                  <a:lnTo>
                    <a:pt x="328" y="110"/>
                  </a:lnTo>
                  <a:lnTo>
                    <a:pt x="328" y="106"/>
                  </a:lnTo>
                  <a:lnTo>
                    <a:pt x="328" y="102"/>
                  </a:lnTo>
                  <a:lnTo>
                    <a:pt x="330" y="102"/>
                  </a:lnTo>
                  <a:lnTo>
                    <a:pt x="330" y="106"/>
                  </a:lnTo>
                  <a:lnTo>
                    <a:pt x="330" y="102"/>
                  </a:lnTo>
                  <a:lnTo>
                    <a:pt x="330" y="98"/>
                  </a:lnTo>
                  <a:lnTo>
                    <a:pt x="330" y="94"/>
                  </a:lnTo>
                  <a:lnTo>
                    <a:pt x="334" y="94"/>
                  </a:lnTo>
                  <a:lnTo>
                    <a:pt x="338" y="94"/>
                  </a:lnTo>
                  <a:lnTo>
                    <a:pt x="342" y="94"/>
                  </a:lnTo>
                  <a:lnTo>
                    <a:pt x="342" y="98"/>
                  </a:lnTo>
                  <a:lnTo>
                    <a:pt x="346" y="98"/>
                  </a:lnTo>
                  <a:lnTo>
                    <a:pt x="350" y="98"/>
                  </a:lnTo>
                  <a:lnTo>
                    <a:pt x="350" y="94"/>
                  </a:lnTo>
                  <a:lnTo>
                    <a:pt x="354" y="94"/>
                  </a:lnTo>
                  <a:lnTo>
                    <a:pt x="358" y="94"/>
                  </a:lnTo>
                  <a:lnTo>
                    <a:pt x="358" y="98"/>
                  </a:lnTo>
                  <a:lnTo>
                    <a:pt x="360" y="98"/>
                  </a:lnTo>
                  <a:lnTo>
                    <a:pt x="360" y="102"/>
                  </a:lnTo>
                  <a:lnTo>
                    <a:pt x="360" y="106"/>
                  </a:lnTo>
                  <a:lnTo>
                    <a:pt x="360" y="110"/>
                  </a:lnTo>
                  <a:lnTo>
                    <a:pt x="358" y="110"/>
                  </a:lnTo>
                  <a:lnTo>
                    <a:pt x="358" y="114"/>
                  </a:lnTo>
                  <a:lnTo>
                    <a:pt x="358" y="116"/>
                  </a:lnTo>
                  <a:lnTo>
                    <a:pt x="358" y="116"/>
                  </a:lnTo>
                  <a:lnTo>
                    <a:pt x="358" y="116"/>
                  </a:lnTo>
                  <a:close/>
                  <a:moveTo>
                    <a:pt x="330" y="56"/>
                  </a:moveTo>
                  <a:lnTo>
                    <a:pt x="330" y="54"/>
                  </a:lnTo>
                  <a:lnTo>
                    <a:pt x="334" y="54"/>
                  </a:lnTo>
                  <a:lnTo>
                    <a:pt x="334" y="56"/>
                  </a:lnTo>
                  <a:lnTo>
                    <a:pt x="330" y="56"/>
                  </a:lnTo>
                  <a:lnTo>
                    <a:pt x="330" y="56"/>
                  </a:lnTo>
                  <a:lnTo>
                    <a:pt x="330" y="56"/>
                  </a:lnTo>
                  <a:close/>
                  <a:moveTo>
                    <a:pt x="334" y="60"/>
                  </a:moveTo>
                  <a:lnTo>
                    <a:pt x="330" y="56"/>
                  </a:lnTo>
                  <a:lnTo>
                    <a:pt x="334" y="56"/>
                  </a:lnTo>
                  <a:lnTo>
                    <a:pt x="334" y="60"/>
                  </a:lnTo>
                  <a:lnTo>
                    <a:pt x="334" y="60"/>
                  </a:lnTo>
                  <a:lnTo>
                    <a:pt x="334" y="60"/>
                  </a:lnTo>
                  <a:close/>
                  <a:moveTo>
                    <a:pt x="338" y="76"/>
                  </a:moveTo>
                  <a:lnTo>
                    <a:pt x="342" y="76"/>
                  </a:lnTo>
                  <a:lnTo>
                    <a:pt x="338" y="76"/>
                  </a:lnTo>
                  <a:lnTo>
                    <a:pt x="338" y="76"/>
                  </a:lnTo>
                  <a:lnTo>
                    <a:pt x="338" y="76"/>
                  </a:lnTo>
                  <a:close/>
                  <a:moveTo>
                    <a:pt x="334" y="80"/>
                  </a:moveTo>
                  <a:lnTo>
                    <a:pt x="334" y="76"/>
                  </a:lnTo>
                  <a:lnTo>
                    <a:pt x="338" y="76"/>
                  </a:lnTo>
                  <a:lnTo>
                    <a:pt x="338" y="80"/>
                  </a:lnTo>
                  <a:lnTo>
                    <a:pt x="338" y="76"/>
                  </a:lnTo>
                  <a:lnTo>
                    <a:pt x="338" y="80"/>
                  </a:lnTo>
                  <a:lnTo>
                    <a:pt x="334" y="80"/>
                  </a:lnTo>
                  <a:lnTo>
                    <a:pt x="334" y="80"/>
                  </a:lnTo>
                  <a:lnTo>
                    <a:pt x="334" y="80"/>
                  </a:lnTo>
                  <a:close/>
                  <a:moveTo>
                    <a:pt x="334" y="86"/>
                  </a:moveTo>
                  <a:lnTo>
                    <a:pt x="334" y="84"/>
                  </a:lnTo>
                  <a:lnTo>
                    <a:pt x="338" y="84"/>
                  </a:lnTo>
                  <a:lnTo>
                    <a:pt x="338" y="86"/>
                  </a:lnTo>
                  <a:lnTo>
                    <a:pt x="334" y="86"/>
                  </a:lnTo>
                  <a:lnTo>
                    <a:pt x="334" y="86"/>
                  </a:lnTo>
                  <a:lnTo>
                    <a:pt x="334" y="86"/>
                  </a:lnTo>
                  <a:close/>
                  <a:moveTo>
                    <a:pt x="334" y="90"/>
                  </a:moveTo>
                  <a:lnTo>
                    <a:pt x="330" y="90"/>
                  </a:lnTo>
                  <a:lnTo>
                    <a:pt x="330" y="86"/>
                  </a:lnTo>
                  <a:lnTo>
                    <a:pt x="334" y="86"/>
                  </a:lnTo>
                  <a:lnTo>
                    <a:pt x="334" y="84"/>
                  </a:lnTo>
                  <a:lnTo>
                    <a:pt x="334" y="86"/>
                  </a:lnTo>
                  <a:lnTo>
                    <a:pt x="334" y="90"/>
                  </a:lnTo>
                  <a:lnTo>
                    <a:pt x="334" y="90"/>
                  </a:lnTo>
                  <a:lnTo>
                    <a:pt x="334" y="90"/>
                  </a:lnTo>
                  <a:close/>
                  <a:moveTo>
                    <a:pt x="338" y="90"/>
                  </a:moveTo>
                  <a:lnTo>
                    <a:pt x="334" y="90"/>
                  </a:lnTo>
                  <a:lnTo>
                    <a:pt x="338" y="90"/>
                  </a:lnTo>
                  <a:lnTo>
                    <a:pt x="338" y="86"/>
                  </a:lnTo>
                  <a:lnTo>
                    <a:pt x="342" y="86"/>
                  </a:lnTo>
                  <a:lnTo>
                    <a:pt x="346" y="86"/>
                  </a:lnTo>
                  <a:lnTo>
                    <a:pt x="346" y="90"/>
                  </a:lnTo>
                  <a:lnTo>
                    <a:pt x="342" y="90"/>
                  </a:lnTo>
                  <a:lnTo>
                    <a:pt x="342" y="94"/>
                  </a:lnTo>
                  <a:lnTo>
                    <a:pt x="338" y="94"/>
                  </a:lnTo>
                  <a:lnTo>
                    <a:pt x="338" y="90"/>
                  </a:lnTo>
                  <a:lnTo>
                    <a:pt x="338" y="90"/>
                  </a:lnTo>
                  <a:lnTo>
                    <a:pt x="338" y="90"/>
                  </a:lnTo>
                  <a:close/>
                  <a:moveTo>
                    <a:pt x="330" y="94"/>
                  </a:moveTo>
                  <a:lnTo>
                    <a:pt x="330" y="90"/>
                  </a:lnTo>
                  <a:lnTo>
                    <a:pt x="334" y="90"/>
                  </a:lnTo>
                  <a:lnTo>
                    <a:pt x="334" y="94"/>
                  </a:lnTo>
                  <a:lnTo>
                    <a:pt x="330" y="94"/>
                  </a:lnTo>
                  <a:lnTo>
                    <a:pt x="330" y="94"/>
                  </a:lnTo>
                  <a:lnTo>
                    <a:pt x="330" y="94"/>
                  </a:lnTo>
                  <a:close/>
                  <a:moveTo>
                    <a:pt x="342" y="90"/>
                  </a:moveTo>
                  <a:lnTo>
                    <a:pt x="346" y="90"/>
                  </a:lnTo>
                  <a:lnTo>
                    <a:pt x="350" y="90"/>
                  </a:lnTo>
                  <a:lnTo>
                    <a:pt x="350" y="94"/>
                  </a:lnTo>
                  <a:lnTo>
                    <a:pt x="346" y="94"/>
                  </a:lnTo>
                  <a:lnTo>
                    <a:pt x="342" y="94"/>
                  </a:lnTo>
                  <a:lnTo>
                    <a:pt x="342" y="90"/>
                  </a:lnTo>
                  <a:lnTo>
                    <a:pt x="342" y="90"/>
                  </a:lnTo>
                  <a:lnTo>
                    <a:pt x="342" y="90"/>
                  </a:lnTo>
                  <a:close/>
                  <a:moveTo>
                    <a:pt x="328" y="90"/>
                  </a:moveTo>
                  <a:lnTo>
                    <a:pt x="330" y="90"/>
                  </a:lnTo>
                  <a:lnTo>
                    <a:pt x="328" y="90"/>
                  </a:lnTo>
                  <a:lnTo>
                    <a:pt x="328" y="94"/>
                  </a:lnTo>
                  <a:lnTo>
                    <a:pt x="328" y="90"/>
                  </a:lnTo>
                  <a:lnTo>
                    <a:pt x="328" y="90"/>
                  </a:lnTo>
                  <a:lnTo>
                    <a:pt x="328" y="90"/>
                  </a:lnTo>
                  <a:close/>
                  <a:moveTo>
                    <a:pt x="328" y="98"/>
                  </a:moveTo>
                  <a:lnTo>
                    <a:pt x="324" y="98"/>
                  </a:lnTo>
                  <a:lnTo>
                    <a:pt x="324" y="94"/>
                  </a:lnTo>
                  <a:lnTo>
                    <a:pt x="328" y="94"/>
                  </a:lnTo>
                  <a:lnTo>
                    <a:pt x="330" y="94"/>
                  </a:lnTo>
                  <a:lnTo>
                    <a:pt x="328" y="94"/>
                  </a:lnTo>
                  <a:lnTo>
                    <a:pt x="328" y="98"/>
                  </a:lnTo>
                  <a:lnTo>
                    <a:pt x="328" y="98"/>
                  </a:lnTo>
                  <a:lnTo>
                    <a:pt x="328" y="98"/>
                  </a:lnTo>
                  <a:close/>
                  <a:moveTo>
                    <a:pt x="320" y="102"/>
                  </a:moveTo>
                  <a:lnTo>
                    <a:pt x="320" y="98"/>
                  </a:lnTo>
                  <a:lnTo>
                    <a:pt x="324" y="98"/>
                  </a:lnTo>
                  <a:lnTo>
                    <a:pt x="324" y="94"/>
                  </a:lnTo>
                  <a:lnTo>
                    <a:pt x="324" y="98"/>
                  </a:lnTo>
                  <a:lnTo>
                    <a:pt x="320" y="102"/>
                  </a:lnTo>
                  <a:lnTo>
                    <a:pt x="320" y="102"/>
                  </a:lnTo>
                  <a:lnTo>
                    <a:pt x="320" y="102"/>
                  </a:lnTo>
                  <a:close/>
                  <a:moveTo>
                    <a:pt x="324" y="102"/>
                  </a:moveTo>
                  <a:lnTo>
                    <a:pt x="324" y="98"/>
                  </a:lnTo>
                  <a:lnTo>
                    <a:pt x="328" y="98"/>
                  </a:lnTo>
                  <a:lnTo>
                    <a:pt x="324" y="98"/>
                  </a:lnTo>
                  <a:lnTo>
                    <a:pt x="324" y="102"/>
                  </a:lnTo>
                  <a:lnTo>
                    <a:pt x="324" y="102"/>
                  </a:lnTo>
                  <a:lnTo>
                    <a:pt x="324" y="102"/>
                  </a:lnTo>
                  <a:close/>
                  <a:moveTo>
                    <a:pt x="328" y="102"/>
                  </a:moveTo>
                  <a:lnTo>
                    <a:pt x="328" y="98"/>
                  </a:lnTo>
                  <a:lnTo>
                    <a:pt x="328" y="102"/>
                  </a:lnTo>
                  <a:lnTo>
                    <a:pt x="328" y="102"/>
                  </a:lnTo>
                  <a:lnTo>
                    <a:pt x="328" y="102"/>
                  </a:lnTo>
                  <a:close/>
                  <a:moveTo>
                    <a:pt x="324" y="102"/>
                  </a:moveTo>
                  <a:lnTo>
                    <a:pt x="324" y="98"/>
                  </a:lnTo>
                  <a:lnTo>
                    <a:pt x="328" y="98"/>
                  </a:lnTo>
                  <a:lnTo>
                    <a:pt x="328" y="102"/>
                  </a:lnTo>
                  <a:lnTo>
                    <a:pt x="324" y="102"/>
                  </a:lnTo>
                  <a:lnTo>
                    <a:pt x="324" y="102"/>
                  </a:lnTo>
                  <a:lnTo>
                    <a:pt x="324" y="102"/>
                  </a:lnTo>
                  <a:close/>
                  <a:moveTo>
                    <a:pt x="324" y="110"/>
                  </a:moveTo>
                  <a:lnTo>
                    <a:pt x="324" y="106"/>
                  </a:lnTo>
                  <a:lnTo>
                    <a:pt x="328" y="102"/>
                  </a:lnTo>
                  <a:lnTo>
                    <a:pt x="328" y="106"/>
                  </a:lnTo>
                  <a:lnTo>
                    <a:pt x="324" y="106"/>
                  </a:lnTo>
                  <a:lnTo>
                    <a:pt x="324" y="110"/>
                  </a:lnTo>
                  <a:lnTo>
                    <a:pt x="324" y="110"/>
                  </a:lnTo>
                  <a:lnTo>
                    <a:pt x="324" y="110"/>
                  </a:lnTo>
                  <a:close/>
                  <a:moveTo>
                    <a:pt x="320" y="114"/>
                  </a:moveTo>
                  <a:lnTo>
                    <a:pt x="320" y="110"/>
                  </a:lnTo>
                  <a:lnTo>
                    <a:pt x="324" y="110"/>
                  </a:lnTo>
                  <a:lnTo>
                    <a:pt x="324" y="106"/>
                  </a:lnTo>
                  <a:lnTo>
                    <a:pt x="324" y="110"/>
                  </a:lnTo>
                  <a:lnTo>
                    <a:pt x="324" y="114"/>
                  </a:lnTo>
                  <a:lnTo>
                    <a:pt x="320" y="114"/>
                  </a:lnTo>
                  <a:lnTo>
                    <a:pt x="320" y="114"/>
                  </a:lnTo>
                  <a:lnTo>
                    <a:pt x="320" y="114"/>
                  </a:lnTo>
                  <a:close/>
                  <a:moveTo>
                    <a:pt x="328" y="106"/>
                  </a:moveTo>
                  <a:lnTo>
                    <a:pt x="328" y="110"/>
                  </a:lnTo>
                  <a:lnTo>
                    <a:pt x="324" y="110"/>
                  </a:lnTo>
                  <a:lnTo>
                    <a:pt x="324" y="114"/>
                  </a:lnTo>
                  <a:lnTo>
                    <a:pt x="324" y="110"/>
                  </a:lnTo>
                  <a:lnTo>
                    <a:pt x="324" y="106"/>
                  </a:lnTo>
                  <a:lnTo>
                    <a:pt x="328" y="106"/>
                  </a:lnTo>
                  <a:lnTo>
                    <a:pt x="328" y="106"/>
                  </a:lnTo>
                  <a:lnTo>
                    <a:pt x="328" y="106"/>
                  </a:lnTo>
                  <a:close/>
                  <a:moveTo>
                    <a:pt x="386" y="110"/>
                  </a:moveTo>
                  <a:lnTo>
                    <a:pt x="390" y="110"/>
                  </a:lnTo>
                  <a:lnTo>
                    <a:pt x="386" y="110"/>
                  </a:lnTo>
                  <a:lnTo>
                    <a:pt x="386" y="110"/>
                  </a:lnTo>
                  <a:lnTo>
                    <a:pt x="386" y="110"/>
                  </a:lnTo>
                  <a:close/>
                  <a:moveTo>
                    <a:pt x="364" y="114"/>
                  </a:moveTo>
                  <a:lnTo>
                    <a:pt x="360" y="114"/>
                  </a:lnTo>
                  <a:lnTo>
                    <a:pt x="360" y="110"/>
                  </a:lnTo>
                  <a:lnTo>
                    <a:pt x="364" y="110"/>
                  </a:lnTo>
                  <a:lnTo>
                    <a:pt x="364" y="114"/>
                  </a:lnTo>
                  <a:lnTo>
                    <a:pt x="364" y="114"/>
                  </a:lnTo>
                  <a:lnTo>
                    <a:pt x="364" y="114"/>
                  </a:lnTo>
                  <a:close/>
                  <a:moveTo>
                    <a:pt x="402" y="116"/>
                  </a:moveTo>
                  <a:lnTo>
                    <a:pt x="402" y="114"/>
                  </a:lnTo>
                  <a:lnTo>
                    <a:pt x="402" y="116"/>
                  </a:lnTo>
                  <a:lnTo>
                    <a:pt x="402" y="116"/>
                  </a:lnTo>
                  <a:lnTo>
                    <a:pt x="402" y="116"/>
                  </a:lnTo>
                  <a:close/>
                  <a:moveTo>
                    <a:pt x="410" y="116"/>
                  </a:moveTo>
                  <a:lnTo>
                    <a:pt x="410" y="114"/>
                  </a:lnTo>
                  <a:lnTo>
                    <a:pt x="414" y="114"/>
                  </a:lnTo>
                  <a:lnTo>
                    <a:pt x="414" y="116"/>
                  </a:lnTo>
                  <a:lnTo>
                    <a:pt x="410" y="116"/>
                  </a:lnTo>
                  <a:lnTo>
                    <a:pt x="410" y="116"/>
                  </a:lnTo>
                  <a:lnTo>
                    <a:pt x="410" y="116"/>
                  </a:lnTo>
                  <a:close/>
                  <a:moveTo>
                    <a:pt x="304" y="116"/>
                  </a:moveTo>
                  <a:lnTo>
                    <a:pt x="308" y="116"/>
                  </a:lnTo>
                  <a:lnTo>
                    <a:pt x="304" y="116"/>
                  </a:lnTo>
                  <a:lnTo>
                    <a:pt x="304" y="116"/>
                  </a:lnTo>
                  <a:lnTo>
                    <a:pt x="304" y="116"/>
                  </a:lnTo>
                  <a:close/>
                  <a:moveTo>
                    <a:pt x="308" y="120"/>
                  </a:moveTo>
                  <a:lnTo>
                    <a:pt x="308" y="116"/>
                  </a:lnTo>
                  <a:lnTo>
                    <a:pt x="312" y="116"/>
                  </a:lnTo>
                  <a:lnTo>
                    <a:pt x="312" y="120"/>
                  </a:lnTo>
                  <a:lnTo>
                    <a:pt x="308" y="120"/>
                  </a:lnTo>
                  <a:lnTo>
                    <a:pt x="308" y="120"/>
                  </a:lnTo>
                  <a:lnTo>
                    <a:pt x="308" y="120"/>
                  </a:lnTo>
                  <a:close/>
                  <a:moveTo>
                    <a:pt x="414" y="120"/>
                  </a:moveTo>
                  <a:lnTo>
                    <a:pt x="416" y="120"/>
                  </a:lnTo>
                  <a:lnTo>
                    <a:pt x="414" y="120"/>
                  </a:lnTo>
                  <a:lnTo>
                    <a:pt x="414" y="120"/>
                  </a:lnTo>
                  <a:lnTo>
                    <a:pt x="414" y="120"/>
                  </a:lnTo>
                  <a:close/>
                  <a:moveTo>
                    <a:pt x="354" y="124"/>
                  </a:moveTo>
                  <a:lnTo>
                    <a:pt x="354" y="120"/>
                  </a:lnTo>
                  <a:lnTo>
                    <a:pt x="354" y="124"/>
                  </a:lnTo>
                  <a:lnTo>
                    <a:pt x="354" y="124"/>
                  </a:lnTo>
                  <a:lnTo>
                    <a:pt x="354" y="124"/>
                  </a:lnTo>
                  <a:close/>
                  <a:moveTo>
                    <a:pt x="354" y="124"/>
                  </a:moveTo>
                  <a:lnTo>
                    <a:pt x="350" y="124"/>
                  </a:lnTo>
                  <a:lnTo>
                    <a:pt x="354" y="124"/>
                  </a:lnTo>
                  <a:lnTo>
                    <a:pt x="354" y="120"/>
                  </a:lnTo>
                  <a:lnTo>
                    <a:pt x="354" y="124"/>
                  </a:lnTo>
                  <a:lnTo>
                    <a:pt x="354" y="124"/>
                  </a:lnTo>
                  <a:lnTo>
                    <a:pt x="354" y="124"/>
                  </a:lnTo>
                  <a:close/>
                  <a:moveTo>
                    <a:pt x="328" y="128"/>
                  </a:moveTo>
                  <a:lnTo>
                    <a:pt x="328" y="124"/>
                  </a:lnTo>
                  <a:lnTo>
                    <a:pt x="328" y="128"/>
                  </a:lnTo>
                  <a:lnTo>
                    <a:pt x="324" y="128"/>
                  </a:lnTo>
                  <a:lnTo>
                    <a:pt x="324" y="124"/>
                  </a:lnTo>
                  <a:lnTo>
                    <a:pt x="328" y="124"/>
                  </a:lnTo>
                  <a:lnTo>
                    <a:pt x="328" y="128"/>
                  </a:lnTo>
                  <a:lnTo>
                    <a:pt x="328" y="128"/>
                  </a:lnTo>
                  <a:lnTo>
                    <a:pt x="328" y="128"/>
                  </a:lnTo>
                  <a:close/>
                  <a:moveTo>
                    <a:pt x="416" y="146"/>
                  </a:moveTo>
                  <a:lnTo>
                    <a:pt x="416" y="142"/>
                  </a:lnTo>
                  <a:lnTo>
                    <a:pt x="416" y="140"/>
                  </a:lnTo>
                  <a:lnTo>
                    <a:pt x="416" y="142"/>
                  </a:lnTo>
                  <a:lnTo>
                    <a:pt x="416" y="146"/>
                  </a:lnTo>
                  <a:lnTo>
                    <a:pt x="416" y="146"/>
                  </a:lnTo>
                  <a:lnTo>
                    <a:pt x="416" y="146"/>
                  </a:lnTo>
                  <a:close/>
                  <a:moveTo>
                    <a:pt x="498" y="318"/>
                  </a:moveTo>
                  <a:lnTo>
                    <a:pt x="498" y="314"/>
                  </a:lnTo>
                  <a:lnTo>
                    <a:pt x="502" y="314"/>
                  </a:lnTo>
                  <a:lnTo>
                    <a:pt x="498" y="314"/>
                  </a:lnTo>
                  <a:lnTo>
                    <a:pt x="498" y="318"/>
                  </a:lnTo>
                  <a:lnTo>
                    <a:pt x="498" y="318"/>
                  </a:lnTo>
                  <a:lnTo>
                    <a:pt x="498" y="318"/>
                  </a:lnTo>
                  <a:close/>
                  <a:moveTo>
                    <a:pt x="494" y="326"/>
                  </a:moveTo>
                  <a:lnTo>
                    <a:pt x="494" y="322"/>
                  </a:lnTo>
                  <a:lnTo>
                    <a:pt x="494" y="326"/>
                  </a:lnTo>
                  <a:lnTo>
                    <a:pt x="494" y="326"/>
                  </a:lnTo>
                  <a:lnTo>
                    <a:pt x="494" y="326"/>
                  </a:lnTo>
                  <a:close/>
                  <a:moveTo>
                    <a:pt x="360" y="552"/>
                  </a:moveTo>
                  <a:lnTo>
                    <a:pt x="358" y="552"/>
                  </a:lnTo>
                  <a:lnTo>
                    <a:pt x="358" y="550"/>
                  </a:lnTo>
                  <a:lnTo>
                    <a:pt x="360" y="546"/>
                  </a:lnTo>
                  <a:lnTo>
                    <a:pt x="360" y="550"/>
                  </a:lnTo>
                  <a:lnTo>
                    <a:pt x="360" y="552"/>
                  </a:lnTo>
                  <a:lnTo>
                    <a:pt x="360" y="552"/>
                  </a:lnTo>
                  <a:lnTo>
                    <a:pt x="360" y="552"/>
                  </a:lnTo>
                  <a:close/>
                  <a:moveTo>
                    <a:pt x="360" y="578"/>
                  </a:moveTo>
                  <a:lnTo>
                    <a:pt x="360" y="574"/>
                  </a:lnTo>
                  <a:lnTo>
                    <a:pt x="360" y="570"/>
                  </a:lnTo>
                  <a:lnTo>
                    <a:pt x="360" y="566"/>
                  </a:lnTo>
                  <a:lnTo>
                    <a:pt x="360" y="570"/>
                  </a:lnTo>
                  <a:lnTo>
                    <a:pt x="360" y="574"/>
                  </a:lnTo>
                  <a:lnTo>
                    <a:pt x="360" y="578"/>
                  </a:lnTo>
                  <a:lnTo>
                    <a:pt x="360" y="578"/>
                  </a:lnTo>
                  <a:lnTo>
                    <a:pt x="360" y="578"/>
                  </a:lnTo>
                  <a:close/>
                  <a:moveTo>
                    <a:pt x="312" y="116"/>
                  </a:moveTo>
                  <a:lnTo>
                    <a:pt x="312" y="114"/>
                  </a:lnTo>
                  <a:lnTo>
                    <a:pt x="316" y="114"/>
                  </a:lnTo>
                  <a:lnTo>
                    <a:pt x="316" y="110"/>
                  </a:lnTo>
                  <a:lnTo>
                    <a:pt x="316" y="106"/>
                  </a:lnTo>
                  <a:lnTo>
                    <a:pt x="316" y="102"/>
                  </a:lnTo>
                  <a:lnTo>
                    <a:pt x="320" y="102"/>
                  </a:lnTo>
                  <a:lnTo>
                    <a:pt x="324" y="102"/>
                  </a:lnTo>
                  <a:lnTo>
                    <a:pt x="324" y="106"/>
                  </a:lnTo>
                  <a:lnTo>
                    <a:pt x="324" y="110"/>
                  </a:lnTo>
                  <a:lnTo>
                    <a:pt x="320" y="110"/>
                  </a:lnTo>
                  <a:lnTo>
                    <a:pt x="320" y="114"/>
                  </a:lnTo>
                  <a:lnTo>
                    <a:pt x="316" y="114"/>
                  </a:lnTo>
                  <a:lnTo>
                    <a:pt x="316" y="116"/>
                  </a:lnTo>
                  <a:lnTo>
                    <a:pt x="312" y="116"/>
                  </a:lnTo>
                  <a:lnTo>
                    <a:pt x="312" y="116"/>
                  </a:lnTo>
                  <a:lnTo>
                    <a:pt x="312" y="116"/>
                  </a:lnTo>
                  <a:close/>
                  <a:moveTo>
                    <a:pt x="420" y="494"/>
                  </a:moveTo>
                  <a:lnTo>
                    <a:pt x="424" y="494"/>
                  </a:lnTo>
                  <a:lnTo>
                    <a:pt x="420" y="494"/>
                  </a:lnTo>
                  <a:lnTo>
                    <a:pt x="420" y="494"/>
                  </a:lnTo>
                  <a:lnTo>
                    <a:pt x="420" y="494"/>
                  </a:lnTo>
                  <a:close/>
                  <a:moveTo>
                    <a:pt x="406" y="508"/>
                  </a:moveTo>
                  <a:lnTo>
                    <a:pt x="406" y="504"/>
                  </a:lnTo>
                  <a:lnTo>
                    <a:pt x="406" y="508"/>
                  </a:lnTo>
                  <a:lnTo>
                    <a:pt x="406" y="508"/>
                  </a:lnTo>
                  <a:lnTo>
                    <a:pt x="406" y="50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181"/>
            <p:cNvSpPr>
              <a:spLocks noEditPoints="1"/>
            </p:cNvSpPr>
            <p:nvPr/>
          </p:nvSpPr>
          <p:spPr bwMode="auto">
            <a:xfrm>
              <a:off x="2619375" y="4219643"/>
              <a:ext cx="273050" cy="454025"/>
            </a:xfrm>
            <a:custGeom>
              <a:avLst/>
              <a:gdLst>
                <a:gd name="T0" fmla="*/ 68 w 172"/>
                <a:gd name="T1" fmla="*/ 30 h 286"/>
                <a:gd name="T2" fmla="*/ 82 w 172"/>
                <a:gd name="T3" fmla="*/ 22 h 286"/>
                <a:gd name="T4" fmla="*/ 98 w 172"/>
                <a:gd name="T5" fmla="*/ 8 h 286"/>
                <a:gd name="T6" fmla="*/ 104 w 172"/>
                <a:gd name="T7" fmla="*/ 0 h 286"/>
                <a:gd name="T8" fmla="*/ 104 w 172"/>
                <a:gd name="T9" fmla="*/ 12 h 286"/>
                <a:gd name="T10" fmla="*/ 94 w 172"/>
                <a:gd name="T11" fmla="*/ 26 h 286"/>
                <a:gd name="T12" fmla="*/ 86 w 172"/>
                <a:gd name="T13" fmla="*/ 44 h 286"/>
                <a:gd name="T14" fmla="*/ 86 w 172"/>
                <a:gd name="T15" fmla="*/ 60 h 286"/>
                <a:gd name="T16" fmla="*/ 98 w 172"/>
                <a:gd name="T17" fmla="*/ 74 h 286"/>
                <a:gd name="T18" fmla="*/ 98 w 172"/>
                <a:gd name="T19" fmla="*/ 90 h 286"/>
                <a:gd name="T20" fmla="*/ 112 w 172"/>
                <a:gd name="T21" fmla="*/ 96 h 286"/>
                <a:gd name="T22" fmla="*/ 128 w 172"/>
                <a:gd name="T23" fmla="*/ 96 h 286"/>
                <a:gd name="T24" fmla="*/ 142 w 172"/>
                <a:gd name="T25" fmla="*/ 108 h 286"/>
                <a:gd name="T26" fmla="*/ 164 w 172"/>
                <a:gd name="T27" fmla="*/ 108 h 286"/>
                <a:gd name="T28" fmla="*/ 160 w 172"/>
                <a:gd name="T29" fmla="*/ 130 h 286"/>
                <a:gd name="T30" fmla="*/ 164 w 172"/>
                <a:gd name="T31" fmla="*/ 150 h 286"/>
                <a:gd name="T32" fmla="*/ 160 w 172"/>
                <a:gd name="T33" fmla="*/ 164 h 286"/>
                <a:gd name="T34" fmla="*/ 172 w 172"/>
                <a:gd name="T35" fmla="*/ 186 h 286"/>
                <a:gd name="T36" fmla="*/ 168 w 172"/>
                <a:gd name="T37" fmla="*/ 186 h 286"/>
                <a:gd name="T38" fmla="*/ 158 w 172"/>
                <a:gd name="T39" fmla="*/ 182 h 286"/>
                <a:gd name="T40" fmla="*/ 154 w 172"/>
                <a:gd name="T41" fmla="*/ 186 h 286"/>
                <a:gd name="T42" fmla="*/ 132 w 172"/>
                <a:gd name="T43" fmla="*/ 198 h 286"/>
                <a:gd name="T44" fmla="*/ 138 w 172"/>
                <a:gd name="T45" fmla="*/ 202 h 286"/>
                <a:gd name="T46" fmla="*/ 128 w 172"/>
                <a:gd name="T47" fmla="*/ 216 h 286"/>
                <a:gd name="T48" fmla="*/ 138 w 172"/>
                <a:gd name="T49" fmla="*/ 232 h 286"/>
                <a:gd name="T50" fmla="*/ 134 w 172"/>
                <a:gd name="T51" fmla="*/ 246 h 286"/>
                <a:gd name="T52" fmla="*/ 128 w 172"/>
                <a:gd name="T53" fmla="*/ 286 h 286"/>
                <a:gd name="T54" fmla="*/ 128 w 172"/>
                <a:gd name="T55" fmla="*/ 260 h 286"/>
                <a:gd name="T56" fmla="*/ 112 w 172"/>
                <a:gd name="T57" fmla="*/ 254 h 286"/>
                <a:gd name="T58" fmla="*/ 98 w 172"/>
                <a:gd name="T59" fmla="*/ 258 h 286"/>
                <a:gd name="T60" fmla="*/ 86 w 172"/>
                <a:gd name="T61" fmla="*/ 254 h 286"/>
                <a:gd name="T62" fmla="*/ 78 w 172"/>
                <a:gd name="T63" fmla="*/ 246 h 286"/>
                <a:gd name="T64" fmla="*/ 68 w 172"/>
                <a:gd name="T65" fmla="*/ 228 h 286"/>
                <a:gd name="T66" fmla="*/ 60 w 172"/>
                <a:gd name="T67" fmla="*/ 216 h 286"/>
                <a:gd name="T68" fmla="*/ 46 w 172"/>
                <a:gd name="T69" fmla="*/ 208 h 286"/>
                <a:gd name="T70" fmla="*/ 22 w 172"/>
                <a:gd name="T71" fmla="*/ 208 h 286"/>
                <a:gd name="T72" fmla="*/ 12 w 172"/>
                <a:gd name="T73" fmla="*/ 198 h 286"/>
                <a:gd name="T74" fmla="*/ 0 w 172"/>
                <a:gd name="T75" fmla="*/ 182 h 286"/>
                <a:gd name="T76" fmla="*/ 8 w 172"/>
                <a:gd name="T77" fmla="*/ 176 h 286"/>
                <a:gd name="T78" fmla="*/ 16 w 172"/>
                <a:gd name="T79" fmla="*/ 168 h 286"/>
                <a:gd name="T80" fmla="*/ 22 w 172"/>
                <a:gd name="T81" fmla="*/ 160 h 286"/>
                <a:gd name="T82" fmla="*/ 26 w 172"/>
                <a:gd name="T83" fmla="*/ 146 h 286"/>
                <a:gd name="T84" fmla="*/ 22 w 172"/>
                <a:gd name="T85" fmla="*/ 142 h 286"/>
                <a:gd name="T86" fmla="*/ 22 w 172"/>
                <a:gd name="T87" fmla="*/ 126 h 286"/>
                <a:gd name="T88" fmla="*/ 22 w 172"/>
                <a:gd name="T89" fmla="*/ 112 h 286"/>
                <a:gd name="T90" fmla="*/ 18 w 172"/>
                <a:gd name="T91" fmla="*/ 94 h 286"/>
                <a:gd name="T92" fmla="*/ 26 w 172"/>
                <a:gd name="T93" fmla="*/ 82 h 286"/>
                <a:gd name="T94" fmla="*/ 22 w 172"/>
                <a:gd name="T95" fmla="*/ 68 h 286"/>
                <a:gd name="T96" fmla="*/ 34 w 172"/>
                <a:gd name="T97" fmla="*/ 74 h 286"/>
                <a:gd name="T98" fmla="*/ 38 w 172"/>
                <a:gd name="T99" fmla="*/ 60 h 286"/>
                <a:gd name="T100" fmla="*/ 48 w 172"/>
                <a:gd name="T101" fmla="*/ 44 h 286"/>
                <a:gd name="T102" fmla="*/ 52 w 172"/>
                <a:gd name="T103" fmla="*/ 34 h 286"/>
                <a:gd name="T104" fmla="*/ 60 w 172"/>
                <a:gd name="T105" fmla="*/ 26 h 286"/>
                <a:gd name="T106" fmla="*/ 22 w 172"/>
                <a:gd name="T107" fmla="*/ 142 h 286"/>
                <a:gd name="T108" fmla="*/ 16 w 172"/>
                <a:gd name="T109" fmla="*/ 17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86">
                  <a:moveTo>
                    <a:pt x="60" y="22"/>
                  </a:moveTo>
                  <a:lnTo>
                    <a:pt x="64" y="26"/>
                  </a:lnTo>
                  <a:lnTo>
                    <a:pt x="68" y="26"/>
                  </a:lnTo>
                  <a:lnTo>
                    <a:pt x="64" y="26"/>
                  </a:lnTo>
                  <a:lnTo>
                    <a:pt x="64" y="30"/>
                  </a:lnTo>
                  <a:lnTo>
                    <a:pt x="68" y="30"/>
                  </a:lnTo>
                  <a:lnTo>
                    <a:pt x="68" y="26"/>
                  </a:lnTo>
                  <a:lnTo>
                    <a:pt x="68" y="22"/>
                  </a:lnTo>
                  <a:lnTo>
                    <a:pt x="72" y="18"/>
                  </a:lnTo>
                  <a:lnTo>
                    <a:pt x="74" y="22"/>
                  </a:lnTo>
                  <a:lnTo>
                    <a:pt x="78" y="22"/>
                  </a:lnTo>
                  <a:lnTo>
                    <a:pt x="82" y="22"/>
                  </a:lnTo>
                  <a:lnTo>
                    <a:pt x="82" y="18"/>
                  </a:lnTo>
                  <a:lnTo>
                    <a:pt x="86" y="18"/>
                  </a:lnTo>
                  <a:lnTo>
                    <a:pt x="90" y="14"/>
                  </a:lnTo>
                  <a:lnTo>
                    <a:pt x="94" y="12"/>
                  </a:lnTo>
                  <a:lnTo>
                    <a:pt x="98" y="12"/>
                  </a:lnTo>
                  <a:lnTo>
                    <a:pt x="98" y="8"/>
                  </a:lnTo>
                  <a:lnTo>
                    <a:pt x="98" y="4"/>
                  </a:lnTo>
                  <a:lnTo>
                    <a:pt x="102" y="4"/>
                  </a:lnTo>
                  <a:lnTo>
                    <a:pt x="102" y="8"/>
                  </a:lnTo>
                  <a:lnTo>
                    <a:pt x="102" y="4"/>
                  </a:lnTo>
                  <a:lnTo>
                    <a:pt x="104" y="4"/>
                  </a:lnTo>
                  <a:lnTo>
                    <a:pt x="104" y="0"/>
                  </a:lnTo>
                  <a:lnTo>
                    <a:pt x="108" y="0"/>
                  </a:lnTo>
                  <a:lnTo>
                    <a:pt x="112" y="4"/>
                  </a:lnTo>
                  <a:lnTo>
                    <a:pt x="112" y="8"/>
                  </a:lnTo>
                  <a:lnTo>
                    <a:pt x="112" y="12"/>
                  </a:lnTo>
                  <a:lnTo>
                    <a:pt x="108" y="12"/>
                  </a:lnTo>
                  <a:lnTo>
                    <a:pt x="104" y="12"/>
                  </a:lnTo>
                  <a:lnTo>
                    <a:pt x="104" y="14"/>
                  </a:lnTo>
                  <a:lnTo>
                    <a:pt x="102" y="14"/>
                  </a:lnTo>
                  <a:lnTo>
                    <a:pt x="98" y="18"/>
                  </a:lnTo>
                  <a:lnTo>
                    <a:pt x="98" y="22"/>
                  </a:lnTo>
                  <a:lnTo>
                    <a:pt x="94" y="22"/>
                  </a:lnTo>
                  <a:lnTo>
                    <a:pt x="94" y="26"/>
                  </a:lnTo>
                  <a:lnTo>
                    <a:pt x="90" y="26"/>
                  </a:lnTo>
                  <a:lnTo>
                    <a:pt x="90" y="30"/>
                  </a:lnTo>
                  <a:lnTo>
                    <a:pt x="90" y="34"/>
                  </a:lnTo>
                  <a:lnTo>
                    <a:pt x="86" y="38"/>
                  </a:lnTo>
                  <a:lnTo>
                    <a:pt x="86" y="42"/>
                  </a:lnTo>
                  <a:lnTo>
                    <a:pt x="86" y="44"/>
                  </a:lnTo>
                  <a:lnTo>
                    <a:pt x="86" y="48"/>
                  </a:lnTo>
                  <a:lnTo>
                    <a:pt x="86" y="52"/>
                  </a:lnTo>
                  <a:lnTo>
                    <a:pt x="82" y="52"/>
                  </a:lnTo>
                  <a:lnTo>
                    <a:pt x="82" y="56"/>
                  </a:lnTo>
                  <a:lnTo>
                    <a:pt x="86" y="56"/>
                  </a:lnTo>
                  <a:lnTo>
                    <a:pt x="86" y="60"/>
                  </a:lnTo>
                  <a:lnTo>
                    <a:pt x="90" y="60"/>
                  </a:lnTo>
                  <a:lnTo>
                    <a:pt x="90" y="64"/>
                  </a:lnTo>
                  <a:lnTo>
                    <a:pt x="90" y="68"/>
                  </a:lnTo>
                  <a:lnTo>
                    <a:pt x="94" y="70"/>
                  </a:lnTo>
                  <a:lnTo>
                    <a:pt x="94" y="74"/>
                  </a:lnTo>
                  <a:lnTo>
                    <a:pt x="98" y="74"/>
                  </a:lnTo>
                  <a:lnTo>
                    <a:pt x="98" y="78"/>
                  </a:lnTo>
                  <a:lnTo>
                    <a:pt x="94" y="78"/>
                  </a:lnTo>
                  <a:lnTo>
                    <a:pt x="94" y="82"/>
                  </a:lnTo>
                  <a:lnTo>
                    <a:pt x="94" y="86"/>
                  </a:lnTo>
                  <a:lnTo>
                    <a:pt x="94" y="90"/>
                  </a:lnTo>
                  <a:lnTo>
                    <a:pt x="98" y="90"/>
                  </a:lnTo>
                  <a:lnTo>
                    <a:pt x="98" y="94"/>
                  </a:lnTo>
                  <a:lnTo>
                    <a:pt x="102" y="94"/>
                  </a:lnTo>
                  <a:lnTo>
                    <a:pt x="104" y="94"/>
                  </a:lnTo>
                  <a:lnTo>
                    <a:pt x="108" y="94"/>
                  </a:lnTo>
                  <a:lnTo>
                    <a:pt x="112" y="94"/>
                  </a:lnTo>
                  <a:lnTo>
                    <a:pt x="112" y="96"/>
                  </a:lnTo>
                  <a:lnTo>
                    <a:pt x="112" y="94"/>
                  </a:lnTo>
                  <a:lnTo>
                    <a:pt x="116" y="94"/>
                  </a:lnTo>
                  <a:lnTo>
                    <a:pt x="120" y="94"/>
                  </a:lnTo>
                  <a:lnTo>
                    <a:pt x="124" y="94"/>
                  </a:lnTo>
                  <a:lnTo>
                    <a:pt x="124" y="96"/>
                  </a:lnTo>
                  <a:lnTo>
                    <a:pt x="128" y="96"/>
                  </a:lnTo>
                  <a:lnTo>
                    <a:pt x="128" y="94"/>
                  </a:lnTo>
                  <a:lnTo>
                    <a:pt x="128" y="96"/>
                  </a:lnTo>
                  <a:lnTo>
                    <a:pt x="132" y="104"/>
                  </a:lnTo>
                  <a:lnTo>
                    <a:pt x="138" y="108"/>
                  </a:lnTo>
                  <a:lnTo>
                    <a:pt x="138" y="112"/>
                  </a:lnTo>
                  <a:lnTo>
                    <a:pt x="142" y="108"/>
                  </a:lnTo>
                  <a:lnTo>
                    <a:pt x="146" y="108"/>
                  </a:lnTo>
                  <a:lnTo>
                    <a:pt x="150" y="108"/>
                  </a:lnTo>
                  <a:lnTo>
                    <a:pt x="154" y="108"/>
                  </a:lnTo>
                  <a:lnTo>
                    <a:pt x="158" y="108"/>
                  </a:lnTo>
                  <a:lnTo>
                    <a:pt x="160" y="108"/>
                  </a:lnTo>
                  <a:lnTo>
                    <a:pt x="164" y="108"/>
                  </a:lnTo>
                  <a:lnTo>
                    <a:pt x="164" y="112"/>
                  </a:lnTo>
                  <a:lnTo>
                    <a:pt x="160" y="116"/>
                  </a:lnTo>
                  <a:lnTo>
                    <a:pt x="160" y="120"/>
                  </a:lnTo>
                  <a:lnTo>
                    <a:pt x="160" y="124"/>
                  </a:lnTo>
                  <a:lnTo>
                    <a:pt x="160" y="126"/>
                  </a:lnTo>
                  <a:lnTo>
                    <a:pt x="160" y="130"/>
                  </a:lnTo>
                  <a:lnTo>
                    <a:pt x="160" y="134"/>
                  </a:lnTo>
                  <a:lnTo>
                    <a:pt x="158" y="138"/>
                  </a:lnTo>
                  <a:lnTo>
                    <a:pt x="160" y="142"/>
                  </a:lnTo>
                  <a:lnTo>
                    <a:pt x="160" y="146"/>
                  </a:lnTo>
                  <a:lnTo>
                    <a:pt x="160" y="150"/>
                  </a:lnTo>
                  <a:lnTo>
                    <a:pt x="164" y="150"/>
                  </a:lnTo>
                  <a:lnTo>
                    <a:pt x="164" y="152"/>
                  </a:lnTo>
                  <a:lnTo>
                    <a:pt x="164" y="156"/>
                  </a:lnTo>
                  <a:lnTo>
                    <a:pt x="168" y="156"/>
                  </a:lnTo>
                  <a:lnTo>
                    <a:pt x="164" y="156"/>
                  </a:lnTo>
                  <a:lnTo>
                    <a:pt x="164" y="160"/>
                  </a:lnTo>
                  <a:lnTo>
                    <a:pt x="160" y="164"/>
                  </a:lnTo>
                  <a:lnTo>
                    <a:pt x="160" y="168"/>
                  </a:lnTo>
                  <a:lnTo>
                    <a:pt x="164" y="168"/>
                  </a:lnTo>
                  <a:lnTo>
                    <a:pt x="168" y="172"/>
                  </a:lnTo>
                  <a:lnTo>
                    <a:pt x="168" y="176"/>
                  </a:lnTo>
                  <a:lnTo>
                    <a:pt x="168" y="178"/>
                  </a:lnTo>
                  <a:lnTo>
                    <a:pt x="172" y="186"/>
                  </a:lnTo>
                  <a:lnTo>
                    <a:pt x="172" y="190"/>
                  </a:lnTo>
                  <a:lnTo>
                    <a:pt x="172" y="194"/>
                  </a:lnTo>
                  <a:lnTo>
                    <a:pt x="168" y="194"/>
                  </a:lnTo>
                  <a:lnTo>
                    <a:pt x="168" y="190"/>
                  </a:lnTo>
                  <a:lnTo>
                    <a:pt x="172" y="190"/>
                  </a:lnTo>
                  <a:lnTo>
                    <a:pt x="168" y="186"/>
                  </a:lnTo>
                  <a:lnTo>
                    <a:pt x="168" y="182"/>
                  </a:lnTo>
                  <a:lnTo>
                    <a:pt x="168" y="178"/>
                  </a:lnTo>
                  <a:lnTo>
                    <a:pt x="164" y="178"/>
                  </a:lnTo>
                  <a:lnTo>
                    <a:pt x="160" y="178"/>
                  </a:lnTo>
                  <a:lnTo>
                    <a:pt x="160" y="182"/>
                  </a:lnTo>
                  <a:lnTo>
                    <a:pt x="158" y="182"/>
                  </a:lnTo>
                  <a:lnTo>
                    <a:pt x="158" y="186"/>
                  </a:lnTo>
                  <a:lnTo>
                    <a:pt x="158" y="182"/>
                  </a:lnTo>
                  <a:lnTo>
                    <a:pt x="154" y="182"/>
                  </a:lnTo>
                  <a:lnTo>
                    <a:pt x="154" y="178"/>
                  </a:lnTo>
                  <a:lnTo>
                    <a:pt x="154" y="182"/>
                  </a:lnTo>
                  <a:lnTo>
                    <a:pt x="154" y="186"/>
                  </a:lnTo>
                  <a:lnTo>
                    <a:pt x="146" y="186"/>
                  </a:lnTo>
                  <a:lnTo>
                    <a:pt x="142" y="186"/>
                  </a:lnTo>
                  <a:lnTo>
                    <a:pt x="138" y="186"/>
                  </a:lnTo>
                  <a:lnTo>
                    <a:pt x="134" y="182"/>
                  </a:lnTo>
                  <a:lnTo>
                    <a:pt x="132" y="186"/>
                  </a:lnTo>
                  <a:lnTo>
                    <a:pt x="132" y="198"/>
                  </a:lnTo>
                  <a:lnTo>
                    <a:pt x="134" y="198"/>
                  </a:lnTo>
                  <a:lnTo>
                    <a:pt x="138" y="198"/>
                  </a:lnTo>
                  <a:lnTo>
                    <a:pt x="142" y="202"/>
                  </a:lnTo>
                  <a:lnTo>
                    <a:pt x="142" y="206"/>
                  </a:lnTo>
                  <a:lnTo>
                    <a:pt x="138" y="206"/>
                  </a:lnTo>
                  <a:lnTo>
                    <a:pt x="138" y="202"/>
                  </a:lnTo>
                  <a:lnTo>
                    <a:pt x="134" y="202"/>
                  </a:lnTo>
                  <a:lnTo>
                    <a:pt x="132" y="206"/>
                  </a:lnTo>
                  <a:lnTo>
                    <a:pt x="128" y="206"/>
                  </a:lnTo>
                  <a:lnTo>
                    <a:pt x="128" y="208"/>
                  </a:lnTo>
                  <a:lnTo>
                    <a:pt x="128" y="212"/>
                  </a:lnTo>
                  <a:lnTo>
                    <a:pt x="128" y="216"/>
                  </a:lnTo>
                  <a:lnTo>
                    <a:pt x="132" y="220"/>
                  </a:lnTo>
                  <a:lnTo>
                    <a:pt x="132" y="224"/>
                  </a:lnTo>
                  <a:lnTo>
                    <a:pt x="134" y="224"/>
                  </a:lnTo>
                  <a:lnTo>
                    <a:pt x="134" y="228"/>
                  </a:lnTo>
                  <a:lnTo>
                    <a:pt x="134" y="232"/>
                  </a:lnTo>
                  <a:lnTo>
                    <a:pt x="138" y="232"/>
                  </a:lnTo>
                  <a:lnTo>
                    <a:pt x="134" y="232"/>
                  </a:lnTo>
                  <a:lnTo>
                    <a:pt x="138" y="232"/>
                  </a:lnTo>
                  <a:lnTo>
                    <a:pt x="138" y="234"/>
                  </a:lnTo>
                  <a:lnTo>
                    <a:pt x="138" y="238"/>
                  </a:lnTo>
                  <a:lnTo>
                    <a:pt x="134" y="238"/>
                  </a:lnTo>
                  <a:lnTo>
                    <a:pt x="134" y="246"/>
                  </a:lnTo>
                  <a:lnTo>
                    <a:pt x="134" y="254"/>
                  </a:lnTo>
                  <a:lnTo>
                    <a:pt x="134" y="258"/>
                  </a:lnTo>
                  <a:lnTo>
                    <a:pt x="132" y="272"/>
                  </a:lnTo>
                  <a:lnTo>
                    <a:pt x="132" y="278"/>
                  </a:lnTo>
                  <a:lnTo>
                    <a:pt x="132" y="286"/>
                  </a:lnTo>
                  <a:lnTo>
                    <a:pt x="128" y="286"/>
                  </a:lnTo>
                  <a:lnTo>
                    <a:pt x="128" y="282"/>
                  </a:lnTo>
                  <a:lnTo>
                    <a:pt x="124" y="278"/>
                  </a:lnTo>
                  <a:lnTo>
                    <a:pt x="120" y="278"/>
                  </a:lnTo>
                  <a:lnTo>
                    <a:pt x="120" y="274"/>
                  </a:lnTo>
                  <a:lnTo>
                    <a:pt x="124" y="272"/>
                  </a:lnTo>
                  <a:lnTo>
                    <a:pt x="128" y="260"/>
                  </a:lnTo>
                  <a:lnTo>
                    <a:pt x="128" y="258"/>
                  </a:lnTo>
                  <a:lnTo>
                    <a:pt x="124" y="258"/>
                  </a:lnTo>
                  <a:lnTo>
                    <a:pt x="120" y="258"/>
                  </a:lnTo>
                  <a:lnTo>
                    <a:pt x="120" y="254"/>
                  </a:lnTo>
                  <a:lnTo>
                    <a:pt x="116" y="254"/>
                  </a:lnTo>
                  <a:lnTo>
                    <a:pt x="112" y="254"/>
                  </a:lnTo>
                  <a:lnTo>
                    <a:pt x="108" y="254"/>
                  </a:lnTo>
                  <a:lnTo>
                    <a:pt x="104" y="254"/>
                  </a:lnTo>
                  <a:lnTo>
                    <a:pt x="104" y="250"/>
                  </a:lnTo>
                  <a:lnTo>
                    <a:pt x="102" y="254"/>
                  </a:lnTo>
                  <a:lnTo>
                    <a:pt x="102" y="258"/>
                  </a:lnTo>
                  <a:lnTo>
                    <a:pt x="98" y="258"/>
                  </a:lnTo>
                  <a:lnTo>
                    <a:pt x="94" y="258"/>
                  </a:lnTo>
                  <a:lnTo>
                    <a:pt x="90" y="258"/>
                  </a:lnTo>
                  <a:lnTo>
                    <a:pt x="86" y="258"/>
                  </a:lnTo>
                  <a:lnTo>
                    <a:pt x="86" y="254"/>
                  </a:lnTo>
                  <a:lnTo>
                    <a:pt x="86" y="258"/>
                  </a:lnTo>
                  <a:lnTo>
                    <a:pt x="86" y="254"/>
                  </a:lnTo>
                  <a:lnTo>
                    <a:pt x="82" y="254"/>
                  </a:lnTo>
                  <a:lnTo>
                    <a:pt x="86" y="254"/>
                  </a:lnTo>
                  <a:lnTo>
                    <a:pt x="86" y="250"/>
                  </a:lnTo>
                  <a:lnTo>
                    <a:pt x="86" y="246"/>
                  </a:lnTo>
                  <a:lnTo>
                    <a:pt x="82" y="246"/>
                  </a:lnTo>
                  <a:lnTo>
                    <a:pt x="78" y="246"/>
                  </a:lnTo>
                  <a:lnTo>
                    <a:pt x="78" y="242"/>
                  </a:lnTo>
                  <a:lnTo>
                    <a:pt x="78" y="238"/>
                  </a:lnTo>
                  <a:lnTo>
                    <a:pt x="74" y="234"/>
                  </a:lnTo>
                  <a:lnTo>
                    <a:pt x="72" y="232"/>
                  </a:lnTo>
                  <a:lnTo>
                    <a:pt x="68" y="232"/>
                  </a:lnTo>
                  <a:lnTo>
                    <a:pt x="68" y="228"/>
                  </a:lnTo>
                  <a:lnTo>
                    <a:pt x="68" y="224"/>
                  </a:lnTo>
                  <a:lnTo>
                    <a:pt x="64" y="220"/>
                  </a:lnTo>
                  <a:lnTo>
                    <a:pt x="60" y="220"/>
                  </a:lnTo>
                  <a:lnTo>
                    <a:pt x="60" y="216"/>
                  </a:lnTo>
                  <a:lnTo>
                    <a:pt x="60" y="220"/>
                  </a:lnTo>
                  <a:lnTo>
                    <a:pt x="60" y="216"/>
                  </a:lnTo>
                  <a:lnTo>
                    <a:pt x="56" y="216"/>
                  </a:lnTo>
                  <a:lnTo>
                    <a:pt x="52" y="216"/>
                  </a:lnTo>
                  <a:lnTo>
                    <a:pt x="48" y="216"/>
                  </a:lnTo>
                  <a:lnTo>
                    <a:pt x="48" y="212"/>
                  </a:lnTo>
                  <a:lnTo>
                    <a:pt x="46" y="212"/>
                  </a:lnTo>
                  <a:lnTo>
                    <a:pt x="46" y="208"/>
                  </a:lnTo>
                  <a:lnTo>
                    <a:pt x="42" y="208"/>
                  </a:lnTo>
                  <a:lnTo>
                    <a:pt x="38" y="208"/>
                  </a:lnTo>
                  <a:lnTo>
                    <a:pt x="34" y="208"/>
                  </a:lnTo>
                  <a:lnTo>
                    <a:pt x="30" y="208"/>
                  </a:lnTo>
                  <a:lnTo>
                    <a:pt x="26" y="208"/>
                  </a:lnTo>
                  <a:lnTo>
                    <a:pt x="22" y="208"/>
                  </a:lnTo>
                  <a:lnTo>
                    <a:pt x="22" y="206"/>
                  </a:lnTo>
                  <a:lnTo>
                    <a:pt x="22" y="202"/>
                  </a:lnTo>
                  <a:lnTo>
                    <a:pt x="18" y="202"/>
                  </a:lnTo>
                  <a:lnTo>
                    <a:pt x="16" y="202"/>
                  </a:lnTo>
                  <a:lnTo>
                    <a:pt x="16" y="198"/>
                  </a:lnTo>
                  <a:lnTo>
                    <a:pt x="12" y="198"/>
                  </a:lnTo>
                  <a:lnTo>
                    <a:pt x="8" y="194"/>
                  </a:lnTo>
                  <a:lnTo>
                    <a:pt x="4" y="194"/>
                  </a:lnTo>
                  <a:lnTo>
                    <a:pt x="4" y="190"/>
                  </a:lnTo>
                  <a:lnTo>
                    <a:pt x="4" y="186"/>
                  </a:lnTo>
                  <a:lnTo>
                    <a:pt x="0" y="186"/>
                  </a:lnTo>
                  <a:lnTo>
                    <a:pt x="0" y="182"/>
                  </a:lnTo>
                  <a:lnTo>
                    <a:pt x="4" y="182"/>
                  </a:lnTo>
                  <a:lnTo>
                    <a:pt x="8" y="182"/>
                  </a:lnTo>
                  <a:lnTo>
                    <a:pt x="8" y="178"/>
                  </a:lnTo>
                  <a:lnTo>
                    <a:pt x="4" y="178"/>
                  </a:lnTo>
                  <a:lnTo>
                    <a:pt x="4" y="176"/>
                  </a:lnTo>
                  <a:lnTo>
                    <a:pt x="8" y="176"/>
                  </a:lnTo>
                  <a:lnTo>
                    <a:pt x="8" y="172"/>
                  </a:lnTo>
                  <a:lnTo>
                    <a:pt x="8" y="176"/>
                  </a:lnTo>
                  <a:lnTo>
                    <a:pt x="8" y="172"/>
                  </a:lnTo>
                  <a:lnTo>
                    <a:pt x="12" y="172"/>
                  </a:lnTo>
                  <a:lnTo>
                    <a:pt x="16" y="172"/>
                  </a:lnTo>
                  <a:lnTo>
                    <a:pt x="16" y="168"/>
                  </a:lnTo>
                  <a:lnTo>
                    <a:pt x="16" y="172"/>
                  </a:lnTo>
                  <a:lnTo>
                    <a:pt x="18" y="172"/>
                  </a:lnTo>
                  <a:lnTo>
                    <a:pt x="18" y="168"/>
                  </a:lnTo>
                  <a:lnTo>
                    <a:pt x="18" y="164"/>
                  </a:lnTo>
                  <a:lnTo>
                    <a:pt x="22" y="164"/>
                  </a:lnTo>
                  <a:lnTo>
                    <a:pt x="22" y="160"/>
                  </a:lnTo>
                  <a:lnTo>
                    <a:pt x="22" y="156"/>
                  </a:lnTo>
                  <a:lnTo>
                    <a:pt x="26" y="152"/>
                  </a:lnTo>
                  <a:lnTo>
                    <a:pt x="26" y="150"/>
                  </a:lnTo>
                  <a:lnTo>
                    <a:pt x="30" y="150"/>
                  </a:lnTo>
                  <a:lnTo>
                    <a:pt x="26" y="150"/>
                  </a:lnTo>
                  <a:lnTo>
                    <a:pt x="26" y="146"/>
                  </a:lnTo>
                  <a:lnTo>
                    <a:pt x="22" y="146"/>
                  </a:lnTo>
                  <a:lnTo>
                    <a:pt x="22" y="150"/>
                  </a:lnTo>
                  <a:lnTo>
                    <a:pt x="22" y="146"/>
                  </a:lnTo>
                  <a:lnTo>
                    <a:pt x="22" y="142"/>
                  </a:lnTo>
                  <a:lnTo>
                    <a:pt x="26" y="142"/>
                  </a:lnTo>
                  <a:lnTo>
                    <a:pt x="22" y="142"/>
                  </a:lnTo>
                  <a:lnTo>
                    <a:pt x="22" y="138"/>
                  </a:lnTo>
                  <a:lnTo>
                    <a:pt x="26" y="138"/>
                  </a:lnTo>
                  <a:lnTo>
                    <a:pt x="26" y="134"/>
                  </a:lnTo>
                  <a:lnTo>
                    <a:pt x="26" y="130"/>
                  </a:lnTo>
                  <a:lnTo>
                    <a:pt x="22" y="130"/>
                  </a:lnTo>
                  <a:lnTo>
                    <a:pt x="22" y="126"/>
                  </a:lnTo>
                  <a:lnTo>
                    <a:pt x="22" y="124"/>
                  </a:lnTo>
                  <a:lnTo>
                    <a:pt x="22" y="120"/>
                  </a:lnTo>
                  <a:lnTo>
                    <a:pt x="26" y="120"/>
                  </a:lnTo>
                  <a:lnTo>
                    <a:pt x="26" y="116"/>
                  </a:lnTo>
                  <a:lnTo>
                    <a:pt x="26" y="112"/>
                  </a:lnTo>
                  <a:lnTo>
                    <a:pt x="22" y="112"/>
                  </a:lnTo>
                  <a:lnTo>
                    <a:pt x="22" y="108"/>
                  </a:lnTo>
                  <a:lnTo>
                    <a:pt x="22" y="104"/>
                  </a:lnTo>
                  <a:lnTo>
                    <a:pt x="26" y="100"/>
                  </a:lnTo>
                  <a:lnTo>
                    <a:pt x="22" y="100"/>
                  </a:lnTo>
                  <a:lnTo>
                    <a:pt x="18" y="96"/>
                  </a:lnTo>
                  <a:lnTo>
                    <a:pt x="18" y="94"/>
                  </a:lnTo>
                  <a:lnTo>
                    <a:pt x="16" y="90"/>
                  </a:lnTo>
                  <a:lnTo>
                    <a:pt x="18" y="86"/>
                  </a:lnTo>
                  <a:lnTo>
                    <a:pt x="18" y="82"/>
                  </a:lnTo>
                  <a:lnTo>
                    <a:pt x="18" y="86"/>
                  </a:lnTo>
                  <a:lnTo>
                    <a:pt x="22" y="86"/>
                  </a:lnTo>
                  <a:lnTo>
                    <a:pt x="26" y="82"/>
                  </a:lnTo>
                  <a:lnTo>
                    <a:pt x="22" y="82"/>
                  </a:lnTo>
                  <a:lnTo>
                    <a:pt x="26" y="78"/>
                  </a:lnTo>
                  <a:lnTo>
                    <a:pt x="26" y="74"/>
                  </a:lnTo>
                  <a:lnTo>
                    <a:pt x="22" y="74"/>
                  </a:lnTo>
                  <a:lnTo>
                    <a:pt x="22" y="70"/>
                  </a:lnTo>
                  <a:lnTo>
                    <a:pt x="22" y="68"/>
                  </a:lnTo>
                  <a:lnTo>
                    <a:pt x="26" y="68"/>
                  </a:lnTo>
                  <a:lnTo>
                    <a:pt x="26" y="70"/>
                  </a:lnTo>
                  <a:lnTo>
                    <a:pt x="30" y="74"/>
                  </a:lnTo>
                  <a:lnTo>
                    <a:pt x="30" y="78"/>
                  </a:lnTo>
                  <a:lnTo>
                    <a:pt x="34" y="78"/>
                  </a:lnTo>
                  <a:lnTo>
                    <a:pt x="34" y="74"/>
                  </a:lnTo>
                  <a:lnTo>
                    <a:pt x="34" y="70"/>
                  </a:lnTo>
                  <a:lnTo>
                    <a:pt x="30" y="70"/>
                  </a:lnTo>
                  <a:lnTo>
                    <a:pt x="30" y="68"/>
                  </a:lnTo>
                  <a:lnTo>
                    <a:pt x="34" y="68"/>
                  </a:lnTo>
                  <a:lnTo>
                    <a:pt x="38" y="64"/>
                  </a:lnTo>
                  <a:lnTo>
                    <a:pt x="38" y="60"/>
                  </a:lnTo>
                  <a:lnTo>
                    <a:pt x="42" y="60"/>
                  </a:lnTo>
                  <a:lnTo>
                    <a:pt x="42" y="56"/>
                  </a:lnTo>
                  <a:lnTo>
                    <a:pt x="46" y="52"/>
                  </a:lnTo>
                  <a:lnTo>
                    <a:pt x="48" y="52"/>
                  </a:lnTo>
                  <a:lnTo>
                    <a:pt x="48" y="48"/>
                  </a:lnTo>
                  <a:lnTo>
                    <a:pt x="48" y="44"/>
                  </a:lnTo>
                  <a:lnTo>
                    <a:pt x="48" y="42"/>
                  </a:lnTo>
                  <a:lnTo>
                    <a:pt x="48" y="38"/>
                  </a:lnTo>
                  <a:lnTo>
                    <a:pt x="52" y="38"/>
                  </a:lnTo>
                  <a:lnTo>
                    <a:pt x="52" y="34"/>
                  </a:lnTo>
                  <a:lnTo>
                    <a:pt x="48" y="34"/>
                  </a:lnTo>
                  <a:lnTo>
                    <a:pt x="52" y="34"/>
                  </a:lnTo>
                  <a:lnTo>
                    <a:pt x="52" y="30"/>
                  </a:lnTo>
                  <a:lnTo>
                    <a:pt x="56" y="30"/>
                  </a:lnTo>
                  <a:lnTo>
                    <a:pt x="52" y="30"/>
                  </a:lnTo>
                  <a:lnTo>
                    <a:pt x="56" y="30"/>
                  </a:lnTo>
                  <a:lnTo>
                    <a:pt x="56" y="26"/>
                  </a:lnTo>
                  <a:lnTo>
                    <a:pt x="60" y="26"/>
                  </a:lnTo>
                  <a:lnTo>
                    <a:pt x="60" y="22"/>
                  </a:lnTo>
                  <a:lnTo>
                    <a:pt x="60" y="22"/>
                  </a:lnTo>
                  <a:lnTo>
                    <a:pt x="60" y="22"/>
                  </a:lnTo>
                  <a:close/>
                  <a:moveTo>
                    <a:pt x="22" y="142"/>
                  </a:moveTo>
                  <a:lnTo>
                    <a:pt x="26" y="142"/>
                  </a:lnTo>
                  <a:lnTo>
                    <a:pt x="22" y="142"/>
                  </a:lnTo>
                  <a:lnTo>
                    <a:pt x="22" y="142"/>
                  </a:lnTo>
                  <a:lnTo>
                    <a:pt x="22" y="142"/>
                  </a:lnTo>
                  <a:close/>
                  <a:moveTo>
                    <a:pt x="16" y="172"/>
                  </a:moveTo>
                  <a:lnTo>
                    <a:pt x="12" y="172"/>
                  </a:lnTo>
                  <a:lnTo>
                    <a:pt x="12" y="168"/>
                  </a:lnTo>
                  <a:lnTo>
                    <a:pt x="16" y="172"/>
                  </a:lnTo>
                  <a:lnTo>
                    <a:pt x="16" y="172"/>
                  </a:lnTo>
                  <a:lnTo>
                    <a:pt x="16" y="17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182"/>
            <p:cNvSpPr>
              <a:spLocks noEditPoints="1"/>
            </p:cNvSpPr>
            <p:nvPr/>
          </p:nvSpPr>
          <p:spPr bwMode="auto">
            <a:xfrm>
              <a:off x="2336800" y="4521268"/>
              <a:ext cx="371475" cy="171450"/>
            </a:xfrm>
            <a:custGeom>
              <a:avLst/>
              <a:gdLst>
                <a:gd name="T0" fmla="*/ 166 w 234"/>
                <a:gd name="T1" fmla="*/ 100 h 108"/>
                <a:gd name="T2" fmla="*/ 164 w 234"/>
                <a:gd name="T3" fmla="*/ 100 h 108"/>
                <a:gd name="T4" fmla="*/ 160 w 234"/>
                <a:gd name="T5" fmla="*/ 92 h 108"/>
                <a:gd name="T6" fmla="*/ 160 w 234"/>
                <a:gd name="T7" fmla="*/ 82 h 108"/>
                <a:gd name="T8" fmla="*/ 166 w 234"/>
                <a:gd name="T9" fmla="*/ 78 h 108"/>
                <a:gd name="T10" fmla="*/ 166 w 234"/>
                <a:gd name="T11" fmla="*/ 68 h 108"/>
                <a:gd name="T12" fmla="*/ 166 w 234"/>
                <a:gd name="T13" fmla="*/ 64 h 108"/>
                <a:gd name="T14" fmla="*/ 164 w 234"/>
                <a:gd name="T15" fmla="*/ 64 h 108"/>
                <a:gd name="T16" fmla="*/ 164 w 234"/>
                <a:gd name="T17" fmla="*/ 68 h 108"/>
                <a:gd name="T18" fmla="*/ 156 w 234"/>
                <a:gd name="T19" fmla="*/ 68 h 108"/>
                <a:gd name="T20" fmla="*/ 152 w 234"/>
                <a:gd name="T21" fmla="*/ 60 h 108"/>
                <a:gd name="T22" fmla="*/ 152 w 234"/>
                <a:gd name="T23" fmla="*/ 56 h 108"/>
                <a:gd name="T24" fmla="*/ 156 w 234"/>
                <a:gd name="T25" fmla="*/ 48 h 108"/>
                <a:gd name="T26" fmla="*/ 156 w 234"/>
                <a:gd name="T27" fmla="*/ 42 h 108"/>
                <a:gd name="T28" fmla="*/ 160 w 234"/>
                <a:gd name="T29" fmla="*/ 34 h 108"/>
                <a:gd name="T30" fmla="*/ 164 w 234"/>
                <a:gd name="T31" fmla="*/ 26 h 108"/>
                <a:gd name="T32" fmla="*/ 164 w 234"/>
                <a:gd name="T33" fmla="*/ 16 h 108"/>
                <a:gd name="T34" fmla="*/ 166 w 234"/>
                <a:gd name="T35" fmla="*/ 8 h 108"/>
                <a:gd name="T36" fmla="*/ 178 w 234"/>
                <a:gd name="T37" fmla="*/ 4 h 108"/>
                <a:gd name="T38" fmla="*/ 182 w 234"/>
                <a:gd name="T39" fmla="*/ 4 h 108"/>
                <a:gd name="T40" fmla="*/ 192 w 234"/>
                <a:gd name="T41" fmla="*/ 8 h 108"/>
                <a:gd name="T42" fmla="*/ 200 w 234"/>
                <a:gd name="T43" fmla="*/ 12 h 108"/>
                <a:gd name="T44" fmla="*/ 204 w 234"/>
                <a:gd name="T45" fmla="*/ 18 h 108"/>
                <a:gd name="T46" fmla="*/ 216 w 234"/>
                <a:gd name="T47" fmla="*/ 18 h 108"/>
                <a:gd name="T48" fmla="*/ 222 w 234"/>
                <a:gd name="T49" fmla="*/ 22 h 108"/>
                <a:gd name="T50" fmla="*/ 230 w 234"/>
                <a:gd name="T51" fmla="*/ 26 h 108"/>
                <a:gd name="T52" fmla="*/ 230 w 234"/>
                <a:gd name="T53" fmla="*/ 34 h 108"/>
                <a:gd name="T54" fmla="*/ 230 w 234"/>
                <a:gd name="T55" fmla="*/ 42 h 108"/>
                <a:gd name="T56" fmla="*/ 226 w 234"/>
                <a:gd name="T57" fmla="*/ 52 h 108"/>
                <a:gd name="T58" fmla="*/ 220 w 234"/>
                <a:gd name="T59" fmla="*/ 60 h 108"/>
                <a:gd name="T60" fmla="*/ 208 w 234"/>
                <a:gd name="T61" fmla="*/ 72 h 108"/>
                <a:gd name="T62" fmla="*/ 196 w 234"/>
                <a:gd name="T63" fmla="*/ 74 h 108"/>
                <a:gd name="T64" fmla="*/ 192 w 234"/>
                <a:gd name="T65" fmla="*/ 82 h 108"/>
                <a:gd name="T66" fmla="*/ 190 w 234"/>
                <a:gd name="T67" fmla="*/ 82 h 108"/>
                <a:gd name="T68" fmla="*/ 186 w 234"/>
                <a:gd name="T69" fmla="*/ 88 h 108"/>
                <a:gd name="T70" fmla="*/ 182 w 234"/>
                <a:gd name="T71" fmla="*/ 96 h 108"/>
                <a:gd name="T72" fmla="*/ 182 w 234"/>
                <a:gd name="T73" fmla="*/ 100 h 108"/>
                <a:gd name="T74" fmla="*/ 174 w 234"/>
                <a:gd name="T75" fmla="*/ 108 h 108"/>
                <a:gd name="T76" fmla="*/ 170 w 234"/>
                <a:gd name="T77" fmla="*/ 104 h 108"/>
                <a:gd name="T78" fmla="*/ 14 w 234"/>
                <a:gd name="T79" fmla="*/ 38 h 108"/>
                <a:gd name="T80" fmla="*/ 22 w 234"/>
                <a:gd name="T81" fmla="*/ 34 h 108"/>
                <a:gd name="T82" fmla="*/ 18 w 234"/>
                <a:gd name="T83" fmla="*/ 38 h 108"/>
                <a:gd name="T84" fmla="*/ 4 w 234"/>
                <a:gd name="T85" fmla="*/ 42 h 108"/>
                <a:gd name="T86" fmla="*/ 8 w 234"/>
                <a:gd name="T87" fmla="*/ 34 h 108"/>
                <a:gd name="T88" fmla="*/ 0 w 234"/>
                <a:gd name="T89" fmla="*/ 26 h 108"/>
                <a:gd name="T90" fmla="*/ 8 w 234"/>
                <a:gd name="T91" fmla="*/ 22 h 108"/>
                <a:gd name="T92" fmla="*/ 10 w 234"/>
                <a:gd name="T93" fmla="*/ 30 h 108"/>
                <a:gd name="T94" fmla="*/ 10 w 234"/>
                <a:gd name="T95" fmla="*/ 42 h 108"/>
                <a:gd name="T96" fmla="*/ 8 w 234"/>
                <a:gd name="T97" fmla="*/ 42 h 108"/>
                <a:gd name="T98" fmla="*/ 10 w 234"/>
                <a:gd name="T99" fmla="*/ 26 h 108"/>
                <a:gd name="T100" fmla="*/ 14 w 234"/>
                <a:gd name="T101" fmla="*/ 30 h 108"/>
                <a:gd name="T102" fmla="*/ 0 w 234"/>
                <a:gd name="T103" fmla="*/ 34 h 108"/>
                <a:gd name="T104" fmla="*/ 4 w 234"/>
                <a:gd name="T105" fmla="*/ 34 h 108"/>
                <a:gd name="T106" fmla="*/ 30 w 234"/>
                <a:gd name="T107" fmla="*/ 42 h 108"/>
                <a:gd name="T108" fmla="*/ 34 w 234"/>
                <a:gd name="T109" fmla="*/ 42 h 108"/>
                <a:gd name="T110" fmla="*/ 30 w 234"/>
                <a:gd name="T111" fmla="*/ 42 h 108"/>
                <a:gd name="T112" fmla="*/ 18 w 234"/>
                <a:gd name="T113" fmla="*/ 46 h 108"/>
                <a:gd name="T114" fmla="*/ 18 w 234"/>
                <a:gd name="T115" fmla="*/ 48 h 108"/>
                <a:gd name="T116" fmla="*/ 160 w 234"/>
                <a:gd name="T117" fmla="*/ 72 h 108"/>
                <a:gd name="T118" fmla="*/ 164 w 234"/>
                <a:gd name="T119"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08">
                  <a:moveTo>
                    <a:pt x="170" y="104"/>
                  </a:moveTo>
                  <a:lnTo>
                    <a:pt x="170" y="100"/>
                  </a:lnTo>
                  <a:lnTo>
                    <a:pt x="166" y="100"/>
                  </a:lnTo>
                  <a:lnTo>
                    <a:pt x="164" y="100"/>
                  </a:lnTo>
                  <a:lnTo>
                    <a:pt x="164" y="96"/>
                  </a:lnTo>
                  <a:lnTo>
                    <a:pt x="164" y="100"/>
                  </a:lnTo>
                  <a:lnTo>
                    <a:pt x="160" y="100"/>
                  </a:lnTo>
                  <a:lnTo>
                    <a:pt x="160" y="96"/>
                  </a:lnTo>
                  <a:lnTo>
                    <a:pt x="160" y="92"/>
                  </a:lnTo>
                  <a:lnTo>
                    <a:pt x="164" y="88"/>
                  </a:lnTo>
                  <a:lnTo>
                    <a:pt x="164" y="86"/>
                  </a:lnTo>
                  <a:lnTo>
                    <a:pt x="160" y="82"/>
                  </a:lnTo>
                  <a:lnTo>
                    <a:pt x="164" y="82"/>
                  </a:lnTo>
                  <a:lnTo>
                    <a:pt x="164" y="78"/>
                  </a:lnTo>
                  <a:lnTo>
                    <a:pt x="166" y="78"/>
                  </a:lnTo>
                  <a:lnTo>
                    <a:pt x="166" y="74"/>
                  </a:lnTo>
                  <a:lnTo>
                    <a:pt x="166" y="72"/>
                  </a:lnTo>
                  <a:lnTo>
                    <a:pt x="166" y="68"/>
                  </a:lnTo>
                  <a:lnTo>
                    <a:pt x="166" y="64"/>
                  </a:lnTo>
                  <a:lnTo>
                    <a:pt x="166" y="60"/>
                  </a:lnTo>
                  <a:lnTo>
                    <a:pt x="166" y="64"/>
                  </a:lnTo>
                  <a:lnTo>
                    <a:pt x="166" y="68"/>
                  </a:lnTo>
                  <a:lnTo>
                    <a:pt x="164" y="68"/>
                  </a:lnTo>
                  <a:lnTo>
                    <a:pt x="164" y="64"/>
                  </a:lnTo>
                  <a:lnTo>
                    <a:pt x="166" y="64"/>
                  </a:lnTo>
                  <a:lnTo>
                    <a:pt x="164" y="64"/>
                  </a:lnTo>
                  <a:lnTo>
                    <a:pt x="164" y="68"/>
                  </a:lnTo>
                  <a:lnTo>
                    <a:pt x="164" y="72"/>
                  </a:lnTo>
                  <a:lnTo>
                    <a:pt x="160" y="72"/>
                  </a:lnTo>
                  <a:lnTo>
                    <a:pt x="156" y="68"/>
                  </a:lnTo>
                  <a:lnTo>
                    <a:pt x="156" y="64"/>
                  </a:lnTo>
                  <a:lnTo>
                    <a:pt x="152" y="64"/>
                  </a:lnTo>
                  <a:lnTo>
                    <a:pt x="152" y="60"/>
                  </a:lnTo>
                  <a:lnTo>
                    <a:pt x="156" y="60"/>
                  </a:lnTo>
                  <a:lnTo>
                    <a:pt x="156" y="56"/>
                  </a:lnTo>
                  <a:lnTo>
                    <a:pt x="152" y="56"/>
                  </a:lnTo>
                  <a:lnTo>
                    <a:pt x="152" y="52"/>
                  </a:lnTo>
                  <a:lnTo>
                    <a:pt x="152" y="48"/>
                  </a:lnTo>
                  <a:lnTo>
                    <a:pt x="156" y="48"/>
                  </a:lnTo>
                  <a:lnTo>
                    <a:pt x="152" y="46"/>
                  </a:lnTo>
                  <a:lnTo>
                    <a:pt x="152" y="42"/>
                  </a:lnTo>
                  <a:lnTo>
                    <a:pt x="156" y="42"/>
                  </a:lnTo>
                  <a:lnTo>
                    <a:pt x="156" y="38"/>
                  </a:lnTo>
                  <a:lnTo>
                    <a:pt x="160" y="38"/>
                  </a:lnTo>
                  <a:lnTo>
                    <a:pt x="160" y="34"/>
                  </a:lnTo>
                  <a:lnTo>
                    <a:pt x="160" y="30"/>
                  </a:lnTo>
                  <a:lnTo>
                    <a:pt x="160" y="26"/>
                  </a:lnTo>
                  <a:lnTo>
                    <a:pt x="164" y="26"/>
                  </a:lnTo>
                  <a:lnTo>
                    <a:pt x="164" y="22"/>
                  </a:lnTo>
                  <a:lnTo>
                    <a:pt x="164" y="18"/>
                  </a:lnTo>
                  <a:lnTo>
                    <a:pt x="164" y="16"/>
                  </a:lnTo>
                  <a:lnTo>
                    <a:pt x="164" y="12"/>
                  </a:lnTo>
                  <a:lnTo>
                    <a:pt x="166" y="12"/>
                  </a:lnTo>
                  <a:lnTo>
                    <a:pt x="166" y="8"/>
                  </a:lnTo>
                  <a:lnTo>
                    <a:pt x="170" y="8"/>
                  </a:lnTo>
                  <a:lnTo>
                    <a:pt x="174" y="8"/>
                  </a:lnTo>
                  <a:lnTo>
                    <a:pt x="178" y="4"/>
                  </a:lnTo>
                  <a:lnTo>
                    <a:pt x="182" y="4"/>
                  </a:lnTo>
                  <a:lnTo>
                    <a:pt x="182" y="0"/>
                  </a:lnTo>
                  <a:lnTo>
                    <a:pt x="182" y="4"/>
                  </a:lnTo>
                  <a:lnTo>
                    <a:pt x="186" y="4"/>
                  </a:lnTo>
                  <a:lnTo>
                    <a:pt x="190" y="8"/>
                  </a:lnTo>
                  <a:lnTo>
                    <a:pt x="192" y="8"/>
                  </a:lnTo>
                  <a:lnTo>
                    <a:pt x="192" y="12"/>
                  </a:lnTo>
                  <a:lnTo>
                    <a:pt x="196" y="12"/>
                  </a:lnTo>
                  <a:lnTo>
                    <a:pt x="200" y="12"/>
                  </a:lnTo>
                  <a:lnTo>
                    <a:pt x="200" y="16"/>
                  </a:lnTo>
                  <a:lnTo>
                    <a:pt x="200" y="18"/>
                  </a:lnTo>
                  <a:lnTo>
                    <a:pt x="204" y="18"/>
                  </a:lnTo>
                  <a:lnTo>
                    <a:pt x="208" y="18"/>
                  </a:lnTo>
                  <a:lnTo>
                    <a:pt x="212" y="18"/>
                  </a:lnTo>
                  <a:lnTo>
                    <a:pt x="216" y="18"/>
                  </a:lnTo>
                  <a:lnTo>
                    <a:pt x="220" y="18"/>
                  </a:lnTo>
                  <a:lnTo>
                    <a:pt x="222" y="18"/>
                  </a:lnTo>
                  <a:lnTo>
                    <a:pt x="222" y="22"/>
                  </a:lnTo>
                  <a:lnTo>
                    <a:pt x="226" y="22"/>
                  </a:lnTo>
                  <a:lnTo>
                    <a:pt x="226" y="26"/>
                  </a:lnTo>
                  <a:lnTo>
                    <a:pt x="230" y="26"/>
                  </a:lnTo>
                  <a:lnTo>
                    <a:pt x="226" y="26"/>
                  </a:lnTo>
                  <a:lnTo>
                    <a:pt x="230" y="30"/>
                  </a:lnTo>
                  <a:lnTo>
                    <a:pt x="230" y="34"/>
                  </a:lnTo>
                  <a:lnTo>
                    <a:pt x="230" y="38"/>
                  </a:lnTo>
                  <a:lnTo>
                    <a:pt x="234" y="42"/>
                  </a:lnTo>
                  <a:lnTo>
                    <a:pt x="230" y="42"/>
                  </a:lnTo>
                  <a:lnTo>
                    <a:pt x="230" y="46"/>
                  </a:lnTo>
                  <a:lnTo>
                    <a:pt x="226" y="48"/>
                  </a:lnTo>
                  <a:lnTo>
                    <a:pt x="226" y="52"/>
                  </a:lnTo>
                  <a:lnTo>
                    <a:pt x="222" y="56"/>
                  </a:lnTo>
                  <a:lnTo>
                    <a:pt x="222" y="60"/>
                  </a:lnTo>
                  <a:lnTo>
                    <a:pt x="220" y="60"/>
                  </a:lnTo>
                  <a:lnTo>
                    <a:pt x="216" y="64"/>
                  </a:lnTo>
                  <a:lnTo>
                    <a:pt x="212" y="68"/>
                  </a:lnTo>
                  <a:lnTo>
                    <a:pt x="208" y="72"/>
                  </a:lnTo>
                  <a:lnTo>
                    <a:pt x="204" y="72"/>
                  </a:lnTo>
                  <a:lnTo>
                    <a:pt x="200" y="74"/>
                  </a:lnTo>
                  <a:lnTo>
                    <a:pt x="196" y="74"/>
                  </a:lnTo>
                  <a:lnTo>
                    <a:pt x="192" y="74"/>
                  </a:lnTo>
                  <a:lnTo>
                    <a:pt x="192" y="78"/>
                  </a:lnTo>
                  <a:lnTo>
                    <a:pt x="192" y="82"/>
                  </a:lnTo>
                  <a:lnTo>
                    <a:pt x="190" y="82"/>
                  </a:lnTo>
                  <a:lnTo>
                    <a:pt x="190" y="86"/>
                  </a:lnTo>
                  <a:lnTo>
                    <a:pt x="190" y="82"/>
                  </a:lnTo>
                  <a:lnTo>
                    <a:pt x="190" y="86"/>
                  </a:lnTo>
                  <a:lnTo>
                    <a:pt x="190" y="88"/>
                  </a:lnTo>
                  <a:lnTo>
                    <a:pt x="186" y="88"/>
                  </a:lnTo>
                  <a:lnTo>
                    <a:pt x="186" y="92"/>
                  </a:lnTo>
                  <a:lnTo>
                    <a:pt x="186" y="96"/>
                  </a:lnTo>
                  <a:lnTo>
                    <a:pt x="182" y="96"/>
                  </a:lnTo>
                  <a:lnTo>
                    <a:pt x="182" y="100"/>
                  </a:lnTo>
                  <a:lnTo>
                    <a:pt x="186" y="100"/>
                  </a:lnTo>
                  <a:lnTo>
                    <a:pt x="182" y="100"/>
                  </a:lnTo>
                  <a:lnTo>
                    <a:pt x="182" y="104"/>
                  </a:lnTo>
                  <a:lnTo>
                    <a:pt x="178" y="108"/>
                  </a:lnTo>
                  <a:lnTo>
                    <a:pt x="174" y="108"/>
                  </a:lnTo>
                  <a:lnTo>
                    <a:pt x="174" y="104"/>
                  </a:lnTo>
                  <a:lnTo>
                    <a:pt x="170" y="104"/>
                  </a:lnTo>
                  <a:lnTo>
                    <a:pt x="170" y="104"/>
                  </a:lnTo>
                  <a:lnTo>
                    <a:pt x="170" y="104"/>
                  </a:lnTo>
                  <a:close/>
                  <a:moveTo>
                    <a:pt x="18" y="38"/>
                  </a:moveTo>
                  <a:lnTo>
                    <a:pt x="14" y="38"/>
                  </a:lnTo>
                  <a:lnTo>
                    <a:pt x="14" y="34"/>
                  </a:lnTo>
                  <a:lnTo>
                    <a:pt x="18" y="34"/>
                  </a:lnTo>
                  <a:lnTo>
                    <a:pt x="22" y="34"/>
                  </a:lnTo>
                  <a:lnTo>
                    <a:pt x="22" y="38"/>
                  </a:lnTo>
                  <a:lnTo>
                    <a:pt x="18" y="38"/>
                  </a:lnTo>
                  <a:lnTo>
                    <a:pt x="18" y="38"/>
                  </a:lnTo>
                  <a:lnTo>
                    <a:pt x="18" y="38"/>
                  </a:lnTo>
                  <a:close/>
                  <a:moveTo>
                    <a:pt x="8" y="42"/>
                  </a:moveTo>
                  <a:lnTo>
                    <a:pt x="4" y="42"/>
                  </a:lnTo>
                  <a:lnTo>
                    <a:pt x="4" y="38"/>
                  </a:lnTo>
                  <a:lnTo>
                    <a:pt x="8" y="38"/>
                  </a:lnTo>
                  <a:lnTo>
                    <a:pt x="8" y="34"/>
                  </a:lnTo>
                  <a:lnTo>
                    <a:pt x="4" y="30"/>
                  </a:lnTo>
                  <a:lnTo>
                    <a:pt x="4" y="26"/>
                  </a:lnTo>
                  <a:lnTo>
                    <a:pt x="0" y="26"/>
                  </a:lnTo>
                  <a:lnTo>
                    <a:pt x="0" y="22"/>
                  </a:lnTo>
                  <a:lnTo>
                    <a:pt x="4" y="22"/>
                  </a:lnTo>
                  <a:lnTo>
                    <a:pt x="8" y="22"/>
                  </a:lnTo>
                  <a:lnTo>
                    <a:pt x="8" y="26"/>
                  </a:lnTo>
                  <a:lnTo>
                    <a:pt x="8" y="30"/>
                  </a:lnTo>
                  <a:lnTo>
                    <a:pt x="10" y="30"/>
                  </a:lnTo>
                  <a:lnTo>
                    <a:pt x="10" y="34"/>
                  </a:lnTo>
                  <a:lnTo>
                    <a:pt x="10" y="38"/>
                  </a:lnTo>
                  <a:lnTo>
                    <a:pt x="10" y="42"/>
                  </a:lnTo>
                  <a:lnTo>
                    <a:pt x="8" y="42"/>
                  </a:lnTo>
                  <a:lnTo>
                    <a:pt x="8" y="42"/>
                  </a:lnTo>
                  <a:lnTo>
                    <a:pt x="8" y="42"/>
                  </a:lnTo>
                  <a:close/>
                  <a:moveTo>
                    <a:pt x="14" y="30"/>
                  </a:moveTo>
                  <a:lnTo>
                    <a:pt x="10" y="30"/>
                  </a:lnTo>
                  <a:lnTo>
                    <a:pt x="10" y="26"/>
                  </a:lnTo>
                  <a:lnTo>
                    <a:pt x="14" y="26"/>
                  </a:lnTo>
                  <a:lnTo>
                    <a:pt x="14" y="30"/>
                  </a:lnTo>
                  <a:lnTo>
                    <a:pt x="14" y="30"/>
                  </a:lnTo>
                  <a:lnTo>
                    <a:pt x="14" y="30"/>
                  </a:lnTo>
                  <a:close/>
                  <a:moveTo>
                    <a:pt x="4" y="34"/>
                  </a:moveTo>
                  <a:lnTo>
                    <a:pt x="0" y="34"/>
                  </a:lnTo>
                  <a:lnTo>
                    <a:pt x="0" y="30"/>
                  </a:lnTo>
                  <a:lnTo>
                    <a:pt x="4" y="30"/>
                  </a:lnTo>
                  <a:lnTo>
                    <a:pt x="4" y="34"/>
                  </a:lnTo>
                  <a:lnTo>
                    <a:pt x="4" y="34"/>
                  </a:lnTo>
                  <a:lnTo>
                    <a:pt x="4" y="34"/>
                  </a:lnTo>
                  <a:close/>
                  <a:moveTo>
                    <a:pt x="30" y="42"/>
                  </a:moveTo>
                  <a:lnTo>
                    <a:pt x="30" y="38"/>
                  </a:lnTo>
                  <a:lnTo>
                    <a:pt x="34" y="38"/>
                  </a:lnTo>
                  <a:lnTo>
                    <a:pt x="34" y="42"/>
                  </a:lnTo>
                  <a:lnTo>
                    <a:pt x="30" y="42"/>
                  </a:lnTo>
                  <a:lnTo>
                    <a:pt x="30" y="42"/>
                  </a:lnTo>
                  <a:lnTo>
                    <a:pt x="30" y="42"/>
                  </a:lnTo>
                  <a:close/>
                  <a:moveTo>
                    <a:pt x="18" y="48"/>
                  </a:moveTo>
                  <a:lnTo>
                    <a:pt x="14" y="46"/>
                  </a:lnTo>
                  <a:lnTo>
                    <a:pt x="18" y="46"/>
                  </a:lnTo>
                  <a:lnTo>
                    <a:pt x="18" y="48"/>
                  </a:lnTo>
                  <a:lnTo>
                    <a:pt x="18" y="48"/>
                  </a:lnTo>
                  <a:lnTo>
                    <a:pt x="18" y="48"/>
                  </a:lnTo>
                  <a:close/>
                  <a:moveTo>
                    <a:pt x="164" y="74"/>
                  </a:moveTo>
                  <a:lnTo>
                    <a:pt x="160" y="74"/>
                  </a:lnTo>
                  <a:lnTo>
                    <a:pt x="160" y="72"/>
                  </a:lnTo>
                  <a:lnTo>
                    <a:pt x="164" y="72"/>
                  </a:lnTo>
                  <a:lnTo>
                    <a:pt x="166" y="72"/>
                  </a:lnTo>
                  <a:lnTo>
                    <a:pt x="164" y="74"/>
                  </a:lnTo>
                  <a:lnTo>
                    <a:pt x="164" y="74"/>
                  </a:lnTo>
                  <a:lnTo>
                    <a:pt x="164" y="7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183"/>
            <p:cNvSpPr>
              <a:spLocks/>
            </p:cNvSpPr>
            <p:nvPr/>
          </p:nvSpPr>
          <p:spPr bwMode="auto">
            <a:xfrm>
              <a:off x="3168650" y="4403793"/>
              <a:ext cx="66675" cy="98425"/>
            </a:xfrm>
            <a:custGeom>
              <a:avLst/>
              <a:gdLst>
                <a:gd name="T0" fmla="*/ 4 w 42"/>
                <a:gd name="T1" fmla="*/ 56 h 62"/>
                <a:gd name="T2" fmla="*/ 4 w 42"/>
                <a:gd name="T3" fmla="*/ 52 h 62"/>
                <a:gd name="T4" fmla="*/ 4 w 42"/>
                <a:gd name="T5" fmla="*/ 48 h 62"/>
                <a:gd name="T6" fmla="*/ 4 w 42"/>
                <a:gd name="T7" fmla="*/ 44 h 62"/>
                <a:gd name="T8" fmla="*/ 8 w 42"/>
                <a:gd name="T9" fmla="*/ 40 h 62"/>
                <a:gd name="T10" fmla="*/ 8 w 42"/>
                <a:gd name="T11" fmla="*/ 32 h 62"/>
                <a:gd name="T12" fmla="*/ 4 w 42"/>
                <a:gd name="T13" fmla="*/ 30 h 62"/>
                <a:gd name="T14" fmla="*/ 0 w 42"/>
                <a:gd name="T15" fmla="*/ 22 h 62"/>
                <a:gd name="T16" fmla="*/ 0 w 42"/>
                <a:gd name="T17" fmla="*/ 18 h 62"/>
                <a:gd name="T18" fmla="*/ 0 w 42"/>
                <a:gd name="T19" fmla="*/ 14 h 62"/>
                <a:gd name="T20" fmla="*/ 4 w 42"/>
                <a:gd name="T21" fmla="*/ 10 h 62"/>
                <a:gd name="T22" fmla="*/ 4 w 42"/>
                <a:gd name="T23" fmla="*/ 6 h 62"/>
                <a:gd name="T24" fmla="*/ 8 w 42"/>
                <a:gd name="T25" fmla="*/ 6 h 62"/>
                <a:gd name="T26" fmla="*/ 8 w 42"/>
                <a:gd name="T27" fmla="*/ 4 h 62"/>
                <a:gd name="T28" fmla="*/ 8 w 42"/>
                <a:gd name="T29" fmla="*/ 0 h 62"/>
                <a:gd name="T30" fmla="*/ 12 w 42"/>
                <a:gd name="T31" fmla="*/ 0 h 62"/>
                <a:gd name="T32" fmla="*/ 16 w 42"/>
                <a:gd name="T33" fmla="*/ 4 h 62"/>
                <a:gd name="T34" fmla="*/ 20 w 42"/>
                <a:gd name="T35" fmla="*/ 4 h 62"/>
                <a:gd name="T36" fmla="*/ 24 w 42"/>
                <a:gd name="T37" fmla="*/ 4 h 62"/>
                <a:gd name="T38" fmla="*/ 28 w 42"/>
                <a:gd name="T39" fmla="*/ 6 h 62"/>
                <a:gd name="T40" fmla="*/ 30 w 42"/>
                <a:gd name="T41" fmla="*/ 14 h 62"/>
                <a:gd name="T42" fmla="*/ 38 w 42"/>
                <a:gd name="T43" fmla="*/ 18 h 62"/>
                <a:gd name="T44" fmla="*/ 38 w 42"/>
                <a:gd name="T45" fmla="*/ 22 h 62"/>
                <a:gd name="T46" fmla="*/ 38 w 42"/>
                <a:gd name="T47" fmla="*/ 26 h 62"/>
                <a:gd name="T48" fmla="*/ 38 w 42"/>
                <a:gd name="T49" fmla="*/ 22 h 62"/>
                <a:gd name="T50" fmla="*/ 38 w 42"/>
                <a:gd name="T51" fmla="*/ 22 h 62"/>
                <a:gd name="T52" fmla="*/ 38 w 42"/>
                <a:gd name="T53" fmla="*/ 18 h 62"/>
                <a:gd name="T54" fmla="*/ 42 w 42"/>
                <a:gd name="T55" fmla="*/ 22 h 62"/>
                <a:gd name="T56" fmla="*/ 42 w 42"/>
                <a:gd name="T57" fmla="*/ 26 h 62"/>
                <a:gd name="T58" fmla="*/ 42 w 42"/>
                <a:gd name="T59" fmla="*/ 26 h 62"/>
                <a:gd name="T60" fmla="*/ 42 w 42"/>
                <a:gd name="T61" fmla="*/ 30 h 62"/>
                <a:gd name="T62" fmla="*/ 42 w 42"/>
                <a:gd name="T63" fmla="*/ 30 h 62"/>
                <a:gd name="T64" fmla="*/ 38 w 42"/>
                <a:gd name="T65" fmla="*/ 32 h 62"/>
                <a:gd name="T66" fmla="*/ 38 w 42"/>
                <a:gd name="T67" fmla="*/ 36 h 62"/>
                <a:gd name="T68" fmla="*/ 34 w 42"/>
                <a:gd name="T69" fmla="*/ 44 h 62"/>
                <a:gd name="T70" fmla="*/ 30 w 42"/>
                <a:gd name="T71" fmla="*/ 44 h 62"/>
                <a:gd name="T72" fmla="*/ 30 w 42"/>
                <a:gd name="T73" fmla="*/ 48 h 62"/>
                <a:gd name="T74" fmla="*/ 30 w 42"/>
                <a:gd name="T75" fmla="*/ 56 h 62"/>
                <a:gd name="T76" fmla="*/ 28 w 42"/>
                <a:gd name="T77" fmla="*/ 58 h 62"/>
                <a:gd name="T78" fmla="*/ 24 w 42"/>
                <a:gd name="T79" fmla="*/ 62 h 62"/>
                <a:gd name="T80" fmla="*/ 24 w 42"/>
                <a:gd name="T81" fmla="*/ 58 h 62"/>
                <a:gd name="T82" fmla="*/ 20 w 42"/>
                <a:gd name="T83" fmla="*/ 58 h 62"/>
                <a:gd name="T84" fmla="*/ 20 w 42"/>
                <a:gd name="T85" fmla="*/ 58 h 62"/>
                <a:gd name="T86" fmla="*/ 12 w 42"/>
                <a:gd name="T87" fmla="*/ 58 h 62"/>
                <a:gd name="T88" fmla="*/ 8 w 42"/>
                <a:gd name="T89" fmla="*/ 58 h 62"/>
                <a:gd name="T90" fmla="*/ 4 w 42"/>
                <a:gd name="T91" fmla="*/ 62 h 62"/>
                <a:gd name="T92" fmla="*/ 0 w 42"/>
                <a:gd name="T93" fmla="*/ 58 h 62"/>
                <a:gd name="T94" fmla="*/ 0 w 42"/>
                <a:gd name="T95"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62">
                  <a:moveTo>
                    <a:pt x="0" y="58"/>
                  </a:moveTo>
                  <a:lnTo>
                    <a:pt x="0" y="58"/>
                  </a:lnTo>
                  <a:lnTo>
                    <a:pt x="0" y="56"/>
                  </a:lnTo>
                  <a:lnTo>
                    <a:pt x="4" y="56"/>
                  </a:lnTo>
                  <a:lnTo>
                    <a:pt x="4" y="56"/>
                  </a:lnTo>
                  <a:lnTo>
                    <a:pt x="4" y="56"/>
                  </a:lnTo>
                  <a:lnTo>
                    <a:pt x="4" y="52"/>
                  </a:lnTo>
                  <a:lnTo>
                    <a:pt x="4" y="52"/>
                  </a:lnTo>
                  <a:lnTo>
                    <a:pt x="4" y="52"/>
                  </a:lnTo>
                  <a:lnTo>
                    <a:pt x="4" y="52"/>
                  </a:lnTo>
                  <a:lnTo>
                    <a:pt x="4" y="52"/>
                  </a:lnTo>
                  <a:lnTo>
                    <a:pt x="4" y="48"/>
                  </a:lnTo>
                  <a:lnTo>
                    <a:pt x="4" y="48"/>
                  </a:lnTo>
                  <a:lnTo>
                    <a:pt x="4" y="44"/>
                  </a:lnTo>
                  <a:lnTo>
                    <a:pt x="4" y="44"/>
                  </a:lnTo>
                  <a:lnTo>
                    <a:pt x="4" y="44"/>
                  </a:lnTo>
                  <a:lnTo>
                    <a:pt x="4" y="44"/>
                  </a:lnTo>
                  <a:lnTo>
                    <a:pt x="8" y="40"/>
                  </a:lnTo>
                  <a:lnTo>
                    <a:pt x="8" y="40"/>
                  </a:lnTo>
                  <a:lnTo>
                    <a:pt x="8" y="40"/>
                  </a:lnTo>
                  <a:lnTo>
                    <a:pt x="8" y="40"/>
                  </a:lnTo>
                  <a:lnTo>
                    <a:pt x="8" y="36"/>
                  </a:lnTo>
                  <a:lnTo>
                    <a:pt x="8" y="36"/>
                  </a:lnTo>
                  <a:lnTo>
                    <a:pt x="8" y="32"/>
                  </a:lnTo>
                  <a:lnTo>
                    <a:pt x="8" y="32"/>
                  </a:lnTo>
                  <a:lnTo>
                    <a:pt x="4" y="32"/>
                  </a:lnTo>
                  <a:lnTo>
                    <a:pt x="4" y="30"/>
                  </a:lnTo>
                  <a:lnTo>
                    <a:pt x="4" y="30"/>
                  </a:lnTo>
                  <a:lnTo>
                    <a:pt x="4" y="26"/>
                  </a:lnTo>
                  <a:lnTo>
                    <a:pt x="4" y="26"/>
                  </a:lnTo>
                  <a:lnTo>
                    <a:pt x="0" y="22"/>
                  </a:lnTo>
                  <a:lnTo>
                    <a:pt x="0" y="22"/>
                  </a:lnTo>
                  <a:lnTo>
                    <a:pt x="0" y="22"/>
                  </a:lnTo>
                  <a:lnTo>
                    <a:pt x="0" y="22"/>
                  </a:lnTo>
                  <a:lnTo>
                    <a:pt x="0" y="22"/>
                  </a:lnTo>
                  <a:lnTo>
                    <a:pt x="0" y="18"/>
                  </a:lnTo>
                  <a:lnTo>
                    <a:pt x="0" y="18"/>
                  </a:lnTo>
                  <a:lnTo>
                    <a:pt x="0" y="18"/>
                  </a:lnTo>
                  <a:lnTo>
                    <a:pt x="0" y="18"/>
                  </a:lnTo>
                  <a:lnTo>
                    <a:pt x="0" y="14"/>
                  </a:lnTo>
                  <a:lnTo>
                    <a:pt x="0" y="14"/>
                  </a:lnTo>
                  <a:lnTo>
                    <a:pt x="0" y="10"/>
                  </a:lnTo>
                  <a:lnTo>
                    <a:pt x="4" y="10"/>
                  </a:lnTo>
                  <a:lnTo>
                    <a:pt x="4" y="10"/>
                  </a:lnTo>
                  <a:lnTo>
                    <a:pt x="4" y="10"/>
                  </a:lnTo>
                  <a:lnTo>
                    <a:pt x="4" y="10"/>
                  </a:lnTo>
                  <a:lnTo>
                    <a:pt x="4" y="6"/>
                  </a:lnTo>
                  <a:lnTo>
                    <a:pt x="4" y="6"/>
                  </a:lnTo>
                  <a:lnTo>
                    <a:pt x="4" y="6"/>
                  </a:lnTo>
                  <a:lnTo>
                    <a:pt x="4" y="6"/>
                  </a:lnTo>
                  <a:lnTo>
                    <a:pt x="4" y="6"/>
                  </a:lnTo>
                  <a:lnTo>
                    <a:pt x="8" y="6"/>
                  </a:lnTo>
                  <a:lnTo>
                    <a:pt x="8" y="6"/>
                  </a:lnTo>
                  <a:lnTo>
                    <a:pt x="8" y="6"/>
                  </a:lnTo>
                  <a:lnTo>
                    <a:pt x="8" y="6"/>
                  </a:lnTo>
                  <a:lnTo>
                    <a:pt x="8" y="4"/>
                  </a:lnTo>
                  <a:lnTo>
                    <a:pt x="8" y="4"/>
                  </a:lnTo>
                  <a:lnTo>
                    <a:pt x="8" y="4"/>
                  </a:lnTo>
                  <a:lnTo>
                    <a:pt x="8" y="4"/>
                  </a:lnTo>
                  <a:lnTo>
                    <a:pt x="8" y="0"/>
                  </a:lnTo>
                  <a:lnTo>
                    <a:pt x="8" y="0"/>
                  </a:lnTo>
                  <a:lnTo>
                    <a:pt x="8" y="0"/>
                  </a:lnTo>
                  <a:lnTo>
                    <a:pt x="8" y="0"/>
                  </a:lnTo>
                  <a:lnTo>
                    <a:pt x="12" y="0"/>
                  </a:lnTo>
                  <a:lnTo>
                    <a:pt x="12" y="0"/>
                  </a:lnTo>
                  <a:lnTo>
                    <a:pt x="12" y="0"/>
                  </a:lnTo>
                  <a:lnTo>
                    <a:pt x="16" y="4"/>
                  </a:lnTo>
                  <a:lnTo>
                    <a:pt x="16" y="4"/>
                  </a:lnTo>
                  <a:lnTo>
                    <a:pt x="16" y="4"/>
                  </a:lnTo>
                  <a:lnTo>
                    <a:pt x="16" y="4"/>
                  </a:lnTo>
                  <a:lnTo>
                    <a:pt x="16" y="4"/>
                  </a:lnTo>
                  <a:lnTo>
                    <a:pt x="20" y="4"/>
                  </a:lnTo>
                  <a:lnTo>
                    <a:pt x="20" y="4"/>
                  </a:lnTo>
                  <a:lnTo>
                    <a:pt x="24" y="4"/>
                  </a:lnTo>
                  <a:lnTo>
                    <a:pt x="24" y="4"/>
                  </a:lnTo>
                  <a:lnTo>
                    <a:pt x="24" y="4"/>
                  </a:lnTo>
                  <a:lnTo>
                    <a:pt x="24" y="6"/>
                  </a:lnTo>
                  <a:lnTo>
                    <a:pt x="28" y="6"/>
                  </a:lnTo>
                  <a:lnTo>
                    <a:pt x="28" y="6"/>
                  </a:lnTo>
                  <a:lnTo>
                    <a:pt x="28" y="6"/>
                  </a:lnTo>
                  <a:lnTo>
                    <a:pt x="28" y="10"/>
                  </a:lnTo>
                  <a:lnTo>
                    <a:pt x="30" y="10"/>
                  </a:lnTo>
                  <a:lnTo>
                    <a:pt x="30" y="14"/>
                  </a:lnTo>
                  <a:lnTo>
                    <a:pt x="30" y="14"/>
                  </a:lnTo>
                  <a:lnTo>
                    <a:pt x="34" y="14"/>
                  </a:lnTo>
                  <a:lnTo>
                    <a:pt x="34" y="18"/>
                  </a:lnTo>
                  <a:lnTo>
                    <a:pt x="38" y="18"/>
                  </a:lnTo>
                  <a:lnTo>
                    <a:pt x="38" y="18"/>
                  </a:lnTo>
                  <a:lnTo>
                    <a:pt x="38" y="18"/>
                  </a:lnTo>
                  <a:lnTo>
                    <a:pt x="38" y="18"/>
                  </a:lnTo>
                  <a:lnTo>
                    <a:pt x="38" y="22"/>
                  </a:lnTo>
                  <a:lnTo>
                    <a:pt x="38" y="22"/>
                  </a:lnTo>
                  <a:lnTo>
                    <a:pt x="38" y="22"/>
                  </a:lnTo>
                  <a:lnTo>
                    <a:pt x="38" y="22"/>
                  </a:lnTo>
                  <a:lnTo>
                    <a:pt x="38" y="22"/>
                  </a:lnTo>
                  <a:lnTo>
                    <a:pt x="38" y="26"/>
                  </a:lnTo>
                  <a:lnTo>
                    <a:pt x="38" y="26"/>
                  </a:lnTo>
                  <a:lnTo>
                    <a:pt x="38" y="26"/>
                  </a:lnTo>
                  <a:lnTo>
                    <a:pt x="38" y="22"/>
                  </a:lnTo>
                  <a:lnTo>
                    <a:pt x="38" y="22"/>
                  </a:lnTo>
                  <a:lnTo>
                    <a:pt x="38" y="22"/>
                  </a:lnTo>
                  <a:lnTo>
                    <a:pt x="38" y="22"/>
                  </a:lnTo>
                  <a:lnTo>
                    <a:pt x="38" y="22"/>
                  </a:lnTo>
                  <a:lnTo>
                    <a:pt x="38" y="22"/>
                  </a:lnTo>
                  <a:lnTo>
                    <a:pt x="38" y="22"/>
                  </a:lnTo>
                  <a:lnTo>
                    <a:pt x="38" y="18"/>
                  </a:lnTo>
                  <a:lnTo>
                    <a:pt x="38" y="18"/>
                  </a:lnTo>
                  <a:lnTo>
                    <a:pt x="38" y="18"/>
                  </a:lnTo>
                  <a:lnTo>
                    <a:pt x="38" y="18"/>
                  </a:lnTo>
                  <a:lnTo>
                    <a:pt x="38" y="18"/>
                  </a:lnTo>
                  <a:lnTo>
                    <a:pt x="42" y="22"/>
                  </a:lnTo>
                  <a:lnTo>
                    <a:pt x="42" y="22"/>
                  </a:lnTo>
                  <a:lnTo>
                    <a:pt x="42" y="22"/>
                  </a:lnTo>
                  <a:lnTo>
                    <a:pt x="42" y="22"/>
                  </a:lnTo>
                  <a:lnTo>
                    <a:pt x="42" y="22"/>
                  </a:lnTo>
                  <a:lnTo>
                    <a:pt x="42" y="26"/>
                  </a:lnTo>
                  <a:lnTo>
                    <a:pt x="42" y="26"/>
                  </a:lnTo>
                  <a:lnTo>
                    <a:pt x="42" y="26"/>
                  </a:lnTo>
                  <a:lnTo>
                    <a:pt x="42" y="26"/>
                  </a:lnTo>
                  <a:lnTo>
                    <a:pt x="42" y="26"/>
                  </a:lnTo>
                  <a:lnTo>
                    <a:pt x="42" y="26"/>
                  </a:lnTo>
                  <a:lnTo>
                    <a:pt x="42" y="30"/>
                  </a:lnTo>
                  <a:lnTo>
                    <a:pt x="42" y="30"/>
                  </a:lnTo>
                  <a:lnTo>
                    <a:pt x="42" y="30"/>
                  </a:lnTo>
                  <a:lnTo>
                    <a:pt x="42" y="30"/>
                  </a:lnTo>
                  <a:lnTo>
                    <a:pt x="42" y="30"/>
                  </a:lnTo>
                  <a:lnTo>
                    <a:pt x="42" y="30"/>
                  </a:lnTo>
                  <a:lnTo>
                    <a:pt x="42" y="30"/>
                  </a:lnTo>
                  <a:lnTo>
                    <a:pt x="42" y="30"/>
                  </a:lnTo>
                  <a:lnTo>
                    <a:pt x="38" y="30"/>
                  </a:lnTo>
                  <a:lnTo>
                    <a:pt x="38" y="32"/>
                  </a:lnTo>
                  <a:lnTo>
                    <a:pt x="38" y="32"/>
                  </a:lnTo>
                  <a:lnTo>
                    <a:pt x="38" y="32"/>
                  </a:lnTo>
                  <a:lnTo>
                    <a:pt x="38" y="32"/>
                  </a:lnTo>
                  <a:lnTo>
                    <a:pt x="38" y="36"/>
                  </a:lnTo>
                  <a:lnTo>
                    <a:pt x="38" y="36"/>
                  </a:lnTo>
                  <a:lnTo>
                    <a:pt x="38" y="36"/>
                  </a:lnTo>
                  <a:lnTo>
                    <a:pt x="34" y="40"/>
                  </a:lnTo>
                  <a:lnTo>
                    <a:pt x="34" y="40"/>
                  </a:lnTo>
                  <a:lnTo>
                    <a:pt x="34" y="44"/>
                  </a:lnTo>
                  <a:lnTo>
                    <a:pt x="34" y="44"/>
                  </a:lnTo>
                  <a:lnTo>
                    <a:pt x="34" y="44"/>
                  </a:lnTo>
                  <a:lnTo>
                    <a:pt x="30" y="44"/>
                  </a:lnTo>
                  <a:lnTo>
                    <a:pt x="30" y="44"/>
                  </a:lnTo>
                  <a:lnTo>
                    <a:pt x="30" y="44"/>
                  </a:lnTo>
                  <a:lnTo>
                    <a:pt x="30" y="48"/>
                  </a:lnTo>
                  <a:lnTo>
                    <a:pt x="30" y="48"/>
                  </a:lnTo>
                  <a:lnTo>
                    <a:pt x="30" y="48"/>
                  </a:lnTo>
                  <a:lnTo>
                    <a:pt x="30" y="52"/>
                  </a:lnTo>
                  <a:lnTo>
                    <a:pt x="30" y="52"/>
                  </a:lnTo>
                  <a:lnTo>
                    <a:pt x="30" y="52"/>
                  </a:lnTo>
                  <a:lnTo>
                    <a:pt x="30" y="56"/>
                  </a:lnTo>
                  <a:lnTo>
                    <a:pt x="30" y="56"/>
                  </a:lnTo>
                  <a:lnTo>
                    <a:pt x="30" y="56"/>
                  </a:lnTo>
                  <a:lnTo>
                    <a:pt x="28" y="56"/>
                  </a:lnTo>
                  <a:lnTo>
                    <a:pt x="28" y="58"/>
                  </a:lnTo>
                  <a:lnTo>
                    <a:pt x="28" y="58"/>
                  </a:lnTo>
                  <a:lnTo>
                    <a:pt x="24" y="58"/>
                  </a:lnTo>
                  <a:lnTo>
                    <a:pt x="24" y="58"/>
                  </a:lnTo>
                  <a:lnTo>
                    <a:pt x="24" y="62"/>
                  </a:lnTo>
                  <a:lnTo>
                    <a:pt x="24" y="62"/>
                  </a:lnTo>
                  <a:lnTo>
                    <a:pt x="24" y="58"/>
                  </a:lnTo>
                  <a:lnTo>
                    <a:pt x="24" y="58"/>
                  </a:lnTo>
                  <a:lnTo>
                    <a:pt x="24" y="58"/>
                  </a:lnTo>
                  <a:lnTo>
                    <a:pt x="20" y="58"/>
                  </a:lnTo>
                  <a:lnTo>
                    <a:pt x="20" y="58"/>
                  </a:lnTo>
                  <a:lnTo>
                    <a:pt x="20" y="58"/>
                  </a:lnTo>
                  <a:lnTo>
                    <a:pt x="20" y="58"/>
                  </a:lnTo>
                  <a:lnTo>
                    <a:pt x="20" y="58"/>
                  </a:lnTo>
                  <a:lnTo>
                    <a:pt x="20" y="58"/>
                  </a:lnTo>
                  <a:lnTo>
                    <a:pt x="20" y="58"/>
                  </a:lnTo>
                  <a:lnTo>
                    <a:pt x="20" y="58"/>
                  </a:lnTo>
                  <a:lnTo>
                    <a:pt x="16" y="58"/>
                  </a:lnTo>
                  <a:lnTo>
                    <a:pt x="16" y="58"/>
                  </a:lnTo>
                  <a:lnTo>
                    <a:pt x="12" y="58"/>
                  </a:lnTo>
                  <a:lnTo>
                    <a:pt x="12" y="58"/>
                  </a:lnTo>
                  <a:lnTo>
                    <a:pt x="12" y="58"/>
                  </a:lnTo>
                  <a:lnTo>
                    <a:pt x="12" y="58"/>
                  </a:lnTo>
                  <a:lnTo>
                    <a:pt x="12" y="58"/>
                  </a:lnTo>
                  <a:lnTo>
                    <a:pt x="8" y="58"/>
                  </a:lnTo>
                  <a:lnTo>
                    <a:pt x="8" y="58"/>
                  </a:lnTo>
                  <a:lnTo>
                    <a:pt x="8" y="58"/>
                  </a:lnTo>
                  <a:lnTo>
                    <a:pt x="8" y="62"/>
                  </a:lnTo>
                  <a:lnTo>
                    <a:pt x="4" y="62"/>
                  </a:lnTo>
                  <a:lnTo>
                    <a:pt x="0" y="58"/>
                  </a:lnTo>
                  <a:lnTo>
                    <a:pt x="0" y="58"/>
                  </a:lnTo>
                  <a:lnTo>
                    <a:pt x="0" y="58"/>
                  </a:lnTo>
                  <a:lnTo>
                    <a:pt x="0" y="58"/>
                  </a:lnTo>
                  <a:lnTo>
                    <a:pt x="0" y="58"/>
                  </a:lnTo>
                  <a:lnTo>
                    <a:pt x="0" y="58"/>
                  </a:lnTo>
                  <a:lnTo>
                    <a:pt x="0" y="58"/>
                  </a:lnTo>
                  <a:lnTo>
                    <a:pt x="0" y="58"/>
                  </a:lnTo>
                  <a:lnTo>
                    <a:pt x="0" y="5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184"/>
            <p:cNvSpPr>
              <a:spLocks/>
            </p:cNvSpPr>
            <p:nvPr/>
          </p:nvSpPr>
          <p:spPr bwMode="auto">
            <a:xfrm>
              <a:off x="3016250" y="4327593"/>
              <a:ext cx="111125" cy="200025"/>
            </a:xfrm>
            <a:custGeom>
              <a:avLst/>
              <a:gdLst>
                <a:gd name="T0" fmla="*/ 48 w 70"/>
                <a:gd name="T1" fmla="*/ 32 h 126"/>
                <a:gd name="T2" fmla="*/ 52 w 70"/>
                <a:gd name="T3" fmla="*/ 36 h 126"/>
                <a:gd name="T4" fmla="*/ 56 w 70"/>
                <a:gd name="T5" fmla="*/ 40 h 126"/>
                <a:gd name="T6" fmla="*/ 60 w 70"/>
                <a:gd name="T7" fmla="*/ 44 h 126"/>
                <a:gd name="T8" fmla="*/ 60 w 70"/>
                <a:gd name="T9" fmla="*/ 56 h 126"/>
                <a:gd name="T10" fmla="*/ 60 w 70"/>
                <a:gd name="T11" fmla="*/ 58 h 126"/>
                <a:gd name="T12" fmla="*/ 56 w 70"/>
                <a:gd name="T13" fmla="*/ 58 h 126"/>
                <a:gd name="T14" fmla="*/ 52 w 70"/>
                <a:gd name="T15" fmla="*/ 62 h 126"/>
                <a:gd name="T16" fmla="*/ 48 w 70"/>
                <a:gd name="T17" fmla="*/ 66 h 126"/>
                <a:gd name="T18" fmla="*/ 48 w 70"/>
                <a:gd name="T19" fmla="*/ 74 h 126"/>
                <a:gd name="T20" fmla="*/ 48 w 70"/>
                <a:gd name="T21" fmla="*/ 78 h 126"/>
                <a:gd name="T22" fmla="*/ 48 w 70"/>
                <a:gd name="T23" fmla="*/ 82 h 126"/>
                <a:gd name="T24" fmla="*/ 52 w 70"/>
                <a:gd name="T25" fmla="*/ 86 h 126"/>
                <a:gd name="T26" fmla="*/ 52 w 70"/>
                <a:gd name="T27" fmla="*/ 88 h 126"/>
                <a:gd name="T28" fmla="*/ 60 w 70"/>
                <a:gd name="T29" fmla="*/ 92 h 126"/>
                <a:gd name="T30" fmla="*/ 60 w 70"/>
                <a:gd name="T31" fmla="*/ 96 h 126"/>
                <a:gd name="T32" fmla="*/ 64 w 70"/>
                <a:gd name="T33" fmla="*/ 108 h 126"/>
                <a:gd name="T34" fmla="*/ 70 w 70"/>
                <a:gd name="T35" fmla="*/ 114 h 126"/>
                <a:gd name="T36" fmla="*/ 68 w 70"/>
                <a:gd name="T37" fmla="*/ 114 h 126"/>
                <a:gd name="T38" fmla="*/ 60 w 70"/>
                <a:gd name="T39" fmla="*/ 112 h 126"/>
                <a:gd name="T40" fmla="*/ 60 w 70"/>
                <a:gd name="T41" fmla="*/ 112 h 126"/>
                <a:gd name="T42" fmla="*/ 56 w 70"/>
                <a:gd name="T43" fmla="*/ 118 h 126"/>
                <a:gd name="T44" fmla="*/ 52 w 70"/>
                <a:gd name="T45" fmla="*/ 118 h 126"/>
                <a:gd name="T46" fmla="*/ 44 w 70"/>
                <a:gd name="T47" fmla="*/ 122 h 126"/>
                <a:gd name="T48" fmla="*/ 40 w 70"/>
                <a:gd name="T49" fmla="*/ 122 h 126"/>
                <a:gd name="T50" fmla="*/ 38 w 70"/>
                <a:gd name="T51" fmla="*/ 126 h 126"/>
                <a:gd name="T52" fmla="*/ 34 w 70"/>
                <a:gd name="T53" fmla="*/ 126 h 126"/>
                <a:gd name="T54" fmla="*/ 30 w 70"/>
                <a:gd name="T55" fmla="*/ 118 h 126"/>
                <a:gd name="T56" fmla="*/ 26 w 70"/>
                <a:gd name="T57" fmla="*/ 114 h 126"/>
                <a:gd name="T58" fmla="*/ 22 w 70"/>
                <a:gd name="T59" fmla="*/ 108 h 126"/>
                <a:gd name="T60" fmla="*/ 22 w 70"/>
                <a:gd name="T61" fmla="*/ 104 h 126"/>
                <a:gd name="T62" fmla="*/ 18 w 70"/>
                <a:gd name="T63" fmla="*/ 96 h 126"/>
                <a:gd name="T64" fmla="*/ 22 w 70"/>
                <a:gd name="T65" fmla="*/ 88 h 126"/>
                <a:gd name="T66" fmla="*/ 26 w 70"/>
                <a:gd name="T67" fmla="*/ 82 h 126"/>
                <a:gd name="T68" fmla="*/ 26 w 70"/>
                <a:gd name="T69" fmla="*/ 70 h 126"/>
                <a:gd name="T70" fmla="*/ 18 w 70"/>
                <a:gd name="T71" fmla="*/ 70 h 126"/>
                <a:gd name="T72" fmla="*/ 18 w 70"/>
                <a:gd name="T73" fmla="*/ 66 h 126"/>
                <a:gd name="T74" fmla="*/ 18 w 70"/>
                <a:gd name="T75" fmla="*/ 58 h 126"/>
                <a:gd name="T76" fmla="*/ 14 w 70"/>
                <a:gd name="T77" fmla="*/ 58 h 126"/>
                <a:gd name="T78" fmla="*/ 12 w 70"/>
                <a:gd name="T79" fmla="*/ 58 h 126"/>
                <a:gd name="T80" fmla="*/ 0 w 70"/>
                <a:gd name="T81" fmla="*/ 44 h 126"/>
                <a:gd name="T82" fmla="*/ 4 w 70"/>
                <a:gd name="T83" fmla="*/ 40 h 126"/>
                <a:gd name="T84" fmla="*/ 4 w 70"/>
                <a:gd name="T85" fmla="*/ 32 h 126"/>
                <a:gd name="T86" fmla="*/ 12 w 70"/>
                <a:gd name="T87" fmla="*/ 32 h 126"/>
                <a:gd name="T88" fmla="*/ 12 w 70"/>
                <a:gd name="T89" fmla="*/ 30 h 126"/>
                <a:gd name="T90" fmla="*/ 14 w 70"/>
                <a:gd name="T91" fmla="*/ 26 h 126"/>
                <a:gd name="T92" fmla="*/ 12 w 70"/>
                <a:gd name="T93" fmla="*/ 26 h 126"/>
                <a:gd name="T94" fmla="*/ 12 w 70"/>
                <a:gd name="T95" fmla="*/ 22 h 126"/>
                <a:gd name="T96" fmla="*/ 12 w 70"/>
                <a:gd name="T97" fmla="*/ 18 h 126"/>
                <a:gd name="T98" fmla="*/ 12 w 70"/>
                <a:gd name="T99" fmla="*/ 14 h 126"/>
                <a:gd name="T100" fmla="*/ 18 w 70"/>
                <a:gd name="T101" fmla="*/ 10 h 126"/>
                <a:gd name="T102" fmla="*/ 22 w 70"/>
                <a:gd name="T103" fmla="*/ 6 h 126"/>
                <a:gd name="T104" fmla="*/ 18 w 70"/>
                <a:gd name="T105" fmla="*/ 0 h 126"/>
                <a:gd name="T106" fmla="*/ 22 w 70"/>
                <a:gd name="T107" fmla="*/ 4 h 126"/>
                <a:gd name="T108" fmla="*/ 26 w 70"/>
                <a:gd name="T109" fmla="*/ 4 h 126"/>
                <a:gd name="T110" fmla="*/ 34 w 70"/>
                <a:gd name="T111" fmla="*/ 10 h 126"/>
                <a:gd name="T112" fmla="*/ 38 w 70"/>
                <a:gd name="T113" fmla="*/ 18 h 126"/>
                <a:gd name="T114" fmla="*/ 40 w 70"/>
                <a:gd name="T115" fmla="*/ 26 h 126"/>
                <a:gd name="T116" fmla="*/ 40 w 70"/>
                <a:gd name="T117" fmla="*/ 30 h 126"/>
                <a:gd name="T118" fmla="*/ 40 w 70"/>
                <a:gd name="T119" fmla="*/ 36 h 126"/>
                <a:gd name="T120" fmla="*/ 40 w 70"/>
                <a:gd name="T121" fmla="*/ 32 h 126"/>
                <a:gd name="T122" fmla="*/ 44 w 70"/>
                <a:gd name="T123" fmla="*/ 3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 h="126">
                  <a:moveTo>
                    <a:pt x="44" y="30"/>
                  </a:moveTo>
                  <a:lnTo>
                    <a:pt x="44" y="30"/>
                  </a:lnTo>
                  <a:lnTo>
                    <a:pt x="48" y="30"/>
                  </a:lnTo>
                  <a:lnTo>
                    <a:pt x="48" y="30"/>
                  </a:lnTo>
                  <a:lnTo>
                    <a:pt x="48" y="30"/>
                  </a:lnTo>
                  <a:lnTo>
                    <a:pt x="48" y="32"/>
                  </a:lnTo>
                  <a:lnTo>
                    <a:pt x="48" y="32"/>
                  </a:lnTo>
                  <a:lnTo>
                    <a:pt x="48" y="32"/>
                  </a:lnTo>
                  <a:lnTo>
                    <a:pt x="48" y="32"/>
                  </a:lnTo>
                  <a:lnTo>
                    <a:pt x="48" y="32"/>
                  </a:lnTo>
                  <a:lnTo>
                    <a:pt x="52" y="32"/>
                  </a:lnTo>
                  <a:lnTo>
                    <a:pt x="52" y="36"/>
                  </a:lnTo>
                  <a:lnTo>
                    <a:pt x="52" y="36"/>
                  </a:lnTo>
                  <a:lnTo>
                    <a:pt x="56" y="40"/>
                  </a:lnTo>
                  <a:lnTo>
                    <a:pt x="56" y="40"/>
                  </a:lnTo>
                  <a:lnTo>
                    <a:pt x="56" y="36"/>
                  </a:lnTo>
                  <a:lnTo>
                    <a:pt x="56" y="36"/>
                  </a:lnTo>
                  <a:lnTo>
                    <a:pt x="56" y="40"/>
                  </a:lnTo>
                  <a:lnTo>
                    <a:pt x="56" y="40"/>
                  </a:lnTo>
                  <a:lnTo>
                    <a:pt x="60" y="40"/>
                  </a:lnTo>
                  <a:lnTo>
                    <a:pt x="60" y="40"/>
                  </a:lnTo>
                  <a:lnTo>
                    <a:pt x="60" y="40"/>
                  </a:lnTo>
                  <a:lnTo>
                    <a:pt x="60" y="40"/>
                  </a:lnTo>
                  <a:lnTo>
                    <a:pt x="60" y="44"/>
                  </a:lnTo>
                  <a:lnTo>
                    <a:pt x="60" y="44"/>
                  </a:lnTo>
                  <a:lnTo>
                    <a:pt x="60" y="52"/>
                  </a:lnTo>
                  <a:lnTo>
                    <a:pt x="60" y="52"/>
                  </a:lnTo>
                  <a:lnTo>
                    <a:pt x="60" y="52"/>
                  </a:lnTo>
                  <a:lnTo>
                    <a:pt x="60" y="52"/>
                  </a:lnTo>
                  <a:lnTo>
                    <a:pt x="60" y="56"/>
                  </a:lnTo>
                  <a:lnTo>
                    <a:pt x="60" y="56"/>
                  </a:lnTo>
                  <a:lnTo>
                    <a:pt x="56" y="56"/>
                  </a:lnTo>
                  <a:lnTo>
                    <a:pt x="60" y="58"/>
                  </a:lnTo>
                  <a:lnTo>
                    <a:pt x="60" y="58"/>
                  </a:lnTo>
                  <a:lnTo>
                    <a:pt x="60" y="56"/>
                  </a:lnTo>
                  <a:lnTo>
                    <a:pt x="60" y="58"/>
                  </a:lnTo>
                  <a:lnTo>
                    <a:pt x="60" y="58"/>
                  </a:lnTo>
                  <a:lnTo>
                    <a:pt x="60" y="58"/>
                  </a:lnTo>
                  <a:lnTo>
                    <a:pt x="60" y="58"/>
                  </a:lnTo>
                  <a:lnTo>
                    <a:pt x="60" y="58"/>
                  </a:lnTo>
                  <a:lnTo>
                    <a:pt x="60" y="58"/>
                  </a:lnTo>
                  <a:lnTo>
                    <a:pt x="56" y="58"/>
                  </a:lnTo>
                  <a:lnTo>
                    <a:pt x="56" y="58"/>
                  </a:lnTo>
                  <a:lnTo>
                    <a:pt x="56" y="62"/>
                  </a:lnTo>
                  <a:lnTo>
                    <a:pt x="56" y="62"/>
                  </a:lnTo>
                  <a:lnTo>
                    <a:pt x="52" y="62"/>
                  </a:lnTo>
                  <a:lnTo>
                    <a:pt x="52" y="62"/>
                  </a:lnTo>
                  <a:lnTo>
                    <a:pt x="52" y="62"/>
                  </a:lnTo>
                  <a:lnTo>
                    <a:pt x="52" y="62"/>
                  </a:lnTo>
                  <a:lnTo>
                    <a:pt x="48" y="62"/>
                  </a:lnTo>
                  <a:lnTo>
                    <a:pt x="48" y="62"/>
                  </a:lnTo>
                  <a:lnTo>
                    <a:pt x="48" y="66"/>
                  </a:lnTo>
                  <a:lnTo>
                    <a:pt x="48" y="66"/>
                  </a:lnTo>
                  <a:lnTo>
                    <a:pt x="48" y="66"/>
                  </a:lnTo>
                  <a:lnTo>
                    <a:pt x="52" y="66"/>
                  </a:lnTo>
                  <a:lnTo>
                    <a:pt x="48" y="66"/>
                  </a:lnTo>
                  <a:lnTo>
                    <a:pt x="48" y="70"/>
                  </a:lnTo>
                  <a:lnTo>
                    <a:pt x="48" y="74"/>
                  </a:lnTo>
                  <a:lnTo>
                    <a:pt x="48" y="74"/>
                  </a:lnTo>
                  <a:lnTo>
                    <a:pt x="48" y="74"/>
                  </a:lnTo>
                  <a:lnTo>
                    <a:pt x="48" y="74"/>
                  </a:lnTo>
                  <a:lnTo>
                    <a:pt x="48" y="74"/>
                  </a:lnTo>
                  <a:lnTo>
                    <a:pt x="48" y="74"/>
                  </a:lnTo>
                  <a:lnTo>
                    <a:pt x="48" y="74"/>
                  </a:lnTo>
                  <a:lnTo>
                    <a:pt x="48" y="78"/>
                  </a:lnTo>
                  <a:lnTo>
                    <a:pt x="48" y="78"/>
                  </a:lnTo>
                  <a:lnTo>
                    <a:pt x="48" y="78"/>
                  </a:lnTo>
                  <a:lnTo>
                    <a:pt x="48" y="82"/>
                  </a:lnTo>
                  <a:lnTo>
                    <a:pt x="48" y="82"/>
                  </a:lnTo>
                  <a:lnTo>
                    <a:pt x="48" y="82"/>
                  </a:lnTo>
                  <a:lnTo>
                    <a:pt x="48" y="82"/>
                  </a:lnTo>
                  <a:lnTo>
                    <a:pt x="48" y="82"/>
                  </a:lnTo>
                  <a:lnTo>
                    <a:pt x="48" y="82"/>
                  </a:lnTo>
                  <a:lnTo>
                    <a:pt x="48" y="86"/>
                  </a:lnTo>
                  <a:lnTo>
                    <a:pt x="52" y="86"/>
                  </a:lnTo>
                  <a:lnTo>
                    <a:pt x="52" y="86"/>
                  </a:lnTo>
                  <a:lnTo>
                    <a:pt x="52" y="86"/>
                  </a:lnTo>
                  <a:lnTo>
                    <a:pt x="52" y="86"/>
                  </a:lnTo>
                  <a:lnTo>
                    <a:pt x="52" y="86"/>
                  </a:lnTo>
                  <a:lnTo>
                    <a:pt x="52" y="86"/>
                  </a:lnTo>
                  <a:lnTo>
                    <a:pt x="52" y="88"/>
                  </a:lnTo>
                  <a:lnTo>
                    <a:pt x="52" y="88"/>
                  </a:lnTo>
                  <a:lnTo>
                    <a:pt x="52" y="88"/>
                  </a:lnTo>
                  <a:lnTo>
                    <a:pt x="52" y="88"/>
                  </a:lnTo>
                  <a:lnTo>
                    <a:pt x="56" y="88"/>
                  </a:lnTo>
                  <a:lnTo>
                    <a:pt x="56" y="88"/>
                  </a:lnTo>
                  <a:lnTo>
                    <a:pt x="60" y="88"/>
                  </a:lnTo>
                  <a:lnTo>
                    <a:pt x="60" y="88"/>
                  </a:lnTo>
                  <a:lnTo>
                    <a:pt x="60" y="92"/>
                  </a:lnTo>
                  <a:lnTo>
                    <a:pt x="60" y="92"/>
                  </a:lnTo>
                  <a:lnTo>
                    <a:pt x="60" y="92"/>
                  </a:lnTo>
                  <a:lnTo>
                    <a:pt x="60" y="92"/>
                  </a:lnTo>
                  <a:lnTo>
                    <a:pt x="60" y="92"/>
                  </a:lnTo>
                  <a:lnTo>
                    <a:pt x="60" y="96"/>
                  </a:lnTo>
                  <a:lnTo>
                    <a:pt x="60" y="96"/>
                  </a:lnTo>
                  <a:lnTo>
                    <a:pt x="60" y="96"/>
                  </a:lnTo>
                  <a:lnTo>
                    <a:pt x="60" y="100"/>
                  </a:lnTo>
                  <a:lnTo>
                    <a:pt x="60" y="100"/>
                  </a:lnTo>
                  <a:lnTo>
                    <a:pt x="64" y="104"/>
                  </a:lnTo>
                  <a:lnTo>
                    <a:pt x="64" y="104"/>
                  </a:lnTo>
                  <a:lnTo>
                    <a:pt x="64" y="108"/>
                  </a:lnTo>
                  <a:lnTo>
                    <a:pt x="64" y="108"/>
                  </a:lnTo>
                  <a:lnTo>
                    <a:pt x="68" y="112"/>
                  </a:lnTo>
                  <a:lnTo>
                    <a:pt x="68" y="112"/>
                  </a:lnTo>
                  <a:lnTo>
                    <a:pt x="68" y="112"/>
                  </a:lnTo>
                  <a:lnTo>
                    <a:pt x="68" y="112"/>
                  </a:lnTo>
                  <a:lnTo>
                    <a:pt x="68" y="112"/>
                  </a:lnTo>
                  <a:lnTo>
                    <a:pt x="70" y="114"/>
                  </a:lnTo>
                  <a:lnTo>
                    <a:pt x="70" y="114"/>
                  </a:lnTo>
                  <a:lnTo>
                    <a:pt x="68" y="114"/>
                  </a:lnTo>
                  <a:lnTo>
                    <a:pt x="68" y="114"/>
                  </a:lnTo>
                  <a:lnTo>
                    <a:pt x="68" y="114"/>
                  </a:lnTo>
                  <a:lnTo>
                    <a:pt x="68" y="114"/>
                  </a:lnTo>
                  <a:lnTo>
                    <a:pt x="68" y="114"/>
                  </a:lnTo>
                  <a:lnTo>
                    <a:pt x="68" y="114"/>
                  </a:lnTo>
                  <a:lnTo>
                    <a:pt x="68" y="114"/>
                  </a:lnTo>
                  <a:lnTo>
                    <a:pt x="64" y="114"/>
                  </a:lnTo>
                  <a:lnTo>
                    <a:pt x="64" y="114"/>
                  </a:lnTo>
                  <a:lnTo>
                    <a:pt x="64" y="114"/>
                  </a:lnTo>
                  <a:lnTo>
                    <a:pt x="60" y="112"/>
                  </a:lnTo>
                  <a:lnTo>
                    <a:pt x="60" y="112"/>
                  </a:lnTo>
                  <a:lnTo>
                    <a:pt x="60" y="112"/>
                  </a:lnTo>
                  <a:lnTo>
                    <a:pt x="60" y="112"/>
                  </a:lnTo>
                  <a:lnTo>
                    <a:pt x="60" y="112"/>
                  </a:lnTo>
                  <a:lnTo>
                    <a:pt x="60" y="114"/>
                  </a:lnTo>
                  <a:lnTo>
                    <a:pt x="60" y="112"/>
                  </a:lnTo>
                  <a:lnTo>
                    <a:pt x="60" y="112"/>
                  </a:lnTo>
                  <a:lnTo>
                    <a:pt x="56" y="112"/>
                  </a:lnTo>
                  <a:lnTo>
                    <a:pt x="56" y="114"/>
                  </a:lnTo>
                  <a:lnTo>
                    <a:pt x="56" y="114"/>
                  </a:lnTo>
                  <a:lnTo>
                    <a:pt x="56" y="114"/>
                  </a:lnTo>
                  <a:lnTo>
                    <a:pt x="56" y="118"/>
                  </a:lnTo>
                  <a:lnTo>
                    <a:pt x="56" y="118"/>
                  </a:lnTo>
                  <a:lnTo>
                    <a:pt x="56" y="118"/>
                  </a:lnTo>
                  <a:lnTo>
                    <a:pt x="52" y="118"/>
                  </a:lnTo>
                  <a:lnTo>
                    <a:pt x="52" y="118"/>
                  </a:lnTo>
                  <a:lnTo>
                    <a:pt x="52" y="118"/>
                  </a:lnTo>
                  <a:lnTo>
                    <a:pt x="52" y="118"/>
                  </a:lnTo>
                  <a:lnTo>
                    <a:pt x="52" y="118"/>
                  </a:lnTo>
                  <a:lnTo>
                    <a:pt x="48" y="118"/>
                  </a:lnTo>
                  <a:lnTo>
                    <a:pt x="48" y="118"/>
                  </a:lnTo>
                  <a:lnTo>
                    <a:pt x="48" y="118"/>
                  </a:lnTo>
                  <a:lnTo>
                    <a:pt x="48" y="122"/>
                  </a:lnTo>
                  <a:lnTo>
                    <a:pt x="44" y="122"/>
                  </a:lnTo>
                  <a:lnTo>
                    <a:pt x="44" y="118"/>
                  </a:lnTo>
                  <a:lnTo>
                    <a:pt x="44" y="118"/>
                  </a:lnTo>
                  <a:lnTo>
                    <a:pt x="40" y="122"/>
                  </a:lnTo>
                  <a:lnTo>
                    <a:pt x="40" y="122"/>
                  </a:lnTo>
                  <a:lnTo>
                    <a:pt x="40" y="122"/>
                  </a:lnTo>
                  <a:lnTo>
                    <a:pt x="40" y="122"/>
                  </a:lnTo>
                  <a:lnTo>
                    <a:pt x="40" y="122"/>
                  </a:lnTo>
                  <a:lnTo>
                    <a:pt x="40" y="126"/>
                  </a:lnTo>
                  <a:lnTo>
                    <a:pt x="40" y="126"/>
                  </a:lnTo>
                  <a:lnTo>
                    <a:pt x="38" y="126"/>
                  </a:lnTo>
                  <a:lnTo>
                    <a:pt x="38" y="126"/>
                  </a:lnTo>
                  <a:lnTo>
                    <a:pt x="38" y="126"/>
                  </a:lnTo>
                  <a:lnTo>
                    <a:pt x="38" y="126"/>
                  </a:lnTo>
                  <a:lnTo>
                    <a:pt x="38" y="126"/>
                  </a:lnTo>
                  <a:lnTo>
                    <a:pt x="38" y="126"/>
                  </a:lnTo>
                  <a:lnTo>
                    <a:pt x="38" y="126"/>
                  </a:lnTo>
                  <a:lnTo>
                    <a:pt x="34" y="126"/>
                  </a:lnTo>
                  <a:lnTo>
                    <a:pt x="34" y="126"/>
                  </a:lnTo>
                  <a:lnTo>
                    <a:pt x="34" y="126"/>
                  </a:lnTo>
                  <a:lnTo>
                    <a:pt x="34" y="122"/>
                  </a:lnTo>
                  <a:lnTo>
                    <a:pt x="34" y="122"/>
                  </a:lnTo>
                  <a:lnTo>
                    <a:pt x="34" y="122"/>
                  </a:lnTo>
                  <a:lnTo>
                    <a:pt x="30" y="122"/>
                  </a:lnTo>
                  <a:lnTo>
                    <a:pt x="30" y="118"/>
                  </a:lnTo>
                  <a:lnTo>
                    <a:pt x="26" y="118"/>
                  </a:lnTo>
                  <a:lnTo>
                    <a:pt x="26" y="118"/>
                  </a:lnTo>
                  <a:lnTo>
                    <a:pt x="26" y="118"/>
                  </a:lnTo>
                  <a:lnTo>
                    <a:pt x="26" y="118"/>
                  </a:lnTo>
                  <a:lnTo>
                    <a:pt x="26" y="114"/>
                  </a:lnTo>
                  <a:lnTo>
                    <a:pt x="26" y="114"/>
                  </a:lnTo>
                  <a:lnTo>
                    <a:pt x="26" y="114"/>
                  </a:lnTo>
                  <a:lnTo>
                    <a:pt x="22" y="114"/>
                  </a:lnTo>
                  <a:lnTo>
                    <a:pt x="22" y="114"/>
                  </a:lnTo>
                  <a:lnTo>
                    <a:pt x="22" y="114"/>
                  </a:lnTo>
                  <a:lnTo>
                    <a:pt x="22" y="112"/>
                  </a:lnTo>
                  <a:lnTo>
                    <a:pt x="22" y="108"/>
                  </a:lnTo>
                  <a:lnTo>
                    <a:pt x="22" y="108"/>
                  </a:lnTo>
                  <a:lnTo>
                    <a:pt x="22" y="108"/>
                  </a:lnTo>
                  <a:lnTo>
                    <a:pt x="22" y="108"/>
                  </a:lnTo>
                  <a:lnTo>
                    <a:pt x="22" y="108"/>
                  </a:lnTo>
                  <a:lnTo>
                    <a:pt x="22" y="108"/>
                  </a:lnTo>
                  <a:lnTo>
                    <a:pt x="22" y="104"/>
                  </a:lnTo>
                  <a:lnTo>
                    <a:pt x="22" y="104"/>
                  </a:lnTo>
                  <a:lnTo>
                    <a:pt x="22" y="104"/>
                  </a:lnTo>
                  <a:lnTo>
                    <a:pt x="18" y="104"/>
                  </a:lnTo>
                  <a:lnTo>
                    <a:pt x="18" y="100"/>
                  </a:lnTo>
                  <a:lnTo>
                    <a:pt x="18" y="96"/>
                  </a:lnTo>
                  <a:lnTo>
                    <a:pt x="18" y="96"/>
                  </a:lnTo>
                  <a:lnTo>
                    <a:pt x="18" y="96"/>
                  </a:lnTo>
                  <a:lnTo>
                    <a:pt x="22" y="92"/>
                  </a:lnTo>
                  <a:lnTo>
                    <a:pt x="22" y="92"/>
                  </a:lnTo>
                  <a:lnTo>
                    <a:pt x="22" y="88"/>
                  </a:lnTo>
                  <a:lnTo>
                    <a:pt x="22" y="88"/>
                  </a:lnTo>
                  <a:lnTo>
                    <a:pt x="22" y="88"/>
                  </a:lnTo>
                  <a:lnTo>
                    <a:pt x="22" y="88"/>
                  </a:lnTo>
                  <a:lnTo>
                    <a:pt x="22" y="86"/>
                  </a:lnTo>
                  <a:lnTo>
                    <a:pt x="22" y="86"/>
                  </a:lnTo>
                  <a:lnTo>
                    <a:pt x="22" y="86"/>
                  </a:lnTo>
                  <a:lnTo>
                    <a:pt x="26" y="82"/>
                  </a:lnTo>
                  <a:lnTo>
                    <a:pt x="26" y="82"/>
                  </a:lnTo>
                  <a:lnTo>
                    <a:pt x="26" y="78"/>
                  </a:lnTo>
                  <a:lnTo>
                    <a:pt x="22" y="74"/>
                  </a:lnTo>
                  <a:lnTo>
                    <a:pt x="22" y="74"/>
                  </a:lnTo>
                  <a:lnTo>
                    <a:pt x="22" y="74"/>
                  </a:lnTo>
                  <a:lnTo>
                    <a:pt x="22" y="74"/>
                  </a:lnTo>
                  <a:lnTo>
                    <a:pt x="26" y="70"/>
                  </a:lnTo>
                  <a:lnTo>
                    <a:pt x="26" y="70"/>
                  </a:lnTo>
                  <a:lnTo>
                    <a:pt x="22" y="70"/>
                  </a:lnTo>
                  <a:lnTo>
                    <a:pt x="22" y="70"/>
                  </a:lnTo>
                  <a:lnTo>
                    <a:pt x="22" y="70"/>
                  </a:lnTo>
                  <a:lnTo>
                    <a:pt x="18" y="70"/>
                  </a:lnTo>
                  <a:lnTo>
                    <a:pt x="18" y="70"/>
                  </a:lnTo>
                  <a:lnTo>
                    <a:pt x="18" y="70"/>
                  </a:lnTo>
                  <a:lnTo>
                    <a:pt x="18" y="70"/>
                  </a:lnTo>
                  <a:lnTo>
                    <a:pt x="18" y="70"/>
                  </a:lnTo>
                  <a:lnTo>
                    <a:pt x="18" y="66"/>
                  </a:lnTo>
                  <a:lnTo>
                    <a:pt x="18" y="66"/>
                  </a:lnTo>
                  <a:lnTo>
                    <a:pt x="18" y="66"/>
                  </a:lnTo>
                  <a:lnTo>
                    <a:pt x="18" y="66"/>
                  </a:lnTo>
                  <a:lnTo>
                    <a:pt x="18" y="66"/>
                  </a:lnTo>
                  <a:lnTo>
                    <a:pt x="18" y="62"/>
                  </a:lnTo>
                  <a:lnTo>
                    <a:pt x="18" y="58"/>
                  </a:lnTo>
                  <a:lnTo>
                    <a:pt x="18" y="58"/>
                  </a:lnTo>
                  <a:lnTo>
                    <a:pt x="18" y="58"/>
                  </a:lnTo>
                  <a:lnTo>
                    <a:pt x="18" y="58"/>
                  </a:lnTo>
                  <a:lnTo>
                    <a:pt x="18" y="58"/>
                  </a:lnTo>
                  <a:lnTo>
                    <a:pt x="18" y="56"/>
                  </a:lnTo>
                  <a:lnTo>
                    <a:pt x="18" y="56"/>
                  </a:lnTo>
                  <a:lnTo>
                    <a:pt x="14" y="56"/>
                  </a:lnTo>
                  <a:lnTo>
                    <a:pt x="14" y="58"/>
                  </a:lnTo>
                  <a:lnTo>
                    <a:pt x="14" y="58"/>
                  </a:lnTo>
                  <a:lnTo>
                    <a:pt x="12" y="58"/>
                  </a:lnTo>
                  <a:lnTo>
                    <a:pt x="12" y="58"/>
                  </a:lnTo>
                  <a:lnTo>
                    <a:pt x="12" y="58"/>
                  </a:lnTo>
                  <a:lnTo>
                    <a:pt x="12" y="58"/>
                  </a:lnTo>
                  <a:lnTo>
                    <a:pt x="12" y="58"/>
                  </a:lnTo>
                  <a:lnTo>
                    <a:pt x="8" y="58"/>
                  </a:lnTo>
                  <a:lnTo>
                    <a:pt x="8" y="56"/>
                  </a:lnTo>
                  <a:lnTo>
                    <a:pt x="8" y="56"/>
                  </a:lnTo>
                  <a:lnTo>
                    <a:pt x="4" y="52"/>
                  </a:lnTo>
                  <a:lnTo>
                    <a:pt x="0" y="44"/>
                  </a:lnTo>
                  <a:lnTo>
                    <a:pt x="0" y="44"/>
                  </a:lnTo>
                  <a:lnTo>
                    <a:pt x="0" y="44"/>
                  </a:lnTo>
                  <a:lnTo>
                    <a:pt x="0" y="44"/>
                  </a:lnTo>
                  <a:lnTo>
                    <a:pt x="0" y="44"/>
                  </a:lnTo>
                  <a:lnTo>
                    <a:pt x="0" y="44"/>
                  </a:lnTo>
                  <a:lnTo>
                    <a:pt x="4" y="40"/>
                  </a:lnTo>
                  <a:lnTo>
                    <a:pt x="4" y="40"/>
                  </a:lnTo>
                  <a:lnTo>
                    <a:pt x="4" y="40"/>
                  </a:lnTo>
                  <a:lnTo>
                    <a:pt x="4" y="36"/>
                  </a:lnTo>
                  <a:lnTo>
                    <a:pt x="4" y="36"/>
                  </a:lnTo>
                  <a:lnTo>
                    <a:pt x="4" y="32"/>
                  </a:lnTo>
                  <a:lnTo>
                    <a:pt x="4" y="32"/>
                  </a:lnTo>
                  <a:lnTo>
                    <a:pt x="4" y="32"/>
                  </a:lnTo>
                  <a:lnTo>
                    <a:pt x="4" y="32"/>
                  </a:lnTo>
                  <a:lnTo>
                    <a:pt x="4" y="32"/>
                  </a:lnTo>
                  <a:lnTo>
                    <a:pt x="8" y="32"/>
                  </a:lnTo>
                  <a:lnTo>
                    <a:pt x="8" y="30"/>
                  </a:lnTo>
                  <a:lnTo>
                    <a:pt x="8" y="30"/>
                  </a:lnTo>
                  <a:lnTo>
                    <a:pt x="12" y="32"/>
                  </a:lnTo>
                  <a:lnTo>
                    <a:pt x="12" y="30"/>
                  </a:lnTo>
                  <a:lnTo>
                    <a:pt x="12" y="30"/>
                  </a:lnTo>
                  <a:lnTo>
                    <a:pt x="12" y="30"/>
                  </a:lnTo>
                  <a:lnTo>
                    <a:pt x="12" y="30"/>
                  </a:lnTo>
                  <a:lnTo>
                    <a:pt x="12" y="30"/>
                  </a:lnTo>
                  <a:lnTo>
                    <a:pt x="12" y="30"/>
                  </a:lnTo>
                  <a:lnTo>
                    <a:pt x="12" y="30"/>
                  </a:lnTo>
                  <a:lnTo>
                    <a:pt x="14" y="30"/>
                  </a:lnTo>
                  <a:lnTo>
                    <a:pt x="14" y="30"/>
                  </a:lnTo>
                  <a:lnTo>
                    <a:pt x="14" y="26"/>
                  </a:lnTo>
                  <a:lnTo>
                    <a:pt x="14" y="26"/>
                  </a:lnTo>
                  <a:lnTo>
                    <a:pt x="14" y="26"/>
                  </a:lnTo>
                  <a:lnTo>
                    <a:pt x="14" y="26"/>
                  </a:lnTo>
                  <a:lnTo>
                    <a:pt x="14" y="26"/>
                  </a:lnTo>
                  <a:lnTo>
                    <a:pt x="14" y="26"/>
                  </a:lnTo>
                  <a:lnTo>
                    <a:pt x="14" y="22"/>
                  </a:lnTo>
                  <a:lnTo>
                    <a:pt x="12" y="26"/>
                  </a:lnTo>
                  <a:lnTo>
                    <a:pt x="12" y="26"/>
                  </a:lnTo>
                  <a:lnTo>
                    <a:pt x="12" y="26"/>
                  </a:lnTo>
                  <a:lnTo>
                    <a:pt x="12" y="26"/>
                  </a:lnTo>
                  <a:lnTo>
                    <a:pt x="12" y="22"/>
                  </a:lnTo>
                  <a:lnTo>
                    <a:pt x="12" y="22"/>
                  </a:lnTo>
                  <a:lnTo>
                    <a:pt x="12" y="22"/>
                  </a:lnTo>
                  <a:lnTo>
                    <a:pt x="12" y="22"/>
                  </a:lnTo>
                  <a:lnTo>
                    <a:pt x="12" y="22"/>
                  </a:lnTo>
                  <a:lnTo>
                    <a:pt x="12" y="22"/>
                  </a:lnTo>
                  <a:lnTo>
                    <a:pt x="12" y="18"/>
                  </a:lnTo>
                  <a:lnTo>
                    <a:pt x="12" y="18"/>
                  </a:lnTo>
                  <a:lnTo>
                    <a:pt x="12" y="18"/>
                  </a:lnTo>
                  <a:lnTo>
                    <a:pt x="12" y="18"/>
                  </a:lnTo>
                  <a:lnTo>
                    <a:pt x="12" y="18"/>
                  </a:lnTo>
                  <a:lnTo>
                    <a:pt x="12" y="18"/>
                  </a:lnTo>
                  <a:lnTo>
                    <a:pt x="12" y="14"/>
                  </a:lnTo>
                  <a:lnTo>
                    <a:pt x="12" y="14"/>
                  </a:lnTo>
                  <a:lnTo>
                    <a:pt x="12" y="14"/>
                  </a:lnTo>
                  <a:lnTo>
                    <a:pt x="12" y="14"/>
                  </a:lnTo>
                  <a:lnTo>
                    <a:pt x="14" y="10"/>
                  </a:lnTo>
                  <a:lnTo>
                    <a:pt x="14" y="10"/>
                  </a:lnTo>
                  <a:lnTo>
                    <a:pt x="14" y="10"/>
                  </a:lnTo>
                  <a:lnTo>
                    <a:pt x="18" y="10"/>
                  </a:lnTo>
                  <a:lnTo>
                    <a:pt x="18" y="10"/>
                  </a:lnTo>
                  <a:lnTo>
                    <a:pt x="18" y="10"/>
                  </a:lnTo>
                  <a:lnTo>
                    <a:pt x="18" y="10"/>
                  </a:lnTo>
                  <a:lnTo>
                    <a:pt x="18" y="6"/>
                  </a:lnTo>
                  <a:lnTo>
                    <a:pt x="18" y="6"/>
                  </a:lnTo>
                  <a:lnTo>
                    <a:pt x="22" y="6"/>
                  </a:lnTo>
                  <a:lnTo>
                    <a:pt x="22" y="6"/>
                  </a:lnTo>
                  <a:lnTo>
                    <a:pt x="22" y="6"/>
                  </a:lnTo>
                  <a:lnTo>
                    <a:pt x="22" y="6"/>
                  </a:lnTo>
                  <a:lnTo>
                    <a:pt x="22" y="4"/>
                  </a:lnTo>
                  <a:lnTo>
                    <a:pt x="22" y="4"/>
                  </a:lnTo>
                  <a:lnTo>
                    <a:pt x="22" y="4"/>
                  </a:lnTo>
                  <a:lnTo>
                    <a:pt x="18" y="0"/>
                  </a:lnTo>
                  <a:lnTo>
                    <a:pt x="18" y="0"/>
                  </a:lnTo>
                  <a:lnTo>
                    <a:pt x="18" y="0"/>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30" y="6"/>
                  </a:lnTo>
                  <a:lnTo>
                    <a:pt x="34" y="10"/>
                  </a:lnTo>
                  <a:lnTo>
                    <a:pt x="34" y="10"/>
                  </a:lnTo>
                  <a:lnTo>
                    <a:pt x="34" y="10"/>
                  </a:lnTo>
                  <a:lnTo>
                    <a:pt x="34" y="10"/>
                  </a:lnTo>
                  <a:lnTo>
                    <a:pt x="34" y="10"/>
                  </a:lnTo>
                  <a:lnTo>
                    <a:pt x="34" y="10"/>
                  </a:lnTo>
                  <a:lnTo>
                    <a:pt x="38" y="14"/>
                  </a:lnTo>
                  <a:lnTo>
                    <a:pt x="38" y="14"/>
                  </a:lnTo>
                  <a:lnTo>
                    <a:pt x="38" y="14"/>
                  </a:lnTo>
                  <a:lnTo>
                    <a:pt x="38" y="18"/>
                  </a:lnTo>
                  <a:lnTo>
                    <a:pt x="38" y="18"/>
                  </a:lnTo>
                  <a:lnTo>
                    <a:pt x="40" y="22"/>
                  </a:lnTo>
                  <a:lnTo>
                    <a:pt x="40" y="22"/>
                  </a:lnTo>
                  <a:lnTo>
                    <a:pt x="40" y="26"/>
                  </a:lnTo>
                  <a:lnTo>
                    <a:pt x="40" y="26"/>
                  </a:lnTo>
                  <a:lnTo>
                    <a:pt x="40" y="26"/>
                  </a:lnTo>
                  <a:lnTo>
                    <a:pt x="40" y="26"/>
                  </a:lnTo>
                  <a:lnTo>
                    <a:pt x="40" y="26"/>
                  </a:lnTo>
                  <a:lnTo>
                    <a:pt x="40" y="30"/>
                  </a:lnTo>
                  <a:lnTo>
                    <a:pt x="40" y="30"/>
                  </a:lnTo>
                  <a:lnTo>
                    <a:pt x="40" y="30"/>
                  </a:lnTo>
                  <a:lnTo>
                    <a:pt x="40" y="30"/>
                  </a:lnTo>
                  <a:lnTo>
                    <a:pt x="40" y="30"/>
                  </a:lnTo>
                  <a:lnTo>
                    <a:pt x="40" y="32"/>
                  </a:lnTo>
                  <a:lnTo>
                    <a:pt x="40" y="36"/>
                  </a:lnTo>
                  <a:lnTo>
                    <a:pt x="38" y="36"/>
                  </a:lnTo>
                  <a:lnTo>
                    <a:pt x="40" y="36"/>
                  </a:lnTo>
                  <a:lnTo>
                    <a:pt x="40" y="36"/>
                  </a:lnTo>
                  <a:lnTo>
                    <a:pt x="40" y="36"/>
                  </a:lnTo>
                  <a:lnTo>
                    <a:pt x="40" y="36"/>
                  </a:lnTo>
                  <a:lnTo>
                    <a:pt x="40" y="36"/>
                  </a:lnTo>
                  <a:lnTo>
                    <a:pt x="40" y="32"/>
                  </a:lnTo>
                  <a:lnTo>
                    <a:pt x="40" y="32"/>
                  </a:lnTo>
                  <a:lnTo>
                    <a:pt x="40" y="32"/>
                  </a:lnTo>
                  <a:lnTo>
                    <a:pt x="40" y="30"/>
                  </a:lnTo>
                  <a:lnTo>
                    <a:pt x="40" y="30"/>
                  </a:lnTo>
                  <a:lnTo>
                    <a:pt x="40" y="30"/>
                  </a:lnTo>
                  <a:lnTo>
                    <a:pt x="40" y="30"/>
                  </a:lnTo>
                  <a:lnTo>
                    <a:pt x="44" y="30"/>
                  </a:lnTo>
                  <a:lnTo>
                    <a:pt x="44" y="30"/>
                  </a:lnTo>
                  <a:lnTo>
                    <a:pt x="44" y="30"/>
                  </a:lnTo>
                  <a:lnTo>
                    <a:pt x="44" y="30"/>
                  </a:lnTo>
                  <a:lnTo>
                    <a:pt x="44" y="30"/>
                  </a:lnTo>
                  <a:lnTo>
                    <a:pt x="44" y="3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185"/>
            <p:cNvSpPr>
              <a:spLocks/>
            </p:cNvSpPr>
            <p:nvPr/>
          </p:nvSpPr>
          <p:spPr bwMode="auto">
            <a:xfrm>
              <a:off x="2984500" y="5089593"/>
              <a:ext cx="190500" cy="231775"/>
            </a:xfrm>
            <a:custGeom>
              <a:avLst/>
              <a:gdLst>
                <a:gd name="T0" fmla="*/ 68 w 120"/>
                <a:gd name="T1" fmla="*/ 102 h 146"/>
                <a:gd name="T2" fmla="*/ 64 w 120"/>
                <a:gd name="T3" fmla="*/ 102 h 146"/>
                <a:gd name="T4" fmla="*/ 56 w 120"/>
                <a:gd name="T5" fmla="*/ 98 h 146"/>
                <a:gd name="T6" fmla="*/ 50 w 120"/>
                <a:gd name="T7" fmla="*/ 90 h 146"/>
                <a:gd name="T8" fmla="*/ 38 w 120"/>
                <a:gd name="T9" fmla="*/ 82 h 146"/>
                <a:gd name="T10" fmla="*/ 34 w 120"/>
                <a:gd name="T11" fmla="*/ 82 h 146"/>
                <a:gd name="T12" fmla="*/ 26 w 120"/>
                <a:gd name="T13" fmla="*/ 78 h 146"/>
                <a:gd name="T14" fmla="*/ 20 w 120"/>
                <a:gd name="T15" fmla="*/ 72 h 146"/>
                <a:gd name="T16" fmla="*/ 16 w 120"/>
                <a:gd name="T17" fmla="*/ 68 h 146"/>
                <a:gd name="T18" fmla="*/ 12 w 120"/>
                <a:gd name="T19" fmla="*/ 64 h 146"/>
                <a:gd name="T20" fmla="*/ 8 w 120"/>
                <a:gd name="T21" fmla="*/ 56 h 146"/>
                <a:gd name="T22" fmla="*/ 0 w 120"/>
                <a:gd name="T23" fmla="*/ 52 h 146"/>
                <a:gd name="T24" fmla="*/ 4 w 120"/>
                <a:gd name="T25" fmla="*/ 38 h 146"/>
                <a:gd name="T26" fmla="*/ 8 w 120"/>
                <a:gd name="T27" fmla="*/ 18 h 146"/>
                <a:gd name="T28" fmla="*/ 20 w 120"/>
                <a:gd name="T29" fmla="*/ 4 h 146"/>
                <a:gd name="T30" fmla="*/ 38 w 120"/>
                <a:gd name="T31" fmla="*/ 0 h 146"/>
                <a:gd name="T32" fmla="*/ 64 w 120"/>
                <a:gd name="T33" fmla="*/ 8 h 146"/>
                <a:gd name="T34" fmla="*/ 64 w 120"/>
                <a:gd name="T35" fmla="*/ 16 h 146"/>
                <a:gd name="T36" fmla="*/ 68 w 120"/>
                <a:gd name="T37" fmla="*/ 22 h 146"/>
                <a:gd name="T38" fmla="*/ 68 w 120"/>
                <a:gd name="T39" fmla="*/ 38 h 146"/>
                <a:gd name="T40" fmla="*/ 68 w 120"/>
                <a:gd name="T41" fmla="*/ 48 h 146"/>
                <a:gd name="T42" fmla="*/ 72 w 120"/>
                <a:gd name="T43" fmla="*/ 48 h 146"/>
                <a:gd name="T44" fmla="*/ 80 w 120"/>
                <a:gd name="T45" fmla="*/ 52 h 146"/>
                <a:gd name="T46" fmla="*/ 86 w 120"/>
                <a:gd name="T47" fmla="*/ 52 h 146"/>
                <a:gd name="T48" fmla="*/ 90 w 120"/>
                <a:gd name="T49" fmla="*/ 48 h 146"/>
                <a:gd name="T50" fmla="*/ 94 w 120"/>
                <a:gd name="T51" fmla="*/ 52 h 146"/>
                <a:gd name="T52" fmla="*/ 98 w 120"/>
                <a:gd name="T53" fmla="*/ 56 h 146"/>
                <a:gd name="T54" fmla="*/ 102 w 120"/>
                <a:gd name="T55" fmla="*/ 56 h 146"/>
                <a:gd name="T56" fmla="*/ 102 w 120"/>
                <a:gd name="T57" fmla="*/ 68 h 146"/>
                <a:gd name="T58" fmla="*/ 102 w 120"/>
                <a:gd name="T59" fmla="*/ 76 h 146"/>
                <a:gd name="T60" fmla="*/ 106 w 120"/>
                <a:gd name="T61" fmla="*/ 82 h 146"/>
                <a:gd name="T62" fmla="*/ 110 w 120"/>
                <a:gd name="T63" fmla="*/ 82 h 146"/>
                <a:gd name="T64" fmla="*/ 120 w 120"/>
                <a:gd name="T65" fmla="*/ 82 h 146"/>
                <a:gd name="T66" fmla="*/ 120 w 120"/>
                <a:gd name="T67" fmla="*/ 86 h 146"/>
                <a:gd name="T68" fmla="*/ 120 w 120"/>
                <a:gd name="T69" fmla="*/ 90 h 146"/>
                <a:gd name="T70" fmla="*/ 120 w 120"/>
                <a:gd name="T71" fmla="*/ 94 h 146"/>
                <a:gd name="T72" fmla="*/ 116 w 120"/>
                <a:gd name="T73" fmla="*/ 104 h 146"/>
                <a:gd name="T74" fmla="*/ 116 w 120"/>
                <a:gd name="T75" fmla="*/ 108 h 146"/>
                <a:gd name="T76" fmla="*/ 116 w 120"/>
                <a:gd name="T77" fmla="*/ 124 h 146"/>
                <a:gd name="T78" fmla="*/ 114 w 120"/>
                <a:gd name="T79" fmla="*/ 130 h 146"/>
                <a:gd name="T80" fmla="*/ 110 w 120"/>
                <a:gd name="T81" fmla="*/ 134 h 146"/>
                <a:gd name="T82" fmla="*/ 102 w 120"/>
                <a:gd name="T83" fmla="*/ 138 h 146"/>
                <a:gd name="T84" fmla="*/ 102 w 120"/>
                <a:gd name="T85" fmla="*/ 146 h 146"/>
                <a:gd name="T86" fmla="*/ 98 w 120"/>
                <a:gd name="T87" fmla="*/ 142 h 146"/>
                <a:gd name="T88" fmla="*/ 90 w 120"/>
                <a:gd name="T89" fmla="*/ 146 h 146"/>
                <a:gd name="T90" fmla="*/ 90 w 120"/>
                <a:gd name="T91" fmla="*/ 146 h 146"/>
                <a:gd name="T92" fmla="*/ 86 w 120"/>
                <a:gd name="T93" fmla="*/ 146 h 146"/>
                <a:gd name="T94" fmla="*/ 84 w 120"/>
                <a:gd name="T95" fmla="*/ 146 h 146"/>
                <a:gd name="T96" fmla="*/ 80 w 120"/>
                <a:gd name="T97" fmla="*/ 146 h 146"/>
                <a:gd name="T98" fmla="*/ 76 w 120"/>
                <a:gd name="T99" fmla="*/ 146 h 146"/>
                <a:gd name="T100" fmla="*/ 72 w 120"/>
                <a:gd name="T101" fmla="*/ 142 h 146"/>
                <a:gd name="T102" fmla="*/ 60 w 120"/>
                <a:gd name="T103" fmla="*/ 142 h 146"/>
                <a:gd name="T104" fmla="*/ 56 w 120"/>
                <a:gd name="T105" fmla="*/ 138 h 146"/>
                <a:gd name="T106" fmla="*/ 64 w 120"/>
                <a:gd name="T107" fmla="*/ 134 h 146"/>
                <a:gd name="T108" fmla="*/ 64 w 120"/>
                <a:gd name="T109" fmla="*/ 124 h 146"/>
                <a:gd name="T110" fmla="*/ 68 w 120"/>
                <a:gd name="T111" fmla="*/ 116 h 146"/>
                <a:gd name="T112" fmla="*/ 76 w 120"/>
                <a:gd name="T113" fmla="*/ 10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 h="146">
                  <a:moveTo>
                    <a:pt x="72" y="104"/>
                  </a:moveTo>
                  <a:lnTo>
                    <a:pt x="72" y="104"/>
                  </a:lnTo>
                  <a:lnTo>
                    <a:pt x="72" y="104"/>
                  </a:lnTo>
                  <a:lnTo>
                    <a:pt x="72" y="104"/>
                  </a:lnTo>
                  <a:lnTo>
                    <a:pt x="72" y="104"/>
                  </a:lnTo>
                  <a:lnTo>
                    <a:pt x="68" y="102"/>
                  </a:lnTo>
                  <a:lnTo>
                    <a:pt x="68" y="102"/>
                  </a:lnTo>
                  <a:lnTo>
                    <a:pt x="68" y="102"/>
                  </a:lnTo>
                  <a:lnTo>
                    <a:pt x="68" y="102"/>
                  </a:lnTo>
                  <a:lnTo>
                    <a:pt x="68" y="102"/>
                  </a:lnTo>
                  <a:lnTo>
                    <a:pt x="64" y="102"/>
                  </a:lnTo>
                  <a:lnTo>
                    <a:pt x="64" y="102"/>
                  </a:lnTo>
                  <a:lnTo>
                    <a:pt x="64" y="102"/>
                  </a:lnTo>
                  <a:lnTo>
                    <a:pt x="64" y="102"/>
                  </a:lnTo>
                  <a:lnTo>
                    <a:pt x="60" y="98"/>
                  </a:lnTo>
                  <a:lnTo>
                    <a:pt x="60" y="98"/>
                  </a:lnTo>
                  <a:lnTo>
                    <a:pt x="60" y="98"/>
                  </a:lnTo>
                  <a:lnTo>
                    <a:pt x="60" y="98"/>
                  </a:lnTo>
                  <a:lnTo>
                    <a:pt x="56" y="98"/>
                  </a:lnTo>
                  <a:lnTo>
                    <a:pt x="56" y="98"/>
                  </a:lnTo>
                  <a:lnTo>
                    <a:pt x="56" y="98"/>
                  </a:lnTo>
                  <a:lnTo>
                    <a:pt x="54" y="94"/>
                  </a:lnTo>
                  <a:lnTo>
                    <a:pt x="54" y="94"/>
                  </a:lnTo>
                  <a:lnTo>
                    <a:pt x="54" y="94"/>
                  </a:lnTo>
                  <a:lnTo>
                    <a:pt x="54" y="94"/>
                  </a:lnTo>
                  <a:lnTo>
                    <a:pt x="54" y="94"/>
                  </a:lnTo>
                  <a:lnTo>
                    <a:pt x="50" y="94"/>
                  </a:lnTo>
                  <a:lnTo>
                    <a:pt x="50" y="90"/>
                  </a:lnTo>
                  <a:lnTo>
                    <a:pt x="50" y="90"/>
                  </a:lnTo>
                  <a:lnTo>
                    <a:pt x="50" y="90"/>
                  </a:lnTo>
                  <a:lnTo>
                    <a:pt x="46" y="90"/>
                  </a:lnTo>
                  <a:lnTo>
                    <a:pt x="46" y="90"/>
                  </a:lnTo>
                  <a:lnTo>
                    <a:pt x="46" y="86"/>
                  </a:lnTo>
                  <a:lnTo>
                    <a:pt x="38" y="82"/>
                  </a:lnTo>
                  <a:lnTo>
                    <a:pt x="38" y="82"/>
                  </a:lnTo>
                  <a:lnTo>
                    <a:pt x="38" y="82"/>
                  </a:lnTo>
                  <a:lnTo>
                    <a:pt x="38" y="82"/>
                  </a:lnTo>
                  <a:lnTo>
                    <a:pt x="38" y="82"/>
                  </a:lnTo>
                  <a:lnTo>
                    <a:pt x="38" y="82"/>
                  </a:lnTo>
                  <a:lnTo>
                    <a:pt x="38" y="82"/>
                  </a:lnTo>
                  <a:lnTo>
                    <a:pt x="34" y="82"/>
                  </a:lnTo>
                  <a:lnTo>
                    <a:pt x="34" y="82"/>
                  </a:lnTo>
                  <a:lnTo>
                    <a:pt x="30" y="82"/>
                  </a:lnTo>
                  <a:lnTo>
                    <a:pt x="30" y="82"/>
                  </a:lnTo>
                  <a:lnTo>
                    <a:pt x="30" y="82"/>
                  </a:lnTo>
                  <a:lnTo>
                    <a:pt x="30" y="78"/>
                  </a:lnTo>
                  <a:lnTo>
                    <a:pt x="26" y="78"/>
                  </a:lnTo>
                  <a:lnTo>
                    <a:pt x="26" y="78"/>
                  </a:lnTo>
                  <a:lnTo>
                    <a:pt x="26" y="78"/>
                  </a:lnTo>
                  <a:lnTo>
                    <a:pt x="24" y="78"/>
                  </a:lnTo>
                  <a:lnTo>
                    <a:pt x="24" y="78"/>
                  </a:lnTo>
                  <a:lnTo>
                    <a:pt x="24" y="78"/>
                  </a:lnTo>
                  <a:lnTo>
                    <a:pt x="24" y="76"/>
                  </a:lnTo>
                  <a:lnTo>
                    <a:pt x="24" y="76"/>
                  </a:lnTo>
                  <a:lnTo>
                    <a:pt x="20" y="76"/>
                  </a:lnTo>
                  <a:lnTo>
                    <a:pt x="20" y="72"/>
                  </a:lnTo>
                  <a:lnTo>
                    <a:pt x="20" y="72"/>
                  </a:lnTo>
                  <a:lnTo>
                    <a:pt x="16" y="72"/>
                  </a:lnTo>
                  <a:lnTo>
                    <a:pt x="16" y="72"/>
                  </a:lnTo>
                  <a:lnTo>
                    <a:pt x="16" y="72"/>
                  </a:lnTo>
                  <a:lnTo>
                    <a:pt x="16" y="68"/>
                  </a:lnTo>
                  <a:lnTo>
                    <a:pt x="16" y="68"/>
                  </a:lnTo>
                  <a:lnTo>
                    <a:pt x="16" y="68"/>
                  </a:lnTo>
                  <a:lnTo>
                    <a:pt x="12" y="68"/>
                  </a:lnTo>
                  <a:lnTo>
                    <a:pt x="12" y="68"/>
                  </a:lnTo>
                  <a:lnTo>
                    <a:pt x="12" y="68"/>
                  </a:lnTo>
                  <a:lnTo>
                    <a:pt x="12" y="64"/>
                  </a:lnTo>
                  <a:lnTo>
                    <a:pt x="12" y="64"/>
                  </a:lnTo>
                  <a:lnTo>
                    <a:pt x="12" y="64"/>
                  </a:lnTo>
                  <a:lnTo>
                    <a:pt x="12" y="64"/>
                  </a:lnTo>
                  <a:lnTo>
                    <a:pt x="12" y="64"/>
                  </a:lnTo>
                  <a:lnTo>
                    <a:pt x="8" y="60"/>
                  </a:lnTo>
                  <a:lnTo>
                    <a:pt x="8" y="60"/>
                  </a:lnTo>
                  <a:lnTo>
                    <a:pt x="8" y="56"/>
                  </a:lnTo>
                  <a:lnTo>
                    <a:pt x="8" y="56"/>
                  </a:lnTo>
                  <a:lnTo>
                    <a:pt x="8" y="56"/>
                  </a:lnTo>
                  <a:lnTo>
                    <a:pt x="8" y="56"/>
                  </a:lnTo>
                  <a:lnTo>
                    <a:pt x="8" y="56"/>
                  </a:lnTo>
                  <a:lnTo>
                    <a:pt x="4" y="56"/>
                  </a:lnTo>
                  <a:lnTo>
                    <a:pt x="4" y="56"/>
                  </a:lnTo>
                  <a:lnTo>
                    <a:pt x="4" y="56"/>
                  </a:lnTo>
                  <a:lnTo>
                    <a:pt x="4" y="52"/>
                  </a:lnTo>
                  <a:lnTo>
                    <a:pt x="0" y="52"/>
                  </a:lnTo>
                  <a:lnTo>
                    <a:pt x="0" y="52"/>
                  </a:lnTo>
                  <a:lnTo>
                    <a:pt x="0" y="52"/>
                  </a:lnTo>
                  <a:lnTo>
                    <a:pt x="0" y="48"/>
                  </a:lnTo>
                  <a:lnTo>
                    <a:pt x="4" y="46"/>
                  </a:lnTo>
                  <a:lnTo>
                    <a:pt x="4" y="42"/>
                  </a:lnTo>
                  <a:lnTo>
                    <a:pt x="4" y="42"/>
                  </a:lnTo>
                  <a:lnTo>
                    <a:pt x="4" y="42"/>
                  </a:lnTo>
                  <a:lnTo>
                    <a:pt x="4" y="38"/>
                  </a:lnTo>
                  <a:lnTo>
                    <a:pt x="8" y="30"/>
                  </a:lnTo>
                  <a:lnTo>
                    <a:pt x="8" y="30"/>
                  </a:lnTo>
                  <a:lnTo>
                    <a:pt x="8" y="26"/>
                  </a:lnTo>
                  <a:lnTo>
                    <a:pt x="8" y="26"/>
                  </a:lnTo>
                  <a:lnTo>
                    <a:pt x="8" y="22"/>
                  </a:lnTo>
                  <a:lnTo>
                    <a:pt x="8" y="22"/>
                  </a:lnTo>
                  <a:lnTo>
                    <a:pt x="8" y="18"/>
                  </a:lnTo>
                  <a:lnTo>
                    <a:pt x="8" y="18"/>
                  </a:lnTo>
                  <a:lnTo>
                    <a:pt x="12" y="12"/>
                  </a:lnTo>
                  <a:lnTo>
                    <a:pt x="12" y="12"/>
                  </a:lnTo>
                  <a:lnTo>
                    <a:pt x="16" y="8"/>
                  </a:lnTo>
                  <a:lnTo>
                    <a:pt x="16" y="4"/>
                  </a:lnTo>
                  <a:lnTo>
                    <a:pt x="16" y="4"/>
                  </a:lnTo>
                  <a:lnTo>
                    <a:pt x="20" y="4"/>
                  </a:lnTo>
                  <a:lnTo>
                    <a:pt x="26" y="4"/>
                  </a:lnTo>
                  <a:lnTo>
                    <a:pt x="30" y="4"/>
                  </a:lnTo>
                  <a:lnTo>
                    <a:pt x="30" y="0"/>
                  </a:lnTo>
                  <a:lnTo>
                    <a:pt x="34" y="0"/>
                  </a:lnTo>
                  <a:lnTo>
                    <a:pt x="38" y="0"/>
                  </a:lnTo>
                  <a:lnTo>
                    <a:pt x="38" y="0"/>
                  </a:lnTo>
                  <a:lnTo>
                    <a:pt x="38" y="0"/>
                  </a:lnTo>
                  <a:lnTo>
                    <a:pt x="46" y="0"/>
                  </a:lnTo>
                  <a:lnTo>
                    <a:pt x="46" y="0"/>
                  </a:lnTo>
                  <a:lnTo>
                    <a:pt x="54" y="0"/>
                  </a:lnTo>
                  <a:lnTo>
                    <a:pt x="54" y="0"/>
                  </a:lnTo>
                  <a:lnTo>
                    <a:pt x="56" y="4"/>
                  </a:lnTo>
                  <a:lnTo>
                    <a:pt x="60" y="4"/>
                  </a:lnTo>
                  <a:lnTo>
                    <a:pt x="64" y="8"/>
                  </a:lnTo>
                  <a:lnTo>
                    <a:pt x="64" y="8"/>
                  </a:lnTo>
                  <a:lnTo>
                    <a:pt x="64" y="8"/>
                  </a:lnTo>
                  <a:lnTo>
                    <a:pt x="64" y="12"/>
                  </a:lnTo>
                  <a:lnTo>
                    <a:pt x="64" y="12"/>
                  </a:lnTo>
                  <a:lnTo>
                    <a:pt x="64" y="16"/>
                  </a:lnTo>
                  <a:lnTo>
                    <a:pt x="64" y="16"/>
                  </a:lnTo>
                  <a:lnTo>
                    <a:pt x="64" y="16"/>
                  </a:lnTo>
                  <a:lnTo>
                    <a:pt x="64" y="16"/>
                  </a:lnTo>
                  <a:lnTo>
                    <a:pt x="68" y="18"/>
                  </a:lnTo>
                  <a:lnTo>
                    <a:pt x="68" y="18"/>
                  </a:lnTo>
                  <a:lnTo>
                    <a:pt x="68" y="18"/>
                  </a:lnTo>
                  <a:lnTo>
                    <a:pt x="68" y="22"/>
                  </a:lnTo>
                  <a:lnTo>
                    <a:pt x="68" y="22"/>
                  </a:lnTo>
                  <a:lnTo>
                    <a:pt x="68" y="22"/>
                  </a:lnTo>
                  <a:lnTo>
                    <a:pt x="68" y="22"/>
                  </a:lnTo>
                  <a:lnTo>
                    <a:pt x="68" y="26"/>
                  </a:lnTo>
                  <a:lnTo>
                    <a:pt x="68" y="26"/>
                  </a:lnTo>
                  <a:lnTo>
                    <a:pt x="72" y="30"/>
                  </a:lnTo>
                  <a:lnTo>
                    <a:pt x="68" y="34"/>
                  </a:lnTo>
                  <a:lnTo>
                    <a:pt x="68" y="38"/>
                  </a:lnTo>
                  <a:lnTo>
                    <a:pt x="68" y="38"/>
                  </a:lnTo>
                  <a:lnTo>
                    <a:pt x="68" y="38"/>
                  </a:lnTo>
                  <a:lnTo>
                    <a:pt x="68" y="38"/>
                  </a:lnTo>
                  <a:lnTo>
                    <a:pt x="68" y="42"/>
                  </a:lnTo>
                  <a:lnTo>
                    <a:pt x="68" y="42"/>
                  </a:lnTo>
                  <a:lnTo>
                    <a:pt x="68" y="42"/>
                  </a:lnTo>
                  <a:lnTo>
                    <a:pt x="68" y="46"/>
                  </a:lnTo>
                  <a:lnTo>
                    <a:pt x="68" y="48"/>
                  </a:lnTo>
                  <a:lnTo>
                    <a:pt x="68" y="48"/>
                  </a:lnTo>
                  <a:lnTo>
                    <a:pt x="68" y="48"/>
                  </a:lnTo>
                  <a:lnTo>
                    <a:pt x="68" y="48"/>
                  </a:lnTo>
                  <a:lnTo>
                    <a:pt x="68" y="48"/>
                  </a:lnTo>
                  <a:lnTo>
                    <a:pt x="72" y="48"/>
                  </a:lnTo>
                  <a:lnTo>
                    <a:pt x="72" y="48"/>
                  </a:lnTo>
                  <a:lnTo>
                    <a:pt x="72" y="48"/>
                  </a:lnTo>
                  <a:lnTo>
                    <a:pt x="72" y="48"/>
                  </a:lnTo>
                  <a:lnTo>
                    <a:pt x="72" y="48"/>
                  </a:lnTo>
                  <a:lnTo>
                    <a:pt x="76" y="52"/>
                  </a:lnTo>
                  <a:lnTo>
                    <a:pt x="76" y="52"/>
                  </a:lnTo>
                  <a:lnTo>
                    <a:pt x="80" y="52"/>
                  </a:lnTo>
                  <a:lnTo>
                    <a:pt x="80" y="52"/>
                  </a:lnTo>
                  <a:lnTo>
                    <a:pt x="80" y="52"/>
                  </a:lnTo>
                  <a:lnTo>
                    <a:pt x="84" y="52"/>
                  </a:lnTo>
                  <a:lnTo>
                    <a:pt x="84" y="52"/>
                  </a:lnTo>
                  <a:lnTo>
                    <a:pt x="84" y="52"/>
                  </a:lnTo>
                  <a:lnTo>
                    <a:pt x="86" y="52"/>
                  </a:lnTo>
                  <a:lnTo>
                    <a:pt x="86" y="52"/>
                  </a:lnTo>
                  <a:lnTo>
                    <a:pt x="86" y="52"/>
                  </a:lnTo>
                  <a:lnTo>
                    <a:pt x="86" y="52"/>
                  </a:lnTo>
                  <a:lnTo>
                    <a:pt x="86" y="52"/>
                  </a:lnTo>
                  <a:lnTo>
                    <a:pt x="86" y="48"/>
                  </a:lnTo>
                  <a:lnTo>
                    <a:pt x="86" y="48"/>
                  </a:lnTo>
                  <a:lnTo>
                    <a:pt x="86" y="48"/>
                  </a:lnTo>
                  <a:lnTo>
                    <a:pt x="86" y="48"/>
                  </a:lnTo>
                  <a:lnTo>
                    <a:pt x="90" y="48"/>
                  </a:lnTo>
                  <a:lnTo>
                    <a:pt x="90" y="48"/>
                  </a:lnTo>
                  <a:lnTo>
                    <a:pt x="90" y="48"/>
                  </a:lnTo>
                  <a:lnTo>
                    <a:pt x="90" y="48"/>
                  </a:lnTo>
                  <a:lnTo>
                    <a:pt x="90" y="48"/>
                  </a:lnTo>
                  <a:lnTo>
                    <a:pt x="90" y="48"/>
                  </a:lnTo>
                  <a:lnTo>
                    <a:pt x="90" y="52"/>
                  </a:lnTo>
                  <a:lnTo>
                    <a:pt x="94" y="52"/>
                  </a:lnTo>
                  <a:lnTo>
                    <a:pt x="94" y="52"/>
                  </a:lnTo>
                  <a:lnTo>
                    <a:pt x="94" y="52"/>
                  </a:lnTo>
                  <a:lnTo>
                    <a:pt x="94" y="52"/>
                  </a:lnTo>
                  <a:lnTo>
                    <a:pt x="98" y="52"/>
                  </a:lnTo>
                  <a:lnTo>
                    <a:pt x="98" y="52"/>
                  </a:lnTo>
                  <a:lnTo>
                    <a:pt x="98" y="52"/>
                  </a:lnTo>
                  <a:lnTo>
                    <a:pt x="98" y="56"/>
                  </a:lnTo>
                  <a:lnTo>
                    <a:pt x="98" y="56"/>
                  </a:lnTo>
                  <a:lnTo>
                    <a:pt x="98" y="56"/>
                  </a:lnTo>
                  <a:lnTo>
                    <a:pt x="98" y="56"/>
                  </a:lnTo>
                  <a:lnTo>
                    <a:pt x="102" y="56"/>
                  </a:lnTo>
                  <a:lnTo>
                    <a:pt x="102" y="56"/>
                  </a:lnTo>
                  <a:lnTo>
                    <a:pt x="102" y="56"/>
                  </a:lnTo>
                  <a:lnTo>
                    <a:pt x="102" y="56"/>
                  </a:lnTo>
                  <a:lnTo>
                    <a:pt x="102" y="56"/>
                  </a:lnTo>
                  <a:lnTo>
                    <a:pt x="102" y="60"/>
                  </a:lnTo>
                  <a:lnTo>
                    <a:pt x="102" y="60"/>
                  </a:lnTo>
                  <a:lnTo>
                    <a:pt x="102" y="60"/>
                  </a:lnTo>
                  <a:lnTo>
                    <a:pt x="102" y="60"/>
                  </a:lnTo>
                  <a:lnTo>
                    <a:pt x="102" y="64"/>
                  </a:lnTo>
                  <a:lnTo>
                    <a:pt x="102" y="64"/>
                  </a:lnTo>
                  <a:lnTo>
                    <a:pt x="102" y="68"/>
                  </a:lnTo>
                  <a:lnTo>
                    <a:pt x="102" y="68"/>
                  </a:lnTo>
                  <a:lnTo>
                    <a:pt x="102" y="72"/>
                  </a:lnTo>
                  <a:lnTo>
                    <a:pt x="102" y="72"/>
                  </a:lnTo>
                  <a:lnTo>
                    <a:pt x="102" y="72"/>
                  </a:lnTo>
                  <a:lnTo>
                    <a:pt x="102" y="72"/>
                  </a:lnTo>
                  <a:lnTo>
                    <a:pt x="102" y="76"/>
                  </a:lnTo>
                  <a:lnTo>
                    <a:pt x="102" y="76"/>
                  </a:lnTo>
                  <a:lnTo>
                    <a:pt x="102" y="76"/>
                  </a:lnTo>
                  <a:lnTo>
                    <a:pt x="106" y="76"/>
                  </a:lnTo>
                  <a:lnTo>
                    <a:pt x="106" y="78"/>
                  </a:lnTo>
                  <a:lnTo>
                    <a:pt x="106" y="78"/>
                  </a:lnTo>
                  <a:lnTo>
                    <a:pt x="106" y="78"/>
                  </a:lnTo>
                  <a:lnTo>
                    <a:pt x="106" y="78"/>
                  </a:lnTo>
                  <a:lnTo>
                    <a:pt x="106" y="82"/>
                  </a:lnTo>
                  <a:lnTo>
                    <a:pt x="106" y="82"/>
                  </a:lnTo>
                  <a:lnTo>
                    <a:pt x="106" y="82"/>
                  </a:lnTo>
                  <a:lnTo>
                    <a:pt x="106" y="82"/>
                  </a:lnTo>
                  <a:lnTo>
                    <a:pt x="106" y="82"/>
                  </a:lnTo>
                  <a:lnTo>
                    <a:pt x="110" y="82"/>
                  </a:lnTo>
                  <a:lnTo>
                    <a:pt x="110" y="82"/>
                  </a:lnTo>
                  <a:lnTo>
                    <a:pt x="110" y="82"/>
                  </a:lnTo>
                  <a:lnTo>
                    <a:pt x="110" y="82"/>
                  </a:lnTo>
                  <a:lnTo>
                    <a:pt x="114" y="82"/>
                  </a:lnTo>
                  <a:lnTo>
                    <a:pt x="114" y="82"/>
                  </a:lnTo>
                  <a:lnTo>
                    <a:pt x="114" y="82"/>
                  </a:lnTo>
                  <a:lnTo>
                    <a:pt x="116" y="78"/>
                  </a:lnTo>
                  <a:lnTo>
                    <a:pt x="116" y="78"/>
                  </a:lnTo>
                  <a:lnTo>
                    <a:pt x="120" y="82"/>
                  </a:lnTo>
                  <a:lnTo>
                    <a:pt x="120" y="82"/>
                  </a:lnTo>
                  <a:lnTo>
                    <a:pt x="120" y="82"/>
                  </a:lnTo>
                  <a:lnTo>
                    <a:pt x="120" y="82"/>
                  </a:lnTo>
                  <a:lnTo>
                    <a:pt x="120" y="82"/>
                  </a:lnTo>
                  <a:lnTo>
                    <a:pt x="120" y="86"/>
                  </a:lnTo>
                  <a:lnTo>
                    <a:pt x="120" y="86"/>
                  </a:lnTo>
                  <a:lnTo>
                    <a:pt x="120" y="86"/>
                  </a:lnTo>
                  <a:lnTo>
                    <a:pt x="120" y="86"/>
                  </a:lnTo>
                  <a:lnTo>
                    <a:pt x="120" y="86"/>
                  </a:lnTo>
                  <a:lnTo>
                    <a:pt x="120" y="86"/>
                  </a:lnTo>
                  <a:lnTo>
                    <a:pt x="120" y="90"/>
                  </a:lnTo>
                  <a:lnTo>
                    <a:pt x="120" y="90"/>
                  </a:lnTo>
                  <a:lnTo>
                    <a:pt x="120" y="90"/>
                  </a:lnTo>
                  <a:lnTo>
                    <a:pt x="120" y="90"/>
                  </a:lnTo>
                  <a:lnTo>
                    <a:pt x="120" y="90"/>
                  </a:lnTo>
                  <a:lnTo>
                    <a:pt x="120" y="90"/>
                  </a:lnTo>
                  <a:lnTo>
                    <a:pt x="120" y="94"/>
                  </a:lnTo>
                  <a:lnTo>
                    <a:pt x="120" y="94"/>
                  </a:lnTo>
                  <a:lnTo>
                    <a:pt x="120" y="94"/>
                  </a:lnTo>
                  <a:lnTo>
                    <a:pt x="120" y="94"/>
                  </a:lnTo>
                  <a:lnTo>
                    <a:pt x="120" y="94"/>
                  </a:lnTo>
                  <a:lnTo>
                    <a:pt x="120" y="94"/>
                  </a:lnTo>
                  <a:lnTo>
                    <a:pt x="120" y="98"/>
                  </a:lnTo>
                  <a:lnTo>
                    <a:pt x="120" y="98"/>
                  </a:lnTo>
                  <a:lnTo>
                    <a:pt x="116" y="102"/>
                  </a:lnTo>
                  <a:lnTo>
                    <a:pt x="116" y="102"/>
                  </a:lnTo>
                  <a:lnTo>
                    <a:pt x="116" y="102"/>
                  </a:lnTo>
                  <a:lnTo>
                    <a:pt x="116" y="104"/>
                  </a:lnTo>
                  <a:lnTo>
                    <a:pt x="116" y="104"/>
                  </a:lnTo>
                  <a:lnTo>
                    <a:pt x="116" y="104"/>
                  </a:lnTo>
                  <a:lnTo>
                    <a:pt x="116" y="104"/>
                  </a:lnTo>
                  <a:lnTo>
                    <a:pt x="116" y="104"/>
                  </a:lnTo>
                  <a:lnTo>
                    <a:pt x="116" y="108"/>
                  </a:lnTo>
                  <a:lnTo>
                    <a:pt x="116" y="108"/>
                  </a:lnTo>
                  <a:lnTo>
                    <a:pt x="116" y="108"/>
                  </a:lnTo>
                  <a:lnTo>
                    <a:pt x="116" y="112"/>
                  </a:lnTo>
                  <a:lnTo>
                    <a:pt x="116" y="112"/>
                  </a:lnTo>
                  <a:lnTo>
                    <a:pt x="116" y="116"/>
                  </a:lnTo>
                  <a:lnTo>
                    <a:pt x="116" y="116"/>
                  </a:lnTo>
                  <a:lnTo>
                    <a:pt x="116" y="120"/>
                  </a:lnTo>
                  <a:lnTo>
                    <a:pt x="116" y="120"/>
                  </a:lnTo>
                  <a:lnTo>
                    <a:pt x="116" y="124"/>
                  </a:lnTo>
                  <a:lnTo>
                    <a:pt x="116" y="124"/>
                  </a:lnTo>
                  <a:lnTo>
                    <a:pt x="116" y="124"/>
                  </a:lnTo>
                  <a:lnTo>
                    <a:pt x="116" y="124"/>
                  </a:lnTo>
                  <a:lnTo>
                    <a:pt x="114" y="126"/>
                  </a:lnTo>
                  <a:lnTo>
                    <a:pt x="114" y="130"/>
                  </a:lnTo>
                  <a:lnTo>
                    <a:pt x="114" y="130"/>
                  </a:lnTo>
                  <a:lnTo>
                    <a:pt x="114" y="130"/>
                  </a:lnTo>
                  <a:lnTo>
                    <a:pt x="114" y="130"/>
                  </a:lnTo>
                  <a:lnTo>
                    <a:pt x="114" y="130"/>
                  </a:lnTo>
                  <a:lnTo>
                    <a:pt x="110" y="130"/>
                  </a:lnTo>
                  <a:lnTo>
                    <a:pt x="110" y="130"/>
                  </a:lnTo>
                  <a:lnTo>
                    <a:pt x="110" y="134"/>
                  </a:lnTo>
                  <a:lnTo>
                    <a:pt x="110" y="134"/>
                  </a:lnTo>
                  <a:lnTo>
                    <a:pt x="110" y="134"/>
                  </a:lnTo>
                  <a:lnTo>
                    <a:pt x="110" y="134"/>
                  </a:lnTo>
                  <a:lnTo>
                    <a:pt x="106" y="134"/>
                  </a:lnTo>
                  <a:lnTo>
                    <a:pt x="106" y="134"/>
                  </a:lnTo>
                  <a:lnTo>
                    <a:pt x="106" y="134"/>
                  </a:lnTo>
                  <a:lnTo>
                    <a:pt x="106" y="134"/>
                  </a:lnTo>
                  <a:lnTo>
                    <a:pt x="106" y="134"/>
                  </a:lnTo>
                  <a:lnTo>
                    <a:pt x="102" y="138"/>
                  </a:lnTo>
                  <a:lnTo>
                    <a:pt x="102" y="138"/>
                  </a:lnTo>
                  <a:lnTo>
                    <a:pt x="102" y="142"/>
                  </a:lnTo>
                  <a:lnTo>
                    <a:pt x="102" y="142"/>
                  </a:lnTo>
                  <a:lnTo>
                    <a:pt x="102" y="142"/>
                  </a:lnTo>
                  <a:lnTo>
                    <a:pt x="102" y="142"/>
                  </a:lnTo>
                  <a:lnTo>
                    <a:pt x="102" y="142"/>
                  </a:lnTo>
                  <a:lnTo>
                    <a:pt x="102" y="146"/>
                  </a:lnTo>
                  <a:lnTo>
                    <a:pt x="98" y="146"/>
                  </a:lnTo>
                  <a:lnTo>
                    <a:pt x="98" y="142"/>
                  </a:lnTo>
                  <a:lnTo>
                    <a:pt x="98" y="142"/>
                  </a:lnTo>
                  <a:lnTo>
                    <a:pt x="98" y="142"/>
                  </a:lnTo>
                  <a:lnTo>
                    <a:pt x="98" y="142"/>
                  </a:lnTo>
                  <a:lnTo>
                    <a:pt x="98" y="142"/>
                  </a:lnTo>
                  <a:lnTo>
                    <a:pt x="98" y="142"/>
                  </a:lnTo>
                  <a:lnTo>
                    <a:pt x="94" y="142"/>
                  </a:lnTo>
                  <a:lnTo>
                    <a:pt x="94" y="142"/>
                  </a:lnTo>
                  <a:lnTo>
                    <a:pt x="94" y="142"/>
                  </a:lnTo>
                  <a:lnTo>
                    <a:pt x="94" y="142"/>
                  </a:lnTo>
                  <a:lnTo>
                    <a:pt x="90" y="142"/>
                  </a:lnTo>
                  <a:lnTo>
                    <a:pt x="90" y="146"/>
                  </a:lnTo>
                  <a:lnTo>
                    <a:pt x="90" y="146"/>
                  </a:lnTo>
                  <a:lnTo>
                    <a:pt x="90" y="146"/>
                  </a:lnTo>
                  <a:lnTo>
                    <a:pt x="90" y="146"/>
                  </a:lnTo>
                  <a:lnTo>
                    <a:pt x="90" y="146"/>
                  </a:lnTo>
                  <a:lnTo>
                    <a:pt x="90" y="146"/>
                  </a:lnTo>
                  <a:lnTo>
                    <a:pt x="90" y="146"/>
                  </a:lnTo>
                  <a:lnTo>
                    <a:pt x="90" y="146"/>
                  </a:lnTo>
                  <a:lnTo>
                    <a:pt x="90" y="146"/>
                  </a:lnTo>
                  <a:lnTo>
                    <a:pt x="90" y="146"/>
                  </a:lnTo>
                  <a:lnTo>
                    <a:pt x="90" y="146"/>
                  </a:lnTo>
                  <a:lnTo>
                    <a:pt x="86" y="146"/>
                  </a:lnTo>
                  <a:lnTo>
                    <a:pt x="86" y="146"/>
                  </a:lnTo>
                  <a:lnTo>
                    <a:pt x="86" y="146"/>
                  </a:lnTo>
                  <a:lnTo>
                    <a:pt x="86" y="146"/>
                  </a:lnTo>
                  <a:lnTo>
                    <a:pt x="86" y="146"/>
                  </a:lnTo>
                  <a:lnTo>
                    <a:pt x="86" y="146"/>
                  </a:lnTo>
                  <a:lnTo>
                    <a:pt x="86" y="146"/>
                  </a:lnTo>
                  <a:lnTo>
                    <a:pt x="86" y="146"/>
                  </a:lnTo>
                  <a:lnTo>
                    <a:pt x="86" y="146"/>
                  </a:lnTo>
                  <a:lnTo>
                    <a:pt x="84" y="146"/>
                  </a:lnTo>
                  <a:lnTo>
                    <a:pt x="84" y="146"/>
                  </a:lnTo>
                  <a:lnTo>
                    <a:pt x="84" y="146"/>
                  </a:lnTo>
                  <a:lnTo>
                    <a:pt x="84" y="146"/>
                  </a:lnTo>
                  <a:lnTo>
                    <a:pt x="84" y="146"/>
                  </a:lnTo>
                  <a:lnTo>
                    <a:pt x="84" y="146"/>
                  </a:lnTo>
                  <a:lnTo>
                    <a:pt x="84" y="146"/>
                  </a:lnTo>
                  <a:lnTo>
                    <a:pt x="84" y="146"/>
                  </a:lnTo>
                  <a:lnTo>
                    <a:pt x="84" y="146"/>
                  </a:lnTo>
                  <a:lnTo>
                    <a:pt x="80" y="146"/>
                  </a:lnTo>
                  <a:lnTo>
                    <a:pt x="80" y="146"/>
                  </a:lnTo>
                  <a:lnTo>
                    <a:pt x="80" y="146"/>
                  </a:lnTo>
                  <a:lnTo>
                    <a:pt x="80" y="146"/>
                  </a:lnTo>
                  <a:lnTo>
                    <a:pt x="80" y="146"/>
                  </a:lnTo>
                  <a:lnTo>
                    <a:pt x="80" y="146"/>
                  </a:lnTo>
                  <a:lnTo>
                    <a:pt x="80" y="146"/>
                  </a:lnTo>
                  <a:lnTo>
                    <a:pt x="76" y="146"/>
                  </a:lnTo>
                  <a:lnTo>
                    <a:pt x="76" y="146"/>
                  </a:lnTo>
                  <a:lnTo>
                    <a:pt x="76" y="146"/>
                  </a:lnTo>
                  <a:lnTo>
                    <a:pt x="72" y="142"/>
                  </a:lnTo>
                  <a:lnTo>
                    <a:pt x="72" y="142"/>
                  </a:lnTo>
                  <a:lnTo>
                    <a:pt x="72" y="142"/>
                  </a:lnTo>
                  <a:lnTo>
                    <a:pt x="72" y="142"/>
                  </a:lnTo>
                  <a:lnTo>
                    <a:pt x="72" y="142"/>
                  </a:lnTo>
                  <a:lnTo>
                    <a:pt x="72" y="142"/>
                  </a:lnTo>
                  <a:lnTo>
                    <a:pt x="68" y="142"/>
                  </a:lnTo>
                  <a:lnTo>
                    <a:pt x="68" y="142"/>
                  </a:lnTo>
                  <a:lnTo>
                    <a:pt x="64" y="142"/>
                  </a:lnTo>
                  <a:lnTo>
                    <a:pt x="64" y="142"/>
                  </a:lnTo>
                  <a:lnTo>
                    <a:pt x="60" y="142"/>
                  </a:lnTo>
                  <a:lnTo>
                    <a:pt x="60" y="142"/>
                  </a:lnTo>
                  <a:lnTo>
                    <a:pt x="60" y="142"/>
                  </a:lnTo>
                  <a:lnTo>
                    <a:pt x="60" y="142"/>
                  </a:lnTo>
                  <a:lnTo>
                    <a:pt x="60" y="142"/>
                  </a:lnTo>
                  <a:lnTo>
                    <a:pt x="60" y="142"/>
                  </a:lnTo>
                  <a:lnTo>
                    <a:pt x="60" y="142"/>
                  </a:lnTo>
                  <a:lnTo>
                    <a:pt x="56" y="138"/>
                  </a:lnTo>
                  <a:lnTo>
                    <a:pt x="56" y="138"/>
                  </a:lnTo>
                  <a:lnTo>
                    <a:pt x="60" y="138"/>
                  </a:lnTo>
                  <a:lnTo>
                    <a:pt x="60" y="138"/>
                  </a:lnTo>
                  <a:lnTo>
                    <a:pt x="60" y="138"/>
                  </a:lnTo>
                  <a:lnTo>
                    <a:pt x="60" y="134"/>
                  </a:lnTo>
                  <a:lnTo>
                    <a:pt x="60" y="134"/>
                  </a:lnTo>
                  <a:lnTo>
                    <a:pt x="64" y="134"/>
                  </a:lnTo>
                  <a:lnTo>
                    <a:pt x="64" y="134"/>
                  </a:lnTo>
                  <a:lnTo>
                    <a:pt x="64" y="130"/>
                  </a:lnTo>
                  <a:lnTo>
                    <a:pt x="64" y="130"/>
                  </a:lnTo>
                  <a:lnTo>
                    <a:pt x="64" y="126"/>
                  </a:lnTo>
                  <a:lnTo>
                    <a:pt x="64" y="126"/>
                  </a:lnTo>
                  <a:lnTo>
                    <a:pt x="64" y="126"/>
                  </a:lnTo>
                  <a:lnTo>
                    <a:pt x="64" y="124"/>
                  </a:lnTo>
                  <a:lnTo>
                    <a:pt x="64" y="124"/>
                  </a:lnTo>
                  <a:lnTo>
                    <a:pt x="64" y="124"/>
                  </a:lnTo>
                  <a:lnTo>
                    <a:pt x="68" y="120"/>
                  </a:lnTo>
                  <a:lnTo>
                    <a:pt x="68" y="120"/>
                  </a:lnTo>
                  <a:lnTo>
                    <a:pt x="68" y="120"/>
                  </a:lnTo>
                  <a:lnTo>
                    <a:pt x="68" y="120"/>
                  </a:lnTo>
                  <a:lnTo>
                    <a:pt x="68" y="116"/>
                  </a:lnTo>
                  <a:lnTo>
                    <a:pt x="68" y="116"/>
                  </a:lnTo>
                  <a:lnTo>
                    <a:pt x="72" y="116"/>
                  </a:lnTo>
                  <a:lnTo>
                    <a:pt x="72" y="116"/>
                  </a:lnTo>
                  <a:lnTo>
                    <a:pt x="72" y="116"/>
                  </a:lnTo>
                  <a:lnTo>
                    <a:pt x="72" y="112"/>
                  </a:lnTo>
                  <a:lnTo>
                    <a:pt x="76" y="112"/>
                  </a:lnTo>
                  <a:lnTo>
                    <a:pt x="76" y="108"/>
                  </a:lnTo>
                  <a:lnTo>
                    <a:pt x="76" y="108"/>
                  </a:lnTo>
                  <a:lnTo>
                    <a:pt x="72" y="108"/>
                  </a:lnTo>
                  <a:lnTo>
                    <a:pt x="72" y="108"/>
                  </a:lnTo>
                  <a:lnTo>
                    <a:pt x="72" y="104"/>
                  </a:lnTo>
                  <a:lnTo>
                    <a:pt x="72" y="104"/>
                  </a:lnTo>
                  <a:lnTo>
                    <a:pt x="72" y="104"/>
                  </a:lnTo>
                  <a:lnTo>
                    <a:pt x="72" y="10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186"/>
            <p:cNvSpPr>
              <a:spLocks/>
            </p:cNvSpPr>
            <p:nvPr/>
          </p:nvSpPr>
          <p:spPr bwMode="auto">
            <a:xfrm>
              <a:off x="2565400" y="4562543"/>
              <a:ext cx="285750" cy="498475"/>
            </a:xfrm>
            <a:custGeom>
              <a:avLst/>
              <a:gdLst>
                <a:gd name="T0" fmla="*/ 166 w 180"/>
                <a:gd name="T1" fmla="*/ 310 h 314"/>
                <a:gd name="T2" fmla="*/ 154 w 180"/>
                <a:gd name="T3" fmla="*/ 310 h 314"/>
                <a:gd name="T4" fmla="*/ 142 w 180"/>
                <a:gd name="T5" fmla="*/ 298 h 314"/>
                <a:gd name="T6" fmla="*/ 132 w 180"/>
                <a:gd name="T7" fmla="*/ 290 h 314"/>
                <a:gd name="T8" fmla="*/ 120 w 180"/>
                <a:gd name="T9" fmla="*/ 284 h 314"/>
                <a:gd name="T10" fmla="*/ 106 w 180"/>
                <a:gd name="T11" fmla="*/ 276 h 314"/>
                <a:gd name="T12" fmla="*/ 94 w 180"/>
                <a:gd name="T13" fmla="*/ 264 h 314"/>
                <a:gd name="T14" fmla="*/ 82 w 180"/>
                <a:gd name="T15" fmla="*/ 254 h 314"/>
                <a:gd name="T16" fmla="*/ 76 w 180"/>
                <a:gd name="T17" fmla="*/ 238 h 314"/>
                <a:gd name="T18" fmla="*/ 76 w 180"/>
                <a:gd name="T19" fmla="*/ 230 h 314"/>
                <a:gd name="T20" fmla="*/ 68 w 180"/>
                <a:gd name="T21" fmla="*/ 212 h 314"/>
                <a:gd name="T22" fmla="*/ 60 w 180"/>
                <a:gd name="T23" fmla="*/ 200 h 314"/>
                <a:gd name="T24" fmla="*/ 54 w 180"/>
                <a:gd name="T25" fmla="*/ 186 h 314"/>
                <a:gd name="T26" fmla="*/ 46 w 180"/>
                <a:gd name="T27" fmla="*/ 168 h 314"/>
                <a:gd name="T28" fmla="*/ 38 w 180"/>
                <a:gd name="T29" fmla="*/ 152 h 314"/>
                <a:gd name="T30" fmla="*/ 34 w 180"/>
                <a:gd name="T31" fmla="*/ 138 h 314"/>
                <a:gd name="T32" fmla="*/ 26 w 180"/>
                <a:gd name="T33" fmla="*/ 126 h 314"/>
                <a:gd name="T34" fmla="*/ 20 w 180"/>
                <a:gd name="T35" fmla="*/ 114 h 314"/>
                <a:gd name="T36" fmla="*/ 12 w 180"/>
                <a:gd name="T37" fmla="*/ 104 h 314"/>
                <a:gd name="T38" fmla="*/ 8 w 180"/>
                <a:gd name="T39" fmla="*/ 96 h 314"/>
                <a:gd name="T40" fmla="*/ 4 w 180"/>
                <a:gd name="T41" fmla="*/ 82 h 314"/>
                <a:gd name="T42" fmla="*/ 4 w 180"/>
                <a:gd name="T43" fmla="*/ 66 h 314"/>
                <a:gd name="T44" fmla="*/ 16 w 180"/>
                <a:gd name="T45" fmla="*/ 56 h 314"/>
                <a:gd name="T46" fmla="*/ 16 w 180"/>
                <a:gd name="T47" fmla="*/ 74 h 314"/>
                <a:gd name="T48" fmla="*/ 26 w 180"/>
                <a:gd name="T49" fmla="*/ 74 h 314"/>
                <a:gd name="T50" fmla="*/ 38 w 180"/>
                <a:gd name="T51" fmla="*/ 78 h 314"/>
                <a:gd name="T52" fmla="*/ 42 w 180"/>
                <a:gd name="T53" fmla="*/ 70 h 314"/>
                <a:gd name="T54" fmla="*/ 46 w 180"/>
                <a:gd name="T55" fmla="*/ 56 h 314"/>
                <a:gd name="T56" fmla="*/ 50 w 180"/>
                <a:gd name="T57" fmla="*/ 48 h 314"/>
                <a:gd name="T58" fmla="*/ 68 w 180"/>
                <a:gd name="T59" fmla="*/ 42 h 314"/>
                <a:gd name="T60" fmla="*/ 82 w 180"/>
                <a:gd name="T61" fmla="*/ 26 h 314"/>
                <a:gd name="T62" fmla="*/ 86 w 180"/>
                <a:gd name="T63" fmla="*/ 12 h 314"/>
                <a:gd name="T64" fmla="*/ 90 w 180"/>
                <a:gd name="T65" fmla="*/ 0 h 314"/>
                <a:gd name="T66" fmla="*/ 98 w 180"/>
                <a:gd name="T67" fmla="*/ 4 h 314"/>
                <a:gd name="T68" fmla="*/ 110 w 180"/>
                <a:gd name="T69" fmla="*/ 18 h 314"/>
                <a:gd name="T70" fmla="*/ 120 w 180"/>
                <a:gd name="T71" fmla="*/ 30 h 314"/>
                <a:gd name="T72" fmla="*/ 120 w 180"/>
                <a:gd name="T73" fmla="*/ 42 h 314"/>
                <a:gd name="T74" fmla="*/ 132 w 180"/>
                <a:gd name="T75" fmla="*/ 42 h 314"/>
                <a:gd name="T76" fmla="*/ 142 w 180"/>
                <a:gd name="T77" fmla="*/ 38 h 314"/>
                <a:gd name="T78" fmla="*/ 158 w 180"/>
                <a:gd name="T79" fmla="*/ 42 h 314"/>
                <a:gd name="T80" fmla="*/ 154 w 180"/>
                <a:gd name="T81" fmla="*/ 62 h 314"/>
                <a:gd name="T82" fmla="*/ 162 w 180"/>
                <a:gd name="T83" fmla="*/ 70 h 314"/>
                <a:gd name="T84" fmla="*/ 150 w 180"/>
                <a:gd name="T85" fmla="*/ 70 h 314"/>
                <a:gd name="T86" fmla="*/ 140 w 180"/>
                <a:gd name="T87" fmla="*/ 74 h 314"/>
                <a:gd name="T88" fmla="*/ 128 w 180"/>
                <a:gd name="T89" fmla="*/ 82 h 314"/>
                <a:gd name="T90" fmla="*/ 120 w 180"/>
                <a:gd name="T91" fmla="*/ 96 h 314"/>
                <a:gd name="T92" fmla="*/ 116 w 180"/>
                <a:gd name="T93" fmla="*/ 108 h 314"/>
                <a:gd name="T94" fmla="*/ 110 w 180"/>
                <a:gd name="T95" fmla="*/ 122 h 314"/>
                <a:gd name="T96" fmla="*/ 112 w 180"/>
                <a:gd name="T97" fmla="*/ 134 h 314"/>
                <a:gd name="T98" fmla="*/ 120 w 180"/>
                <a:gd name="T99" fmla="*/ 148 h 314"/>
                <a:gd name="T100" fmla="*/ 120 w 180"/>
                <a:gd name="T101" fmla="*/ 160 h 314"/>
                <a:gd name="T102" fmla="*/ 132 w 180"/>
                <a:gd name="T103" fmla="*/ 168 h 314"/>
                <a:gd name="T104" fmla="*/ 150 w 180"/>
                <a:gd name="T105" fmla="*/ 168 h 314"/>
                <a:gd name="T106" fmla="*/ 154 w 180"/>
                <a:gd name="T107" fmla="*/ 172 h 314"/>
                <a:gd name="T108" fmla="*/ 158 w 180"/>
                <a:gd name="T109" fmla="*/ 186 h 314"/>
                <a:gd name="T110" fmla="*/ 172 w 180"/>
                <a:gd name="T111" fmla="*/ 194 h 314"/>
                <a:gd name="T112" fmla="*/ 180 w 180"/>
                <a:gd name="T113" fmla="*/ 208 h 314"/>
                <a:gd name="T114" fmla="*/ 176 w 180"/>
                <a:gd name="T115" fmla="*/ 224 h 314"/>
                <a:gd name="T116" fmla="*/ 180 w 180"/>
                <a:gd name="T117" fmla="*/ 238 h 314"/>
                <a:gd name="T118" fmla="*/ 172 w 180"/>
                <a:gd name="T119" fmla="*/ 254 h 314"/>
                <a:gd name="T120" fmla="*/ 172 w 180"/>
                <a:gd name="T121" fmla="*/ 264 h 314"/>
                <a:gd name="T122" fmla="*/ 176 w 180"/>
                <a:gd name="T123" fmla="*/ 280 h 314"/>
                <a:gd name="T124" fmla="*/ 168 w 180"/>
                <a:gd name="T125" fmla="*/ 29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0" h="314">
                  <a:moveTo>
                    <a:pt x="168" y="298"/>
                  </a:moveTo>
                  <a:lnTo>
                    <a:pt x="168" y="302"/>
                  </a:lnTo>
                  <a:lnTo>
                    <a:pt x="166" y="302"/>
                  </a:lnTo>
                  <a:lnTo>
                    <a:pt x="166" y="306"/>
                  </a:lnTo>
                  <a:lnTo>
                    <a:pt x="166" y="310"/>
                  </a:lnTo>
                  <a:lnTo>
                    <a:pt x="166" y="314"/>
                  </a:lnTo>
                  <a:lnTo>
                    <a:pt x="162" y="314"/>
                  </a:lnTo>
                  <a:lnTo>
                    <a:pt x="158" y="314"/>
                  </a:lnTo>
                  <a:lnTo>
                    <a:pt x="154" y="314"/>
                  </a:lnTo>
                  <a:lnTo>
                    <a:pt x="154" y="310"/>
                  </a:lnTo>
                  <a:lnTo>
                    <a:pt x="150" y="310"/>
                  </a:lnTo>
                  <a:lnTo>
                    <a:pt x="150" y="306"/>
                  </a:lnTo>
                  <a:lnTo>
                    <a:pt x="146" y="306"/>
                  </a:lnTo>
                  <a:lnTo>
                    <a:pt x="142" y="302"/>
                  </a:lnTo>
                  <a:lnTo>
                    <a:pt x="142" y="298"/>
                  </a:lnTo>
                  <a:lnTo>
                    <a:pt x="142" y="294"/>
                  </a:lnTo>
                  <a:lnTo>
                    <a:pt x="140" y="294"/>
                  </a:lnTo>
                  <a:lnTo>
                    <a:pt x="136" y="294"/>
                  </a:lnTo>
                  <a:lnTo>
                    <a:pt x="136" y="290"/>
                  </a:lnTo>
                  <a:lnTo>
                    <a:pt x="132" y="290"/>
                  </a:lnTo>
                  <a:lnTo>
                    <a:pt x="132" y="286"/>
                  </a:lnTo>
                  <a:lnTo>
                    <a:pt x="128" y="286"/>
                  </a:lnTo>
                  <a:lnTo>
                    <a:pt x="128" y="284"/>
                  </a:lnTo>
                  <a:lnTo>
                    <a:pt x="124" y="284"/>
                  </a:lnTo>
                  <a:lnTo>
                    <a:pt x="120" y="284"/>
                  </a:lnTo>
                  <a:lnTo>
                    <a:pt x="116" y="280"/>
                  </a:lnTo>
                  <a:lnTo>
                    <a:pt x="112" y="280"/>
                  </a:lnTo>
                  <a:lnTo>
                    <a:pt x="112" y="276"/>
                  </a:lnTo>
                  <a:lnTo>
                    <a:pt x="110" y="276"/>
                  </a:lnTo>
                  <a:lnTo>
                    <a:pt x="106" y="276"/>
                  </a:lnTo>
                  <a:lnTo>
                    <a:pt x="106" y="272"/>
                  </a:lnTo>
                  <a:lnTo>
                    <a:pt x="102" y="272"/>
                  </a:lnTo>
                  <a:lnTo>
                    <a:pt x="102" y="268"/>
                  </a:lnTo>
                  <a:lnTo>
                    <a:pt x="98" y="268"/>
                  </a:lnTo>
                  <a:lnTo>
                    <a:pt x="94" y="264"/>
                  </a:lnTo>
                  <a:lnTo>
                    <a:pt x="90" y="264"/>
                  </a:lnTo>
                  <a:lnTo>
                    <a:pt x="90" y="260"/>
                  </a:lnTo>
                  <a:lnTo>
                    <a:pt x="86" y="260"/>
                  </a:lnTo>
                  <a:lnTo>
                    <a:pt x="86" y="256"/>
                  </a:lnTo>
                  <a:lnTo>
                    <a:pt x="82" y="254"/>
                  </a:lnTo>
                  <a:lnTo>
                    <a:pt x="80" y="250"/>
                  </a:lnTo>
                  <a:lnTo>
                    <a:pt x="80" y="246"/>
                  </a:lnTo>
                  <a:lnTo>
                    <a:pt x="76" y="246"/>
                  </a:lnTo>
                  <a:lnTo>
                    <a:pt x="76" y="242"/>
                  </a:lnTo>
                  <a:lnTo>
                    <a:pt x="76" y="238"/>
                  </a:lnTo>
                  <a:lnTo>
                    <a:pt x="72" y="234"/>
                  </a:lnTo>
                  <a:lnTo>
                    <a:pt x="72" y="238"/>
                  </a:lnTo>
                  <a:lnTo>
                    <a:pt x="72" y="234"/>
                  </a:lnTo>
                  <a:lnTo>
                    <a:pt x="76" y="234"/>
                  </a:lnTo>
                  <a:lnTo>
                    <a:pt x="76" y="230"/>
                  </a:lnTo>
                  <a:lnTo>
                    <a:pt x="76" y="228"/>
                  </a:lnTo>
                  <a:lnTo>
                    <a:pt x="72" y="224"/>
                  </a:lnTo>
                  <a:lnTo>
                    <a:pt x="72" y="220"/>
                  </a:lnTo>
                  <a:lnTo>
                    <a:pt x="68" y="216"/>
                  </a:lnTo>
                  <a:lnTo>
                    <a:pt x="68" y="212"/>
                  </a:lnTo>
                  <a:lnTo>
                    <a:pt x="68" y="208"/>
                  </a:lnTo>
                  <a:lnTo>
                    <a:pt x="64" y="208"/>
                  </a:lnTo>
                  <a:lnTo>
                    <a:pt x="64" y="204"/>
                  </a:lnTo>
                  <a:lnTo>
                    <a:pt x="60" y="204"/>
                  </a:lnTo>
                  <a:lnTo>
                    <a:pt x="60" y="200"/>
                  </a:lnTo>
                  <a:lnTo>
                    <a:pt x="60" y="198"/>
                  </a:lnTo>
                  <a:lnTo>
                    <a:pt x="60" y="194"/>
                  </a:lnTo>
                  <a:lnTo>
                    <a:pt x="56" y="194"/>
                  </a:lnTo>
                  <a:lnTo>
                    <a:pt x="54" y="190"/>
                  </a:lnTo>
                  <a:lnTo>
                    <a:pt x="54" y="186"/>
                  </a:lnTo>
                  <a:lnTo>
                    <a:pt x="54" y="182"/>
                  </a:lnTo>
                  <a:lnTo>
                    <a:pt x="50" y="178"/>
                  </a:lnTo>
                  <a:lnTo>
                    <a:pt x="50" y="174"/>
                  </a:lnTo>
                  <a:lnTo>
                    <a:pt x="46" y="172"/>
                  </a:lnTo>
                  <a:lnTo>
                    <a:pt x="46" y="168"/>
                  </a:lnTo>
                  <a:lnTo>
                    <a:pt x="46" y="164"/>
                  </a:lnTo>
                  <a:lnTo>
                    <a:pt x="42" y="160"/>
                  </a:lnTo>
                  <a:lnTo>
                    <a:pt x="42" y="156"/>
                  </a:lnTo>
                  <a:lnTo>
                    <a:pt x="42" y="152"/>
                  </a:lnTo>
                  <a:lnTo>
                    <a:pt x="38" y="152"/>
                  </a:lnTo>
                  <a:lnTo>
                    <a:pt x="38" y="148"/>
                  </a:lnTo>
                  <a:lnTo>
                    <a:pt x="38" y="144"/>
                  </a:lnTo>
                  <a:lnTo>
                    <a:pt x="34" y="142"/>
                  </a:lnTo>
                  <a:lnTo>
                    <a:pt x="38" y="142"/>
                  </a:lnTo>
                  <a:lnTo>
                    <a:pt x="34" y="138"/>
                  </a:lnTo>
                  <a:lnTo>
                    <a:pt x="34" y="134"/>
                  </a:lnTo>
                  <a:lnTo>
                    <a:pt x="30" y="134"/>
                  </a:lnTo>
                  <a:lnTo>
                    <a:pt x="30" y="130"/>
                  </a:lnTo>
                  <a:lnTo>
                    <a:pt x="26" y="130"/>
                  </a:lnTo>
                  <a:lnTo>
                    <a:pt x="26" y="126"/>
                  </a:lnTo>
                  <a:lnTo>
                    <a:pt x="26" y="122"/>
                  </a:lnTo>
                  <a:lnTo>
                    <a:pt x="26" y="118"/>
                  </a:lnTo>
                  <a:lnTo>
                    <a:pt x="24" y="118"/>
                  </a:lnTo>
                  <a:lnTo>
                    <a:pt x="24" y="114"/>
                  </a:lnTo>
                  <a:lnTo>
                    <a:pt x="20" y="114"/>
                  </a:lnTo>
                  <a:lnTo>
                    <a:pt x="20" y="112"/>
                  </a:lnTo>
                  <a:lnTo>
                    <a:pt x="16" y="112"/>
                  </a:lnTo>
                  <a:lnTo>
                    <a:pt x="16" y="108"/>
                  </a:lnTo>
                  <a:lnTo>
                    <a:pt x="12" y="108"/>
                  </a:lnTo>
                  <a:lnTo>
                    <a:pt x="12" y="104"/>
                  </a:lnTo>
                  <a:lnTo>
                    <a:pt x="8" y="104"/>
                  </a:lnTo>
                  <a:lnTo>
                    <a:pt x="4" y="104"/>
                  </a:lnTo>
                  <a:lnTo>
                    <a:pt x="4" y="100"/>
                  </a:lnTo>
                  <a:lnTo>
                    <a:pt x="4" y="96"/>
                  </a:lnTo>
                  <a:lnTo>
                    <a:pt x="8" y="96"/>
                  </a:lnTo>
                  <a:lnTo>
                    <a:pt x="8" y="92"/>
                  </a:lnTo>
                  <a:lnTo>
                    <a:pt x="8" y="88"/>
                  </a:lnTo>
                  <a:lnTo>
                    <a:pt x="4" y="88"/>
                  </a:lnTo>
                  <a:lnTo>
                    <a:pt x="4" y="86"/>
                  </a:lnTo>
                  <a:lnTo>
                    <a:pt x="4" y="82"/>
                  </a:lnTo>
                  <a:lnTo>
                    <a:pt x="0" y="78"/>
                  </a:lnTo>
                  <a:lnTo>
                    <a:pt x="0" y="74"/>
                  </a:lnTo>
                  <a:lnTo>
                    <a:pt x="4" y="74"/>
                  </a:lnTo>
                  <a:lnTo>
                    <a:pt x="4" y="70"/>
                  </a:lnTo>
                  <a:lnTo>
                    <a:pt x="4" y="66"/>
                  </a:lnTo>
                  <a:lnTo>
                    <a:pt x="8" y="66"/>
                  </a:lnTo>
                  <a:lnTo>
                    <a:pt x="8" y="62"/>
                  </a:lnTo>
                  <a:lnTo>
                    <a:pt x="12" y="58"/>
                  </a:lnTo>
                  <a:lnTo>
                    <a:pt x="16" y="58"/>
                  </a:lnTo>
                  <a:lnTo>
                    <a:pt x="16" y="56"/>
                  </a:lnTo>
                  <a:lnTo>
                    <a:pt x="20" y="58"/>
                  </a:lnTo>
                  <a:lnTo>
                    <a:pt x="20" y="62"/>
                  </a:lnTo>
                  <a:lnTo>
                    <a:pt x="16" y="66"/>
                  </a:lnTo>
                  <a:lnTo>
                    <a:pt x="16" y="70"/>
                  </a:lnTo>
                  <a:lnTo>
                    <a:pt x="16" y="74"/>
                  </a:lnTo>
                  <a:lnTo>
                    <a:pt x="20" y="74"/>
                  </a:lnTo>
                  <a:lnTo>
                    <a:pt x="20" y="70"/>
                  </a:lnTo>
                  <a:lnTo>
                    <a:pt x="20" y="74"/>
                  </a:lnTo>
                  <a:lnTo>
                    <a:pt x="24" y="74"/>
                  </a:lnTo>
                  <a:lnTo>
                    <a:pt x="26" y="74"/>
                  </a:lnTo>
                  <a:lnTo>
                    <a:pt x="26" y="78"/>
                  </a:lnTo>
                  <a:lnTo>
                    <a:pt x="30" y="78"/>
                  </a:lnTo>
                  <a:lnTo>
                    <a:pt x="30" y="82"/>
                  </a:lnTo>
                  <a:lnTo>
                    <a:pt x="34" y="82"/>
                  </a:lnTo>
                  <a:lnTo>
                    <a:pt x="38" y="78"/>
                  </a:lnTo>
                  <a:lnTo>
                    <a:pt x="38" y="74"/>
                  </a:lnTo>
                  <a:lnTo>
                    <a:pt x="42" y="74"/>
                  </a:lnTo>
                  <a:lnTo>
                    <a:pt x="38" y="74"/>
                  </a:lnTo>
                  <a:lnTo>
                    <a:pt x="38" y="70"/>
                  </a:lnTo>
                  <a:lnTo>
                    <a:pt x="42" y="70"/>
                  </a:lnTo>
                  <a:lnTo>
                    <a:pt x="42" y="66"/>
                  </a:lnTo>
                  <a:lnTo>
                    <a:pt x="42" y="62"/>
                  </a:lnTo>
                  <a:lnTo>
                    <a:pt x="46" y="62"/>
                  </a:lnTo>
                  <a:lnTo>
                    <a:pt x="46" y="58"/>
                  </a:lnTo>
                  <a:lnTo>
                    <a:pt x="46" y="56"/>
                  </a:lnTo>
                  <a:lnTo>
                    <a:pt x="46" y="58"/>
                  </a:lnTo>
                  <a:lnTo>
                    <a:pt x="46" y="56"/>
                  </a:lnTo>
                  <a:lnTo>
                    <a:pt x="50" y="56"/>
                  </a:lnTo>
                  <a:lnTo>
                    <a:pt x="50" y="52"/>
                  </a:lnTo>
                  <a:lnTo>
                    <a:pt x="50" y="48"/>
                  </a:lnTo>
                  <a:lnTo>
                    <a:pt x="54" y="48"/>
                  </a:lnTo>
                  <a:lnTo>
                    <a:pt x="56" y="48"/>
                  </a:lnTo>
                  <a:lnTo>
                    <a:pt x="60" y="44"/>
                  </a:lnTo>
                  <a:lnTo>
                    <a:pt x="64" y="44"/>
                  </a:lnTo>
                  <a:lnTo>
                    <a:pt x="68" y="42"/>
                  </a:lnTo>
                  <a:lnTo>
                    <a:pt x="72" y="38"/>
                  </a:lnTo>
                  <a:lnTo>
                    <a:pt x="76" y="34"/>
                  </a:lnTo>
                  <a:lnTo>
                    <a:pt x="80" y="34"/>
                  </a:lnTo>
                  <a:lnTo>
                    <a:pt x="80" y="30"/>
                  </a:lnTo>
                  <a:lnTo>
                    <a:pt x="82" y="26"/>
                  </a:lnTo>
                  <a:lnTo>
                    <a:pt x="82" y="22"/>
                  </a:lnTo>
                  <a:lnTo>
                    <a:pt x="86" y="18"/>
                  </a:lnTo>
                  <a:lnTo>
                    <a:pt x="86" y="16"/>
                  </a:lnTo>
                  <a:lnTo>
                    <a:pt x="90" y="16"/>
                  </a:lnTo>
                  <a:lnTo>
                    <a:pt x="86" y="12"/>
                  </a:lnTo>
                  <a:lnTo>
                    <a:pt x="86" y="8"/>
                  </a:lnTo>
                  <a:lnTo>
                    <a:pt x="86" y="4"/>
                  </a:lnTo>
                  <a:lnTo>
                    <a:pt x="82" y="0"/>
                  </a:lnTo>
                  <a:lnTo>
                    <a:pt x="86" y="0"/>
                  </a:lnTo>
                  <a:lnTo>
                    <a:pt x="90" y="0"/>
                  </a:lnTo>
                  <a:lnTo>
                    <a:pt x="94" y="0"/>
                  </a:lnTo>
                  <a:lnTo>
                    <a:pt x="94" y="4"/>
                  </a:lnTo>
                  <a:lnTo>
                    <a:pt x="94" y="0"/>
                  </a:lnTo>
                  <a:lnTo>
                    <a:pt x="94" y="4"/>
                  </a:lnTo>
                  <a:lnTo>
                    <a:pt x="98" y="4"/>
                  </a:lnTo>
                  <a:lnTo>
                    <a:pt x="102" y="8"/>
                  </a:lnTo>
                  <a:lnTo>
                    <a:pt x="102" y="12"/>
                  </a:lnTo>
                  <a:lnTo>
                    <a:pt x="102" y="16"/>
                  </a:lnTo>
                  <a:lnTo>
                    <a:pt x="106" y="16"/>
                  </a:lnTo>
                  <a:lnTo>
                    <a:pt x="110" y="18"/>
                  </a:lnTo>
                  <a:lnTo>
                    <a:pt x="112" y="22"/>
                  </a:lnTo>
                  <a:lnTo>
                    <a:pt x="112" y="26"/>
                  </a:lnTo>
                  <a:lnTo>
                    <a:pt x="112" y="30"/>
                  </a:lnTo>
                  <a:lnTo>
                    <a:pt x="116" y="30"/>
                  </a:lnTo>
                  <a:lnTo>
                    <a:pt x="120" y="30"/>
                  </a:lnTo>
                  <a:lnTo>
                    <a:pt x="120" y="34"/>
                  </a:lnTo>
                  <a:lnTo>
                    <a:pt x="120" y="38"/>
                  </a:lnTo>
                  <a:lnTo>
                    <a:pt x="116" y="38"/>
                  </a:lnTo>
                  <a:lnTo>
                    <a:pt x="120" y="38"/>
                  </a:lnTo>
                  <a:lnTo>
                    <a:pt x="120" y="42"/>
                  </a:lnTo>
                  <a:lnTo>
                    <a:pt x="120" y="38"/>
                  </a:lnTo>
                  <a:lnTo>
                    <a:pt x="120" y="42"/>
                  </a:lnTo>
                  <a:lnTo>
                    <a:pt x="124" y="42"/>
                  </a:lnTo>
                  <a:lnTo>
                    <a:pt x="128" y="42"/>
                  </a:lnTo>
                  <a:lnTo>
                    <a:pt x="132" y="42"/>
                  </a:lnTo>
                  <a:lnTo>
                    <a:pt x="136" y="42"/>
                  </a:lnTo>
                  <a:lnTo>
                    <a:pt x="136" y="38"/>
                  </a:lnTo>
                  <a:lnTo>
                    <a:pt x="140" y="34"/>
                  </a:lnTo>
                  <a:lnTo>
                    <a:pt x="140" y="38"/>
                  </a:lnTo>
                  <a:lnTo>
                    <a:pt x="142" y="38"/>
                  </a:lnTo>
                  <a:lnTo>
                    <a:pt x="146" y="38"/>
                  </a:lnTo>
                  <a:lnTo>
                    <a:pt x="150" y="38"/>
                  </a:lnTo>
                  <a:lnTo>
                    <a:pt x="154" y="38"/>
                  </a:lnTo>
                  <a:lnTo>
                    <a:pt x="154" y="42"/>
                  </a:lnTo>
                  <a:lnTo>
                    <a:pt x="158" y="42"/>
                  </a:lnTo>
                  <a:lnTo>
                    <a:pt x="162" y="42"/>
                  </a:lnTo>
                  <a:lnTo>
                    <a:pt x="162" y="44"/>
                  </a:lnTo>
                  <a:lnTo>
                    <a:pt x="158" y="56"/>
                  </a:lnTo>
                  <a:lnTo>
                    <a:pt x="154" y="58"/>
                  </a:lnTo>
                  <a:lnTo>
                    <a:pt x="154" y="62"/>
                  </a:lnTo>
                  <a:lnTo>
                    <a:pt x="158" y="62"/>
                  </a:lnTo>
                  <a:lnTo>
                    <a:pt x="162" y="66"/>
                  </a:lnTo>
                  <a:lnTo>
                    <a:pt x="162" y="70"/>
                  </a:lnTo>
                  <a:lnTo>
                    <a:pt x="166" y="70"/>
                  </a:lnTo>
                  <a:lnTo>
                    <a:pt x="162" y="70"/>
                  </a:lnTo>
                  <a:lnTo>
                    <a:pt x="158" y="70"/>
                  </a:lnTo>
                  <a:lnTo>
                    <a:pt x="158" y="66"/>
                  </a:lnTo>
                  <a:lnTo>
                    <a:pt x="158" y="70"/>
                  </a:lnTo>
                  <a:lnTo>
                    <a:pt x="154" y="70"/>
                  </a:lnTo>
                  <a:lnTo>
                    <a:pt x="150" y="70"/>
                  </a:lnTo>
                  <a:lnTo>
                    <a:pt x="150" y="74"/>
                  </a:lnTo>
                  <a:lnTo>
                    <a:pt x="146" y="74"/>
                  </a:lnTo>
                  <a:lnTo>
                    <a:pt x="146" y="70"/>
                  </a:lnTo>
                  <a:lnTo>
                    <a:pt x="142" y="74"/>
                  </a:lnTo>
                  <a:lnTo>
                    <a:pt x="140" y="74"/>
                  </a:lnTo>
                  <a:lnTo>
                    <a:pt x="136" y="74"/>
                  </a:lnTo>
                  <a:lnTo>
                    <a:pt x="136" y="78"/>
                  </a:lnTo>
                  <a:lnTo>
                    <a:pt x="132" y="78"/>
                  </a:lnTo>
                  <a:lnTo>
                    <a:pt x="128" y="78"/>
                  </a:lnTo>
                  <a:lnTo>
                    <a:pt x="128" y="82"/>
                  </a:lnTo>
                  <a:lnTo>
                    <a:pt x="124" y="86"/>
                  </a:lnTo>
                  <a:lnTo>
                    <a:pt x="120" y="86"/>
                  </a:lnTo>
                  <a:lnTo>
                    <a:pt x="120" y="88"/>
                  </a:lnTo>
                  <a:lnTo>
                    <a:pt x="120" y="92"/>
                  </a:lnTo>
                  <a:lnTo>
                    <a:pt x="120" y="96"/>
                  </a:lnTo>
                  <a:lnTo>
                    <a:pt x="116" y="96"/>
                  </a:lnTo>
                  <a:lnTo>
                    <a:pt x="116" y="100"/>
                  </a:lnTo>
                  <a:lnTo>
                    <a:pt x="116" y="104"/>
                  </a:lnTo>
                  <a:lnTo>
                    <a:pt x="120" y="108"/>
                  </a:lnTo>
                  <a:lnTo>
                    <a:pt x="116" y="108"/>
                  </a:lnTo>
                  <a:lnTo>
                    <a:pt x="116" y="112"/>
                  </a:lnTo>
                  <a:lnTo>
                    <a:pt x="112" y="112"/>
                  </a:lnTo>
                  <a:lnTo>
                    <a:pt x="110" y="114"/>
                  </a:lnTo>
                  <a:lnTo>
                    <a:pt x="110" y="118"/>
                  </a:lnTo>
                  <a:lnTo>
                    <a:pt x="110" y="122"/>
                  </a:lnTo>
                  <a:lnTo>
                    <a:pt x="106" y="122"/>
                  </a:lnTo>
                  <a:lnTo>
                    <a:pt x="106" y="126"/>
                  </a:lnTo>
                  <a:lnTo>
                    <a:pt x="110" y="130"/>
                  </a:lnTo>
                  <a:lnTo>
                    <a:pt x="110" y="134"/>
                  </a:lnTo>
                  <a:lnTo>
                    <a:pt x="112" y="134"/>
                  </a:lnTo>
                  <a:lnTo>
                    <a:pt x="112" y="138"/>
                  </a:lnTo>
                  <a:lnTo>
                    <a:pt x="112" y="142"/>
                  </a:lnTo>
                  <a:lnTo>
                    <a:pt x="116" y="144"/>
                  </a:lnTo>
                  <a:lnTo>
                    <a:pt x="116" y="148"/>
                  </a:lnTo>
                  <a:lnTo>
                    <a:pt x="120" y="148"/>
                  </a:lnTo>
                  <a:lnTo>
                    <a:pt x="120" y="152"/>
                  </a:lnTo>
                  <a:lnTo>
                    <a:pt x="120" y="156"/>
                  </a:lnTo>
                  <a:lnTo>
                    <a:pt x="116" y="156"/>
                  </a:lnTo>
                  <a:lnTo>
                    <a:pt x="116" y="160"/>
                  </a:lnTo>
                  <a:lnTo>
                    <a:pt x="120" y="160"/>
                  </a:lnTo>
                  <a:lnTo>
                    <a:pt x="124" y="160"/>
                  </a:lnTo>
                  <a:lnTo>
                    <a:pt x="128" y="160"/>
                  </a:lnTo>
                  <a:lnTo>
                    <a:pt x="132" y="160"/>
                  </a:lnTo>
                  <a:lnTo>
                    <a:pt x="132" y="164"/>
                  </a:lnTo>
                  <a:lnTo>
                    <a:pt x="132" y="168"/>
                  </a:lnTo>
                  <a:lnTo>
                    <a:pt x="136" y="168"/>
                  </a:lnTo>
                  <a:lnTo>
                    <a:pt x="140" y="168"/>
                  </a:lnTo>
                  <a:lnTo>
                    <a:pt x="142" y="168"/>
                  </a:lnTo>
                  <a:lnTo>
                    <a:pt x="146" y="168"/>
                  </a:lnTo>
                  <a:lnTo>
                    <a:pt x="150" y="168"/>
                  </a:lnTo>
                  <a:lnTo>
                    <a:pt x="150" y="164"/>
                  </a:lnTo>
                  <a:lnTo>
                    <a:pt x="154" y="160"/>
                  </a:lnTo>
                  <a:lnTo>
                    <a:pt x="154" y="164"/>
                  </a:lnTo>
                  <a:lnTo>
                    <a:pt x="154" y="168"/>
                  </a:lnTo>
                  <a:lnTo>
                    <a:pt x="154" y="172"/>
                  </a:lnTo>
                  <a:lnTo>
                    <a:pt x="154" y="174"/>
                  </a:lnTo>
                  <a:lnTo>
                    <a:pt x="154" y="178"/>
                  </a:lnTo>
                  <a:lnTo>
                    <a:pt x="154" y="182"/>
                  </a:lnTo>
                  <a:lnTo>
                    <a:pt x="154" y="186"/>
                  </a:lnTo>
                  <a:lnTo>
                    <a:pt x="158" y="186"/>
                  </a:lnTo>
                  <a:lnTo>
                    <a:pt x="162" y="186"/>
                  </a:lnTo>
                  <a:lnTo>
                    <a:pt x="166" y="186"/>
                  </a:lnTo>
                  <a:lnTo>
                    <a:pt x="168" y="186"/>
                  </a:lnTo>
                  <a:lnTo>
                    <a:pt x="172" y="190"/>
                  </a:lnTo>
                  <a:lnTo>
                    <a:pt x="172" y="194"/>
                  </a:lnTo>
                  <a:lnTo>
                    <a:pt x="172" y="198"/>
                  </a:lnTo>
                  <a:lnTo>
                    <a:pt x="176" y="200"/>
                  </a:lnTo>
                  <a:lnTo>
                    <a:pt x="176" y="204"/>
                  </a:lnTo>
                  <a:lnTo>
                    <a:pt x="180" y="204"/>
                  </a:lnTo>
                  <a:lnTo>
                    <a:pt x="180" y="208"/>
                  </a:lnTo>
                  <a:lnTo>
                    <a:pt x="180" y="212"/>
                  </a:lnTo>
                  <a:lnTo>
                    <a:pt x="180" y="216"/>
                  </a:lnTo>
                  <a:lnTo>
                    <a:pt x="176" y="216"/>
                  </a:lnTo>
                  <a:lnTo>
                    <a:pt x="176" y="220"/>
                  </a:lnTo>
                  <a:lnTo>
                    <a:pt x="176" y="224"/>
                  </a:lnTo>
                  <a:lnTo>
                    <a:pt x="176" y="228"/>
                  </a:lnTo>
                  <a:lnTo>
                    <a:pt x="176" y="230"/>
                  </a:lnTo>
                  <a:lnTo>
                    <a:pt x="176" y="234"/>
                  </a:lnTo>
                  <a:lnTo>
                    <a:pt x="176" y="238"/>
                  </a:lnTo>
                  <a:lnTo>
                    <a:pt x="180" y="238"/>
                  </a:lnTo>
                  <a:lnTo>
                    <a:pt x="180" y="242"/>
                  </a:lnTo>
                  <a:lnTo>
                    <a:pt x="176" y="242"/>
                  </a:lnTo>
                  <a:lnTo>
                    <a:pt x="176" y="246"/>
                  </a:lnTo>
                  <a:lnTo>
                    <a:pt x="172" y="250"/>
                  </a:lnTo>
                  <a:lnTo>
                    <a:pt x="172" y="254"/>
                  </a:lnTo>
                  <a:lnTo>
                    <a:pt x="172" y="256"/>
                  </a:lnTo>
                  <a:lnTo>
                    <a:pt x="176" y="256"/>
                  </a:lnTo>
                  <a:lnTo>
                    <a:pt x="176" y="260"/>
                  </a:lnTo>
                  <a:lnTo>
                    <a:pt x="172" y="260"/>
                  </a:lnTo>
                  <a:lnTo>
                    <a:pt x="172" y="264"/>
                  </a:lnTo>
                  <a:lnTo>
                    <a:pt x="172" y="268"/>
                  </a:lnTo>
                  <a:lnTo>
                    <a:pt x="172" y="276"/>
                  </a:lnTo>
                  <a:lnTo>
                    <a:pt x="176" y="276"/>
                  </a:lnTo>
                  <a:lnTo>
                    <a:pt x="180" y="280"/>
                  </a:lnTo>
                  <a:lnTo>
                    <a:pt x="176" y="280"/>
                  </a:lnTo>
                  <a:lnTo>
                    <a:pt x="176" y="284"/>
                  </a:lnTo>
                  <a:lnTo>
                    <a:pt x="176" y="286"/>
                  </a:lnTo>
                  <a:lnTo>
                    <a:pt x="172" y="286"/>
                  </a:lnTo>
                  <a:lnTo>
                    <a:pt x="172" y="290"/>
                  </a:lnTo>
                  <a:lnTo>
                    <a:pt x="168" y="290"/>
                  </a:lnTo>
                  <a:lnTo>
                    <a:pt x="168" y="294"/>
                  </a:lnTo>
                  <a:lnTo>
                    <a:pt x="168" y="298"/>
                  </a:lnTo>
                  <a:lnTo>
                    <a:pt x="168" y="298"/>
                  </a:lnTo>
                  <a:lnTo>
                    <a:pt x="168" y="29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187"/>
            <p:cNvSpPr>
              <a:spLocks/>
            </p:cNvSpPr>
            <p:nvPr/>
          </p:nvSpPr>
          <p:spPr bwMode="auto">
            <a:xfrm>
              <a:off x="3092450" y="4397443"/>
              <a:ext cx="88900" cy="111125"/>
            </a:xfrm>
            <a:custGeom>
              <a:avLst/>
              <a:gdLst>
                <a:gd name="T0" fmla="*/ 42 w 56"/>
                <a:gd name="T1" fmla="*/ 4 h 70"/>
                <a:gd name="T2" fmla="*/ 42 w 56"/>
                <a:gd name="T3" fmla="*/ 4 h 70"/>
                <a:gd name="T4" fmla="*/ 42 w 56"/>
                <a:gd name="T5" fmla="*/ 0 h 70"/>
                <a:gd name="T6" fmla="*/ 46 w 56"/>
                <a:gd name="T7" fmla="*/ 0 h 70"/>
                <a:gd name="T8" fmla="*/ 52 w 56"/>
                <a:gd name="T9" fmla="*/ 4 h 70"/>
                <a:gd name="T10" fmla="*/ 56 w 56"/>
                <a:gd name="T11" fmla="*/ 4 h 70"/>
                <a:gd name="T12" fmla="*/ 56 w 56"/>
                <a:gd name="T13" fmla="*/ 6 h 70"/>
                <a:gd name="T14" fmla="*/ 52 w 56"/>
                <a:gd name="T15" fmla="*/ 10 h 70"/>
                <a:gd name="T16" fmla="*/ 52 w 56"/>
                <a:gd name="T17" fmla="*/ 10 h 70"/>
                <a:gd name="T18" fmla="*/ 52 w 56"/>
                <a:gd name="T19" fmla="*/ 14 h 70"/>
                <a:gd name="T20" fmla="*/ 48 w 56"/>
                <a:gd name="T21" fmla="*/ 22 h 70"/>
                <a:gd name="T22" fmla="*/ 48 w 56"/>
                <a:gd name="T23" fmla="*/ 26 h 70"/>
                <a:gd name="T24" fmla="*/ 48 w 56"/>
                <a:gd name="T25" fmla="*/ 26 h 70"/>
                <a:gd name="T26" fmla="*/ 52 w 56"/>
                <a:gd name="T27" fmla="*/ 34 h 70"/>
                <a:gd name="T28" fmla="*/ 56 w 56"/>
                <a:gd name="T29" fmla="*/ 40 h 70"/>
                <a:gd name="T30" fmla="*/ 56 w 56"/>
                <a:gd name="T31" fmla="*/ 44 h 70"/>
                <a:gd name="T32" fmla="*/ 52 w 56"/>
                <a:gd name="T33" fmla="*/ 48 h 70"/>
                <a:gd name="T34" fmla="*/ 52 w 56"/>
                <a:gd name="T35" fmla="*/ 56 h 70"/>
                <a:gd name="T36" fmla="*/ 52 w 56"/>
                <a:gd name="T37" fmla="*/ 56 h 70"/>
                <a:gd name="T38" fmla="*/ 48 w 56"/>
                <a:gd name="T39" fmla="*/ 60 h 70"/>
                <a:gd name="T40" fmla="*/ 46 w 56"/>
                <a:gd name="T41" fmla="*/ 64 h 70"/>
                <a:gd name="T42" fmla="*/ 46 w 56"/>
                <a:gd name="T43" fmla="*/ 60 h 70"/>
                <a:gd name="T44" fmla="*/ 46 w 56"/>
                <a:gd name="T45" fmla="*/ 60 h 70"/>
                <a:gd name="T46" fmla="*/ 34 w 56"/>
                <a:gd name="T47" fmla="*/ 60 h 70"/>
                <a:gd name="T48" fmla="*/ 30 w 56"/>
                <a:gd name="T49" fmla="*/ 60 h 70"/>
                <a:gd name="T50" fmla="*/ 26 w 56"/>
                <a:gd name="T51" fmla="*/ 60 h 70"/>
                <a:gd name="T52" fmla="*/ 30 w 56"/>
                <a:gd name="T53" fmla="*/ 66 h 70"/>
                <a:gd name="T54" fmla="*/ 30 w 56"/>
                <a:gd name="T55" fmla="*/ 70 h 70"/>
                <a:gd name="T56" fmla="*/ 26 w 56"/>
                <a:gd name="T57" fmla="*/ 70 h 70"/>
                <a:gd name="T58" fmla="*/ 22 w 56"/>
                <a:gd name="T59" fmla="*/ 70 h 70"/>
                <a:gd name="T60" fmla="*/ 18 w 56"/>
                <a:gd name="T61" fmla="*/ 66 h 70"/>
                <a:gd name="T62" fmla="*/ 14 w 56"/>
                <a:gd name="T63" fmla="*/ 60 h 70"/>
                <a:gd name="T64" fmla="*/ 12 w 56"/>
                <a:gd name="T65" fmla="*/ 52 h 70"/>
                <a:gd name="T66" fmla="*/ 12 w 56"/>
                <a:gd name="T67" fmla="*/ 48 h 70"/>
                <a:gd name="T68" fmla="*/ 12 w 56"/>
                <a:gd name="T69" fmla="*/ 44 h 70"/>
                <a:gd name="T70" fmla="*/ 4 w 56"/>
                <a:gd name="T71" fmla="*/ 44 h 70"/>
                <a:gd name="T72" fmla="*/ 4 w 56"/>
                <a:gd name="T73" fmla="*/ 40 h 70"/>
                <a:gd name="T74" fmla="*/ 4 w 56"/>
                <a:gd name="T75" fmla="*/ 40 h 70"/>
                <a:gd name="T76" fmla="*/ 0 w 56"/>
                <a:gd name="T77" fmla="*/ 36 h 70"/>
                <a:gd name="T78" fmla="*/ 0 w 56"/>
                <a:gd name="T79" fmla="*/ 36 h 70"/>
                <a:gd name="T80" fmla="*/ 0 w 56"/>
                <a:gd name="T81" fmla="*/ 30 h 70"/>
                <a:gd name="T82" fmla="*/ 0 w 56"/>
                <a:gd name="T83" fmla="*/ 30 h 70"/>
                <a:gd name="T84" fmla="*/ 0 w 56"/>
                <a:gd name="T85" fmla="*/ 22 h 70"/>
                <a:gd name="T86" fmla="*/ 0 w 56"/>
                <a:gd name="T87" fmla="*/ 22 h 70"/>
                <a:gd name="T88" fmla="*/ 4 w 56"/>
                <a:gd name="T89" fmla="*/ 18 h 70"/>
                <a:gd name="T90" fmla="*/ 8 w 56"/>
                <a:gd name="T91" fmla="*/ 18 h 70"/>
                <a:gd name="T92" fmla="*/ 12 w 56"/>
                <a:gd name="T93" fmla="*/ 14 h 70"/>
                <a:gd name="T94" fmla="*/ 12 w 56"/>
                <a:gd name="T95" fmla="*/ 14 h 70"/>
                <a:gd name="T96" fmla="*/ 8 w 56"/>
                <a:gd name="T97" fmla="*/ 10 h 70"/>
                <a:gd name="T98" fmla="*/ 12 w 56"/>
                <a:gd name="T99" fmla="*/ 6 h 70"/>
                <a:gd name="T100" fmla="*/ 12 w 56"/>
                <a:gd name="T101" fmla="*/ 4 h 70"/>
                <a:gd name="T102" fmla="*/ 18 w 56"/>
                <a:gd name="T103" fmla="*/ 0 h 70"/>
                <a:gd name="T104" fmla="*/ 26 w 56"/>
                <a:gd name="T105" fmla="*/ 0 h 70"/>
                <a:gd name="T106" fmla="*/ 30 w 56"/>
                <a:gd name="T107" fmla="*/ 4 h 70"/>
                <a:gd name="T108" fmla="*/ 30 w 56"/>
                <a:gd name="T109" fmla="*/ 4 h 70"/>
                <a:gd name="T110" fmla="*/ 30 w 56"/>
                <a:gd name="T111" fmla="*/ 0 h 70"/>
                <a:gd name="T112" fmla="*/ 38 w 56"/>
                <a:gd name="T113" fmla="*/ 0 h 70"/>
                <a:gd name="T114" fmla="*/ 38 w 56"/>
                <a:gd name="T115" fmla="*/ 0 h 70"/>
                <a:gd name="T116" fmla="*/ 42 w 56"/>
                <a:gd name="T117"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 h="70">
                  <a:moveTo>
                    <a:pt x="42" y="4"/>
                  </a:moveTo>
                  <a:lnTo>
                    <a:pt x="42" y="4"/>
                  </a:lnTo>
                  <a:lnTo>
                    <a:pt x="42" y="4"/>
                  </a:lnTo>
                  <a:lnTo>
                    <a:pt x="42" y="4"/>
                  </a:lnTo>
                  <a:lnTo>
                    <a:pt x="46" y="4"/>
                  </a:lnTo>
                  <a:lnTo>
                    <a:pt x="46" y="4"/>
                  </a:lnTo>
                  <a:lnTo>
                    <a:pt x="42" y="4"/>
                  </a:lnTo>
                  <a:lnTo>
                    <a:pt x="42" y="4"/>
                  </a:lnTo>
                  <a:lnTo>
                    <a:pt x="42" y="0"/>
                  </a:lnTo>
                  <a:lnTo>
                    <a:pt x="42" y="0"/>
                  </a:lnTo>
                  <a:lnTo>
                    <a:pt x="42" y="0"/>
                  </a:lnTo>
                  <a:lnTo>
                    <a:pt x="42" y="0"/>
                  </a:lnTo>
                  <a:lnTo>
                    <a:pt x="42" y="0"/>
                  </a:lnTo>
                  <a:lnTo>
                    <a:pt x="46" y="0"/>
                  </a:lnTo>
                  <a:lnTo>
                    <a:pt x="46" y="0"/>
                  </a:lnTo>
                  <a:lnTo>
                    <a:pt x="46" y="0"/>
                  </a:lnTo>
                  <a:lnTo>
                    <a:pt x="48" y="0"/>
                  </a:lnTo>
                  <a:lnTo>
                    <a:pt x="52" y="0"/>
                  </a:lnTo>
                  <a:lnTo>
                    <a:pt x="52" y="0"/>
                  </a:lnTo>
                  <a:lnTo>
                    <a:pt x="52" y="4"/>
                  </a:lnTo>
                  <a:lnTo>
                    <a:pt x="52" y="4"/>
                  </a:lnTo>
                  <a:lnTo>
                    <a:pt x="56" y="4"/>
                  </a:lnTo>
                  <a:lnTo>
                    <a:pt x="56" y="4"/>
                  </a:lnTo>
                  <a:lnTo>
                    <a:pt x="56" y="4"/>
                  </a:lnTo>
                  <a:lnTo>
                    <a:pt x="56" y="6"/>
                  </a:lnTo>
                  <a:lnTo>
                    <a:pt x="56" y="6"/>
                  </a:lnTo>
                  <a:lnTo>
                    <a:pt x="56" y="6"/>
                  </a:lnTo>
                  <a:lnTo>
                    <a:pt x="56" y="6"/>
                  </a:lnTo>
                  <a:lnTo>
                    <a:pt x="56" y="6"/>
                  </a:lnTo>
                  <a:lnTo>
                    <a:pt x="56" y="10"/>
                  </a:lnTo>
                  <a:lnTo>
                    <a:pt x="56" y="10"/>
                  </a:lnTo>
                  <a:lnTo>
                    <a:pt x="52" y="10"/>
                  </a:lnTo>
                  <a:lnTo>
                    <a:pt x="52" y="10"/>
                  </a:lnTo>
                  <a:lnTo>
                    <a:pt x="52" y="10"/>
                  </a:lnTo>
                  <a:lnTo>
                    <a:pt x="52" y="10"/>
                  </a:lnTo>
                  <a:lnTo>
                    <a:pt x="52" y="10"/>
                  </a:lnTo>
                  <a:lnTo>
                    <a:pt x="52" y="14"/>
                  </a:lnTo>
                  <a:lnTo>
                    <a:pt x="52" y="14"/>
                  </a:lnTo>
                  <a:lnTo>
                    <a:pt x="52" y="14"/>
                  </a:lnTo>
                  <a:lnTo>
                    <a:pt x="52" y="14"/>
                  </a:lnTo>
                  <a:lnTo>
                    <a:pt x="48" y="14"/>
                  </a:lnTo>
                  <a:lnTo>
                    <a:pt x="48" y="18"/>
                  </a:lnTo>
                  <a:lnTo>
                    <a:pt x="48" y="18"/>
                  </a:lnTo>
                  <a:lnTo>
                    <a:pt x="48" y="22"/>
                  </a:lnTo>
                  <a:lnTo>
                    <a:pt x="48" y="22"/>
                  </a:lnTo>
                  <a:lnTo>
                    <a:pt x="48" y="22"/>
                  </a:lnTo>
                  <a:lnTo>
                    <a:pt x="48" y="22"/>
                  </a:lnTo>
                  <a:lnTo>
                    <a:pt x="48" y="26"/>
                  </a:lnTo>
                  <a:lnTo>
                    <a:pt x="48" y="26"/>
                  </a:lnTo>
                  <a:lnTo>
                    <a:pt x="48" y="26"/>
                  </a:lnTo>
                  <a:lnTo>
                    <a:pt x="48" y="26"/>
                  </a:lnTo>
                  <a:lnTo>
                    <a:pt x="48" y="26"/>
                  </a:lnTo>
                  <a:lnTo>
                    <a:pt x="52" y="30"/>
                  </a:lnTo>
                  <a:lnTo>
                    <a:pt x="52" y="30"/>
                  </a:lnTo>
                  <a:lnTo>
                    <a:pt x="52" y="34"/>
                  </a:lnTo>
                  <a:lnTo>
                    <a:pt x="52" y="34"/>
                  </a:lnTo>
                  <a:lnTo>
                    <a:pt x="52" y="36"/>
                  </a:lnTo>
                  <a:lnTo>
                    <a:pt x="56" y="36"/>
                  </a:lnTo>
                  <a:lnTo>
                    <a:pt x="56" y="36"/>
                  </a:lnTo>
                  <a:lnTo>
                    <a:pt x="56" y="40"/>
                  </a:lnTo>
                  <a:lnTo>
                    <a:pt x="56" y="40"/>
                  </a:lnTo>
                  <a:lnTo>
                    <a:pt x="56" y="44"/>
                  </a:lnTo>
                  <a:lnTo>
                    <a:pt x="56" y="44"/>
                  </a:lnTo>
                  <a:lnTo>
                    <a:pt x="56" y="44"/>
                  </a:lnTo>
                  <a:lnTo>
                    <a:pt x="56" y="44"/>
                  </a:lnTo>
                  <a:lnTo>
                    <a:pt x="52" y="48"/>
                  </a:lnTo>
                  <a:lnTo>
                    <a:pt x="52" y="48"/>
                  </a:lnTo>
                  <a:lnTo>
                    <a:pt x="52" y="48"/>
                  </a:lnTo>
                  <a:lnTo>
                    <a:pt x="52" y="48"/>
                  </a:lnTo>
                  <a:lnTo>
                    <a:pt x="52" y="52"/>
                  </a:lnTo>
                  <a:lnTo>
                    <a:pt x="52" y="52"/>
                  </a:lnTo>
                  <a:lnTo>
                    <a:pt x="52" y="56"/>
                  </a:lnTo>
                  <a:lnTo>
                    <a:pt x="52" y="56"/>
                  </a:lnTo>
                  <a:lnTo>
                    <a:pt x="52" y="56"/>
                  </a:lnTo>
                  <a:lnTo>
                    <a:pt x="52" y="56"/>
                  </a:lnTo>
                  <a:lnTo>
                    <a:pt x="52" y="56"/>
                  </a:lnTo>
                  <a:lnTo>
                    <a:pt x="52" y="60"/>
                  </a:lnTo>
                  <a:lnTo>
                    <a:pt x="52" y="60"/>
                  </a:lnTo>
                  <a:lnTo>
                    <a:pt x="52" y="60"/>
                  </a:lnTo>
                  <a:lnTo>
                    <a:pt x="48" y="60"/>
                  </a:lnTo>
                  <a:lnTo>
                    <a:pt x="48" y="64"/>
                  </a:lnTo>
                  <a:lnTo>
                    <a:pt x="48" y="64"/>
                  </a:lnTo>
                  <a:lnTo>
                    <a:pt x="48" y="64"/>
                  </a:lnTo>
                  <a:lnTo>
                    <a:pt x="46" y="64"/>
                  </a:lnTo>
                  <a:lnTo>
                    <a:pt x="46" y="64"/>
                  </a:lnTo>
                  <a:lnTo>
                    <a:pt x="46" y="64"/>
                  </a:lnTo>
                  <a:lnTo>
                    <a:pt x="46" y="60"/>
                  </a:lnTo>
                  <a:lnTo>
                    <a:pt x="46" y="60"/>
                  </a:lnTo>
                  <a:lnTo>
                    <a:pt x="46" y="60"/>
                  </a:lnTo>
                  <a:lnTo>
                    <a:pt x="46" y="60"/>
                  </a:lnTo>
                  <a:lnTo>
                    <a:pt x="46" y="60"/>
                  </a:lnTo>
                  <a:lnTo>
                    <a:pt x="46" y="60"/>
                  </a:lnTo>
                  <a:lnTo>
                    <a:pt x="42" y="60"/>
                  </a:lnTo>
                  <a:lnTo>
                    <a:pt x="42" y="60"/>
                  </a:lnTo>
                  <a:lnTo>
                    <a:pt x="42" y="60"/>
                  </a:lnTo>
                  <a:lnTo>
                    <a:pt x="34" y="60"/>
                  </a:lnTo>
                  <a:lnTo>
                    <a:pt x="34" y="64"/>
                  </a:lnTo>
                  <a:lnTo>
                    <a:pt x="30" y="60"/>
                  </a:lnTo>
                  <a:lnTo>
                    <a:pt x="30" y="60"/>
                  </a:lnTo>
                  <a:lnTo>
                    <a:pt x="30" y="60"/>
                  </a:lnTo>
                  <a:lnTo>
                    <a:pt x="30" y="60"/>
                  </a:lnTo>
                  <a:lnTo>
                    <a:pt x="30" y="60"/>
                  </a:lnTo>
                  <a:lnTo>
                    <a:pt x="30" y="60"/>
                  </a:lnTo>
                  <a:lnTo>
                    <a:pt x="26" y="60"/>
                  </a:lnTo>
                  <a:lnTo>
                    <a:pt x="26" y="64"/>
                  </a:lnTo>
                  <a:lnTo>
                    <a:pt x="26" y="64"/>
                  </a:lnTo>
                  <a:lnTo>
                    <a:pt x="26" y="64"/>
                  </a:lnTo>
                  <a:lnTo>
                    <a:pt x="30" y="66"/>
                  </a:lnTo>
                  <a:lnTo>
                    <a:pt x="30" y="70"/>
                  </a:lnTo>
                  <a:lnTo>
                    <a:pt x="30" y="70"/>
                  </a:lnTo>
                  <a:lnTo>
                    <a:pt x="30" y="70"/>
                  </a:lnTo>
                  <a:lnTo>
                    <a:pt x="30" y="70"/>
                  </a:lnTo>
                  <a:lnTo>
                    <a:pt x="26" y="70"/>
                  </a:lnTo>
                  <a:lnTo>
                    <a:pt x="26" y="70"/>
                  </a:lnTo>
                  <a:lnTo>
                    <a:pt x="26" y="70"/>
                  </a:lnTo>
                  <a:lnTo>
                    <a:pt x="26" y="70"/>
                  </a:lnTo>
                  <a:lnTo>
                    <a:pt x="22" y="70"/>
                  </a:lnTo>
                  <a:lnTo>
                    <a:pt x="22" y="70"/>
                  </a:lnTo>
                  <a:lnTo>
                    <a:pt x="22" y="70"/>
                  </a:lnTo>
                  <a:lnTo>
                    <a:pt x="22" y="70"/>
                  </a:lnTo>
                  <a:lnTo>
                    <a:pt x="18" y="66"/>
                  </a:lnTo>
                  <a:lnTo>
                    <a:pt x="18" y="66"/>
                  </a:lnTo>
                  <a:lnTo>
                    <a:pt x="18" y="66"/>
                  </a:lnTo>
                  <a:lnTo>
                    <a:pt x="18" y="66"/>
                  </a:lnTo>
                  <a:lnTo>
                    <a:pt x="18" y="66"/>
                  </a:lnTo>
                  <a:lnTo>
                    <a:pt x="14" y="64"/>
                  </a:lnTo>
                  <a:lnTo>
                    <a:pt x="14" y="64"/>
                  </a:lnTo>
                  <a:lnTo>
                    <a:pt x="14" y="60"/>
                  </a:lnTo>
                  <a:lnTo>
                    <a:pt x="14" y="60"/>
                  </a:lnTo>
                  <a:lnTo>
                    <a:pt x="12" y="56"/>
                  </a:lnTo>
                  <a:lnTo>
                    <a:pt x="12" y="56"/>
                  </a:lnTo>
                  <a:lnTo>
                    <a:pt x="12" y="52"/>
                  </a:lnTo>
                  <a:lnTo>
                    <a:pt x="12" y="52"/>
                  </a:lnTo>
                  <a:lnTo>
                    <a:pt x="12" y="52"/>
                  </a:lnTo>
                  <a:lnTo>
                    <a:pt x="12" y="48"/>
                  </a:lnTo>
                  <a:lnTo>
                    <a:pt x="12" y="48"/>
                  </a:lnTo>
                  <a:lnTo>
                    <a:pt x="12" y="48"/>
                  </a:lnTo>
                  <a:lnTo>
                    <a:pt x="12" y="48"/>
                  </a:lnTo>
                  <a:lnTo>
                    <a:pt x="12" y="48"/>
                  </a:lnTo>
                  <a:lnTo>
                    <a:pt x="12" y="44"/>
                  </a:lnTo>
                  <a:lnTo>
                    <a:pt x="12" y="44"/>
                  </a:lnTo>
                  <a:lnTo>
                    <a:pt x="8" y="44"/>
                  </a:lnTo>
                  <a:lnTo>
                    <a:pt x="8" y="44"/>
                  </a:lnTo>
                  <a:lnTo>
                    <a:pt x="4" y="44"/>
                  </a:lnTo>
                  <a:lnTo>
                    <a:pt x="4" y="44"/>
                  </a:lnTo>
                  <a:lnTo>
                    <a:pt x="4" y="44"/>
                  </a:lnTo>
                  <a:lnTo>
                    <a:pt x="4" y="44"/>
                  </a:lnTo>
                  <a:lnTo>
                    <a:pt x="4" y="40"/>
                  </a:lnTo>
                  <a:lnTo>
                    <a:pt x="4" y="40"/>
                  </a:lnTo>
                  <a:lnTo>
                    <a:pt x="4" y="40"/>
                  </a:lnTo>
                  <a:lnTo>
                    <a:pt x="4" y="40"/>
                  </a:lnTo>
                  <a:lnTo>
                    <a:pt x="4" y="40"/>
                  </a:lnTo>
                  <a:lnTo>
                    <a:pt x="4" y="40"/>
                  </a:lnTo>
                  <a:lnTo>
                    <a:pt x="0" y="40"/>
                  </a:lnTo>
                  <a:lnTo>
                    <a:pt x="0" y="36"/>
                  </a:lnTo>
                  <a:lnTo>
                    <a:pt x="0" y="36"/>
                  </a:lnTo>
                  <a:lnTo>
                    <a:pt x="0" y="36"/>
                  </a:lnTo>
                  <a:lnTo>
                    <a:pt x="0" y="36"/>
                  </a:lnTo>
                  <a:lnTo>
                    <a:pt x="0" y="36"/>
                  </a:lnTo>
                  <a:lnTo>
                    <a:pt x="0" y="36"/>
                  </a:lnTo>
                  <a:lnTo>
                    <a:pt x="0" y="34"/>
                  </a:lnTo>
                  <a:lnTo>
                    <a:pt x="0" y="34"/>
                  </a:lnTo>
                  <a:lnTo>
                    <a:pt x="0" y="34"/>
                  </a:lnTo>
                  <a:lnTo>
                    <a:pt x="0" y="30"/>
                  </a:lnTo>
                  <a:lnTo>
                    <a:pt x="0" y="30"/>
                  </a:lnTo>
                  <a:lnTo>
                    <a:pt x="0" y="30"/>
                  </a:lnTo>
                  <a:lnTo>
                    <a:pt x="0" y="30"/>
                  </a:lnTo>
                  <a:lnTo>
                    <a:pt x="0" y="30"/>
                  </a:lnTo>
                  <a:lnTo>
                    <a:pt x="0" y="30"/>
                  </a:lnTo>
                  <a:lnTo>
                    <a:pt x="0" y="30"/>
                  </a:lnTo>
                  <a:lnTo>
                    <a:pt x="0" y="26"/>
                  </a:lnTo>
                  <a:lnTo>
                    <a:pt x="0" y="22"/>
                  </a:lnTo>
                  <a:lnTo>
                    <a:pt x="4" y="22"/>
                  </a:lnTo>
                  <a:lnTo>
                    <a:pt x="0" y="22"/>
                  </a:lnTo>
                  <a:lnTo>
                    <a:pt x="0" y="22"/>
                  </a:lnTo>
                  <a:lnTo>
                    <a:pt x="0" y="22"/>
                  </a:lnTo>
                  <a:lnTo>
                    <a:pt x="0" y="18"/>
                  </a:lnTo>
                  <a:lnTo>
                    <a:pt x="0" y="18"/>
                  </a:lnTo>
                  <a:lnTo>
                    <a:pt x="4" y="18"/>
                  </a:lnTo>
                  <a:lnTo>
                    <a:pt x="4" y="18"/>
                  </a:lnTo>
                  <a:lnTo>
                    <a:pt x="4" y="18"/>
                  </a:lnTo>
                  <a:lnTo>
                    <a:pt x="4" y="18"/>
                  </a:lnTo>
                  <a:lnTo>
                    <a:pt x="8" y="18"/>
                  </a:lnTo>
                  <a:lnTo>
                    <a:pt x="8" y="18"/>
                  </a:lnTo>
                  <a:lnTo>
                    <a:pt x="8" y="14"/>
                  </a:lnTo>
                  <a:lnTo>
                    <a:pt x="8" y="14"/>
                  </a:lnTo>
                  <a:lnTo>
                    <a:pt x="12" y="14"/>
                  </a:lnTo>
                  <a:lnTo>
                    <a:pt x="12" y="14"/>
                  </a:lnTo>
                  <a:lnTo>
                    <a:pt x="12" y="14"/>
                  </a:lnTo>
                  <a:lnTo>
                    <a:pt x="12" y="14"/>
                  </a:lnTo>
                  <a:lnTo>
                    <a:pt x="12" y="14"/>
                  </a:lnTo>
                  <a:lnTo>
                    <a:pt x="12" y="14"/>
                  </a:lnTo>
                  <a:lnTo>
                    <a:pt x="12" y="10"/>
                  </a:lnTo>
                  <a:lnTo>
                    <a:pt x="12" y="14"/>
                  </a:lnTo>
                  <a:lnTo>
                    <a:pt x="12" y="14"/>
                  </a:lnTo>
                  <a:lnTo>
                    <a:pt x="8" y="10"/>
                  </a:lnTo>
                  <a:lnTo>
                    <a:pt x="12" y="10"/>
                  </a:lnTo>
                  <a:lnTo>
                    <a:pt x="12" y="10"/>
                  </a:lnTo>
                  <a:lnTo>
                    <a:pt x="12" y="6"/>
                  </a:lnTo>
                  <a:lnTo>
                    <a:pt x="12" y="6"/>
                  </a:lnTo>
                  <a:lnTo>
                    <a:pt x="12" y="6"/>
                  </a:lnTo>
                  <a:lnTo>
                    <a:pt x="12" y="4"/>
                  </a:lnTo>
                  <a:lnTo>
                    <a:pt x="12" y="4"/>
                  </a:lnTo>
                  <a:lnTo>
                    <a:pt x="12" y="4"/>
                  </a:lnTo>
                  <a:lnTo>
                    <a:pt x="12" y="0"/>
                  </a:lnTo>
                  <a:lnTo>
                    <a:pt x="14" y="0"/>
                  </a:lnTo>
                  <a:lnTo>
                    <a:pt x="14" y="0"/>
                  </a:lnTo>
                  <a:lnTo>
                    <a:pt x="18" y="0"/>
                  </a:lnTo>
                  <a:lnTo>
                    <a:pt x="18" y="0"/>
                  </a:lnTo>
                  <a:lnTo>
                    <a:pt x="18" y="0"/>
                  </a:lnTo>
                  <a:lnTo>
                    <a:pt x="22" y="0"/>
                  </a:lnTo>
                  <a:lnTo>
                    <a:pt x="26" y="0"/>
                  </a:lnTo>
                  <a:lnTo>
                    <a:pt x="26" y="4"/>
                  </a:lnTo>
                  <a:lnTo>
                    <a:pt x="30" y="4"/>
                  </a:lnTo>
                  <a:lnTo>
                    <a:pt x="30" y="4"/>
                  </a:lnTo>
                  <a:lnTo>
                    <a:pt x="30" y="4"/>
                  </a:lnTo>
                  <a:lnTo>
                    <a:pt x="30" y="4"/>
                  </a:lnTo>
                  <a:lnTo>
                    <a:pt x="30" y="4"/>
                  </a:lnTo>
                  <a:lnTo>
                    <a:pt x="30" y="4"/>
                  </a:lnTo>
                  <a:lnTo>
                    <a:pt x="30" y="4"/>
                  </a:lnTo>
                  <a:lnTo>
                    <a:pt x="30" y="4"/>
                  </a:lnTo>
                  <a:lnTo>
                    <a:pt x="30" y="0"/>
                  </a:lnTo>
                  <a:lnTo>
                    <a:pt x="30" y="0"/>
                  </a:lnTo>
                  <a:lnTo>
                    <a:pt x="30" y="0"/>
                  </a:lnTo>
                  <a:lnTo>
                    <a:pt x="34" y="0"/>
                  </a:lnTo>
                  <a:lnTo>
                    <a:pt x="34" y="0"/>
                  </a:lnTo>
                  <a:lnTo>
                    <a:pt x="38" y="0"/>
                  </a:lnTo>
                  <a:lnTo>
                    <a:pt x="38" y="0"/>
                  </a:lnTo>
                  <a:lnTo>
                    <a:pt x="38" y="0"/>
                  </a:lnTo>
                  <a:lnTo>
                    <a:pt x="38" y="0"/>
                  </a:lnTo>
                  <a:lnTo>
                    <a:pt x="38" y="0"/>
                  </a:lnTo>
                  <a:lnTo>
                    <a:pt x="38" y="0"/>
                  </a:lnTo>
                  <a:lnTo>
                    <a:pt x="42" y="0"/>
                  </a:lnTo>
                  <a:lnTo>
                    <a:pt x="42" y="4"/>
                  </a:lnTo>
                  <a:lnTo>
                    <a:pt x="42" y="4"/>
                  </a:lnTo>
                  <a:lnTo>
                    <a:pt x="42" y="4"/>
                  </a:lnTo>
                  <a:lnTo>
                    <a:pt x="42" y="4"/>
                  </a:lnTo>
                  <a:lnTo>
                    <a:pt x="42"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188"/>
            <p:cNvSpPr>
              <a:spLocks/>
            </p:cNvSpPr>
            <p:nvPr/>
          </p:nvSpPr>
          <p:spPr bwMode="auto">
            <a:xfrm>
              <a:off x="3079750" y="5397568"/>
              <a:ext cx="123825" cy="142875"/>
            </a:xfrm>
            <a:custGeom>
              <a:avLst/>
              <a:gdLst>
                <a:gd name="T0" fmla="*/ 4 w 78"/>
                <a:gd name="T1" fmla="*/ 60 h 90"/>
                <a:gd name="T2" fmla="*/ 4 w 78"/>
                <a:gd name="T3" fmla="*/ 56 h 90"/>
                <a:gd name="T4" fmla="*/ 4 w 78"/>
                <a:gd name="T5" fmla="*/ 56 h 90"/>
                <a:gd name="T6" fmla="*/ 8 w 78"/>
                <a:gd name="T7" fmla="*/ 48 h 90"/>
                <a:gd name="T8" fmla="*/ 4 w 78"/>
                <a:gd name="T9" fmla="*/ 48 h 90"/>
                <a:gd name="T10" fmla="*/ 4 w 78"/>
                <a:gd name="T11" fmla="*/ 40 h 90"/>
                <a:gd name="T12" fmla="*/ 4 w 78"/>
                <a:gd name="T13" fmla="*/ 40 h 90"/>
                <a:gd name="T14" fmla="*/ 4 w 78"/>
                <a:gd name="T15" fmla="*/ 36 h 90"/>
                <a:gd name="T16" fmla="*/ 4 w 78"/>
                <a:gd name="T17" fmla="*/ 34 h 90"/>
                <a:gd name="T18" fmla="*/ 4 w 78"/>
                <a:gd name="T19" fmla="*/ 30 h 90"/>
                <a:gd name="T20" fmla="*/ 8 w 78"/>
                <a:gd name="T21" fmla="*/ 26 h 90"/>
                <a:gd name="T22" fmla="*/ 8 w 78"/>
                <a:gd name="T23" fmla="*/ 22 h 90"/>
                <a:gd name="T24" fmla="*/ 8 w 78"/>
                <a:gd name="T25" fmla="*/ 14 h 90"/>
                <a:gd name="T26" fmla="*/ 12 w 78"/>
                <a:gd name="T27" fmla="*/ 10 h 90"/>
                <a:gd name="T28" fmla="*/ 8 w 78"/>
                <a:gd name="T29" fmla="*/ 6 h 90"/>
                <a:gd name="T30" fmla="*/ 12 w 78"/>
                <a:gd name="T31" fmla="*/ 2 h 90"/>
                <a:gd name="T32" fmla="*/ 16 w 78"/>
                <a:gd name="T33" fmla="*/ 0 h 90"/>
                <a:gd name="T34" fmla="*/ 16 w 78"/>
                <a:gd name="T35" fmla="*/ 2 h 90"/>
                <a:gd name="T36" fmla="*/ 18 w 78"/>
                <a:gd name="T37" fmla="*/ 2 h 90"/>
                <a:gd name="T38" fmla="*/ 18 w 78"/>
                <a:gd name="T39" fmla="*/ 0 h 90"/>
                <a:gd name="T40" fmla="*/ 22 w 78"/>
                <a:gd name="T41" fmla="*/ 0 h 90"/>
                <a:gd name="T42" fmla="*/ 26 w 78"/>
                <a:gd name="T43" fmla="*/ 2 h 90"/>
                <a:gd name="T44" fmla="*/ 34 w 78"/>
                <a:gd name="T45" fmla="*/ 6 h 90"/>
                <a:gd name="T46" fmla="*/ 38 w 78"/>
                <a:gd name="T47" fmla="*/ 14 h 90"/>
                <a:gd name="T48" fmla="*/ 38 w 78"/>
                <a:gd name="T49" fmla="*/ 14 h 90"/>
                <a:gd name="T50" fmla="*/ 42 w 78"/>
                <a:gd name="T51" fmla="*/ 14 h 90"/>
                <a:gd name="T52" fmla="*/ 46 w 78"/>
                <a:gd name="T53" fmla="*/ 14 h 90"/>
                <a:gd name="T54" fmla="*/ 48 w 78"/>
                <a:gd name="T55" fmla="*/ 22 h 90"/>
                <a:gd name="T56" fmla="*/ 52 w 78"/>
                <a:gd name="T57" fmla="*/ 22 h 90"/>
                <a:gd name="T58" fmla="*/ 52 w 78"/>
                <a:gd name="T59" fmla="*/ 22 h 90"/>
                <a:gd name="T60" fmla="*/ 60 w 78"/>
                <a:gd name="T61" fmla="*/ 30 h 90"/>
                <a:gd name="T62" fmla="*/ 64 w 78"/>
                <a:gd name="T63" fmla="*/ 30 h 90"/>
                <a:gd name="T64" fmla="*/ 68 w 78"/>
                <a:gd name="T65" fmla="*/ 36 h 90"/>
                <a:gd name="T66" fmla="*/ 72 w 78"/>
                <a:gd name="T67" fmla="*/ 40 h 90"/>
                <a:gd name="T68" fmla="*/ 76 w 78"/>
                <a:gd name="T69" fmla="*/ 44 h 90"/>
                <a:gd name="T70" fmla="*/ 76 w 78"/>
                <a:gd name="T71" fmla="*/ 48 h 90"/>
                <a:gd name="T72" fmla="*/ 72 w 78"/>
                <a:gd name="T73" fmla="*/ 52 h 90"/>
                <a:gd name="T74" fmla="*/ 72 w 78"/>
                <a:gd name="T75" fmla="*/ 56 h 90"/>
                <a:gd name="T76" fmla="*/ 72 w 78"/>
                <a:gd name="T77" fmla="*/ 60 h 90"/>
                <a:gd name="T78" fmla="*/ 72 w 78"/>
                <a:gd name="T79" fmla="*/ 64 h 90"/>
                <a:gd name="T80" fmla="*/ 72 w 78"/>
                <a:gd name="T81" fmla="*/ 66 h 90"/>
                <a:gd name="T82" fmla="*/ 72 w 78"/>
                <a:gd name="T83" fmla="*/ 66 h 90"/>
                <a:gd name="T84" fmla="*/ 72 w 78"/>
                <a:gd name="T85" fmla="*/ 70 h 90"/>
                <a:gd name="T86" fmla="*/ 68 w 78"/>
                <a:gd name="T87" fmla="*/ 78 h 90"/>
                <a:gd name="T88" fmla="*/ 64 w 78"/>
                <a:gd name="T89" fmla="*/ 82 h 90"/>
                <a:gd name="T90" fmla="*/ 60 w 78"/>
                <a:gd name="T91" fmla="*/ 82 h 90"/>
                <a:gd name="T92" fmla="*/ 60 w 78"/>
                <a:gd name="T93" fmla="*/ 82 h 90"/>
                <a:gd name="T94" fmla="*/ 52 w 78"/>
                <a:gd name="T95" fmla="*/ 86 h 90"/>
                <a:gd name="T96" fmla="*/ 48 w 78"/>
                <a:gd name="T97" fmla="*/ 86 h 90"/>
                <a:gd name="T98" fmla="*/ 46 w 78"/>
                <a:gd name="T99" fmla="*/ 90 h 90"/>
                <a:gd name="T100" fmla="*/ 46 w 78"/>
                <a:gd name="T101" fmla="*/ 86 h 90"/>
                <a:gd name="T102" fmla="*/ 38 w 78"/>
                <a:gd name="T103" fmla="*/ 86 h 90"/>
                <a:gd name="T104" fmla="*/ 34 w 78"/>
                <a:gd name="T105" fmla="*/ 86 h 90"/>
                <a:gd name="T106" fmla="*/ 30 w 78"/>
                <a:gd name="T107" fmla="*/ 86 h 90"/>
                <a:gd name="T108" fmla="*/ 22 w 78"/>
                <a:gd name="T109" fmla="*/ 82 h 90"/>
                <a:gd name="T110" fmla="*/ 16 w 78"/>
                <a:gd name="T111" fmla="*/ 78 h 90"/>
                <a:gd name="T112" fmla="*/ 8 w 78"/>
                <a:gd name="T113" fmla="*/ 78 h 90"/>
                <a:gd name="T114" fmla="*/ 4 w 78"/>
                <a:gd name="T115" fmla="*/ 74 h 90"/>
                <a:gd name="T116" fmla="*/ 4 w 78"/>
                <a:gd name="T117" fmla="*/ 70 h 90"/>
                <a:gd name="T118" fmla="*/ 0 w 78"/>
                <a:gd name="T119" fmla="*/ 64 h 90"/>
                <a:gd name="T120" fmla="*/ 0 w 78"/>
                <a:gd name="T121" fmla="*/ 6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90">
                  <a:moveTo>
                    <a:pt x="0" y="60"/>
                  </a:moveTo>
                  <a:lnTo>
                    <a:pt x="0" y="60"/>
                  </a:lnTo>
                  <a:lnTo>
                    <a:pt x="0" y="60"/>
                  </a:lnTo>
                  <a:lnTo>
                    <a:pt x="0" y="60"/>
                  </a:lnTo>
                  <a:lnTo>
                    <a:pt x="4" y="60"/>
                  </a:lnTo>
                  <a:lnTo>
                    <a:pt x="4" y="56"/>
                  </a:lnTo>
                  <a:lnTo>
                    <a:pt x="4" y="56"/>
                  </a:lnTo>
                  <a:lnTo>
                    <a:pt x="4" y="56"/>
                  </a:lnTo>
                  <a:lnTo>
                    <a:pt x="4" y="56"/>
                  </a:lnTo>
                  <a:lnTo>
                    <a:pt x="4" y="56"/>
                  </a:lnTo>
                  <a:lnTo>
                    <a:pt x="4" y="56"/>
                  </a:lnTo>
                  <a:lnTo>
                    <a:pt x="4" y="56"/>
                  </a:lnTo>
                  <a:lnTo>
                    <a:pt x="4" y="56"/>
                  </a:lnTo>
                  <a:lnTo>
                    <a:pt x="4" y="56"/>
                  </a:lnTo>
                  <a:lnTo>
                    <a:pt x="4" y="56"/>
                  </a:lnTo>
                  <a:lnTo>
                    <a:pt x="4" y="56"/>
                  </a:lnTo>
                  <a:lnTo>
                    <a:pt x="4" y="52"/>
                  </a:lnTo>
                  <a:lnTo>
                    <a:pt x="8" y="52"/>
                  </a:lnTo>
                  <a:lnTo>
                    <a:pt x="8" y="52"/>
                  </a:lnTo>
                  <a:lnTo>
                    <a:pt x="8" y="48"/>
                  </a:lnTo>
                  <a:lnTo>
                    <a:pt x="8" y="48"/>
                  </a:lnTo>
                  <a:lnTo>
                    <a:pt x="8" y="48"/>
                  </a:lnTo>
                  <a:lnTo>
                    <a:pt x="4" y="48"/>
                  </a:lnTo>
                  <a:lnTo>
                    <a:pt x="4" y="48"/>
                  </a:lnTo>
                  <a:lnTo>
                    <a:pt x="4" y="48"/>
                  </a:lnTo>
                  <a:lnTo>
                    <a:pt x="4" y="48"/>
                  </a:lnTo>
                  <a:lnTo>
                    <a:pt x="4" y="48"/>
                  </a:lnTo>
                  <a:lnTo>
                    <a:pt x="4" y="44"/>
                  </a:lnTo>
                  <a:lnTo>
                    <a:pt x="4" y="44"/>
                  </a:lnTo>
                  <a:lnTo>
                    <a:pt x="4" y="40"/>
                  </a:lnTo>
                  <a:lnTo>
                    <a:pt x="4" y="40"/>
                  </a:lnTo>
                  <a:lnTo>
                    <a:pt x="4" y="40"/>
                  </a:lnTo>
                  <a:lnTo>
                    <a:pt x="4" y="40"/>
                  </a:lnTo>
                  <a:lnTo>
                    <a:pt x="4" y="40"/>
                  </a:lnTo>
                  <a:lnTo>
                    <a:pt x="4" y="40"/>
                  </a:lnTo>
                  <a:lnTo>
                    <a:pt x="8" y="40"/>
                  </a:lnTo>
                  <a:lnTo>
                    <a:pt x="8" y="36"/>
                  </a:lnTo>
                  <a:lnTo>
                    <a:pt x="8" y="36"/>
                  </a:lnTo>
                  <a:lnTo>
                    <a:pt x="4" y="36"/>
                  </a:lnTo>
                  <a:lnTo>
                    <a:pt x="4" y="36"/>
                  </a:lnTo>
                  <a:lnTo>
                    <a:pt x="4" y="36"/>
                  </a:lnTo>
                  <a:lnTo>
                    <a:pt x="4" y="36"/>
                  </a:lnTo>
                  <a:lnTo>
                    <a:pt x="4" y="36"/>
                  </a:lnTo>
                  <a:lnTo>
                    <a:pt x="4" y="34"/>
                  </a:lnTo>
                  <a:lnTo>
                    <a:pt x="4" y="34"/>
                  </a:lnTo>
                  <a:lnTo>
                    <a:pt x="4" y="34"/>
                  </a:lnTo>
                  <a:lnTo>
                    <a:pt x="4" y="30"/>
                  </a:lnTo>
                  <a:lnTo>
                    <a:pt x="4" y="30"/>
                  </a:lnTo>
                  <a:lnTo>
                    <a:pt x="4" y="30"/>
                  </a:lnTo>
                  <a:lnTo>
                    <a:pt x="4" y="30"/>
                  </a:lnTo>
                  <a:lnTo>
                    <a:pt x="8" y="30"/>
                  </a:lnTo>
                  <a:lnTo>
                    <a:pt x="8" y="30"/>
                  </a:lnTo>
                  <a:lnTo>
                    <a:pt x="8" y="30"/>
                  </a:lnTo>
                  <a:lnTo>
                    <a:pt x="8" y="26"/>
                  </a:lnTo>
                  <a:lnTo>
                    <a:pt x="8" y="26"/>
                  </a:lnTo>
                  <a:lnTo>
                    <a:pt x="8" y="26"/>
                  </a:lnTo>
                  <a:lnTo>
                    <a:pt x="8" y="26"/>
                  </a:lnTo>
                  <a:lnTo>
                    <a:pt x="8" y="26"/>
                  </a:lnTo>
                  <a:lnTo>
                    <a:pt x="8" y="26"/>
                  </a:lnTo>
                  <a:lnTo>
                    <a:pt x="8" y="22"/>
                  </a:lnTo>
                  <a:lnTo>
                    <a:pt x="8" y="22"/>
                  </a:lnTo>
                  <a:lnTo>
                    <a:pt x="8" y="22"/>
                  </a:lnTo>
                  <a:lnTo>
                    <a:pt x="8" y="22"/>
                  </a:lnTo>
                  <a:lnTo>
                    <a:pt x="8" y="18"/>
                  </a:lnTo>
                  <a:lnTo>
                    <a:pt x="8" y="14"/>
                  </a:lnTo>
                  <a:lnTo>
                    <a:pt x="12" y="10"/>
                  </a:lnTo>
                  <a:lnTo>
                    <a:pt x="12" y="10"/>
                  </a:lnTo>
                  <a:lnTo>
                    <a:pt x="12" y="10"/>
                  </a:lnTo>
                  <a:lnTo>
                    <a:pt x="12" y="10"/>
                  </a:lnTo>
                  <a:lnTo>
                    <a:pt x="12" y="10"/>
                  </a:lnTo>
                  <a:lnTo>
                    <a:pt x="12" y="10"/>
                  </a:lnTo>
                  <a:lnTo>
                    <a:pt x="8" y="6"/>
                  </a:lnTo>
                  <a:lnTo>
                    <a:pt x="8" y="6"/>
                  </a:lnTo>
                  <a:lnTo>
                    <a:pt x="8" y="6"/>
                  </a:lnTo>
                  <a:lnTo>
                    <a:pt x="8" y="6"/>
                  </a:lnTo>
                  <a:lnTo>
                    <a:pt x="8" y="6"/>
                  </a:lnTo>
                  <a:lnTo>
                    <a:pt x="8" y="6"/>
                  </a:lnTo>
                  <a:lnTo>
                    <a:pt x="12" y="2"/>
                  </a:lnTo>
                  <a:lnTo>
                    <a:pt x="12" y="2"/>
                  </a:lnTo>
                  <a:lnTo>
                    <a:pt x="12" y="2"/>
                  </a:lnTo>
                  <a:lnTo>
                    <a:pt x="12" y="2"/>
                  </a:lnTo>
                  <a:lnTo>
                    <a:pt x="12" y="2"/>
                  </a:lnTo>
                  <a:lnTo>
                    <a:pt x="12" y="0"/>
                  </a:lnTo>
                  <a:lnTo>
                    <a:pt x="12" y="0"/>
                  </a:lnTo>
                  <a:lnTo>
                    <a:pt x="16" y="0"/>
                  </a:lnTo>
                  <a:lnTo>
                    <a:pt x="16" y="0"/>
                  </a:lnTo>
                  <a:lnTo>
                    <a:pt x="16" y="0"/>
                  </a:lnTo>
                  <a:lnTo>
                    <a:pt x="16" y="0"/>
                  </a:lnTo>
                  <a:lnTo>
                    <a:pt x="16" y="2"/>
                  </a:lnTo>
                  <a:lnTo>
                    <a:pt x="16" y="2"/>
                  </a:lnTo>
                  <a:lnTo>
                    <a:pt x="16" y="0"/>
                  </a:lnTo>
                  <a:lnTo>
                    <a:pt x="16" y="0"/>
                  </a:lnTo>
                  <a:lnTo>
                    <a:pt x="18" y="2"/>
                  </a:lnTo>
                  <a:lnTo>
                    <a:pt x="18" y="2"/>
                  </a:lnTo>
                  <a:lnTo>
                    <a:pt x="18" y="2"/>
                  </a:lnTo>
                  <a:lnTo>
                    <a:pt x="18" y="2"/>
                  </a:lnTo>
                  <a:lnTo>
                    <a:pt x="18" y="2"/>
                  </a:lnTo>
                  <a:lnTo>
                    <a:pt x="18" y="0"/>
                  </a:lnTo>
                  <a:lnTo>
                    <a:pt x="18" y="0"/>
                  </a:lnTo>
                  <a:lnTo>
                    <a:pt x="18" y="0"/>
                  </a:lnTo>
                  <a:lnTo>
                    <a:pt x="18" y="0"/>
                  </a:lnTo>
                  <a:lnTo>
                    <a:pt x="18" y="0"/>
                  </a:lnTo>
                  <a:lnTo>
                    <a:pt x="22" y="0"/>
                  </a:lnTo>
                  <a:lnTo>
                    <a:pt x="22" y="0"/>
                  </a:lnTo>
                  <a:lnTo>
                    <a:pt x="22" y="0"/>
                  </a:lnTo>
                  <a:lnTo>
                    <a:pt x="22" y="0"/>
                  </a:lnTo>
                  <a:lnTo>
                    <a:pt x="26" y="0"/>
                  </a:lnTo>
                  <a:lnTo>
                    <a:pt x="26" y="2"/>
                  </a:lnTo>
                  <a:lnTo>
                    <a:pt x="26" y="2"/>
                  </a:lnTo>
                  <a:lnTo>
                    <a:pt x="26" y="2"/>
                  </a:lnTo>
                  <a:lnTo>
                    <a:pt x="30" y="2"/>
                  </a:lnTo>
                  <a:lnTo>
                    <a:pt x="30" y="2"/>
                  </a:lnTo>
                  <a:lnTo>
                    <a:pt x="30" y="6"/>
                  </a:lnTo>
                  <a:lnTo>
                    <a:pt x="30" y="6"/>
                  </a:lnTo>
                  <a:lnTo>
                    <a:pt x="34" y="6"/>
                  </a:lnTo>
                  <a:lnTo>
                    <a:pt x="34" y="6"/>
                  </a:lnTo>
                  <a:lnTo>
                    <a:pt x="34" y="10"/>
                  </a:lnTo>
                  <a:lnTo>
                    <a:pt x="38" y="10"/>
                  </a:lnTo>
                  <a:lnTo>
                    <a:pt x="38" y="10"/>
                  </a:lnTo>
                  <a:lnTo>
                    <a:pt x="38" y="14"/>
                  </a:lnTo>
                  <a:lnTo>
                    <a:pt x="34" y="14"/>
                  </a:lnTo>
                  <a:lnTo>
                    <a:pt x="34" y="14"/>
                  </a:lnTo>
                  <a:lnTo>
                    <a:pt x="34" y="14"/>
                  </a:lnTo>
                  <a:lnTo>
                    <a:pt x="34" y="14"/>
                  </a:lnTo>
                  <a:lnTo>
                    <a:pt x="38" y="14"/>
                  </a:lnTo>
                  <a:lnTo>
                    <a:pt x="38" y="14"/>
                  </a:lnTo>
                  <a:lnTo>
                    <a:pt x="38" y="14"/>
                  </a:lnTo>
                  <a:lnTo>
                    <a:pt x="38" y="14"/>
                  </a:lnTo>
                  <a:lnTo>
                    <a:pt x="38" y="14"/>
                  </a:lnTo>
                  <a:lnTo>
                    <a:pt x="42" y="14"/>
                  </a:lnTo>
                  <a:lnTo>
                    <a:pt x="42" y="10"/>
                  </a:lnTo>
                  <a:lnTo>
                    <a:pt x="42" y="10"/>
                  </a:lnTo>
                  <a:lnTo>
                    <a:pt x="42" y="10"/>
                  </a:lnTo>
                  <a:lnTo>
                    <a:pt x="42" y="14"/>
                  </a:lnTo>
                  <a:lnTo>
                    <a:pt x="46" y="14"/>
                  </a:lnTo>
                  <a:lnTo>
                    <a:pt x="46" y="14"/>
                  </a:lnTo>
                  <a:lnTo>
                    <a:pt x="46" y="14"/>
                  </a:lnTo>
                  <a:lnTo>
                    <a:pt x="46" y="18"/>
                  </a:lnTo>
                  <a:lnTo>
                    <a:pt x="46" y="18"/>
                  </a:lnTo>
                  <a:lnTo>
                    <a:pt x="48" y="22"/>
                  </a:lnTo>
                  <a:lnTo>
                    <a:pt x="48" y="22"/>
                  </a:lnTo>
                  <a:lnTo>
                    <a:pt x="48" y="22"/>
                  </a:lnTo>
                  <a:lnTo>
                    <a:pt x="52" y="22"/>
                  </a:lnTo>
                  <a:lnTo>
                    <a:pt x="52" y="22"/>
                  </a:lnTo>
                  <a:lnTo>
                    <a:pt x="52" y="22"/>
                  </a:lnTo>
                  <a:lnTo>
                    <a:pt x="52" y="22"/>
                  </a:lnTo>
                  <a:lnTo>
                    <a:pt x="52" y="22"/>
                  </a:lnTo>
                  <a:lnTo>
                    <a:pt x="52" y="22"/>
                  </a:lnTo>
                  <a:lnTo>
                    <a:pt x="52" y="22"/>
                  </a:lnTo>
                  <a:lnTo>
                    <a:pt x="52" y="22"/>
                  </a:lnTo>
                  <a:lnTo>
                    <a:pt x="56" y="22"/>
                  </a:lnTo>
                  <a:lnTo>
                    <a:pt x="56" y="26"/>
                  </a:lnTo>
                  <a:lnTo>
                    <a:pt x="56" y="26"/>
                  </a:lnTo>
                  <a:lnTo>
                    <a:pt x="56" y="26"/>
                  </a:lnTo>
                  <a:lnTo>
                    <a:pt x="60" y="30"/>
                  </a:lnTo>
                  <a:lnTo>
                    <a:pt x="60" y="30"/>
                  </a:lnTo>
                  <a:lnTo>
                    <a:pt x="60" y="30"/>
                  </a:lnTo>
                  <a:lnTo>
                    <a:pt x="60" y="30"/>
                  </a:lnTo>
                  <a:lnTo>
                    <a:pt x="60" y="30"/>
                  </a:lnTo>
                  <a:lnTo>
                    <a:pt x="64" y="30"/>
                  </a:lnTo>
                  <a:lnTo>
                    <a:pt x="64" y="30"/>
                  </a:lnTo>
                  <a:lnTo>
                    <a:pt x="64" y="34"/>
                  </a:lnTo>
                  <a:lnTo>
                    <a:pt x="68" y="34"/>
                  </a:lnTo>
                  <a:lnTo>
                    <a:pt x="68" y="34"/>
                  </a:lnTo>
                  <a:lnTo>
                    <a:pt x="68" y="36"/>
                  </a:lnTo>
                  <a:lnTo>
                    <a:pt x="68" y="36"/>
                  </a:lnTo>
                  <a:lnTo>
                    <a:pt x="68" y="40"/>
                  </a:lnTo>
                  <a:lnTo>
                    <a:pt x="68" y="40"/>
                  </a:lnTo>
                  <a:lnTo>
                    <a:pt x="72" y="40"/>
                  </a:lnTo>
                  <a:lnTo>
                    <a:pt x="72" y="40"/>
                  </a:lnTo>
                  <a:lnTo>
                    <a:pt x="72" y="40"/>
                  </a:lnTo>
                  <a:lnTo>
                    <a:pt x="72" y="40"/>
                  </a:lnTo>
                  <a:lnTo>
                    <a:pt x="72" y="44"/>
                  </a:lnTo>
                  <a:lnTo>
                    <a:pt x="72" y="44"/>
                  </a:lnTo>
                  <a:lnTo>
                    <a:pt x="76" y="44"/>
                  </a:lnTo>
                  <a:lnTo>
                    <a:pt x="76" y="44"/>
                  </a:lnTo>
                  <a:lnTo>
                    <a:pt x="76" y="44"/>
                  </a:lnTo>
                  <a:lnTo>
                    <a:pt x="76" y="44"/>
                  </a:lnTo>
                  <a:lnTo>
                    <a:pt x="78" y="48"/>
                  </a:lnTo>
                  <a:lnTo>
                    <a:pt x="76" y="48"/>
                  </a:lnTo>
                  <a:lnTo>
                    <a:pt x="76" y="48"/>
                  </a:lnTo>
                  <a:lnTo>
                    <a:pt x="76" y="52"/>
                  </a:lnTo>
                  <a:lnTo>
                    <a:pt x="72" y="52"/>
                  </a:lnTo>
                  <a:lnTo>
                    <a:pt x="72" y="52"/>
                  </a:lnTo>
                  <a:lnTo>
                    <a:pt x="72" y="52"/>
                  </a:lnTo>
                  <a:lnTo>
                    <a:pt x="72" y="52"/>
                  </a:lnTo>
                  <a:lnTo>
                    <a:pt x="72" y="56"/>
                  </a:lnTo>
                  <a:lnTo>
                    <a:pt x="72" y="56"/>
                  </a:lnTo>
                  <a:lnTo>
                    <a:pt x="72" y="56"/>
                  </a:lnTo>
                  <a:lnTo>
                    <a:pt x="72" y="56"/>
                  </a:lnTo>
                  <a:lnTo>
                    <a:pt x="72" y="56"/>
                  </a:lnTo>
                  <a:lnTo>
                    <a:pt x="72" y="56"/>
                  </a:lnTo>
                  <a:lnTo>
                    <a:pt x="72" y="56"/>
                  </a:lnTo>
                  <a:lnTo>
                    <a:pt x="72" y="60"/>
                  </a:lnTo>
                  <a:lnTo>
                    <a:pt x="72" y="60"/>
                  </a:lnTo>
                  <a:lnTo>
                    <a:pt x="72" y="60"/>
                  </a:lnTo>
                  <a:lnTo>
                    <a:pt x="72" y="60"/>
                  </a:lnTo>
                  <a:lnTo>
                    <a:pt x="72" y="60"/>
                  </a:lnTo>
                  <a:lnTo>
                    <a:pt x="72" y="64"/>
                  </a:lnTo>
                  <a:lnTo>
                    <a:pt x="72" y="64"/>
                  </a:lnTo>
                  <a:lnTo>
                    <a:pt x="72" y="64"/>
                  </a:lnTo>
                  <a:lnTo>
                    <a:pt x="72" y="64"/>
                  </a:lnTo>
                  <a:lnTo>
                    <a:pt x="72" y="64"/>
                  </a:lnTo>
                  <a:lnTo>
                    <a:pt x="72" y="66"/>
                  </a:lnTo>
                  <a:lnTo>
                    <a:pt x="72" y="66"/>
                  </a:lnTo>
                  <a:lnTo>
                    <a:pt x="72" y="66"/>
                  </a:lnTo>
                  <a:lnTo>
                    <a:pt x="72" y="66"/>
                  </a:lnTo>
                  <a:lnTo>
                    <a:pt x="72" y="66"/>
                  </a:lnTo>
                  <a:lnTo>
                    <a:pt x="72" y="66"/>
                  </a:lnTo>
                  <a:lnTo>
                    <a:pt x="72" y="66"/>
                  </a:lnTo>
                  <a:lnTo>
                    <a:pt x="72" y="66"/>
                  </a:lnTo>
                  <a:lnTo>
                    <a:pt x="72" y="70"/>
                  </a:lnTo>
                  <a:lnTo>
                    <a:pt x="72" y="70"/>
                  </a:lnTo>
                  <a:lnTo>
                    <a:pt x="72" y="70"/>
                  </a:lnTo>
                  <a:lnTo>
                    <a:pt x="72" y="70"/>
                  </a:lnTo>
                  <a:lnTo>
                    <a:pt x="72" y="74"/>
                  </a:lnTo>
                  <a:lnTo>
                    <a:pt x="68" y="74"/>
                  </a:lnTo>
                  <a:lnTo>
                    <a:pt x="68" y="74"/>
                  </a:lnTo>
                  <a:lnTo>
                    <a:pt x="68" y="74"/>
                  </a:lnTo>
                  <a:lnTo>
                    <a:pt x="68" y="78"/>
                  </a:lnTo>
                  <a:lnTo>
                    <a:pt x="68" y="78"/>
                  </a:lnTo>
                  <a:lnTo>
                    <a:pt x="64" y="78"/>
                  </a:lnTo>
                  <a:lnTo>
                    <a:pt x="64" y="78"/>
                  </a:lnTo>
                  <a:lnTo>
                    <a:pt x="64" y="82"/>
                  </a:lnTo>
                  <a:lnTo>
                    <a:pt x="64" y="82"/>
                  </a:lnTo>
                  <a:lnTo>
                    <a:pt x="64" y="82"/>
                  </a:lnTo>
                  <a:lnTo>
                    <a:pt x="64" y="82"/>
                  </a:lnTo>
                  <a:lnTo>
                    <a:pt x="60" y="82"/>
                  </a:lnTo>
                  <a:lnTo>
                    <a:pt x="60" y="82"/>
                  </a:lnTo>
                  <a:lnTo>
                    <a:pt x="60" y="82"/>
                  </a:lnTo>
                  <a:lnTo>
                    <a:pt x="60" y="82"/>
                  </a:lnTo>
                  <a:lnTo>
                    <a:pt x="60" y="82"/>
                  </a:lnTo>
                  <a:lnTo>
                    <a:pt x="60" y="82"/>
                  </a:lnTo>
                  <a:lnTo>
                    <a:pt x="60" y="82"/>
                  </a:lnTo>
                  <a:lnTo>
                    <a:pt x="60" y="82"/>
                  </a:lnTo>
                  <a:lnTo>
                    <a:pt x="60" y="86"/>
                  </a:lnTo>
                  <a:lnTo>
                    <a:pt x="56" y="86"/>
                  </a:lnTo>
                  <a:lnTo>
                    <a:pt x="56" y="86"/>
                  </a:lnTo>
                  <a:lnTo>
                    <a:pt x="56" y="86"/>
                  </a:lnTo>
                  <a:lnTo>
                    <a:pt x="52" y="86"/>
                  </a:lnTo>
                  <a:lnTo>
                    <a:pt x="52" y="86"/>
                  </a:lnTo>
                  <a:lnTo>
                    <a:pt x="52" y="90"/>
                  </a:lnTo>
                  <a:lnTo>
                    <a:pt x="52" y="90"/>
                  </a:lnTo>
                  <a:lnTo>
                    <a:pt x="48" y="90"/>
                  </a:lnTo>
                  <a:lnTo>
                    <a:pt x="48" y="86"/>
                  </a:lnTo>
                  <a:lnTo>
                    <a:pt x="48" y="86"/>
                  </a:lnTo>
                  <a:lnTo>
                    <a:pt x="48" y="86"/>
                  </a:lnTo>
                  <a:lnTo>
                    <a:pt x="48" y="86"/>
                  </a:lnTo>
                  <a:lnTo>
                    <a:pt x="46" y="90"/>
                  </a:lnTo>
                  <a:lnTo>
                    <a:pt x="46" y="90"/>
                  </a:lnTo>
                  <a:lnTo>
                    <a:pt x="46" y="86"/>
                  </a:lnTo>
                  <a:lnTo>
                    <a:pt x="46" y="86"/>
                  </a:lnTo>
                  <a:lnTo>
                    <a:pt x="46" y="86"/>
                  </a:lnTo>
                  <a:lnTo>
                    <a:pt x="46" y="86"/>
                  </a:lnTo>
                  <a:lnTo>
                    <a:pt x="46" y="86"/>
                  </a:lnTo>
                  <a:lnTo>
                    <a:pt x="46" y="86"/>
                  </a:lnTo>
                  <a:lnTo>
                    <a:pt x="42" y="86"/>
                  </a:lnTo>
                  <a:lnTo>
                    <a:pt x="42" y="86"/>
                  </a:lnTo>
                  <a:lnTo>
                    <a:pt x="38" y="86"/>
                  </a:lnTo>
                  <a:lnTo>
                    <a:pt x="38" y="86"/>
                  </a:lnTo>
                  <a:lnTo>
                    <a:pt x="38" y="86"/>
                  </a:lnTo>
                  <a:lnTo>
                    <a:pt x="38" y="86"/>
                  </a:lnTo>
                  <a:lnTo>
                    <a:pt x="38" y="86"/>
                  </a:lnTo>
                  <a:lnTo>
                    <a:pt x="34" y="86"/>
                  </a:lnTo>
                  <a:lnTo>
                    <a:pt x="34" y="86"/>
                  </a:lnTo>
                  <a:lnTo>
                    <a:pt x="34" y="86"/>
                  </a:lnTo>
                  <a:lnTo>
                    <a:pt x="34" y="90"/>
                  </a:lnTo>
                  <a:lnTo>
                    <a:pt x="30" y="90"/>
                  </a:lnTo>
                  <a:lnTo>
                    <a:pt x="30" y="86"/>
                  </a:lnTo>
                  <a:lnTo>
                    <a:pt x="30" y="86"/>
                  </a:lnTo>
                  <a:lnTo>
                    <a:pt x="30" y="86"/>
                  </a:lnTo>
                  <a:lnTo>
                    <a:pt x="30" y="86"/>
                  </a:lnTo>
                  <a:lnTo>
                    <a:pt x="26" y="86"/>
                  </a:lnTo>
                  <a:lnTo>
                    <a:pt x="22" y="82"/>
                  </a:lnTo>
                  <a:lnTo>
                    <a:pt x="22" y="82"/>
                  </a:lnTo>
                  <a:lnTo>
                    <a:pt x="18" y="78"/>
                  </a:lnTo>
                  <a:lnTo>
                    <a:pt x="18" y="78"/>
                  </a:lnTo>
                  <a:lnTo>
                    <a:pt x="18" y="78"/>
                  </a:lnTo>
                  <a:lnTo>
                    <a:pt x="16" y="78"/>
                  </a:lnTo>
                  <a:lnTo>
                    <a:pt x="16" y="78"/>
                  </a:lnTo>
                  <a:lnTo>
                    <a:pt x="12" y="78"/>
                  </a:lnTo>
                  <a:lnTo>
                    <a:pt x="12" y="78"/>
                  </a:lnTo>
                  <a:lnTo>
                    <a:pt x="8" y="78"/>
                  </a:lnTo>
                  <a:lnTo>
                    <a:pt x="8" y="78"/>
                  </a:lnTo>
                  <a:lnTo>
                    <a:pt x="8" y="78"/>
                  </a:lnTo>
                  <a:lnTo>
                    <a:pt x="8" y="78"/>
                  </a:lnTo>
                  <a:lnTo>
                    <a:pt x="8" y="74"/>
                  </a:lnTo>
                  <a:lnTo>
                    <a:pt x="8" y="74"/>
                  </a:lnTo>
                  <a:lnTo>
                    <a:pt x="4" y="74"/>
                  </a:lnTo>
                  <a:lnTo>
                    <a:pt x="4" y="74"/>
                  </a:lnTo>
                  <a:lnTo>
                    <a:pt x="4" y="70"/>
                  </a:lnTo>
                  <a:lnTo>
                    <a:pt x="4" y="70"/>
                  </a:lnTo>
                  <a:lnTo>
                    <a:pt x="4" y="70"/>
                  </a:lnTo>
                  <a:lnTo>
                    <a:pt x="4" y="70"/>
                  </a:lnTo>
                  <a:lnTo>
                    <a:pt x="4" y="70"/>
                  </a:lnTo>
                  <a:lnTo>
                    <a:pt x="0" y="70"/>
                  </a:lnTo>
                  <a:lnTo>
                    <a:pt x="0" y="66"/>
                  </a:lnTo>
                  <a:lnTo>
                    <a:pt x="0" y="66"/>
                  </a:lnTo>
                  <a:lnTo>
                    <a:pt x="0" y="66"/>
                  </a:lnTo>
                  <a:lnTo>
                    <a:pt x="0" y="64"/>
                  </a:lnTo>
                  <a:lnTo>
                    <a:pt x="0" y="64"/>
                  </a:lnTo>
                  <a:lnTo>
                    <a:pt x="0" y="64"/>
                  </a:lnTo>
                  <a:lnTo>
                    <a:pt x="0" y="64"/>
                  </a:lnTo>
                  <a:lnTo>
                    <a:pt x="0" y="60"/>
                  </a:lnTo>
                  <a:lnTo>
                    <a:pt x="0" y="60"/>
                  </a:lnTo>
                  <a:lnTo>
                    <a:pt x="0" y="60"/>
                  </a:lnTo>
                  <a:lnTo>
                    <a:pt x="0" y="60"/>
                  </a:lnTo>
                  <a:lnTo>
                    <a:pt x="0" y="6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189"/>
            <p:cNvSpPr>
              <a:spLocks noEditPoints="1"/>
            </p:cNvSpPr>
            <p:nvPr/>
          </p:nvSpPr>
          <p:spPr bwMode="auto">
            <a:xfrm>
              <a:off x="2749550" y="4222818"/>
              <a:ext cx="301625" cy="323850"/>
            </a:xfrm>
            <a:custGeom>
              <a:avLst/>
              <a:gdLst>
                <a:gd name="T0" fmla="*/ 108 w 190"/>
                <a:gd name="T1" fmla="*/ 38 h 204"/>
                <a:gd name="T2" fmla="*/ 126 w 190"/>
                <a:gd name="T3" fmla="*/ 30 h 204"/>
                <a:gd name="T4" fmla="*/ 126 w 190"/>
                <a:gd name="T5" fmla="*/ 30 h 204"/>
                <a:gd name="T6" fmla="*/ 148 w 190"/>
                <a:gd name="T7" fmla="*/ 28 h 204"/>
                <a:gd name="T8" fmla="*/ 152 w 190"/>
                <a:gd name="T9" fmla="*/ 30 h 204"/>
                <a:gd name="T10" fmla="*/ 148 w 190"/>
                <a:gd name="T11" fmla="*/ 34 h 204"/>
                <a:gd name="T12" fmla="*/ 152 w 190"/>
                <a:gd name="T13" fmla="*/ 42 h 204"/>
                <a:gd name="T14" fmla="*/ 156 w 190"/>
                <a:gd name="T15" fmla="*/ 42 h 204"/>
                <a:gd name="T16" fmla="*/ 160 w 190"/>
                <a:gd name="T17" fmla="*/ 42 h 204"/>
                <a:gd name="T18" fmla="*/ 172 w 190"/>
                <a:gd name="T19" fmla="*/ 46 h 204"/>
                <a:gd name="T20" fmla="*/ 172 w 190"/>
                <a:gd name="T21" fmla="*/ 58 h 204"/>
                <a:gd name="T22" fmla="*/ 168 w 190"/>
                <a:gd name="T23" fmla="*/ 68 h 204"/>
                <a:gd name="T24" fmla="*/ 190 w 190"/>
                <a:gd name="T25" fmla="*/ 68 h 204"/>
                <a:gd name="T26" fmla="*/ 178 w 190"/>
                <a:gd name="T27" fmla="*/ 84 h 204"/>
                <a:gd name="T28" fmla="*/ 178 w 190"/>
                <a:gd name="T29" fmla="*/ 94 h 204"/>
                <a:gd name="T30" fmla="*/ 172 w 190"/>
                <a:gd name="T31" fmla="*/ 106 h 204"/>
                <a:gd name="T32" fmla="*/ 178 w 190"/>
                <a:gd name="T33" fmla="*/ 128 h 204"/>
                <a:gd name="T34" fmla="*/ 168 w 190"/>
                <a:gd name="T35" fmla="*/ 140 h 204"/>
                <a:gd name="T36" fmla="*/ 152 w 190"/>
                <a:gd name="T37" fmla="*/ 144 h 204"/>
                <a:gd name="T38" fmla="*/ 142 w 190"/>
                <a:gd name="T39" fmla="*/ 144 h 204"/>
                <a:gd name="T40" fmla="*/ 130 w 190"/>
                <a:gd name="T41" fmla="*/ 148 h 204"/>
                <a:gd name="T42" fmla="*/ 118 w 190"/>
                <a:gd name="T43" fmla="*/ 140 h 204"/>
                <a:gd name="T44" fmla="*/ 126 w 190"/>
                <a:gd name="T45" fmla="*/ 154 h 204"/>
                <a:gd name="T46" fmla="*/ 134 w 190"/>
                <a:gd name="T47" fmla="*/ 170 h 204"/>
                <a:gd name="T48" fmla="*/ 134 w 190"/>
                <a:gd name="T49" fmla="*/ 178 h 204"/>
                <a:gd name="T50" fmla="*/ 118 w 190"/>
                <a:gd name="T51" fmla="*/ 192 h 204"/>
                <a:gd name="T52" fmla="*/ 108 w 190"/>
                <a:gd name="T53" fmla="*/ 204 h 204"/>
                <a:gd name="T54" fmla="*/ 98 w 190"/>
                <a:gd name="T55" fmla="*/ 200 h 204"/>
                <a:gd name="T56" fmla="*/ 86 w 190"/>
                <a:gd name="T57" fmla="*/ 174 h 204"/>
                <a:gd name="T58" fmla="*/ 82 w 190"/>
                <a:gd name="T59" fmla="*/ 154 h 204"/>
                <a:gd name="T60" fmla="*/ 78 w 190"/>
                <a:gd name="T61" fmla="*/ 144 h 204"/>
                <a:gd name="T62" fmla="*/ 78 w 190"/>
                <a:gd name="T63" fmla="*/ 120 h 204"/>
                <a:gd name="T64" fmla="*/ 74 w 190"/>
                <a:gd name="T65" fmla="*/ 106 h 204"/>
                <a:gd name="T66" fmla="*/ 56 w 190"/>
                <a:gd name="T67" fmla="*/ 106 h 204"/>
                <a:gd name="T68" fmla="*/ 42 w 190"/>
                <a:gd name="T69" fmla="*/ 90 h 204"/>
                <a:gd name="T70" fmla="*/ 26 w 190"/>
                <a:gd name="T71" fmla="*/ 90 h 204"/>
                <a:gd name="T72" fmla="*/ 12 w 190"/>
                <a:gd name="T73" fmla="*/ 84 h 204"/>
                <a:gd name="T74" fmla="*/ 12 w 190"/>
                <a:gd name="T75" fmla="*/ 68 h 204"/>
                <a:gd name="T76" fmla="*/ 0 w 190"/>
                <a:gd name="T77" fmla="*/ 54 h 204"/>
                <a:gd name="T78" fmla="*/ 4 w 190"/>
                <a:gd name="T79" fmla="*/ 34 h 204"/>
                <a:gd name="T80" fmla="*/ 14 w 190"/>
                <a:gd name="T81" fmla="*/ 20 h 204"/>
                <a:gd name="T82" fmla="*/ 26 w 190"/>
                <a:gd name="T83" fmla="*/ 12 h 204"/>
                <a:gd name="T84" fmla="*/ 22 w 190"/>
                <a:gd name="T85" fmla="*/ 24 h 204"/>
                <a:gd name="T86" fmla="*/ 14 w 190"/>
                <a:gd name="T87" fmla="*/ 42 h 204"/>
                <a:gd name="T88" fmla="*/ 22 w 190"/>
                <a:gd name="T89" fmla="*/ 58 h 204"/>
                <a:gd name="T90" fmla="*/ 30 w 190"/>
                <a:gd name="T91" fmla="*/ 38 h 204"/>
                <a:gd name="T92" fmla="*/ 26 w 190"/>
                <a:gd name="T93" fmla="*/ 24 h 204"/>
                <a:gd name="T94" fmla="*/ 42 w 190"/>
                <a:gd name="T95" fmla="*/ 16 h 204"/>
                <a:gd name="T96" fmla="*/ 44 w 190"/>
                <a:gd name="T97" fmla="*/ 12 h 204"/>
                <a:gd name="T98" fmla="*/ 48 w 190"/>
                <a:gd name="T99" fmla="*/ 8 h 204"/>
                <a:gd name="T100" fmla="*/ 64 w 190"/>
                <a:gd name="T101" fmla="*/ 16 h 204"/>
                <a:gd name="T102" fmla="*/ 78 w 190"/>
                <a:gd name="T103" fmla="*/ 30 h 204"/>
                <a:gd name="T104" fmla="*/ 98 w 190"/>
                <a:gd name="T105" fmla="*/ 30 h 204"/>
                <a:gd name="T106" fmla="*/ 174 w 190"/>
                <a:gd name="T107" fmla="*/ 58 h 204"/>
                <a:gd name="T108" fmla="*/ 174 w 190"/>
                <a:gd name="T109" fmla="*/ 60 h 204"/>
                <a:gd name="T110" fmla="*/ 172 w 190"/>
                <a:gd name="T111" fmla="*/ 64 h 204"/>
                <a:gd name="T112" fmla="*/ 172 w 190"/>
                <a:gd name="T113" fmla="*/ 64 h 204"/>
                <a:gd name="T114" fmla="*/ 172 w 190"/>
                <a:gd name="T115" fmla="*/ 64 h 204"/>
                <a:gd name="T116" fmla="*/ 168 w 190"/>
                <a:gd name="T117" fmla="*/ 68 h 204"/>
                <a:gd name="T118" fmla="*/ 172 w 190"/>
                <a:gd name="T119" fmla="*/ 64 h 204"/>
                <a:gd name="T120" fmla="*/ 126 w 190"/>
                <a:gd name="T121" fmla="*/ 24 h 204"/>
                <a:gd name="T122" fmla="*/ 130 w 190"/>
                <a:gd name="T123" fmla="*/ 28 h 204"/>
                <a:gd name="T124" fmla="*/ 112 w 190"/>
                <a:gd name="T125"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 h="204">
                  <a:moveTo>
                    <a:pt x="98" y="30"/>
                  </a:moveTo>
                  <a:lnTo>
                    <a:pt x="100" y="30"/>
                  </a:lnTo>
                  <a:lnTo>
                    <a:pt x="100" y="34"/>
                  </a:lnTo>
                  <a:lnTo>
                    <a:pt x="104" y="34"/>
                  </a:lnTo>
                  <a:lnTo>
                    <a:pt x="104" y="38"/>
                  </a:lnTo>
                  <a:lnTo>
                    <a:pt x="108" y="38"/>
                  </a:lnTo>
                  <a:lnTo>
                    <a:pt x="112" y="38"/>
                  </a:lnTo>
                  <a:lnTo>
                    <a:pt x="116" y="38"/>
                  </a:lnTo>
                  <a:lnTo>
                    <a:pt x="118" y="38"/>
                  </a:lnTo>
                  <a:lnTo>
                    <a:pt x="122" y="34"/>
                  </a:lnTo>
                  <a:lnTo>
                    <a:pt x="126" y="34"/>
                  </a:lnTo>
                  <a:lnTo>
                    <a:pt x="126" y="30"/>
                  </a:lnTo>
                  <a:lnTo>
                    <a:pt x="130" y="30"/>
                  </a:lnTo>
                  <a:lnTo>
                    <a:pt x="130" y="34"/>
                  </a:lnTo>
                  <a:lnTo>
                    <a:pt x="134" y="34"/>
                  </a:lnTo>
                  <a:lnTo>
                    <a:pt x="134" y="30"/>
                  </a:lnTo>
                  <a:lnTo>
                    <a:pt x="130" y="30"/>
                  </a:lnTo>
                  <a:lnTo>
                    <a:pt x="126" y="30"/>
                  </a:lnTo>
                  <a:lnTo>
                    <a:pt x="130" y="30"/>
                  </a:lnTo>
                  <a:lnTo>
                    <a:pt x="134" y="30"/>
                  </a:lnTo>
                  <a:lnTo>
                    <a:pt x="138" y="30"/>
                  </a:lnTo>
                  <a:lnTo>
                    <a:pt x="142" y="28"/>
                  </a:lnTo>
                  <a:lnTo>
                    <a:pt x="144" y="28"/>
                  </a:lnTo>
                  <a:lnTo>
                    <a:pt x="148" y="28"/>
                  </a:lnTo>
                  <a:lnTo>
                    <a:pt x="152" y="28"/>
                  </a:lnTo>
                  <a:lnTo>
                    <a:pt x="156" y="28"/>
                  </a:lnTo>
                  <a:lnTo>
                    <a:pt x="160" y="28"/>
                  </a:lnTo>
                  <a:lnTo>
                    <a:pt x="160" y="30"/>
                  </a:lnTo>
                  <a:lnTo>
                    <a:pt x="156" y="30"/>
                  </a:lnTo>
                  <a:lnTo>
                    <a:pt x="152" y="30"/>
                  </a:lnTo>
                  <a:lnTo>
                    <a:pt x="148" y="30"/>
                  </a:lnTo>
                  <a:lnTo>
                    <a:pt x="144" y="30"/>
                  </a:lnTo>
                  <a:lnTo>
                    <a:pt x="148" y="30"/>
                  </a:lnTo>
                  <a:lnTo>
                    <a:pt x="148" y="34"/>
                  </a:lnTo>
                  <a:lnTo>
                    <a:pt x="144" y="34"/>
                  </a:lnTo>
                  <a:lnTo>
                    <a:pt x="148" y="34"/>
                  </a:lnTo>
                  <a:lnTo>
                    <a:pt x="148" y="38"/>
                  </a:lnTo>
                  <a:lnTo>
                    <a:pt x="144" y="38"/>
                  </a:lnTo>
                  <a:lnTo>
                    <a:pt x="148" y="42"/>
                  </a:lnTo>
                  <a:lnTo>
                    <a:pt x="148" y="38"/>
                  </a:lnTo>
                  <a:lnTo>
                    <a:pt x="152" y="38"/>
                  </a:lnTo>
                  <a:lnTo>
                    <a:pt x="152" y="42"/>
                  </a:lnTo>
                  <a:lnTo>
                    <a:pt x="156" y="46"/>
                  </a:lnTo>
                  <a:lnTo>
                    <a:pt x="152" y="46"/>
                  </a:lnTo>
                  <a:lnTo>
                    <a:pt x="156" y="46"/>
                  </a:lnTo>
                  <a:lnTo>
                    <a:pt x="156" y="42"/>
                  </a:lnTo>
                  <a:lnTo>
                    <a:pt x="156" y="46"/>
                  </a:lnTo>
                  <a:lnTo>
                    <a:pt x="156" y="42"/>
                  </a:lnTo>
                  <a:lnTo>
                    <a:pt x="160" y="42"/>
                  </a:lnTo>
                  <a:lnTo>
                    <a:pt x="156" y="42"/>
                  </a:lnTo>
                  <a:lnTo>
                    <a:pt x="160" y="42"/>
                  </a:lnTo>
                  <a:lnTo>
                    <a:pt x="160" y="46"/>
                  </a:lnTo>
                  <a:lnTo>
                    <a:pt x="164" y="46"/>
                  </a:lnTo>
                  <a:lnTo>
                    <a:pt x="160" y="42"/>
                  </a:lnTo>
                  <a:lnTo>
                    <a:pt x="164" y="42"/>
                  </a:lnTo>
                  <a:lnTo>
                    <a:pt x="164" y="46"/>
                  </a:lnTo>
                  <a:lnTo>
                    <a:pt x="164" y="42"/>
                  </a:lnTo>
                  <a:lnTo>
                    <a:pt x="168" y="42"/>
                  </a:lnTo>
                  <a:lnTo>
                    <a:pt x="168" y="46"/>
                  </a:lnTo>
                  <a:lnTo>
                    <a:pt x="172" y="46"/>
                  </a:lnTo>
                  <a:lnTo>
                    <a:pt x="172" y="50"/>
                  </a:lnTo>
                  <a:lnTo>
                    <a:pt x="174" y="50"/>
                  </a:lnTo>
                  <a:lnTo>
                    <a:pt x="174" y="54"/>
                  </a:lnTo>
                  <a:lnTo>
                    <a:pt x="172" y="58"/>
                  </a:lnTo>
                  <a:lnTo>
                    <a:pt x="174" y="54"/>
                  </a:lnTo>
                  <a:lnTo>
                    <a:pt x="172" y="58"/>
                  </a:lnTo>
                  <a:lnTo>
                    <a:pt x="172" y="60"/>
                  </a:lnTo>
                  <a:lnTo>
                    <a:pt x="172" y="64"/>
                  </a:lnTo>
                  <a:lnTo>
                    <a:pt x="168" y="64"/>
                  </a:lnTo>
                  <a:lnTo>
                    <a:pt x="164" y="64"/>
                  </a:lnTo>
                  <a:lnTo>
                    <a:pt x="168" y="64"/>
                  </a:lnTo>
                  <a:lnTo>
                    <a:pt x="168" y="68"/>
                  </a:lnTo>
                  <a:lnTo>
                    <a:pt x="172" y="68"/>
                  </a:lnTo>
                  <a:lnTo>
                    <a:pt x="174" y="64"/>
                  </a:lnTo>
                  <a:lnTo>
                    <a:pt x="178" y="64"/>
                  </a:lnTo>
                  <a:lnTo>
                    <a:pt x="182" y="64"/>
                  </a:lnTo>
                  <a:lnTo>
                    <a:pt x="186" y="64"/>
                  </a:lnTo>
                  <a:lnTo>
                    <a:pt x="190" y="68"/>
                  </a:lnTo>
                  <a:lnTo>
                    <a:pt x="190" y="72"/>
                  </a:lnTo>
                  <a:lnTo>
                    <a:pt x="186" y="72"/>
                  </a:lnTo>
                  <a:lnTo>
                    <a:pt x="186" y="76"/>
                  </a:lnTo>
                  <a:lnTo>
                    <a:pt x="182" y="76"/>
                  </a:lnTo>
                  <a:lnTo>
                    <a:pt x="178" y="80"/>
                  </a:lnTo>
                  <a:lnTo>
                    <a:pt x="178" y="84"/>
                  </a:lnTo>
                  <a:lnTo>
                    <a:pt x="178" y="88"/>
                  </a:lnTo>
                  <a:lnTo>
                    <a:pt x="178" y="90"/>
                  </a:lnTo>
                  <a:lnTo>
                    <a:pt x="182" y="88"/>
                  </a:lnTo>
                  <a:lnTo>
                    <a:pt x="182" y="90"/>
                  </a:lnTo>
                  <a:lnTo>
                    <a:pt x="182" y="94"/>
                  </a:lnTo>
                  <a:lnTo>
                    <a:pt x="178" y="94"/>
                  </a:lnTo>
                  <a:lnTo>
                    <a:pt x="178" y="98"/>
                  </a:lnTo>
                  <a:lnTo>
                    <a:pt x="174" y="94"/>
                  </a:lnTo>
                  <a:lnTo>
                    <a:pt x="174" y="98"/>
                  </a:lnTo>
                  <a:lnTo>
                    <a:pt x="172" y="98"/>
                  </a:lnTo>
                  <a:lnTo>
                    <a:pt x="172" y="102"/>
                  </a:lnTo>
                  <a:lnTo>
                    <a:pt x="172" y="106"/>
                  </a:lnTo>
                  <a:lnTo>
                    <a:pt x="168" y="110"/>
                  </a:lnTo>
                  <a:lnTo>
                    <a:pt x="172" y="118"/>
                  </a:lnTo>
                  <a:lnTo>
                    <a:pt x="174" y="120"/>
                  </a:lnTo>
                  <a:lnTo>
                    <a:pt x="174" y="124"/>
                  </a:lnTo>
                  <a:lnTo>
                    <a:pt x="178" y="124"/>
                  </a:lnTo>
                  <a:lnTo>
                    <a:pt x="178" y="128"/>
                  </a:lnTo>
                  <a:lnTo>
                    <a:pt x="178" y="132"/>
                  </a:lnTo>
                  <a:lnTo>
                    <a:pt x="174" y="132"/>
                  </a:lnTo>
                  <a:lnTo>
                    <a:pt x="174" y="136"/>
                  </a:lnTo>
                  <a:lnTo>
                    <a:pt x="172" y="136"/>
                  </a:lnTo>
                  <a:lnTo>
                    <a:pt x="168" y="136"/>
                  </a:lnTo>
                  <a:lnTo>
                    <a:pt x="168" y="140"/>
                  </a:lnTo>
                  <a:lnTo>
                    <a:pt x="164" y="140"/>
                  </a:lnTo>
                  <a:lnTo>
                    <a:pt x="160" y="140"/>
                  </a:lnTo>
                  <a:lnTo>
                    <a:pt x="156" y="144"/>
                  </a:lnTo>
                  <a:lnTo>
                    <a:pt x="156" y="140"/>
                  </a:lnTo>
                  <a:lnTo>
                    <a:pt x="152" y="140"/>
                  </a:lnTo>
                  <a:lnTo>
                    <a:pt x="152" y="144"/>
                  </a:lnTo>
                  <a:lnTo>
                    <a:pt x="148" y="144"/>
                  </a:lnTo>
                  <a:lnTo>
                    <a:pt x="148" y="148"/>
                  </a:lnTo>
                  <a:lnTo>
                    <a:pt x="148" y="152"/>
                  </a:lnTo>
                  <a:lnTo>
                    <a:pt x="144" y="152"/>
                  </a:lnTo>
                  <a:lnTo>
                    <a:pt x="142" y="148"/>
                  </a:lnTo>
                  <a:lnTo>
                    <a:pt x="142" y="144"/>
                  </a:lnTo>
                  <a:lnTo>
                    <a:pt x="138" y="144"/>
                  </a:lnTo>
                  <a:lnTo>
                    <a:pt x="138" y="148"/>
                  </a:lnTo>
                  <a:lnTo>
                    <a:pt x="138" y="144"/>
                  </a:lnTo>
                  <a:lnTo>
                    <a:pt x="134" y="144"/>
                  </a:lnTo>
                  <a:lnTo>
                    <a:pt x="130" y="144"/>
                  </a:lnTo>
                  <a:lnTo>
                    <a:pt x="130" y="148"/>
                  </a:lnTo>
                  <a:lnTo>
                    <a:pt x="130" y="144"/>
                  </a:lnTo>
                  <a:lnTo>
                    <a:pt x="126" y="144"/>
                  </a:lnTo>
                  <a:lnTo>
                    <a:pt x="126" y="140"/>
                  </a:lnTo>
                  <a:lnTo>
                    <a:pt x="122" y="144"/>
                  </a:lnTo>
                  <a:lnTo>
                    <a:pt x="122" y="140"/>
                  </a:lnTo>
                  <a:lnTo>
                    <a:pt x="118" y="140"/>
                  </a:lnTo>
                  <a:lnTo>
                    <a:pt x="118" y="144"/>
                  </a:lnTo>
                  <a:lnTo>
                    <a:pt x="122" y="144"/>
                  </a:lnTo>
                  <a:lnTo>
                    <a:pt x="122" y="148"/>
                  </a:lnTo>
                  <a:lnTo>
                    <a:pt x="126" y="148"/>
                  </a:lnTo>
                  <a:lnTo>
                    <a:pt x="126" y="152"/>
                  </a:lnTo>
                  <a:lnTo>
                    <a:pt x="126" y="154"/>
                  </a:lnTo>
                  <a:lnTo>
                    <a:pt x="126" y="158"/>
                  </a:lnTo>
                  <a:lnTo>
                    <a:pt x="130" y="158"/>
                  </a:lnTo>
                  <a:lnTo>
                    <a:pt x="130" y="162"/>
                  </a:lnTo>
                  <a:lnTo>
                    <a:pt x="130" y="166"/>
                  </a:lnTo>
                  <a:lnTo>
                    <a:pt x="130" y="170"/>
                  </a:lnTo>
                  <a:lnTo>
                    <a:pt x="134" y="170"/>
                  </a:lnTo>
                  <a:lnTo>
                    <a:pt x="138" y="170"/>
                  </a:lnTo>
                  <a:lnTo>
                    <a:pt x="142" y="170"/>
                  </a:lnTo>
                  <a:lnTo>
                    <a:pt x="142" y="174"/>
                  </a:lnTo>
                  <a:lnTo>
                    <a:pt x="138" y="174"/>
                  </a:lnTo>
                  <a:lnTo>
                    <a:pt x="138" y="178"/>
                  </a:lnTo>
                  <a:lnTo>
                    <a:pt x="134" y="178"/>
                  </a:lnTo>
                  <a:lnTo>
                    <a:pt x="130" y="178"/>
                  </a:lnTo>
                  <a:lnTo>
                    <a:pt x="130" y="182"/>
                  </a:lnTo>
                  <a:lnTo>
                    <a:pt x="130" y="184"/>
                  </a:lnTo>
                  <a:lnTo>
                    <a:pt x="126" y="188"/>
                  </a:lnTo>
                  <a:lnTo>
                    <a:pt x="122" y="188"/>
                  </a:lnTo>
                  <a:lnTo>
                    <a:pt x="118" y="192"/>
                  </a:lnTo>
                  <a:lnTo>
                    <a:pt x="116" y="192"/>
                  </a:lnTo>
                  <a:lnTo>
                    <a:pt x="116" y="196"/>
                  </a:lnTo>
                  <a:lnTo>
                    <a:pt x="112" y="196"/>
                  </a:lnTo>
                  <a:lnTo>
                    <a:pt x="112" y="200"/>
                  </a:lnTo>
                  <a:lnTo>
                    <a:pt x="108" y="200"/>
                  </a:lnTo>
                  <a:lnTo>
                    <a:pt x="108" y="204"/>
                  </a:lnTo>
                  <a:lnTo>
                    <a:pt x="108" y="200"/>
                  </a:lnTo>
                  <a:lnTo>
                    <a:pt x="108" y="196"/>
                  </a:lnTo>
                  <a:lnTo>
                    <a:pt x="104" y="196"/>
                  </a:lnTo>
                  <a:lnTo>
                    <a:pt x="104" y="200"/>
                  </a:lnTo>
                  <a:lnTo>
                    <a:pt x="100" y="200"/>
                  </a:lnTo>
                  <a:lnTo>
                    <a:pt x="98" y="200"/>
                  </a:lnTo>
                  <a:lnTo>
                    <a:pt x="94" y="192"/>
                  </a:lnTo>
                  <a:lnTo>
                    <a:pt x="90" y="192"/>
                  </a:lnTo>
                  <a:lnTo>
                    <a:pt x="90" y="188"/>
                  </a:lnTo>
                  <a:lnTo>
                    <a:pt x="90" y="184"/>
                  </a:lnTo>
                  <a:lnTo>
                    <a:pt x="86" y="178"/>
                  </a:lnTo>
                  <a:lnTo>
                    <a:pt x="86" y="174"/>
                  </a:lnTo>
                  <a:lnTo>
                    <a:pt x="86" y="170"/>
                  </a:lnTo>
                  <a:lnTo>
                    <a:pt x="82" y="166"/>
                  </a:lnTo>
                  <a:lnTo>
                    <a:pt x="78" y="166"/>
                  </a:lnTo>
                  <a:lnTo>
                    <a:pt x="78" y="162"/>
                  </a:lnTo>
                  <a:lnTo>
                    <a:pt x="82" y="158"/>
                  </a:lnTo>
                  <a:lnTo>
                    <a:pt x="82" y="154"/>
                  </a:lnTo>
                  <a:lnTo>
                    <a:pt x="86" y="154"/>
                  </a:lnTo>
                  <a:lnTo>
                    <a:pt x="82" y="154"/>
                  </a:lnTo>
                  <a:lnTo>
                    <a:pt x="82" y="152"/>
                  </a:lnTo>
                  <a:lnTo>
                    <a:pt x="82" y="148"/>
                  </a:lnTo>
                  <a:lnTo>
                    <a:pt x="78" y="148"/>
                  </a:lnTo>
                  <a:lnTo>
                    <a:pt x="78" y="144"/>
                  </a:lnTo>
                  <a:lnTo>
                    <a:pt x="78" y="140"/>
                  </a:lnTo>
                  <a:lnTo>
                    <a:pt x="74" y="136"/>
                  </a:lnTo>
                  <a:lnTo>
                    <a:pt x="78" y="132"/>
                  </a:lnTo>
                  <a:lnTo>
                    <a:pt x="78" y="128"/>
                  </a:lnTo>
                  <a:lnTo>
                    <a:pt x="78" y="124"/>
                  </a:lnTo>
                  <a:lnTo>
                    <a:pt x="78" y="120"/>
                  </a:lnTo>
                  <a:lnTo>
                    <a:pt x="78" y="118"/>
                  </a:lnTo>
                  <a:lnTo>
                    <a:pt x="78" y="114"/>
                  </a:lnTo>
                  <a:lnTo>
                    <a:pt x="82" y="110"/>
                  </a:lnTo>
                  <a:lnTo>
                    <a:pt x="82" y="106"/>
                  </a:lnTo>
                  <a:lnTo>
                    <a:pt x="78" y="106"/>
                  </a:lnTo>
                  <a:lnTo>
                    <a:pt x="74" y="106"/>
                  </a:lnTo>
                  <a:lnTo>
                    <a:pt x="72" y="106"/>
                  </a:lnTo>
                  <a:lnTo>
                    <a:pt x="68" y="106"/>
                  </a:lnTo>
                  <a:lnTo>
                    <a:pt x="64" y="106"/>
                  </a:lnTo>
                  <a:lnTo>
                    <a:pt x="60" y="106"/>
                  </a:lnTo>
                  <a:lnTo>
                    <a:pt x="56" y="110"/>
                  </a:lnTo>
                  <a:lnTo>
                    <a:pt x="56" y="106"/>
                  </a:lnTo>
                  <a:lnTo>
                    <a:pt x="48" y="102"/>
                  </a:lnTo>
                  <a:lnTo>
                    <a:pt x="44" y="94"/>
                  </a:lnTo>
                  <a:lnTo>
                    <a:pt x="44" y="90"/>
                  </a:lnTo>
                  <a:lnTo>
                    <a:pt x="44" y="94"/>
                  </a:lnTo>
                  <a:lnTo>
                    <a:pt x="42" y="94"/>
                  </a:lnTo>
                  <a:lnTo>
                    <a:pt x="42" y="90"/>
                  </a:lnTo>
                  <a:lnTo>
                    <a:pt x="38" y="90"/>
                  </a:lnTo>
                  <a:lnTo>
                    <a:pt x="34" y="90"/>
                  </a:lnTo>
                  <a:lnTo>
                    <a:pt x="30" y="90"/>
                  </a:lnTo>
                  <a:lnTo>
                    <a:pt x="30" y="94"/>
                  </a:lnTo>
                  <a:lnTo>
                    <a:pt x="30" y="90"/>
                  </a:lnTo>
                  <a:lnTo>
                    <a:pt x="26" y="90"/>
                  </a:lnTo>
                  <a:lnTo>
                    <a:pt x="22" y="90"/>
                  </a:lnTo>
                  <a:lnTo>
                    <a:pt x="18" y="90"/>
                  </a:lnTo>
                  <a:lnTo>
                    <a:pt x="14" y="90"/>
                  </a:lnTo>
                  <a:lnTo>
                    <a:pt x="14" y="88"/>
                  </a:lnTo>
                  <a:lnTo>
                    <a:pt x="12" y="88"/>
                  </a:lnTo>
                  <a:lnTo>
                    <a:pt x="12" y="84"/>
                  </a:lnTo>
                  <a:lnTo>
                    <a:pt x="12" y="80"/>
                  </a:lnTo>
                  <a:lnTo>
                    <a:pt x="12" y="76"/>
                  </a:lnTo>
                  <a:lnTo>
                    <a:pt x="14" y="76"/>
                  </a:lnTo>
                  <a:lnTo>
                    <a:pt x="14" y="72"/>
                  </a:lnTo>
                  <a:lnTo>
                    <a:pt x="12" y="72"/>
                  </a:lnTo>
                  <a:lnTo>
                    <a:pt x="12" y="68"/>
                  </a:lnTo>
                  <a:lnTo>
                    <a:pt x="8" y="64"/>
                  </a:lnTo>
                  <a:lnTo>
                    <a:pt x="8" y="60"/>
                  </a:lnTo>
                  <a:lnTo>
                    <a:pt x="8" y="58"/>
                  </a:lnTo>
                  <a:lnTo>
                    <a:pt x="4" y="58"/>
                  </a:lnTo>
                  <a:lnTo>
                    <a:pt x="4" y="54"/>
                  </a:lnTo>
                  <a:lnTo>
                    <a:pt x="0" y="54"/>
                  </a:lnTo>
                  <a:lnTo>
                    <a:pt x="0" y="50"/>
                  </a:lnTo>
                  <a:lnTo>
                    <a:pt x="4" y="50"/>
                  </a:lnTo>
                  <a:lnTo>
                    <a:pt x="4" y="46"/>
                  </a:lnTo>
                  <a:lnTo>
                    <a:pt x="4" y="42"/>
                  </a:lnTo>
                  <a:lnTo>
                    <a:pt x="4" y="38"/>
                  </a:lnTo>
                  <a:lnTo>
                    <a:pt x="4" y="34"/>
                  </a:lnTo>
                  <a:lnTo>
                    <a:pt x="8" y="30"/>
                  </a:lnTo>
                  <a:lnTo>
                    <a:pt x="8" y="28"/>
                  </a:lnTo>
                  <a:lnTo>
                    <a:pt x="8" y="24"/>
                  </a:lnTo>
                  <a:lnTo>
                    <a:pt x="12" y="24"/>
                  </a:lnTo>
                  <a:lnTo>
                    <a:pt x="12" y="20"/>
                  </a:lnTo>
                  <a:lnTo>
                    <a:pt x="14" y="20"/>
                  </a:lnTo>
                  <a:lnTo>
                    <a:pt x="14" y="16"/>
                  </a:lnTo>
                  <a:lnTo>
                    <a:pt x="18" y="12"/>
                  </a:lnTo>
                  <a:lnTo>
                    <a:pt x="22" y="12"/>
                  </a:lnTo>
                  <a:lnTo>
                    <a:pt x="22" y="8"/>
                  </a:lnTo>
                  <a:lnTo>
                    <a:pt x="26" y="8"/>
                  </a:lnTo>
                  <a:lnTo>
                    <a:pt x="26" y="12"/>
                  </a:lnTo>
                  <a:lnTo>
                    <a:pt x="22" y="12"/>
                  </a:lnTo>
                  <a:lnTo>
                    <a:pt x="18" y="12"/>
                  </a:lnTo>
                  <a:lnTo>
                    <a:pt x="18" y="16"/>
                  </a:lnTo>
                  <a:lnTo>
                    <a:pt x="18" y="20"/>
                  </a:lnTo>
                  <a:lnTo>
                    <a:pt x="22" y="20"/>
                  </a:lnTo>
                  <a:lnTo>
                    <a:pt x="22" y="24"/>
                  </a:lnTo>
                  <a:lnTo>
                    <a:pt x="22" y="28"/>
                  </a:lnTo>
                  <a:lnTo>
                    <a:pt x="22" y="30"/>
                  </a:lnTo>
                  <a:lnTo>
                    <a:pt x="22" y="34"/>
                  </a:lnTo>
                  <a:lnTo>
                    <a:pt x="18" y="34"/>
                  </a:lnTo>
                  <a:lnTo>
                    <a:pt x="18" y="38"/>
                  </a:lnTo>
                  <a:lnTo>
                    <a:pt x="14" y="42"/>
                  </a:lnTo>
                  <a:lnTo>
                    <a:pt x="14" y="46"/>
                  </a:lnTo>
                  <a:lnTo>
                    <a:pt x="18" y="46"/>
                  </a:lnTo>
                  <a:lnTo>
                    <a:pt x="18" y="50"/>
                  </a:lnTo>
                  <a:lnTo>
                    <a:pt x="22" y="50"/>
                  </a:lnTo>
                  <a:lnTo>
                    <a:pt x="22" y="54"/>
                  </a:lnTo>
                  <a:lnTo>
                    <a:pt x="22" y="58"/>
                  </a:lnTo>
                  <a:lnTo>
                    <a:pt x="26" y="58"/>
                  </a:lnTo>
                  <a:lnTo>
                    <a:pt x="30" y="54"/>
                  </a:lnTo>
                  <a:lnTo>
                    <a:pt x="30" y="50"/>
                  </a:lnTo>
                  <a:lnTo>
                    <a:pt x="30" y="46"/>
                  </a:lnTo>
                  <a:lnTo>
                    <a:pt x="30" y="42"/>
                  </a:lnTo>
                  <a:lnTo>
                    <a:pt x="30" y="38"/>
                  </a:lnTo>
                  <a:lnTo>
                    <a:pt x="26" y="38"/>
                  </a:lnTo>
                  <a:lnTo>
                    <a:pt x="26" y="34"/>
                  </a:lnTo>
                  <a:lnTo>
                    <a:pt x="26" y="30"/>
                  </a:lnTo>
                  <a:lnTo>
                    <a:pt x="22" y="30"/>
                  </a:lnTo>
                  <a:lnTo>
                    <a:pt x="26" y="28"/>
                  </a:lnTo>
                  <a:lnTo>
                    <a:pt x="26" y="24"/>
                  </a:lnTo>
                  <a:lnTo>
                    <a:pt x="30" y="24"/>
                  </a:lnTo>
                  <a:lnTo>
                    <a:pt x="30" y="20"/>
                  </a:lnTo>
                  <a:lnTo>
                    <a:pt x="34" y="20"/>
                  </a:lnTo>
                  <a:lnTo>
                    <a:pt x="38" y="20"/>
                  </a:lnTo>
                  <a:lnTo>
                    <a:pt x="42" y="20"/>
                  </a:lnTo>
                  <a:lnTo>
                    <a:pt x="42" y="16"/>
                  </a:lnTo>
                  <a:lnTo>
                    <a:pt x="44" y="16"/>
                  </a:lnTo>
                  <a:lnTo>
                    <a:pt x="48" y="16"/>
                  </a:lnTo>
                  <a:lnTo>
                    <a:pt x="48" y="12"/>
                  </a:lnTo>
                  <a:lnTo>
                    <a:pt x="44" y="12"/>
                  </a:lnTo>
                  <a:lnTo>
                    <a:pt x="42" y="12"/>
                  </a:lnTo>
                  <a:lnTo>
                    <a:pt x="44" y="12"/>
                  </a:lnTo>
                  <a:lnTo>
                    <a:pt x="42" y="8"/>
                  </a:lnTo>
                  <a:lnTo>
                    <a:pt x="42" y="4"/>
                  </a:lnTo>
                  <a:lnTo>
                    <a:pt x="44" y="4"/>
                  </a:lnTo>
                  <a:lnTo>
                    <a:pt x="44" y="0"/>
                  </a:lnTo>
                  <a:lnTo>
                    <a:pt x="48" y="4"/>
                  </a:lnTo>
                  <a:lnTo>
                    <a:pt x="48" y="8"/>
                  </a:lnTo>
                  <a:lnTo>
                    <a:pt x="48" y="12"/>
                  </a:lnTo>
                  <a:lnTo>
                    <a:pt x="52" y="16"/>
                  </a:lnTo>
                  <a:lnTo>
                    <a:pt x="56" y="16"/>
                  </a:lnTo>
                  <a:lnTo>
                    <a:pt x="56" y="12"/>
                  </a:lnTo>
                  <a:lnTo>
                    <a:pt x="60" y="16"/>
                  </a:lnTo>
                  <a:lnTo>
                    <a:pt x="64" y="16"/>
                  </a:lnTo>
                  <a:lnTo>
                    <a:pt x="68" y="20"/>
                  </a:lnTo>
                  <a:lnTo>
                    <a:pt x="72" y="24"/>
                  </a:lnTo>
                  <a:lnTo>
                    <a:pt x="72" y="28"/>
                  </a:lnTo>
                  <a:lnTo>
                    <a:pt x="72" y="30"/>
                  </a:lnTo>
                  <a:lnTo>
                    <a:pt x="74" y="30"/>
                  </a:lnTo>
                  <a:lnTo>
                    <a:pt x="78" y="30"/>
                  </a:lnTo>
                  <a:lnTo>
                    <a:pt x="82" y="30"/>
                  </a:lnTo>
                  <a:lnTo>
                    <a:pt x="86" y="30"/>
                  </a:lnTo>
                  <a:lnTo>
                    <a:pt x="90" y="30"/>
                  </a:lnTo>
                  <a:lnTo>
                    <a:pt x="98" y="30"/>
                  </a:lnTo>
                  <a:lnTo>
                    <a:pt x="98" y="30"/>
                  </a:lnTo>
                  <a:lnTo>
                    <a:pt x="98" y="30"/>
                  </a:lnTo>
                  <a:close/>
                  <a:moveTo>
                    <a:pt x="174" y="58"/>
                  </a:moveTo>
                  <a:lnTo>
                    <a:pt x="172" y="60"/>
                  </a:lnTo>
                  <a:lnTo>
                    <a:pt x="172" y="58"/>
                  </a:lnTo>
                  <a:lnTo>
                    <a:pt x="174" y="58"/>
                  </a:lnTo>
                  <a:lnTo>
                    <a:pt x="174" y="58"/>
                  </a:lnTo>
                  <a:lnTo>
                    <a:pt x="174" y="58"/>
                  </a:lnTo>
                  <a:close/>
                  <a:moveTo>
                    <a:pt x="174" y="60"/>
                  </a:moveTo>
                  <a:lnTo>
                    <a:pt x="172" y="60"/>
                  </a:lnTo>
                  <a:lnTo>
                    <a:pt x="174" y="58"/>
                  </a:lnTo>
                  <a:lnTo>
                    <a:pt x="174" y="60"/>
                  </a:lnTo>
                  <a:lnTo>
                    <a:pt x="174" y="60"/>
                  </a:lnTo>
                  <a:lnTo>
                    <a:pt x="174" y="60"/>
                  </a:lnTo>
                  <a:close/>
                  <a:moveTo>
                    <a:pt x="172" y="64"/>
                  </a:moveTo>
                  <a:lnTo>
                    <a:pt x="172" y="60"/>
                  </a:lnTo>
                  <a:lnTo>
                    <a:pt x="174" y="60"/>
                  </a:lnTo>
                  <a:lnTo>
                    <a:pt x="172" y="64"/>
                  </a:lnTo>
                  <a:lnTo>
                    <a:pt x="172" y="64"/>
                  </a:lnTo>
                  <a:lnTo>
                    <a:pt x="172" y="64"/>
                  </a:lnTo>
                  <a:close/>
                  <a:moveTo>
                    <a:pt x="174" y="64"/>
                  </a:moveTo>
                  <a:lnTo>
                    <a:pt x="174" y="60"/>
                  </a:lnTo>
                  <a:lnTo>
                    <a:pt x="174" y="64"/>
                  </a:lnTo>
                  <a:lnTo>
                    <a:pt x="174" y="64"/>
                  </a:lnTo>
                  <a:lnTo>
                    <a:pt x="174" y="64"/>
                  </a:lnTo>
                  <a:close/>
                  <a:moveTo>
                    <a:pt x="172" y="64"/>
                  </a:moveTo>
                  <a:lnTo>
                    <a:pt x="174" y="60"/>
                  </a:lnTo>
                  <a:lnTo>
                    <a:pt x="174" y="64"/>
                  </a:lnTo>
                  <a:lnTo>
                    <a:pt x="172" y="64"/>
                  </a:lnTo>
                  <a:lnTo>
                    <a:pt x="172" y="64"/>
                  </a:lnTo>
                  <a:lnTo>
                    <a:pt x="172" y="64"/>
                  </a:lnTo>
                  <a:close/>
                  <a:moveTo>
                    <a:pt x="172" y="64"/>
                  </a:moveTo>
                  <a:lnTo>
                    <a:pt x="174" y="64"/>
                  </a:lnTo>
                  <a:lnTo>
                    <a:pt x="172" y="64"/>
                  </a:lnTo>
                  <a:lnTo>
                    <a:pt x="172" y="64"/>
                  </a:lnTo>
                  <a:lnTo>
                    <a:pt x="172" y="64"/>
                  </a:lnTo>
                  <a:close/>
                  <a:moveTo>
                    <a:pt x="172" y="68"/>
                  </a:moveTo>
                  <a:lnTo>
                    <a:pt x="168" y="68"/>
                  </a:lnTo>
                  <a:lnTo>
                    <a:pt x="168" y="64"/>
                  </a:lnTo>
                  <a:lnTo>
                    <a:pt x="164" y="64"/>
                  </a:lnTo>
                  <a:lnTo>
                    <a:pt x="168" y="64"/>
                  </a:lnTo>
                  <a:lnTo>
                    <a:pt x="172" y="64"/>
                  </a:lnTo>
                  <a:lnTo>
                    <a:pt x="168" y="64"/>
                  </a:lnTo>
                  <a:lnTo>
                    <a:pt x="172" y="64"/>
                  </a:lnTo>
                  <a:lnTo>
                    <a:pt x="172" y="68"/>
                  </a:lnTo>
                  <a:lnTo>
                    <a:pt x="172" y="68"/>
                  </a:lnTo>
                  <a:lnTo>
                    <a:pt x="172" y="68"/>
                  </a:lnTo>
                  <a:close/>
                  <a:moveTo>
                    <a:pt x="130" y="28"/>
                  </a:moveTo>
                  <a:lnTo>
                    <a:pt x="130" y="24"/>
                  </a:lnTo>
                  <a:lnTo>
                    <a:pt x="126" y="24"/>
                  </a:lnTo>
                  <a:lnTo>
                    <a:pt x="130" y="24"/>
                  </a:lnTo>
                  <a:lnTo>
                    <a:pt x="130" y="20"/>
                  </a:lnTo>
                  <a:lnTo>
                    <a:pt x="134" y="20"/>
                  </a:lnTo>
                  <a:lnTo>
                    <a:pt x="134" y="24"/>
                  </a:lnTo>
                  <a:lnTo>
                    <a:pt x="130" y="24"/>
                  </a:lnTo>
                  <a:lnTo>
                    <a:pt x="130" y="28"/>
                  </a:lnTo>
                  <a:lnTo>
                    <a:pt x="130" y="28"/>
                  </a:lnTo>
                  <a:lnTo>
                    <a:pt x="130" y="28"/>
                  </a:lnTo>
                  <a:close/>
                  <a:moveTo>
                    <a:pt x="112" y="28"/>
                  </a:moveTo>
                  <a:lnTo>
                    <a:pt x="112" y="24"/>
                  </a:lnTo>
                  <a:lnTo>
                    <a:pt x="116" y="24"/>
                  </a:lnTo>
                  <a:lnTo>
                    <a:pt x="112" y="28"/>
                  </a:lnTo>
                  <a:lnTo>
                    <a:pt x="112" y="28"/>
                  </a:lnTo>
                  <a:lnTo>
                    <a:pt x="112" y="28"/>
                  </a:lnTo>
                  <a:close/>
                </a:path>
              </a:pathLst>
            </a:custGeom>
            <a:solidFill>
              <a:schemeClr val="accent1"/>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190"/>
            <p:cNvSpPr>
              <a:spLocks noEditPoints="1"/>
            </p:cNvSpPr>
            <p:nvPr/>
          </p:nvSpPr>
          <p:spPr bwMode="auto">
            <a:xfrm>
              <a:off x="6924675" y="4832418"/>
              <a:ext cx="1035050" cy="1333500"/>
            </a:xfrm>
            <a:custGeom>
              <a:avLst/>
              <a:gdLst>
                <a:gd name="T0" fmla="*/ 570 w 652"/>
                <a:gd name="T1" fmla="*/ 288 h 840"/>
                <a:gd name="T2" fmla="*/ 570 w 652"/>
                <a:gd name="T3" fmla="*/ 362 h 840"/>
                <a:gd name="T4" fmla="*/ 540 w 652"/>
                <a:gd name="T5" fmla="*/ 426 h 840"/>
                <a:gd name="T6" fmla="*/ 526 w 652"/>
                <a:gd name="T7" fmla="*/ 482 h 840"/>
                <a:gd name="T8" fmla="*/ 472 w 652"/>
                <a:gd name="T9" fmla="*/ 516 h 840"/>
                <a:gd name="T10" fmla="*/ 454 w 652"/>
                <a:gd name="T11" fmla="*/ 500 h 840"/>
                <a:gd name="T12" fmla="*/ 410 w 652"/>
                <a:gd name="T13" fmla="*/ 508 h 840"/>
                <a:gd name="T14" fmla="*/ 372 w 652"/>
                <a:gd name="T15" fmla="*/ 456 h 840"/>
                <a:gd name="T16" fmla="*/ 362 w 652"/>
                <a:gd name="T17" fmla="*/ 448 h 840"/>
                <a:gd name="T18" fmla="*/ 350 w 652"/>
                <a:gd name="T19" fmla="*/ 442 h 840"/>
                <a:gd name="T20" fmla="*/ 342 w 652"/>
                <a:gd name="T21" fmla="*/ 418 h 840"/>
                <a:gd name="T22" fmla="*/ 320 w 652"/>
                <a:gd name="T23" fmla="*/ 438 h 840"/>
                <a:gd name="T24" fmla="*/ 294 w 652"/>
                <a:gd name="T25" fmla="*/ 392 h 840"/>
                <a:gd name="T26" fmla="*/ 228 w 652"/>
                <a:gd name="T27" fmla="*/ 384 h 840"/>
                <a:gd name="T28" fmla="*/ 160 w 652"/>
                <a:gd name="T29" fmla="*/ 408 h 840"/>
                <a:gd name="T30" fmla="*/ 120 w 652"/>
                <a:gd name="T31" fmla="*/ 422 h 840"/>
                <a:gd name="T32" fmla="*/ 74 w 652"/>
                <a:gd name="T33" fmla="*/ 448 h 840"/>
                <a:gd name="T34" fmla="*/ 30 w 652"/>
                <a:gd name="T35" fmla="*/ 422 h 840"/>
                <a:gd name="T36" fmla="*/ 34 w 652"/>
                <a:gd name="T37" fmla="*/ 366 h 840"/>
                <a:gd name="T38" fmla="*/ 16 w 652"/>
                <a:gd name="T39" fmla="*/ 296 h 840"/>
                <a:gd name="T40" fmla="*/ 12 w 652"/>
                <a:gd name="T41" fmla="*/ 278 h 840"/>
                <a:gd name="T42" fmla="*/ 12 w 652"/>
                <a:gd name="T43" fmla="*/ 244 h 840"/>
                <a:gd name="T44" fmla="*/ 26 w 652"/>
                <a:gd name="T45" fmla="*/ 210 h 840"/>
                <a:gd name="T46" fmla="*/ 78 w 652"/>
                <a:gd name="T47" fmla="*/ 180 h 840"/>
                <a:gd name="T48" fmla="*/ 134 w 652"/>
                <a:gd name="T49" fmla="*/ 132 h 840"/>
                <a:gd name="T50" fmla="*/ 152 w 652"/>
                <a:gd name="T51" fmla="*/ 120 h 840"/>
                <a:gd name="T52" fmla="*/ 164 w 652"/>
                <a:gd name="T53" fmla="*/ 106 h 840"/>
                <a:gd name="T54" fmla="*/ 174 w 652"/>
                <a:gd name="T55" fmla="*/ 86 h 840"/>
                <a:gd name="T56" fmla="*/ 194 w 652"/>
                <a:gd name="T57" fmla="*/ 72 h 840"/>
                <a:gd name="T58" fmla="*/ 216 w 652"/>
                <a:gd name="T59" fmla="*/ 86 h 840"/>
                <a:gd name="T60" fmla="*/ 238 w 652"/>
                <a:gd name="T61" fmla="*/ 80 h 840"/>
                <a:gd name="T62" fmla="*/ 258 w 652"/>
                <a:gd name="T63" fmla="*/ 46 h 840"/>
                <a:gd name="T64" fmla="*/ 280 w 652"/>
                <a:gd name="T65" fmla="*/ 24 h 840"/>
                <a:gd name="T66" fmla="*/ 298 w 652"/>
                <a:gd name="T67" fmla="*/ 30 h 840"/>
                <a:gd name="T68" fmla="*/ 332 w 652"/>
                <a:gd name="T69" fmla="*/ 34 h 840"/>
                <a:gd name="T70" fmla="*/ 324 w 652"/>
                <a:gd name="T71" fmla="*/ 76 h 840"/>
                <a:gd name="T72" fmla="*/ 362 w 652"/>
                <a:gd name="T73" fmla="*/ 116 h 840"/>
                <a:gd name="T74" fmla="*/ 402 w 652"/>
                <a:gd name="T75" fmla="*/ 110 h 840"/>
                <a:gd name="T76" fmla="*/ 410 w 652"/>
                <a:gd name="T77" fmla="*/ 46 h 840"/>
                <a:gd name="T78" fmla="*/ 426 w 652"/>
                <a:gd name="T79" fmla="*/ 20 h 840"/>
                <a:gd name="T80" fmla="*/ 452 w 652"/>
                <a:gd name="T81" fmla="*/ 72 h 840"/>
                <a:gd name="T82" fmla="*/ 470 w 652"/>
                <a:gd name="T83" fmla="*/ 132 h 840"/>
                <a:gd name="T84" fmla="*/ 502 w 652"/>
                <a:gd name="T85" fmla="*/ 172 h 840"/>
                <a:gd name="T86" fmla="*/ 522 w 652"/>
                <a:gd name="T87" fmla="*/ 218 h 840"/>
                <a:gd name="T88" fmla="*/ 548 w 652"/>
                <a:gd name="T89" fmla="*/ 244 h 840"/>
                <a:gd name="T90" fmla="*/ 574 w 652"/>
                <a:gd name="T91" fmla="*/ 266 h 840"/>
                <a:gd name="T92" fmla="*/ 498 w 652"/>
                <a:gd name="T93" fmla="*/ 594 h 840"/>
                <a:gd name="T94" fmla="*/ 652 w 652"/>
                <a:gd name="T95" fmla="*/ 840 h 840"/>
                <a:gd name="T96" fmla="*/ 336 w 652"/>
                <a:gd name="T97" fmla="*/ 24 h 840"/>
                <a:gd name="T98" fmla="*/ 260 w 652"/>
                <a:gd name="T99" fmla="*/ 24 h 840"/>
                <a:gd name="T100" fmla="*/ 250 w 652"/>
                <a:gd name="T101" fmla="*/ 30 h 840"/>
                <a:gd name="T102" fmla="*/ 332 w 652"/>
                <a:gd name="T103" fmla="*/ 64 h 840"/>
                <a:gd name="T104" fmla="*/ 372 w 652"/>
                <a:gd name="T105" fmla="*/ 114 h 840"/>
                <a:gd name="T106" fmla="*/ 0 w 652"/>
                <a:gd name="T107" fmla="*/ 274 h 840"/>
                <a:gd name="T108" fmla="*/ 574 w 652"/>
                <a:gd name="T109" fmla="*/ 310 h 840"/>
                <a:gd name="T110" fmla="*/ 462 w 652"/>
                <a:gd name="T111" fmla="*/ 508 h 840"/>
                <a:gd name="T112" fmla="*/ 502 w 652"/>
                <a:gd name="T113" fmla="*/ 550 h 840"/>
                <a:gd name="T114" fmla="*/ 458 w 652"/>
                <a:gd name="T115" fmla="*/ 586 h 840"/>
                <a:gd name="T116" fmla="*/ 480 w 652"/>
                <a:gd name="T117" fmla="*/ 560 h 840"/>
                <a:gd name="T118" fmla="*/ 498 w 652"/>
                <a:gd name="T119" fmla="*/ 580 h 840"/>
                <a:gd name="T120" fmla="*/ 488 w 652"/>
                <a:gd name="T121" fmla="*/ 59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2" h="840">
                  <a:moveTo>
                    <a:pt x="548" y="244"/>
                  </a:moveTo>
                  <a:lnTo>
                    <a:pt x="548" y="248"/>
                  </a:lnTo>
                  <a:lnTo>
                    <a:pt x="548" y="244"/>
                  </a:lnTo>
                  <a:lnTo>
                    <a:pt x="552" y="244"/>
                  </a:lnTo>
                  <a:lnTo>
                    <a:pt x="552" y="248"/>
                  </a:lnTo>
                  <a:lnTo>
                    <a:pt x="554" y="248"/>
                  </a:lnTo>
                  <a:lnTo>
                    <a:pt x="554" y="252"/>
                  </a:lnTo>
                  <a:lnTo>
                    <a:pt x="554" y="256"/>
                  </a:lnTo>
                  <a:lnTo>
                    <a:pt x="558" y="256"/>
                  </a:lnTo>
                  <a:lnTo>
                    <a:pt x="558" y="258"/>
                  </a:lnTo>
                  <a:lnTo>
                    <a:pt x="562" y="258"/>
                  </a:lnTo>
                  <a:lnTo>
                    <a:pt x="562" y="262"/>
                  </a:lnTo>
                  <a:lnTo>
                    <a:pt x="562" y="266"/>
                  </a:lnTo>
                  <a:lnTo>
                    <a:pt x="566" y="266"/>
                  </a:lnTo>
                  <a:lnTo>
                    <a:pt x="566" y="270"/>
                  </a:lnTo>
                  <a:lnTo>
                    <a:pt x="566" y="274"/>
                  </a:lnTo>
                  <a:lnTo>
                    <a:pt x="566" y="278"/>
                  </a:lnTo>
                  <a:lnTo>
                    <a:pt x="570" y="278"/>
                  </a:lnTo>
                  <a:lnTo>
                    <a:pt x="570" y="282"/>
                  </a:lnTo>
                  <a:lnTo>
                    <a:pt x="570" y="286"/>
                  </a:lnTo>
                  <a:lnTo>
                    <a:pt x="570" y="288"/>
                  </a:lnTo>
                  <a:lnTo>
                    <a:pt x="570" y="292"/>
                  </a:lnTo>
                  <a:lnTo>
                    <a:pt x="570" y="296"/>
                  </a:lnTo>
                  <a:lnTo>
                    <a:pt x="570" y="300"/>
                  </a:lnTo>
                  <a:lnTo>
                    <a:pt x="570" y="302"/>
                  </a:lnTo>
                  <a:lnTo>
                    <a:pt x="574" y="306"/>
                  </a:lnTo>
                  <a:lnTo>
                    <a:pt x="574" y="310"/>
                  </a:lnTo>
                  <a:lnTo>
                    <a:pt x="574" y="314"/>
                  </a:lnTo>
                  <a:lnTo>
                    <a:pt x="574" y="318"/>
                  </a:lnTo>
                  <a:lnTo>
                    <a:pt x="578" y="318"/>
                  </a:lnTo>
                  <a:lnTo>
                    <a:pt x="578" y="322"/>
                  </a:lnTo>
                  <a:lnTo>
                    <a:pt x="578" y="326"/>
                  </a:lnTo>
                  <a:lnTo>
                    <a:pt x="578" y="328"/>
                  </a:lnTo>
                  <a:lnTo>
                    <a:pt x="578" y="332"/>
                  </a:lnTo>
                  <a:lnTo>
                    <a:pt x="574" y="332"/>
                  </a:lnTo>
                  <a:lnTo>
                    <a:pt x="574" y="336"/>
                  </a:lnTo>
                  <a:lnTo>
                    <a:pt x="574" y="340"/>
                  </a:lnTo>
                  <a:lnTo>
                    <a:pt x="574" y="344"/>
                  </a:lnTo>
                  <a:lnTo>
                    <a:pt x="574" y="348"/>
                  </a:lnTo>
                  <a:lnTo>
                    <a:pt x="574" y="352"/>
                  </a:lnTo>
                  <a:lnTo>
                    <a:pt x="570" y="356"/>
                  </a:lnTo>
                  <a:lnTo>
                    <a:pt x="570" y="362"/>
                  </a:lnTo>
                  <a:lnTo>
                    <a:pt x="570" y="366"/>
                  </a:lnTo>
                  <a:lnTo>
                    <a:pt x="570" y="370"/>
                  </a:lnTo>
                  <a:lnTo>
                    <a:pt x="570" y="374"/>
                  </a:lnTo>
                  <a:lnTo>
                    <a:pt x="566" y="378"/>
                  </a:lnTo>
                  <a:lnTo>
                    <a:pt x="566" y="382"/>
                  </a:lnTo>
                  <a:lnTo>
                    <a:pt x="566" y="384"/>
                  </a:lnTo>
                  <a:lnTo>
                    <a:pt x="562" y="384"/>
                  </a:lnTo>
                  <a:lnTo>
                    <a:pt x="562" y="388"/>
                  </a:lnTo>
                  <a:lnTo>
                    <a:pt x="562" y="392"/>
                  </a:lnTo>
                  <a:lnTo>
                    <a:pt x="562" y="396"/>
                  </a:lnTo>
                  <a:lnTo>
                    <a:pt x="558" y="400"/>
                  </a:lnTo>
                  <a:lnTo>
                    <a:pt x="554" y="400"/>
                  </a:lnTo>
                  <a:lnTo>
                    <a:pt x="554" y="404"/>
                  </a:lnTo>
                  <a:lnTo>
                    <a:pt x="552" y="404"/>
                  </a:lnTo>
                  <a:lnTo>
                    <a:pt x="552" y="408"/>
                  </a:lnTo>
                  <a:lnTo>
                    <a:pt x="548" y="412"/>
                  </a:lnTo>
                  <a:lnTo>
                    <a:pt x="548" y="414"/>
                  </a:lnTo>
                  <a:lnTo>
                    <a:pt x="544" y="418"/>
                  </a:lnTo>
                  <a:lnTo>
                    <a:pt x="544" y="422"/>
                  </a:lnTo>
                  <a:lnTo>
                    <a:pt x="544" y="426"/>
                  </a:lnTo>
                  <a:lnTo>
                    <a:pt x="540" y="426"/>
                  </a:lnTo>
                  <a:lnTo>
                    <a:pt x="544" y="426"/>
                  </a:lnTo>
                  <a:lnTo>
                    <a:pt x="540" y="430"/>
                  </a:lnTo>
                  <a:lnTo>
                    <a:pt x="540" y="434"/>
                  </a:lnTo>
                  <a:lnTo>
                    <a:pt x="536" y="438"/>
                  </a:lnTo>
                  <a:lnTo>
                    <a:pt x="540" y="438"/>
                  </a:lnTo>
                  <a:lnTo>
                    <a:pt x="536" y="442"/>
                  </a:lnTo>
                  <a:lnTo>
                    <a:pt x="536" y="444"/>
                  </a:lnTo>
                  <a:lnTo>
                    <a:pt x="536" y="448"/>
                  </a:lnTo>
                  <a:lnTo>
                    <a:pt x="536" y="444"/>
                  </a:lnTo>
                  <a:lnTo>
                    <a:pt x="536" y="448"/>
                  </a:lnTo>
                  <a:lnTo>
                    <a:pt x="532" y="448"/>
                  </a:lnTo>
                  <a:lnTo>
                    <a:pt x="532" y="452"/>
                  </a:lnTo>
                  <a:lnTo>
                    <a:pt x="532" y="456"/>
                  </a:lnTo>
                  <a:lnTo>
                    <a:pt x="528" y="460"/>
                  </a:lnTo>
                  <a:lnTo>
                    <a:pt x="528" y="464"/>
                  </a:lnTo>
                  <a:lnTo>
                    <a:pt x="528" y="468"/>
                  </a:lnTo>
                  <a:lnTo>
                    <a:pt x="528" y="470"/>
                  </a:lnTo>
                  <a:lnTo>
                    <a:pt x="526" y="470"/>
                  </a:lnTo>
                  <a:lnTo>
                    <a:pt x="526" y="474"/>
                  </a:lnTo>
                  <a:lnTo>
                    <a:pt x="526" y="478"/>
                  </a:lnTo>
                  <a:lnTo>
                    <a:pt x="526" y="482"/>
                  </a:lnTo>
                  <a:lnTo>
                    <a:pt x="526" y="486"/>
                  </a:lnTo>
                  <a:lnTo>
                    <a:pt x="526" y="490"/>
                  </a:lnTo>
                  <a:lnTo>
                    <a:pt x="526" y="494"/>
                  </a:lnTo>
                  <a:lnTo>
                    <a:pt x="522" y="494"/>
                  </a:lnTo>
                  <a:lnTo>
                    <a:pt x="522" y="498"/>
                  </a:lnTo>
                  <a:lnTo>
                    <a:pt x="518" y="498"/>
                  </a:lnTo>
                  <a:lnTo>
                    <a:pt x="514" y="498"/>
                  </a:lnTo>
                  <a:lnTo>
                    <a:pt x="510" y="498"/>
                  </a:lnTo>
                  <a:lnTo>
                    <a:pt x="506" y="498"/>
                  </a:lnTo>
                  <a:lnTo>
                    <a:pt x="502" y="498"/>
                  </a:lnTo>
                  <a:lnTo>
                    <a:pt x="498" y="498"/>
                  </a:lnTo>
                  <a:lnTo>
                    <a:pt x="498" y="500"/>
                  </a:lnTo>
                  <a:lnTo>
                    <a:pt x="496" y="500"/>
                  </a:lnTo>
                  <a:lnTo>
                    <a:pt x="492" y="500"/>
                  </a:lnTo>
                  <a:lnTo>
                    <a:pt x="492" y="504"/>
                  </a:lnTo>
                  <a:lnTo>
                    <a:pt x="488" y="504"/>
                  </a:lnTo>
                  <a:lnTo>
                    <a:pt x="488" y="508"/>
                  </a:lnTo>
                  <a:lnTo>
                    <a:pt x="484" y="512"/>
                  </a:lnTo>
                  <a:lnTo>
                    <a:pt x="480" y="516"/>
                  </a:lnTo>
                  <a:lnTo>
                    <a:pt x="476" y="516"/>
                  </a:lnTo>
                  <a:lnTo>
                    <a:pt x="472" y="516"/>
                  </a:lnTo>
                  <a:lnTo>
                    <a:pt x="472" y="520"/>
                  </a:lnTo>
                  <a:lnTo>
                    <a:pt x="476" y="520"/>
                  </a:lnTo>
                  <a:lnTo>
                    <a:pt x="476" y="516"/>
                  </a:lnTo>
                  <a:lnTo>
                    <a:pt x="476" y="524"/>
                  </a:lnTo>
                  <a:lnTo>
                    <a:pt x="472" y="524"/>
                  </a:lnTo>
                  <a:lnTo>
                    <a:pt x="472" y="520"/>
                  </a:lnTo>
                  <a:lnTo>
                    <a:pt x="470" y="516"/>
                  </a:lnTo>
                  <a:lnTo>
                    <a:pt x="470" y="520"/>
                  </a:lnTo>
                  <a:lnTo>
                    <a:pt x="466" y="516"/>
                  </a:lnTo>
                  <a:lnTo>
                    <a:pt x="462" y="516"/>
                  </a:lnTo>
                  <a:lnTo>
                    <a:pt x="462" y="512"/>
                  </a:lnTo>
                  <a:lnTo>
                    <a:pt x="462" y="508"/>
                  </a:lnTo>
                  <a:lnTo>
                    <a:pt x="462" y="504"/>
                  </a:lnTo>
                  <a:lnTo>
                    <a:pt x="458" y="504"/>
                  </a:lnTo>
                  <a:lnTo>
                    <a:pt x="458" y="508"/>
                  </a:lnTo>
                  <a:lnTo>
                    <a:pt x="454" y="512"/>
                  </a:lnTo>
                  <a:lnTo>
                    <a:pt x="452" y="508"/>
                  </a:lnTo>
                  <a:lnTo>
                    <a:pt x="454" y="508"/>
                  </a:lnTo>
                  <a:lnTo>
                    <a:pt x="458" y="504"/>
                  </a:lnTo>
                  <a:lnTo>
                    <a:pt x="458" y="500"/>
                  </a:lnTo>
                  <a:lnTo>
                    <a:pt x="454" y="500"/>
                  </a:lnTo>
                  <a:lnTo>
                    <a:pt x="452" y="500"/>
                  </a:lnTo>
                  <a:lnTo>
                    <a:pt x="448" y="504"/>
                  </a:lnTo>
                  <a:lnTo>
                    <a:pt x="452" y="504"/>
                  </a:lnTo>
                  <a:lnTo>
                    <a:pt x="452" y="508"/>
                  </a:lnTo>
                  <a:lnTo>
                    <a:pt x="448" y="508"/>
                  </a:lnTo>
                  <a:lnTo>
                    <a:pt x="444" y="512"/>
                  </a:lnTo>
                  <a:lnTo>
                    <a:pt x="440" y="512"/>
                  </a:lnTo>
                  <a:lnTo>
                    <a:pt x="440" y="516"/>
                  </a:lnTo>
                  <a:lnTo>
                    <a:pt x="436" y="516"/>
                  </a:lnTo>
                  <a:lnTo>
                    <a:pt x="436" y="520"/>
                  </a:lnTo>
                  <a:lnTo>
                    <a:pt x="432" y="516"/>
                  </a:lnTo>
                  <a:lnTo>
                    <a:pt x="428" y="516"/>
                  </a:lnTo>
                  <a:lnTo>
                    <a:pt x="428" y="512"/>
                  </a:lnTo>
                  <a:lnTo>
                    <a:pt x="426" y="512"/>
                  </a:lnTo>
                  <a:lnTo>
                    <a:pt x="422" y="512"/>
                  </a:lnTo>
                  <a:lnTo>
                    <a:pt x="422" y="508"/>
                  </a:lnTo>
                  <a:lnTo>
                    <a:pt x="418" y="508"/>
                  </a:lnTo>
                  <a:lnTo>
                    <a:pt x="414" y="508"/>
                  </a:lnTo>
                  <a:lnTo>
                    <a:pt x="410" y="508"/>
                  </a:lnTo>
                  <a:lnTo>
                    <a:pt x="406" y="508"/>
                  </a:lnTo>
                  <a:lnTo>
                    <a:pt x="410" y="508"/>
                  </a:lnTo>
                  <a:lnTo>
                    <a:pt x="406" y="508"/>
                  </a:lnTo>
                  <a:lnTo>
                    <a:pt x="402" y="508"/>
                  </a:lnTo>
                  <a:lnTo>
                    <a:pt x="402" y="504"/>
                  </a:lnTo>
                  <a:lnTo>
                    <a:pt x="400" y="504"/>
                  </a:lnTo>
                  <a:lnTo>
                    <a:pt x="396" y="504"/>
                  </a:lnTo>
                  <a:lnTo>
                    <a:pt x="396" y="500"/>
                  </a:lnTo>
                  <a:lnTo>
                    <a:pt x="392" y="500"/>
                  </a:lnTo>
                  <a:lnTo>
                    <a:pt x="392" y="498"/>
                  </a:lnTo>
                  <a:lnTo>
                    <a:pt x="388" y="498"/>
                  </a:lnTo>
                  <a:lnTo>
                    <a:pt x="388" y="494"/>
                  </a:lnTo>
                  <a:lnTo>
                    <a:pt x="384" y="494"/>
                  </a:lnTo>
                  <a:lnTo>
                    <a:pt x="384" y="490"/>
                  </a:lnTo>
                  <a:lnTo>
                    <a:pt x="380" y="486"/>
                  </a:lnTo>
                  <a:lnTo>
                    <a:pt x="380" y="482"/>
                  </a:lnTo>
                  <a:lnTo>
                    <a:pt x="384" y="478"/>
                  </a:lnTo>
                  <a:lnTo>
                    <a:pt x="384" y="474"/>
                  </a:lnTo>
                  <a:lnTo>
                    <a:pt x="380" y="468"/>
                  </a:lnTo>
                  <a:lnTo>
                    <a:pt x="376" y="464"/>
                  </a:lnTo>
                  <a:lnTo>
                    <a:pt x="376" y="460"/>
                  </a:lnTo>
                  <a:lnTo>
                    <a:pt x="372" y="460"/>
                  </a:lnTo>
                  <a:lnTo>
                    <a:pt x="372" y="456"/>
                  </a:lnTo>
                  <a:lnTo>
                    <a:pt x="372" y="460"/>
                  </a:lnTo>
                  <a:lnTo>
                    <a:pt x="376" y="460"/>
                  </a:lnTo>
                  <a:lnTo>
                    <a:pt x="376" y="464"/>
                  </a:lnTo>
                  <a:lnTo>
                    <a:pt x="380" y="468"/>
                  </a:lnTo>
                  <a:lnTo>
                    <a:pt x="380" y="464"/>
                  </a:lnTo>
                  <a:lnTo>
                    <a:pt x="376" y="464"/>
                  </a:lnTo>
                  <a:lnTo>
                    <a:pt x="376" y="460"/>
                  </a:lnTo>
                  <a:lnTo>
                    <a:pt x="372" y="456"/>
                  </a:lnTo>
                  <a:lnTo>
                    <a:pt x="372" y="460"/>
                  </a:lnTo>
                  <a:lnTo>
                    <a:pt x="376" y="456"/>
                  </a:lnTo>
                  <a:lnTo>
                    <a:pt x="376" y="452"/>
                  </a:lnTo>
                  <a:lnTo>
                    <a:pt x="372" y="452"/>
                  </a:lnTo>
                  <a:lnTo>
                    <a:pt x="370" y="452"/>
                  </a:lnTo>
                  <a:lnTo>
                    <a:pt x="372" y="452"/>
                  </a:lnTo>
                  <a:lnTo>
                    <a:pt x="372" y="456"/>
                  </a:lnTo>
                  <a:lnTo>
                    <a:pt x="370" y="456"/>
                  </a:lnTo>
                  <a:lnTo>
                    <a:pt x="366" y="456"/>
                  </a:lnTo>
                  <a:lnTo>
                    <a:pt x="358" y="456"/>
                  </a:lnTo>
                  <a:lnTo>
                    <a:pt x="362" y="456"/>
                  </a:lnTo>
                  <a:lnTo>
                    <a:pt x="362" y="452"/>
                  </a:lnTo>
                  <a:lnTo>
                    <a:pt x="362" y="448"/>
                  </a:lnTo>
                  <a:lnTo>
                    <a:pt x="366" y="444"/>
                  </a:lnTo>
                  <a:lnTo>
                    <a:pt x="366" y="442"/>
                  </a:lnTo>
                  <a:lnTo>
                    <a:pt x="362" y="438"/>
                  </a:lnTo>
                  <a:lnTo>
                    <a:pt x="362" y="434"/>
                  </a:lnTo>
                  <a:lnTo>
                    <a:pt x="358" y="430"/>
                  </a:lnTo>
                  <a:lnTo>
                    <a:pt x="358" y="434"/>
                  </a:lnTo>
                  <a:lnTo>
                    <a:pt x="354" y="434"/>
                  </a:lnTo>
                  <a:lnTo>
                    <a:pt x="354" y="438"/>
                  </a:lnTo>
                  <a:lnTo>
                    <a:pt x="354" y="442"/>
                  </a:lnTo>
                  <a:lnTo>
                    <a:pt x="354" y="444"/>
                  </a:lnTo>
                  <a:lnTo>
                    <a:pt x="354" y="448"/>
                  </a:lnTo>
                  <a:lnTo>
                    <a:pt x="350" y="448"/>
                  </a:lnTo>
                  <a:lnTo>
                    <a:pt x="346" y="448"/>
                  </a:lnTo>
                  <a:lnTo>
                    <a:pt x="342" y="448"/>
                  </a:lnTo>
                  <a:lnTo>
                    <a:pt x="340" y="452"/>
                  </a:lnTo>
                  <a:lnTo>
                    <a:pt x="340" y="448"/>
                  </a:lnTo>
                  <a:lnTo>
                    <a:pt x="342" y="448"/>
                  </a:lnTo>
                  <a:lnTo>
                    <a:pt x="342" y="444"/>
                  </a:lnTo>
                  <a:lnTo>
                    <a:pt x="346" y="444"/>
                  </a:lnTo>
                  <a:lnTo>
                    <a:pt x="350" y="444"/>
                  </a:lnTo>
                  <a:lnTo>
                    <a:pt x="350" y="442"/>
                  </a:lnTo>
                  <a:lnTo>
                    <a:pt x="350" y="438"/>
                  </a:lnTo>
                  <a:lnTo>
                    <a:pt x="350" y="434"/>
                  </a:lnTo>
                  <a:lnTo>
                    <a:pt x="350" y="430"/>
                  </a:lnTo>
                  <a:lnTo>
                    <a:pt x="350" y="426"/>
                  </a:lnTo>
                  <a:lnTo>
                    <a:pt x="350" y="422"/>
                  </a:lnTo>
                  <a:lnTo>
                    <a:pt x="354" y="418"/>
                  </a:lnTo>
                  <a:lnTo>
                    <a:pt x="354" y="414"/>
                  </a:lnTo>
                  <a:lnTo>
                    <a:pt x="354" y="412"/>
                  </a:lnTo>
                  <a:lnTo>
                    <a:pt x="358" y="412"/>
                  </a:lnTo>
                  <a:lnTo>
                    <a:pt x="358" y="408"/>
                  </a:lnTo>
                  <a:lnTo>
                    <a:pt x="354" y="404"/>
                  </a:lnTo>
                  <a:lnTo>
                    <a:pt x="354" y="400"/>
                  </a:lnTo>
                  <a:lnTo>
                    <a:pt x="354" y="404"/>
                  </a:lnTo>
                  <a:lnTo>
                    <a:pt x="354" y="408"/>
                  </a:lnTo>
                  <a:lnTo>
                    <a:pt x="350" y="408"/>
                  </a:lnTo>
                  <a:lnTo>
                    <a:pt x="350" y="412"/>
                  </a:lnTo>
                  <a:lnTo>
                    <a:pt x="346" y="412"/>
                  </a:lnTo>
                  <a:lnTo>
                    <a:pt x="346" y="414"/>
                  </a:lnTo>
                  <a:lnTo>
                    <a:pt x="346" y="418"/>
                  </a:lnTo>
                  <a:lnTo>
                    <a:pt x="342" y="422"/>
                  </a:lnTo>
                  <a:lnTo>
                    <a:pt x="342" y="418"/>
                  </a:lnTo>
                  <a:lnTo>
                    <a:pt x="340" y="422"/>
                  </a:lnTo>
                  <a:lnTo>
                    <a:pt x="342" y="422"/>
                  </a:lnTo>
                  <a:lnTo>
                    <a:pt x="340" y="422"/>
                  </a:lnTo>
                  <a:lnTo>
                    <a:pt x="336" y="426"/>
                  </a:lnTo>
                  <a:lnTo>
                    <a:pt x="332" y="426"/>
                  </a:lnTo>
                  <a:lnTo>
                    <a:pt x="332" y="430"/>
                  </a:lnTo>
                  <a:lnTo>
                    <a:pt x="332" y="434"/>
                  </a:lnTo>
                  <a:lnTo>
                    <a:pt x="328" y="434"/>
                  </a:lnTo>
                  <a:lnTo>
                    <a:pt x="328" y="438"/>
                  </a:lnTo>
                  <a:lnTo>
                    <a:pt x="324" y="442"/>
                  </a:lnTo>
                  <a:lnTo>
                    <a:pt x="328" y="442"/>
                  </a:lnTo>
                  <a:lnTo>
                    <a:pt x="328" y="444"/>
                  </a:lnTo>
                  <a:lnTo>
                    <a:pt x="328" y="442"/>
                  </a:lnTo>
                  <a:lnTo>
                    <a:pt x="324" y="442"/>
                  </a:lnTo>
                  <a:lnTo>
                    <a:pt x="324" y="444"/>
                  </a:lnTo>
                  <a:lnTo>
                    <a:pt x="324" y="442"/>
                  </a:lnTo>
                  <a:lnTo>
                    <a:pt x="320" y="442"/>
                  </a:lnTo>
                  <a:lnTo>
                    <a:pt x="320" y="438"/>
                  </a:lnTo>
                  <a:lnTo>
                    <a:pt x="316" y="438"/>
                  </a:lnTo>
                  <a:lnTo>
                    <a:pt x="316" y="434"/>
                  </a:lnTo>
                  <a:lnTo>
                    <a:pt x="320" y="438"/>
                  </a:lnTo>
                  <a:lnTo>
                    <a:pt x="320" y="434"/>
                  </a:lnTo>
                  <a:lnTo>
                    <a:pt x="320" y="430"/>
                  </a:lnTo>
                  <a:lnTo>
                    <a:pt x="316" y="430"/>
                  </a:lnTo>
                  <a:lnTo>
                    <a:pt x="316" y="426"/>
                  </a:lnTo>
                  <a:lnTo>
                    <a:pt x="316" y="422"/>
                  </a:lnTo>
                  <a:lnTo>
                    <a:pt x="314" y="422"/>
                  </a:lnTo>
                  <a:lnTo>
                    <a:pt x="314" y="418"/>
                  </a:lnTo>
                  <a:lnTo>
                    <a:pt x="314" y="414"/>
                  </a:lnTo>
                  <a:lnTo>
                    <a:pt x="310" y="412"/>
                  </a:lnTo>
                  <a:lnTo>
                    <a:pt x="306" y="412"/>
                  </a:lnTo>
                  <a:lnTo>
                    <a:pt x="302" y="408"/>
                  </a:lnTo>
                  <a:lnTo>
                    <a:pt x="302" y="404"/>
                  </a:lnTo>
                  <a:lnTo>
                    <a:pt x="306" y="404"/>
                  </a:lnTo>
                  <a:lnTo>
                    <a:pt x="306" y="400"/>
                  </a:lnTo>
                  <a:lnTo>
                    <a:pt x="302" y="400"/>
                  </a:lnTo>
                  <a:lnTo>
                    <a:pt x="302" y="396"/>
                  </a:lnTo>
                  <a:lnTo>
                    <a:pt x="298" y="396"/>
                  </a:lnTo>
                  <a:lnTo>
                    <a:pt x="298" y="400"/>
                  </a:lnTo>
                  <a:lnTo>
                    <a:pt x="298" y="396"/>
                  </a:lnTo>
                  <a:lnTo>
                    <a:pt x="298" y="392"/>
                  </a:lnTo>
                  <a:lnTo>
                    <a:pt x="294" y="392"/>
                  </a:lnTo>
                  <a:lnTo>
                    <a:pt x="290" y="392"/>
                  </a:lnTo>
                  <a:lnTo>
                    <a:pt x="286" y="392"/>
                  </a:lnTo>
                  <a:lnTo>
                    <a:pt x="286" y="388"/>
                  </a:lnTo>
                  <a:lnTo>
                    <a:pt x="284" y="388"/>
                  </a:lnTo>
                  <a:lnTo>
                    <a:pt x="280" y="388"/>
                  </a:lnTo>
                  <a:lnTo>
                    <a:pt x="276" y="388"/>
                  </a:lnTo>
                  <a:lnTo>
                    <a:pt x="272" y="388"/>
                  </a:lnTo>
                  <a:lnTo>
                    <a:pt x="272" y="384"/>
                  </a:lnTo>
                  <a:lnTo>
                    <a:pt x="268" y="384"/>
                  </a:lnTo>
                  <a:lnTo>
                    <a:pt x="268" y="382"/>
                  </a:lnTo>
                  <a:lnTo>
                    <a:pt x="264" y="382"/>
                  </a:lnTo>
                  <a:lnTo>
                    <a:pt x="260" y="382"/>
                  </a:lnTo>
                  <a:lnTo>
                    <a:pt x="260" y="378"/>
                  </a:lnTo>
                  <a:lnTo>
                    <a:pt x="258" y="382"/>
                  </a:lnTo>
                  <a:lnTo>
                    <a:pt x="254" y="382"/>
                  </a:lnTo>
                  <a:lnTo>
                    <a:pt x="246" y="382"/>
                  </a:lnTo>
                  <a:lnTo>
                    <a:pt x="242" y="382"/>
                  </a:lnTo>
                  <a:lnTo>
                    <a:pt x="238" y="382"/>
                  </a:lnTo>
                  <a:lnTo>
                    <a:pt x="234" y="382"/>
                  </a:lnTo>
                  <a:lnTo>
                    <a:pt x="230" y="382"/>
                  </a:lnTo>
                  <a:lnTo>
                    <a:pt x="228" y="384"/>
                  </a:lnTo>
                  <a:lnTo>
                    <a:pt x="224" y="384"/>
                  </a:lnTo>
                  <a:lnTo>
                    <a:pt x="216" y="388"/>
                  </a:lnTo>
                  <a:lnTo>
                    <a:pt x="216" y="392"/>
                  </a:lnTo>
                  <a:lnTo>
                    <a:pt x="212" y="392"/>
                  </a:lnTo>
                  <a:lnTo>
                    <a:pt x="208" y="392"/>
                  </a:lnTo>
                  <a:lnTo>
                    <a:pt x="204" y="392"/>
                  </a:lnTo>
                  <a:lnTo>
                    <a:pt x="202" y="392"/>
                  </a:lnTo>
                  <a:lnTo>
                    <a:pt x="202" y="396"/>
                  </a:lnTo>
                  <a:lnTo>
                    <a:pt x="198" y="396"/>
                  </a:lnTo>
                  <a:lnTo>
                    <a:pt x="194" y="396"/>
                  </a:lnTo>
                  <a:lnTo>
                    <a:pt x="194" y="392"/>
                  </a:lnTo>
                  <a:lnTo>
                    <a:pt x="190" y="392"/>
                  </a:lnTo>
                  <a:lnTo>
                    <a:pt x="186" y="392"/>
                  </a:lnTo>
                  <a:lnTo>
                    <a:pt x="182" y="396"/>
                  </a:lnTo>
                  <a:lnTo>
                    <a:pt x="178" y="400"/>
                  </a:lnTo>
                  <a:lnTo>
                    <a:pt x="174" y="400"/>
                  </a:lnTo>
                  <a:lnTo>
                    <a:pt x="172" y="404"/>
                  </a:lnTo>
                  <a:lnTo>
                    <a:pt x="168" y="404"/>
                  </a:lnTo>
                  <a:lnTo>
                    <a:pt x="168" y="408"/>
                  </a:lnTo>
                  <a:lnTo>
                    <a:pt x="164" y="408"/>
                  </a:lnTo>
                  <a:lnTo>
                    <a:pt x="160" y="408"/>
                  </a:lnTo>
                  <a:lnTo>
                    <a:pt x="160" y="412"/>
                  </a:lnTo>
                  <a:lnTo>
                    <a:pt x="160" y="414"/>
                  </a:lnTo>
                  <a:lnTo>
                    <a:pt x="156" y="418"/>
                  </a:lnTo>
                  <a:lnTo>
                    <a:pt x="156" y="422"/>
                  </a:lnTo>
                  <a:lnTo>
                    <a:pt x="152" y="422"/>
                  </a:lnTo>
                  <a:lnTo>
                    <a:pt x="152" y="426"/>
                  </a:lnTo>
                  <a:lnTo>
                    <a:pt x="148" y="422"/>
                  </a:lnTo>
                  <a:lnTo>
                    <a:pt x="148" y="426"/>
                  </a:lnTo>
                  <a:lnTo>
                    <a:pt x="146" y="426"/>
                  </a:lnTo>
                  <a:lnTo>
                    <a:pt x="146" y="422"/>
                  </a:lnTo>
                  <a:lnTo>
                    <a:pt x="142" y="422"/>
                  </a:lnTo>
                  <a:lnTo>
                    <a:pt x="142" y="426"/>
                  </a:lnTo>
                  <a:lnTo>
                    <a:pt x="142" y="422"/>
                  </a:lnTo>
                  <a:lnTo>
                    <a:pt x="138" y="422"/>
                  </a:lnTo>
                  <a:lnTo>
                    <a:pt x="138" y="426"/>
                  </a:lnTo>
                  <a:lnTo>
                    <a:pt x="134" y="426"/>
                  </a:lnTo>
                  <a:lnTo>
                    <a:pt x="130" y="426"/>
                  </a:lnTo>
                  <a:lnTo>
                    <a:pt x="130" y="422"/>
                  </a:lnTo>
                  <a:lnTo>
                    <a:pt x="126" y="422"/>
                  </a:lnTo>
                  <a:lnTo>
                    <a:pt x="122" y="422"/>
                  </a:lnTo>
                  <a:lnTo>
                    <a:pt x="120" y="422"/>
                  </a:lnTo>
                  <a:lnTo>
                    <a:pt x="116" y="422"/>
                  </a:lnTo>
                  <a:lnTo>
                    <a:pt x="112" y="422"/>
                  </a:lnTo>
                  <a:lnTo>
                    <a:pt x="108" y="426"/>
                  </a:lnTo>
                  <a:lnTo>
                    <a:pt x="104" y="426"/>
                  </a:lnTo>
                  <a:lnTo>
                    <a:pt x="102" y="426"/>
                  </a:lnTo>
                  <a:lnTo>
                    <a:pt x="98" y="426"/>
                  </a:lnTo>
                  <a:lnTo>
                    <a:pt x="98" y="430"/>
                  </a:lnTo>
                  <a:lnTo>
                    <a:pt x="94" y="430"/>
                  </a:lnTo>
                  <a:lnTo>
                    <a:pt x="94" y="434"/>
                  </a:lnTo>
                  <a:lnTo>
                    <a:pt x="90" y="438"/>
                  </a:lnTo>
                  <a:lnTo>
                    <a:pt x="90" y="434"/>
                  </a:lnTo>
                  <a:lnTo>
                    <a:pt x="86" y="434"/>
                  </a:lnTo>
                  <a:lnTo>
                    <a:pt x="86" y="438"/>
                  </a:lnTo>
                  <a:lnTo>
                    <a:pt x="82" y="438"/>
                  </a:lnTo>
                  <a:lnTo>
                    <a:pt x="82" y="442"/>
                  </a:lnTo>
                  <a:lnTo>
                    <a:pt x="78" y="442"/>
                  </a:lnTo>
                  <a:lnTo>
                    <a:pt x="78" y="444"/>
                  </a:lnTo>
                  <a:lnTo>
                    <a:pt x="74" y="444"/>
                  </a:lnTo>
                  <a:lnTo>
                    <a:pt x="72" y="444"/>
                  </a:lnTo>
                  <a:lnTo>
                    <a:pt x="74" y="444"/>
                  </a:lnTo>
                  <a:lnTo>
                    <a:pt x="74" y="448"/>
                  </a:lnTo>
                  <a:lnTo>
                    <a:pt x="72" y="448"/>
                  </a:lnTo>
                  <a:lnTo>
                    <a:pt x="72" y="444"/>
                  </a:lnTo>
                  <a:lnTo>
                    <a:pt x="68" y="444"/>
                  </a:lnTo>
                  <a:lnTo>
                    <a:pt x="68" y="448"/>
                  </a:lnTo>
                  <a:lnTo>
                    <a:pt x="68" y="444"/>
                  </a:lnTo>
                  <a:lnTo>
                    <a:pt x="64" y="444"/>
                  </a:lnTo>
                  <a:lnTo>
                    <a:pt x="60" y="444"/>
                  </a:lnTo>
                  <a:lnTo>
                    <a:pt x="56" y="444"/>
                  </a:lnTo>
                  <a:lnTo>
                    <a:pt x="52" y="444"/>
                  </a:lnTo>
                  <a:lnTo>
                    <a:pt x="48" y="444"/>
                  </a:lnTo>
                  <a:lnTo>
                    <a:pt x="48" y="442"/>
                  </a:lnTo>
                  <a:lnTo>
                    <a:pt x="46" y="442"/>
                  </a:lnTo>
                  <a:lnTo>
                    <a:pt x="46" y="438"/>
                  </a:lnTo>
                  <a:lnTo>
                    <a:pt x="42" y="438"/>
                  </a:lnTo>
                  <a:lnTo>
                    <a:pt x="42" y="434"/>
                  </a:lnTo>
                  <a:lnTo>
                    <a:pt x="38" y="434"/>
                  </a:lnTo>
                  <a:lnTo>
                    <a:pt x="34" y="430"/>
                  </a:lnTo>
                  <a:lnTo>
                    <a:pt x="34" y="434"/>
                  </a:lnTo>
                  <a:lnTo>
                    <a:pt x="30" y="430"/>
                  </a:lnTo>
                  <a:lnTo>
                    <a:pt x="30" y="426"/>
                  </a:lnTo>
                  <a:lnTo>
                    <a:pt x="30" y="422"/>
                  </a:lnTo>
                  <a:lnTo>
                    <a:pt x="30" y="418"/>
                  </a:lnTo>
                  <a:lnTo>
                    <a:pt x="34" y="418"/>
                  </a:lnTo>
                  <a:lnTo>
                    <a:pt x="38" y="418"/>
                  </a:lnTo>
                  <a:lnTo>
                    <a:pt x="42" y="414"/>
                  </a:lnTo>
                  <a:lnTo>
                    <a:pt x="42" y="412"/>
                  </a:lnTo>
                  <a:lnTo>
                    <a:pt x="42" y="408"/>
                  </a:lnTo>
                  <a:lnTo>
                    <a:pt x="42" y="404"/>
                  </a:lnTo>
                  <a:lnTo>
                    <a:pt x="42" y="400"/>
                  </a:lnTo>
                  <a:lnTo>
                    <a:pt x="42" y="404"/>
                  </a:lnTo>
                  <a:lnTo>
                    <a:pt x="42" y="400"/>
                  </a:lnTo>
                  <a:lnTo>
                    <a:pt x="42" y="396"/>
                  </a:lnTo>
                  <a:lnTo>
                    <a:pt x="42" y="392"/>
                  </a:lnTo>
                  <a:lnTo>
                    <a:pt x="42" y="388"/>
                  </a:lnTo>
                  <a:lnTo>
                    <a:pt x="42" y="384"/>
                  </a:lnTo>
                  <a:lnTo>
                    <a:pt x="42" y="382"/>
                  </a:lnTo>
                  <a:lnTo>
                    <a:pt x="42" y="378"/>
                  </a:lnTo>
                  <a:lnTo>
                    <a:pt x="38" y="378"/>
                  </a:lnTo>
                  <a:lnTo>
                    <a:pt x="38" y="374"/>
                  </a:lnTo>
                  <a:lnTo>
                    <a:pt x="38" y="370"/>
                  </a:lnTo>
                  <a:lnTo>
                    <a:pt x="34" y="370"/>
                  </a:lnTo>
                  <a:lnTo>
                    <a:pt x="34" y="366"/>
                  </a:lnTo>
                  <a:lnTo>
                    <a:pt x="34" y="362"/>
                  </a:lnTo>
                  <a:lnTo>
                    <a:pt x="34" y="358"/>
                  </a:lnTo>
                  <a:lnTo>
                    <a:pt x="34" y="356"/>
                  </a:lnTo>
                  <a:lnTo>
                    <a:pt x="30" y="356"/>
                  </a:lnTo>
                  <a:lnTo>
                    <a:pt x="30" y="352"/>
                  </a:lnTo>
                  <a:lnTo>
                    <a:pt x="30" y="348"/>
                  </a:lnTo>
                  <a:lnTo>
                    <a:pt x="30" y="344"/>
                  </a:lnTo>
                  <a:lnTo>
                    <a:pt x="30" y="340"/>
                  </a:lnTo>
                  <a:lnTo>
                    <a:pt x="30" y="336"/>
                  </a:lnTo>
                  <a:lnTo>
                    <a:pt x="26" y="332"/>
                  </a:lnTo>
                  <a:lnTo>
                    <a:pt x="26" y="328"/>
                  </a:lnTo>
                  <a:lnTo>
                    <a:pt x="26" y="326"/>
                  </a:lnTo>
                  <a:lnTo>
                    <a:pt x="22" y="322"/>
                  </a:lnTo>
                  <a:lnTo>
                    <a:pt x="22" y="318"/>
                  </a:lnTo>
                  <a:lnTo>
                    <a:pt x="18" y="318"/>
                  </a:lnTo>
                  <a:lnTo>
                    <a:pt x="18" y="314"/>
                  </a:lnTo>
                  <a:lnTo>
                    <a:pt x="18" y="310"/>
                  </a:lnTo>
                  <a:lnTo>
                    <a:pt x="18" y="306"/>
                  </a:lnTo>
                  <a:lnTo>
                    <a:pt x="18" y="302"/>
                  </a:lnTo>
                  <a:lnTo>
                    <a:pt x="16" y="300"/>
                  </a:lnTo>
                  <a:lnTo>
                    <a:pt x="16" y="296"/>
                  </a:lnTo>
                  <a:lnTo>
                    <a:pt x="12" y="296"/>
                  </a:lnTo>
                  <a:lnTo>
                    <a:pt x="12" y="292"/>
                  </a:lnTo>
                  <a:lnTo>
                    <a:pt x="12" y="288"/>
                  </a:lnTo>
                  <a:lnTo>
                    <a:pt x="8" y="288"/>
                  </a:lnTo>
                  <a:lnTo>
                    <a:pt x="8" y="286"/>
                  </a:lnTo>
                  <a:lnTo>
                    <a:pt x="8" y="282"/>
                  </a:lnTo>
                  <a:lnTo>
                    <a:pt x="8" y="286"/>
                  </a:lnTo>
                  <a:lnTo>
                    <a:pt x="8" y="282"/>
                  </a:lnTo>
                  <a:lnTo>
                    <a:pt x="12" y="286"/>
                  </a:lnTo>
                  <a:lnTo>
                    <a:pt x="12" y="288"/>
                  </a:lnTo>
                  <a:lnTo>
                    <a:pt x="12" y="292"/>
                  </a:lnTo>
                  <a:lnTo>
                    <a:pt x="16" y="292"/>
                  </a:lnTo>
                  <a:lnTo>
                    <a:pt x="16" y="288"/>
                  </a:lnTo>
                  <a:lnTo>
                    <a:pt x="16" y="286"/>
                  </a:lnTo>
                  <a:lnTo>
                    <a:pt x="12" y="286"/>
                  </a:lnTo>
                  <a:lnTo>
                    <a:pt x="12" y="282"/>
                  </a:lnTo>
                  <a:lnTo>
                    <a:pt x="12" y="278"/>
                  </a:lnTo>
                  <a:lnTo>
                    <a:pt x="8" y="274"/>
                  </a:lnTo>
                  <a:lnTo>
                    <a:pt x="12" y="270"/>
                  </a:lnTo>
                  <a:lnTo>
                    <a:pt x="12" y="274"/>
                  </a:lnTo>
                  <a:lnTo>
                    <a:pt x="12" y="278"/>
                  </a:lnTo>
                  <a:lnTo>
                    <a:pt x="16" y="278"/>
                  </a:lnTo>
                  <a:lnTo>
                    <a:pt x="16" y="282"/>
                  </a:lnTo>
                  <a:lnTo>
                    <a:pt x="12" y="282"/>
                  </a:lnTo>
                  <a:lnTo>
                    <a:pt x="16" y="286"/>
                  </a:lnTo>
                  <a:lnTo>
                    <a:pt x="16" y="282"/>
                  </a:lnTo>
                  <a:lnTo>
                    <a:pt x="16" y="286"/>
                  </a:lnTo>
                  <a:lnTo>
                    <a:pt x="18" y="288"/>
                  </a:lnTo>
                  <a:lnTo>
                    <a:pt x="18" y="286"/>
                  </a:lnTo>
                  <a:lnTo>
                    <a:pt x="18" y="282"/>
                  </a:lnTo>
                  <a:lnTo>
                    <a:pt x="22" y="282"/>
                  </a:lnTo>
                  <a:lnTo>
                    <a:pt x="22" y="278"/>
                  </a:lnTo>
                  <a:lnTo>
                    <a:pt x="18" y="274"/>
                  </a:lnTo>
                  <a:lnTo>
                    <a:pt x="16" y="270"/>
                  </a:lnTo>
                  <a:lnTo>
                    <a:pt x="16" y="266"/>
                  </a:lnTo>
                  <a:lnTo>
                    <a:pt x="12" y="262"/>
                  </a:lnTo>
                  <a:lnTo>
                    <a:pt x="12" y="258"/>
                  </a:lnTo>
                  <a:lnTo>
                    <a:pt x="12" y="256"/>
                  </a:lnTo>
                  <a:lnTo>
                    <a:pt x="8" y="256"/>
                  </a:lnTo>
                  <a:lnTo>
                    <a:pt x="8" y="252"/>
                  </a:lnTo>
                  <a:lnTo>
                    <a:pt x="8" y="248"/>
                  </a:lnTo>
                  <a:lnTo>
                    <a:pt x="12" y="244"/>
                  </a:lnTo>
                  <a:lnTo>
                    <a:pt x="12" y="240"/>
                  </a:lnTo>
                  <a:lnTo>
                    <a:pt x="12" y="236"/>
                  </a:lnTo>
                  <a:lnTo>
                    <a:pt x="16" y="236"/>
                  </a:lnTo>
                  <a:lnTo>
                    <a:pt x="16" y="232"/>
                  </a:lnTo>
                  <a:lnTo>
                    <a:pt x="16" y="228"/>
                  </a:lnTo>
                  <a:lnTo>
                    <a:pt x="16" y="226"/>
                  </a:lnTo>
                  <a:lnTo>
                    <a:pt x="16" y="222"/>
                  </a:lnTo>
                  <a:lnTo>
                    <a:pt x="12" y="222"/>
                  </a:lnTo>
                  <a:lnTo>
                    <a:pt x="12" y="218"/>
                  </a:lnTo>
                  <a:lnTo>
                    <a:pt x="16" y="218"/>
                  </a:lnTo>
                  <a:lnTo>
                    <a:pt x="16" y="214"/>
                  </a:lnTo>
                  <a:lnTo>
                    <a:pt x="16" y="210"/>
                  </a:lnTo>
                  <a:lnTo>
                    <a:pt x="16" y="206"/>
                  </a:lnTo>
                  <a:lnTo>
                    <a:pt x="18" y="206"/>
                  </a:lnTo>
                  <a:lnTo>
                    <a:pt x="18" y="210"/>
                  </a:lnTo>
                  <a:lnTo>
                    <a:pt x="18" y="214"/>
                  </a:lnTo>
                  <a:lnTo>
                    <a:pt x="18" y="218"/>
                  </a:lnTo>
                  <a:lnTo>
                    <a:pt x="22" y="218"/>
                  </a:lnTo>
                  <a:lnTo>
                    <a:pt x="22" y="214"/>
                  </a:lnTo>
                  <a:lnTo>
                    <a:pt x="22" y="210"/>
                  </a:lnTo>
                  <a:lnTo>
                    <a:pt x="26" y="210"/>
                  </a:lnTo>
                  <a:lnTo>
                    <a:pt x="26" y="206"/>
                  </a:lnTo>
                  <a:lnTo>
                    <a:pt x="30" y="202"/>
                  </a:lnTo>
                  <a:lnTo>
                    <a:pt x="34" y="202"/>
                  </a:lnTo>
                  <a:lnTo>
                    <a:pt x="38" y="200"/>
                  </a:lnTo>
                  <a:lnTo>
                    <a:pt x="42" y="196"/>
                  </a:lnTo>
                  <a:lnTo>
                    <a:pt x="46" y="196"/>
                  </a:lnTo>
                  <a:lnTo>
                    <a:pt x="46" y="192"/>
                  </a:lnTo>
                  <a:lnTo>
                    <a:pt x="48" y="192"/>
                  </a:lnTo>
                  <a:lnTo>
                    <a:pt x="48" y="188"/>
                  </a:lnTo>
                  <a:lnTo>
                    <a:pt x="52" y="188"/>
                  </a:lnTo>
                  <a:lnTo>
                    <a:pt x="56" y="188"/>
                  </a:lnTo>
                  <a:lnTo>
                    <a:pt x="56" y="184"/>
                  </a:lnTo>
                  <a:lnTo>
                    <a:pt x="60" y="184"/>
                  </a:lnTo>
                  <a:lnTo>
                    <a:pt x="64" y="184"/>
                  </a:lnTo>
                  <a:lnTo>
                    <a:pt x="64" y="188"/>
                  </a:lnTo>
                  <a:lnTo>
                    <a:pt x="68" y="188"/>
                  </a:lnTo>
                  <a:lnTo>
                    <a:pt x="68" y="184"/>
                  </a:lnTo>
                  <a:lnTo>
                    <a:pt x="72" y="184"/>
                  </a:lnTo>
                  <a:lnTo>
                    <a:pt x="74" y="184"/>
                  </a:lnTo>
                  <a:lnTo>
                    <a:pt x="74" y="180"/>
                  </a:lnTo>
                  <a:lnTo>
                    <a:pt x="78" y="180"/>
                  </a:lnTo>
                  <a:lnTo>
                    <a:pt x="82" y="180"/>
                  </a:lnTo>
                  <a:lnTo>
                    <a:pt x="86" y="176"/>
                  </a:lnTo>
                  <a:lnTo>
                    <a:pt x="90" y="172"/>
                  </a:lnTo>
                  <a:lnTo>
                    <a:pt x="94" y="172"/>
                  </a:lnTo>
                  <a:lnTo>
                    <a:pt x="98" y="172"/>
                  </a:lnTo>
                  <a:lnTo>
                    <a:pt x="102" y="172"/>
                  </a:lnTo>
                  <a:lnTo>
                    <a:pt x="104" y="172"/>
                  </a:lnTo>
                  <a:lnTo>
                    <a:pt x="108" y="170"/>
                  </a:lnTo>
                  <a:lnTo>
                    <a:pt x="112" y="170"/>
                  </a:lnTo>
                  <a:lnTo>
                    <a:pt x="116" y="166"/>
                  </a:lnTo>
                  <a:lnTo>
                    <a:pt x="120" y="166"/>
                  </a:lnTo>
                  <a:lnTo>
                    <a:pt x="120" y="162"/>
                  </a:lnTo>
                  <a:lnTo>
                    <a:pt x="122" y="158"/>
                  </a:lnTo>
                  <a:lnTo>
                    <a:pt x="122" y="154"/>
                  </a:lnTo>
                  <a:lnTo>
                    <a:pt x="126" y="150"/>
                  </a:lnTo>
                  <a:lnTo>
                    <a:pt x="126" y="146"/>
                  </a:lnTo>
                  <a:lnTo>
                    <a:pt x="130" y="146"/>
                  </a:lnTo>
                  <a:lnTo>
                    <a:pt x="130" y="142"/>
                  </a:lnTo>
                  <a:lnTo>
                    <a:pt x="134" y="140"/>
                  </a:lnTo>
                  <a:lnTo>
                    <a:pt x="134" y="136"/>
                  </a:lnTo>
                  <a:lnTo>
                    <a:pt x="134" y="132"/>
                  </a:lnTo>
                  <a:lnTo>
                    <a:pt x="134" y="128"/>
                  </a:lnTo>
                  <a:lnTo>
                    <a:pt x="134" y="124"/>
                  </a:lnTo>
                  <a:lnTo>
                    <a:pt x="134" y="120"/>
                  </a:lnTo>
                  <a:lnTo>
                    <a:pt x="138" y="120"/>
                  </a:lnTo>
                  <a:lnTo>
                    <a:pt x="138" y="116"/>
                  </a:lnTo>
                  <a:lnTo>
                    <a:pt x="142" y="116"/>
                  </a:lnTo>
                  <a:lnTo>
                    <a:pt x="142" y="114"/>
                  </a:lnTo>
                  <a:lnTo>
                    <a:pt x="142" y="110"/>
                  </a:lnTo>
                  <a:lnTo>
                    <a:pt x="146" y="110"/>
                  </a:lnTo>
                  <a:lnTo>
                    <a:pt x="146" y="114"/>
                  </a:lnTo>
                  <a:lnTo>
                    <a:pt x="146" y="110"/>
                  </a:lnTo>
                  <a:lnTo>
                    <a:pt x="146" y="114"/>
                  </a:lnTo>
                  <a:lnTo>
                    <a:pt x="146" y="116"/>
                  </a:lnTo>
                  <a:lnTo>
                    <a:pt x="148" y="120"/>
                  </a:lnTo>
                  <a:lnTo>
                    <a:pt x="148" y="124"/>
                  </a:lnTo>
                  <a:lnTo>
                    <a:pt x="148" y="128"/>
                  </a:lnTo>
                  <a:lnTo>
                    <a:pt x="152" y="128"/>
                  </a:lnTo>
                  <a:lnTo>
                    <a:pt x="152" y="132"/>
                  </a:lnTo>
                  <a:lnTo>
                    <a:pt x="152" y="128"/>
                  </a:lnTo>
                  <a:lnTo>
                    <a:pt x="152" y="124"/>
                  </a:lnTo>
                  <a:lnTo>
                    <a:pt x="152" y="120"/>
                  </a:lnTo>
                  <a:lnTo>
                    <a:pt x="156" y="120"/>
                  </a:lnTo>
                  <a:lnTo>
                    <a:pt x="156" y="124"/>
                  </a:lnTo>
                  <a:lnTo>
                    <a:pt x="156" y="120"/>
                  </a:lnTo>
                  <a:lnTo>
                    <a:pt x="156" y="116"/>
                  </a:lnTo>
                  <a:lnTo>
                    <a:pt x="152" y="116"/>
                  </a:lnTo>
                  <a:lnTo>
                    <a:pt x="152" y="114"/>
                  </a:lnTo>
                  <a:lnTo>
                    <a:pt x="148" y="114"/>
                  </a:lnTo>
                  <a:lnTo>
                    <a:pt x="152" y="114"/>
                  </a:lnTo>
                  <a:lnTo>
                    <a:pt x="152" y="110"/>
                  </a:lnTo>
                  <a:lnTo>
                    <a:pt x="152" y="106"/>
                  </a:lnTo>
                  <a:lnTo>
                    <a:pt x="156" y="106"/>
                  </a:lnTo>
                  <a:lnTo>
                    <a:pt x="156" y="110"/>
                  </a:lnTo>
                  <a:lnTo>
                    <a:pt x="156" y="106"/>
                  </a:lnTo>
                  <a:lnTo>
                    <a:pt x="160" y="106"/>
                  </a:lnTo>
                  <a:lnTo>
                    <a:pt x="160" y="110"/>
                  </a:lnTo>
                  <a:lnTo>
                    <a:pt x="164" y="110"/>
                  </a:lnTo>
                  <a:lnTo>
                    <a:pt x="168" y="110"/>
                  </a:lnTo>
                  <a:lnTo>
                    <a:pt x="172" y="110"/>
                  </a:lnTo>
                  <a:lnTo>
                    <a:pt x="168" y="110"/>
                  </a:lnTo>
                  <a:lnTo>
                    <a:pt x="164" y="110"/>
                  </a:lnTo>
                  <a:lnTo>
                    <a:pt x="164" y="106"/>
                  </a:lnTo>
                  <a:lnTo>
                    <a:pt x="168" y="106"/>
                  </a:lnTo>
                  <a:lnTo>
                    <a:pt x="168" y="102"/>
                  </a:lnTo>
                  <a:lnTo>
                    <a:pt x="168" y="98"/>
                  </a:lnTo>
                  <a:lnTo>
                    <a:pt x="168" y="102"/>
                  </a:lnTo>
                  <a:lnTo>
                    <a:pt x="164" y="102"/>
                  </a:lnTo>
                  <a:lnTo>
                    <a:pt x="164" y="98"/>
                  </a:lnTo>
                  <a:lnTo>
                    <a:pt x="164" y="94"/>
                  </a:lnTo>
                  <a:lnTo>
                    <a:pt x="168" y="94"/>
                  </a:lnTo>
                  <a:lnTo>
                    <a:pt x="168" y="90"/>
                  </a:lnTo>
                  <a:lnTo>
                    <a:pt x="172" y="90"/>
                  </a:lnTo>
                  <a:lnTo>
                    <a:pt x="172" y="94"/>
                  </a:lnTo>
                  <a:lnTo>
                    <a:pt x="174" y="94"/>
                  </a:lnTo>
                  <a:lnTo>
                    <a:pt x="174" y="90"/>
                  </a:lnTo>
                  <a:lnTo>
                    <a:pt x="172" y="90"/>
                  </a:lnTo>
                  <a:lnTo>
                    <a:pt x="174" y="86"/>
                  </a:lnTo>
                  <a:lnTo>
                    <a:pt x="172" y="86"/>
                  </a:lnTo>
                  <a:lnTo>
                    <a:pt x="172" y="90"/>
                  </a:lnTo>
                  <a:lnTo>
                    <a:pt x="172" y="86"/>
                  </a:lnTo>
                  <a:lnTo>
                    <a:pt x="174" y="86"/>
                  </a:lnTo>
                  <a:lnTo>
                    <a:pt x="178" y="86"/>
                  </a:lnTo>
                  <a:lnTo>
                    <a:pt x="174" y="86"/>
                  </a:lnTo>
                  <a:lnTo>
                    <a:pt x="174" y="84"/>
                  </a:lnTo>
                  <a:lnTo>
                    <a:pt x="174" y="80"/>
                  </a:lnTo>
                  <a:lnTo>
                    <a:pt x="178" y="76"/>
                  </a:lnTo>
                  <a:lnTo>
                    <a:pt x="178" y="80"/>
                  </a:lnTo>
                  <a:lnTo>
                    <a:pt x="182" y="80"/>
                  </a:lnTo>
                  <a:lnTo>
                    <a:pt x="182" y="76"/>
                  </a:lnTo>
                  <a:lnTo>
                    <a:pt x="182" y="72"/>
                  </a:lnTo>
                  <a:lnTo>
                    <a:pt x="182" y="76"/>
                  </a:lnTo>
                  <a:lnTo>
                    <a:pt x="182" y="80"/>
                  </a:lnTo>
                  <a:lnTo>
                    <a:pt x="182" y="76"/>
                  </a:lnTo>
                  <a:lnTo>
                    <a:pt x="186" y="76"/>
                  </a:lnTo>
                  <a:lnTo>
                    <a:pt x="182" y="80"/>
                  </a:lnTo>
                  <a:lnTo>
                    <a:pt x="186" y="80"/>
                  </a:lnTo>
                  <a:lnTo>
                    <a:pt x="186" y="76"/>
                  </a:lnTo>
                  <a:lnTo>
                    <a:pt x="190" y="72"/>
                  </a:lnTo>
                  <a:lnTo>
                    <a:pt x="186" y="68"/>
                  </a:lnTo>
                  <a:lnTo>
                    <a:pt x="190" y="68"/>
                  </a:lnTo>
                  <a:lnTo>
                    <a:pt x="190" y="72"/>
                  </a:lnTo>
                  <a:lnTo>
                    <a:pt x="190" y="68"/>
                  </a:lnTo>
                  <a:lnTo>
                    <a:pt x="194" y="68"/>
                  </a:lnTo>
                  <a:lnTo>
                    <a:pt x="194" y="72"/>
                  </a:lnTo>
                  <a:lnTo>
                    <a:pt x="198" y="72"/>
                  </a:lnTo>
                  <a:lnTo>
                    <a:pt x="198" y="68"/>
                  </a:lnTo>
                  <a:lnTo>
                    <a:pt x="198" y="64"/>
                  </a:lnTo>
                  <a:lnTo>
                    <a:pt x="202" y="64"/>
                  </a:lnTo>
                  <a:lnTo>
                    <a:pt x="202" y="68"/>
                  </a:lnTo>
                  <a:lnTo>
                    <a:pt x="204" y="68"/>
                  </a:lnTo>
                  <a:lnTo>
                    <a:pt x="204" y="64"/>
                  </a:lnTo>
                  <a:lnTo>
                    <a:pt x="204" y="68"/>
                  </a:lnTo>
                  <a:lnTo>
                    <a:pt x="208" y="68"/>
                  </a:lnTo>
                  <a:lnTo>
                    <a:pt x="208" y="72"/>
                  </a:lnTo>
                  <a:lnTo>
                    <a:pt x="212" y="72"/>
                  </a:lnTo>
                  <a:lnTo>
                    <a:pt x="212" y="76"/>
                  </a:lnTo>
                  <a:lnTo>
                    <a:pt x="216" y="80"/>
                  </a:lnTo>
                  <a:lnTo>
                    <a:pt x="216" y="84"/>
                  </a:lnTo>
                  <a:lnTo>
                    <a:pt x="216" y="86"/>
                  </a:lnTo>
                  <a:lnTo>
                    <a:pt x="216" y="90"/>
                  </a:lnTo>
                  <a:lnTo>
                    <a:pt x="216" y="94"/>
                  </a:lnTo>
                  <a:lnTo>
                    <a:pt x="216" y="90"/>
                  </a:lnTo>
                  <a:lnTo>
                    <a:pt x="220" y="90"/>
                  </a:lnTo>
                  <a:lnTo>
                    <a:pt x="220" y="86"/>
                  </a:lnTo>
                  <a:lnTo>
                    <a:pt x="216" y="86"/>
                  </a:lnTo>
                  <a:lnTo>
                    <a:pt x="220" y="86"/>
                  </a:lnTo>
                  <a:lnTo>
                    <a:pt x="220" y="84"/>
                  </a:lnTo>
                  <a:lnTo>
                    <a:pt x="220" y="86"/>
                  </a:lnTo>
                  <a:lnTo>
                    <a:pt x="220" y="84"/>
                  </a:lnTo>
                  <a:lnTo>
                    <a:pt x="224" y="84"/>
                  </a:lnTo>
                  <a:lnTo>
                    <a:pt x="224" y="80"/>
                  </a:lnTo>
                  <a:lnTo>
                    <a:pt x="224" y="84"/>
                  </a:lnTo>
                  <a:lnTo>
                    <a:pt x="228" y="84"/>
                  </a:lnTo>
                  <a:lnTo>
                    <a:pt x="230" y="84"/>
                  </a:lnTo>
                  <a:lnTo>
                    <a:pt x="230" y="86"/>
                  </a:lnTo>
                  <a:lnTo>
                    <a:pt x="234" y="86"/>
                  </a:lnTo>
                  <a:lnTo>
                    <a:pt x="230" y="86"/>
                  </a:lnTo>
                  <a:lnTo>
                    <a:pt x="230" y="84"/>
                  </a:lnTo>
                  <a:lnTo>
                    <a:pt x="234" y="84"/>
                  </a:lnTo>
                  <a:lnTo>
                    <a:pt x="238" y="86"/>
                  </a:lnTo>
                  <a:lnTo>
                    <a:pt x="238" y="90"/>
                  </a:lnTo>
                  <a:lnTo>
                    <a:pt x="238" y="86"/>
                  </a:lnTo>
                  <a:lnTo>
                    <a:pt x="238" y="84"/>
                  </a:lnTo>
                  <a:lnTo>
                    <a:pt x="242" y="84"/>
                  </a:lnTo>
                  <a:lnTo>
                    <a:pt x="238" y="84"/>
                  </a:lnTo>
                  <a:lnTo>
                    <a:pt x="238" y="80"/>
                  </a:lnTo>
                  <a:lnTo>
                    <a:pt x="238" y="76"/>
                  </a:lnTo>
                  <a:lnTo>
                    <a:pt x="238" y="80"/>
                  </a:lnTo>
                  <a:lnTo>
                    <a:pt x="234" y="76"/>
                  </a:lnTo>
                  <a:lnTo>
                    <a:pt x="234" y="72"/>
                  </a:lnTo>
                  <a:lnTo>
                    <a:pt x="238" y="68"/>
                  </a:lnTo>
                  <a:lnTo>
                    <a:pt x="242" y="64"/>
                  </a:lnTo>
                  <a:lnTo>
                    <a:pt x="242" y="60"/>
                  </a:lnTo>
                  <a:lnTo>
                    <a:pt x="242" y="58"/>
                  </a:lnTo>
                  <a:lnTo>
                    <a:pt x="242" y="60"/>
                  </a:lnTo>
                  <a:lnTo>
                    <a:pt x="246" y="58"/>
                  </a:lnTo>
                  <a:lnTo>
                    <a:pt x="246" y="54"/>
                  </a:lnTo>
                  <a:lnTo>
                    <a:pt x="246" y="50"/>
                  </a:lnTo>
                  <a:lnTo>
                    <a:pt x="250" y="50"/>
                  </a:lnTo>
                  <a:lnTo>
                    <a:pt x="250" y="46"/>
                  </a:lnTo>
                  <a:lnTo>
                    <a:pt x="250" y="42"/>
                  </a:lnTo>
                  <a:lnTo>
                    <a:pt x="250" y="46"/>
                  </a:lnTo>
                  <a:lnTo>
                    <a:pt x="254" y="46"/>
                  </a:lnTo>
                  <a:lnTo>
                    <a:pt x="254" y="42"/>
                  </a:lnTo>
                  <a:lnTo>
                    <a:pt x="254" y="38"/>
                  </a:lnTo>
                  <a:lnTo>
                    <a:pt x="254" y="42"/>
                  </a:lnTo>
                  <a:lnTo>
                    <a:pt x="258" y="46"/>
                  </a:lnTo>
                  <a:lnTo>
                    <a:pt x="258" y="42"/>
                  </a:lnTo>
                  <a:lnTo>
                    <a:pt x="254" y="42"/>
                  </a:lnTo>
                  <a:lnTo>
                    <a:pt x="258" y="38"/>
                  </a:lnTo>
                  <a:lnTo>
                    <a:pt x="258" y="34"/>
                  </a:lnTo>
                  <a:lnTo>
                    <a:pt x="260" y="34"/>
                  </a:lnTo>
                  <a:lnTo>
                    <a:pt x="260" y="38"/>
                  </a:lnTo>
                  <a:lnTo>
                    <a:pt x="264" y="38"/>
                  </a:lnTo>
                  <a:lnTo>
                    <a:pt x="268" y="38"/>
                  </a:lnTo>
                  <a:lnTo>
                    <a:pt x="272" y="38"/>
                  </a:lnTo>
                  <a:lnTo>
                    <a:pt x="276" y="38"/>
                  </a:lnTo>
                  <a:lnTo>
                    <a:pt x="280" y="38"/>
                  </a:lnTo>
                  <a:lnTo>
                    <a:pt x="276" y="38"/>
                  </a:lnTo>
                  <a:lnTo>
                    <a:pt x="280" y="38"/>
                  </a:lnTo>
                  <a:lnTo>
                    <a:pt x="280" y="34"/>
                  </a:lnTo>
                  <a:lnTo>
                    <a:pt x="284" y="34"/>
                  </a:lnTo>
                  <a:lnTo>
                    <a:pt x="280" y="34"/>
                  </a:lnTo>
                  <a:lnTo>
                    <a:pt x="280" y="30"/>
                  </a:lnTo>
                  <a:lnTo>
                    <a:pt x="280" y="28"/>
                  </a:lnTo>
                  <a:lnTo>
                    <a:pt x="284" y="28"/>
                  </a:lnTo>
                  <a:lnTo>
                    <a:pt x="280" y="28"/>
                  </a:lnTo>
                  <a:lnTo>
                    <a:pt x="280" y="24"/>
                  </a:lnTo>
                  <a:lnTo>
                    <a:pt x="276" y="24"/>
                  </a:lnTo>
                  <a:lnTo>
                    <a:pt x="272" y="24"/>
                  </a:lnTo>
                  <a:lnTo>
                    <a:pt x="268" y="20"/>
                  </a:lnTo>
                  <a:lnTo>
                    <a:pt x="268" y="24"/>
                  </a:lnTo>
                  <a:lnTo>
                    <a:pt x="268" y="20"/>
                  </a:lnTo>
                  <a:lnTo>
                    <a:pt x="272" y="20"/>
                  </a:lnTo>
                  <a:lnTo>
                    <a:pt x="276" y="24"/>
                  </a:lnTo>
                  <a:lnTo>
                    <a:pt x="276" y="20"/>
                  </a:lnTo>
                  <a:lnTo>
                    <a:pt x="272" y="20"/>
                  </a:lnTo>
                  <a:lnTo>
                    <a:pt x="276" y="20"/>
                  </a:lnTo>
                  <a:lnTo>
                    <a:pt x="280" y="20"/>
                  </a:lnTo>
                  <a:lnTo>
                    <a:pt x="280" y="24"/>
                  </a:lnTo>
                  <a:lnTo>
                    <a:pt x="284" y="24"/>
                  </a:lnTo>
                  <a:lnTo>
                    <a:pt x="286" y="24"/>
                  </a:lnTo>
                  <a:lnTo>
                    <a:pt x="286" y="28"/>
                  </a:lnTo>
                  <a:lnTo>
                    <a:pt x="290" y="28"/>
                  </a:lnTo>
                  <a:lnTo>
                    <a:pt x="290" y="30"/>
                  </a:lnTo>
                  <a:lnTo>
                    <a:pt x="294" y="30"/>
                  </a:lnTo>
                  <a:lnTo>
                    <a:pt x="298" y="30"/>
                  </a:lnTo>
                  <a:lnTo>
                    <a:pt x="298" y="28"/>
                  </a:lnTo>
                  <a:lnTo>
                    <a:pt x="298" y="30"/>
                  </a:lnTo>
                  <a:lnTo>
                    <a:pt x="302" y="30"/>
                  </a:lnTo>
                  <a:lnTo>
                    <a:pt x="302" y="34"/>
                  </a:lnTo>
                  <a:lnTo>
                    <a:pt x="306" y="34"/>
                  </a:lnTo>
                  <a:lnTo>
                    <a:pt x="310" y="34"/>
                  </a:lnTo>
                  <a:lnTo>
                    <a:pt x="314" y="34"/>
                  </a:lnTo>
                  <a:lnTo>
                    <a:pt x="314" y="38"/>
                  </a:lnTo>
                  <a:lnTo>
                    <a:pt x="316" y="38"/>
                  </a:lnTo>
                  <a:lnTo>
                    <a:pt x="316" y="34"/>
                  </a:lnTo>
                  <a:lnTo>
                    <a:pt x="320" y="34"/>
                  </a:lnTo>
                  <a:lnTo>
                    <a:pt x="324" y="34"/>
                  </a:lnTo>
                  <a:lnTo>
                    <a:pt x="320" y="34"/>
                  </a:lnTo>
                  <a:lnTo>
                    <a:pt x="324" y="30"/>
                  </a:lnTo>
                  <a:lnTo>
                    <a:pt x="328" y="30"/>
                  </a:lnTo>
                  <a:lnTo>
                    <a:pt x="324" y="34"/>
                  </a:lnTo>
                  <a:lnTo>
                    <a:pt x="324" y="38"/>
                  </a:lnTo>
                  <a:lnTo>
                    <a:pt x="328" y="34"/>
                  </a:lnTo>
                  <a:lnTo>
                    <a:pt x="328" y="38"/>
                  </a:lnTo>
                  <a:lnTo>
                    <a:pt x="328" y="42"/>
                  </a:lnTo>
                  <a:lnTo>
                    <a:pt x="332" y="42"/>
                  </a:lnTo>
                  <a:lnTo>
                    <a:pt x="332" y="38"/>
                  </a:lnTo>
                  <a:lnTo>
                    <a:pt x="332" y="34"/>
                  </a:lnTo>
                  <a:lnTo>
                    <a:pt x="336" y="30"/>
                  </a:lnTo>
                  <a:lnTo>
                    <a:pt x="336" y="34"/>
                  </a:lnTo>
                  <a:lnTo>
                    <a:pt x="336" y="38"/>
                  </a:lnTo>
                  <a:lnTo>
                    <a:pt x="340" y="38"/>
                  </a:lnTo>
                  <a:lnTo>
                    <a:pt x="340" y="34"/>
                  </a:lnTo>
                  <a:lnTo>
                    <a:pt x="340" y="38"/>
                  </a:lnTo>
                  <a:lnTo>
                    <a:pt x="342" y="38"/>
                  </a:lnTo>
                  <a:lnTo>
                    <a:pt x="340" y="42"/>
                  </a:lnTo>
                  <a:lnTo>
                    <a:pt x="340" y="46"/>
                  </a:lnTo>
                  <a:lnTo>
                    <a:pt x="336" y="46"/>
                  </a:lnTo>
                  <a:lnTo>
                    <a:pt x="336" y="50"/>
                  </a:lnTo>
                  <a:lnTo>
                    <a:pt x="336" y="54"/>
                  </a:lnTo>
                  <a:lnTo>
                    <a:pt x="332" y="54"/>
                  </a:lnTo>
                  <a:lnTo>
                    <a:pt x="328" y="54"/>
                  </a:lnTo>
                  <a:lnTo>
                    <a:pt x="328" y="58"/>
                  </a:lnTo>
                  <a:lnTo>
                    <a:pt x="328" y="60"/>
                  </a:lnTo>
                  <a:lnTo>
                    <a:pt x="328" y="64"/>
                  </a:lnTo>
                  <a:lnTo>
                    <a:pt x="328" y="68"/>
                  </a:lnTo>
                  <a:lnTo>
                    <a:pt x="328" y="72"/>
                  </a:lnTo>
                  <a:lnTo>
                    <a:pt x="324" y="72"/>
                  </a:lnTo>
                  <a:lnTo>
                    <a:pt x="324" y="76"/>
                  </a:lnTo>
                  <a:lnTo>
                    <a:pt x="320" y="76"/>
                  </a:lnTo>
                  <a:lnTo>
                    <a:pt x="320" y="80"/>
                  </a:lnTo>
                  <a:lnTo>
                    <a:pt x="320" y="84"/>
                  </a:lnTo>
                  <a:lnTo>
                    <a:pt x="320" y="86"/>
                  </a:lnTo>
                  <a:lnTo>
                    <a:pt x="324" y="86"/>
                  </a:lnTo>
                  <a:lnTo>
                    <a:pt x="328" y="86"/>
                  </a:lnTo>
                  <a:lnTo>
                    <a:pt x="328" y="90"/>
                  </a:lnTo>
                  <a:lnTo>
                    <a:pt x="332" y="90"/>
                  </a:lnTo>
                  <a:lnTo>
                    <a:pt x="332" y="94"/>
                  </a:lnTo>
                  <a:lnTo>
                    <a:pt x="336" y="98"/>
                  </a:lnTo>
                  <a:lnTo>
                    <a:pt x="340" y="98"/>
                  </a:lnTo>
                  <a:lnTo>
                    <a:pt x="340" y="102"/>
                  </a:lnTo>
                  <a:lnTo>
                    <a:pt x="342" y="102"/>
                  </a:lnTo>
                  <a:lnTo>
                    <a:pt x="346" y="106"/>
                  </a:lnTo>
                  <a:lnTo>
                    <a:pt x="350" y="106"/>
                  </a:lnTo>
                  <a:lnTo>
                    <a:pt x="354" y="106"/>
                  </a:lnTo>
                  <a:lnTo>
                    <a:pt x="354" y="110"/>
                  </a:lnTo>
                  <a:lnTo>
                    <a:pt x="354" y="114"/>
                  </a:lnTo>
                  <a:lnTo>
                    <a:pt x="358" y="114"/>
                  </a:lnTo>
                  <a:lnTo>
                    <a:pt x="358" y="116"/>
                  </a:lnTo>
                  <a:lnTo>
                    <a:pt x="362" y="116"/>
                  </a:lnTo>
                  <a:lnTo>
                    <a:pt x="366" y="116"/>
                  </a:lnTo>
                  <a:lnTo>
                    <a:pt x="370" y="116"/>
                  </a:lnTo>
                  <a:lnTo>
                    <a:pt x="372" y="116"/>
                  </a:lnTo>
                  <a:lnTo>
                    <a:pt x="372" y="120"/>
                  </a:lnTo>
                  <a:lnTo>
                    <a:pt x="372" y="124"/>
                  </a:lnTo>
                  <a:lnTo>
                    <a:pt x="372" y="128"/>
                  </a:lnTo>
                  <a:lnTo>
                    <a:pt x="376" y="128"/>
                  </a:lnTo>
                  <a:lnTo>
                    <a:pt x="380" y="128"/>
                  </a:lnTo>
                  <a:lnTo>
                    <a:pt x="380" y="132"/>
                  </a:lnTo>
                  <a:lnTo>
                    <a:pt x="384" y="132"/>
                  </a:lnTo>
                  <a:lnTo>
                    <a:pt x="388" y="132"/>
                  </a:lnTo>
                  <a:lnTo>
                    <a:pt x="392" y="132"/>
                  </a:lnTo>
                  <a:lnTo>
                    <a:pt x="396" y="132"/>
                  </a:lnTo>
                  <a:lnTo>
                    <a:pt x="396" y="128"/>
                  </a:lnTo>
                  <a:lnTo>
                    <a:pt x="400" y="128"/>
                  </a:lnTo>
                  <a:lnTo>
                    <a:pt x="400" y="124"/>
                  </a:lnTo>
                  <a:lnTo>
                    <a:pt x="400" y="120"/>
                  </a:lnTo>
                  <a:lnTo>
                    <a:pt x="400" y="116"/>
                  </a:lnTo>
                  <a:lnTo>
                    <a:pt x="402" y="116"/>
                  </a:lnTo>
                  <a:lnTo>
                    <a:pt x="402" y="114"/>
                  </a:lnTo>
                  <a:lnTo>
                    <a:pt x="402" y="110"/>
                  </a:lnTo>
                  <a:lnTo>
                    <a:pt x="402" y="106"/>
                  </a:lnTo>
                  <a:lnTo>
                    <a:pt x="406" y="106"/>
                  </a:lnTo>
                  <a:lnTo>
                    <a:pt x="406" y="102"/>
                  </a:lnTo>
                  <a:lnTo>
                    <a:pt x="406" y="98"/>
                  </a:lnTo>
                  <a:lnTo>
                    <a:pt x="406" y="94"/>
                  </a:lnTo>
                  <a:lnTo>
                    <a:pt x="406" y="90"/>
                  </a:lnTo>
                  <a:lnTo>
                    <a:pt x="406" y="86"/>
                  </a:lnTo>
                  <a:lnTo>
                    <a:pt x="410" y="86"/>
                  </a:lnTo>
                  <a:lnTo>
                    <a:pt x="406" y="84"/>
                  </a:lnTo>
                  <a:lnTo>
                    <a:pt x="406" y="76"/>
                  </a:lnTo>
                  <a:lnTo>
                    <a:pt x="406" y="72"/>
                  </a:lnTo>
                  <a:lnTo>
                    <a:pt x="406" y="68"/>
                  </a:lnTo>
                  <a:lnTo>
                    <a:pt x="406" y="64"/>
                  </a:lnTo>
                  <a:lnTo>
                    <a:pt x="406" y="60"/>
                  </a:lnTo>
                  <a:lnTo>
                    <a:pt x="406" y="58"/>
                  </a:lnTo>
                  <a:lnTo>
                    <a:pt x="410" y="58"/>
                  </a:lnTo>
                  <a:lnTo>
                    <a:pt x="410" y="54"/>
                  </a:lnTo>
                  <a:lnTo>
                    <a:pt x="406" y="54"/>
                  </a:lnTo>
                  <a:lnTo>
                    <a:pt x="406" y="50"/>
                  </a:lnTo>
                  <a:lnTo>
                    <a:pt x="410" y="50"/>
                  </a:lnTo>
                  <a:lnTo>
                    <a:pt x="410" y="46"/>
                  </a:lnTo>
                  <a:lnTo>
                    <a:pt x="410" y="50"/>
                  </a:lnTo>
                  <a:lnTo>
                    <a:pt x="414" y="50"/>
                  </a:lnTo>
                  <a:lnTo>
                    <a:pt x="410" y="46"/>
                  </a:lnTo>
                  <a:lnTo>
                    <a:pt x="410" y="42"/>
                  </a:lnTo>
                  <a:lnTo>
                    <a:pt x="406" y="42"/>
                  </a:lnTo>
                  <a:lnTo>
                    <a:pt x="410" y="42"/>
                  </a:lnTo>
                  <a:lnTo>
                    <a:pt x="410" y="38"/>
                  </a:lnTo>
                  <a:lnTo>
                    <a:pt x="410" y="34"/>
                  </a:lnTo>
                  <a:lnTo>
                    <a:pt x="414" y="34"/>
                  </a:lnTo>
                  <a:lnTo>
                    <a:pt x="414" y="30"/>
                  </a:lnTo>
                  <a:lnTo>
                    <a:pt x="414" y="28"/>
                  </a:lnTo>
                  <a:lnTo>
                    <a:pt x="414" y="24"/>
                  </a:lnTo>
                  <a:lnTo>
                    <a:pt x="414" y="20"/>
                  </a:lnTo>
                  <a:lnTo>
                    <a:pt x="414" y="16"/>
                  </a:lnTo>
                  <a:lnTo>
                    <a:pt x="418" y="16"/>
                  </a:lnTo>
                  <a:lnTo>
                    <a:pt x="418" y="12"/>
                  </a:lnTo>
                  <a:lnTo>
                    <a:pt x="422" y="12"/>
                  </a:lnTo>
                  <a:lnTo>
                    <a:pt x="422" y="16"/>
                  </a:lnTo>
                  <a:lnTo>
                    <a:pt x="422" y="12"/>
                  </a:lnTo>
                  <a:lnTo>
                    <a:pt x="426" y="16"/>
                  </a:lnTo>
                  <a:lnTo>
                    <a:pt x="426" y="20"/>
                  </a:lnTo>
                  <a:lnTo>
                    <a:pt x="426" y="24"/>
                  </a:lnTo>
                  <a:lnTo>
                    <a:pt x="426" y="28"/>
                  </a:lnTo>
                  <a:lnTo>
                    <a:pt x="426" y="30"/>
                  </a:lnTo>
                  <a:lnTo>
                    <a:pt x="428" y="30"/>
                  </a:lnTo>
                  <a:lnTo>
                    <a:pt x="428" y="34"/>
                  </a:lnTo>
                  <a:lnTo>
                    <a:pt x="428" y="38"/>
                  </a:lnTo>
                  <a:lnTo>
                    <a:pt x="432" y="38"/>
                  </a:lnTo>
                  <a:lnTo>
                    <a:pt x="432" y="42"/>
                  </a:lnTo>
                  <a:lnTo>
                    <a:pt x="432" y="46"/>
                  </a:lnTo>
                  <a:lnTo>
                    <a:pt x="432" y="50"/>
                  </a:lnTo>
                  <a:lnTo>
                    <a:pt x="436" y="50"/>
                  </a:lnTo>
                  <a:lnTo>
                    <a:pt x="436" y="54"/>
                  </a:lnTo>
                  <a:lnTo>
                    <a:pt x="436" y="58"/>
                  </a:lnTo>
                  <a:lnTo>
                    <a:pt x="436" y="60"/>
                  </a:lnTo>
                  <a:lnTo>
                    <a:pt x="436" y="64"/>
                  </a:lnTo>
                  <a:lnTo>
                    <a:pt x="436" y="68"/>
                  </a:lnTo>
                  <a:lnTo>
                    <a:pt x="436" y="72"/>
                  </a:lnTo>
                  <a:lnTo>
                    <a:pt x="440" y="76"/>
                  </a:lnTo>
                  <a:lnTo>
                    <a:pt x="444" y="76"/>
                  </a:lnTo>
                  <a:lnTo>
                    <a:pt x="448" y="72"/>
                  </a:lnTo>
                  <a:lnTo>
                    <a:pt x="452" y="72"/>
                  </a:lnTo>
                  <a:lnTo>
                    <a:pt x="452" y="76"/>
                  </a:lnTo>
                  <a:lnTo>
                    <a:pt x="452" y="80"/>
                  </a:lnTo>
                  <a:lnTo>
                    <a:pt x="454" y="80"/>
                  </a:lnTo>
                  <a:lnTo>
                    <a:pt x="454" y="84"/>
                  </a:lnTo>
                  <a:lnTo>
                    <a:pt x="458" y="84"/>
                  </a:lnTo>
                  <a:lnTo>
                    <a:pt x="458" y="86"/>
                  </a:lnTo>
                  <a:lnTo>
                    <a:pt x="458" y="90"/>
                  </a:lnTo>
                  <a:lnTo>
                    <a:pt x="458" y="94"/>
                  </a:lnTo>
                  <a:lnTo>
                    <a:pt x="462" y="98"/>
                  </a:lnTo>
                  <a:lnTo>
                    <a:pt x="462" y="102"/>
                  </a:lnTo>
                  <a:lnTo>
                    <a:pt x="462" y="106"/>
                  </a:lnTo>
                  <a:lnTo>
                    <a:pt x="462" y="110"/>
                  </a:lnTo>
                  <a:lnTo>
                    <a:pt x="462" y="114"/>
                  </a:lnTo>
                  <a:lnTo>
                    <a:pt x="466" y="116"/>
                  </a:lnTo>
                  <a:lnTo>
                    <a:pt x="466" y="120"/>
                  </a:lnTo>
                  <a:lnTo>
                    <a:pt x="466" y="116"/>
                  </a:lnTo>
                  <a:lnTo>
                    <a:pt x="470" y="116"/>
                  </a:lnTo>
                  <a:lnTo>
                    <a:pt x="470" y="120"/>
                  </a:lnTo>
                  <a:lnTo>
                    <a:pt x="470" y="124"/>
                  </a:lnTo>
                  <a:lnTo>
                    <a:pt x="470" y="128"/>
                  </a:lnTo>
                  <a:lnTo>
                    <a:pt x="470" y="132"/>
                  </a:lnTo>
                  <a:lnTo>
                    <a:pt x="470" y="136"/>
                  </a:lnTo>
                  <a:lnTo>
                    <a:pt x="470" y="140"/>
                  </a:lnTo>
                  <a:lnTo>
                    <a:pt x="470" y="142"/>
                  </a:lnTo>
                  <a:lnTo>
                    <a:pt x="472" y="146"/>
                  </a:lnTo>
                  <a:lnTo>
                    <a:pt x="472" y="150"/>
                  </a:lnTo>
                  <a:lnTo>
                    <a:pt x="472" y="154"/>
                  </a:lnTo>
                  <a:lnTo>
                    <a:pt x="476" y="154"/>
                  </a:lnTo>
                  <a:lnTo>
                    <a:pt x="476" y="158"/>
                  </a:lnTo>
                  <a:lnTo>
                    <a:pt x="480" y="158"/>
                  </a:lnTo>
                  <a:lnTo>
                    <a:pt x="480" y="162"/>
                  </a:lnTo>
                  <a:lnTo>
                    <a:pt x="484" y="162"/>
                  </a:lnTo>
                  <a:lnTo>
                    <a:pt x="488" y="162"/>
                  </a:lnTo>
                  <a:lnTo>
                    <a:pt x="492" y="162"/>
                  </a:lnTo>
                  <a:lnTo>
                    <a:pt x="488" y="162"/>
                  </a:lnTo>
                  <a:lnTo>
                    <a:pt x="492" y="162"/>
                  </a:lnTo>
                  <a:lnTo>
                    <a:pt x="492" y="166"/>
                  </a:lnTo>
                  <a:lnTo>
                    <a:pt x="492" y="170"/>
                  </a:lnTo>
                  <a:lnTo>
                    <a:pt x="496" y="170"/>
                  </a:lnTo>
                  <a:lnTo>
                    <a:pt x="496" y="172"/>
                  </a:lnTo>
                  <a:lnTo>
                    <a:pt x="498" y="172"/>
                  </a:lnTo>
                  <a:lnTo>
                    <a:pt x="502" y="172"/>
                  </a:lnTo>
                  <a:lnTo>
                    <a:pt x="502" y="176"/>
                  </a:lnTo>
                  <a:lnTo>
                    <a:pt x="502" y="172"/>
                  </a:lnTo>
                  <a:lnTo>
                    <a:pt x="506" y="172"/>
                  </a:lnTo>
                  <a:lnTo>
                    <a:pt x="506" y="176"/>
                  </a:lnTo>
                  <a:lnTo>
                    <a:pt x="510" y="176"/>
                  </a:lnTo>
                  <a:lnTo>
                    <a:pt x="510" y="180"/>
                  </a:lnTo>
                  <a:lnTo>
                    <a:pt x="510" y="184"/>
                  </a:lnTo>
                  <a:lnTo>
                    <a:pt x="510" y="180"/>
                  </a:lnTo>
                  <a:lnTo>
                    <a:pt x="506" y="180"/>
                  </a:lnTo>
                  <a:lnTo>
                    <a:pt x="506" y="184"/>
                  </a:lnTo>
                  <a:lnTo>
                    <a:pt x="510" y="188"/>
                  </a:lnTo>
                  <a:lnTo>
                    <a:pt x="514" y="188"/>
                  </a:lnTo>
                  <a:lnTo>
                    <a:pt x="514" y="192"/>
                  </a:lnTo>
                  <a:lnTo>
                    <a:pt x="514" y="196"/>
                  </a:lnTo>
                  <a:lnTo>
                    <a:pt x="518" y="196"/>
                  </a:lnTo>
                  <a:lnTo>
                    <a:pt x="518" y="200"/>
                  </a:lnTo>
                  <a:lnTo>
                    <a:pt x="518" y="202"/>
                  </a:lnTo>
                  <a:lnTo>
                    <a:pt x="518" y="206"/>
                  </a:lnTo>
                  <a:lnTo>
                    <a:pt x="518" y="210"/>
                  </a:lnTo>
                  <a:lnTo>
                    <a:pt x="522" y="214"/>
                  </a:lnTo>
                  <a:lnTo>
                    <a:pt x="522" y="218"/>
                  </a:lnTo>
                  <a:lnTo>
                    <a:pt x="526" y="214"/>
                  </a:lnTo>
                  <a:lnTo>
                    <a:pt x="526" y="218"/>
                  </a:lnTo>
                  <a:lnTo>
                    <a:pt x="526" y="222"/>
                  </a:lnTo>
                  <a:lnTo>
                    <a:pt x="526" y="218"/>
                  </a:lnTo>
                  <a:lnTo>
                    <a:pt x="526" y="214"/>
                  </a:lnTo>
                  <a:lnTo>
                    <a:pt x="526" y="210"/>
                  </a:lnTo>
                  <a:lnTo>
                    <a:pt x="528" y="210"/>
                  </a:lnTo>
                  <a:lnTo>
                    <a:pt x="528" y="214"/>
                  </a:lnTo>
                  <a:lnTo>
                    <a:pt x="528" y="218"/>
                  </a:lnTo>
                  <a:lnTo>
                    <a:pt x="532" y="218"/>
                  </a:lnTo>
                  <a:lnTo>
                    <a:pt x="532" y="214"/>
                  </a:lnTo>
                  <a:lnTo>
                    <a:pt x="536" y="214"/>
                  </a:lnTo>
                  <a:lnTo>
                    <a:pt x="536" y="218"/>
                  </a:lnTo>
                  <a:lnTo>
                    <a:pt x="536" y="222"/>
                  </a:lnTo>
                  <a:lnTo>
                    <a:pt x="536" y="226"/>
                  </a:lnTo>
                  <a:lnTo>
                    <a:pt x="536" y="228"/>
                  </a:lnTo>
                  <a:lnTo>
                    <a:pt x="536" y="232"/>
                  </a:lnTo>
                  <a:lnTo>
                    <a:pt x="540" y="236"/>
                  </a:lnTo>
                  <a:lnTo>
                    <a:pt x="544" y="240"/>
                  </a:lnTo>
                  <a:lnTo>
                    <a:pt x="548" y="244"/>
                  </a:lnTo>
                  <a:lnTo>
                    <a:pt x="548" y="244"/>
                  </a:lnTo>
                  <a:lnTo>
                    <a:pt x="548" y="244"/>
                  </a:lnTo>
                  <a:close/>
                  <a:moveTo>
                    <a:pt x="168" y="94"/>
                  </a:moveTo>
                  <a:lnTo>
                    <a:pt x="164" y="90"/>
                  </a:lnTo>
                  <a:lnTo>
                    <a:pt x="168" y="90"/>
                  </a:lnTo>
                  <a:lnTo>
                    <a:pt x="168" y="94"/>
                  </a:lnTo>
                  <a:lnTo>
                    <a:pt x="168" y="94"/>
                  </a:lnTo>
                  <a:lnTo>
                    <a:pt x="168" y="94"/>
                  </a:lnTo>
                  <a:close/>
                  <a:moveTo>
                    <a:pt x="570" y="278"/>
                  </a:moveTo>
                  <a:lnTo>
                    <a:pt x="570" y="274"/>
                  </a:lnTo>
                  <a:lnTo>
                    <a:pt x="566" y="274"/>
                  </a:lnTo>
                  <a:lnTo>
                    <a:pt x="570" y="270"/>
                  </a:lnTo>
                  <a:lnTo>
                    <a:pt x="570" y="266"/>
                  </a:lnTo>
                  <a:lnTo>
                    <a:pt x="570" y="262"/>
                  </a:lnTo>
                  <a:lnTo>
                    <a:pt x="574" y="262"/>
                  </a:lnTo>
                  <a:lnTo>
                    <a:pt x="574" y="258"/>
                  </a:lnTo>
                  <a:lnTo>
                    <a:pt x="570" y="258"/>
                  </a:lnTo>
                  <a:lnTo>
                    <a:pt x="574" y="258"/>
                  </a:lnTo>
                  <a:lnTo>
                    <a:pt x="574" y="256"/>
                  </a:lnTo>
                  <a:lnTo>
                    <a:pt x="574" y="258"/>
                  </a:lnTo>
                  <a:lnTo>
                    <a:pt x="574" y="262"/>
                  </a:lnTo>
                  <a:lnTo>
                    <a:pt x="574" y="266"/>
                  </a:lnTo>
                  <a:lnTo>
                    <a:pt x="570" y="270"/>
                  </a:lnTo>
                  <a:lnTo>
                    <a:pt x="570" y="274"/>
                  </a:lnTo>
                  <a:lnTo>
                    <a:pt x="570" y="278"/>
                  </a:lnTo>
                  <a:lnTo>
                    <a:pt x="570" y="278"/>
                  </a:lnTo>
                  <a:lnTo>
                    <a:pt x="570" y="278"/>
                  </a:lnTo>
                  <a:close/>
                  <a:moveTo>
                    <a:pt x="498" y="546"/>
                  </a:moveTo>
                  <a:lnTo>
                    <a:pt x="498" y="542"/>
                  </a:lnTo>
                  <a:lnTo>
                    <a:pt x="496" y="538"/>
                  </a:lnTo>
                  <a:lnTo>
                    <a:pt x="496" y="534"/>
                  </a:lnTo>
                  <a:lnTo>
                    <a:pt x="498" y="534"/>
                  </a:lnTo>
                  <a:lnTo>
                    <a:pt x="498" y="538"/>
                  </a:lnTo>
                  <a:lnTo>
                    <a:pt x="502" y="538"/>
                  </a:lnTo>
                  <a:lnTo>
                    <a:pt x="502" y="542"/>
                  </a:lnTo>
                  <a:lnTo>
                    <a:pt x="502" y="546"/>
                  </a:lnTo>
                  <a:lnTo>
                    <a:pt x="498" y="546"/>
                  </a:lnTo>
                  <a:lnTo>
                    <a:pt x="498" y="546"/>
                  </a:lnTo>
                  <a:lnTo>
                    <a:pt x="498" y="546"/>
                  </a:lnTo>
                  <a:close/>
                  <a:moveTo>
                    <a:pt x="498" y="594"/>
                  </a:moveTo>
                  <a:lnTo>
                    <a:pt x="498" y="590"/>
                  </a:lnTo>
                  <a:lnTo>
                    <a:pt x="498" y="594"/>
                  </a:lnTo>
                  <a:lnTo>
                    <a:pt x="498" y="594"/>
                  </a:lnTo>
                  <a:lnTo>
                    <a:pt x="498" y="594"/>
                  </a:lnTo>
                  <a:close/>
                  <a:moveTo>
                    <a:pt x="376" y="124"/>
                  </a:moveTo>
                  <a:lnTo>
                    <a:pt x="376" y="120"/>
                  </a:lnTo>
                  <a:lnTo>
                    <a:pt x="380" y="120"/>
                  </a:lnTo>
                  <a:lnTo>
                    <a:pt x="376" y="120"/>
                  </a:lnTo>
                  <a:lnTo>
                    <a:pt x="376" y="124"/>
                  </a:lnTo>
                  <a:lnTo>
                    <a:pt x="376" y="124"/>
                  </a:lnTo>
                  <a:lnTo>
                    <a:pt x="376" y="124"/>
                  </a:lnTo>
                  <a:close/>
                  <a:moveTo>
                    <a:pt x="472" y="146"/>
                  </a:moveTo>
                  <a:lnTo>
                    <a:pt x="472" y="142"/>
                  </a:lnTo>
                  <a:lnTo>
                    <a:pt x="470" y="142"/>
                  </a:lnTo>
                  <a:lnTo>
                    <a:pt x="472" y="142"/>
                  </a:lnTo>
                  <a:lnTo>
                    <a:pt x="472" y="146"/>
                  </a:lnTo>
                  <a:lnTo>
                    <a:pt x="472" y="146"/>
                  </a:lnTo>
                  <a:lnTo>
                    <a:pt x="472" y="146"/>
                  </a:lnTo>
                  <a:close/>
                  <a:moveTo>
                    <a:pt x="38" y="188"/>
                  </a:moveTo>
                  <a:lnTo>
                    <a:pt x="38" y="184"/>
                  </a:lnTo>
                  <a:lnTo>
                    <a:pt x="38" y="188"/>
                  </a:lnTo>
                  <a:lnTo>
                    <a:pt x="38" y="188"/>
                  </a:lnTo>
                  <a:lnTo>
                    <a:pt x="38" y="188"/>
                  </a:lnTo>
                  <a:close/>
                  <a:moveTo>
                    <a:pt x="652" y="840"/>
                  </a:moveTo>
                  <a:lnTo>
                    <a:pt x="652" y="836"/>
                  </a:lnTo>
                  <a:lnTo>
                    <a:pt x="652" y="840"/>
                  </a:lnTo>
                  <a:lnTo>
                    <a:pt x="652" y="840"/>
                  </a:lnTo>
                  <a:lnTo>
                    <a:pt x="652" y="840"/>
                  </a:lnTo>
                  <a:close/>
                  <a:moveTo>
                    <a:pt x="418" y="4"/>
                  </a:moveTo>
                  <a:lnTo>
                    <a:pt x="418" y="0"/>
                  </a:lnTo>
                  <a:lnTo>
                    <a:pt x="418" y="4"/>
                  </a:lnTo>
                  <a:lnTo>
                    <a:pt x="418" y="4"/>
                  </a:lnTo>
                  <a:lnTo>
                    <a:pt x="418" y="4"/>
                  </a:lnTo>
                  <a:close/>
                  <a:moveTo>
                    <a:pt x="418" y="12"/>
                  </a:moveTo>
                  <a:lnTo>
                    <a:pt x="414" y="12"/>
                  </a:lnTo>
                  <a:lnTo>
                    <a:pt x="414" y="8"/>
                  </a:lnTo>
                  <a:lnTo>
                    <a:pt x="418" y="8"/>
                  </a:lnTo>
                  <a:lnTo>
                    <a:pt x="418" y="12"/>
                  </a:lnTo>
                  <a:lnTo>
                    <a:pt x="418" y="12"/>
                  </a:lnTo>
                  <a:lnTo>
                    <a:pt x="418" y="12"/>
                  </a:lnTo>
                  <a:close/>
                  <a:moveTo>
                    <a:pt x="336" y="24"/>
                  </a:moveTo>
                  <a:lnTo>
                    <a:pt x="340" y="20"/>
                  </a:lnTo>
                  <a:lnTo>
                    <a:pt x="340" y="16"/>
                  </a:lnTo>
                  <a:lnTo>
                    <a:pt x="340" y="20"/>
                  </a:lnTo>
                  <a:lnTo>
                    <a:pt x="336" y="24"/>
                  </a:lnTo>
                  <a:lnTo>
                    <a:pt x="336" y="24"/>
                  </a:lnTo>
                  <a:lnTo>
                    <a:pt x="336" y="24"/>
                  </a:lnTo>
                  <a:close/>
                  <a:moveTo>
                    <a:pt x="280" y="24"/>
                  </a:moveTo>
                  <a:lnTo>
                    <a:pt x="280" y="20"/>
                  </a:lnTo>
                  <a:lnTo>
                    <a:pt x="280" y="16"/>
                  </a:lnTo>
                  <a:lnTo>
                    <a:pt x="280" y="20"/>
                  </a:lnTo>
                  <a:lnTo>
                    <a:pt x="280" y="24"/>
                  </a:lnTo>
                  <a:lnTo>
                    <a:pt x="280" y="24"/>
                  </a:lnTo>
                  <a:lnTo>
                    <a:pt x="280" y="24"/>
                  </a:lnTo>
                  <a:close/>
                  <a:moveTo>
                    <a:pt x="258" y="30"/>
                  </a:moveTo>
                  <a:lnTo>
                    <a:pt x="254" y="30"/>
                  </a:lnTo>
                  <a:lnTo>
                    <a:pt x="250" y="28"/>
                  </a:lnTo>
                  <a:lnTo>
                    <a:pt x="250" y="24"/>
                  </a:lnTo>
                  <a:lnTo>
                    <a:pt x="250" y="20"/>
                  </a:lnTo>
                  <a:lnTo>
                    <a:pt x="254" y="24"/>
                  </a:lnTo>
                  <a:lnTo>
                    <a:pt x="258" y="24"/>
                  </a:lnTo>
                  <a:lnTo>
                    <a:pt x="258" y="20"/>
                  </a:lnTo>
                  <a:lnTo>
                    <a:pt x="258" y="24"/>
                  </a:lnTo>
                  <a:lnTo>
                    <a:pt x="258" y="20"/>
                  </a:lnTo>
                  <a:lnTo>
                    <a:pt x="260" y="20"/>
                  </a:lnTo>
                  <a:lnTo>
                    <a:pt x="260" y="24"/>
                  </a:lnTo>
                  <a:lnTo>
                    <a:pt x="260" y="20"/>
                  </a:lnTo>
                  <a:lnTo>
                    <a:pt x="264" y="20"/>
                  </a:lnTo>
                  <a:lnTo>
                    <a:pt x="264" y="24"/>
                  </a:lnTo>
                  <a:lnTo>
                    <a:pt x="264" y="28"/>
                  </a:lnTo>
                  <a:lnTo>
                    <a:pt x="260" y="28"/>
                  </a:lnTo>
                  <a:lnTo>
                    <a:pt x="260" y="30"/>
                  </a:lnTo>
                  <a:lnTo>
                    <a:pt x="258" y="30"/>
                  </a:lnTo>
                  <a:lnTo>
                    <a:pt x="258" y="30"/>
                  </a:lnTo>
                  <a:lnTo>
                    <a:pt x="258" y="30"/>
                  </a:lnTo>
                  <a:close/>
                  <a:moveTo>
                    <a:pt x="250" y="30"/>
                  </a:moveTo>
                  <a:lnTo>
                    <a:pt x="246" y="30"/>
                  </a:lnTo>
                  <a:lnTo>
                    <a:pt x="242" y="30"/>
                  </a:lnTo>
                  <a:lnTo>
                    <a:pt x="246" y="28"/>
                  </a:lnTo>
                  <a:lnTo>
                    <a:pt x="246" y="24"/>
                  </a:lnTo>
                  <a:lnTo>
                    <a:pt x="250" y="24"/>
                  </a:lnTo>
                  <a:lnTo>
                    <a:pt x="250" y="28"/>
                  </a:lnTo>
                  <a:lnTo>
                    <a:pt x="254" y="28"/>
                  </a:lnTo>
                  <a:lnTo>
                    <a:pt x="254" y="30"/>
                  </a:lnTo>
                  <a:lnTo>
                    <a:pt x="250" y="30"/>
                  </a:lnTo>
                  <a:lnTo>
                    <a:pt x="250" y="30"/>
                  </a:lnTo>
                  <a:lnTo>
                    <a:pt x="250" y="30"/>
                  </a:lnTo>
                  <a:close/>
                  <a:moveTo>
                    <a:pt x="332" y="28"/>
                  </a:moveTo>
                  <a:lnTo>
                    <a:pt x="336" y="24"/>
                  </a:lnTo>
                  <a:lnTo>
                    <a:pt x="336" y="28"/>
                  </a:lnTo>
                  <a:lnTo>
                    <a:pt x="332" y="28"/>
                  </a:lnTo>
                  <a:lnTo>
                    <a:pt x="332" y="28"/>
                  </a:lnTo>
                  <a:lnTo>
                    <a:pt x="332" y="28"/>
                  </a:lnTo>
                  <a:close/>
                  <a:moveTo>
                    <a:pt x="342" y="72"/>
                  </a:moveTo>
                  <a:lnTo>
                    <a:pt x="340" y="72"/>
                  </a:lnTo>
                  <a:lnTo>
                    <a:pt x="336" y="72"/>
                  </a:lnTo>
                  <a:lnTo>
                    <a:pt x="336" y="68"/>
                  </a:lnTo>
                  <a:lnTo>
                    <a:pt x="336" y="64"/>
                  </a:lnTo>
                  <a:lnTo>
                    <a:pt x="340" y="60"/>
                  </a:lnTo>
                  <a:lnTo>
                    <a:pt x="340" y="64"/>
                  </a:lnTo>
                  <a:lnTo>
                    <a:pt x="342" y="64"/>
                  </a:lnTo>
                  <a:lnTo>
                    <a:pt x="340" y="64"/>
                  </a:lnTo>
                  <a:lnTo>
                    <a:pt x="340" y="68"/>
                  </a:lnTo>
                  <a:lnTo>
                    <a:pt x="340" y="72"/>
                  </a:lnTo>
                  <a:lnTo>
                    <a:pt x="342" y="72"/>
                  </a:lnTo>
                  <a:lnTo>
                    <a:pt x="342" y="72"/>
                  </a:lnTo>
                  <a:lnTo>
                    <a:pt x="342" y="72"/>
                  </a:lnTo>
                  <a:close/>
                  <a:moveTo>
                    <a:pt x="332" y="64"/>
                  </a:moveTo>
                  <a:lnTo>
                    <a:pt x="332" y="60"/>
                  </a:lnTo>
                  <a:lnTo>
                    <a:pt x="332" y="64"/>
                  </a:lnTo>
                  <a:lnTo>
                    <a:pt x="332" y="64"/>
                  </a:lnTo>
                  <a:lnTo>
                    <a:pt x="332" y="64"/>
                  </a:lnTo>
                  <a:close/>
                  <a:moveTo>
                    <a:pt x="174" y="80"/>
                  </a:moveTo>
                  <a:lnTo>
                    <a:pt x="174" y="76"/>
                  </a:lnTo>
                  <a:lnTo>
                    <a:pt x="174" y="80"/>
                  </a:lnTo>
                  <a:lnTo>
                    <a:pt x="174" y="80"/>
                  </a:lnTo>
                  <a:lnTo>
                    <a:pt x="174" y="80"/>
                  </a:lnTo>
                  <a:close/>
                  <a:moveTo>
                    <a:pt x="336" y="98"/>
                  </a:moveTo>
                  <a:lnTo>
                    <a:pt x="336" y="94"/>
                  </a:lnTo>
                  <a:lnTo>
                    <a:pt x="336" y="98"/>
                  </a:lnTo>
                  <a:lnTo>
                    <a:pt x="336" y="98"/>
                  </a:lnTo>
                  <a:lnTo>
                    <a:pt x="336" y="98"/>
                  </a:lnTo>
                  <a:close/>
                  <a:moveTo>
                    <a:pt x="342" y="98"/>
                  </a:moveTo>
                  <a:lnTo>
                    <a:pt x="342" y="94"/>
                  </a:lnTo>
                  <a:lnTo>
                    <a:pt x="342" y="98"/>
                  </a:lnTo>
                  <a:lnTo>
                    <a:pt x="342" y="98"/>
                  </a:lnTo>
                  <a:lnTo>
                    <a:pt x="342" y="98"/>
                  </a:lnTo>
                  <a:close/>
                  <a:moveTo>
                    <a:pt x="372" y="116"/>
                  </a:moveTo>
                  <a:lnTo>
                    <a:pt x="372" y="114"/>
                  </a:lnTo>
                  <a:lnTo>
                    <a:pt x="376" y="114"/>
                  </a:lnTo>
                  <a:lnTo>
                    <a:pt x="376" y="110"/>
                  </a:lnTo>
                  <a:lnTo>
                    <a:pt x="380" y="110"/>
                  </a:lnTo>
                  <a:lnTo>
                    <a:pt x="380" y="114"/>
                  </a:lnTo>
                  <a:lnTo>
                    <a:pt x="376" y="114"/>
                  </a:lnTo>
                  <a:lnTo>
                    <a:pt x="376" y="116"/>
                  </a:lnTo>
                  <a:lnTo>
                    <a:pt x="372" y="116"/>
                  </a:lnTo>
                  <a:lnTo>
                    <a:pt x="372" y="116"/>
                  </a:lnTo>
                  <a:lnTo>
                    <a:pt x="372" y="116"/>
                  </a:lnTo>
                  <a:close/>
                  <a:moveTo>
                    <a:pt x="544" y="240"/>
                  </a:moveTo>
                  <a:lnTo>
                    <a:pt x="544" y="236"/>
                  </a:lnTo>
                  <a:lnTo>
                    <a:pt x="540" y="236"/>
                  </a:lnTo>
                  <a:lnTo>
                    <a:pt x="540" y="232"/>
                  </a:lnTo>
                  <a:lnTo>
                    <a:pt x="544" y="236"/>
                  </a:lnTo>
                  <a:lnTo>
                    <a:pt x="544" y="240"/>
                  </a:lnTo>
                  <a:lnTo>
                    <a:pt x="544" y="240"/>
                  </a:lnTo>
                  <a:lnTo>
                    <a:pt x="544" y="240"/>
                  </a:lnTo>
                  <a:close/>
                  <a:moveTo>
                    <a:pt x="8" y="282"/>
                  </a:moveTo>
                  <a:lnTo>
                    <a:pt x="4" y="282"/>
                  </a:lnTo>
                  <a:lnTo>
                    <a:pt x="4" y="278"/>
                  </a:lnTo>
                  <a:lnTo>
                    <a:pt x="0" y="274"/>
                  </a:lnTo>
                  <a:lnTo>
                    <a:pt x="0" y="270"/>
                  </a:lnTo>
                  <a:lnTo>
                    <a:pt x="4" y="270"/>
                  </a:lnTo>
                  <a:lnTo>
                    <a:pt x="4" y="274"/>
                  </a:lnTo>
                  <a:lnTo>
                    <a:pt x="4" y="278"/>
                  </a:lnTo>
                  <a:lnTo>
                    <a:pt x="4" y="282"/>
                  </a:lnTo>
                  <a:lnTo>
                    <a:pt x="8" y="282"/>
                  </a:lnTo>
                  <a:lnTo>
                    <a:pt x="8" y="282"/>
                  </a:lnTo>
                  <a:lnTo>
                    <a:pt x="8" y="282"/>
                  </a:lnTo>
                  <a:close/>
                  <a:moveTo>
                    <a:pt x="574" y="302"/>
                  </a:moveTo>
                  <a:lnTo>
                    <a:pt x="574" y="300"/>
                  </a:lnTo>
                  <a:lnTo>
                    <a:pt x="574" y="302"/>
                  </a:lnTo>
                  <a:lnTo>
                    <a:pt x="574" y="302"/>
                  </a:lnTo>
                  <a:lnTo>
                    <a:pt x="574" y="302"/>
                  </a:lnTo>
                  <a:close/>
                  <a:moveTo>
                    <a:pt x="574" y="310"/>
                  </a:moveTo>
                  <a:lnTo>
                    <a:pt x="574" y="306"/>
                  </a:lnTo>
                  <a:lnTo>
                    <a:pt x="574" y="302"/>
                  </a:lnTo>
                  <a:lnTo>
                    <a:pt x="578" y="306"/>
                  </a:lnTo>
                  <a:lnTo>
                    <a:pt x="574" y="306"/>
                  </a:lnTo>
                  <a:lnTo>
                    <a:pt x="574" y="310"/>
                  </a:lnTo>
                  <a:lnTo>
                    <a:pt x="574" y="310"/>
                  </a:lnTo>
                  <a:lnTo>
                    <a:pt x="574" y="310"/>
                  </a:lnTo>
                  <a:close/>
                  <a:moveTo>
                    <a:pt x="354" y="460"/>
                  </a:moveTo>
                  <a:lnTo>
                    <a:pt x="358" y="460"/>
                  </a:lnTo>
                  <a:lnTo>
                    <a:pt x="358" y="464"/>
                  </a:lnTo>
                  <a:lnTo>
                    <a:pt x="354" y="460"/>
                  </a:lnTo>
                  <a:lnTo>
                    <a:pt x="350" y="464"/>
                  </a:lnTo>
                  <a:lnTo>
                    <a:pt x="346" y="464"/>
                  </a:lnTo>
                  <a:lnTo>
                    <a:pt x="342" y="464"/>
                  </a:lnTo>
                  <a:lnTo>
                    <a:pt x="340" y="464"/>
                  </a:lnTo>
                  <a:lnTo>
                    <a:pt x="336" y="464"/>
                  </a:lnTo>
                  <a:lnTo>
                    <a:pt x="336" y="460"/>
                  </a:lnTo>
                  <a:lnTo>
                    <a:pt x="342" y="456"/>
                  </a:lnTo>
                  <a:lnTo>
                    <a:pt x="346" y="456"/>
                  </a:lnTo>
                  <a:lnTo>
                    <a:pt x="350" y="456"/>
                  </a:lnTo>
                  <a:lnTo>
                    <a:pt x="350" y="460"/>
                  </a:lnTo>
                  <a:lnTo>
                    <a:pt x="354" y="460"/>
                  </a:lnTo>
                  <a:lnTo>
                    <a:pt x="354" y="460"/>
                  </a:lnTo>
                  <a:lnTo>
                    <a:pt x="354" y="460"/>
                  </a:lnTo>
                  <a:close/>
                  <a:moveTo>
                    <a:pt x="462" y="508"/>
                  </a:moveTo>
                  <a:lnTo>
                    <a:pt x="458" y="508"/>
                  </a:lnTo>
                  <a:lnTo>
                    <a:pt x="462" y="508"/>
                  </a:lnTo>
                  <a:lnTo>
                    <a:pt x="462" y="508"/>
                  </a:lnTo>
                  <a:lnTo>
                    <a:pt x="462" y="508"/>
                  </a:lnTo>
                  <a:close/>
                  <a:moveTo>
                    <a:pt x="462" y="512"/>
                  </a:moveTo>
                  <a:lnTo>
                    <a:pt x="458" y="512"/>
                  </a:lnTo>
                  <a:lnTo>
                    <a:pt x="462" y="512"/>
                  </a:lnTo>
                  <a:lnTo>
                    <a:pt x="462" y="512"/>
                  </a:lnTo>
                  <a:lnTo>
                    <a:pt x="462" y="512"/>
                  </a:lnTo>
                  <a:close/>
                  <a:moveTo>
                    <a:pt x="440" y="542"/>
                  </a:moveTo>
                  <a:lnTo>
                    <a:pt x="440" y="538"/>
                  </a:lnTo>
                  <a:lnTo>
                    <a:pt x="440" y="534"/>
                  </a:lnTo>
                  <a:lnTo>
                    <a:pt x="440" y="530"/>
                  </a:lnTo>
                  <a:lnTo>
                    <a:pt x="444" y="534"/>
                  </a:lnTo>
                  <a:lnTo>
                    <a:pt x="444" y="538"/>
                  </a:lnTo>
                  <a:lnTo>
                    <a:pt x="444" y="542"/>
                  </a:lnTo>
                  <a:lnTo>
                    <a:pt x="440" y="542"/>
                  </a:lnTo>
                  <a:lnTo>
                    <a:pt x="440" y="542"/>
                  </a:lnTo>
                  <a:lnTo>
                    <a:pt x="440" y="542"/>
                  </a:lnTo>
                  <a:close/>
                  <a:moveTo>
                    <a:pt x="502" y="550"/>
                  </a:moveTo>
                  <a:lnTo>
                    <a:pt x="498" y="550"/>
                  </a:lnTo>
                  <a:lnTo>
                    <a:pt x="498" y="546"/>
                  </a:lnTo>
                  <a:lnTo>
                    <a:pt x="502" y="546"/>
                  </a:lnTo>
                  <a:lnTo>
                    <a:pt x="502" y="550"/>
                  </a:lnTo>
                  <a:lnTo>
                    <a:pt x="502" y="550"/>
                  </a:lnTo>
                  <a:lnTo>
                    <a:pt x="502" y="550"/>
                  </a:lnTo>
                  <a:close/>
                  <a:moveTo>
                    <a:pt x="484" y="612"/>
                  </a:moveTo>
                  <a:lnTo>
                    <a:pt x="480" y="612"/>
                  </a:lnTo>
                  <a:lnTo>
                    <a:pt x="480" y="610"/>
                  </a:lnTo>
                  <a:lnTo>
                    <a:pt x="476" y="610"/>
                  </a:lnTo>
                  <a:lnTo>
                    <a:pt x="472" y="610"/>
                  </a:lnTo>
                  <a:lnTo>
                    <a:pt x="470" y="610"/>
                  </a:lnTo>
                  <a:lnTo>
                    <a:pt x="470" y="606"/>
                  </a:lnTo>
                  <a:lnTo>
                    <a:pt x="472" y="606"/>
                  </a:lnTo>
                  <a:lnTo>
                    <a:pt x="470" y="606"/>
                  </a:lnTo>
                  <a:lnTo>
                    <a:pt x="466" y="606"/>
                  </a:lnTo>
                  <a:lnTo>
                    <a:pt x="466" y="602"/>
                  </a:lnTo>
                  <a:lnTo>
                    <a:pt x="466" y="598"/>
                  </a:lnTo>
                  <a:lnTo>
                    <a:pt x="462" y="598"/>
                  </a:lnTo>
                  <a:lnTo>
                    <a:pt x="462" y="594"/>
                  </a:lnTo>
                  <a:lnTo>
                    <a:pt x="462" y="590"/>
                  </a:lnTo>
                  <a:lnTo>
                    <a:pt x="458" y="590"/>
                  </a:lnTo>
                  <a:lnTo>
                    <a:pt x="458" y="586"/>
                  </a:lnTo>
                  <a:lnTo>
                    <a:pt x="458" y="584"/>
                  </a:lnTo>
                  <a:lnTo>
                    <a:pt x="458" y="586"/>
                  </a:lnTo>
                  <a:lnTo>
                    <a:pt x="462" y="586"/>
                  </a:lnTo>
                  <a:lnTo>
                    <a:pt x="462" y="590"/>
                  </a:lnTo>
                  <a:lnTo>
                    <a:pt x="462" y="586"/>
                  </a:lnTo>
                  <a:lnTo>
                    <a:pt x="458" y="584"/>
                  </a:lnTo>
                  <a:lnTo>
                    <a:pt x="458" y="580"/>
                  </a:lnTo>
                  <a:lnTo>
                    <a:pt x="454" y="576"/>
                  </a:lnTo>
                  <a:lnTo>
                    <a:pt x="454" y="572"/>
                  </a:lnTo>
                  <a:lnTo>
                    <a:pt x="452" y="568"/>
                  </a:lnTo>
                  <a:lnTo>
                    <a:pt x="452" y="564"/>
                  </a:lnTo>
                  <a:lnTo>
                    <a:pt x="452" y="560"/>
                  </a:lnTo>
                  <a:lnTo>
                    <a:pt x="452" y="556"/>
                  </a:lnTo>
                  <a:lnTo>
                    <a:pt x="452" y="554"/>
                  </a:lnTo>
                  <a:lnTo>
                    <a:pt x="454" y="554"/>
                  </a:lnTo>
                  <a:lnTo>
                    <a:pt x="454" y="556"/>
                  </a:lnTo>
                  <a:lnTo>
                    <a:pt x="458" y="556"/>
                  </a:lnTo>
                  <a:lnTo>
                    <a:pt x="462" y="556"/>
                  </a:lnTo>
                  <a:lnTo>
                    <a:pt x="466" y="560"/>
                  </a:lnTo>
                  <a:lnTo>
                    <a:pt x="470" y="560"/>
                  </a:lnTo>
                  <a:lnTo>
                    <a:pt x="472" y="564"/>
                  </a:lnTo>
                  <a:lnTo>
                    <a:pt x="476" y="564"/>
                  </a:lnTo>
                  <a:lnTo>
                    <a:pt x="480" y="560"/>
                  </a:lnTo>
                  <a:lnTo>
                    <a:pt x="480" y="564"/>
                  </a:lnTo>
                  <a:lnTo>
                    <a:pt x="484" y="564"/>
                  </a:lnTo>
                  <a:lnTo>
                    <a:pt x="484" y="560"/>
                  </a:lnTo>
                  <a:lnTo>
                    <a:pt x="480" y="560"/>
                  </a:lnTo>
                  <a:lnTo>
                    <a:pt x="484" y="560"/>
                  </a:lnTo>
                  <a:lnTo>
                    <a:pt x="488" y="560"/>
                  </a:lnTo>
                  <a:lnTo>
                    <a:pt x="492" y="560"/>
                  </a:lnTo>
                  <a:lnTo>
                    <a:pt x="492" y="556"/>
                  </a:lnTo>
                  <a:lnTo>
                    <a:pt x="496" y="556"/>
                  </a:lnTo>
                  <a:lnTo>
                    <a:pt x="498" y="554"/>
                  </a:lnTo>
                  <a:lnTo>
                    <a:pt x="498" y="556"/>
                  </a:lnTo>
                  <a:lnTo>
                    <a:pt x="502" y="556"/>
                  </a:lnTo>
                  <a:lnTo>
                    <a:pt x="502" y="560"/>
                  </a:lnTo>
                  <a:lnTo>
                    <a:pt x="502" y="564"/>
                  </a:lnTo>
                  <a:lnTo>
                    <a:pt x="502" y="568"/>
                  </a:lnTo>
                  <a:lnTo>
                    <a:pt x="502" y="572"/>
                  </a:lnTo>
                  <a:lnTo>
                    <a:pt x="502" y="576"/>
                  </a:lnTo>
                  <a:lnTo>
                    <a:pt x="502" y="580"/>
                  </a:lnTo>
                  <a:lnTo>
                    <a:pt x="502" y="584"/>
                  </a:lnTo>
                  <a:lnTo>
                    <a:pt x="502" y="580"/>
                  </a:lnTo>
                  <a:lnTo>
                    <a:pt x="498" y="580"/>
                  </a:lnTo>
                  <a:lnTo>
                    <a:pt x="498" y="584"/>
                  </a:lnTo>
                  <a:lnTo>
                    <a:pt x="498" y="590"/>
                  </a:lnTo>
                  <a:lnTo>
                    <a:pt x="496" y="590"/>
                  </a:lnTo>
                  <a:lnTo>
                    <a:pt x="496" y="594"/>
                  </a:lnTo>
                  <a:lnTo>
                    <a:pt x="496" y="598"/>
                  </a:lnTo>
                  <a:lnTo>
                    <a:pt x="496" y="594"/>
                  </a:lnTo>
                  <a:lnTo>
                    <a:pt x="498" y="598"/>
                  </a:lnTo>
                  <a:lnTo>
                    <a:pt x="496" y="602"/>
                  </a:lnTo>
                  <a:lnTo>
                    <a:pt x="498" y="602"/>
                  </a:lnTo>
                  <a:lnTo>
                    <a:pt x="496" y="602"/>
                  </a:lnTo>
                  <a:lnTo>
                    <a:pt x="496" y="606"/>
                  </a:lnTo>
                  <a:lnTo>
                    <a:pt x="492" y="602"/>
                  </a:lnTo>
                  <a:lnTo>
                    <a:pt x="492" y="598"/>
                  </a:lnTo>
                  <a:lnTo>
                    <a:pt x="496" y="598"/>
                  </a:lnTo>
                  <a:lnTo>
                    <a:pt x="496" y="602"/>
                  </a:lnTo>
                  <a:lnTo>
                    <a:pt x="496" y="598"/>
                  </a:lnTo>
                  <a:lnTo>
                    <a:pt x="492" y="594"/>
                  </a:lnTo>
                  <a:lnTo>
                    <a:pt x="492" y="598"/>
                  </a:lnTo>
                  <a:lnTo>
                    <a:pt x="488" y="598"/>
                  </a:lnTo>
                  <a:lnTo>
                    <a:pt x="488" y="594"/>
                  </a:lnTo>
                  <a:lnTo>
                    <a:pt x="488" y="598"/>
                  </a:lnTo>
                  <a:lnTo>
                    <a:pt x="488" y="602"/>
                  </a:lnTo>
                  <a:lnTo>
                    <a:pt x="488" y="606"/>
                  </a:lnTo>
                  <a:lnTo>
                    <a:pt x="484" y="606"/>
                  </a:lnTo>
                  <a:lnTo>
                    <a:pt x="484" y="602"/>
                  </a:lnTo>
                  <a:lnTo>
                    <a:pt x="484" y="606"/>
                  </a:lnTo>
                  <a:lnTo>
                    <a:pt x="484" y="610"/>
                  </a:lnTo>
                  <a:lnTo>
                    <a:pt x="484" y="612"/>
                  </a:lnTo>
                  <a:lnTo>
                    <a:pt x="484" y="612"/>
                  </a:lnTo>
                  <a:lnTo>
                    <a:pt x="484" y="612"/>
                  </a:lnTo>
                  <a:close/>
                  <a:moveTo>
                    <a:pt x="488" y="606"/>
                  </a:moveTo>
                  <a:lnTo>
                    <a:pt x="488" y="602"/>
                  </a:lnTo>
                  <a:lnTo>
                    <a:pt x="488" y="606"/>
                  </a:lnTo>
                  <a:lnTo>
                    <a:pt x="488" y="606"/>
                  </a:lnTo>
                  <a:lnTo>
                    <a:pt x="488" y="606"/>
                  </a:lnTo>
                  <a:close/>
                  <a:moveTo>
                    <a:pt x="488" y="610"/>
                  </a:moveTo>
                  <a:lnTo>
                    <a:pt x="484" y="610"/>
                  </a:lnTo>
                  <a:lnTo>
                    <a:pt x="488" y="606"/>
                  </a:lnTo>
                  <a:lnTo>
                    <a:pt x="488" y="610"/>
                  </a:lnTo>
                  <a:lnTo>
                    <a:pt x="488" y="610"/>
                  </a:lnTo>
                  <a:lnTo>
                    <a:pt x="488" y="6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191"/>
            <p:cNvSpPr>
              <a:spLocks noEditPoints="1"/>
            </p:cNvSpPr>
            <p:nvPr/>
          </p:nvSpPr>
          <p:spPr bwMode="auto">
            <a:xfrm>
              <a:off x="1939925" y="5035618"/>
              <a:ext cx="965200" cy="1171575"/>
            </a:xfrm>
            <a:custGeom>
              <a:avLst/>
              <a:gdLst>
                <a:gd name="T0" fmla="*/ 514 w 608"/>
                <a:gd name="T1" fmla="*/ 444 h 738"/>
                <a:gd name="T2" fmla="*/ 504 w 608"/>
                <a:gd name="T3" fmla="*/ 366 h 738"/>
                <a:gd name="T4" fmla="*/ 532 w 608"/>
                <a:gd name="T5" fmla="*/ 280 h 738"/>
                <a:gd name="T6" fmla="*/ 544 w 608"/>
                <a:gd name="T7" fmla="*/ 180 h 738"/>
                <a:gd name="T8" fmla="*/ 552 w 608"/>
                <a:gd name="T9" fmla="*/ 94 h 738"/>
                <a:gd name="T10" fmla="*/ 570 w 608"/>
                <a:gd name="T11" fmla="*/ 16 h 738"/>
                <a:gd name="T12" fmla="*/ 600 w 608"/>
                <a:gd name="T13" fmla="*/ 98 h 738"/>
                <a:gd name="T14" fmla="*/ 566 w 608"/>
                <a:gd name="T15" fmla="*/ 190 h 738"/>
                <a:gd name="T16" fmla="*/ 556 w 608"/>
                <a:gd name="T17" fmla="*/ 284 h 738"/>
                <a:gd name="T18" fmla="*/ 540 w 608"/>
                <a:gd name="T19" fmla="*/ 374 h 738"/>
                <a:gd name="T20" fmla="*/ 526 w 608"/>
                <a:gd name="T21" fmla="*/ 460 h 738"/>
                <a:gd name="T22" fmla="*/ 536 w 608"/>
                <a:gd name="T23" fmla="*/ 516 h 738"/>
                <a:gd name="T24" fmla="*/ 514 w 608"/>
                <a:gd name="T25" fmla="*/ 596 h 738"/>
                <a:gd name="T26" fmla="*/ 560 w 608"/>
                <a:gd name="T27" fmla="*/ 656 h 738"/>
                <a:gd name="T28" fmla="*/ 526 w 608"/>
                <a:gd name="T29" fmla="*/ 686 h 738"/>
                <a:gd name="T30" fmla="*/ 518 w 608"/>
                <a:gd name="T31" fmla="*/ 682 h 738"/>
                <a:gd name="T32" fmla="*/ 510 w 608"/>
                <a:gd name="T33" fmla="*/ 668 h 738"/>
                <a:gd name="T34" fmla="*/ 518 w 608"/>
                <a:gd name="T35" fmla="*/ 656 h 738"/>
                <a:gd name="T36" fmla="*/ 506 w 608"/>
                <a:gd name="T37" fmla="*/ 652 h 738"/>
                <a:gd name="T38" fmla="*/ 492 w 608"/>
                <a:gd name="T39" fmla="*/ 620 h 738"/>
                <a:gd name="T40" fmla="*/ 500 w 608"/>
                <a:gd name="T41" fmla="*/ 600 h 738"/>
                <a:gd name="T42" fmla="*/ 506 w 608"/>
                <a:gd name="T43" fmla="*/ 570 h 738"/>
                <a:gd name="T44" fmla="*/ 488 w 608"/>
                <a:gd name="T45" fmla="*/ 542 h 738"/>
                <a:gd name="T46" fmla="*/ 496 w 608"/>
                <a:gd name="T47" fmla="*/ 538 h 738"/>
                <a:gd name="T48" fmla="*/ 510 w 608"/>
                <a:gd name="T49" fmla="*/ 516 h 738"/>
                <a:gd name="T50" fmla="*/ 476 w 608"/>
                <a:gd name="T51" fmla="*/ 590 h 738"/>
                <a:gd name="T52" fmla="*/ 484 w 608"/>
                <a:gd name="T53" fmla="*/ 534 h 738"/>
                <a:gd name="T54" fmla="*/ 500 w 608"/>
                <a:gd name="T55" fmla="*/ 642 h 738"/>
                <a:gd name="T56" fmla="*/ 506 w 608"/>
                <a:gd name="T57" fmla="*/ 470 h 738"/>
                <a:gd name="T58" fmla="*/ 506 w 608"/>
                <a:gd name="T59" fmla="*/ 470 h 738"/>
                <a:gd name="T60" fmla="*/ 504 w 608"/>
                <a:gd name="T61" fmla="*/ 494 h 738"/>
                <a:gd name="T62" fmla="*/ 514 w 608"/>
                <a:gd name="T63" fmla="*/ 508 h 738"/>
                <a:gd name="T64" fmla="*/ 500 w 608"/>
                <a:gd name="T65" fmla="*/ 504 h 738"/>
                <a:gd name="T66" fmla="*/ 496 w 608"/>
                <a:gd name="T67" fmla="*/ 512 h 738"/>
                <a:gd name="T68" fmla="*/ 504 w 608"/>
                <a:gd name="T69" fmla="*/ 520 h 738"/>
                <a:gd name="T70" fmla="*/ 500 w 608"/>
                <a:gd name="T71" fmla="*/ 526 h 738"/>
                <a:gd name="T72" fmla="*/ 492 w 608"/>
                <a:gd name="T73" fmla="*/ 556 h 738"/>
                <a:gd name="T74" fmla="*/ 488 w 608"/>
                <a:gd name="T75" fmla="*/ 574 h 738"/>
                <a:gd name="T76" fmla="*/ 496 w 608"/>
                <a:gd name="T77" fmla="*/ 574 h 738"/>
                <a:gd name="T78" fmla="*/ 500 w 608"/>
                <a:gd name="T79" fmla="*/ 578 h 738"/>
                <a:gd name="T80" fmla="*/ 488 w 608"/>
                <a:gd name="T81" fmla="*/ 604 h 738"/>
                <a:gd name="T82" fmla="*/ 484 w 608"/>
                <a:gd name="T83" fmla="*/ 590 h 738"/>
                <a:gd name="T84" fmla="*/ 480 w 608"/>
                <a:gd name="T85" fmla="*/ 608 h 738"/>
                <a:gd name="T86" fmla="*/ 488 w 608"/>
                <a:gd name="T87" fmla="*/ 624 h 738"/>
                <a:gd name="T88" fmla="*/ 492 w 608"/>
                <a:gd name="T89" fmla="*/ 630 h 738"/>
                <a:gd name="T90" fmla="*/ 492 w 608"/>
                <a:gd name="T91" fmla="*/ 642 h 738"/>
                <a:gd name="T92" fmla="*/ 484 w 608"/>
                <a:gd name="T93" fmla="*/ 656 h 738"/>
                <a:gd name="T94" fmla="*/ 500 w 608"/>
                <a:gd name="T95" fmla="*/ 650 h 738"/>
                <a:gd name="T96" fmla="*/ 496 w 608"/>
                <a:gd name="T97" fmla="*/ 664 h 738"/>
                <a:gd name="T98" fmla="*/ 552 w 608"/>
                <a:gd name="T99" fmla="*/ 712 h 738"/>
                <a:gd name="T100" fmla="*/ 540 w 608"/>
                <a:gd name="T101" fmla="*/ 706 h 738"/>
                <a:gd name="T102" fmla="*/ 562 w 608"/>
                <a:gd name="T103" fmla="*/ 702 h 738"/>
                <a:gd name="T104" fmla="*/ 578 w 608"/>
                <a:gd name="T105" fmla="*/ 686 h 738"/>
                <a:gd name="T106" fmla="*/ 504 w 608"/>
                <a:gd name="T107" fmla="*/ 676 h 738"/>
                <a:gd name="T108" fmla="*/ 522 w 608"/>
                <a:gd name="T109" fmla="*/ 690 h 738"/>
                <a:gd name="T110" fmla="*/ 548 w 608"/>
                <a:gd name="T111" fmla="*/ 690 h 738"/>
                <a:gd name="T112" fmla="*/ 544 w 608"/>
                <a:gd name="T113" fmla="*/ 706 h 738"/>
                <a:gd name="T114" fmla="*/ 522 w 608"/>
                <a:gd name="T115" fmla="*/ 706 h 738"/>
                <a:gd name="T116" fmla="*/ 548 w 608"/>
                <a:gd name="T117" fmla="*/ 724 h 738"/>
                <a:gd name="T118" fmla="*/ 556 w 608"/>
                <a:gd name="T119" fmla="*/ 720 h 738"/>
                <a:gd name="T120" fmla="*/ 578 w 608"/>
                <a:gd name="T121" fmla="*/ 716 h 738"/>
                <a:gd name="T122" fmla="*/ 596 w 608"/>
                <a:gd name="T123" fmla="*/ 724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8" h="738">
                  <a:moveTo>
                    <a:pt x="514" y="486"/>
                  </a:moveTo>
                  <a:lnTo>
                    <a:pt x="514" y="482"/>
                  </a:lnTo>
                  <a:lnTo>
                    <a:pt x="514" y="478"/>
                  </a:lnTo>
                  <a:lnTo>
                    <a:pt x="514" y="474"/>
                  </a:lnTo>
                  <a:lnTo>
                    <a:pt x="514" y="470"/>
                  </a:lnTo>
                  <a:lnTo>
                    <a:pt x="518" y="470"/>
                  </a:lnTo>
                  <a:lnTo>
                    <a:pt x="518" y="474"/>
                  </a:lnTo>
                  <a:lnTo>
                    <a:pt x="518" y="470"/>
                  </a:lnTo>
                  <a:lnTo>
                    <a:pt x="518" y="466"/>
                  </a:lnTo>
                  <a:lnTo>
                    <a:pt x="518" y="464"/>
                  </a:lnTo>
                  <a:lnTo>
                    <a:pt x="522" y="464"/>
                  </a:lnTo>
                  <a:lnTo>
                    <a:pt x="518" y="464"/>
                  </a:lnTo>
                  <a:lnTo>
                    <a:pt x="518" y="460"/>
                  </a:lnTo>
                  <a:lnTo>
                    <a:pt x="518" y="456"/>
                  </a:lnTo>
                  <a:lnTo>
                    <a:pt x="522" y="456"/>
                  </a:lnTo>
                  <a:lnTo>
                    <a:pt x="522" y="460"/>
                  </a:lnTo>
                  <a:lnTo>
                    <a:pt x="522" y="456"/>
                  </a:lnTo>
                  <a:lnTo>
                    <a:pt x="522" y="452"/>
                  </a:lnTo>
                  <a:lnTo>
                    <a:pt x="518" y="452"/>
                  </a:lnTo>
                  <a:lnTo>
                    <a:pt x="514" y="452"/>
                  </a:lnTo>
                  <a:lnTo>
                    <a:pt x="518" y="452"/>
                  </a:lnTo>
                  <a:lnTo>
                    <a:pt x="518" y="448"/>
                  </a:lnTo>
                  <a:lnTo>
                    <a:pt x="522" y="448"/>
                  </a:lnTo>
                  <a:lnTo>
                    <a:pt x="522" y="444"/>
                  </a:lnTo>
                  <a:lnTo>
                    <a:pt x="526" y="444"/>
                  </a:lnTo>
                  <a:lnTo>
                    <a:pt x="526" y="440"/>
                  </a:lnTo>
                  <a:lnTo>
                    <a:pt x="522" y="440"/>
                  </a:lnTo>
                  <a:lnTo>
                    <a:pt x="522" y="444"/>
                  </a:lnTo>
                  <a:lnTo>
                    <a:pt x="518" y="444"/>
                  </a:lnTo>
                  <a:lnTo>
                    <a:pt x="518" y="440"/>
                  </a:lnTo>
                  <a:lnTo>
                    <a:pt x="514" y="440"/>
                  </a:lnTo>
                  <a:lnTo>
                    <a:pt x="514" y="444"/>
                  </a:lnTo>
                  <a:lnTo>
                    <a:pt x="510" y="448"/>
                  </a:lnTo>
                  <a:lnTo>
                    <a:pt x="506" y="448"/>
                  </a:lnTo>
                  <a:lnTo>
                    <a:pt x="504" y="448"/>
                  </a:lnTo>
                  <a:lnTo>
                    <a:pt x="504" y="444"/>
                  </a:lnTo>
                  <a:lnTo>
                    <a:pt x="506" y="444"/>
                  </a:lnTo>
                  <a:lnTo>
                    <a:pt x="506" y="440"/>
                  </a:lnTo>
                  <a:lnTo>
                    <a:pt x="506" y="444"/>
                  </a:lnTo>
                  <a:lnTo>
                    <a:pt x="504" y="444"/>
                  </a:lnTo>
                  <a:lnTo>
                    <a:pt x="504" y="440"/>
                  </a:lnTo>
                  <a:lnTo>
                    <a:pt x="504" y="438"/>
                  </a:lnTo>
                  <a:lnTo>
                    <a:pt x="500" y="438"/>
                  </a:lnTo>
                  <a:lnTo>
                    <a:pt x="500" y="434"/>
                  </a:lnTo>
                  <a:lnTo>
                    <a:pt x="500" y="430"/>
                  </a:lnTo>
                  <a:lnTo>
                    <a:pt x="504" y="426"/>
                  </a:lnTo>
                  <a:lnTo>
                    <a:pt x="504" y="422"/>
                  </a:lnTo>
                  <a:lnTo>
                    <a:pt x="504" y="414"/>
                  </a:lnTo>
                  <a:lnTo>
                    <a:pt x="504" y="410"/>
                  </a:lnTo>
                  <a:lnTo>
                    <a:pt x="506" y="410"/>
                  </a:lnTo>
                  <a:lnTo>
                    <a:pt x="510" y="410"/>
                  </a:lnTo>
                  <a:lnTo>
                    <a:pt x="510" y="408"/>
                  </a:lnTo>
                  <a:lnTo>
                    <a:pt x="510" y="404"/>
                  </a:lnTo>
                  <a:lnTo>
                    <a:pt x="510" y="400"/>
                  </a:lnTo>
                  <a:lnTo>
                    <a:pt x="510" y="396"/>
                  </a:lnTo>
                  <a:lnTo>
                    <a:pt x="510" y="392"/>
                  </a:lnTo>
                  <a:lnTo>
                    <a:pt x="506" y="388"/>
                  </a:lnTo>
                  <a:lnTo>
                    <a:pt x="506" y="384"/>
                  </a:lnTo>
                  <a:lnTo>
                    <a:pt x="506" y="380"/>
                  </a:lnTo>
                  <a:lnTo>
                    <a:pt x="506" y="378"/>
                  </a:lnTo>
                  <a:lnTo>
                    <a:pt x="506" y="374"/>
                  </a:lnTo>
                  <a:lnTo>
                    <a:pt x="506" y="370"/>
                  </a:lnTo>
                  <a:lnTo>
                    <a:pt x="504" y="370"/>
                  </a:lnTo>
                  <a:lnTo>
                    <a:pt x="504" y="366"/>
                  </a:lnTo>
                  <a:lnTo>
                    <a:pt x="506" y="366"/>
                  </a:lnTo>
                  <a:lnTo>
                    <a:pt x="506" y="362"/>
                  </a:lnTo>
                  <a:lnTo>
                    <a:pt x="504" y="362"/>
                  </a:lnTo>
                  <a:lnTo>
                    <a:pt x="506" y="358"/>
                  </a:lnTo>
                  <a:lnTo>
                    <a:pt x="510" y="358"/>
                  </a:lnTo>
                  <a:lnTo>
                    <a:pt x="510" y="354"/>
                  </a:lnTo>
                  <a:lnTo>
                    <a:pt x="510" y="352"/>
                  </a:lnTo>
                  <a:lnTo>
                    <a:pt x="514" y="352"/>
                  </a:lnTo>
                  <a:lnTo>
                    <a:pt x="514" y="348"/>
                  </a:lnTo>
                  <a:lnTo>
                    <a:pt x="514" y="344"/>
                  </a:lnTo>
                  <a:lnTo>
                    <a:pt x="518" y="344"/>
                  </a:lnTo>
                  <a:lnTo>
                    <a:pt x="518" y="340"/>
                  </a:lnTo>
                  <a:lnTo>
                    <a:pt x="518" y="336"/>
                  </a:lnTo>
                  <a:lnTo>
                    <a:pt x="518" y="332"/>
                  </a:lnTo>
                  <a:lnTo>
                    <a:pt x="522" y="332"/>
                  </a:lnTo>
                  <a:lnTo>
                    <a:pt x="518" y="328"/>
                  </a:lnTo>
                  <a:lnTo>
                    <a:pt x="522" y="328"/>
                  </a:lnTo>
                  <a:lnTo>
                    <a:pt x="522" y="324"/>
                  </a:lnTo>
                  <a:lnTo>
                    <a:pt x="522" y="322"/>
                  </a:lnTo>
                  <a:lnTo>
                    <a:pt x="526" y="322"/>
                  </a:lnTo>
                  <a:lnTo>
                    <a:pt x="526" y="318"/>
                  </a:lnTo>
                  <a:lnTo>
                    <a:pt x="526" y="314"/>
                  </a:lnTo>
                  <a:lnTo>
                    <a:pt x="530" y="310"/>
                  </a:lnTo>
                  <a:lnTo>
                    <a:pt x="530" y="306"/>
                  </a:lnTo>
                  <a:lnTo>
                    <a:pt x="530" y="302"/>
                  </a:lnTo>
                  <a:lnTo>
                    <a:pt x="530" y="298"/>
                  </a:lnTo>
                  <a:lnTo>
                    <a:pt x="530" y="296"/>
                  </a:lnTo>
                  <a:lnTo>
                    <a:pt x="532" y="296"/>
                  </a:lnTo>
                  <a:lnTo>
                    <a:pt x="532" y="292"/>
                  </a:lnTo>
                  <a:lnTo>
                    <a:pt x="532" y="288"/>
                  </a:lnTo>
                  <a:lnTo>
                    <a:pt x="532" y="284"/>
                  </a:lnTo>
                  <a:lnTo>
                    <a:pt x="532" y="280"/>
                  </a:lnTo>
                  <a:lnTo>
                    <a:pt x="536" y="276"/>
                  </a:lnTo>
                  <a:lnTo>
                    <a:pt x="536" y="272"/>
                  </a:lnTo>
                  <a:lnTo>
                    <a:pt x="536" y="268"/>
                  </a:lnTo>
                  <a:lnTo>
                    <a:pt x="536" y="266"/>
                  </a:lnTo>
                  <a:lnTo>
                    <a:pt x="536" y="262"/>
                  </a:lnTo>
                  <a:lnTo>
                    <a:pt x="536" y="258"/>
                  </a:lnTo>
                  <a:lnTo>
                    <a:pt x="532" y="254"/>
                  </a:lnTo>
                  <a:lnTo>
                    <a:pt x="532" y="250"/>
                  </a:lnTo>
                  <a:lnTo>
                    <a:pt x="532" y="246"/>
                  </a:lnTo>
                  <a:lnTo>
                    <a:pt x="532" y="242"/>
                  </a:lnTo>
                  <a:lnTo>
                    <a:pt x="532" y="238"/>
                  </a:lnTo>
                  <a:lnTo>
                    <a:pt x="532" y="236"/>
                  </a:lnTo>
                  <a:lnTo>
                    <a:pt x="532" y="232"/>
                  </a:lnTo>
                  <a:lnTo>
                    <a:pt x="532" y="228"/>
                  </a:lnTo>
                  <a:lnTo>
                    <a:pt x="532" y="232"/>
                  </a:lnTo>
                  <a:lnTo>
                    <a:pt x="536" y="232"/>
                  </a:lnTo>
                  <a:lnTo>
                    <a:pt x="536" y="228"/>
                  </a:lnTo>
                  <a:lnTo>
                    <a:pt x="536" y="224"/>
                  </a:lnTo>
                  <a:lnTo>
                    <a:pt x="536" y="220"/>
                  </a:lnTo>
                  <a:lnTo>
                    <a:pt x="536" y="216"/>
                  </a:lnTo>
                  <a:lnTo>
                    <a:pt x="536" y="212"/>
                  </a:lnTo>
                  <a:lnTo>
                    <a:pt x="536" y="210"/>
                  </a:lnTo>
                  <a:lnTo>
                    <a:pt x="536" y="206"/>
                  </a:lnTo>
                  <a:lnTo>
                    <a:pt x="536" y="202"/>
                  </a:lnTo>
                  <a:lnTo>
                    <a:pt x="536" y="198"/>
                  </a:lnTo>
                  <a:lnTo>
                    <a:pt x="540" y="198"/>
                  </a:lnTo>
                  <a:lnTo>
                    <a:pt x="540" y="194"/>
                  </a:lnTo>
                  <a:lnTo>
                    <a:pt x="540" y="190"/>
                  </a:lnTo>
                  <a:lnTo>
                    <a:pt x="540" y="186"/>
                  </a:lnTo>
                  <a:lnTo>
                    <a:pt x="540" y="182"/>
                  </a:lnTo>
                  <a:lnTo>
                    <a:pt x="544" y="182"/>
                  </a:lnTo>
                  <a:lnTo>
                    <a:pt x="544" y="180"/>
                  </a:lnTo>
                  <a:lnTo>
                    <a:pt x="544" y="176"/>
                  </a:lnTo>
                  <a:lnTo>
                    <a:pt x="544" y="172"/>
                  </a:lnTo>
                  <a:lnTo>
                    <a:pt x="544" y="168"/>
                  </a:lnTo>
                  <a:lnTo>
                    <a:pt x="544" y="164"/>
                  </a:lnTo>
                  <a:lnTo>
                    <a:pt x="548" y="164"/>
                  </a:lnTo>
                  <a:lnTo>
                    <a:pt x="548" y="160"/>
                  </a:lnTo>
                  <a:lnTo>
                    <a:pt x="548" y="158"/>
                  </a:lnTo>
                  <a:lnTo>
                    <a:pt x="548" y="154"/>
                  </a:lnTo>
                  <a:lnTo>
                    <a:pt x="548" y="150"/>
                  </a:lnTo>
                  <a:lnTo>
                    <a:pt x="548" y="146"/>
                  </a:lnTo>
                  <a:lnTo>
                    <a:pt x="548" y="142"/>
                  </a:lnTo>
                  <a:lnTo>
                    <a:pt x="552" y="142"/>
                  </a:lnTo>
                  <a:lnTo>
                    <a:pt x="552" y="138"/>
                  </a:lnTo>
                  <a:lnTo>
                    <a:pt x="548" y="136"/>
                  </a:lnTo>
                  <a:lnTo>
                    <a:pt x="548" y="132"/>
                  </a:lnTo>
                  <a:lnTo>
                    <a:pt x="548" y="128"/>
                  </a:lnTo>
                  <a:lnTo>
                    <a:pt x="548" y="124"/>
                  </a:lnTo>
                  <a:lnTo>
                    <a:pt x="548" y="120"/>
                  </a:lnTo>
                  <a:lnTo>
                    <a:pt x="548" y="116"/>
                  </a:lnTo>
                  <a:lnTo>
                    <a:pt x="548" y="112"/>
                  </a:lnTo>
                  <a:lnTo>
                    <a:pt x="552" y="112"/>
                  </a:lnTo>
                  <a:lnTo>
                    <a:pt x="552" y="110"/>
                  </a:lnTo>
                  <a:lnTo>
                    <a:pt x="552" y="106"/>
                  </a:lnTo>
                  <a:lnTo>
                    <a:pt x="548" y="106"/>
                  </a:lnTo>
                  <a:lnTo>
                    <a:pt x="548" y="110"/>
                  </a:lnTo>
                  <a:lnTo>
                    <a:pt x="548" y="106"/>
                  </a:lnTo>
                  <a:lnTo>
                    <a:pt x="548" y="102"/>
                  </a:lnTo>
                  <a:lnTo>
                    <a:pt x="548" y="98"/>
                  </a:lnTo>
                  <a:lnTo>
                    <a:pt x="548" y="102"/>
                  </a:lnTo>
                  <a:lnTo>
                    <a:pt x="552" y="102"/>
                  </a:lnTo>
                  <a:lnTo>
                    <a:pt x="552" y="98"/>
                  </a:lnTo>
                  <a:lnTo>
                    <a:pt x="552" y="94"/>
                  </a:lnTo>
                  <a:lnTo>
                    <a:pt x="552" y="90"/>
                  </a:lnTo>
                  <a:lnTo>
                    <a:pt x="552" y="86"/>
                  </a:lnTo>
                  <a:lnTo>
                    <a:pt x="556" y="82"/>
                  </a:lnTo>
                  <a:lnTo>
                    <a:pt x="556" y="76"/>
                  </a:lnTo>
                  <a:lnTo>
                    <a:pt x="556" y="72"/>
                  </a:lnTo>
                  <a:lnTo>
                    <a:pt x="556" y="68"/>
                  </a:lnTo>
                  <a:lnTo>
                    <a:pt x="556" y="64"/>
                  </a:lnTo>
                  <a:lnTo>
                    <a:pt x="556" y="60"/>
                  </a:lnTo>
                  <a:lnTo>
                    <a:pt x="556" y="52"/>
                  </a:lnTo>
                  <a:lnTo>
                    <a:pt x="556" y="50"/>
                  </a:lnTo>
                  <a:lnTo>
                    <a:pt x="556" y="46"/>
                  </a:lnTo>
                  <a:lnTo>
                    <a:pt x="556" y="42"/>
                  </a:lnTo>
                  <a:lnTo>
                    <a:pt x="556" y="38"/>
                  </a:lnTo>
                  <a:lnTo>
                    <a:pt x="552" y="34"/>
                  </a:lnTo>
                  <a:lnTo>
                    <a:pt x="552" y="30"/>
                  </a:lnTo>
                  <a:lnTo>
                    <a:pt x="552" y="26"/>
                  </a:lnTo>
                  <a:lnTo>
                    <a:pt x="552" y="24"/>
                  </a:lnTo>
                  <a:lnTo>
                    <a:pt x="552" y="20"/>
                  </a:lnTo>
                  <a:lnTo>
                    <a:pt x="552" y="16"/>
                  </a:lnTo>
                  <a:lnTo>
                    <a:pt x="556" y="16"/>
                  </a:lnTo>
                  <a:lnTo>
                    <a:pt x="560" y="16"/>
                  </a:lnTo>
                  <a:lnTo>
                    <a:pt x="560" y="12"/>
                  </a:lnTo>
                  <a:lnTo>
                    <a:pt x="560" y="8"/>
                  </a:lnTo>
                  <a:lnTo>
                    <a:pt x="560" y="4"/>
                  </a:lnTo>
                  <a:lnTo>
                    <a:pt x="562" y="4"/>
                  </a:lnTo>
                  <a:lnTo>
                    <a:pt x="562" y="0"/>
                  </a:lnTo>
                  <a:lnTo>
                    <a:pt x="562" y="4"/>
                  </a:lnTo>
                  <a:lnTo>
                    <a:pt x="566" y="4"/>
                  </a:lnTo>
                  <a:lnTo>
                    <a:pt x="566" y="8"/>
                  </a:lnTo>
                  <a:lnTo>
                    <a:pt x="566" y="12"/>
                  </a:lnTo>
                  <a:lnTo>
                    <a:pt x="570" y="12"/>
                  </a:lnTo>
                  <a:lnTo>
                    <a:pt x="570" y="16"/>
                  </a:lnTo>
                  <a:lnTo>
                    <a:pt x="570" y="20"/>
                  </a:lnTo>
                  <a:lnTo>
                    <a:pt x="570" y="24"/>
                  </a:lnTo>
                  <a:lnTo>
                    <a:pt x="570" y="26"/>
                  </a:lnTo>
                  <a:lnTo>
                    <a:pt x="574" y="30"/>
                  </a:lnTo>
                  <a:lnTo>
                    <a:pt x="574" y="34"/>
                  </a:lnTo>
                  <a:lnTo>
                    <a:pt x="578" y="34"/>
                  </a:lnTo>
                  <a:lnTo>
                    <a:pt x="578" y="38"/>
                  </a:lnTo>
                  <a:lnTo>
                    <a:pt x="574" y="42"/>
                  </a:lnTo>
                  <a:lnTo>
                    <a:pt x="578" y="42"/>
                  </a:lnTo>
                  <a:lnTo>
                    <a:pt x="578" y="46"/>
                  </a:lnTo>
                  <a:lnTo>
                    <a:pt x="574" y="46"/>
                  </a:lnTo>
                  <a:lnTo>
                    <a:pt x="574" y="50"/>
                  </a:lnTo>
                  <a:lnTo>
                    <a:pt x="574" y="52"/>
                  </a:lnTo>
                  <a:lnTo>
                    <a:pt x="574" y="56"/>
                  </a:lnTo>
                  <a:lnTo>
                    <a:pt x="578" y="56"/>
                  </a:lnTo>
                  <a:lnTo>
                    <a:pt x="578" y="60"/>
                  </a:lnTo>
                  <a:lnTo>
                    <a:pt x="578" y="64"/>
                  </a:lnTo>
                  <a:lnTo>
                    <a:pt x="578" y="60"/>
                  </a:lnTo>
                  <a:lnTo>
                    <a:pt x="582" y="68"/>
                  </a:lnTo>
                  <a:lnTo>
                    <a:pt x="582" y="76"/>
                  </a:lnTo>
                  <a:lnTo>
                    <a:pt x="586" y="76"/>
                  </a:lnTo>
                  <a:lnTo>
                    <a:pt x="586" y="80"/>
                  </a:lnTo>
                  <a:lnTo>
                    <a:pt x="586" y="82"/>
                  </a:lnTo>
                  <a:lnTo>
                    <a:pt x="586" y="86"/>
                  </a:lnTo>
                  <a:lnTo>
                    <a:pt x="586" y="90"/>
                  </a:lnTo>
                  <a:lnTo>
                    <a:pt x="590" y="90"/>
                  </a:lnTo>
                  <a:lnTo>
                    <a:pt x="586" y="94"/>
                  </a:lnTo>
                  <a:lnTo>
                    <a:pt x="590" y="98"/>
                  </a:lnTo>
                  <a:lnTo>
                    <a:pt x="592" y="98"/>
                  </a:lnTo>
                  <a:lnTo>
                    <a:pt x="596" y="94"/>
                  </a:lnTo>
                  <a:lnTo>
                    <a:pt x="596" y="98"/>
                  </a:lnTo>
                  <a:lnTo>
                    <a:pt x="600" y="98"/>
                  </a:lnTo>
                  <a:lnTo>
                    <a:pt x="600" y="102"/>
                  </a:lnTo>
                  <a:lnTo>
                    <a:pt x="596" y="102"/>
                  </a:lnTo>
                  <a:lnTo>
                    <a:pt x="596" y="106"/>
                  </a:lnTo>
                  <a:lnTo>
                    <a:pt x="596" y="110"/>
                  </a:lnTo>
                  <a:lnTo>
                    <a:pt x="596" y="112"/>
                  </a:lnTo>
                  <a:lnTo>
                    <a:pt x="592" y="116"/>
                  </a:lnTo>
                  <a:lnTo>
                    <a:pt x="592" y="120"/>
                  </a:lnTo>
                  <a:lnTo>
                    <a:pt x="590" y="120"/>
                  </a:lnTo>
                  <a:lnTo>
                    <a:pt x="586" y="120"/>
                  </a:lnTo>
                  <a:lnTo>
                    <a:pt x="582" y="124"/>
                  </a:lnTo>
                  <a:lnTo>
                    <a:pt x="578" y="124"/>
                  </a:lnTo>
                  <a:lnTo>
                    <a:pt x="578" y="128"/>
                  </a:lnTo>
                  <a:lnTo>
                    <a:pt x="578" y="132"/>
                  </a:lnTo>
                  <a:lnTo>
                    <a:pt x="582" y="136"/>
                  </a:lnTo>
                  <a:lnTo>
                    <a:pt x="578" y="138"/>
                  </a:lnTo>
                  <a:lnTo>
                    <a:pt x="578" y="142"/>
                  </a:lnTo>
                  <a:lnTo>
                    <a:pt x="578" y="146"/>
                  </a:lnTo>
                  <a:lnTo>
                    <a:pt x="578" y="150"/>
                  </a:lnTo>
                  <a:lnTo>
                    <a:pt x="578" y="154"/>
                  </a:lnTo>
                  <a:lnTo>
                    <a:pt x="578" y="158"/>
                  </a:lnTo>
                  <a:lnTo>
                    <a:pt x="578" y="160"/>
                  </a:lnTo>
                  <a:lnTo>
                    <a:pt x="578" y="164"/>
                  </a:lnTo>
                  <a:lnTo>
                    <a:pt x="582" y="168"/>
                  </a:lnTo>
                  <a:lnTo>
                    <a:pt x="582" y="172"/>
                  </a:lnTo>
                  <a:lnTo>
                    <a:pt x="578" y="172"/>
                  </a:lnTo>
                  <a:lnTo>
                    <a:pt x="574" y="172"/>
                  </a:lnTo>
                  <a:lnTo>
                    <a:pt x="574" y="176"/>
                  </a:lnTo>
                  <a:lnTo>
                    <a:pt x="570" y="180"/>
                  </a:lnTo>
                  <a:lnTo>
                    <a:pt x="570" y="182"/>
                  </a:lnTo>
                  <a:lnTo>
                    <a:pt x="570" y="186"/>
                  </a:lnTo>
                  <a:lnTo>
                    <a:pt x="566" y="186"/>
                  </a:lnTo>
                  <a:lnTo>
                    <a:pt x="566" y="190"/>
                  </a:lnTo>
                  <a:lnTo>
                    <a:pt x="562" y="194"/>
                  </a:lnTo>
                  <a:lnTo>
                    <a:pt x="562" y="198"/>
                  </a:lnTo>
                  <a:lnTo>
                    <a:pt x="560" y="198"/>
                  </a:lnTo>
                  <a:lnTo>
                    <a:pt x="560" y="202"/>
                  </a:lnTo>
                  <a:lnTo>
                    <a:pt x="560" y="206"/>
                  </a:lnTo>
                  <a:lnTo>
                    <a:pt x="560" y="210"/>
                  </a:lnTo>
                  <a:lnTo>
                    <a:pt x="556" y="212"/>
                  </a:lnTo>
                  <a:lnTo>
                    <a:pt x="556" y="216"/>
                  </a:lnTo>
                  <a:lnTo>
                    <a:pt x="560" y="216"/>
                  </a:lnTo>
                  <a:lnTo>
                    <a:pt x="556" y="216"/>
                  </a:lnTo>
                  <a:lnTo>
                    <a:pt x="560" y="220"/>
                  </a:lnTo>
                  <a:lnTo>
                    <a:pt x="560" y="224"/>
                  </a:lnTo>
                  <a:lnTo>
                    <a:pt x="560" y="228"/>
                  </a:lnTo>
                  <a:lnTo>
                    <a:pt x="560" y="232"/>
                  </a:lnTo>
                  <a:lnTo>
                    <a:pt x="556" y="232"/>
                  </a:lnTo>
                  <a:lnTo>
                    <a:pt x="556" y="236"/>
                  </a:lnTo>
                  <a:lnTo>
                    <a:pt x="552" y="236"/>
                  </a:lnTo>
                  <a:lnTo>
                    <a:pt x="552" y="238"/>
                  </a:lnTo>
                  <a:lnTo>
                    <a:pt x="552" y="242"/>
                  </a:lnTo>
                  <a:lnTo>
                    <a:pt x="552" y="246"/>
                  </a:lnTo>
                  <a:lnTo>
                    <a:pt x="548" y="246"/>
                  </a:lnTo>
                  <a:lnTo>
                    <a:pt x="548" y="250"/>
                  </a:lnTo>
                  <a:lnTo>
                    <a:pt x="548" y="254"/>
                  </a:lnTo>
                  <a:lnTo>
                    <a:pt x="552" y="258"/>
                  </a:lnTo>
                  <a:lnTo>
                    <a:pt x="552" y="262"/>
                  </a:lnTo>
                  <a:lnTo>
                    <a:pt x="552" y="266"/>
                  </a:lnTo>
                  <a:lnTo>
                    <a:pt x="552" y="268"/>
                  </a:lnTo>
                  <a:lnTo>
                    <a:pt x="556" y="268"/>
                  </a:lnTo>
                  <a:lnTo>
                    <a:pt x="556" y="272"/>
                  </a:lnTo>
                  <a:lnTo>
                    <a:pt x="556" y="276"/>
                  </a:lnTo>
                  <a:lnTo>
                    <a:pt x="556" y="280"/>
                  </a:lnTo>
                  <a:lnTo>
                    <a:pt x="556" y="284"/>
                  </a:lnTo>
                  <a:lnTo>
                    <a:pt x="560" y="284"/>
                  </a:lnTo>
                  <a:lnTo>
                    <a:pt x="560" y="288"/>
                  </a:lnTo>
                  <a:lnTo>
                    <a:pt x="560" y="292"/>
                  </a:lnTo>
                  <a:lnTo>
                    <a:pt x="560" y="296"/>
                  </a:lnTo>
                  <a:lnTo>
                    <a:pt x="560" y="298"/>
                  </a:lnTo>
                  <a:lnTo>
                    <a:pt x="560" y="302"/>
                  </a:lnTo>
                  <a:lnTo>
                    <a:pt x="556" y="302"/>
                  </a:lnTo>
                  <a:lnTo>
                    <a:pt x="556" y="306"/>
                  </a:lnTo>
                  <a:lnTo>
                    <a:pt x="556" y="310"/>
                  </a:lnTo>
                  <a:lnTo>
                    <a:pt x="552" y="310"/>
                  </a:lnTo>
                  <a:lnTo>
                    <a:pt x="552" y="314"/>
                  </a:lnTo>
                  <a:lnTo>
                    <a:pt x="552" y="318"/>
                  </a:lnTo>
                  <a:lnTo>
                    <a:pt x="552" y="322"/>
                  </a:lnTo>
                  <a:lnTo>
                    <a:pt x="548" y="322"/>
                  </a:lnTo>
                  <a:lnTo>
                    <a:pt x="548" y="324"/>
                  </a:lnTo>
                  <a:lnTo>
                    <a:pt x="552" y="324"/>
                  </a:lnTo>
                  <a:lnTo>
                    <a:pt x="552" y="328"/>
                  </a:lnTo>
                  <a:lnTo>
                    <a:pt x="552" y="332"/>
                  </a:lnTo>
                  <a:lnTo>
                    <a:pt x="552" y="336"/>
                  </a:lnTo>
                  <a:lnTo>
                    <a:pt x="552" y="340"/>
                  </a:lnTo>
                  <a:lnTo>
                    <a:pt x="548" y="340"/>
                  </a:lnTo>
                  <a:lnTo>
                    <a:pt x="548" y="344"/>
                  </a:lnTo>
                  <a:lnTo>
                    <a:pt x="544" y="348"/>
                  </a:lnTo>
                  <a:lnTo>
                    <a:pt x="544" y="344"/>
                  </a:lnTo>
                  <a:lnTo>
                    <a:pt x="540" y="348"/>
                  </a:lnTo>
                  <a:lnTo>
                    <a:pt x="540" y="352"/>
                  </a:lnTo>
                  <a:lnTo>
                    <a:pt x="540" y="354"/>
                  </a:lnTo>
                  <a:lnTo>
                    <a:pt x="540" y="358"/>
                  </a:lnTo>
                  <a:lnTo>
                    <a:pt x="540" y="362"/>
                  </a:lnTo>
                  <a:lnTo>
                    <a:pt x="540" y="366"/>
                  </a:lnTo>
                  <a:lnTo>
                    <a:pt x="540" y="370"/>
                  </a:lnTo>
                  <a:lnTo>
                    <a:pt x="540" y="374"/>
                  </a:lnTo>
                  <a:lnTo>
                    <a:pt x="544" y="378"/>
                  </a:lnTo>
                  <a:lnTo>
                    <a:pt x="544" y="380"/>
                  </a:lnTo>
                  <a:lnTo>
                    <a:pt x="544" y="384"/>
                  </a:lnTo>
                  <a:lnTo>
                    <a:pt x="544" y="388"/>
                  </a:lnTo>
                  <a:lnTo>
                    <a:pt x="540" y="388"/>
                  </a:lnTo>
                  <a:lnTo>
                    <a:pt x="540" y="392"/>
                  </a:lnTo>
                  <a:lnTo>
                    <a:pt x="536" y="392"/>
                  </a:lnTo>
                  <a:lnTo>
                    <a:pt x="536" y="396"/>
                  </a:lnTo>
                  <a:lnTo>
                    <a:pt x="536" y="400"/>
                  </a:lnTo>
                  <a:lnTo>
                    <a:pt x="536" y="404"/>
                  </a:lnTo>
                  <a:lnTo>
                    <a:pt x="536" y="408"/>
                  </a:lnTo>
                  <a:lnTo>
                    <a:pt x="532" y="408"/>
                  </a:lnTo>
                  <a:lnTo>
                    <a:pt x="532" y="404"/>
                  </a:lnTo>
                  <a:lnTo>
                    <a:pt x="532" y="408"/>
                  </a:lnTo>
                  <a:lnTo>
                    <a:pt x="532" y="410"/>
                  </a:lnTo>
                  <a:lnTo>
                    <a:pt x="532" y="414"/>
                  </a:lnTo>
                  <a:lnTo>
                    <a:pt x="530" y="418"/>
                  </a:lnTo>
                  <a:lnTo>
                    <a:pt x="532" y="418"/>
                  </a:lnTo>
                  <a:lnTo>
                    <a:pt x="532" y="422"/>
                  </a:lnTo>
                  <a:lnTo>
                    <a:pt x="530" y="422"/>
                  </a:lnTo>
                  <a:lnTo>
                    <a:pt x="530" y="426"/>
                  </a:lnTo>
                  <a:lnTo>
                    <a:pt x="530" y="430"/>
                  </a:lnTo>
                  <a:lnTo>
                    <a:pt x="530" y="434"/>
                  </a:lnTo>
                  <a:lnTo>
                    <a:pt x="530" y="438"/>
                  </a:lnTo>
                  <a:lnTo>
                    <a:pt x="530" y="440"/>
                  </a:lnTo>
                  <a:lnTo>
                    <a:pt x="530" y="444"/>
                  </a:lnTo>
                  <a:lnTo>
                    <a:pt x="530" y="448"/>
                  </a:lnTo>
                  <a:lnTo>
                    <a:pt x="532" y="448"/>
                  </a:lnTo>
                  <a:lnTo>
                    <a:pt x="532" y="452"/>
                  </a:lnTo>
                  <a:lnTo>
                    <a:pt x="532" y="456"/>
                  </a:lnTo>
                  <a:lnTo>
                    <a:pt x="530" y="456"/>
                  </a:lnTo>
                  <a:lnTo>
                    <a:pt x="526" y="460"/>
                  </a:lnTo>
                  <a:lnTo>
                    <a:pt x="530" y="460"/>
                  </a:lnTo>
                  <a:lnTo>
                    <a:pt x="526" y="464"/>
                  </a:lnTo>
                  <a:lnTo>
                    <a:pt x="526" y="466"/>
                  </a:lnTo>
                  <a:lnTo>
                    <a:pt x="526" y="470"/>
                  </a:lnTo>
                  <a:lnTo>
                    <a:pt x="526" y="474"/>
                  </a:lnTo>
                  <a:lnTo>
                    <a:pt x="530" y="474"/>
                  </a:lnTo>
                  <a:lnTo>
                    <a:pt x="532" y="474"/>
                  </a:lnTo>
                  <a:lnTo>
                    <a:pt x="532" y="478"/>
                  </a:lnTo>
                  <a:lnTo>
                    <a:pt x="530" y="478"/>
                  </a:lnTo>
                  <a:lnTo>
                    <a:pt x="530" y="482"/>
                  </a:lnTo>
                  <a:lnTo>
                    <a:pt x="532" y="482"/>
                  </a:lnTo>
                  <a:lnTo>
                    <a:pt x="532" y="486"/>
                  </a:lnTo>
                  <a:lnTo>
                    <a:pt x="532" y="490"/>
                  </a:lnTo>
                  <a:lnTo>
                    <a:pt x="532" y="494"/>
                  </a:lnTo>
                  <a:lnTo>
                    <a:pt x="530" y="494"/>
                  </a:lnTo>
                  <a:lnTo>
                    <a:pt x="532" y="496"/>
                  </a:lnTo>
                  <a:lnTo>
                    <a:pt x="530" y="496"/>
                  </a:lnTo>
                  <a:lnTo>
                    <a:pt x="530" y="500"/>
                  </a:lnTo>
                  <a:lnTo>
                    <a:pt x="532" y="500"/>
                  </a:lnTo>
                  <a:lnTo>
                    <a:pt x="536" y="500"/>
                  </a:lnTo>
                  <a:lnTo>
                    <a:pt x="540" y="500"/>
                  </a:lnTo>
                  <a:lnTo>
                    <a:pt x="540" y="504"/>
                  </a:lnTo>
                  <a:lnTo>
                    <a:pt x="540" y="508"/>
                  </a:lnTo>
                  <a:lnTo>
                    <a:pt x="536" y="508"/>
                  </a:lnTo>
                  <a:lnTo>
                    <a:pt x="532" y="508"/>
                  </a:lnTo>
                  <a:lnTo>
                    <a:pt x="530" y="508"/>
                  </a:lnTo>
                  <a:lnTo>
                    <a:pt x="526" y="508"/>
                  </a:lnTo>
                  <a:lnTo>
                    <a:pt x="530" y="508"/>
                  </a:lnTo>
                  <a:lnTo>
                    <a:pt x="530" y="512"/>
                  </a:lnTo>
                  <a:lnTo>
                    <a:pt x="532" y="512"/>
                  </a:lnTo>
                  <a:lnTo>
                    <a:pt x="536" y="512"/>
                  </a:lnTo>
                  <a:lnTo>
                    <a:pt x="536" y="516"/>
                  </a:lnTo>
                  <a:lnTo>
                    <a:pt x="536" y="520"/>
                  </a:lnTo>
                  <a:lnTo>
                    <a:pt x="532" y="524"/>
                  </a:lnTo>
                  <a:lnTo>
                    <a:pt x="532" y="526"/>
                  </a:lnTo>
                  <a:lnTo>
                    <a:pt x="532" y="530"/>
                  </a:lnTo>
                  <a:lnTo>
                    <a:pt x="532" y="534"/>
                  </a:lnTo>
                  <a:lnTo>
                    <a:pt x="530" y="534"/>
                  </a:lnTo>
                  <a:lnTo>
                    <a:pt x="532" y="534"/>
                  </a:lnTo>
                  <a:lnTo>
                    <a:pt x="532" y="538"/>
                  </a:lnTo>
                  <a:lnTo>
                    <a:pt x="532" y="542"/>
                  </a:lnTo>
                  <a:lnTo>
                    <a:pt x="532" y="546"/>
                  </a:lnTo>
                  <a:lnTo>
                    <a:pt x="530" y="550"/>
                  </a:lnTo>
                  <a:lnTo>
                    <a:pt x="530" y="552"/>
                  </a:lnTo>
                  <a:lnTo>
                    <a:pt x="530" y="556"/>
                  </a:lnTo>
                  <a:lnTo>
                    <a:pt x="526" y="560"/>
                  </a:lnTo>
                  <a:lnTo>
                    <a:pt x="522" y="560"/>
                  </a:lnTo>
                  <a:lnTo>
                    <a:pt x="526" y="564"/>
                  </a:lnTo>
                  <a:lnTo>
                    <a:pt x="522" y="564"/>
                  </a:lnTo>
                  <a:lnTo>
                    <a:pt x="522" y="566"/>
                  </a:lnTo>
                  <a:lnTo>
                    <a:pt x="522" y="570"/>
                  </a:lnTo>
                  <a:lnTo>
                    <a:pt x="526" y="574"/>
                  </a:lnTo>
                  <a:lnTo>
                    <a:pt x="526" y="578"/>
                  </a:lnTo>
                  <a:lnTo>
                    <a:pt x="522" y="578"/>
                  </a:lnTo>
                  <a:lnTo>
                    <a:pt x="522" y="582"/>
                  </a:lnTo>
                  <a:lnTo>
                    <a:pt x="518" y="582"/>
                  </a:lnTo>
                  <a:lnTo>
                    <a:pt x="522" y="582"/>
                  </a:lnTo>
                  <a:lnTo>
                    <a:pt x="522" y="586"/>
                  </a:lnTo>
                  <a:lnTo>
                    <a:pt x="522" y="590"/>
                  </a:lnTo>
                  <a:lnTo>
                    <a:pt x="518" y="590"/>
                  </a:lnTo>
                  <a:lnTo>
                    <a:pt x="514" y="590"/>
                  </a:lnTo>
                  <a:lnTo>
                    <a:pt x="514" y="594"/>
                  </a:lnTo>
                  <a:lnTo>
                    <a:pt x="510" y="596"/>
                  </a:lnTo>
                  <a:lnTo>
                    <a:pt x="514" y="596"/>
                  </a:lnTo>
                  <a:lnTo>
                    <a:pt x="510" y="596"/>
                  </a:lnTo>
                  <a:lnTo>
                    <a:pt x="506" y="596"/>
                  </a:lnTo>
                  <a:lnTo>
                    <a:pt x="506" y="600"/>
                  </a:lnTo>
                  <a:lnTo>
                    <a:pt x="506" y="604"/>
                  </a:lnTo>
                  <a:lnTo>
                    <a:pt x="506" y="608"/>
                  </a:lnTo>
                  <a:lnTo>
                    <a:pt x="506" y="612"/>
                  </a:lnTo>
                  <a:lnTo>
                    <a:pt x="506" y="616"/>
                  </a:lnTo>
                  <a:lnTo>
                    <a:pt x="510" y="620"/>
                  </a:lnTo>
                  <a:lnTo>
                    <a:pt x="510" y="624"/>
                  </a:lnTo>
                  <a:lnTo>
                    <a:pt x="510" y="626"/>
                  </a:lnTo>
                  <a:lnTo>
                    <a:pt x="510" y="630"/>
                  </a:lnTo>
                  <a:lnTo>
                    <a:pt x="514" y="630"/>
                  </a:lnTo>
                  <a:lnTo>
                    <a:pt x="514" y="626"/>
                  </a:lnTo>
                  <a:lnTo>
                    <a:pt x="518" y="626"/>
                  </a:lnTo>
                  <a:lnTo>
                    <a:pt x="522" y="626"/>
                  </a:lnTo>
                  <a:lnTo>
                    <a:pt x="526" y="626"/>
                  </a:lnTo>
                  <a:lnTo>
                    <a:pt x="522" y="626"/>
                  </a:lnTo>
                  <a:lnTo>
                    <a:pt x="526" y="630"/>
                  </a:lnTo>
                  <a:lnTo>
                    <a:pt x="526" y="634"/>
                  </a:lnTo>
                  <a:lnTo>
                    <a:pt x="522" y="634"/>
                  </a:lnTo>
                  <a:lnTo>
                    <a:pt x="522" y="638"/>
                  </a:lnTo>
                  <a:lnTo>
                    <a:pt x="526" y="638"/>
                  </a:lnTo>
                  <a:lnTo>
                    <a:pt x="526" y="642"/>
                  </a:lnTo>
                  <a:lnTo>
                    <a:pt x="522" y="646"/>
                  </a:lnTo>
                  <a:lnTo>
                    <a:pt x="526" y="650"/>
                  </a:lnTo>
                  <a:lnTo>
                    <a:pt x="530" y="652"/>
                  </a:lnTo>
                  <a:lnTo>
                    <a:pt x="532" y="656"/>
                  </a:lnTo>
                  <a:lnTo>
                    <a:pt x="540" y="656"/>
                  </a:lnTo>
                  <a:lnTo>
                    <a:pt x="548" y="656"/>
                  </a:lnTo>
                  <a:lnTo>
                    <a:pt x="552" y="656"/>
                  </a:lnTo>
                  <a:lnTo>
                    <a:pt x="556" y="656"/>
                  </a:lnTo>
                  <a:lnTo>
                    <a:pt x="560" y="656"/>
                  </a:lnTo>
                  <a:lnTo>
                    <a:pt x="562" y="656"/>
                  </a:lnTo>
                  <a:lnTo>
                    <a:pt x="566" y="656"/>
                  </a:lnTo>
                  <a:lnTo>
                    <a:pt x="570" y="660"/>
                  </a:lnTo>
                  <a:lnTo>
                    <a:pt x="574" y="660"/>
                  </a:lnTo>
                  <a:lnTo>
                    <a:pt x="578" y="660"/>
                  </a:lnTo>
                  <a:lnTo>
                    <a:pt x="578" y="664"/>
                  </a:lnTo>
                  <a:lnTo>
                    <a:pt x="578" y="660"/>
                  </a:lnTo>
                  <a:lnTo>
                    <a:pt x="574" y="660"/>
                  </a:lnTo>
                  <a:lnTo>
                    <a:pt x="570" y="660"/>
                  </a:lnTo>
                  <a:lnTo>
                    <a:pt x="566" y="660"/>
                  </a:lnTo>
                  <a:lnTo>
                    <a:pt x="562" y="660"/>
                  </a:lnTo>
                  <a:lnTo>
                    <a:pt x="562" y="664"/>
                  </a:lnTo>
                  <a:lnTo>
                    <a:pt x="562" y="668"/>
                  </a:lnTo>
                  <a:lnTo>
                    <a:pt x="560" y="664"/>
                  </a:lnTo>
                  <a:lnTo>
                    <a:pt x="556" y="668"/>
                  </a:lnTo>
                  <a:lnTo>
                    <a:pt x="548" y="672"/>
                  </a:lnTo>
                  <a:lnTo>
                    <a:pt x="544" y="672"/>
                  </a:lnTo>
                  <a:lnTo>
                    <a:pt x="544" y="676"/>
                  </a:lnTo>
                  <a:lnTo>
                    <a:pt x="544" y="680"/>
                  </a:lnTo>
                  <a:lnTo>
                    <a:pt x="544" y="682"/>
                  </a:lnTo>
                  <a:lnTo>
                    <a:pt x="544" y="686"/>
                  </a:lnTo>
                  <a:lnTo>
                    <a:pt x="544" y="690"/>
                  </a:lnTo>
                  <a:lnTo>
                    <a:pt x="544" y="694"/>
                  </a:lnTo>
                  <a:lnTo>
                    <a:pt x="540" y="694"/>
                  </a:lnTo>
                  <a:lnTo>
                    <a:pt x="536" y="694"/>
                  </a:lnTo>
                  <a:lnTo>
                    <a:pt x="532" y="694"/>
                  </a:lnTo>
                  <a:lnTo>
                    <a:pt x="530" y="690"/>
                  </a:lnTo>
                  <a:lnTo>
                    <a:pt x="526" y="690"/>
                  </a:lnTo>
                  <a:lnTo>
                    <a:pt x="522" y="686"/>
                  </a:lnTo>
                  <a:lnTo>
                    <a:pt x="522" y="682"/>
                  </a:lnTo>
                  <a:lnTo>
                    <a:pt x="526" y="682"/>
                  </a:lnTo>
                  <a:lnTo>
                    <a:pt x="526" y="686"/>
                  </a:lnTo>
                  <a:lnTo>
                    <a:pt x="530" y="686"/>
                  </a:lnTo>
                  <a:lnTo>
                    <a:pt x="530" y="682"/>
                  </a:lnTo>
                  <a:lnTo>
                    <a:pt x="530" y="680"/>
                  </a:lnTo>
                  <a:lnTo>
                    <a:pt x="530" y="682"/>
                  </a:lnTo>
                  <a:lnTo>
                    <a:pt x="532" y="686"/>
                  </a:lnTo>
                  <a:lnTo>
                    <a:pt x="530" y="686"/>
                  </a:lnTo>
                  <a:lnTo>
                    <a:pt x="532" y="686"/>
                  </a:lnTo>
                  <a:lnTo>
                    <a:pt x="532" y="682"/>
                  </a:lnTo>
                  <a:lnTo>
                    <a:pt x="532" y="680"/>
                  </a:lnTo>
                  <a:lnTo>
                    <a:pt x="536" y="680"/>
                  </a:lnTo>
                  <a:lnTo>
                    <a:pt x="540" y="676"/>
                  </a:lnTo>
                  <a:lnTo>
                    <a:pt x="540" y="672"/>
                  </a:lnTo>
                  <a:lnTo>
                    <a:pt x="536" y="672"/>
                  </a:lnTo>
                  <a:lnTo>
                    <a:pt x="532" y="676"/>
                  </a:lnTo>
                  <a:lnTo>
                    <a:pt x="530" y="676"/>
                  </a:lnTo>
                  <a:lnTo>
                    <a:pt x="530" y="680"/>
                  </a:lnTo>
                  <a:lnTo>
                    <a:pt x="526" y="680"/>
                  </a:lnTo>
                  <a:lnTo>
                    <a:pt x="526" y="676"/>
                  </a:lnTo>
                  <a:lnTo>
                    <a:pt x="522" y="680"/>
                  </a:lnTo>
                  <a:lnTo>
                    <a:pt x="526" y="680"/>
                  </a:lnTo>
                  <a:lnTo>
                    <a:pt x="522" y="682"/>
                  </a:lnTo>
                  <a:lnTo>
                    <a:pt x="522" y="680"/>
                  </a:lnTo>
                  <a:lnTo>
                    <a:pt x="522" y="682"/>
                  </a:lnTo>
                  <a:lnTo>
                    <a:pt x="518" y="682"/>
                  </a:lnTo>
                  <a:lnTo>
                    <a:pt x="522" y="686"/>
                  </a:lnTo>
                  <a:lnTo>
                    <a:pt x="518" y="686"/>
                  </a:lnTo>
                  <a:lnTo>
                    <a:pt x="514" y="682"/>
                  </a:lnTo>
                  <a:lnTo>
                    <a:pt x="510" y="682"/>
                  </a:lnTo>
                  <a:lnTo>
                    <a:pt x="510" y="680"/>
                  </a:lnTo>
                  <a:lnTo>
                    <a:pt x="514" y="680"/>
                  </a:lnTo>
                  <a:lnTo>
                    <a:pt x="518" y="680"/>
                  </a:lnTo>
                  <a:lnTo>
                    <a:pt x="518" y="682"/>
                  </a:lnTo>
                  <a:lnTo>
                    <a:pt x="518" y="680"/>
                  </a:lnTo>
                  <a:lnTo>
                    <a:pt x="514" y="680"/>
                  </a:lnTo>
                  <a:lnTo>
                    <a:pt x="514" y="676"/>
                  </a:lnTo>
                  <a:lnTo>
                    <a:pt x="514" y="672"/>
                  </a:lnTo>
                  <a:lnTo>
                    <a:pt x="518" y="672"/>
                  </a:lnTo>
                  <a:lnTo>
                    <a:pt x="522" y="672"/>
                  </a:lnTo>
                  <a:lnTo>
                    <a:pt x="526" y="672"/>
                  </a:lnTo>
                  <a:lnTo>
                    <a:pt x="526" y="668"/>
                  </a:lnTo>
                  <a:lnTo>
                    <a:pt x="530" y="668"/>
                  </a:lnTo>
                  <a:lnTo>
                    <a:pt x="532" y="668"/>
                  </a:lnTo>
                  <a:lnTo>
                    <a:pt x="536" y="668"/>
                  </a:lnTo>
                  <a:lnTo>
                    <a:pt x="532" y="668"/>
                  </a:lnTo>
                  <a:lnTo>
                    <a:pt x="530" y="668"/>
                  </a:lnTo>
                  <a:lnTo>
                    <a:pt x="526" y="664"/>
                  </a:lnTo>
                  <a:lnTo>
                    <a:pt x="522" y="668"/>
                  </a:lnTo>
                  <a:lnTo>
                    <a:pt x="522" y="664"/>
                  </a:lnTo>
                  <a:lnTo>
                    <a:pt x="522" y="668"/>
                  </a:lnTo>
                  <a:lnTo>
                    <a:pt x="518" y="668"/>
                  </a:lnTo>
                  <a:lnTo>
                    <a:pt x="514" y="668"/>
                  </a:lnTo>
                  <a:lnTo>
                    <a:pt x="518" y="668"/>
                  </a:lnTo>
                  <a:lnTo>
                    <a:pt x="518" y="672"/>
                  </a:lnTo>
                  <a:lnTo>
                    <a:pt x="514" y="672"/>
                  </a:lnTo>
                  <a:lnTo>
                    <a:pt x="514" y="676"/>
                  </a:lnTo>
                  <a:lnTo>
                    <a:pt x="514" y="680"/>
                  </a:lnTo>
                  <a:lnTo>
                    <a:pt x="510" y="680"/>
                  </a:lnTo>
                  <a:lnTo>
                    <a:pt x="506" y="676"/>
                  </a:lnTo>
                  <a:lnTo>
                    <a:pt x="510" y="676"/>
                  </a:lnTo>
                  <a:lnTo>
                    <a:pt x="506" y="672"/>
                  </a:lnTo>
                  <a:lnTo>
                    <a:pt x="510" y="672"/>
                  </a:lnTo>
                  <a:lnTo>
                    <a:pt x="514" y="664"/>
                  </a:lnTo>
                  <a:lnTo>
                    <a:pt x="510" y="664"/>
                  </a:lnTo>
                  <a:lnTo>
                    <a:pt x="510" y="668"/>
                  </a:lnTo>
                  <a:lnTo>
                    <a:pt x="506" y="668"/>
                  </a:lnTo>
                  <a:lnTo>
                    <a:pt x="506" y="672"/>
                  </a:lnTo>
                  <a:lnTo>
                    <a:pt x="504" y="672"/>
                  </a:lnTo>
                  <a:lnTo>
                    <a:pt x="504" y="668"/>
                  </a:lnTo>
                  <a:lnTo>
                    <a:pt x="506" y="668"/>
                  </a:lnTo>
                  <a:lnTo>
                    <a:pt x="506" y="664"/>
                  </a:lnTo>
                  <a:lnTo>
                    <a:pt x="504" y="664"/>
                  </a:lnTo>
                  <a:lnTo>
                    <a:pt x="506" y="664"/>
                  </a:lnTo>
                  <a:lnTo>
                    <a:pt x="506" y="660"/>
                  </a:lnTo>
                  <a:lnTo>
                    <a:pt x="506" y="656"/>
                  </a:lnTo>
                  <a:lnTo>
                    <a:pt x="504" y="656"/>
                  </a:lnTo>
                  <a:lnTo>
                    <a:pt x="506" y="660"/>
                  </a:lnTo>
                  <a:lnTo>
                    <a:pt x="510" y="660"/>
                  </a:lnTo>
                  <a:lnTo>
                    <a:pt x="510" y="656"/>
                  </a:lnTo>
                  <a:lnTo>
                    <a:pt x="514" y="656"/>
                  </a:lnTo>
                  <a:lnTo>
                    <a:pt x="514" y="660"/>
                  </a:lnTo>
                  <a:lnTo>
                    <a:pt x="518" y="660"/>
                  </a:lnTo>
                  <a:lnTo>
                    <a:pt x="518" y="656"/>
                  </a:lnTo>
                  <a:lnTo>
                    <a:pt x="514" y="660"/>
                  </a:lnTo>
                  <a:lnTo>
                    <a:pt x="514" y="656"/>
                  </a:lnTo>
                  <a:lnTo>
                    <a:pt x="518" y="652"/>
                  </a:lnTo>
                  <a:lnTo>
                    <a:pt x="518" y="656"/>
                  </a:lnTo>
                  <a:lnTo>
                    <a:pt x="522" y="656"/>
                  </a:lnTo>
                  <a:lnTo>
                    <a:pt x="522" y="660"/>
                  </a:lnTo>
                  <a:lnTo>
                    <a:pt x="518" y="660"/>
                  </a:lnTo>
                  <a:lnTo>
                    <a:pt x="518" y="664"/>
                  </a:lnTo>
                  <a:lnTo>
                    <a:pt x="514" y="664"/>
                  </a:lnTo>
                  <a:lnTo>
                    <a:pt x="518" y="664"/>
                  </a:lnTo>
                  <a:lnTo>
                    <a:pt x="522" y="664"/>
                  </a:lnTo>
                  <a:lnTo>
                    <a:pt x="522" y="660"/>
                  </a:lnTo>
                  <a:lnTo>
                    <a:pt x="522" y="656"/>
                  </a:lnTo>
                  <a:lnTo>
                    <a:pt x="518" y="656"/>
                  </a:lnTo>
                  <a:lnTo>
                    <a:pt x="518" y="652"/>
                  </a:lnTo>
                  <a:lnTo>
                    <a:pt x="522" y="652"/>
                  </a:lnTo>
                  <a:lnTo>
                    <a:pt x="522" y="650"/>
                  </a:lnTo>
                  <a:lnTo>
                    <a:pt x="518" y="646"/>
                  </a:lnTo>
                  <a:lnTo>
                    <a:pt x="514" y="646"/>
                  </a:lnTo>
                  <a:lnTo>
                    <a:pt x="514" y="642"/>
                  </a:lnTo>
                  <a:lnTo>
                    <a:pt x="510" y="642"/>
                  </a:lnTo>
                  <a:lnTo>
                    <a:pt x="510" y="646"/>
                  </a:lnTo>
                  <a:lnTo>
                    <a:pt x="514" y="646"/>
                  </a:lnTo>
                  <a:lnTo>
                    <a:pt x="518" y="646"/>
                  </a:lnTo>
                  <a:lnTo>
                    <a:pt x="518" y="650"/>
                  </a:lnTo>
                  <a:lnTo>
                    <a:pt x="522" y="650"/>
                  </a:lnTo>
                  <a:lnTo>
                    <a:pt x="518" y="652"/>
                  </a:lnTo>
                  <a:lnTo>
                    <a:pt x="518" y="650"/>
                  </a:lnTo>
                  <a:lnTo>
                    <a:pt x="514" y="650"/>
                  </a:lnTo>
                  <a:lnTo>
                    <a:pt x="510" y="646"/>
                  </a:lnTo>
                  <a:lnTo>
                    <a:pt x="510" y="650"/>
                  </a:lnTo>
                  <a:lnTo>
                    <a:pt x="514" y="650"/>
                  </a:lnTo>
                  <a:lnTo>
                    <a:pt x="514" y="652"/>
                  </a:lnTo>
                  <a:lnTo>
                    <a:pt x="510" y="652"/>
                  </a:lnTo>
                  <a:lnTo>
                    <a:pt x="514" y="652"/>
                  </a:lnTo>
                  <a:lnTo>
                    <a:pt x="510" y="652"/>
                  </a:lnTo>
                  <a:lnTo>
                    <a:pt x="510" y="656"/>
                  </a:lnTo>
                  <a:lnTo>
                    <a:pt x="510" y="652"/>
                  </a:lnTo>
                  <a:lnTo>
                    <a:pt x="510" y="650"/>
                  </a:lnTo>
                  <a:lnTo>
                    <a:pt x="510" y="656"/>
                  </a:lnTo>
                  <a:lnTo>
                    <a:pt x="506" y="656"/>
                  </a:lnTo>
                  <a:lnTo>
                    <a:pt x="506" y="652"/>
                  </a:lnTo>
                  <a:lnTo>
                    <a:pt x="506" y="650"/>
                  </a:lnTo>
                  <a:lnTo>
                    <a:pt x="506" y="652"/>
                  </a:lnTo>
                  <a:lnTo>
                    <a:pt x="506" y="656"/>
                  </a:lnTo>
                  <a:lnTo>
                    <a:pt x="506" y="652"/>
                  </a:lnTo>
                  <a:lnTo>
                    <a:pt x="506" y="650"/>
                  </a:lnTo>
                  <a:lnTo>
                    <a:pt x="504" y="650"/>
                  </a:lnTo>
                  <a:lnTo>
                    <a:pt x="504" y="646"/>
                  </a:lnTo>
                  <a:lnTo>
                    <a:pt x="500" y="642"/>
                  </a:lnTo>
                  <a:lnTo>
                    <a:pt x="504" y="642"/>
                  </a:lnTo>
                  <a:lnTo>
                    <a:pt x="504" y="646"/>
                  </a:lnTo>
                  <a:lnTo>
                    <a:pt x="506" y="646"/>
                  </a:lnTo>
                  <a:lnTo>
                    <a:pt x="504" y="642"/>
                  </a:lnTo>
                  <a:lnTo>
                    <a:pt x="504" y="638"/>
                  </a:lnTo>
                  <a:lnTo>
                    <a:pt x="500" y="638"/>
                  </a:lnTo>
                  <a:lnTo>
                    <a:pt x="500" y="634"/>
                  </a:lnTo>
                  <a:lnTo>
                    <a:pt x="496" y="634"/>
                  </a:lnTo>
                  <a:lnTo>
                    <a:pt x="496" y="630"/>
                  </a:lnTo>
                  <a:lnTo>
                    <a:pt x="500" y="630"/>
                  </a:lnTo>
                  <a:lnTo>
                    <a:pt x="504" y="630"/>
                  </a:lnTo>
                  <a:lnTo>
                    <a:pt x="504" y="626"/>
                  </a:lnTo>
                  <a:lnTo>
                    <a:pt x="506" y="626"/>
                  </a:lnTo>
                  <a:lnTo>
                    <a:pt x="504" y="626"/>
                  </a:lnTo>
                  <a:lnTo>
                    <a:pt x="504" y="624"/>
                  </a:lnTo>
                  <a:lnTo>
                    <a:pt x="506" y="624"/>
                  </a:lnTo>
                  <a:lnTo>
                    <a:pt x="504" y="624"/>
                  </a:lnTo>
                  <a:lnTo>
                    <a:pt x="504" y="626"/>
                  </a:lnTo>
                  <a:lnTo>
                    <a:pt x="504" y="630"/>
                  </a:lnTo>
                  <a:lnTo>
                    <a:pt x="500" y="630"/>
                  </a:lnTo>
                  <a:lnTo>
                    <a:pt x="500" y="626"/>
                  </a:lnTo>
                  <a:lnTo>
                    <a:pt x="496" y="626"/>
                  </a:lnTo>
                  <a:lnTo>
                    <a:pt x="496" y="624"/>
                  </a:lnTo>
                  <a:lnTo>
                    <a:pt x="500" y="624"/>
                  </a:lnTo>
                  <a:lnTo>
                    <a:pt x="504" y="624"/>
                  </a:lnTo>
                  <a:lnTo>
                    <a:pt x="500" y="624"/>
                  </a:lnTo>
                  <a:lnTo>
                    <a:pt x="496" y="624"/>
                  </a:lnTo>
                  <a:lnTo>
                    <a:pt x="492" y="620"/>
                  </a:lnTo>
                  <a:lnTo>
                    <a:pt x="492" y="616"/>
                  </a:lnTo>
                  <a:lnTo>
                    <a:pt x="496" y="616"/>
                  </a:lnTo>
                  <a:lnTo>
                    <a:pt x="500" y="620"/>
                  </a:lnTo>
                  <a:lnTo>
                    <a:pt x="504" y="620"/>
                  </a:lnTo>
                  <a:lnTo>
                    <a:pt x="500" y="616"/>
                  </a:lnTo>
                  <a:lnTo>
                    <a:pt x="496" y="616"/>
                  </a:lnTo>
                  <a:lnTo>
                    <a:pt x="496" y="612"/>
                  </a:lnTo>
                  <a:lnTo>
                    <a:pt x="500" y="612"/>
                  </a:lnTo>
                  <a:lnTo>
                    <a:pt x="504" y="616"/>
                  </a:lnTo>
                  <a:lnTo>
                    <a:pt x="504" y="612"/>
                  </a:lnTo>
                  <a:lnTo>
                    <a:pt x="500" y="612"/>
                  </a:lnTo>
                  <a:lnTo>
                    <a:pt x="496" y="612"/>
                  </a:lnTo>
                  <a:lnTo>
                    <a:pt x="496" y="608"/>
                  </a:lnTo>
                  <a:lnTo>
                    <a:pt x="500" y="608"/>
                  </a:lnTo>
                  <a:lnTo>
                    <a:pt x="496" y="608"/>
                  </a:lnTo>
                  <a:lnTo>
                    <a:pt x="496" y="604"/>
                  </a:lnTo>
                  <a:lnTo>
                    <a:pt x="500" y="604"/>
                  </a:lnTo>
                  <a:lnTo>
                    <a:pt x="504" y="604"/>
                  </a:lnTo>
                  <a:lnTo>
                    <a:pt x="504" y="608"/>
                  </a:lnTo>
                  <a:lnTo>
                    <a:pt x="504" y="604"/>
                  </a:lnTo>
                  <a:lnTo>
                    <a:pt x="500" y="604"/>
                  </a:lnTo>
                  <a:lnTo>
                    <a:pt x="500" y="600"/>
                  </a:lnTo>
                  <a:lnTo>
                    <a:pt x="500" y="596"/>
                  </a:lnTo>
                  <a:lnTo>
                    <a:pt x="500" y="600"/>
                  </a:lnTo>
                  <a:lnTo>
                    <a:pt x="504" y="600"/>
                  </a:lnTo>
                  <a:lnTo>
                    <a:pt x="500" y="600"/>
                  </a:lnTo>
                  <a:lnTo>
                    <a:pt x="500" y="596"/>
                  </a:lnTo>
                  <a:lnTo>
                    <a:pt x="500" y="594"/>
                  </a:lnTo>
                  <a:lnTo>
                    <a:pt x="504" y="594"/>
                  </a:lnTo>
                  <a:lnTo>
                    <a:pt x="500" y="594"/>
                  </a:lnTo>
                  <a:lnTo>
                    <a:pt x="500" y="596"/>
                  </a:lnTo>
                  <a:lnTo>
                    <a:pt x="500" y="600"/>
                  </a:lnTo>
                  <a:lnTo>
                    <a:pt x="496" y="604"/>
                  </a:lnTo>
                  <a:lnTo>
                    <a:pt x="496" y="600"/>
                  </a:lnTo>
                  <a:lnTo>
                    <a:pt x="496" y="596"/>
                  </a:lnTo>
                  <a:lnTo>
                    <a:pt x="496" y="594"/>
                  </a:lnTo>
                  <a:lnTo>
                    <a:pt x="496" y="590"/>
                  </a:lnTo>
                  <a:lnTo>
                    <a:pt x="492" y="590"/>
                  </a:lnTo>
                  <a:lnTo>
                    <a:pt x="496" y="590"/>
                  </a:lnTo>
                  <a:lnTo>
                    <a:pt x="496" y="586"/>
                  </a:lnTo>
                  <a:lnTo>
                    <a:pt x="500" y="586"/>
                  </a:lnTo>
                  <a:lnTo>
                    <a:pt x="496" y="586"/>
                  </a:lnTo>
                  <a:lnTo>
                    <a:pt x="496" y="582"/>
                  </a:lnTo>
                  <a:lnTo>
                    <a:pt x="500" y="582"/>
                  </a:lnTo>
                  <a:lnTo>
                    <a:pt x="500" y="578"/>
                  </a:lnTo>
                  <a:lnTo>
                    <a:pt x="496" y="578"/>
                  </a:lnTo>
                  <a:lnTo>
                    <a:pt x="500" y="578"/>
                  </a:lnTo>
                  <a:lnTo>
                    <a:pt x="496" y="578"/>
                  </a:lnTo>
                  <a:lnTo>
                    <a:pt x="496" y="574"/>
                  </a:lnTo>
                  <a:lnTo>
                    <a:pt x="492" y="574"/>
                  </a:lnTo>
                  <a:lnTo>
                    <a:pt x="492" y="570"/>
                  </a:lnTo>
                  <a:lnTo>
                    <a:pt x="496" y="570"/>
                  </a:lnTo>
                  <a:lnTo>
                    <a:pt x="496" y="574"/>
                  </a:lnTo>
                  <a:lnTo>
                    <a:pt x="496" y="570"/>
                  </a:lnTo>
                  <a:lnTo>
                    <a:pt x="500" y="570"/>
                  </a:lnTo>
                  <a:lnTo>
                    <a:pt x="504" y="570"/>
                  </a:lnTo>
                  <a:lnTo>
                    <a:pt x="506" y="574"/>
                  </a:lnTo>
                  <a:lnTo>
                    <a:pt x="506" y="578"/>
                  </a:lnTo>
                  <a:lnTo>
                    <a:pt x="506" y="574"/>
                  </a:lnTo>
                  <a:lnTo>
                    <a:pt x="510" y="574"/>
                  </a:lnTo>
                  <a:lnTo>
                    <a:pt x="506" y="574"/>
                  </a:lnTo>
                  <a:lnTo>
                    <a:pt x="506" y="570"/>
                  </a:lnTo>
                  <a:lnTo>
                    <a:pt x="504" y="570"/>
                  </a:lnTo>
                  <a:lnTo>
                    <a:pt x="506" y="570"/>
                  </a:lnTo>
                  <a:lnTo>
                    <a:pt x="510" y="570"/>
                  </a:lnTo>
                  <a:lnTo>
                    <a:pt x="506" y="570"/>
                  </a:lnTo>
                  <a:lnTo>
                    <a:pt x="504" y="566"/>
                  </a:lnTo>
                  <a:lnTo>
                    <a:pt x="504" y="564"/>
                  </a:lnTo>
                  <a:lnTo>
                    <a:pt x="504" y="566"/>
                  </a:lnTo>
                  <a:lnTo>
                    <a:pt x="500" y="566"/>
                  </a:lnTo>
                  <a:lnTo>
                    <a:pt x="496" y="566"/>
                  </a:lnTo>
                  <a:lnTo>
                    <a:pt x="492" y="566"/>
                  </a:lnTo>
                  <a:lnTo>
                    <a:pt x="488" y="566"/>
                  </a:lnTo>
                  <a:lnTo>
                    <a:pt x="492" y="564"/>
                  </a:lnTo>
                  <a:lnTo>
                    <a:pt x="496" y="564"/>
                  </a:lnTo>
                  <a:lnTo>
                    <a:pt x="496" y="566"/>
                  </a:lnTo>
                  <a:lnTo>
                    <a:pt x="500" y="566"/>
                  </a:lnTo>
                  <a:lnTo>
                    <a:pt x="496" y="566"/>
                  </a:lnTo>
                  <a:lnTo>
                    <a:pt x="496" y="564"/>
                  </a:lnTo>
                  <a:lnTo>
                    <a:pt x="500" y="564"/>
                  </a:lnTo>
                  <a:lnTo>
                    <a:pt x="496" y="564"/>
                  </a:lnTo>
                  <a:lnTo>
                    <a:pt x="492" y="560"/>
                  </a:lnTo>
                  <a:lnTo>
                    <a:pt x="496" y="556"/>
                  </a:lnTo>
                  <a:lnTo>
                    <a:pt x="500" y="556"/>
                  </a:lnTo>
                  <a:lnTo>
                    <a:pt x="500" y="560"/>
                  </a:lnTo>
                  <a:lnTo>
                    <a:pt x="500" y="556"/>
                  </a:lnTo>
                  <a:lnTo>
                    <a:pt x="500" y="552"/>
                  </a:lnTo>
                  <a:lnTo>
                    <a:pt x="496" y="550"/>
                  </a:lnTo>
                  <a:lnTo>
                    <a:pt x="496" y="546"/>
                  </a:lnTo>
                  <a:lnTo>
                    <a:pt x="492" y="550"/>
                  </a:lnTo>
                  <a:lnTo>
                    <a:pt x="496" y="550"/>
                  </a:lnTo>
                  <a:lnTo>
                    <a:pt x="492" y="550"/>
                  </a:lnTo>
                  <a:lnTo>
                    <a:pt x="488" y="550"/>
                  </a:lnTo>
                  <a:lnTo>
                    <a:pt x="484" y="546"/>
                  </a:lnTo>
                  <a:lnTo>
                    <a:pt x="484" y="542"/>
                  </a:lnTo>
                  <a:lnTo>
                    <a:pt x="488" y="542"/>
                  </a:lnTo>
                  <a:lnTo>
                    <a:pt x="484" y="542"/>
                  </a:lnTo>
                  <a:lnTo>
                    <a:pt x="484" y="546"/>
                  </a:lnTo>
                  <a:lnTo>
                    <a:pt x="480" y="546"/>
                  </a:lnTo>
                  <a:lnTo>
                    <a:pt x="476" y="546"/>
                  </a:lnTo>
                  <a:lnTo>
                    <a:pt x="476" y="550"/>
                  </a:lnTo>
                  <a:lnTo>
                    <a:pt x="476" y="546"/>
                  </a:lnTo>
                  <a:lnTo>
                    <a:pt x="480" y="546"/>
                  </a:lnTo>
                  <a:lnTo>
                    <a:pt x="480" y="550"/>
                  </a:lnTo>
                  <a:lnTo>
                    <a:pt x="480" y="552"/>
                  </a:lnTo>
                  <a:lnTo>
                    <a:pt x="476" y="552"/>
                  </a:lnTo>
                  <a:lnTo>
                    <a:pt x="476" y="550"/>
                  </a:lnTo>
                  <a:lnTo>
                    <a:pt x="476" y="546"/>
                  </a:lnTo>
                  <a:lnTo>
                    <a:pt x="476" y="542"/>
                  </a:lnTo>
                  <a:lnTo>
                    <a:pt x="480" y="542"/>
                  </a:lnTo>
                  <a:lnTo>
                    <a:pt x="480" y="538"/>
                  </a:lnTo>
                  <a:lnTo>
                    <a:pt x="484" y="538"/>
                  </a:lnTo>
                  <a:lnTo>
                    <a:pt x="484" y="542"/>
                  </a:lnTo>
                  <a:lnTo>
                    <a:pt x="484" y="538"/>
                  </a:lnTo>
                  <a:lnTo>
                    <a:pt x="484" y="534"/>
                  </a:lnTo>
                  <a:lnTo>
                    <a:pt x="488" y="534"/>
                  </a:lnTo>
                  <a:lnTo>
                    <a:pt x="488" y="530"/>
                  </a:lnTo>
                  <a:lnTo>
                    <a:pt x="492" y="526"/>
                  </a:lnTo>
                  <a:lnTo>
                    <a:pt x="496" y="526"/>
                  </a:lnTo>
                  <a:lnTo>
                    <a:pt x="500" y="526"/>
                  </a:lnTo>
                  <a:lnTo>
                    <a:pt x="500" y="530"/>
                  </a:lnTo>
                  <a:lnTo>
                    <a:pt x="500" y="534"/>
                  </a:lnTo>
                  <a:lnTo>
                    <a:pt x="500" y="530"/>
                  </a:lnTo>
                  <a:lnTo>
                    <a:pt x="500" y="534"/>
                  </a:lnTo>
                  <a:lnTo>
                    <a:pt x="496" y="538"/>
                  </a:lnTo>
                  <a:lnTo>
                    <a:pt x="496" y="534"/>
                  </a:lnTo>
                  <a:lnTo>
                    <a:pt x="492" y="534"/>
                  </a:lnTo>
                  <a:lnTo>
                    <a:pt x="496" y="538"/>
                  </a:lnTo>
                  <a:lnTo>
                    <a:pt x="500" y="538"/>
                  </a:lnTo>
                  <a:lnTo>
                    <a:pt x="500" y="534"/>
                  </a:lnTo>
                  <a:lnTo>
                    <a:pt x="500" y="538"/>
                  </a:lnTo>
                  <a:lnTo>
                    <a:pt x="504" y="538"/>
                  </a:lnTo>
                  <a:lnTo>
                    <a:pt x="500" y="538"/>
                  </a:lnTo>
                  <a:lnTo>
                    <a:pt x="500" y="534"/>
                  </a:lnTo>
                  <a:lnTo>
                    <a:pt x="504" y="534"/>
                  </a:lnTo>
                  <a:lnTo>
                    <a:pt x="504" y="538"/>
                  </a:lnTo>
                  <a:lnTo>
                    <a:pt x="504" y="542"/>
                  </a:lnTo>
                  <a:lnTo>
                    <a:pt x="500" y="542"/>
                  </a:lnTo>
                  <a:lnTo>
                    <a:pt x="504" y="546"/>
                  </a:lnTo>
                  <a:lnTo>
                    <a:pt x="504" y="542"/>
                  </a:lnTo>
                  <a:lnTo>
                    <a:pt x="504" y="538"/>
                  </a:lnTo>
                  <a:lnTo>
                    <a:pt x="506" y="538"/>
                  </a:lnTo>
                  <a:lnTo>
                    <a:pt x="506" y="534"/>
                  </a:lnTo>
                  <a:lnTo>
                    <a:pt x="506" y="538"/>
                  </a:lnTo>
                  <a:lnTo>
                    <a:pt x="504" y="538"/>
                  </a:lnTo>
                  <a:lnTo>
                    <a:pt x="506" y="534"/>
                  </a:lnTo>
                  <a:lnTo>
                    <a:pt x="506" y="530"/>
                  </a:lnTo>
                  <a:lnTo>
                    <a:pt x="504" y="530"/>
                  </a:lnTo>
                  <a:lnTo>
                    <a:pt x="506" y="526"/>
                  </a:lnTo>
                  <a:lnTo>
                    <a:pt x="510" y="526"/>
                  </a:lnTo>
                  <a:lnTo>
                    <a:pt x="510" y="524"/>
                  </a:lnTo>
                  <a:lnTo>
                    <a:pt x="506" y="524"/>
                  </a:lnTo>
                  <a:lnTo>
                    <a:pt x="506" y="526"/>
                  </a:lnTo>
                  <a:lnTo>
                    <a:pt x="506" y="520"/>
                  </a:lnTo>
                  <a:lnTo>
                    <a:pt x="510" y="520"/>
                  </a:lnTo>
                  <a:lnTo>
                    <a:pt x="514" y="520"/>
                  </a:lnTo>
                  <a:lnTo>
                    <a:pt x="518" y="520"/>
                  </a:lnTo>
                  <a:lnTo>
                    <a:pt x="514" y="520"/>
                  </a:lnTo>
                  <a:lnTo>
                    <a:pt x="510" y="520"/>
                  </a:lnTo>
                  <a:lnTo>
                    <a:pt x="510" y="516"/>
                  </a:lnTo>
                  <a:lnTo>
                    <a:pt x="510" y="520"/>
                  </a:lnTo>
                  <a:lnTo>
                    <a:pt x="506" y="516"/>
                  </a:lnTo>
                  <a:lnTo>
                    <a:pt x="510" y="516"/>
                  </a:lnTo>
                  <a:lnTo>
                    <a:pt x="510" y="512"/>
                  </a:lnTo>
                  <a:lnTo>
                    <a:pt x="506" y="512"/>
                  </a:lnTo>
                  <a:lnTo>
                    <a:pt x="510" y="512"/>
                  </a:lnTo>
                  <a:lnTo>
                    <a:pt x="514" y="508"/>
                  </a:lnTo>
                  <a:lnTo>
                    <a:pt x="518" y="508"/>
                  </a:lnTo>
                  <a:lnTo>
                    <a:pt x="518" y="504"/>
                  </a:lnTo>
                  <a:lnTo>
                    <a:pt x="518" y="500"/>
                  </a:lnTo>
                  <a:lnTo>
                    <a:pt x="514" y="496"/>
                  </a:lnTo>
                  <a:lnTo>
                    <a:pt x="510" y="496"/>
                  </a:lnTo>
                  <a:lnTo>
                    <a:pt x="510" y="494"/>
                  </a:lnTo>
                  <a:lnTo>
                    <a:pt x="514" y="490"/>
                  </a:lnTo>
                  <a:lnTo>
                    <a:pt x="518" y="486"/>
                  </a:lnTo>
                  <a:lnTo>
                    <a:pt x="514" y="486"/>
                  </a:lnTo>
                  <a:lnTo>
                    <a:pt x="514" y="486"/>
                  </a:lnTo>
                  <a:lnTo>
                    <a:pt x="514" y="486"/>
                  </a:lnTo>
                  <a:close/>
                  <a:moveTo>
                    <a:pt x="504" y="512"/>
                  </a:moveTo>
                  <a:lnTo>
                    <a:pt x="504" y="508"/>
                  </a:lnTo>
                  <a:lnTo>
                    <a:pt x="500" y="508"/>
                  </a:lnTo>
                  <a:lnTo>
                    <a:pt x="504" y="508"/>
                  </a:lnTo>
                  <a:lnTo>
                    <a:pt x="504" y="512"/>
                  </a:lnTo>
                  <a:lnTo>
                    <a:pt x="504" y="512"/>
                  </a:lnTo>
                  <a:lnTo>
                    <a:pt x="504" y="512"/>
                  </a:lnTo>
                  <a:close/>
                  <a:moveTo>
                    <a:pt x="476" y="590"/>
                  </a:moveTo>
                  <a:lnTo>
                    <a:pt x="476" y="586"/>
                  </a:lnTo>
                  <a:lnTo>
                    <a:pt x="480" y="586"/>
                  </a:lnTo>
                  <a:lnTo>
                    <a:pt x="480" y="590"/>
                  </a:lnTo>
                  <a:lnTo>
                    <a:pt x="476" y="590"/>
                  </a:lnTo>
                  <a:lnTo>
                    <a:pt x="476" y="590"/>
                  </a:lnTo>
                  <a:lnTo>
                    <a:pt x="476" y="590"/>
                  </a:lnTo>
                  <a:close/>
                  <a:moveTo>
                    <a:pt x="484" y="590"/>
                  </a:moveTo>
                  <a:lnTo>
                    <a:pt x="480" y="590"/>
                  </a:lnTo>
                  <a:lnTo>
                    <a:pt x="480" y="586"/>
                  </a:lnTo>
                  <a:lnTo>
                    <a:pt x="484" y="586"/>
                  </a:lnTo>
                  <a:lnTo>
                    <a:pt x="484" y="590"/>
                  </a:lnTo>
                  <a:lnTo>
                    <a:pt x="484" y="590"/>
                  </a:lnTo>
                  <a:lnTo>
                    <a:pt x="484" y="590"/>
                  </a:lnTo>
                  <a:close/>
                  <a:moveTo>
                    <a:pt x="500" y="672"/>
                  </a:moveTo>
                  <a:lnTo>
                    <a:pt x="500" y="668"/>
                  </a:lnTo>
                  <a:lnTo>
                    <a:pt x="500" y="664"/>
                  </a:lnTo>
                  <a:lnTo>
                    <a:pt x="504" y="664"/>
                  </a:lnTo>
                  <a:lnTo>
                    <a:pt x="504" y="668"/>
                  </a:lnTo>
                  <a:lnTo>
                    <a:pt x="504" y="672"/>
                  </a:lnTo>
                  <a:lnTo>
                    <a:pt x="500" y="672"/>
                  </a:lnTo>
                  <a:lnTo>
                    <a:pt x="500" y="672"/>
                  </a:lnTo>
                  <a:lnTo>
                    <a:pt x="500" y="672"/>
                  </a:lnTo>
                  <a:close/>
                  <a:moveTo>
                    <a:pt x="504" y="496"/>
                  </a:moveTo>
                  <a:lnTo>
                    <a:pt x="500" y="496"/>
                  </a:lnTo>
                  <a:lnTo>
                    <a:pt x="504" y="496"/>
                  </a:lnTo>
                  <a:lnTo>
                    <a:pt x="504" y="496"/>
                  </a:lnTo>
                  <a:lnTo>
                    <a:pt x="504" y="496"/>
                  </a:lnTo>
                  <a:close/>
                  <a:moveTo>
                    <a:pt x="484" y="534"/>
                  </a:moveTo>
                  <a:lnTo>
                    <a:pt x="484" y="530"/>
                  </a:lnTo>
                  <a:lnTo>
                    <a:pt x="488" y="530"/>
                  </a:lnTo>
                  <a:lnTo>
                    <a:pt x="484" y="530"/>
                  </a:lnTo>
                  <a:lnTo>
                    <a:pt x="488" y="530"/>
                  </a:lnTo>
                  <a:lnTo>
                    <a:pt x="488" y="526"/>
                  </a:lnTo>
                  <a:lnTo>
                    <a:pt x="488" y="530"/>
                  </a:lnTo>
                  <a:lnTo>
                    <a:pt x="488" y="534"/>
                  </a:lnTo>
                  <a:lnTo>
                    <a:pt x="484" y="534"/>
                  </a:lnTo>
                  <a:lnTo>
                    <a:pt x="484" y="534"/>
                  </a:lnTo>
                  <a:lnTo>
                    <a:pt x="484" y="534"/>
                  </a:lnTo>
                  <a:close/>
                  <a:moveTo>
                    <a:pt x="500" y="556"/>
                  </a:moveTo>
                  <a:lnTo>
                    <a:pt x="496" y="556"/>
                  </a:lnTo>
                  <a:lnTo>
                    <a:pt x="496" y="552"/>
                  </a:lnTo>
                  <a:lnTo>
                    <a:pt x="500" y="552"/>
                  </a:lnTo>
                  <a:lnTo>
                    <a:pt x="500" y="556"/>
                  </a:lnTo>
                  <a:lnTo>
                    <a:pt x="500" y="556"/>
                  </a:lnTo>
                  <a:lnTo>
                    <a:pt x="500" y="556"/>
                  </a:lnTo>
                  <a:close/>
                  <a:moveTo>
                    <a:pt x="496" y="582"/>
                  </a:moveTo>
                  <a:lnTo>
                    <a:pt x="492" y="582"/>
                  </a:lnTo>
                  <a:lnTo>
                    <a:pt x="492" y="578"/>
                  </a:lnTo>
                  <a:lnTo>
                    <a:pt x="496" y="582"/>
                  </a:lnTo>
                  <a:lnTo>
                    <a:pt x="496" y="582"/>
                  </a:lnTo>
                  <a:lnTo>
                    <a:pt x="496" y="582"/>
                  </a:lnTo>
                  <a:close/>
                  <a:moveTo>
                    <a:pt x="484" y="586"/>
                  </a:moveTo>
                  <a:lnTo>
                    <a:pt x="488" y="586"/>
                  </a:lnTo>
                  <a:lnTo>
                    <a:pt x="484" y="586"/>
                  </a:lnTo>
                  <a:lnTo>
                    <a:pt x="484" y="586"/>
                  </a:lnTo>
                  <a:lnTo>
                    <a:pt x="484" y="586"/>
                  </a:lnTo>
                  <a:close/>
                  <a:moveTo>
                    <a:pt x="476" y="596"/>
                  </a:moveTo>
                  <a:lnTo>
                    <a:pt x="476" y="594"/>
                  </a:lnTo>
                  <a:lnTo>
                    <a:pt x="480" y="594"/>
                  </a:lnTo>
                  <a:lnTo>
                    <a:pt x="480" y="596"/>
                  </a:lnTo>
                  <a:lnTo>
                    <a:pt x="476" y="596"/>
                  </a:lnTo>
                  <a:lnTo>
                    <a:pt x="476" y="596"/>
                  </a:lnTo>
                  <a:lnTo>
                    <a:pt x="476" y="596"/>
                  </a:lnTo>
                  <a:close/>
                  <a:moveTo>
                    <a:pt x="500" y="642"/>
                  </a:moveTo>
                  <a:lnTo>
                    <a:pt x="496" y="642"/>
                  </a:lnTo>
                  <a:lnTo>
                    <a:pt x="496" y="638"/>
                  </a:lnTo>
                  <a:lnTo>
                    <a:pt x="500" y="638"/>
                  </a:lnTo>
                  <a:lnTo>
                    <a:pt x="500" y="642"/>
                  </a:lnTo>
                  <a:lnTo>
                    <a:pt x="500" y="642"/>
                  </a:lnTo>
                  <a:lnTo>
                    <a:pt x="500" y="642"/>
                  </a:lnTo>
                  <a:close/>
                  <a:moveTo>
                    <a:pt x="488" y="660"/>
                  </a:moveTo>
                  <a:lnTo>
                    <a:pt x="488" y="656"/>
                  </a:lnTo>
                  <a:lnTo>
                    <a:pt x="492" y="656"/>
                  </a:lnTo>
                  <a:lnTo>
                    <a:pt x="488" y="660"/>
                  </a:lnTo>
                  <a:lnTo>
                    <a:pt x="488" y="660"/>
                  </a:lnTo>
                  <a:lnTo>
                    <a:pt x="488" y="660"/>
                  </a:lnTo>
                  <a:close/>
                  <a:moveTo>
                    <a:pt x="506" y="682"/>
                  </a:moveTo>
                  <a:lnTo>
                    <a:pt x="506" y="686"/>
                  </a:lnTo>
                  <a:lnTo>
                    <a:pt x="506" y="690"/>
                  </a:lnTo>
                  <a:lnTo>
                    <a:pt x="506" y="686"/>
                  </a:lnTo>
                  <a:lnTo>
                    <a:pt x="504" y="686"/>
                  </a:lnTo>
                  <a:lnTo>
                    <a:pt x="506" y="686"/>
                  </a:lnTo>
                  <a:lnTo>
                    <a:pt x="506" y="682"/>
                  </a:lnTo>
                  <a:lnTo>
                    <a:pt x="506" y="682"/>
                  </a:lnTo>
                  <a:lnTo>
                    <a:pt x="506" y="682"/>
                  </a:lnTo>
                  <a:close/>
                  <a:moveTo>
                    <a:pt x="552" y="706"/>
                  </a:moveTo>
                  <a:lnTo>
                    <a:pt x="552" y="702"/>
                  </a:lnTo>
                  <a:lnTo>
                    <a:pt x="548" y="702"/>
                  </a:lnTo>
                  <a:lnTo>
                    <a:pt x="552" y="702"/>
                  </a:lnTo>
                  <a:lnTo>
                    <a:pt x="556" y="702"/>
                  </a:lnTo>
                  <a:lnTo>
                    <a:pt x="552" y="702"/>
                  </a:lnTo>
                  <a:lnTo>
                    <a:pt x="552" y="706"/>
                  </a:lnTo>
                  <a:lnTo>
                    <a:pt x="552" y="706"/>
                  </a:lnTo>
                  <a:lnTo>
                    <a:pt x="552" y="706"/>
                  </a:lnTo>
                  <a:close/>
                  <a:moveTo>
                    <a:pt x="0" y="176"/>
                  </a:moveTo>
                  <a:lnTo>
                    <a:pt x="0" y="172"/>
                  </a:lnTo>
                  <a:lnTo>
                    <a:pt x="2" y="172"/>
                  </a:lnTo>
                  <a:lnTo>
                    <a:pt x="0" y="172"/>
                  </a:lnTo>
                  <a:lnTo>
                    <a:pt x="0" y="176"/>
                  </a:lnTo>
                  <a:lnTo>
                    <a:pt x="0" y="176"/>
                  </a:lnTo>
                  <a:lnTo>
                    <a:pt x="0" y="176"/>
                  </a:lnTo>
                  <a:close/>
                  <a:moveTo>
                    <a:pt x="506" y="470"/>
                  </a:moveTo>
                  <a:lnTo>
                    <a:pt x="506" y="474"/>
                  </a:lnTo>
                  <a:lnTo>
                    <a:pt x="504" y="474"/>
                  </a:lnTo>
                  <a:lnTo>
                    <a:pt x="504" y="478"/>
                  </a:lnTo>
                  <a:lnTo>
                    <a:pt x="500" y="478"/>
                  </a:lnTo>
                  <a:lnTo>
                    <a:pt x="496" y="478"/>
                  </a:lnTo>
                  <a:lnTo>
                    <a:pt x="496" y="474"/>
                  </a:lnTo>
                  <a:lnTo>
                    <a:pt x="496" y="470"/>
                  </a:lnTo>
                  <a:lnTo>
                    <a:pt x="500" y="470"/>
                  </a:lnTo>
                  <a:lnTo>
                    <a:pt x="500" y="464"/>
                  </a:lnTo>
                  <a:lnTo>
                    <a:pt x="496" y="464"/>
                  </a:lnTo>
                  <a:lnTo>
                    <a:pt x="496" y="460"/>
                  </a:lnTo>
                  <a:lnTo>
                    <a:pt x="500" y="456"/>
                  </a:lnTo>
                  <a:lnTo>
                    <a:pt x="500" y="452"/>
                  </a:lnTo>
                  <a:lnTo>
                    <a:pt x="500" y="448"/>
                  </a:lnTo>
                  <a:lnTo>
                    <a:pt x="504" y="448"/>
                  </a:lnTo>
                  <a:lnTo>
                    <a:pt x="500" y="448"/>
                  </a:lnTo>
                  <a:lnTo>
                    <a:pt x="504" y="448"/>
                  </a:lnTo>
                  <a:lnTo>
                    <a:pt x="506" y="448"/>
                  </a:lnTo>
                  <a:lnTo>
                    <a:pt x="506" y="452"/>
                  </a:lnTo>
                  <a:lnTo>
                    <a:pt x="506" y="456"/>
                  </a:lnTo>
                  <a:lnTo>
                    <a:pt x="510" y="456"/>
                  </a:lnTo>
                  <a:lnTo>
                    <a:pt x="506" y="460"/>
                  </a:lnTo>
                  <a:lnTo>
                    <a:pt x="504" y="460"/>
                  </a:lnTo>
                  <a:lnTo>
                    <a:pt x="504" y="464"/>
                  </a:lnTo>
                  <a:lnTo>
                    <a:pt x="506" y="464"/>
                  </a:lnTo>
                  <a:lnTo>
                    <a:pt x="504" y="464"/>
                  </a:lnTo>
                  <a:lnTo>
                    <a:pt x="504" y="460"/>
                  </a:lnTo>
                  <a:lnTo>
                    <a:pt x="504" y="464"/>
                  </a:lnTo>
                  <a:lnTo>
                    <a:pt x="506" y="466"/>
                  </a:lnTo>
                  <a:lnTo>
                    <a:pt x="506" y="470"/>
                  </a:lnTo>
                  <a:lnTo>
                    <a:pt x="506" y="470"/>
                  </a:lnTo>
                  <a:lnTo>
                    <a:pt x="506" y="470"/>
                  </a:lnTo>
                  <a:close/>
                  <a:moveTo>
                    <a:pt x="506" y="464"/>
                  </a:moveTo>
                  <a:lnTo>
                    <a:pt x="506" y="460"/>
                  </a:lnTo>
                  <a:lnTo>
                    <a:pt x="504" y="460"/>
                  </a:lnTo>
                  <a:lnTo>
                    <a:pt x="506" y="460"/>
                  </a:lnTo>
                  <a:lnTo>
                    <a:pt x="506" y="464"/>
                  </a:lnTo>
                  <a:lnTo>
                    <a:pt x="506" y="464"/>
                  </a:lnTo>
                  <a:lnTo>
                    <a:pt x="506" y="464"/>
                  </a:lnTo>
                  <a:close/>
                  <a:moveTo>
                    <a:pt x="488" y="486"/>
                  </a:moveTo>
                  <a:lnTo>
                    <a:pt x="488" y="482"/>
                  </a:lnTo>
                  <a:lnTo>
                    <a:pt x="492" y="482"/>
                  </a:lnTo>
                  <a:lnTo>
                    <a:pt x="492" y="486"/>
                  </a:lnTo>
                  <a:lnTo>
                    <a:pt x="488" y="486"/>
                  </a:lnTo>
                  <a:lnTo>
                    <a:pt x="488" y="486"/>
                  </a:lnTo>
                  <a:lnTo>
                    <a:pt x="488" y="486"/>
                  </a:lnTo>
                  <a:close/>
                  <a:moveTo>
                    <a:pt x="500" y="490"/>
                  </a:moveTo>
                  <a:lnTo>
                    <a:pt x="504" y="490"/>
                  </a:lnTo>
                  <a:lnTo>
                    <a:pt x="504" y="486"/>
                  </a:lnTo>
                  <a:lnTo>
                    <a:pt x="504" y="490"/>
                  </a:lnTo>
                  <a:lnTo>
                    <a:pt x="500" y="490"/>
                  </a:lnTo>
                  <a:lnTo>
                    <a:pt x="500" y="490"/>
                  </a:lnTo>
                  <a:lnTo>
                    <a:pt x="500" y="490"/>
                  </a:lnTo>
                  <a:close/>
                  <a:moveTo>
                    <a:pt x="510" y="494"/>
                  </a:moveTo>
                  <a:lnTo>
                    <a:pt x="510" y="490"/>
                  </a:lnTo>
                  <a:lnTo>
                    <a:pt x="510" y="494"/>
                  </a:lnTo>
                  <a:lnTo>
                    <a:pt x="510" y="494"/>
                  </a:lnTo>
                  <a:lnTo>
                    <a:pt x="510" y="494"/>
                  </a:lnTo>
                  <a:close/>
                  <a:moveTo>
                    <a:pt x="504" y="494"/>
                  </a:moveTo>
                  <a:lnTo>
                    <a:pt x="504" y="490"/>
                  </a:lnTo>
                  <a:lnTo>
                    <a:pt x="506" y="494"/>
                  </a:lnTo>
                  <a:lnTo>
                    <a:pt x="504" y="494"/>
                  </a:lnTo>
                  <a:lnTo>
                    <a:pt x="504" y="494"/>
                  </a:lnTo>
                  <a:lnTo>
                    <a:pt x="504" y="494"/>
                  </a:lnTo>
                  <a:close/>
                  <a:moveTo>
                    <a:pt x="504" y="496"/>
                  </a:moveTo>
                  <a:lnTo>
                    <a:pt x="500" y="496"/>
                  </a:lnTo>
                  <a:lnTo>
                    <a:pt x="500" y="494"/>
                  </a:lnTo>
                  <a:lnTo>
                    <a:pt x="504" y="494"/>
                  </a:lnTo>
                  <a:lnTo>
                    <a:pt x="504" y="496"/>
                  </a:lnTo>
                  <a:lnTo>
                    <a:pt x="504" y="496"/>
                  </a:lnTo>
                  <a:lnTo>
                    <a:pt x="504" y="496"/>
                  </a:lnTo>
                  <a:close/>
                  <a:moveTo>
                    <a:pt x="500" y="496"/>
                  </a:moveTo>
                  <a:lnTo>
                    <a:pt x="500" y="494"/>
                  </a:lnTo>
                  <a:lnTo>
                    <a:pt x="500" y="496"/>
                  </a:lnTo>
                  <a:lnTo>
                    <a:pt x="500" y="496"/>
                  </a:lnTo>
                  <a:lnTo>
                    <a:pt x="500" y="496"/>
                  </a:lnTo>
                  <a:close/>
                  <a:moveTo>
                    <a:pt x="500" y="500"/>
                  </a:moveTo>
                  <a:lnTo>
                    <a:pt x="500" y="496"/>
                  </a:lnTo>
                  <a:lnTo>
                    <a:pt x="500" y="500"/>
                  </a:lnTo>
                  <a:lnTo>
                    <a:pt x="500" y="500"/>
                  </a:lnTo>
                  <a:lnTo>
                    <a:pt x="500" y="500"/>
                  </a:lnTo>
                  <a:close/>
                  <a:moveTo>
                    <a:pt x="514" y="508"/>
                  </a:moveTo>
                  <a:lnTo>
                    <a:pt x="510" y="508"/>
                  </a:lnTo>
                  <a:lnTo>
                    <a:pt x="510" y="512"/>
                  </a:lnTo>
                  <a:lnTo>
                    <a:pt x="506" y="508"/>
                  </a:lnTo>
                  <a:lnTo>
                    <a:pt x="510" y="508"/>
                  </a:lnTo>
                  <a:lnTo>
                    <a:pt x="506" y="508"/>
                  </a:lnTo>
                  <a:lnTo>
                    <a:pt x="506" y="504"/>
                  </a:lnTo>
                  <a:lnTo>
                    <a:pt x="510" y="504"/>
                  </a:lnTo>
                  <a:lnTo>
                    <a:pt x="510" y="500"/>
                  </a:lnTo>
                  <a:lnTo>
                    <a:pt x="514" y="500"/>
                  </a:lnTo>
                  <a:lnTo>
                    <a:pt x="518" y="500"/>
                  </a:lnTo>
                  <a:lnTo>
                    <a:pt x="518" y="504"/>
                  </a:lnTo>
                  <a:lnTo>
                    <a:pt x="514" y="504"/>
                  </a:lnTo>
                  <a:lnTo>
                    <a:pt x="518" y="504"/>
                  </a:lnTo>
                  <a:lnTo>
                    <a:pt x="514" y="508"/>
                  </a:lnTo>
                  <a:lnTo>
                    <a:pt x="514" y="508"/>
                  </a:lnTo>
                  <a:lnTo>
                    <a:pt x="514" y="508"/>
                  </a:lnTo>
                  <a:close/>
                  <a:moveTo>
                    <a:pt x="496" y="504"/>
                  </a:moveTo>
                  <a:lnTo>
                    <a:pt x="492" y="500"/>
                  </a:lnTo>
                  <a:lnTo>
                    <a:pt x="496" y="500"/>
                  </a:lnTo>
                  <a:lnTo>
                    <a:pt x="496" y="504"/>
                  </a:lnTo>
                  <a:lnTo>
                    <a:pt x="496" y="504"/>
                  </a:lnTo>
                  <a:lnTo>
                    <a:pt x="496" y="504"/>
                  </a:lnTo>
                  <a:close/>
                  <a:moveTo>
                    <a:pt x="500" y="504"/>
                  </a:moveTo>
                  <a:lnTo>
                    <a:pt x="500" y="500"/>
                  </a:lnTo>
                  <a:lnTo>
                    <a:pt x="500" y="504"/>
                  </a:lnTo>
                  <a:lnTo>
                    <a:pt x="500" y="504"/>
                  </a:lnTo>
                  <a:lnTo>
                    <a:pt x="500" y="504"/>
                  </a:lnTo>
                  <a:close/>
                  <a:moveTo>
                    <a:pt x="496" y="504"/>
                  </a:moveTo>
                  <a:lnTo>
                    <a:pt x="496" y="500"/>
                  </a:lnTo>
                  <a:lnTo>
                    <a:pt x="500" y="504"/>
                  </a:lnTo>
                  <a:lnTo>
                    <a:pt x="496" y="504"/>
                  </a:lnTo>
                  <a:lnTo>
                    <a:pt x="496" y="504"/>
                  </a:lnTo>
                  <a:lnTo>
                    <a:pt x="496" y="504"/>
                  </a:lnTo>
                  <a:close/>
                  <a:moveTo>
                    <a:pt x="504" y="508"/>
                  </a:moveTo>
                  <a:lnTo>
                    <a:pt x="504" y="504"/>
                  </a:lnTo>
                  <a:lnTo>
                    <a:pt x="504" y="500"/>
                  </a:lnTo>
                  <a:lnTo>
                    <a:pt x="504" y="504"/>
                  </a:lnTo>
                  <a:lnTo>
                    <a:pt x="506" y="504"/>
                  </a:lnTo>
                  <a:lnTo>
                    <a:pt x="504" y="508"/>
                  </a:lnTo>
                  <a:lnTo>
                    <a:pt x="504" y="508"/>
                  </a:lnTo>
                  <a:lnTo>
                    <a:pt x="504" y="508"/>
                  </a:lnTo>
                  <a:close/>
                  <a:moveTo>
                    <a:pt x="496" y="508"/>
                  </a:moveTo>
                  <a:lnTo>
                    <a:pt x="496" y="504"/>
                  </a:lnTo>
                  <a:lnTo>
                    <a:pt x="500" y="504"/>
                  </a:lnTo>
                  <a:lnTo>
                    <a:pt x="504" y="504"/>
                  </a:lnTo>
                  <a:lnTo>
                    <a:pt x="500" y="504"/>
                  </a:lnTo>
                  <a:lnTo>
                    <a:pt x="496" y="508"/>
                  </a:lnTo>
                  <a:lnTo>
                    <a:pt x="496" y="508"/>
                  </a:lnTo>
                  <a:lnTo>
                    <a:pt x="496" y="508"/>
                  </a:lnTo>
                  <a:close/>
                  <a:moveTo>
                    <a:pt x="496" y="508"/>
                  </a:moveTo>
                  <a:lnTo>
                    <a:pt x="492" y="508"/>
                  </a:lnTo>
                  <a:lnTo>
                    <a:pt x="492" y="504"/>
                  </a:lnTo>
                  <a:lnTo>
                    <a:pt x="496" y="504"/>
                  </a:lnTo>
                  <a:lnTo>
                    <a:pt x="496" y="508"/>
                  </a:lnTo>
                  <a:lnTo>
                    <a:pt x="496" y="508"/>
                  </a:lnTo>
                  <a:lnTo>
                    <a:pt x="496" y="508"/>
                  </a:lnTo>
                  <a:close/>
                  <a:moveTo>
                    <a:pt x="504" y="508"/>
                  </a:moveTo>
                  <a:lnTo>
                    <a:pt x="506" y="508"/>
                  </a:lnTo>
                  <a:lnTo>
                    <a:pt x="504" y="508"/>
                  </a:lnTo>
                  <a:lnTo>
                    <a:pt x="504" y="508"/>
                  </a:lnTo>
                  <a:lnTo>
                    <a:pt x="504" y="508"/>
                  </a:lnTo>
                  <a:close/>
                  <a:moveTo>
                    <a:pt x="500" y="508"/>
                  </a:moveTo>
                  <a:lnTo>
                    <a:pt x="496" y="508"/>
                  </a:lnTo>
                  <a:lnTo>
                    <a:pt x="500" y="508"/>
                  </a:lnTo>
                  <a:lnTo>
                    <a:pt x="500" y="508"/>
                  </a:lnTo>
                  <a:lnTo>
                    <a:pt x="500" y="508"/>
                  </a:lnTo>
                  <a:close/>
                  <a:moveTo>
                    <a:pt x="484" y="512"/>
                  </a:moveTo>
                  <a:lnTo>
                    <a:pt x="484" y="508"/>
                  </a:lnTo>
                  <a:lnTo>
                    <a:pt x="484" y="512"/>
                  </a:lnTo>
                  <a:lnTo>
                    <a:pt x="484" y="512"/>
                  </a:lnTo>
                  <a:lnTo>
                    <a:pt x="484" y="512"/>
                  </a:lnTo>
                  <a:close/>
                  <a:moveTo>
                    <a:pt x="496" y="512"/>
                  </a:moveTo>
                  <a:lnTo>
                    <a:pt x="496" y="508"/>
                  </a:lnTo>
                  <a:lnTo>
                    <a:pt x="500" y="508"/>
                  </a:lnTo>
                  <a:lnTo>
                    <a:pt x="500" y="512"/>
                  </a:lnTo>
                  <a:lnTo>
                    <a:pt x="504" y="512"/>
                  </a:lnTo>
                  <a:lnTo>
                    <a:pt x="500" y="512"/>
                  </a:lnTo>
                  <a:lnTo>
                    <a:pt x="496" y="512"/>
                  </a:lnTo>
                  <a:lnTo>
                    <a:pt x="496" y="512"/>
                  </a:lnTo>
                  <a:lnTo>
                    <a:pt x="496" y="512"/>
                  </a:lnTo>
                  <a:close/>
                  <a:moveTo>
                    <a:pt x="504" y="516"/>
                  </a:moveTo>
                  <a:lnTo>
                    <a:pt x="500" y="516"/>
                  </a:lnTo>
                  <a:lnTo>
                    <a:pt x="496" y="516"/>
                  </a:lnTo>
                  <a:lnTo>
                    <a:pt x="496" y="512"/>
                  </a:lnTo>
                  <a:lnTo>
                    <a:pt x="500" y="512"/>
                  </a:lnTo>
                  <a:lnTo>
                    <a:pt x="504" y="512"/>
                  </a:lnTo>
                  <a:lnTo>
                    <a:pt x="504" y="516"/>
                  </a:lnTo>
                  <a:lnTo>
                    <a:pt x="504" y="516"/>
                  </a:lnTo>
                  <a:lnTo>
                    <a:pt x="504" y="516"/>
                  </a:lnTo>
                  <a:close/>
                  <a:moveTo>
                    <a:pt x="496" y="520"/>
                  </a:moveTo>
                  <a:lnTo>
                    <a:pt x="496" y="516"/>
                  </a:lnTo>
                  <a:lnTo>
                    <a:pt x="496" y="520"/>
                  </a:lnTo>
                  <a:lnTo>
                    <a:pt x="496" y="520"/>
                  </a:lnTo>
                  <a:lnTo>
                    <a:pt x="496" y="520"/>
                  </a:lnTo>
                  <a:close/>
                  <a:moveTo>
                    <a:pt x="500" y="520"/>
                  </a:moveTo>
                  <a:lnTo>
                    <a:pt x="500" y="516"/>
                  </a:lnTo>
                  <a:lnTo>
                    <a:pt x="504" y="516"/>
                  </a:lnTo>
                  <a:lnTo>
                    <a:pt x="504" y="520"/>
                  </a:lnTo>
                  <a:lnTo>
                    <a:pt x="500" y="520"/>
                  </a:lnTo>
                  <a:lnTo>
                    <a:pt x="500" y="520"/>
                  </a:lnTo>
                  <a:lnTo>
                    <a:pt x="500" y="520"/>
                  </a:lnTo>
                  <a:close/>
                  <a:moveTo>
                    <a:pt x="496" y="520"/>
                  </a:moveTo>
                  <a:lnTo>
                    <a:pt x="492" y="520"/>
                  </a:lnTo>
                  <a:lnTo>
                    <a:pt x="492" y="516"/>
                  </a:lnTo>
                  <a:lnTo>
                    <a:pt x="496" y="516"/>
                  </a:lnTo>
                  <a:lnTo>
                    <a:pt x="496" y="520"/>
                  </a:lnTo>
                  <a:lnTo>
                    <a:pt x="496" y="520"/>
                  </a:lnTo>
                  <a:lnTo>
                    <a:pt x="496" y="520"/>
                  </a:lnTo>
                  <a:close/>
                  <a:moveTo>
                    <a:pt x="500" y="520"/>
                  </a:moveTo>
                  <a:lnTo>
                    <a:pt x="504" y="520"/>
                  </a:lnTo>
                  <a:lnTo>
                    <a:pt x="500" y="520"/>
                  </a:lnTo>
                  <a:lnTo>
                    <a:pt x="500" y="520"/>
                  </a:lnTo>
                  <a:lnTo>
                    <a:pt x="500" y="520"/>
                  </a:lnTo>
                  <a:close/>
                  <a:moveTo>
                    <a:pt x="500" y="524"/>
                  </a:moveTo>
                  <a:lnTo>
                    <a:pt x="500" y="520"/>
                  </a:lnTo>
                  <a:lnTo>
                    <a:pt x="504" y="520"/>
                  </a:lnTo>
                  <a:lnTo>
                    <a:pt x="504" y="524"/>
                  </a:lnTo>
                  <a:lnTo>
                    <a:pt x="500" y="524"/>
                  </a:lnTo>
                  <a:lnTo>
                    <a:pt x="500" y="524"/>
                  </a:lnTo>
                  <a:lnTo>
                    <a:pt x="500" y="524"/>
                  </a:lnTo>
                  <a:close/>
                  <a:moveTo>
                    <a:pt x="506" y="526"/>
                  </a:moveTo>
                  <a:lnTo>
                    <a:pt x="504" y="526"/>
                  </a:lnTo>
                  <a:lnTo>
                    <a:pt x="504" y="524"/>
                  </a:lnTo>
                  <a:lnTo>
                    <a:pt x="504" y="520"/>
                  </a:lnTo>
                  <a:lnTo>
                    <a:pt x="506" y="520"/>
                  </a:lnTo>
                  <a:lnTo>
                    <a:pt x="506" y="524"/>
                  </a:lnTo>
                  <a:lnTo>
                    <a:pt x="506" y="526"/>
                  </a:lnTo>
                  <a:lnTo>
                    <a:pt x="506" y="526"/>
                  </a:lnTo>
                  <a:lnTo>
                    <a:pt x="506" y="526"/>
                  </a:lnTo>
                  <a:close/>
                  <a:moveTo>
                    <a:pt x="492" y="526"/>
                  </a:moveTo>
                  <a:lnTo>
                    <a:pt x="492" y="524"/>
                  </a:lnTo>
                  <a:lnTo>
                    <a:pt x="496" y="520"/>
                  </a:lnTo>
                  <a:lnTo>
                    <a:pt x="496" y="524"/>
                  </a:lnTo>
                  <a:lnTo>
                    <a:pt x="496" y="526"/>
                  </a:lnTo>
                  <a:lnTo>
                    <a:pt x="492" y="526"/>
                  </a:lnTo>
                  <a:lnTo>
                    <a:pt x="492" y="526"/>
                  </a:lnTo>
                  <a:lnTo>
                    <a:pt x="492" y="526"/>
                  </a:lnTo>
                  <a:close/>
                  <a:moveTo>
                    <a:pt x="500" y="526"/>
                  </a:moveTo>
                  <a:lnTo>
                    <a:pt x="500" y="524"/>
                  </a:lnTo>
                  <a:lnTo>
                    <a:pt x="504" y="524"/>
                  </a:lnTo>
                  <a:lnTo>
                    <a:pt x="504" y="526"/>
                  </a:lnTo>
                  <a:lnTo>
                    <a:pt x="500" y="526"/>
                  </a:lnTo>
                  <a:lnTo>
                    <a:pt x="500" y="526"/>
                  </a:lnTo>
                  <a:lnTo>
                    <a:pt x="500" y="526"/>
                  </a:lnTo>
                  <a:close/>
                  <a:moveTo>
                    <a:pt x="492" y="526"/>
                  </a:moveTo>
                  <a:lnTo>
                    <a:pt x="492" y="524"/>
                  </a:lnTo>
                  <a:lnTo>
                    <a:pt x="492" y="526"/>
                  </a:lnTo>
                  <a:lnTo>
                    <a:pt x="492" y="526"/>
                  </a:lnTo>
                  <a:lnTo>
                    <a:pt x="492" y="526"/>
                  </a:lnTo>
                  <a:close/>
                  <a:moveTo>
                    <a:pt x="500" y="530"/>
                  </a:moveTo>
                  <a:lnTo>
                    <a:pt x="500" y="526"/>
                  </a:lnTo>
                  <a:lnTo>
                    <a:pt x="500" y="530"/>
                  </a:lnTo>
                  <a:lnTo>
                    <a:pt x="500" y="530"/>
                  </a:lnTo>
                  <a:lnTo>
                    <a:pt x="500" y="530"/>
                  </a:lnTo>
                  <a:close/>
                  <a:moveTo>
                    <a:pt x="504" y="530"/>
                  </a:moveTo>
                  <a:lnTo>
                    <a:pt x="500" y="530"/>
                  </a:lnTo>
                  <a:lnTo>
                    <a:pt x="504" y="530"/>
                  </a:lnTo>
                  <a:lnTo>
                    <a:pt x="504" y="526"/>
                  </a:lnTo>
                  <a:lnTo>
                    <a:pt x="504" y="530"/>
                  </a:lnTo>
                  <a:lnTo>
                    <a:pt x="504" y="530"/>
                  </a:lnTo>
                  <a:lnTo>
                    <a:pt x="504" y="530"/>
                  </a:lnTo>
                  <a:close/>
                  <a:moveTo>
                    <a:pt x="504" y="534"/>
                  </a:moveTo>
                  <a:lnTo>
                    <a:pt x="500" y="534"/>
                  </a:lnTo>
                  <a:lnTo>
                    <a:pt x="500" y="530"/>
                  </a:lnTo>
                  <a:lnTo>
                    <a:pt x="504" y="530"/>
                  </a:lnTo>
                  <a:lnTo>
                    <a:pt x="504" y="534"/>
                  </a:lnTo>
                  <a:lnTo>
                    <a:pt x="504" y="534"/>
                  </a:lnTo>
                  <a:lnTo>
                    <a:pt x="504" y="534"/>
                  </a:lnTo>
                  <a:close/>
                  <a:moveTo>
                    <a:pt x="492" y="556"/>
                  </a:moveTo>
                  <a:lnTo>
                    <a:pt x="492" y="552"/>
                  </a:lnTo>
                  <a:lnTo>
                    <a:pt x="496" y="552"/>
                  </a:lnTo>
                  <a:lnTo>
                    <a:pt x="496" y="556"/>
                  </a:lnTo>
                  <a:lnTo>
                    <a:pt x="492" y="556"/>
                  </a:lnTo>
                  <a:lnTo>
                    <a:pt x="492" y="556"/>
                  </a:lnTo>
                  <a:lnTo>
                    <a:pt x="492" y="556"/>
                  </a:lnTo>
                  <a:close/>
                  <a:moveTo>
                    <a:pt x="484" y="566"/>
                  </a:moveTo>
                  <a:lnTo>
                    <a:pt x="488" y="566"/>
                  </a:lnTo>
                  <a:lnTo>
                    <a:pt x="484" y="566"/>
                  </a:lnTo>
                  <a:lnTo>
                    <a:pt x="484" y="566"/>
                  </a:lnTo>
                  <a:lnTo>
                    <a:pt x="484" y="566"/>
                  </a:lnTo>
                  <a:close/>
                  <a:moveTo>
                    <a:pt x="484" y="566"/>
                  </a:moveTo>
                  <a:lnTo>
                    <a:pt x="480" y="566"/>
                  </a:lnTo>
                  <a:lnTo>
                    <a:pt x="484" y="566"/>
                  </a:lnTo>
                  <a:lnTo>
                    <a:pt x="484" y="566"/>
                  </a:lnTo>
                  <a:lnTo>
                    <a:pt x="484" y="566"/>
                  </a:lnTo>
                  <a:close/>
                  <a:moveTo>
                    <a:pt x="496" y="570"/>
                  </a:moveTo>
                  <a:lnTo>
                    <a:pt x="492" y="570"/>
                  </a:lnTo>
                  <a:lnTo>
                    <a:pt x="496" y="566"/>
                  </a:lnTo>
                  <a:lnTo>
                    <a:pt x="500" y="566"/>
                  </a:lnTo>
                  <a:lnTo>
                    <a:pt x="500" y="570"/>
                  </a:lnTo>
                  <a:lnTo>
                    <a:pt x="504" y="570"/>
                  </a:lnTo>
                  <a:lnTo>
                    <a:pt x="504" y="566"/>
                  </a:lnTo>
                  <a:lnTo>
                    <a:pt x="504" y="570"/>
                  </a:lnTo>
                  <a:lnTo>
                    <a:pt x="500" y="570"/>
                  </a:lnTo>
                  <a:lnTo>
                    <a:pt x="496" y="570"/>
                  </a:lnTo>
                  <a:lnTo>
                    <a:pt x="496" y="570"/>
                  </a:lnTo>
                  <a:lnTo>
                    <a:pt x="496" y="570"/>
                  </a:lnTo>
                  <a:close/>
                  <a:moveTo>
                    <a:pt x="488" y="574"/>
                  </a:moveTo>
                  <a:lnTo>
                    <a:pt x="484" y="570"/>
                  </a:lnTo>
                  <a:lnTo>
                    <a:pt x="480" y="570"/>
                  </a:lnTo>
                  <a:lnTo>
                    <a:pt x="484" y="570"/>
                  </a:lnTo>
                  <a:lnTo>
                    <a:pt x="488" y="570"/>
                  </a:lnTo>
                  <a:lnTo>
                    <a:pt x="488" y="566"/>
                  </a:lnTo>
                  <a:lnTo>
                    <a:pt x="488" y="570"/>
                  </a:lnTo>
                  <a:lnTo>
                    <a:pt x="488" y="574"/>
                  </a:lnTo>
                  <a:lnTo>
                    <a:pt x="488" y="574"/>
                  </a:lnTo>
                  <a:lnTo>
                    <a:pt x="488" y="574"/>
                  </a:lnTo>
                  <a:close/>
                  <a:moveTo>
                    <a:pt x="484" y="586"/>
                  </a:moveTo>
                  <a:lnTo>
                    <a:pt x="480" y="586"/>
                  </a:lnTo>
                  <a:lnTo>
                    <a:pt x="480" y="582"/>
                  </a:lnTo>
                  <a:lnTo>
                    <a:pt x="480" y="578"/>
                  </a:lnTo>
                  <a:lnTo>
                    <a:pt x="480" y="582"/>
                  </a:lnTo>
                  <a:lnTo>
                    <a:pt x="476" y="582"/>
                  </a:lnTo>
                  <a:lnTo>
                    <a:pt x="476" y="578"/>
                  </a:lnTo>
                  <a:lnTo>
                    <a:pt x="480" y="578"/>
                  </a:lnTo>
                  <a:lnTo>
                    <a:pt x="476" y="578"/>
                  </a:lnTo>
                  <a:lnTo>
                    <a:pt x="476" y="574"/>
                  </a:lnTo>
                  <a:lnTo>
                    <a:pt x="476" y="570"/>
                  </a:lnTo>
                  <a:lnTo>
                    <a:pt x="480" y="570"/>
                  </a:lnTo>
                  <a:lnTo>
                    <a:pt x="480" y="574"/>
                  </a:lnTo>
                  <a:lnTo>
                    <a:pt x="480" y="578"/>
                  </a:lnTo>
                  <a:lnTo>
                    <a:pt x="484" y="578"/>
                  </a:lnTo>
                  <a:lnTo>
                    <a:pt x="484" y="582"/>
                  </a:lnTo>
                  <a:lnTo>
                    <a:pt x="484" y="586"/>
                  </a:lnTo>
                  <a:lnTo>
                    <a:pt x="484" y="586"/>
                  </a:lnTo>
                  <a:lnTo>
                    <a:pt x="484" y="586"/>
                  </a:lnTo>
                  <a:close/>
                  <a:moveTo>
                    <a:pt x="484" y="582"/>
                  </a:moveTo>
                  <a:lnTo>
                    <a:pt x="484" y="574"/>
                  </a:lnTo>
                  <a:lnTo>
                    <a:pt x="480" y="574"/>
                  </a:lnTo>
                  <a:lnTo>
                    <a:pt x="484" y="574"/>
                  </a:lnTo>
                  <a:lnTo>
                    <a:pt x="488" y="574"/>
                  </a:lnTo>
                  <a:lnTo>
                    <a:pt x="488" y="578"/>
                  </a:lnTo>
                  <a:lnTo>
                    <a:pt x="484" y="582"/>
                  </a:lnTo>
                  <a:lnTo>
                    <a:pt x="484" y="582"/>
                  </a:lnTo>
                  <a:lnTo>
                    <a:pt x="484" y="582"/>
                  </a:lnTo>
                  <a:close/>
                  <a:moveTo>
                    <a:pt x="492" y="578"/>
                  </a:moveTo>
                  <a:lnTo>
                    <a:pt x="492" y="574"/>
                  </a:lnTo>
                  <a:lnTo>
                    <a:pt x="496" y="574"/>
                  </a:lnTo>
                  <a:lnTo>
                    <a:pt x="496" y="578"/>
                  </a:lnTo>
                  <a:lnTo>
                    <a:pt x="492" y="578"/>
                  </a:lnTo>
                  <a:lnTo>
                    <a:pt x="492" y="578"/>
                  </a:lnTo>
                  <a:lnTo>
                    <a:pt x="492" y="578"/>
                  </a:lnTo>
                  <a:close/>
                  <a:moveTo>
                    <a:pt x="492" y="586"/>
                  </a:moveTo>
                  <a:lnTo>
                    <a:pt x="488" y="586"/>
                  </a:lnTo>
                  <a:lnTo>
                    <a:pt x="484" y="586"/>
                  </a:lnTo>
                  <a:lnTo>
                    <a:pt x="484" y="582"/>
                  </a:lnTo>
                  <a:lnTo>
                    <a:pt x="488" y="582"/>
                  </a:lnTo>
                  <a:lnTo>
                    <a:pt x="488" y="578"/>
                  </a:lnTo>
                  <a:lnTo>
                    <a:pt x="488" y="582"/>
                  </a:lnTo>
                  <a:lnTo>
                    <a:pt x="488" y="578"/>
                  </a:lnTo>
                  <a:lnTo>
                    <a:pt x="488" y="574"/>
                  </a:lnTo>
                  <a:lnTo>
                    <a:pt x="492" y="574"/>
                  </a:lnTo>
                  <a:lnTo>
                    <a:pt x="492" y="578"/>
                  </a:lnTo>
                  <a:lnTo>
                    <a:pt x="492" y="582"/>
                  </a:lnTo>
                  <a:lnTo>
                    <a:pt x="492" y="586"/>
                  </a:lnTo>
                  <a:lnTo>
                    <a:pt x="492" y="582"/>
                  </a:lnTo>
                  <a:lnTo>
                    <a:pt x="492" y="586"/>
                  </a:lnTo>
                  <a:lnTo>
                    <a:pt x="492" y="586"/>
                  </a:lnTo>
                  <a:lnTo>
                    <a:pt x="492" y="586"/>
                  </a:lnTo>
                  <a:close/>
                  <a:moveTo>
                    <a:pt x="496" y="582"/>
                  </a:moveTo>
                  <a:lnTo>
                    <a:pt x="496" y="578"/>
                  </a:lnTo>
                  <a:lnTo>
                    <a:pt x="492" y="578"/>
                  </a:lnTo>
                  <a:lnTo>
                    <a:pt x="496" y="578"/>
                  </a:lnTo>
                  <a:lnTo>
                    <a:pt x="496" y="582"/>
                  </a:lnTo>
                  <a:lnTo>
                    <a:pt x="496" y="582"/>
                  </a:lnTo>
                  <a:lnTo>
                    <a:pt x="496" y="582"/>
                  </a:lnTo>
                  <a:close/>
                  <a:moveTo>
                    <a:pt x="500" y="582"/>
                  </a:moveTo>
                  <a:lnTo>
                    <a:pt x="496" y="582"/>
                  </a:lnTo>
                  <a:lnTo>
                    <a:pt x="496" y="578"/>
                  </a:lnTo>
                  <a:lnTo>
                    <a:pt x="500" y="578"/>
                  </a:lnTo>
                  <a:lnTo>
                    <a:pt x="500" y="582"/>
                  </a:lnTo>
                  <a:lnTo>
                    <a:pt x="500" y="582"/>
                  </a:lnTo>
                  <a:lnTo>
                    <a:pt x="500" y="582"/>
                  </a:lnTo>
                  <a:close/>
                  <a:moveTo>
                    <a:pt x="476" y="586"/>
                  </a:moveTo>
                  <a:lnTo>
                    <a:pt x="480" y="586"/>
                  </a:lnTo>
                  <a:lnTo>
                    <a:pt x="476" y="586"/>
                  </a:lnTo>
                  <a:lnTo>
                    <a:pt x="476" y="582"/>
                  </a:lnTo>
                  <a:lnTo>
                    <a:pt x="480" y="582"/>
                  </a:lnTo>
                  <a:lnTo>
                    <a:pt x="480" y="586"/>
                  </a:lnTo>
                  <a:lnTo>
                    <a:pt x="476" y="586"/>
                  </a:lnTo>
                  <a:lnTo>
                    <a:pt x="476" y="586"/>
                  </a:lnTo>
                  <a:lnTo>
                    <a:pt x="476" y="586"/>
                  </a:lnTo>
                  <a:close/>
                  <a:moveTo>
                    <a:pt x="492" y="604"/>
                  </a:moveTo>
                  <a:lnTo>
                    <a:pt x="492" y="608"/>
                  </a:lnTo>
                  <a:lnTo>
                    <a:pt x="492" y="604"/>
                  </a:lnTo>
                  <a:lnTo>
                    <a:pt x="496" y="604"/>
                  </a:lnTo>
                  <a:lnTo>
                    <a:pt x="496" y="608"/>
                  </a:lnTo>
                  <a:lnTo>
                    <a:pt x="492" y="612"/>
                  </a:lnTo>
                  <a:lnTo>
                    <a:pt x="492" y="616"/>
                  </a:lnTo>
                  <a:lnTo>
                    <a:pt x="488" y="616"/>
                  </a:lnTo>
                  <a:lnTo>
                    <a:pt x="488" y="612"/>
                  </a:lnTo>
                  <a:lnTo>
                    <a:pt x="492" y="612"/>
                  </a:lnTo>
                  <a:lnTo>
                    <a:pt x="488" y="612"/>
                  </a:lnTo>
                  <a:lnTo>
                    <a:pt x="488" y="608"/>
                  </a:lnTo>
                  <a:lnTo>
                    <a:pt x="488" y="604"/>
                  </a:lnTo>
                  <a:lnTo>
                    <a:pt x="488" y="600"/>
                  </a:lnTo>
                  <a:lnTo>
                    <a:pt x="492" y="600"/>
                  </a:lnTo>
                  <a:lnTo>
                    <a:pt x="488" y="600"/>
                  </a:lnTo>
                  <a:lnTo>
                    <a:pt x="488" y="604"/>
                  </a:lnTo>
                  <a:lnTo>
                    <a:pt x="488" y="600"/>
                  </a:lnTo>
                  <a:lnTo>
                    <a:pt x="484" y="604"/>
                  </a:lnTo>
                  <a:lnTo>
                    <a:pt x="488" y="604"/>
                  </a:lnTo>
                  <a:lnTo>
                    <a:pt x="484" y="608"/>
                  </a:lnTo>
                  <a:lnTo>
                    <a:pt x="484" y="612"/>
                  </a:lnTo>
                  <a:lnTo>
                    <a:pt x="484" y="608"/>
                  </a:lnTo>
                  <a:lnTo>
                    <a:pt x="480" y="604"/>
                  </a:lnTo>
                  <a:lnTo>
                    <a:pt x="480" y="600"/>
                  </a:lnTo>
                  <a:lnTo>
                    <a:pt x="480" y="596"/>
                  </a:lnTo>
                  <a:lnTo>
                    <a:pt x="480" y="600"/>
                  </a:lnTo>
                  <a:lnTo>
                    <a:pt x="484" y="600"/>
                  </a:lnTo>
                  <a:lnTo>
                    <a:pt x="484" y="604"/>
                  </a:lnTo>
                  <a:lnTo>
                    <a:pt x="484" y="600"/>
                  </a:lnTo>
                  <a:lnTo>
                    <a:pt x="480" y="600"/>
                  </a:lnTo>
                  <a:lnTo>
                    <a:pt x="480" y="596"/>
                  </a:lnTo>
                  <a:lnTo>
                    <a:pt x="484" y="600"/>
                  </a:lnTo>
                  <a:lnTo>
                    <a:pt x="484" y="596"/>
                  </a:lnTo>
                  <a:lnTo>
                    <a:pt x="488" y="600"/>
                  </a:lnTo>
                  <a:lnTo>
                    <a:pt x="488" y="596"/>
                  </a:lnTo>
                  <a:lnTo>
                    <a:pt x="488" y="594"/>
                  </a:lnTo>
                  <a:lnTo>
                    <a:pt x="484" y="590"/>
                  </a:lnTo>
                  <a:lnTo>
                    <a:pt x="484" y="586"/>
                  </a:lnTo>
                  <a:lnTo>
                    <a:pt x="488" y="586"/>
                  </a:lnTo>
                  <a:lnTo>
                    <a:pt x="492" y="586"/>
                  </a:lnTo>
                  <a:lnTo>
                    <a:pt x="492" y="590"/>
                  </a:lnTo>
                  <a:lnTo>
                    <a:pt x="492" y="594"/>
                  </a:lnTo>
                  <a:lnTo>
                    <a:pt x="492" y="596"/>
                  </a:lnTo>
                  <a:lnTo>
                    <a:pt x="496" y="596"/>
                  </a:lnTo>
                  <a:lnTo>
                    <a:pt x="492" y="600"/>
                  </a:lnTo>
                  <a:lnTo>
                    <a:pt x="492" y="604"/>
                  </a:lnTo>
                  <a:lnTo>
                    <a:pt x="492" y="604"/>
                  </a:lnTo>
                  <a:lnTo>
                    <a:pt x="492" y="604"/>
                  </a:lnTo>
                  <a:close/>
                  <a:moveTo>
                    <a:pt x="484" y="594"/>
                  </a:moveTo>
                  <a:lnTo>
                    <a:pt x="480" y="590"/>
                  </a:lnTo>
                  <a:lnTo>
                    <a:pt x="484" y="590"/>
                  </a:lnTo>
                  <a:lnTo>
                    <a:pt x="484" y="594"/>
                  </a:lnTo>
                  <a:lnTo>
                    <a:pt x="484" y="594"/>
                  </a:lnTo>
                  <a:lnTo>
                    <a:pt x="484" y="594"/>
                  </a:lnTo>
                  <a:close/>
                  <a:moveTo>
                    <a:pt x="480" y="594"/>
                  </a:moveTo>
                  <a:lnTo>
                    <a:pt x="480" y="590"/>
                  </a:lnTo>
                  <a:lnTo>
                    <a:pt x="480" y="594"/>
                  </a:lnTo>
                  <a:lnTo>
                    <a:pt x="476" y="594"/>
                  </a:lnTo>
                  <a:lnTo>
                    <a:pt x="476" y="590"/>
                  </a:lnTo>
                  <a:lnTo>
                    <a:pt x="480" y="590"/>
                  </a:lnTo>
                  <a:lnTo>
                    <a:pt x="484" y="594"/>
                  </a:lnTo>
                  <a:lnTo>
                    <a:pt x="480" y="594"/>
                  </a:lnTo>
                  <a:lnTo>
                    <a:pt x="480" y="594"/>
                  </a:lnTo>
                  <a:lnTo>
                    <a:pt x="480" y="594"/>
                  </a:lnTo>
                  <a:close/>
                  <a:moveTo>
                    <a:pt x="488" y="596"/>
                  </a:moveTo>
                  <a:lnTo>
                    <a:pt x="484" y="596"/>
                  </a:lnTo>
                  <a:lnTo>
                    <a:pt x="480" y="596"/>
                  </a:lnTo>
                  <a:lnTo>
                    <a:pt x="480" y="594"/>
                  </a:lnTo>
                  <a:lnTo>
                    <a:pt x="484" y="594"/>
                  </a:lnTo>
                  <a:lnTo>
                    <a:pt x="488" y="594"/>
                  </a:lnTo>
                  <a:lnTo>
                    <a:pt x="488" y="596"/>
                  </a:lnTo>
                  <a:lnTo>
                    <a:pt x="488" y="596"/>
                  </a:lnTo>
                  <a:lnTo>
                    <a:pt x="488" y="596"/>
                  </a:lnTo>
                  <a:close/>
                  <a:moveTo>
                    <a:pt x="496" y="604"/>
                  </a:moveTo>
                  <a:lnTo>
                    <a:pt x="492" y="600"/>
                  </a:lnTo>
                  <a:lnTo>
                    <a:pt x="496" y="600"/>
                  </a:lnTo>
                  <a:lnTo>
                    <a:pt x="496" y="604"/>
                  </a:lnTo>
                  <a:lnTo>
                    <a:pt x="496" y="604"/>
                  </a:lnTo>
                  <a:lnTo>
                    <a:pt x="496" y="604"/>
                  </a:lnTo>
                  <a:close/>
                  <a:moveTo>
                    <a:pt x="484" y="612"/>
                  </a:moveTo>
                  <a:lnTo>
                    <a:pt x="480" y="608"/>
                  </a:lnTo>
                  <a:lnTo>
                    <a:pt x="480" y="612"/>
                  </a:lnTo>
                  <a:lnTo>
                    <a:pt x="480" y="608"/>
                  </a:lnTo>
                  <a:lnTo>
                    <a:pt x="476" y="608"/>
                  </a:lnTo>
                  <a:lnTo>
                    <a:pt x="476" y="604"/>
                  </a:lnTo>
                  <a:lnTo>
                    <a:pt x="480" y="604"/>
                  </a:lnTo>
                  <a:lnTo>
                    <a:pt x="484" y="608"/>
                  </a:lnTo>
                  <a:lnTo>
                    <a:pt x="484" y="612"/>
                  </a:lnTo>
                  <a:lnTo>
                    <a:pt x="484" y="612"/>
                  </a:lnTo>
                  <a:lnTo>
                    <a:pt x="484" y="612"/>
                  </a:lnTo>
                  <a:close/>
                  <a:moveTo>
                    <a:pt x="484" y="620"/>
                  </a:moveTo>
                  <a:lnTo>
                    <a:pt x="484" y="624"/>
                  </a:lnTo>
                  <a:lnTo>
                    <a:pt x="480" y="624"/>
                  </a:lnTo>
                  <a:lnTo>
                    <a:pt x="480" y="620"/>
                  </a:lnTo>
                  <a:lnTo>
                    <a:pt x="484" y="620"/>
                  </a:lnTo>
                  <a:lnTo>
                    <a:pt x="480" y="620"/>
                  </a:lnTo>
                  <a:lnTo>
                    <a:pt x="480" y="616"/>
                  </a:lnTo>
                  <a:lnTo>
                    <a:pt x="480" y="620"/>
                  </a:lnTo>
                  <a:lnTo>
                    <a:pt x="484" y="620"/>
                  </a:lnTo>
                  <a:lnTo>
                    <a:pt x="484" y="616"/>
                  </a:lnTo>
                  <a:lnTo>
                    <a:pt x="480" y="616"/>
                  </a:lnTo>
                  <a:lnTo>
                    <a:pt x="480" y="612"/>
                  </a:lnTo>
                  <a:lnTo>
                    <a:pt x="484" y="612"/>
                  </a:lnTo>
                  <a:lnTo>
                    <a:pt x="484" y="616"/>
                  </a:lnTo>
                  <a:lnTo>
                    <a:pt x="488" y="616"/>
                  </a:lnTo>
                  <a:lnTo>
                    <a:pt x="484" y="620"/>
                  </a:lnTo>
                  <a:lnTo>
                    <a:pt x="484" y="620"/>
                  </a:lnTo>
                  <a:lnTo>
                    <a:pt x="484" y="620"/>
                  </a:lnTo>
                  <a:close/>
                  <a:moveTo>
                    <a:pt x="488" y="624"/>
                  </a:moveTo>
                  <a:lnTo>
                    <a:pt x="488" y="620"/>
                  </a:lnTo>
                  <a:lnTo>
                    <a:pt x="492" y="620"/>
                  </a:lnTo>
                  <a:lnTo>
                    <a:pt x="492" y="624"/>
                  </a:lnTo>
                  <a:lnTo>
                    <a:pt x="488" y="624"/>
                  </a:lnTo>
                  <a:lnTo>
                    <a:pt x="488" y="624"/>
                  </a:lnTo>
                  <a:lnTo>
                    <a:pt x="488" y="624"/>
                  </a:lnTo>
                  <a:close/>
                  <a:moveTo>
                    <a:pt x="496" y="630"/>
                  </a:moveTo>
                  <a:lnTo>
                    <a:pt x="492" y="626"/>
                  </a:lnTo>
                  <a:lnTo>
                    <a:pt x="492" y="624"/>
                  </a:lnTo>
                  <a:lnTo>
                    <a:pt x="496" y="624"/>
                  </a:lnTo>
                  <a:lnTo>
                    <a:pt x="492" y="624"/>
                  </a:lnTo>
                  <a:lnTo>
                    <a:pt x="496" y="624"/>
                  </a:lnTo>
                  <a:lnTo>
                    <a:pt x="496" y="626"/>
                  </a:lnTo>
                  <a:lnTo>
                    <a:pt x="496" y="630"/>
                  </a:lnTo>
                  <a:lnTo>
                    <a:pt x="500" y="630"/>
                  </a:lnTo>
                  <a:lnTo>
                    <a:pt x="496" y="630"/>
                  </a:lnTo>
                  <a:lnTo>
                    <a:pt x="496" y="630"/>
                  </a:lnTo>
                  <a:lnTo>
                    <a:pt x="496" y="630"/>
                  </a:lnTo>
                  <a:close/>
                  <a:moveTo>
                    <a:pt x="480" y="630"/>
                  </a:moveTo>
                  <a:lnTo>
                    <a:pt x="476" y="626"/>
                  </a:lnTo>
                  <a:lnTo>
                    <a:pt x="480" y="626"/>
                  </a:lnTo>
                  <a:lnTo>
                    <a:pt x="480" y="624"/>
                  </a:lnTo>
                  <a:lnTo>
                    <a:pt x="484" y="624"/>
                  </a:lnTo>
                  <a:lnTo>
                    <a:pt x="484" y="626"/>
                  </a:lnTo>
                  <a:lnTo>
                    <a:pt x="480" y="626"/>
                  </a:lnTo>
                  <a:lnTo>
                    <a:pt x="480" y="630"/>
                  </a:lnTo>
                  <a:lnTo>
                    <a:pt x="480" y="630"/>
                  </a:lnTo>
                  <a:lnTo>
                    <a:pt x="480" y="630"/>
                  </a:lnTo>
                  <a:close/>
                  <a:moveTo>
                    <a:pt x="484" y="630"/>
                  </a:moveTo>
                  <a:lnTo>
                    <a:pt x="484" y="626"/>
                  </a:lnTo>
                  <a:lnTo>
                    <a:pt x="484" y="630"/>
                  </a:lnTo>
                  <a:lnTo>
                    <a:pt x="484" y="630"/>
                  </a:lnTo>
                  <a:lnTo>
                    <a:pt x="484" y="630"/>
                  </a:lnTo>
                  <a:close/>
                  <a:moveTo>
                    <a:pt x="492" y="630"/>
                  </a:moveTo>
                  <a:lnTo>
                    <a:pt x="488" y="630"/>
                  </a:lnTo>
                  <a:lnTo>
                    <a:pt x="488" y="626"/>
                  </a:lnTo>
                  <a:lnTo>
                    <a:pt x="492" y="630"/>
                  </a:lnTo>
                  <a:lnTo>
                    <a:pt x="492" y="630"/>
                  </a:lnTo>
                  <a:lnTo>
                    <a:pt x="492" y="630"/>
                  </a:lnTo>
                  <a:close/>
                  <a:moveTo>
                    <a:pt x="488" y="638"/>
                  </a:moveTo>
                  <a:lnTo>
                    <a:pt x="488" y="634"/>
                  </a:lnTo>
                  <a:lnTo>
                    <a:pt x="488" y="630"/>
                  </a:lnTo>
                  <a:lnTo>
                    <a:pt x="492" y="630"/>
                  </a:lnTo>
                  <a:lnTo>
                    <a:pt x="492" y="626"/>
                  </a:lnTo>
                  <a:lnTo>
                    <a:pt x="492" y="630"/>
                  </a:lnTo>
                  <a:lnTo>
                    <a:pt x="496" y="630"/>
                  </a:lnTo>
                  <a:lnTo>
                    <a:pt x="496" y="634"/>
                  </a:lnTo>
                  <a:lnTo>
                    <a:pt x="492" y="634"/>
                  </a:lnTo>
                  <a:lnTo>
                    <a:pt x="488" y="638"/>
                  </a:lnTo>
                  <a:lnTo>
                    <a:pt x="488" y="638"/>
                  </a:lnTo>
                  <a:lnTo>
                    <a:pt x="488" y="638"/>
                  </a:lnTo>
                  <a:close/>
                  <a:moveTo>
                    <a:pt x="496" y="638"/>
                  </a:moveTo>
                  <a:lnTo>
                    <a:pt x="496" y="634"/>
                  </a:lnTo>
                  <a:lnTo>
                    <a:pt x="496" y="630"/>
                  </a:lnTo>
                  <a:lnTo>
                    <a:pt x="496" y="634"/>
                  </a:lnTo>
                  <a:lnTo>
                    <a:pt x="496" y="638"/>
                  </a:lnTo>
                  <a:lnTo>
                    <a:pt x="496" y="638"/>
                  </a:lnTo>
                  <a:lnTo>
                    <a:pt x="496" y="638"/>
                  </a:lnTo>
                  <a:close/>
                  <a:moveTo>
                    <a:pt x="496" y="638"/>
                  </a:moveTo>
                  <a:lnTo>
                    <a:pt x="492" y="638"/>
                  </a:lnTo>
                  <a:lnTo>
                    <a:pt x="492" y="634"/>
                  </a:lnTo>
                  <a:lnTo>
                    <a:pt x="496" y="638"/>
                  </a:lnTo>
                  <a:lnTo>
                    <a:pt x="496" y="638"/>
                  </a:lnTo>
                  <a:lnTo>
                    <a:pt x="496" y="638"/>
                  </a:lnTo>
                  <a:close/>
                  <a:moveTo>
                    <a:pt x="484" y="646"/>
                  </a:moveTo>
                  <a:lnTo>
                    <a:pt x="484" y="642"/>
                  </a:lnTo>
                  <a:lnTo>
                    <a:pt x="488" y="642"/>
                  </a:lnTo>
                  <a:lnTo>
                    <a:pt x="488" y="638"/>
                  </a:lnTo>
                  <a:lnTo>
                    <a:pt x="492" y="638"/>
                  </a:lnTo>
                  <a:lnTo>
                    <a:pt x="492" y="642"/>
                  </a:lnTo>
                  <a:lnTo>
                    <a:pt x="488" y="642"/>
                  </a:lnTo>
                  <a:lnTo>
                    <a:pt x="484" y="646"/>
                  </a:lnTo>
                  <a:lnTo>
                    <a:pt x="484" y="646"/>
                  </a:lnTo>
                  <a:lnTo>
                    <a:pt x="484" y="646"/>
                  </a:lnTo>
                  <a:close/>
                  <a:moveTo>
                    <a:pt x="500" y="642"/>
                  </a:moveTo>
                  <a:lnTo>
                    <a:pt x="500" y="638"/>
                  </a:lnTo>
                  <a:lnTo>
                    <a:pt x="500" y="642"/>
                  </a:lnTo>
                  <a:lnTo>
                    <a:pt x="500" y="642"/>
                  </a:lnTo>
                  <a:lnTo>
                    <a:pt x="500" y="642"/>
                  </a:lnTo>
                  <a:close/>
                  <a:moveTo>
                    <a:pt x="504" y="642"/>
                  </a:moveTo>
                  <a:lnTo>
                    <a:pt x="504" y="638"/>
                  </a:lnTo>
                  <a:lnTo>
                    <a:pt x="504" y="642"/>
                  </a:lnTo>
                  <a:lnTo>
                    <a:pt x="504" y="642"/>
                  </a:lnTo>
                  <a:lnTo>
                    <a:pt x="504" y="642"/>
                  </a:lnTo>
                  <a:close/>
                  <a:moveTo>
                    <a:pt x="480" y="646"/>
                  </a:moveTo>
                  <a:lnTo>
                    <a:pt x="484" y="646"/>
                  </a:lnTo>
                  <a:lnTo>
                    <a:pt x="484" y="642"/>
                  </a:lnTo>
                  <a:lnTo>
                    <a:pt x="484" y="638"/>
                  </a:lnTo>
                  <a:lnTo>
                    <a:pt x="484" y="642"/>
                  </a:lnTo>
                  <a:lnTo>
                    <a:pt x="484" y="646"/>
                  </a:lnTo>
                  <a:lnTo>
                    <a:pt x="480" y="646"/>
                  </a:lnTo>
                  <a:lnTo>
                    <a:pt x="480" y="646"/>
                  </a:lnTo>
                  <a:lnTo>
                    <a:pt x="480" y="646"/>
                  </a:lnTo>
                  <a:close/>
                  <a:moveTo>
                    <a:pt x="500" y="650"/>
                  </a:moveTo>
                  <a:lnTo>
                    <a:pt x="496" y="650"/>
                  </a:lnTo>
                  <a:lnTo>
                    <a:pt x="500" y="650"/>
                  </a:lnTo>
                  <a:lnTo>
                    <a:pt x="500" y="646"/>
                  </a:lnTo>
                  <a:lnTo>
                    <a:pt x="500" y="650"/>
                  </a:lnTo>
                  <a:lnTo>
                    <a:pt x="500" y="650"/>
                  </a:lnTo>
                  <a:lnTo>
                    <a:pt x="500" y="650"/>
                  </a:lnTo>
                  <a:close/>
                  <a:moveTo>
                    <a:pt x="488" y="656"/>
                  </a:moveTo>
                  <a:lnTo>
                    <a:pt x="484" y="656"/>
                  </a:lnTo>
                  <a:lnTo>
                    <a:pt x="484" y="652"/>
                  </a:lnTo>
                  <a:lnTo>
                    <a:pt x="488" y="650"/>
                  </a:lnTo>
                  <a:lnTo>
                    <a:pt x="488" y="652"/>
                  </a:lnTo>
                  <a:lnTo>
                    <a:pt x="488" y="650"/>
                  </a:lnTo>
                  <a:lnTo>
                    <a:pt x="488" y="646"/>
                  </a:lnTo>
                  <a:lnTo>
                    <a:pt x="488" y="650"/>
                  </a:lnTo>
                  <a:lnTo>
                    <a:pt x="488" y="652"/>
                  </a:lnTo>
                  <a:lnTo>
                    <a:pt x="488" y="656"/>
                  </a:lnTo>
                  <a:lnTo>
                    <a:pt x="488" y="656"/>
                  </a:lnTo>
                  <a:lnTo>
                    <a:pt x="488" y="656"/>
                  </a:lnTo>
                  <a:close/>
                  <a:moveTo>
                    <a:pt x="504" y="650"/>
                  </a:moveTo>
                  <a:lnTo>
                    <a:pt x="500" y="650"/>
                  </a:lnTo>
                  <a:lnTo>
                    <a:pt x="504" y="650"/>
                  </a:lnTo>
                  <a:lnTo>
                    <a:pt x="504" y="650"/>
                  </a:lnTo>
                  <a:lnTo>
                    <a:pt x="504" y="650"/>
                  </a:lnTo>
                  <a:close/>
                  <a:moveTo>
                    <a:pt x="500" y="652"/>
                  </a:moveTo>
                  <a:lnTo>
                    <a:pt x="496" y="652"/>
                  </a:lnTo>
                  <a:lnTo>
                    <a:pt x="492" y="650"/>
                  </a:lnTo>
                  <a:lnTo>
                    <a:pt x="496" y="650"/>
                  </a:lnTo>
                  <a:lnTo>
                    <a:pt x="500" y="652"/>
                  </a:lnTo>
                  <a:lnTo>
                    <a:pt x="500" y="652"/>
                  </a:lnTo>
                  <a:lnTo>
                    <a:pt x="500" y="652"/>
                  </a:lnTo>
                  <a:close/>
                  <a:moveTo>
                    <a:pt x="484" y="652"/>
                  </a:moveTo>
                  <a:lnTo>
                    <a:pt x="484" y="650"/>
                  </a:lnTo>
                  <a:lnTo>
                    <a:pt x="488" y="650"/>
                  </a:lnTo>
                  <a:lnTo>
                    <a:pt x="484" y="650"/>
                  </a:lnTo>
                  <a:lnTo>
                    <a:pt x="484" y="652"/>
                  </a:lnTo>
                  <a:lnTo>
                    <a:pt x="484" y="652"/>
                  </a:lnTo>
                  <a:lnTo>
                    <a:pt x="484" y="652"/>
                  </a:lnTo>
                  <a:close/>
                  <a:moveTo>
                    <a:pt x="504" y="652"/>
                  </a:moveTo>
                  <a:lnTo>
                    <a:pt x="500" y="652"/>
                  </a:lnTo>
                  <a:lnTo>
                    <a:pt x="500" y="650"/>
                  </a:lnTo>
                  <a:lnTo>
                    <a:pt x="504" y="650"/>
                  </a:lnTo>
                  <a:lnTo>
                    <a:pt x="504" y="652"/>
                  </a:lnTo>
                  <a:lnTo>
                    <a:pt x="504" y="652"/>
                  </a:lnTo>
                  <a:lnTo>
                    <a:pt x="504" y="652"/>
                  </a:lnTo>
                  <a:close/>
                  <a:moveTo>
                    <a:pt x="488" y="656"/>
                  </a:moveTo>
                  <a:lnTo>
                    <a:pt x="488" y="652"/>
                  </a:lnTo>
                  <a:lnTo>
                    <a:pt x="492" y="652"/>
                  </a:lnTo>
                  <a:lnTo>
                    <a:pt x="488" y="656"/>
                  </a:lnTo>
                  <a:lnTo>
                    <a:pt x="488" y="656"/>
                  </a:lnTo>
                  <a:lnTo>
                    <a:pt x="488" y="656"/>
                  </a:lnTo>
                  <a:close/>
                  <a:moveTo>
                    <a:pt x="514" y="656"/>
                  </a:moveTo>
                  <a:lnTo>
                    <a:pt x="514" y="652"/>
                  </a:lnTo>
                  <a:lnTo>
                    <a:pt x="514" y="656"/>
                  </a:lnTo>
                  <a:lnTo>
                    <a:pt x="514" y="656"/>
                  </a:lnTo>
                  <a:lnTo>
                    <a:pt x="514" y="656"/>
                  </a:lnTo>
                  <a:close/>
                  <a:moveTo>
                    <a:pt x="504" y="660"/>
                  </a:moveTo>
                  <a:lnTo>
                    <a:pt x="504" y="656"/>
                  </a:lnTo>
                  <a:lnTo>
                    <a:pt x="500" y="656"/>
                  </a:lnTo>
                  <a:lnTo>
                    <a:pt x="500" y="652"/>
                  </a:lnTo>
                  <a:lnTo>
                    <a:pt x="504" y="656"/>
                  </a:lnTo>
                  <a:lnTo>
                    <a:pt x="504" y="660"/>
                  </a:lnTo>
                  <a:lnTo>
                    <a:pt x="504" y="660"/>
                  </a:lnTo>
                  <a:lnTo>
                    <a:pt x="504" y="660"/>
                  </a:lnTo>
                  <a:close/>
                  <a:moveTo>
                    <a:pt x="488" y="656"/>
                  </a:moveTo>
                  <a:lnTo>
                    <a:pt x="492" y="656"/>
                  </a:lnTo>
                  <a:lnTo>
                    <a:pt x="492" y="652"/>
                  </a:lnTo>
                  <a:lnTo>
                    <a:pt x="492" y="656"/>
                  </a:lnTo>
                  <a:lnTo>
                    <a:pt x="488" y="656"/>
                  </a:lnTo>
                  <a:lnTo>
                    <a:pt x="488" y="656"/>
                  </a:lnTo>
                  <a:lnTo>
                    <a:pt x="488" y="656"/>
                  </a:lnTo>
                  <a:close/>
                  <a:moveTo>
                    <a:pt x="500" y="664"/>
                  </a:moveTo>
                  <a:lnTo>
                    <a:pt x="496" y="664"/>
                  </a:lnTo>
                  <a:lnTo>
                    <a:pt x="496" y="660"/>
                  </a:lnTo>
                  <a:lnTo>
                    <a:pt x="500" y="660"/>
                  </a:lnTo>
                  <a:lnTo>
                    <a:pt x="496" y="660"/>
                  </a:lnTo>
                  <a:lnTo>
                    <a:pt x="496" y="656"/>
                  </a:lnTo>
                  <a:lnTo>
                    <a:pt x="500" y="660"/>
                  </a:lnTo>
                  <a:lnTo>
                    <a:pt x="500" y="664"/>
                  </a:lnTo>
                  <a:lnTo>
                    <a:pt x="500" y="664"/>
                  </a:lnTo>
                  <a:lnTo>
                    <a:pt x="500" y="664"/>
                  </a:lnTo>
                  <a:close/>
                  <a:moveTo>
                    <a:pt x="504" y="664"/>
                  </a:moveTo>
                  <a:lnTo>
                    <a:pt x="504" y="660"/>
                  </a:lnTo>
                  <a:lnTo>
                    <a:pt x="500" y="660"/>
                  </a:lnTo>
                  <a:lnTo>
                    <a:pt x="500" y="656"/>
                  </a:lnTo>
                  <a:lnTo>
                    <a:pt x="500" y="660"/>
                  </a:lnTo>
                  <a:lnTo>
                    <a:pt x="504" y="660"/>
                  </a:lnTo>
                  <a:lnTo>
                    <a:pt x="504" y="664"/>
                  </a:lnTo>
                  <a:lnTo>
                    <a:pt x="504" y="664"/>
                  </a:lnTo>
                  <a:lnTo>
                    <a:pt x="504" y="664"/>
                  </a:lnTo>
                  <a:close/>
                  <a:moveTo>
                    <a:pt x="488" y="660"/>
                  </a:moveTo>
                  <a:lnTo>
                    <a:pt x="492" y="660"/>
                  </a:lnTo>
                  <a:lnTo>
                    <a:pt x="488" y="660"/>
                  </a:lnTo>
                  <a:lnTo>
                    <a:pt x="488" y="660"/>
                  </a:lnTo>
                  <a:lnTo>
                    <a:pt x="488" y="660"/>
                  </a:lnTo>
                  <a:close/>
                  <a:moveTo>
                    <a:pt x="578" y="716"/>
                  </a:moveTo>
                  <a:lnTo>
                    <a:pt x="574" y="716"/>
                  </a:lnTo>
                  <a:lnTo>
                    <a:pt x="570" y="716"/>
                  </a:lnTo>
                  <a:lnTo>
                    <a:pt x="562" y="716"/>
                  </a:lnTo>
                  <a:lnTo>
                    <a:pt x="562" y="712"/>
                  </a:lnTo>
                  <a:lnTo>
                    <a:pt x="560" y="712"/>
                  </a:lnTo>
                  <a:lnTo>
                    <a:pt x="560" y="716"/>
                  </a:lnTo>
                  <a:lnTo>
                    <a:pt x="556" y="716"/>
                  </a:lnTo>
                  <a:lnTo>
                    <a:pt x="552" y="716"/>
                  </a:lnTo>
                  <a:lnTo>
                    <a:pt x="552" y="712"/>
                  </a:lnTo>
                  <a:lnTo>
                    <a:pt x="552" y="716"/>
                  </a:lnTo>
                  <a:lnTo>
                    <a:pt x="548" y="716"/>
                  </a:lnTo>
                  <a:lnTo>
                    <a:pt x="544" y="716"/>
                  </a:lnTo>
                  <a:lnTo>
                    <a:pt x="544" y="712"/>
                  </a:lnTo>
                  <a:lnTo>
                    <a:pt x="548" y="712"/>
                  </a:lnTo>
                  <a:lnTo>
                    <a:pt x="552" y="712"/>
                  </a:lnTo>
                  <a:lnTo>
                    <a:pt x="548" y="712"/>
                  </a:lnTo>
                  <a:lnTo>
                    <a:pt x="544" y="712"/>
                  </a:lnTo>
                  <a:lnTo>
                    <a:pt x="540" y="712"/>
                  </a:lnTo>
                  <a:lnTo>
                    <a:pt x="544" y="712"/>
                  </a:lnTo>
                  <a:lnTo>
                    <a:pt x="540" y="712"/>
                  </a:lnTo>
                  <a:lnTo>
                    <a:pt x="536" y="712"/>
                  </a:lnTo>
                  <a:lnTo>
                    <a:pt x="540" y="712"/>
                  </a:lnTo>
                  <a:lnTo>
                    <a:pt x="540" y="708"/>
                  </a:lnTo>
                  <a:lnTo>
                    <a:pt x="536" y="708"/>
                  </a:lnTo>
                  <a:lnTo>
                    <a:pt x="536" y="712"/>
                  </a:lnTo>
                  <a:lnTo>
                    <a:pt x="532" y="712"/>
                  </a:lnTo>
                  <a:lnTo>
                    <a:pt x="532" y="708"/>
                  </a:lnTo>
                  <a:lnTo>
                    <a:pt x="532" y="712"/>
                  </a:lnTo>
                  <a:lnTo>
                    <a:pt x="530" y="712"/>
                  </a:lnTo>
                  <a:lnTo>
                    <a:pt x="530" y="708"/>
                  </a:lnTo>
                  <a:lnTo>
                    <a:pt x="532" y="708"/>
                  </a:lnTo>
                  <a:lnTo>
                    <a:pt x="530" y="708"/>
                  </a:lnTo>
                  <a:lnTo>
                    <a:pt x="530" y="706"/>
                  </a:lnTo>
                  <a:lnTo>
                    <a:pt x="532" y="706"/>
                  </a:lnTo>
                  <a:lnTo>
                    <a:pt x="532" y="708"/>
                  </a:lnTo>
                  <a:lnTo>
                    <a:pt x="536" y="708"/>
                  </a:lnTo>
                  <a:lnTo>
                    <a:pt x="532" y="708"/>
                  </a:lnTo>
                  <a:lnTo>
                    <a:pt x="532" y="706"/>
                  </a:lnTo>
                  <a:lnTo>
                    <a:pt x="536" y="708"/>
                  </a:lnTo>
                  <a:lnTo>
                    <a:pt x="536" y="706"/>
                  </a:lnTo>
                  <a:lnTo>
                    <a:pt x="540" y="706"/>
                  </a:lnTo>
                  <a:lnTo>
                    <a:pt x="544" y="708"/>
                  </a:lnTo>
                  <a:lnTo>
                    <a:pt x="544" y="706"/>
                  </a:lnTo>
                  <a:lnTo>
                    <a:pt x="548" y="706"/>
                  </a:lnTo>
                  <a:lnTo>
                    <a:pt x="548" y="708"/>
                  </a:lnTo>
                  <a:lnTo>
                    <a:pt x="548" y="706"/>
                  </a:lnTo>
                  <a:lnTo>
                    <a:pt x="552" y="708"/>
                  </a:lnTo>
                  <a:lnTo>
                    <a:pt x="556" y="708"/>
                  </a:lnTo>
                  <a:lnTo>
                    <a:pt x="552" y="708"/>
                  </a:lnTo>
                  <a:lnTo>
                    <a:pt x="552" y="706"/>
                  </a:lnTo>
                  <a:lnTo>
                    <a:pt x="548" y="706"/>
                  </a:lnTo>
                  <a:lnTo>
                    <a:pt x="544" y="706"/>
                  </a:lnTo>
                  <a:lnTo>
                    <a:pt x="544" y="702"/>
                  </a:lnTo>
                  <a:lnTo>
                    <a:pt x="548" y="702"/>
                  </a:lnTo>
                  <a:lnTo>
                    <a:pt x="552" y="706"/>
                  </a:lnTo>
                  <a:lnTo>
                    <a:pt x="556" y="706"/>
                  </a:lnTo>
                  <a:lnTo>
                    <a:pt x="556" y="702"/>
                  </a:lnTo>
                  <a:lnTo>
                    <a:pt x="556" y="706"/>
                  </a:lnTo>
                  <a:lnTo>
                    <a:pt x="560" y="706"/>
                  </a:lnTo>
                  <a:lnTo>
                    <a:pt x="560" y="708"/>
                  </a:lnTo>
                  <a:lnTo>
                    <a:pt x="560" y="706"/>
                  </a:lnTo>
                  <a:lnTo>
                    <a:pt x="562" y="706"/>
                  </a:lnTo>
                  <a:lnTo>
                    <a:pt x="566" y="706"/>
                  </a:lnTo>
                  <a:lnTo>
                    <a:pt x="566" y="708"/>
                  </a:lnTo>
                  <a:lnTo>
                    <a:pt x="566" y="712"/>
                  </a:lnTo>
                  <a:lnTo>
                    <a:pt x="566" y="708"/>
                  </a:lnTo>
                  <a:lnTo>
                    <a:pt x="570" y="708"/>
                  </a:lnTo>
                  <a:lnTo>
                    <a:pt x="566" y="708"/>
                  </a:lnTo>
                  <a:lnTo>
                    <a:pt x="570" y="708"/>
                  </a:lnTo>
                  <a:lnTo>
                    <a:pt x="570" y="706"/>
                  </a:lnTo>
                  <a:lnTo>
                    <a:pt x="566" y="706"/>
                  </a:lnTo>
                  <a:lnTo>
                    <a:pt x="562" y="706"/>
                  </a:lnTo>
                  <a:lnTo>
                    <a:pt x="562" y="702"/>
                  </a:lnTo>
                  <a:lnTo>
                    <a:pt x="560" y="702"/>
                  </a:lnTo>
                  <a:lnTo>
                    <a:pt x="556" y="702"/>
                  </a:lnTo>
                  <a:lnTo>
                    <a:pt x="556" y="698"/>
                  </a:lnTo>
                  <a:lnTo>
                    <a:pt x="556" y="694"/>
                  </a:lnTo>
                  <a:lnTo>
                    <a:pt x="556" y="690"/>
                  </a:lnTo>
                  <a:lnTo>
                    <a:pt x="560" y="690"/>
                  </a:lnTo>
                  <a:lnTo>
                    <a:pt x="566" y="686"/>
                  </a:lnTo>
                  <a:lnTo>
                    <a:pt x="566" y="682"/>
                  </a:lnTo>
                  <a:lnTo>
                    <a:pt x="562" y="682"/>
                  </a:lnTo>
                  <a:lnTo>
                    <a:pt x="560" y="682"/>
                  </a:lnTo>
                  <a:lnTo>
                    <a:pt x="556" y="682"/>
                  </a:lnTo>
                  <a:lnTo>
                    <a:pt x="556" y="686"/>
                  </a:lnTo>
                  <a:lnTo>
                    <a:pt x="552" y="686"/>
                  </a:lnTo>
                  <a:lnTo>
                    <a:pt x="552" y="682"/>
                  </a:lnTo>
                  <a:lnTo>
                    <a:pt x="552" y="680"/>
                  </a:lnTo>
                  <a:lnTo>
                    <a:pt x="552" y="676"/>
                  </a:lnTo>
                  <a:lnTo>
                    <a:pt x="556" y="676"/>
                  </a:lnTo>
                  <a:lnTo>
                    <a:pt x="556" y="672"/>
                  </a:lnTo>
                  <a:lnTo>
                    <a:pt x="552" y="672"/>
                  </a:lnTo>
                  <a:lnTo>
                    <a:pt x="556" y="672"/>
                  </a:lnTo>
                  <a:lnTo>
                    <a:pt x="560" y="672"/>
                  </a:lnTo>
                  <a:lnTo>
                    <a:pt x="562" y="668"/>
                  </a:lnTo>
                  <a:lnTo>
                    <a:pt x="562" y="664"/>
                  </a:lnTo>
                  <a:lnTo>
                    <a:pt x="566" y="664"/>
                  </a:lnTo>
                  <a:lnTo>
                    <a:pt x="566" y="668"/>
                  </a:lnTo>
                  <a:lnTo>
                    <a:pt x="570" y="668"/>
                  </a:lnTo>
                  <a:lnTo>
                    <a:pt x="574" y="668"/>
                  </a:lnTo>
                  <a:lnTo>
                    <a:pt x="578" y="668"/>
                  </a:lnTo>
                  <a:lnTo>
                    <a:pt x="578" y="672"/>
                  </a:lnTo>
                  <a:lnTo>
                    <a:pt x="578" y="680"/>
                  </a:lnTo>
                  <a:lnTo>
                    <a:pt x="578" y="682"/>
                  </a:lnTo>
                  <a:lnTo>
                    <a:pt x="578" y="686"/>
                  </a:lnTo>
                  <a:lnTo>
                    <a:pt x="578" y="694"/>
                  </a:lnTo>
                  <a:lnTo>
                    <a:pt x="578" y="698"/>
                  </a:lnTo>
                  <a:lnTo>
                    <a:pt x="578" y="706"/>
                  </a:lnTo>
                  <a:lnTo>
                    <a:pt x="578" y="708"/>
                  </a:lnTo>
                  <a:lnTo>
                    <a:pt x="578" y="716"/>
                  </a:lnTo>
                  <a:lnTo>
                    <a:pt x="578" y="716"/>
                  </a:lnTo>
                  <a:lnTo>
                    <a:pt x="578" y="716"/>
                  </a:lnTo>
                  <a:close/>
                  <a:moveTo>
                    <a:pt x="510" y="682"/>
                  </a:moveTo>
                  <a:lnTo>
                    <a:pt x="514" y="682"/>
                  </a:lnTo>
                  <a:lnTo>
                    <a:pt x="510" y="682"/>
                  </a:lnTo>
                  <a:lnTo>
                    <a:pt x="506" y="682"/>
                  </a:lnTo>
                  <a:lnTo>
                    <a:pt x="504" y="680"/>
                  </a:lnTo>
                  <a:lnTo>
                    <a:pt x="500" y="680"/>
                  </a:lnTo>
                  <a:lnTo>
                    <a:pt x="496" y="680"/>
                  </a:lnTo>
                  <a:lnTo>
                    <a:pt x="496" y="676"/>
                  </a:lnTo>
                  <a:lnTo>
                    <a:pt x="492" y="676"/>
                  </a:lnTo>
                  <a:lnTo>
                    <a:pt x="492" y="672"/>
                  </a:lnTo>
                  <a:lnTo>
                    <a:pt x="488" y="672"/>
                  </a:lnTo>
                  <a:lnTo>
                    <a:pt x="492" y="672"/>
                  </a:lnTo>
                  <a:lnTo>
                    <a:pt x="496" y="672"/>
                  </a:lnTo>
                  <a:lnTo>
                    <a:pt x="496" y="676"/>
                  </a:lnTo>
                  <a:lnTo>
                    <a:pt x="500" y="676"/>
                  </a:lnTo>
                  <a:lnTo>
                    <a:pt x="504" y="676"/>
                  </a:lnTo>
                  <a:lnTo>
                    <a:pt x="504" y="680"/>
                  </a:lnTo>
                  <a:lnTo>
                    <a:pt x="506" y="680"/>
                  </a:lnTo>
                  <a:lnTo>
                    <a:pt x="506" y="682"/>
                  </a:lnTo>
                  <a:lnTo>
                    <a:pt x="506" y="680"/>
                  </a:lnTo>
                  <a:lnTo>
                    <a:pt x="510" y="682"/>
                  </a:lnTo>
                  <a:lnTo>
                    <a:pt x="510" y="682"/>
                  </a:lnTo>
                  <a:lnTo>
                    <a:pt x="510" y="682"/>
                  </a:lnTo>
                  <a:close/>
                  <a:moveTo>
                    <a:pt x="506" y="676"/>
                  </a:moveTo>
                  <a:lnTo>
                    <a:pt x="504" y="676"/>
                  </a:lnTo>
                  <a:lnTo>
                    <a:pt x="504" y="672"/>
                  </a:lnTo>
                  <a:lnTo>
                    <a:pt x="506" y="672"/>
                  </a:lnTo>
                  <a:lnTo>
                    <a:pt x="506" y="676"/>
                  </a:lnTo>
                  <a:lnTo>
                    <a:pt x="510" y="676"/>
                  </a:lnTo>
                  <a:lnTo>
                    <a:pt x="506" y="676"/>
                  </a:lnTo>
                  <a:lnTo>
                    <a:pt x="506" y="676"/>
                  </a:lnTo>
                  <a:lnTo>
                    <a:pt x="506" y="676"/>
                  </a:lnTo>
                  <a:close/>
                  <a:moveTo>
                    <a:pt x="500" y="682"/>
                  </a:moveTo>
                  <a:lnTo>
                    <a:pt x="496" y="682"/>
                  </a:lnTo>
                  <a:lnTo>
                    <a:pt x="500" y="682"/>
                  </a:lnTo>
                  <a:lnTo>
                    <a:pt x="500" y="682"/>
                  </a:lnTo>
                  <a:lnTo>
                    <a:pt x="500" y="682"/>
                  </a:lnTo>
                  <a:close/>
                  <a:moveTo>
                    <a:pt x="510" y="694"/>
                  </a:moveTo>
                  <a:lnTo>
                    <a:pt x="510" y="690"/>
                  </a:lnTo>
                  <a:lnTo>
                    <a:pt x="506" y="690"/>
                  </a:lnTo>
                  <a:lnTo>
                    <a:pt x="506" y="694"/>
                  </a:lnTo>
                  <a:lnTo>
                    <a:pt x="506" y="690"/>
                  </a:lnTo>
                  <a:lnTo>
                    <a:pt x="506" y="686"/>
                  </a:lnTo>
                  <a:lnTo>
                    <a:pt x="510" y="690"/>
                  </a:lnTo>
                  <a:lnTo>
                    <a:pt x="514" y="690"/>
                  </a:lnTo>
                  <a:lnTo>
                    <a:pt x="510" y="690"/>
                  </a:lnTo>
                  <a:lnTo>
                    <a:pt x="506" y="686"/>
                  </a:lnTo>
                  <a:lnTo>
                    <a:pt x="510" y="686"/>
                  </a:lnTo>
                  <a:lnTo>
                    <a:pt x="514" y="686"/>
                  </a:lnTo>
                  <a:lnTo>
                    <a:pt x="510" y="686"/>
                  </a:lnTo>
                  <a:lnTo>
                    <a:pt x="514" y="686"/>
                  </a:lnTo>
                  <a:lnTo>
                    <a:pt x="514" y="690"/>
                  </a:lnTo>
                  <a:lnTo>
                    <a:pt x="518" y="690"/>
                  </a:lnTo>
                  <a:lnTo>
                    <a:pt x="518" y="686"/>
                  </a:lnTo>
                  <a:lnTo>
                    <a:pt x="518" y="690"/>
                  </a:lnTo>
                  <a:lnTo>
                    <a:pt x="522" y="686"/>
                  </a:lnTo>
                  <a:lnTo>
                    <a:pt x="522" y="690"/>
                  </a:lnTo>
                  <a:lnTo>
                    <a:pt x="522" y="694"/>
                  </a:lnTo>
                  <a:lnTo>
                    <a:pt x="522" y="690"/>
                  </a:lnTo>
                  <a:lnTo>
                    <a:pt x="526" y="690"/>
                  </a:lnTo>
                  <a:lnTo>
                    <a:pt x="526" y="694"/>
                  </a:lnTo>
                  <a:lnTo>
                    <a:pt x="522" y="694"/>
                  </a:lnTo>
                  <a:lnTo>
                    <a:pt x="522" y="698"/>
                  </a:lnTo>
                  <a:lnTo>
                    <a:pt x="526" y="698"/>
                  </a:lnTo>
                  <a:lnTo>
                    <a:pt x="522" y="698"/>
                  </a:lnTo>
                  <a:lnTo>
                    <a:pt x="522" y="702"/>
                  </a:lnTo>
                  <a:lnTo>
                    <a:pt x="518" y="698"/>
                  </a:lnTo>
                  <a:lnTo>
                    <a:pt x="518" y="702"/>
                  </a:lnTo>
                  <a:lnTo>
                    <a:pt x="514" y="702"/>
                  </a:lnTo>
                  <a:lnTo>
                    <a:pt x="514" y="698"/>
                  </a:lnTo>
                  <a:lnTo>
                    <a:pt x="518" y="698"/>
                  </a:lnTo>
                  <a:lnTo>
                    <a:pt x="518" y="694"/>
                  </a:lnTo>
                  <a:lnTo>
                    <a:pt x="514" y="694"/>
                  </a:lnTo>
                  <a:lnTo>
                    <a:pt x="514" y="698"/>
                  </a:lnTo>
                  <a:lnTo>
                    <a:pt x="510" y="698"/>
                  </a:lnTo>
                  <a:lnTo>
                    <a:pt x="510" y="694"/>
                  </a:lnTo>
                  <a:lnTo>
                    <a:pt x="510" y="694"/>
                  </a:lnTo>
                  <a:lnTo>
                    <a:pt x="510" y="694"/>
                  </a:lnTo>
                  <a:close/>
                  <a:moveTo>
                    <a:pt x="504" y="690"/>
                  </a:moveTo>
                  <a:lnTo>
                    <a:pt x="504" y="686"/>
                  </a:lnTo>
                  <a:lnTo>
                    <a:pt x="504" y="690"/>
                  </a:lnTo>
                  <a:lnTo>
                    <a:pt x="504" y="690"/>
                  </a:lnTo>
                  <a:lnTo>
                    <a:pt x="504" y="690"/>
                  </a:lnTo>
                  <a:close/>
                  <a:moveTo>
                    <a:pt x="548" y="702"/>
                  </a:moveTo>
                  <a:lnTo>
                    <a:pt x="544" y="702"/>
                  </a:lnTo>
                  <a:lnTo>
                    <a:pt x="544" y="698"/>
                  </a:lnTo>
                  <a:lnTo>
                    <a:pt x="544" y="694"/>
                  </a:lnTo>
                  <a:lnTo>
                    <a:pt x="548" y="694"/>
                  </a:lnTo>
                  <a:lnTo>
                    <a:pt x="548" y="690"/>
                  </a:lnTo>
                  <a:lnTo>
                    <a:pt x="548" y="686"/>
                  </a:lnTo>
                  <a:lnTo>
                    <a:pt x="552" y="686"/>
                  </a:lnTo>
                  <a:lnTo>
                    <a:pt x="552" y="690"/>
                  </a:lnTo>
                  <a:lnTo>
                    <a:pt x="548" y="690"/>
                  </a:lnTo>
                  <a:lnTo>
                    <a:pt x="552" y="694"/>
                  </a:lnTo>
                  <a:lnTo>
                    <a:pt x="552" y="698"/>
                  </a:lnTo>
                  <a:lnTo>
                    <a:pt x="548" y="698"/>
                  </a:lnTo>
                  <a:lnTo>
                    <a:pt x="548" y="694"/>
                  </a:lnTo>
                  <a:lnTo>
                    <a:pt x="548" y="698"/>
                  </a:lnTo>
                  <a:lnTo>
                    <a:pt x="548" y="702"/>
                  </a:lnTo>
                  <a:lnTo>
                    <a:pt x="548" y="702"/>
                  </a:lnTo>
                  <a:lnTo>
                    <a:pt x="548" y="702"/>
                  </a:lnTo>
                  <a:close/>
                  <a:moveTo>
                    <a:pt x="532" y="698"/>
                  </a:moveTo>
                  <a:lnTo>
                    <a:pt x="532" y="702"/>
                  </a:lnTo>
                  <a:lnTo>
                    <a:pt x="530" y="702"/>
                  </a:lnTo>
                  <a:lnTo>
                    <a:pt x="530" y="698"/>
                  </a:lnTo>
                  <a:lnTo>
                    <a:pt x="530" y="702"/>
                  </a:lnTo>
                  <a:lnTo>
                    <a:pt x="532" y="702"/>
                  </a:lnTo>
                  <a:lnTo>
                    <a:pt x="530" y="706"/>
                  </a:lnTo>
                  <a:lnTo>
                    <a:pt x="530" y="702"/>
                  </a:lnTo>
                  <a:lnTo>
                    <a:pt x="526" y="702"/>
                  </a:lnTo>
                  <a:lnTo>
                    <a:pt x="526" y="698"/>
                  </a:lnTo>
                  <a:lnTo>
                    <a:pt x="530" y="698"/>
                  </a:lnTo>
                  <a:lnTo>
                    <a:pt x="530" y="694"/>
                  </a:lnTo>
                  <a:lnTo>
                    <a:pt x="532" y="694"/>
                  </a:lnTo>
                  <a:lnTo>
                    <a:pt x="532" y="698"/>
                  </a:lnTo>
                  <a:lnTo>
                    <a:pt x="532" y="698"/>
                  </a:lnTo>
                  <a:lnTo>
                    <a:pt x="532" y="698"/>
                  </a:lnTo>
                  <a:close/>
                  <a:moveTo>
                    <a:pt x="536" y="698"/>
                  </a:moveTo>
                  <a:lnTo>
                    <a:pt x="540" y="698"/>
                  </a:lnTo>
                  <a:lnTo>
                    <a:pt x="544" y="702"/>
                  </a:lnTo>
                  <a:lnTo>
                    <a:pt x="544" y="706"/>
                  </a:lnTo>
                  <a:lnTo>
                    <a:pt x="540" y="706"/>
                  </a:lnTo>
                  <a:lnTo>
                    <a:pt x="536" y="706"/>
                  </a:lnTo>
                  <a:lnTo>
                    <a:pt x="536" y="702"/>
                  </a:lnTo>
                  <a:lnTo>
                    <a:pt x="532" y="702"/>
                  </a:lnTo>
                  <a:lnTo>
                    <a:pt x="532" y="698"/>
                  </a:lnTo>
                  <a:lnTo>
                    <a:pt x="536" y="698"/>
                  </a:lnTo>
                  <a:lnTo>
                    <a:pt x="536" y="698"/>
                  </a:lnTo>
                  <a:lnTo>
                    <a:pt x="536" y="698"/>
                  </a:lnTo>
                  <a:close/>
                  <a:moveTo>
                    <a:pt x="510" y="702"/>
                  </a:moveTo>
                  <a:lnTo>
                    <a:pt x="506" y="698"/>
                  </a:lnTo>
                  <a:lnTo>
                    <a:pt x="510" y="698"/>
                  </a:lnTo>
                  <a:lnTo>
                    <a:pt x="510" y="702"/>
                  </a:lnTo>
                  <a:lnTo>
                    <a:pt x="510" y="702"/>
                  </a:lnTo>
                  <a:lnTo>
                    <a:pt x="510" y="702"/>
                  </a:lnTo>
                  <a:close/>
                  <a:moveTo>
                    <a:pt x="552" y="702"/>
                  </a:moveTo>
                  <a:lnTo>
                    <a:pt x="548" y="698"/>
                  </a:lnTo>
                  <a:lnTo>
                    <a:pt x="552" y="698"/>
                  </a:lnTo>
                  <a:lnTo>
                    <a:pt x="552" y="702"/>
                  </a:lnTo>
                  <a:lnTo>
                    <a:pt x="552" y="702"/>
                  </a:lnTo>
                  <a:lnTo>
                    <a:pt x="552" y="702"/>
                  </a:lnTo>
                  <a:close/>
                  <a:moveTo>
                    <a:pt x="526" y="698"/>
                  </a:moveTo>
                  <a:lnTo>
                    <a:pt x="526" y="702"/>
                  </a:lnTo>
                  <a:lnTo>
                    <a:pt x="522" y="702"/>
                  </a:lnTo>
                  <a:lnTo>
                    <a:pt x="522" y="698"/>
                  </a:lnTo>
                  <a:lnTo>
                    <a:pt x="526" y="698"/>
                  </a:lnTo>
                  <a:lnTo>
                    <a:pt x="526" y="698"/>
                  </a:lnTo>
                  <a:lnTo>
                    <a:pt x="526" y="698"/>
                  </a:lnTo>
                  <a:close/>
                  <a:moveTo>
                    <a:pt x="522" y="706"/>
                  </a:moveTo>
                  <a:lnTo>
                    <a:pt x="526" y="706"/>
                  </a:lnTo>
                  <a:lnTo>
                    <a:pt x="522" y="706"/>
                  </a:lnTo>
                  <a:lnTo>
                    <a:pt x="522" y="706"/>
                  </a:lnTo>
                  <a:lnTo>
                    <a:pt x="522" y="706"/>
                  </a:lnTo>
                  <a:close/>
                  <a:moveTo>
                    <a:pt x="540" y="716"/>
                  </a:moveTo>
                  <a:lnTo>
                    <a:pt x="536" y="716"/>
                  </a:lnTo>
                  <a:lnTo>
                    <a:pt x="540" y="716"/>
                  </a:lnTo>
                  <a:lnTo>
                    <a:pt x="544" y="716"/>
                  </a:lnTo>
                  <a:lnTo>
                    <a:pt x="540" y="716"/>
                  </a:lnTo>
                  <a:lnTo>
                    <a:pt x="540" y="716"/>
                  </a:lnTo>
                  <a:lnTo>
                    <a:pt x="540" y="716"/>
                  </a:lnTo>
                  <a:close/>
                  <a:moveTo>
                    <a:pt x="552" y="716"/>
                  </a:moveTo>
                  <a:lnTo>
                    <a:pt x="548" y="716"/>
                  </a:lnTo>
                  <a:lnTo>
                    <a:pt x="552" y="716"/>
                  </a:lnTo>
                  <a:lnTo>
                    <a:pt x="552" y="716"/>
                  </a:lnTo>
                  <a:lnTo>
                    <a:pt x="552" y="716"/>
                  </a:lnTo>
                  <a:close/>
                  <a:moveTo>
                    <a:pt x="560" y="720"/>
                  </a:moveTo>
                  <a:lnTo>
                    <a:pt x="560" y="716"/>
                  </a:lnTo>
                  <a:lnTo>
                    <a:pt x="562" y="716"/>
                  </a:lnTo>
                  <a:lnTo>
                    <a:pt x="566" y="716"/>
                  </a:lnTo>
                  <a:lnTo>
                    <a:pt x="570" y="720"/>
                  </a:lnTo>
                  <a:lnTo>
                    <a:pt x="566" y="720"/>
                  </a:lnTo>
                  <a:lnTo>
                    <a:pt x="562" y="720"/>
                  </a:lnTo>
                  <a:lnTo>
                    <a:pt x="560" y="720"/>
                  </a:lnTo>
                  <a:lnTo>
                    <a:pt x="560" y="720"/>
                  </a:lnTo>
                  <a:lnTo>
                    <a:pt x="560" y="720"/>
                  </a:lnTo>
                  <a:close/>
                  <a:moveTo>
                    <a:pt x="552" y="716"/>
                  </a:moveTo>
                  <a:lnTo>
                    <a:pt x="548" y="716"/>
                  </a:lnTo>
                  <a:lnTo>
                    <a:pt x="548" y="720"/>
                  </a:lnTo>
                  <a:lnTo>
                    <a:pt x="552" y="720"/>
                  </a:lnTo>
                  <a:lnTo>
                    <a:pt x="552" y="724"/>
                  </a:lnTo>
                  <a:lnTo>
                    <a:pt x="552" y="720"/>
                  </a:lnTo>
                  <a:lnTo>
                    <a:pt x="552" y="724"/>
                  </a:lnTo>
                  <a:lnTo>
                    <a:pt x="548" y="724"/>
                  </a:lnTo>
                  <a:lnTo>
                    <a:pt x="548" y="720"/>
                  </a:lnTo>
                  <a:lnTo>
                    <a:pt x="548" y="724"/>
                  </a:lnTo>
                  <a:lnTo>
                    <a:pt x="548" y="720"/>
                  </a:lnTo>
                  <a:lnTo>
                    <a:pt x="544" y="720"/>
                  </a:lnTo>
                  <a:lnTo>
                    <a:pt x="544" y="716"/>
                  </a:lnTo>
                  <a:lnTo>
                    <a:pt x="548" y="720"/>
                  </a:lnTo>
                  <a:lnTo>
                    <a:pt x="548" y="716"/>
                  </a:lnTo>
                  <a:lnTo>
                    <a:pt x="552" y="716"/>
                  </a:lnTo>
                  <a:lnTo>
                    <a:pt x="552" y="716"/>
                  </a:lnTo>
                  <a:lnTo>
                    <a:pt x="552" y="716"/>
                  </a:lnTo>
                  <a:close/>
                  <a:moveTo>
                    <a:pt x="586" y="716"/>
                  </a:moveTo>
                  <a:lnTo>
                    <a:pt x="590" y="716"/>
                  </a:lnTo>
                  <a:lnTo>
                    <a:pt x="592" y="716"/>
                  </a:lnTo>
                  <a:lnTo>
                    <a:pt x="596" y="716"/>
                  </a:lnTo>
                  <a:lnTo>
                    <a:pt x="596" y="720"/>
                  </a:lnTo>
                  <a:lnTo>
                    <a:pt x="600" y="720"/>
                  </a:lnTo>
                  <a:lnTo>
                    <a:pt x="600" y="724"/>
                  </a:lnTo>
                  <a:lnTo>
                    <a:pt x="596" y="724"/>
                  </a:lnTo>
                  <a:lnTo>
                    <a:pt x="596" y="728"/>
                  </a:lnTo>
                  <a:lnTo>
                    <a:pt x="592" y="724"/>
                  </a:lnTo>
                  <a:lnTo>
                    <a:pt x="590" y="724"/>
                  </a:lnTo>
                  <a:lnTo>
                    <a:pt x="586" y="724"/>
                  </a:lnTo>
                  <a:lnTo>
                    <a:pt x="590" y="724"/>
                  </a:lnTo>
                  <a:lnTo>
                    <a:pt x="586" y="724"/>
                  </a:lnTo>
                  <a:lnTo>
                    <a:pt x="582" y="724"/>
                  </a:lnTo>
                  <a:lnTo>
                    <a:pt x="582" y="720"/>
                  </a:lnTo>
                  <a:lnTo>
                    <a:pt x="582" y="716"/>
                  </a:lnTo>
                  <a:lnTo>
                    <a:pt x="586" y="716"/>
                  </a:lnTo>
                  <a:lnTo>
                    <a:pt x="586" y="716"/>
                  </a:lnTo>
                  <a:lnTo>
                    <a:pt x="586" y="716"/>
                  </a:lnTo>
                  <a:close/>
                  <a:moveTo>
                    <a:pt x="556" y="720"/>
                  </a:moveTo>
                  <a:lnTo>
                    <a:pt x="556" y="716"/>
                  </a:lnTo>
                  <a:lnTo>
                    <a:pt x="556" y="720"/>
                  </a:lnTo>
                  <a:lnTo>
                    <a:pt x="556" y="720"/>
                  </a:lnTo>
                  <a:lnTo>
                    <a:pt x="556" y="720"/>
                  </a:lnTo>
                  <a:close/>
                  <a:moveTo>
                    <a:pt x="586" y="736"/>
                  </a:moveTo>
                  <a:lnTo>
                    <a:pt x="582" y="736"/>
                  </a:lnTo>
                  <a:lnTo>
                    <a:pt x="582" y="732"/>
                  </a:lnTo>
                  <a:lnTo>
                    <a:pt x="578" y="732"/>
                  </a:lnTo>
                  <a:lnTo>
                    <a:pt x="578" y="728"/>
                  </a:lnTo>
                  <a:lnTo>
                    <a:pt x="574" y="728"/>
                  </a:lnTo>
                  <a:lnTo>
                    <a:pt x="574" y="732"/>
                  </a:lnTo>
                  <a:lnTo>
                    <a:pt x="570" y="728"/>
                  </a:lnTo>
                  <a:lnTo>
                    <a:pt x="574" y="728"/>
                  </a:lnTo>
                  <a:lnTo>
                    <a:pt x="570" y="728"/>
                  </a:lnTo>
                  <a:lnTo>
                    <a:pt x="574" y="724"/>
                  </a:lnTo>
                  <a:lnTo>
                    <a:pt x="570" y="724"/>
                  </a:lnTo>
                  <a:lnTo>
                    <a:pt x="566" y="724"/>
                  </a:lnTo>
                  <a:lnTo>
                    <a:pt x="566" y="728"/>
                  </a:lnTo>
                  <a:lnTo>
                    <a:pt x="570" y="728"/>
                  </a:lnTo>
                  <a:lnTo>
                    <a:pt x="570" y="732"/>
                  </a:lnTo>
                  <a:lnTo>
                    <a:pt x="566" y="732"/>
                  </a:lnTo>
                  <a:lnTo>
                    <a:pt x="562" y="728"/>
                  </a:lnTo>
                  <a:lnTo>
                    <a:pt x="566" y="728"/>
                  </a:lnTo>
                  <a:lnTo>
                    <a:pt x="562" y="728"/>
                  </a:lnTo>
                  <a:lnTo>
                    <a:pt x="560" y="728"/>
                  </a:lnTo>
                  <a:lnTo>
                    <a:pt x="562" y="724"/>
                  </a:lnTo>
                  <a:lnTo>
                    <a:pt x="560" y="724"/>
                  </a:lnTo>
                  <a:lnTo>
                    <a:pt x="556" y="724"/>
                  </a:lnTo>
                  <a:lnTo>
                    <a:pt x="560" y="720"/>
                  </a:lnTo>
                  <a:lnTo>
                    <a:pt x="562" y="720"/>
                  </a:lnTo>
                  <a:lnTo>
                    <a:pt x="566" y="720"/>
                  </a:lnTo>
                  <a:lnTo>
                    <a:pt x="570" y="720"/>
                  </a:lnTo>
                  <a:lnTo>
                    <a:pt x="574" y="720"/>
                  </a:lnTo>
                  <a:lnTo>
                    <a:pt x="574" y="716"/>
                  </a:lnTo>
                  <a:lnTo>
                    <a:pt x="578" y="716"/>
                  </a:lnTo>
                  <a:lnTo>
                    <a:pt x="582" y="720"/>
                  </a:lnTo>
                  <a:lnTo>
                    <a:pt x="578" y="724"/>
                  </a:lnTo>
                  <a:lnTo>
                    <a:pt x="574" y="724"/>
                  </a:lnTo>
                  <a:lnTo>
                    <a:pt x="574" y="720"/>
                  </a:lnTo>
                  <a:lnTo>
                    <a:pt x="570" y="720"/>
                  </a:lnTo>
                  <a:lnTo>
                    <a:pt x="574" y="724"/>
                  </a:lnTo>
                  <a:lnTo>
                    <a:pt x="578" y="724"/>
                  </a:lnTo>
                  <a:lnTo>
                    <a:pt x="582" y="724"/>
                  </a:lnTo>
                  <a:lnTo>
                    <a:pt x="578" y="728"/>
                  </a:lnTo>
                  <a:lnTo>
                    <a:pt x="578" y="724"/>
                  </a:lnTo>
                  <a:lnTo>
                    <a:pt x="574" y="724"/>
                  </a:lnTo>
                  <a:lnTo>
                    <a:pt x="578" y="728"/>
                  </a:lnTo>
                  <a:lnTo>
                    <a:pt x="582" y="728"/>
                  </a:lnTo>
                  <a:lnTo>
                    <a:pt x="582" y="732"/>
                  </a:lnTo>
                  <a:lnTo>
                    <a:pt x="586" y="728"/>
                  </a:lnTo>
                  <a:lnTo>
                    <a:pt x="586" y="732"/>
                  </a:lnTo>
                  <a:lnTo>
                    <a:pt x="586" y="736"/>
                  </a:lnTo>
                  <a:lnTo>
                    <a:pt x="586" y="736"/>
                  </a:lnTo>
                  <a:lnTo>
                    <a:pt x="586" y="736"/>
                  </a:lnTo>
                  <a:close/>
                  <a:moveTo>
                    <a:pt x="600" y="720"/>
                  </a:moveTo>
                  <a:lnTo>
                    <a:pt x="596" y="720"/>
                  </a:lnTo>
                  <a:lnTo>
                    <a:pt x="600" y="720"/>
                  </a:lnTo>
                  <a:lnTo>
                    <a:pt x="600" y="720"/>
                  </a:lnTo>
                  <a:lnTo>
                    <a:pt x="600" y="720"/>
                  </a:lnTo>
                  <a:close/>
                  <a:moveTo>
                    <a:pt x="604" y="724"/>
                  </a:moveTo>
                  <a:lnTo>
                    <a:pt x="608" y="724"/>
                  </a:lnTo>
                  <a:lnTo>
                    <a:pt x="604" y="724"/>
                  </a:lnTo>
                  <a:lnTo>
                    <a:pt x="604" y="724"/>
                  </a:lnTo>
                  <a:lnTo>
                    <a:pt x="604" y="724"/>
                  </a:lnTo>
                  <a:close/>
                  <a:moveTo>
                    <a:pt x="600" y="724"/>
                  </a:moveTo>
                  <a:lnTo>
                    <a:pt x="600" y="728"/>
                  </a:lnTo>
                  <a:lnTo>
                    <a:pt x="596" y="724"/>
                  </a:lnTo>
                  <a:lnTo>
                    <a:pt x="600" y="724"/>
                  </a:lnTo>
                  <a:lnTo>
                    <a:pt x="600" y="724"/>
                  </a:lnTo>
                  <a:lnTo>
                    <a:pt x="600" y="724"/>
                  </a:lnTo>
                  <a:close/>
                  <a:moveTo>
                    <a:pt x="590" y="732"/>
                  </a:moveTo>
                  <a:lnTo>
                    <a:pt x="592" y="732"/>
                  </a:lnTo>
                  <a:lnTo>
                    <a:pt x="590" y="732"/>
                  </a:lnTo>
                  <a:lnTo>
                    <a:pt x="590" y="732"/>
                  </a:lnTo>
                  <a:lnTo>
                    <a:pt x="590" y="732"/>
                  </a:lnTo>
                  <a:close/>
                  <a:moveTo>
                    <a:pt x="592" y="736"/>
                  </a:moveTo>
                  <a:lnTo>
                    <a:pt x="592" y="732"/>
                  </a:lnTo>
                  <a:lnTo>
                    <a:pt x="596" y="736"/>
                  </a:lnTo>
                  <a:lnTo>
                    <a:pt x="592" y="736"/>
                  </a:lnTo>
                  <a:lnTo>
                    <a:pt x="592" y="736"/>
                  </a:lnTo>
                  <a:lnTo>
                    <a:pt x="592" y="736"/>
                  </a:lnTo>
                  <a:close/>
                  <a:moveTo>
                    <a:pt x="590" y="738"/>
                  </a:moveTo>
                  <a:lnTo>
                    <a:pt x="592" y="738"/>
                  </a:lnTo>
                  <a:lnTo>
                    <a:pt x="592" y="736"/>
                  </a:lnTo>
                  <a:lnTo>
                    <a:pt x="592" y="738"/>
                  </a:lnTo>
                  <a:lnTo>
                    <a:pt x="590" y="738"/>
                  </a:lnTo>
                  <a:lnTo>
                    <a:pt x="590" y="738"/>
                  </a:lnTo>
                  <a:lnTo>
                    <a:pt x="590" y="738"/>
                  </a:lnTo>
                  <a:close/>
                  <a:moveTo>
                    <a:pt x="596" y="738"/>
                  </a:moveTo>
                  <a:lnTo>
                    <a:pt x="592" y="738"/>
                  </a:lnTo>
                  <a:lnTo>
                    <a:pt x="596" y="738"/>
                  </a:lnTo>
                  <a:lnTo>
                    <a:pt x="596" y="738"/>
                  </a:lnTo>
                  <a:lnTo>
                    <a:pt x="596" y="7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192"/>
            <p:cNvSpPr>
              <a:spLocks noEditPoints="1"/>
            </p:cNvSpPr>
            <p:nvPr/>
          </p:nvSpPr>
          <p:spPr bwMode="auto">
            <a:xfrm>
              <a:off x="7559675" y="4600643"/>
              <a:ext cx="336550" cy="276225"/>
            </a:xfrm>
            <a:custGeom>
              <a:avLst/>
              <a:gdLst>
                <a:gd name="T0" fmla="*/ 88 w 212"/>
                <a:gd name="T1" fmla="*/ 6 h 174"/>
                <a:gd name="T2" fmla="*/ 78 w 212"/>
                <a:gd name="T3" fmla="*/ 14 h 174"/>
                <a:gd name="T4" fmla="*/ 134 w 212"/>
                <a:gd name="T5" fmla="*/ 22 h 174"/>
                <a:gd name="T6" fmla="*/ 134 w 212"/>
                <a:gd name="T7" fmla="*/ 22 h 174"/>
                <a:gd name="T8" fmla="*/ 166 w 212"/>
                <a:gd name="T9" fmla="*/ 58 h 174"/>
                <a:gd name="T10" fmla="*/ 156 w 212"/>
                <a:gd name="T11" fmla="*/ 32 h 174"/>
                <a:gd name="T12" fmla="*/ 138 w 212"/>
                <a:gd name="T13" fmla="*/ 22 h 174"/>
                <a:gd name="T14" fmla="*/ 152 w 212"/>
                <a:gd name="T15" fmla="*/ 28 h 174"/>
                <a:gd name="T16" fmla="*/ 164 w 212"/>
                <a:gd name="T17" fmla="*/ 40 h 174"/>
                <a:gd name="T18" fmla="*/ 58 w 212"/>
                <a:gd name="T19" fmla="*/ 110 h 174"/>
                <a:gd name="T20" fmla="*/ 48 w 212"/>
                <a:gd name="T21" fmla="*/ 106 h 174"/>
                <a:gd name="T22" fmla="*/ 40 w 212"/>
                <a:gd name="T23" fmla="*/ 110 h 174"/>
                <a:gd name="T24" fmla="*/ 26 w 212"/>
                <a:gd name="T25" fmla="*/ 114 h 174"/>
                <a:gd name="T26" fmla="*/ 22 w 212"/>
                <a:gd name="T27" fmla="*/ 118 h 174"/>
                <a:gd name="T28" fmla="*/ 26 w 212"/>
                <a:gd name="T29" fmla="*/ 132 h 174"/>
                <a:gd name="T30" fmla="*/ 0 w 212"/>
                <a:gd name="T31" fmla="*/ 132 h 174"/>
                <a:gd name="T32" fmla="*/ 4 w 212"/>
                <a:gd name="T33" fmla="*/ 18 h 174"/>
                <a:gd name="T34" fmla="*/ 26 w 212"/>
                <a:gd name="T35" fmla="*/ 32 h 174"/>
                <a:gd name="T36" fmla="*/ 48 w 212"/>
                <a:gd name="T37" fmla="*/ 40 h 174"/>
                <a:gd name="T38" fmla="*/ 66 w 212"/>
                <a:gd name="T39" fmla="*/ 54 h 174"/>
                <a:gd name="T40" fmla="*/ 78 w 212"/>
                <a:gd name="T41" fmla="*/ 72 h 174"/>
                <a:gd name="T42" fmla="*/ 96 w 212"/>
                <a:gd name="T43" fmla="*/ 84 h 174"/>
                <a:gd name="T44" fmla="*/ 88 w 212"/>
                <a:gd name="T45" fmla="*/ 102 h 174"/>
                <a:gd name="T46" fmla="*/ 100 w 212"/>
                <a:gd name="T47" fmla="*/ 118 h 174"/>
                <a:gd name="T48" fmla="*/ 118 w 212"/>
                <a:gd name="T49" fmla="*/ 128 h 174"/>
                <a:gd name="T50" fmla="*/ 122 w 212"/>
                <a:gd name="T51" fmla="*/ 140 h 174"/>
                <a:gd name="T52" fmla="*/ 140 w 212"/>
                <a:gd name="T53" fmla="*/ 148 h 174"/>
                <a:gd name="T54" fmla="*/ 130 w 212"/>
                <a:gd name="T55" fmla="*/ 158 h 174"/>
                <a:gd name="T56" fmla="*/ 114 w 212"/>
                <a:gd name="T57" fmla="*/ 152 h 174"/>
                <a:gd name="T58" fmla="*/ 88 w 212"/>
                <a:gd name="T59" fmla="*/ 140 h 174"/>
                <a:gd name="T60" fmla="*/ 78 w 212"/>
                <a:gd name="T61" fmla="*/ 128 h 174"/>
                <a:gd name="T62" fmla="*/ 138 w 212"/>
                <a:gd name="T63" fmla="*/ 26 h 174"/>
                <a:gd name="T64" fmla="*/ 114 w 212"/>
                <a:gd name="T65" fmla="*/ 70 h 174"/>
                <a:gd name="T66" fmla="*/ 126 w 212"/>
                <a:gd name="T67" fmla="*/ 62 h 174"/>
                <a:gd name="T68" fmla="*/ 140 w 212"/>
                <a:gd name="T69" fmla="*/ 66 h 174"/>
                <a:gd name="T70" fmla="*/ 152 w 212"/>
                <a:gd name="T71" fmla="*/ 46 h 174"/>
                <a:gd name="T72" fmla="*/ 156 w 212"/>
                <a:gd name="T73" fmla="*/ 58 h 174"/>
                <a:gd name="T74" fmla="*/ 144 w 212"/>
                <a:gd name="T75" fmla="*/ 76 h 174"/>
                <a:gd name="T76" fmla="*/ 118 w 212"/>
                <a:gd name="T77" fmla="*/ 80 h 174"/>
                <a:gd name="T78" fmla="*/ 104 w 212"/>
                <a:gd name="T79" fmla="*/ 70 h 174"/>
                <a:gd name="T80" fmla="*/ 70 w 212"/>
                <a:gd name="T81" fmla="*/ 54 h 174"/>
                <a:gd name="T82" fmla="*/ 194 w 212"/>
                <a:gd name="T83" fmla="*/ 62 h 174"/>
                <a:gd name="T84" fmla="*/ 84 w 212"/>
                <a:gd name="T85" fmla="*/ 62 h 174"/>
                <a:gd name="T86" fmla="*/ 208 w 212"/>
                <a:gd name="T87" fmla="*/ 84 h 174"/>
                <a:gd name="T88" fmla="*/ 200 w 212"/>
                <a:gd name="T89" fmla="*/ 80 h 174"/>
                <a:gd name="T90" fmla="*/ 204 w 212"/>
                <a:gd name="T91" fmla="*/ 76 h 174"/>
                <a:gd name="T92" fmla="*/ 100 w 212"/>
                <a:gd name="T93" fmla="*/ 72 h 174"/>
                <a:gd name="T94" fmla="*/ 36 w 212"/>
                <a:gd name="T95" fmla="*/ 122 h 174"/>
                <a:gd name="T96" fmla="*/ 36 w 212"/>
                <a:gd name="T97" fmla="*/ 126 h 174"/>
                <a:gd name="T98" fmla="*/ 144 w 212"/>
                <a:gd name="T99" fmla="*/ 126 h 174"/>
                <a:gd name="T100" fmla="*/ 166 w 212"/>
                <a:gd name="T101" fmla="*/ 132 h 174"/>
                <a:gd name="T102" fmla="*/ 34 w 212"/>
                <a:gd name="T103" fmla="*/ 128 h 174"/>
                <a:gd name="T104" fmla="*/ 134 w 212"/>
                <a:gd name="T105" fmla="*/ 140 h 174"/>
                <a:gd name="T106" fmla="*/ 138 w 212"/>
                <a:gd name="T107" fmla="*/ 140 h 174"/>
                <a:gd name="T108" fmla="*/ 140 w 212"/>
                <a:gd name="T109" fmla="*/ 148 h 174"/>
                <a:gd name="T110" fmla="*/ 140 w 212"/>
                <a:gd name="T111" fmla="*/ 156 h 174"/>
                <a:gd name="T112" fmla="*/ 166 w 212"/>
                <a:gd name="T113" fmla="*/ 158 h 174"/>
                <a:gd name="T114" fmla="*/ 186 w 212"/>
                <a:gd name="T115" fmla="*/ 170 h 174"/>
                <a:gd name="T116" fmla="*/ 178 w 212"/>
                <a:gd name="T117" fmla="*/ 17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174">
                  <a:moveTo>
                    <a:pt x="122" y="2"/>
                  </a:moveTo>
                  <a:lnTo>
                    <a:pt x="122" y="0"/>
                  </a:lnTo>
                  <a:lnTo>
                    <a:pt x="118" y="0"/>
                  </a:lnTo>
                  <a:lnTo>
                    <a:pt x="122" y="0"/>
                  </a:lnTo>
                  <a:lnTo>
                    <a:pt x="122" y="2"/>
                  </a:lnTo>
                  <a:lnTo>
                    <a:pt x="122" y="2"/>
                  </a:lnTo>
                  <a:lnTo>
                    <a:pt x="122" y="2"/>
                  </a:lnTo>
                  <a:close/>
                  <a:moveTo>
                    <a:pt x="88" y="6"/>
                  </a:moveTo>
                  <a:lnTo>
                    <a:pt x="88" y="10"/>
                  </a:lnTo>
                  <a:lnTo>
                    <a:pt x="92" y="10"/>
                  </a:lnTo>
                  <a:lnTo>
                    <a:pt x="88" y="10"/>
                  </a:lnTo>
                  <a:lnTo>
                    <a:pt x="88" y="14"/>
                  </a:lnTo>
                  <a:lnTo>
                    <a:pt x="84" y="14"/>
                  </a:lnTo>
                  <a:lnTo>
                    <a:pt x="80" y="14"/>
                  </a:lnTo>
                  <a:lnTo>
                    <a:pt x="80" y="10"/>
                  </a:lnTo>
                  <a:lnTo>
                    <a:pt x="78" y="14"/>
                  </a:lnTo>
                  <a:lnTo>
                    <a:pt x="78" y="10"/>
                  </a:lnTo>
                  <a:lnTo>
                    <a:pt x="80" y="6"/>
                  </a:lnTo>
                  <a:lnTo>
                    <a:pt x="84" y="10"/>
                  </a:lnTo>
                  <a:lnTo>
                    <a:pt x="88" y="10"/>
                  </a:lnTo>
                  <a:lnTo>
                    <a:pt x="88" y="6"/>
                  </a:lnTo>
                  <a:lnTo>
                    <a:pt x="88" y="6"/>
                  </a:lnTo>
                  <a:lnTo>
                    <a:pt x="88" y="6"/>
                  </a:lnTo>
                  <a:close/>
                  <a:moveTo>
                    <a:pt x="134" y="22"/>
                  </a:moveTo>
                  <a:lnTo>
                    <a:pt x="130" y="22"/>
                  </a:lnTo>
                  <a:lnTo>
                    <a:pt x="126" y="18"/>
                  </a:lnTo>
                  <a:lnTo>
                    <a:pt x="130" y="18"/>
                  </a:lnTo>
                  <a:lnTo>
                    <a:pt x="130" y="14"/>
                  </a:lnTo>
                  <a:lnTo>
                    <a:pt x="134" y="18"/>
                  </a:lnTo>
                  <a:lnTo>
                    <a:pt x="134" y="22"/>
                  </a:lnTo>
                  <a:lnTo>
                    <a:pt x="134" y="22"/>
                  </a:lnTo>
                  <a:lnTo>
                    <a:pt x="134" y="22"/>
                  </a:lnTo>
                  <a:close/>
                  <a:moveTo>
                    <a:pt x="164" y="40"/>
                  </a:moveTo>
                  <a:lnTo>
                    <a:pt x="166" y="40"/>
                  </a:lnTo>
                  <a:lnTo>
                    <a:pt x="166" y="44"/>
                  </a:lnTo>
                  <a:lnTo>
                    <a:pt x="170" y="44"/>
                  </a:lnTo>
                  <a:lnTo>
                    <a:pt x="170" y="46"/>
                  </a:lnTo>
                  <a:lnTo>
                    <a:pt x="170" y="50"/>
                  </a:lnTo>
                  <a:lnTo>
                    <a:pt x="170" y="54"/>
                  </a:lnTo>
                  <a:lnTo>
                    <a:pt x="166" y="58"/>
                  </a:lnTo>
                  <a:lnTo>
                    <a:pt x="166" y="54"/>
                  </a:lnTo>
                  <a:lnTo>
                    <a:pt x="164" y="50"/>
                  </a:lnTo>
                  <a:lnTo>
                    <a:pt x="164" y="46"/>
                  </a:lnTo>
                  <a:lnTo>
                    <a:pt x="164" y="44"/>
                  </a:lnTo>
                  <a:lnTo>
                    <a:pt x="164" y="40"/>
                  </a:lnTo>
                  <a:lnTo>
                    <a:pt x="160" y="40"/>
                  </a:lnTo>
                  <a:lnTo>
                    <a:pt x="160" y="36"/>
                  </a:lnTo>
                  <a:lnTo>
                    <a:pt x="156" y="32"/>
                  </a:lnTo>
                  <a:lnTo>
                    <a:pt x="152" y="32"/>
                  </a:lnTo>
                  <a:lnTo>
                    <a:pt x="152" y="28"/>
                  </a:lnTo>
                  <a:lnTo>
                    <a:pt x="148" y="28"/>
                  </a:lnTo>
                  <a:lnTo>
                    <a:pt x="148" y="26"/>
                  </a:lnTo>
                  <a:lnTo>
                    <a:pt x="144" y="26"/>
                  </a:lnTo>
                  <a:lnTo>
                    <a:pt x="140" y="26"/>
                  </a:lnTo>
                  <a:lnTo>
                    <a:pt x="140" y="22"/>
                  </a:lnTo>
                  <a:lnTo>
                    <a:pt x="138" y="22"/>
                  </a:lnTo>
                  <a:lnTo>
                    <a:pt x="140" y="22"/>
                  </a:lnTo>
                  <a:lnTo>
                    <a:pt x="138" y="22"/>
                  </a:lnTo>
                  <a:lnTo>
                    <a:pt x="138" y="18"/>
                  </a:lnTo>
                  <a:lnTo>
                    <a:pt x="140" y="22"/>
                  </a:lnTo>
                  <a:lnTo>
                    <a:pt x="144" y="22"/>
                  </a:lnTo>
                  <a:lnTo>
                    <a:pt x="144" y="26"/>
                  </a:lnTo>
                  <a:lnTo>
                    <a:pt x="148" y="26"/>
                  </a:lnTo>
                  <a:lnTo>
                    <a:pt x="152" y="28"/>
                  </a:lnTo>
                  <a:lnTo>
                    <a:pt x="156" y="28"/>
                  </a:lnTo>
                  <a:lnTo>
                    <a:pt x="156" y="32"/>
                  </a:lnTo>
                  <a:lnTo>
                    <a:pt x="160" y="32"/>
                  </a:lnTo>
                  <a:lnTo>
                    <a:pt x="160" y="36"/>
                  </a:lnTo>
                  <a:lnTo>
                    <a:pt x="164" y="36"/>
                  </a:lnTo>
                  <a:lnTo>
                    <a:pt x="164" y="40"/>
                  </a:lnTo>
                  <a:lnTo>
                    <a:pt x="164" y="40"/>
                  </a:lnTo>
                  <a:lnTo>
                    <a:pt x="164" y="40"/>
                  </a:lnTo>
                  <a:close/>
                  <a:moveTo>
                    <a:pt x="74" y="122"/>
                  </a:moveTo>
                  <a:lnTo>
                    <a:pt x="74" y="118"/>
                  </a:lnTo>
                  <a:lnTo>
                    <a:pt x="74" y="114"/>
                  </a:lnTo>
                  <a:lnTo>
                    <a:pt x="70" y="114"/>
                  </a:lnTo>
                  <a:lnTo>
                    <a:pt x="70" y="110"/>
                  </a:lnTo>
                  <a:lnTo>
                    <a:pt x="66" y="110"/>
                  </a:lnTo>
                  <a:lnTo>
                    <a:pt x="62" y="110"/>
                  </a:lnTo>
                  <a:lnTo>
                    <a:pt x="58" y="110"/>
                  </a:lnTo>
                  <a:lnTo>
                    <a:pt x="58" y="106"/>
                  </a:lnTo>
                  <a:lnTo>
                    <a:pt x="54" y="106"/>
                  </a:lnTo>
                  <a:lnTo>
                    <a:pt x="54" y="102"/>
                  </a:lnTo>
                  <a:lnTo>
                    <a:pt x="54" y="106"/>
                  </a:lnTo>
                  <a:lnTo>
                    <a:pt x="52" y="106"/>
                  </a:lnTo>
                  <a:lnTo>
                    <a:pt x="52" y="102"/>
                  </a:lnTo>
                  <a:lnTo>
                    <a:pt x="48" y="102"/>
                  </a:lnTo>
                  <a:lnTo>
                    <a:pt x="48" y="106"/>
                  </a:lnTo>
                  <a:lnTo>
                    <a:pt x="48" y="102"/>
                  </a:lnTo>
                  <a:lnTo>
                    <a:pt x="44" y="106"/>
                  </a:lnTo>
                  <a:lnTo>
                    <a:pt x="40" y="106"/>
                  </a:lnTo>
                  <a:lnTo>
                    <a:pt x="40" y="102"/>
                  </a:lnTo>
                  <a:lnTo>
                    <a:pt x="36" y="102"/>
                  </a:lnTo>
                  <a:lnTo>
                    <a:pt x="40" y="102"/>
                  </a:lnTo>
                  <a:lnTo>
                    <a:pt x="40" y="106"/>
                  </a:lnTo>
                  <a:lnTo>
                    <a:pt x="40" y="110"/>
                  </a:lnTo>
                  <a:lnTo>
                    <a:pt x="36" y="110"/>
                  </a:lnTo>
                  <a:lnTo>
                    <a:pt x="34" y="110"/>
                  </a:lnTo>
                  <a:lnTo>
                    <a:pt x="36" y="110"/>
                  </a:lnTo>
                  <a:lnTo>
                    <a:pt x="36" y="114"/>
                  </a:lnTo>
                  <a:lnTo>
                    <a:pt x="34" y="114"/>
                  </a:lnTo>
                  <a:lnTo>
                    <a:pt x="30" y="118"/>
                  </a:lnTo>
                  <a:lnTo>
                    <a:pt x="26" y="118"/>
                  </a:lnTo>
                  <a:lnTo>
                    <a:pt x="26" y="114"/>
                  </a:lnTo>
                  <a:lnTo>
                    <a:pt x="22" y="114"/>
                  </a:lnTo>
                  <a:lnTo>
                    <a:pt x="22" y="118"/>
                  </a:lnTo>
                  <a:lnTo>
                    <a:pt x="18" y="118"/>
                  </a:lnTo>
                  <a:lnTo>
                    <a:pt x="18" y="114"/>
                  </a:lnTo>
                  <a:lnTo>
                    <a:pt x="14" y="114"/>
                  </a:lnTo>
                  <a:lnTo>
                    <a:pt x="18" y="114"/>
                  </a:lnTo>
                  <a:lnTo>
                    <a:pt x="18" y="118"/>
                  </a:lnTo>
                  <a:lnTo>
                    <a:pt x="22" y="118"/>
                  </a:lnTo>
                  <a:lnTo>
                    <a:pt x="26" y="118"/>
                  </a:lnTo>
                  <a:lnTo>
                    <a:pt x="30" y="118"/>
                  </a:lnTo>
                  <a:lnTo>
                    <a:pt x="30" y="122"/>
                  </a:lnTo>
                  <a:lnTo>
                    <a:pt x="34" y="122"/>
                  </a:lnTo>
                  <a:lnTo>
                    <a:pt x="34" y="126"/>
                  </a:lnTo>
                  <a:lnTo>
                    <a:pt x="34" y="128"/>
                  </a:lnTo>
                  <a:lnTo>
                    <a:pt x="30" y="128"/>
                  </a:lnTo>
                  <a:lnTo>
                    <a:pt x="26" y="132"/>
                  </a:lnTo>
                  <a:lnTo>
                    <a:pt x="22" y="132"/>
                  </a:lnTo>
                  <a:lnTo>
                    <a:pt x="18" y="132"/>
                  </a:lnTo>
                  <a:lnTo>
                    <a:pt x="14" y="132"/>
                  </a:lnTo>
                  <a:lnTo>
                    <a:pt x="10" y="132"/>
                  </a:lnTo>
                  <a:lnTo>
                    <a:pt x="8" y="132"/>
                  </a:lnTo>
                  <a:lnTo>
                    <a:pt x="8" y="128"/>
                  </a:lnTo>
                  <a:lnTo>
                    <a:pt x="4" y="132"/>
                  </a:lnTo>
                  <a:lnTo>
                    <a:pt x="0" y="132"/>
                  </a:lnTo>
                  <a:lnTo>
                    <a:pt x="0" y="128"/>
                  </a:lnTo>
                  <a:lnTo>
                    <a:pt x="0" y="92"/>
                  </a:lnTo>
                  <a:lnTo>
                    <a:pt x="0" y="88"/>
                  </a:lnTo>
                  <a:lnTo>
                    <a:pt x="0" y="84"/>
                  </a:lnTo>
                  <a:lnTo>
                    <a:pt x="0" y="76"/>
                  </a:lnTo>
                  <a:lnTo>
                    <a:pt x="0" y="58"/>
                  </a:lnTo>
                  <a:lnTo>
                    <a:pt x="0" y="18"/>
                  </a:lnTo>
                  <a:lnTo>
                    <a:pt x="4" y="18"/>
                  </a:lnTo>
                  <a:lnTo>
                    <a:pt x="4" y="22"/>
                  </a:lnTo>
                  <a:lnTo>
                    <a:pt x="8" y="22"/>
                  </a:lnTo>
                  <a:lnTo>
                    <a:pt x="10" y="26"/>
                  </a:lnTo>
                  <a:lnTo>
                    <a:pt x="14" y="26"/>
                  </a:lnTo>
                  <a:lnTo>
                    <a:pt x="14" y="28"/>
                  </a:lnTo>
                  <a:lnTo>
                    <a:pt x="18" y="28"/>
                  </a:lnTo>
                  <a:lnTo>
                    <a:pt x="22" y="28"/>
                  </a:lnTo>
                  <a:lnTo>
                    <a:pt x="26" y="32"/>
                  </a:lnTo>
                  <a:lnTo>
                    <a:pt x="30" y="32"/>
                  </a:lnTo>
                  <a:lnTo>
                    <a:pt x="34" y="32"/>
                  </a:lnTo>
                  <a:lnTo>
                    <a:pt x="36" y="32"/>
                  </a:lnTo>
                  <a:lnTo>
                    <a:pt x="36" y="36"/>
                  </a:lnTo>
                  <a:lnTo>
                    <a:pt x="40" y="36"/>
                  </a:lnTo>
                  <a:lnTo>
                    <a:pt x="40" y="40"/>
                  </a:lnTo>
                  <a:lnTo>
                    <a:pt x="44" y="40"/>
                  </a:lnTo>
                  <a:lnTo>
                    <a:pt x="48" y="40"/>
                  </a:lnTo>
                  <a:lnTo>
                    <a:pt x="52" y="40"/>
                  </a:lnTo>
                  <a:lnTo>
                    <a:pt x="52" y="44"/>
                  </a:lnTo>
                  <a:lnTo>
                    <a:pt x="54" y="44"/>
                  </a:lnTo>
                  <a:lnTo>
                    <a:pt x="54" y="46"/>
                  </a:lnTo>
                  <a:lnTo>
                    <a:pt x="58" y="50"/>
                  </a:lnTo>
                  <a:lnTo>
                    <a:pt x="62" y="50"/>
                  </a:lnTo>
                  <a:lnTo>
                    <a:pt x="62" y="54"/>
                  </a:lnTo>
                  <a:lnTo>
                    <a:pt x="66" y="54"/>
                  </a:lnTo>
                  <a:lnTo>
                    <a:pt x="66" y="58"/>
                  </a:lnTo>
                  <a:lnTo>
                    <a:pt x="66" y="62"/>
                  </a:lnTo>
                  <a:lnTo>
                    <a:pt x="66" y="66"/>
                  </a:lnTo>
                  <a:lnTo>
                    <a:pt x="66" y="70"/>
                  </a:lnTo>
                  <a:lnTo>
                    <a:pt x="70" y="70"/>
                  </a:lnTo>
                  <a:lnTo>
                    <a:pt x="74" y="70"/>
                  </a:lnTo>
                  <a:lnTo>
                    <a:pt x="78" y="70"/>
                  </a:lnTo>
                  <a:lnTo>
                    <a:pt x="78" y="72"/>
                  </a:lnTo>
                  <a:lnTo>
                    <a:pt x="80" y="72"/>
                  </a:lnTo>
                  <a:lnTo>
                    <a:pt x="84" y="72"/>
                  </a:lnTo>
                  <a:lnTo>
                    <a:pt x="84" y="76"/>
                  </a:lnTo>
                  <a:lnTo>
                    <a:pt x="88" y="76"/>
                  </a:lnTo>
                  <a:lnTo>
                    <a:pt x="92" y="76"/>
                  </a:lnTo>
                  <a:lnTo>
                    <a:pt x="92" y="80"/>
                  </a:lnTo>
                  <a:lnTo>
                    <a:pt x="96" y="80"/>
                  </a:lnTo>
                  <a:lnTo>
                    <a:pt x="96" y="84"/>
                  </a:lnTo>
                  <a:lnTo>
                    <a:pt x="96" y="88"/>
                  </a:lnTo>
                  <a:lnTo>
                    <a:pt x="92" y="88"/>
                  </a:lnTo>
                  <a:lnTo>
                    <a:pt x="88" y="88"/>
                  </a:lnTo>
                  <a:lnTo>
                    <a:pt x="84" y="88"/>
                  </a:lnTo>
                  <a:lnTo>
                    <a:pt x="84" y="92"/>
                  </a:lnTo>
                  <a:lnTo>
                    <a:pt x="84" y="96"/>
                  </a:lnTo>
                  <a:lnTo>
                    <a:pt x="84" y="100"/>
                  </a:lnTo>
                  <a:lnTo>
                    <a:pt x="88" y="102"/>
                  </a:lnTo>
                  <a:lnTo>
                    <a:pt x="92" y="102"/>
                  </a:lnTo>
                  <a:lnTo>
                    <a:pt x="92" y="106"/>
                  </a:lnTo>
                  <a:lnTo>
                    <a:pt x="96" y="110"/>
                  </a:lnTo>
                  <a:lnTo>
                    <a:pt x="100" y="110"/>
                  </a:lnTo>
                  <a:lnTo>
                    <a:pt x="100" y="114"/>
                  </a:lnTo>
                  <a:lnTo>
                    <a:pt x="100" y="110"/>
                  </a:lnTo>
                  <a:lnTo>
                    <a:pt x="100" y="114"/>
                  </a:lnTo>
                  <a:lnTo>
                    <a:pt x="100" y="118"/>
                  </a:lnTo>
                  <a:lnTo>
                    <a:pt x="100" y="122"/>
                  </a:lnTo>
                  <a:lnTo>
                    <a:pt x="104" y="122"/>
                  </a:lnTo>
                  <a:lnTo>
                    <a:pt x="104" y="126"/>
                  </a:lnTo>
                  <a:lnTo>
                    <a:pt x="108" y="126"/>
                  </a:lnTo>
                  <a:lnTo>
                    <a:pt x="108" y="128"/>
                  </a:lnTo>
                  <a:lnTo>
                    <a:pt x="110" y="128"/>
                  </a:lnTo>
                  <a:lnTo>
                    <a:pt x="114" y="128"/>
                  </a:lnTo>
                  <a:lnTo>
                    <a:pt x="118" y="128"/>
                  </a:lnTo>
                  <a:lnTo>
                    <a:pt x="118" y="132"/>
                  </a:lnTo>
                  <a:lnTo>
                    <a:pt x="114" y="132"/>
                  </a:lnTo>
                  <a:lnTo>
                    <a:pt x="114" y="136"/>
                  </a:lnTo>
                  <a:lnTo>
                    <a:pt x="118" y="136"/>
                  </a:lnTo>
                  <a:lnTo>
                    <a:pt x="118" y="140"/>
                  </a:lnTo>
                  <a:lnTo>
                    <a:pt x="122" y="140"/>
                  </a:lnTo>
                  <a:lnTo>
                    <a:pt x="126" y="140"/>
                  </a:lnTo>
                  <a:lnTo>
                    <a:pt x="122" y="140"/>
                  </a:lnTo>
                  <a:lnTo>
                    <a:pt x="122" y="144"/>
                  </a:lnTo>
                  <a:lnTo>
                    <a:pt x="126" y="148"/>
                  </a:lnTo>
                  <a:lnTo>
                    <a:pt x="130" y="148"/>
                  </a:lnTo>
                  <a:lnTo>
                    <a:pt x="134" y="148"/>
                  </a:lnTo>
                  <a:lnTo>
                    <a:pt x="134" y="152"/>
                  </a:lnTo>
                  <a:lnTo>
                    <a:pt x="138" y="152"/>
                  </a:lnTo>
                  <a:lnTo>
                    <a:pt x="138" y="148"/>
                  </a:lnTo>
                  <a:lnTo>
                    <a:pt x="140" y="148"/>
                  </a:lnTo>
                  <a:lnTo>
                    <a:pt x="140" y="152"/>
                  </a:lnTo>
                  <a:lnTo>
                    <a:pt x="138" y="152"/>
                  </a:lnTo>
                  <a:lnTo>
                    <a:pt x="134" y="152"/>
                  </a:lnTo>
                  <a:lnTo>
                    <a:pt x="134" y="156"/>
                  </a:lnTo>
                  <a:lnTo>
                    <a:pt x="138" y="156"/>
                  </a:lnTo>
                  <a:lnTo>
                    <a:pt x="134" y="156"/>
                  </a:lnTo>
                  <a:lnTo>
                    <a:pt x="134" y="158"/>
                  </a:lnTo>
                  <a:lnTo>
                    <a:pt x="130" y="158"/>
                  </a:lnTo>
                  <a:lnTo>
                    <a:pt x="130" y="156"/>
                  </a:lnTo>
                  <a:lnTo>
                    <a:pt x="126" y="156"/>
                  </a:lnTo>
                  <a:lnTo>
                    <a:pt x="130" y="156"/>
                  </a:lnTo>
                  <a:lnTo>
                    <a:pt x="126" y="156"/>
                  </a:lnTo>
                  <a:lnTo>
                    <a:pt x="126" y="152"/>
                  </a:lnTo>
                  <a:lnTo>
                    <a:pt x="122" y="152"/>
                  </a:lnTo>
                  <a:lnTo>
                    <a:pt x="118" y="152"/>
                  </a:lnTo>
                  <a:lnTo>
                    <a:pt x="114" y="152"/>
                  </a:lnTo>
                  <a:lnTo>
                    <a:pt x="110" y="152"/>
                  </a:lnTo>
                  <a:lnTo>
                    <a:pt x="108" y="148"/>
                  </a:lnTo>
                  <a:lnTo>
                    <a:pt x="104" y="148"/>
                  </a:lnTo>
                  <a:lnTo>
                    <a:pt x="100" y="148"/>
                  </a:lnTo>
                  <a:lnTo>
                    <a:pt x="96" y="148"/>
                  </a:lnTo>
                  <a:lnTo>
                    <a:pt x="92" y="144"/>
                  </a:lnTo>
                  <a:lnTo>
                    <a:pt x="92" y="140"/>
                  </a:lnTo>
                  <a:lnTo>
                    <a:pt x="88" y="140"/>
                  </a:lnTo>
                  <a:lnTo>
                    <a:pt x="88" y="136"/>
                  </a:lnTo>
                  <a:lnTo>
                    <a:pt x="84" y="136"/>
                  </a:lnTo>
                  <a:lnTo>
                    <a:pt x="84" y="132"/>
                  </a:lnTo>
                  <a:lnTo>
                    <a:pt x="80" y="132"/>
                  </a:lnTo>
                  <a:lnTo>
                    <a:pt x="80" y="128"/>
                  </a:lnTo>
                  <a:lnTo>
                    <a:pt x="84" y="128"/>
                  </a:lnTo>
                  <a:lnTo>
                    <a:pt x="80" y="128"/>
                  </a:lnTo>
                  <a:lnTo>
                    <a:pt x="78" y="128"/>
                  </a:lnTo>
                  <a:lnTo>
                    <a:pt x="78" y="126"/>
                  </a:lnTo>
                  <a:lnTo>
                    <a:pt x="78" y="122"/>
                  </a:lnTo>
                  <a:lnTo>
                    <a:pt x="74" y="122"/>
                  </a:lnTo>
                  <a:lnTo>
                    <a:pt x="74" y="122"/>
                  </a:lnTo>
                  <a:lnTo>
                    <a:pt x="74" y="122"/>
                  </a:lnTo>
                  <a:close/>
                  <a:moveTo>
                    <a:pt x="138" y="26"/>
                  </a:moveTo>
                  <a:lnTo>
                    <a:pt x="140" y="26"/>
                  </a:lnTo>
                  <a:lnTo>
                    <a:pt x="138" y="26"/>
                  </a:lnTo>
                  <a:lnTo>
                    <a:pt x="138" y="26"/>
                  </a:lnTo>
                  <a:lnTo>
                    <a:pt x="138" y="26"/>
                  </a:lnTo>
                  <a:close/>
                  <a:moveTo>
                    <a:pt x="164" y="28"/>
                  </a:moveTo>
                  <a:lnTo>
                    <a:pt x="164" y="26"/>
                  </a:lnTo>
                  <a:lnTo>
                    <a:pt x="164" y="28"/>
                  </a:lnTo>
                  <a:lnTo>
                    <a:pt x="164" y="28"/>
                  </a:lnTo>
                  <a:lnTo>
                    <a:pt x="164" y="28"/>
                  </a:lnTo>
                  <a:close/>
                  <a:moveTo>
                    <a:pt x="114" y="70"/>
                  </a:moveTo>
                  <a:lnTo>
                    <a:pt x="118" y="70"/>
                  </a:lnTo>
                  <a:lnTo>
                    <a:pt x="122" y="70"/>
                  </a:lnTo>
                  <a:lnTo>
                    <a:pt x="126" y="70"/>
                  </a:lnTo>
                  <a:lnTo>
                    <a:pt x="126" y="66"/>
                  </a:lnTo>
                  <a:lnTo>
                    <a:pt x="126" y="62"/>
                  </a:lnTo>
                  <a:lnTo>
                    <a:pt x="130" y="58"/>
                  </a:lnTo>
                  <a:lnTo>
                    <a:pt x="130" y="62"/>
                  </a:lnTo>
                  <a:lnTo>
                    <a:pt x="126" y="62"/>
                  </a:lnTo>
                  <a:lnTo>
                    <a:pt x="126" y="66"/>
                  </a:lnTo>
                  <a:lnTo>
                    <a:pt x="130" y="70"/>
                  </a:lnTo>
                  <a:lnTo>
                    <a:pt x="134" y="70"/>
                  </a:lnTo>
                  <a:lnTo>
                    <a:pt x="134" y="66"/>
                  </a:lnTo>
                  <a:lnTo>
                    <a:pt x="134" y="70"/>
                  </a:lnTo>
                  <a:lnTo>
                    <a:pt x="138" y="70"/>
                  </a:lnTo>
                  <a:lnTo>
                    <a:pt x="140" y="70"/>
                  </a:lnTo>
                  <a:lnTo>
                    <a:pt x="140" y="66"/>
                  </a:lnTo>
                  <a:lnTo>
                    <a:pt x="140" y="62"/>
                  </a:lnTo>
                  <a:lnTo>
                    <a:pt x="144" y="58"/>
                  </a:lnTo>
                  <a:lnTo>
                    <a:pt x="148" y="58"/>
                  </a:lnTo>
                  <a:lnTo>
                    <a:pt x="152" y="58"/>
                  </a:lnTo>
                  <a:lnTo>
                    <a:pt x="152" y="54"/>
                  </a:lnTo>
                  <a:lnTo>
                    <a:pt x="148" y="50"/>
                  </a:lnTo>
                  <a:lnTo>
                    <a:pt x="148" y="46"/>
                  </a:lnTo>
                  <a:lnTo>
                    <a:pt x="152" y="46"/>
                  </a:lnTo>
                  <a:lnTo>
                    <a:pt x="156" y="46"/>
                  </a:lnTo>
                  <a:lnTo>
                    <a:pt x="156" y="44"/>
                  </a:lnTo>
                  <a:lnTo>
                    <a:pt x="160" y="46"/>
                  </a:lnTo>
                  <a:lnTo>
                    <a:pt x="156" y="46"/>
                  </a:lnTo>
                  <a:lnTo>
                    <a:pt x="160" y="46"/>
                  </a:lnTo>
                  <a:lnTo>
                    <a:pt x="160" y="54"/>
                  </a:lnTo>
                  <a:lnTo>
                    <a:pt x="160" y="58"/>
                  </a:lnTo>
                  <a:lnTo>
                    <a:pt x="156" y="58"/>
                  </a:lnTo>
                  <a:lnTo>
                    <a:pt x="156" y="62"/>
                  </a:lnTo>
                  <a:lnTo>
                    <a:pt x="156" y="66"/>
                  </a:lnTo>
                  <a:lnTo>
                    <a:pt x="156" y="70"/>
                  </a:lnTo>
                  <a:lnTo>
                    <a:pt x="152" y="70"/>
                  </a:lnTo>
                  <a:lnTo>
                    <a:pt x="148" y="70"/>
                  </a:lnTo>
                  <a:lnTo>
                    <a:pt x="148" y="72"/>
                  </a:lnTo>
                  <a:lnTo>
                    <a:pt x="144" y="72"/>
                  </a:lnTo>
                  <a:lnTo>
                    <a:pt x="144" y="76"/>
                  </a:lnTo>
                  <a:lnTo>
                    <a:pt x="140" y="76"/>
                  </a:lnTo>
                  <a:lnTo>
                    <a:pt x="138" y="76"/>
                  </a:lnTo>
                  <a:lnTo>
                    <a:pt x="138" y="80"/>
                  </a:lnTo>
                  <a:lnTo>
                    <a:pt x="134" y="80"/>
                  </a:lnTo>
                  <a:lnTo>
                    <a:pt x="130" y="80"/>
                  </a:lnTo>
                  <a:lnTo>
                    <a:pt x="126" y="80"/>
                  </a:lnTo>
                  <a:lnTo>
                    <a:pt x="122" y="80"/>
                  </a:lnTo>
                  <a:lnTo>
                    <a:pt x="118" y="80"/>
                  </a:lnTo>
                  <a:lnTo>
                    <a:pt x="118" y="76"/>
                  </a:lnTo>
                  <a:lnTo>
                    <a:pt x="114" y="80"/>
                  </a:lnTo>
                  <a:lnTo>
                    <a:pt x="114" y="76"/>
                  </a:lnTo>
                  <a:lnTo>
                    <a:pt x="110" y="76"/>
                  </a:lnTo>
                  <a:lnTo>
                    <a:pt x="110" y="72"/>
                  </a:lnTo>
                  <a:lnTo>
                    <a:pt x="108" y="72"/>
                  </a:lnTo>
                  <a:lnTo>
                    <a:pt x="104" y="72"/>
                  </a:lnTo>
                  <a:lnTo>
                    <a:pt x="104" y="70"/>
                  </a:lnTo>
                  <a:lnTo>
                    <a:pt x="104" y="66"/>
                  </a:lnTo>
                  <a:lnTo>
                    <a:pt x="104" y="70"/>
                  </a:lnTo>
                  <a:lnTo>
                    <a:pt x="108" y="70"/>
                  </a:lnTo>
                  <a:lnTo>
                    <a:pt x="110" y="70"/>
                  </a:lnTo>
                  <a:lnTo>
                    <a:pt x="114" y="70"/>
                  </a:lnTo>
                  <a:lnTo>
                    <a:pt x="114" y="70"/>
                  </a:lnTo>
                  <a:lnTo>
                    <a:pt x="114" y="70"/>
                  </a:lnTo>
                  <a:close/>
                  <a:moveTo>
                    <a:pt x="70" y="54"/>
                  </a:moveTo>
                  <a:lnTo>
                    <a:pt x="70" y="50"/>
                  </a:lnTo>
                  <a:lnTo>
                    <a:pt x="70" y="54"/>
                  </a:lnTo>
                  <a:lnTo>
                    <a:pt x="70" y="54"/>
                  </a:lnTo>
                  <a:lnTo>
                    <a:pt x="70" y="54"/>
                  </a:lnTo>
                  <a:close/>
                  <a:moveTo>
                    <a:pt x="194" y="70"/>
                  </a:moveTo>
                  <a:lnTo>
                    <a:pt x="194" y="66"/>
                  </a:lnTo>
                  <a:lnTo>
                    <a:pt x="190" y="62"/>
                  </a:lnTo>
                  <a:lnTo>
                    <a:pt x="194" y="62"/>
                  </a:lnTo>
                  <a:lnTo>
                    <a:pt x="194" y="58"/>
                  </a:lnTo>
                  <a:lnTo>
                    <a:pt x="194" y="62"/>
                  </a:lnTo>
                  <a:lnTo>
                    <a:pt x="194" y="66"/>
                  </a:lnTo>
                  <a:lnTo>
                    <a:pt x="194" y="70"/>
                  </a:lnTo>
                  <a:lnTo>
                    <a:pt x="194" y="70"/>
                  </a:lnTo>
                  <a:lnTo>
                    <a:pt x="194" y="70"/>
                  </a:lnTo>
                  <a:close/>
                  <a:moveTo>
                    <a:pt x="84" y="66"/>
                  </a:moveTo>
                  <a:lnTo>
                    <a:pt x="84" y="62"/>
                  </a:lnTo>
                  <a:lnTo>
                    <a:pt x="88" y="66"/>
                  </a:lnTo>
                  <a:lnTo>
                    <a:pt x="84" y="66"/>
                  </a:lnTo>
                  <a:lnTo>
                    <a:pt x="84" y="66"/>
                  </a:lnTo>
                  <a:lnTo>
                    <a:pt x="84" y="66"/>
                  </a:lnTo>
                  <a:close/>
                  <a:moveTo>
                    <a:pt x="204" y="76"/>
                  </a:moveTo>
                  <a:lnTo>
                    <a:pt x="204" y="80"/>
                  </a:lnTo>
                  <a:lnTo>
                    <a:pt x="208" y="80"/>
                  </a:lnTo>
                  <a:lnTo>
                    <a:pt x="208" y="84"/>
                  </a:lnTo>
                  <a:lnTo>
                    <a:pt x="212" y="84"/>
                  </a:lnTo>
                  <a:lnTo>
                    <a:pt x="212" y="88"/>
                  </a:lnTo>
                  <a:lnTo>
                    <a:pt x="212" y="92"/>
                  </a:lnTo>
                  <a:lnTo>
                    <a:pt x="208" y="92"/>
                  </a:lnTo>
                  <a:lnTo>
                    <a:pt x="204" y="92"/>
                  </a:lnTo>
                  <a:lnTo>
                    <a:pt x="200" y="88"/>
                  </a:lnTo>
                  <a:lnTo>
                    <a:pt x="200" y="84"/>
                  </a:lnTo>
                  <a:lnTo>
                    <a:pt x="200" y="80"/>
                  </a:lnTo>
                  <a:lnTo>
                    <a:pt x="196" y="80"/>
                  </a:lnTo>
                  <a:lnTo>
                    <a:pt x="196" y="76"/>
                  </a:lnTo>
                  <a:lnTo>
                    <a:pt x="194" y="76"/>
                  </a:lnTo>
                  <a:lnTo>
                    <a:pt x="194" y="72"/>
                  </a:lnTo>
                  <a:lnTo>
                    <a:pt x="194" y="70"/>
                  </a:lnTo>
                  <a:lnTo>
                    <a:pt x="196" y="70"/>
                  </a:lnTo>
                  <a:lnTo>
                    <a:pt x="200" y="72"/>
                  </a:lnTo>
                  <a:lnTo>
                    <a:pt x="204" y="76"/>
                  </a:lnTo>
                  <a:lnTo>
                    <a:pt x="204" y="76"/>
                  </a:lnTo>
                  <a:lnTo>
                    <a:pt x="204" y="76"/>
                  </a:lnTo>
                  <a:close/>
                  <a:moveTo>
                    <a:pt x="100" y="72"/>
                  </a:moveTo>
                  <a:lnTo>
                    <a:pt x="96" y="72"/>
                  </a:lnTo>
                  <a:lnTo>
                    <a:pt x="96" y="70"/>
                  </a:lnTo>
                  <a:lnTo>
                    <a:pt x="100" y="70"/>
                  </a:lnTo>
                  <a:lnTo>
                    <a:pt x="100" y="72"/>
                  </a:lnTo>
                  <a:lnTo>
                    <a:pt x="100" y="72"/>
                  </a:lnTo>
                  <a:lnTo>
                    <a:pt x="100" y="72"/>
                  </a:lnTo>
                  <a:close/>
                  <a:moveTo>
                    <a:pt x="36" y="118"/>
                  </a:moveTo>
                  <a:lnTo>
                    <a:pt x="34" y="118"/>
                  </a:lnTo>
                  <a:lnTo>
                    <a:pt x="36" y="118"/>
                  </a:lnTo>
                  <a:lnTo>
                    <a:pt x="36" y="118"/>
                  </a:lnTo>
                  <a:lnTo>
                    <a:pt x="36" y="118"/>
                  </a:lnTo>
                  <a:close/>
                  <a:moveTo>
                    <a:pt x="36" y="126"/>
                  </a:moveTo>
                  <a:lnTo>
                    <a:pt x="36" y="122"/>
                  </a:lnTo>
                  <a:lnTo>
                    <a:pt x="34" y="122"/>
                  </a:lnTo>
                  <a:lnTo>
                    <a:pt x="34" y="118"/>
                  </a:lnTo>
                  <a:lnTo>
                    <a:pt x="30" y="118"/>
                  </a:lnTo>
                  <a:lnTo>
                    <a:pt x="34" y="118"/>
                  </a:lnTo>
                  <a:lnTo>
                    <a:pt x="34" y="122"/>
                  </a:lnTo>
                  <a:lnTo>
                    <a:pt x="36" y="122"/>
                  </a:lnTo>
                  <a:lnTo>
                    <a:pt x="36" y="126"/>
                  </a:lnTo>
                  <a:lnTo>
                    <a:pt x="36" y="126"/>
                  </a:lnTo>
                  <a:lnTo>
                    <a:pt x="36" y="126"/>
                  </a:lnTo>
                  <a:close/>
                  <a:moveTo>
                    <a:pt x="144" y="126"/>
                  </a:moveTo>
                  <a:lnTo>
                    <a:pt x="140" y="126"/>
                  </a:lnTo>
                  <a:lnTo>
                    <a:pt x="140" y="122"/>
                  </a:lnTo>
                  <a:lnTo>
                    <a:pt x="140" y="118"/>
                  </a:lnTo>
                  <a:lnTo>
                    <a:pt x="140" y="122"/>
                  </a:lnTo>
                  <a:lnTo>
                    <a:pt x="140" y="126"/>
                  </a:lnTo>
                  <a:lnTo>
                    <a:pt x="144" y="126"/>
                  </a:lnTo>
                  <a:lnTo>
                    <a:pt x="144" y="126"/>
                  </a:lnTo>
                  <a:lnTo>
                    <a:pt x="144" y="126"/>
                  </a:lnTo>
                  <a:close/>
                  <a:moveTo>
                    <a:pt x="166" y="132"/>
                  </a:moveTo>
                  <a:lnTo>
                    <a:pt x="164" y="128"/>
                  </a:lnTo>
                  <a:lnTo>
                    <a:pt x="166" y="128"/>
                  </a:lnTo>
                  <a:lnTo>
                    <a:pt x="170" y="128"/>
                  </a:lnTo>
                  <a:lnTo>
                    <a:pt x="170" y="132"/>
                  </a:lnTo>
                  <a:lnTo>
                    <a:pt x="166" y="132"/>
                  </a:lnTo>
                  <a:lnTo>
                    <a:pt x="166" y="132"/>
                  </a:lnTo>
                  <a:lnTo>
                    <a:pt x="166" y="132"/>
                  </a:lnTo>
                  <a:close/>
                  <a:moveTo>
                    <a:pt x="34" y="128"/>
                  </a:moveTo>
                  <a:lnTo>
                    <a:pt x="34" y="132"/>
                  </a:lnTo>
                  <a:lnTo>
                    <a:pt x="30" y="128"/>
                  </a:lnTo>
                  <a:lnTo>
                    <a:pt x="34" y="128"/>
                  </a:lnTo>
                  <a:lnTo>
                    <a:pt x="34" y="128"/>
                  </a:lnTo>
                  <a:lnTo>
                    <a:pt x="34" y="128"/>
                  </a:lnTo>
                  <a:close/>
                  <a:moveTo>
                    <a:pt x="134" y="136"/>
                  </a:moveTo>
                  <a:lnTo>
                    <a:pt x="130" y="136"/>
                  </a:lnTo>
                  <a:lnTo>
                    <a:pt x="130" y="132"/>
                  </a:lnTo>
                  <a:lnTo>
                    <a:pt x="134" y="136"/>
                  </a:lnTo>
                  <a:lnTo>
                    <a:pt x="134" y="136"/>
                  </a:lnTo>
                  <a:lnTo>
                    <a:pt x="134" y="136"/>
                  </a:lnTo>
                  <a:close/>
                  <a:moveTo>
                    <a:pt x="138" y="140"/>
                  </a:moveTo>
                  <a:lnTo>
                    <a:pt x="134" y="140"/>
                  </a:lnTo>
                  <a:lnTo>
                    <a:pt x="134" y="136"/>
                  </a:lnTo>
                  <a:lnTo>
                    <a:pt x="134" y="132"/>
                  </a:lnTo>
                  <a:lnTo>
                    <a:pt x="134" y="136"/>
                  </a:lnTo>
                  <a:lnTo>
                    <a:pt x="138" y="136"/>
                  </a:lnTo>
                  <a:lnTo>
                    <a:pt x="140" y="136"/>
                  </a:lnTo>
                  <a:lnTo>
                    <a:pt x="140" y="140"/>
                  </a:lnTo>
                  <a:lnTo>
                    <a:pt x="138" y="140"/>
                  </a:lnTo>
                  <a:lnTo>
                    <a:pt x="138" y="140"/>
                  </a:lnTo>
                  <a:lnTo>
                    <a:pt x="138" y="140"/>
                  </a:lnTo>
                  <a:close/>
                  <a:moveTo>
                    <a:pt x="144" y="148"/>
                  </a:moveTo>
                  <a:lnTo>
                    <a:pt x="140" y="148"/>
                  </a:lnTo>
                  <a:lnTo>
                    <a:pt x="140" y="144"/>
                  </a:lnTo>
                  <a:lnTo>
                    <a:pt x="138" y="144"/>
                  </a:lnTo>
                  <a:lnTo>
                    <a:pt x="138" y="140"/>
                  </a:lnTo>
                  <a:lnTo>
                    <a:pt x="140" y="144"/>
                  </a:lnTo>
                  <a:lnTo>
                    <a:pt x="140" y="148"/>
                  </a:lnTo>
                  <a:lnTo>
                    <a:pt x="144" y="148"/>
                  </a:lnTo>
                  <a:lnTo>
                    <a:pt x="144" y="144"/>
                  </a:lnTo>
                  <a:lnTo>
                    <a:pt x="144" y="148"/>
                  </a:lnTo>
                  <a:lnTo>
                    <a:pt x="144" y="148"/>
                  </a:lnTo>
                  <a:lnTo>
                    <a:pt x="144" y="148"/>
                  </a:lnTo>
                  <a:close/>
                  <a:moveTo>
                    <a:pt x="140" y="156"/>
                  </a:moveTo>
                  <a:lnTo>
                    <a:pt x="138" y="156"/>
                  </a:lnTo>
                  <a:lnTo>
                    <a:pt x="140" y="156"/>
                  </a:lnTo>
                  <a:lnTo>
                    <a:pt x="140" y="156"/>
                  </a:lnTo>
                  <a:lnTo>
                    <a:pt x="140" y="156"/>
                  </a:lnTo>
                  <a:close/>
                  <a:moveTo>
                    <a:pt x="166" y="158"/>
                  </a:moveTo>
                  <a:lnTo>
                    <a:pt x="164" y="158"/>
                  </a:lnTo>
                  <a:lnTo>
                    <a:pt x="164" y="156"/>
                  </a:lnTo>
                  <a:lnTo>
                    <a:pt x="166" y="156"/>
                  </a:lnTo>
                  <a:lnTo>
                    <a:pt x="166" y="158"/>
                  </a:lnTo>
                  <a:lnTo>
                    <a:pt x="166" y="158"/>
                  </a:lnTo>
                  <a:lnTo>
                    <a:pt x="166" y="158"/>
                  </a:lnTo>
                  <a:close/>
                  <a:moveTo>
                    <a:pt x="186" y="170"/>
                  </a:moveTo>
                  <a:lnTo>
                    <a:pt x="182" y="170"/>
                  </a:lnTo>
                  <a:lnTo>
                    <a:pt x="186" y="170"/>
                  </a:lnTo>
                  <a:lnTo>
                    <a:pt x="186" y="166"/>
                  </a:lnTo>
                  <a:lnTo>
                    <a:pt x="186" y="170"/>
                  </a:lnTo>
                  <a:lnTo>
                    <a:pt x="190" y="170"/>
                  </a:lnTo>
                  <a:lnTo>
                    <a:pt x="186" y="170"/>
                  </a:lnTo>
                  <a:lnTo>
                    <a:pt x="186" y="170"/>
                  </a:lnTo>
                  <a:lnTo>
                    <a:pt x="186" y="170"/>
                  </a:lnTo>
                  <a:close/>
                  <a:moveTo>
                    <a:pt x="178" y="174"/>
                  </a:moveTo>
                  <a:lnTo>
                    <a:pt x="174" y="174"/>
                  </a:lnTo>
                  <a:lnTo>
                    <a:pt x="174" y="170"/>
                  </a:lnTo>
                  <a:lnTo>
                    <a:pt x="170" y="170"/>
                  </a:lnTo>
                  <a:lnTo>
                    <a:pt x="174" y="170"/>
                  </a:lnTo>
                  <a:lnTo>
                    <a:pt x="178" y="170"/>
                  </a:lnTo>
                  <a:lnTo>
                    <a:pt x="178" y="174"/>
                  </a:lnTo>
                  <a:lnTo>
                    <a:pt x="182" y="174"/>
                  </a:lnTo>
                  <a:lnTo>
                    <a:pt x="178" y="174"/>
                  </a:lnTo>
                  <a:lnTo>
                    <a:pt x="178" y="174"/>
                  </a:lnTo>
                  <a:lnTo>
                    <a:pt x="178" y="17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193"/>
            <p:cNvSpPr>
              <a:spLocks noEditPoints="1"/>
            </p:cNvSpPr>
            <p:nvPr/>
          </p:nvSpPr>
          <p:spPr bwMode="auto">
            <a:xfrm>
              <a:off x="3689350" y="3359218"/>
              <a:ext cx="568325" cy="292100"/>
            </a:xfrm>
            <a:custGeom>
              <a:avLst/>
              <a:gdLst>
                <a:gd name="T0" fmla="*/ 320 w 358"/>
                <a:gd name="T1" fmla="*/ 16 h 184"/>
                <a:gd name="T2" fmla="*/ 320 w 358"/>
                <a:gd name="T3" fmla="*/ 8 h 184"/>
                <a:gd name="T4" fmla="*/ 324 w 358"/>
                <a:gd name="T5" fmla="*/ 0 h 184"/>
                <a:gd name="T6" fmla="*/ 328 w 358"/>
                <a:gd name="T7" fmla="*/ 8 h 184"/>
                <a:gd name="T8" fmla="*/ 340 w 358"/>
                <a:gd name="T9" fmla="*/ 8 h 184"/>
                <a:gd name="T10" fmla="*/ 348 w 358"/>
                <a:gd name="T11" fmla="*/ 4 h 184"/>
                <a:gd name="T12" fmla="*/ 350 w 358"/>
                <a:gd name="T13" fmla="*/ 12 h 184"/>
                <a:gd name="T14" fmla="*/ 354 w 358"/>
                <a:gd name="T15" fmla="*/ 12 h 184"/>
                <a:gd name="T16" fmla="*/ 350 w 358"/>
                <a:gd name="T17" fmla="*/ 20 h 184"/>
                <a:gd name="T18" fmla="*/ 348 w 358"/>
                <a:gd name="T19" fmla="*/ 30 h 184"/>
                <a:gd name="T20" fmla="*/ 344 w 358"/>
                <a:gd name="T21" fmla="*/ 38 h 184"/>
                <a:gd name="T22" fmla="*/ 344 w 358"/>
                <a:gd name="T23" fmla="*/ 50 h 184"/>
                <a:gd name="T24" fmla="*/ 340 w 358"/>
                <a:gd name="T25" fmla="*/ 54 h 184"/>
                <a:gd name="T26" fmla="*/ 348 w 358"/>
                <a:gd name="T27" fmla="*/ 60 h 184"/>
                <a:gd name="T28" fmla="*/ 340 w 358"/>
                <a:gd name="T29" fmla="*/ 68 h 184"/>
                <a:gd name="T30" fmla="*/ 344 w 358"/>
                <a:gd name="T31" fmla="*/ 76 h 184"/>
                <a:gd name="T32" fmla="*/ 344 w 358"/>
                <a:gd name="T33" fmla="*/ 82 h 184"/>
                <a:gd name="T34" fmla="*/ 336 w 358"/>
                <a:gd name="T35" fmla="*/ 90 h 184"/>
                <a:gd name="T36" fmla="*/ 340 w 358"/>
                <a:gd name="T37" fmla="*/ 98 h 184"/>
                <a:gd name="T38" fmla="*/ 332 w 358"/>
                <a:gd name="T39" fmla="*/ 102 h 184"/>
                <a:gd name="T40" fmla="*/ 324 w 358"/>
                <a:gd name="T41" fmla="*/ 98 h 184"/>
                <a:gd name="T42" fmla="*/ 318 w 358"/>
                <a:gd name="T43" fmla="*/ 102 h 184"/>
                <a:gd name="T44" fmla="*/ 320 w 358"/>
                <a:gd name="T45" fmla="*/ 94 h 184"/>
                <a:gd name="T46" fmla="*/ 320 w 358"/>
                <a:gd name="T47" fmla="*/ 82 h 184"/>
                <a:gd name="T48" fmla="*/ 320 w 358"/>
                <a:gd name="T49" fmla="*/ 76 h 184"/>
                <a:gd name="T50" fmla="*/ 318 w 358"/>
                <a:gd name="T51" fmla="*/ 76 h 184"/>
                <a:gd name="T52" fmla="*/ 314 w 358"/>
                <a:gd name="T53" fmla="*/ 68 h 184"/>
                <a:gd name="T54" fmla="*/ 318 w 358"/>
                <a:gd name="T55" fmla="*/ 64 h 184"/>
                <a:gd name="T56" fmla="*/ 310 w 358"/>
                <a:gd name="T57" fmla="*/ 68 h 184"/>
                <a:gd name="T58" fmla="*/ 314 w 358"/>
                <a:gd name="T59" fmla="*/ 56 h 184"/>
                <a:gd name="T60" fmla="*/ 314 w 358"/>
                <a:gd name="T61" fmla="*/ 54 h 184"/>
                <a:gd name="T62" fmla="*/ 318 w 358"/>
                <a:gd name="T63" fmla="*/ 42 h 184"/>
                <a:gd name="T64" fmla="*/ 320 w 358"/>
                <a:gd name="T65" fmla="*/ 30 h 184"/>
                <a:gd name="T66" fmla="*/ 320 w 358"/>
                <a:gd name="T67" fmla="*/ 26 h 184"/>
                <a:gd name="T68" fmla="*/ 320 w 358"/>
                <a:gd name="T69" fmla="*/ 24 h 184"/>
                <a:gd name="T70" fmla="*/ 0 w 358"/>
                <a:gd name="T71" fmla="*/ 54 h 184"/>
                <a:gd name="T72" fmla="*/ 4 w 358"/>
                <a:gd name="T73" fmla="*/ 56 h 184"/>
                <a:gd name="T74" fmla="*/ 60 w 358"/>
                <a:gd name="T75" fmla="*/ 68 h 184"/>
                <a:gd name="T76" fmla="*/ 60 w 358"/>
                <a:gd name="T77" fmla="*/ 72 h 184"/>
                <a:gd name="T78" fmla="*/ 48 w 358"/>
                <a:gd name="T79" fmla="*/ 72 h 184"/>
                <a:gd name="T80" fmla="*/ 52 w 358"/>
                <a:gd name="T81" fmla="*/ 72 h 184"/>
                <a:gd name="T82" fmla="*/ 48 w 358"/>
                <a:gd name="T83" fmla="*/ 72 h 184"/>
                <a:gd name="T84" fmla="*/ 38 w 358"/>
                <a:gd name="T85" fmla="*/ 72 h 184"/>
                <a:gd name="T86" fmla="*/ 46 w 358"/>
                <a:gd name="T87" fmla="*/ 76 h 184"/>
                <a:gd name="T88" fmla="*/ 46 w 358"/>
                <a:gd name="T89" fmla="*/ 72 h 184"/>
                <a:gd name="T90" fmla="*/ 46 w 358"/>
                <a:gd name="T91" fmla="*/ 76 h 184"/>
                <a:gd name="T92" fmla="*/ 78 w 358"/>
                <a:gd name="T93" fmla="*/ 86 h 184"/>
                <a:gd name="T94" fmla="*/ 86 w 358"/>
                <a:gd name="T95" fmla="*/ 86 h 184"/>
                <a:gd name="T96" fmla="*/ 90 w 358"/>
                <a:gd name="T97" fmla="*/ 86 h 184"/>
                <a:gd name="T98" fmla="*/ 82 w 358"/>
                <a:gd name="T99" fmla="*/ 86 h 184"/>
                <a:gd name="T100" fmla="*/ 86 w 358"/>
                <a:gd name="T101" fmla="*/ 102 h 184"/>
                <a:gd name="T102" fmla="*/ 90 w 358"/>
                <a:gd name="T103" fmla="*/ 102 h 184"/>
                <a:gd name="T104" fmla="*/ 202 w 358"/>
                <a:gd name="T105" fmla="*/ 180 h 184"/>
                <a:gd name="T106" fmla="*/ 204 w 358"/>
                <a:gd name="T10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8" h="184">
                  <a:moveTo>
                    <a:pt x="320" y="24"/>
                  </a:moveTo>
                  <a:lnTo>
                    <a:pt x="320" y="20"/>
                  </a:lnTo>
                  <a:lnTo>
                    <a:pt x="320" y="16"/>
                  </a:lnTo>
                  <a:lnTo>
                    <a:pt x="320" y="12"/>
                  </a:lnTo>
                  <a:lnTo>
                    <a:pt x="318" y="8"/>
                  </a:lnTo>
                  <a:lnTo>
                    <a:pt x="320" y="8"/>
                  </a:lnTo>
                  <a:lnTo>
                    <a:pt x="320" y="4"/>
                  </a:lnTo>
                  <a:lnTo>
                    <a:pt x="324" y="4"/>
                  </a:lnTo>
                  <a:lnTo>
                    <a:pt x="324" y="0"/>
                  </a:lnTo>
                  <a:lnTo>
                    <a:pt x="328" y="0"/>
                  </a:lnTo>
                  <a:lnTo>
                    <a:pt x="328" y="4"/>
                  </a:lnTo>
                  <a:lnTo>
                    <a:pt x="328" y="8"/>
                  </a:lnTo>
                  <a:lnTo>
                    <a:pt x="332" y="8"/>
                  </a:lnTo>
                  <a:lnTo>
                    <a:pt x="336" y="8"/>
                  </a:lnTo>
                  <a:lnTo>
                    <a:pt x="340" y="8"/>
                  </a:lnTo>
                  <a:lnTo>
                    <a:pt x="344" y="8"/>
                  </a:lnTo>
                  <a:lnTo>
                    <a:pt x="344" y="4"/>
                  </a:lnTo>
                  <a:lnTo>
                    <a:pt x="348" y="4"/>
                  </a:lnTo>
                  <a:lnTo>
                    <a:pt x="350" y="4"/>
                  </a:lnTo>
                  <a:lnTo>
                    <a:pt x="350" y="8"/>
                  </a:lnTo>
                  <a:lnTo>
                    <a:pt x="350" y="12"/>
                  </a:lnTo>
                  <a:lnTo>
                    <a:pt x="354" y="12"/>
                  </a:lnTo>
                  <a:lnTo>
                    <a:pt x="358" y="12"/>
                  </a:lnTo>
                  <a:lnTo>
                    <a:pt x="354" y="12"/>
                  </a:lnTo>
                  <a:lnTo>
                    <a:pt x="354" y="16"/>
                  </a:lnTo>
                  <a:lnTo>
                    <a:pt x="354" y="20"/>
                  </a:lnTo>
                  <a:lnTo>
                    <a:pt x="350" y="20"/>
                  </a:lnTo>
                  <a:lnTo>
                    <a:pt x="348" y="24"/>
                  </a:lnTo>
                  <a:lnTo>
                    <a:pt x="348" y="26"/>
                  </a:lnTo>
                  <a:lnTo>
                    <a:pt x="348" y="30"/>
                  </a:lnTo>
                  <a:lnTo>
                    <a:pt x="348" y="34"/>
                  </a:lnTo>
                  <a:lnTo>
                    <a:pt x="348" y="38"/>
                  </a:lnTo>
                  <a:lnTo>
                    <a:pt x="344" y="38"/>
                  </a:lnTo>
                  <a:lnTo>
                    <a:pt x="344" y="42"/>
                  </a:lnTo>
                  <a:lnTo>
                    <a:pt x="348" y="42"/>
                  </a:lnTo>
                  <a:lnTo>
                    <a:pt x="344" y="50"/>
                  </a:lnTo>
                  <a:lnTo>
                    <a:pt x="340" y="50"/>
                  </a:lnTo>
                  <a:lnTo>
                    <a:pt x="336" y="50"/>
                  </a:lnTo>
                  <a:lnTo>
                    <a:pt x="340" y="54"/>
                  </a:lnTo>
                  <a:lnTo>
                    <a:pt x="340" y="56"/>
                  </a:lnTo>
                  <a:lnTo>
                    <a:pt x="344" y="60"/>
                  </a:lnTo>
                  <a:lnTo>
                    <a:pt x="348" y="60"/>
                  </a:lnTo>
                  <a:lnTo>
                    <a:pt x="344" y="64"/>
                  </a:lnTo>
                  <a:lnTo>
                    <a:pt x="344" y="68"/>
                  </a:lnTo>
                  <a:lnTo>
                    <a:pt x="340" y="68"/>
                  </a:lnTo>
                  <a:lnTo>
                    <a:pt x="340" y="72"/>
                  </a:lnTo>
                  <a:lnTo>
                    <a:pt x="340" y="76"/>
                  </a:lnTo>
                  <a:lnTo>
                    <a:pt x="344" y="76"/>
                  </a:lnTo>
                  <a:lnTo>
                    <a:pt x="344" y="80"/>
                  </a:lnTo>
                  <a:lnTo>
                    <a:pt x="348" y="80"/>
                  </a:lnTo>
                  <a:lnTo>
                    <a:pt x="344" y="82"/>
                  </a:lnTo>
                  <a:lnTo>
                    <a:pt x="340" y="82"/>
                  </a:lnTo>
                  <a:lnTo>
                    <a:pt x="340" y="86"/>
                  </a:lnTo>
                  <a:lnTo>
                    <a:pt x="336" y="90"/>
                  </a:lnTo>
                  <a:lnTo>
                    <a:pt x="340" y="90"/>
                  </a:lnTo>
                  <a:lnTo>
                    <a:pt x="340" y="94"/>
                  </a:lnTo>
                  <a:lnTo>
                    <a:pt x="340" y="98"/>
                  </a:lnTo>
                  <a:lnTo>
                    <a:pt x="336" y="98"/>
                  </a:lnTo>
                  <a:lnTo>
                    <a:pt x="336" y="102"/>
                  </a:lnTo>
                  <a:lnTo>
                    <a:pt x="332" y="102"/>
                  </a:lnTo>
                  <a:lnTo>
                    <a:pt x="328" y="102"/>
                  </a:lnTo>
                  <a:lnTo>
                    <a:pt x="328" y="98"/>
                  </a:lnTo>
                  <a:lnTo>
                    <a:pt x="324" y="98"/>
                  </a:lnTo>
                  <a:lnTo>
                    <a:pt x="320" y="98"/>
                  </a:lnTo>
                  <a:lnTo>
                    <a:pt x="320" y="102"/>
                  </a:lnTo>
                  <a:lnTo>
                    <a:pt x="318" y="102"/>
                  </a:lnTo>
                  <a:lnTo>
                    <a:pt x="318" y="98"/>
                  </a:lnTo>
                  <a:lnTo>
                    <a:pt x="318" y="94"/>
                  </a:lnTo>
                  <a:lnTo>
                    <a:pt x="320" y="94"/>
                  </a:lnTo>
                  <a:lnTo>
                    <a:pt x="320" y="90"/>
                  </a:lnTo>
                  <a:lnTo>
                    <a:pt x="320" y="86"/>
                  </a:lnTo>
                  <a:lnTo>
                    <a:pt x="320" y="82"/>
                  </a:lnTo>
                  <a:lnTo>
                    <a:pt x="318" y="82"/>
                  </a:lnTo>
                  <a:lnTo>
                    <a:pt x="320" y="80"/>
                  </a:lnTo>
                  <a:lnTo>
                    <a:pt x="320" y="76"/>
                  </a:lnTo>
                  <a:lnTo>
                    <a:pt x="320" y="72"/>
                  </a:lnTo>
                  <a:lnTo>
                    <a:pt x="318" y="72"/>
                  </a:lnTo>
                  <a:lnTo>
                    <a:pt x="318" y="76"/>
                  </a:lnTo>
                  <a:lnTo>
                    <a:pt x="314" y="76"/>
                  </a:lnTo>
                  <a:lnTo>
                    <a:pt x="314" y="72"/>
                  </a:lnTo>
                  <a:lnTo>
                    <a:pt x="314" y="68"/>
                  </a:lnTo>
                  <a:lnTo>
                    <a:pt x="318" y="72"/>
                  </a:lnTo>
                  <a:lnTo>
                    <a:pt x="318" y="68"/>
                  </a:lnTo>
                  <a:lnTo>
                    <a:pt x="318" y="64"/>
                  </a:lnTo>
                  <a:lnTo>
                    <a:pt x="318" y="68"/>
                  </a:lnTo>
                  <a:lnTo>
                    <a:pt x="314" y="68"/>
                  </a:lnTo>
                  <a:lnTo>
                    <a:pt x="310" y="68"/>
                  </a:lnTo>
                  <a:lnTo>
                    <a:pt x="310" y="64"/>
                  </a:lnTo>
                  <a:lnTo>
                    <a:pt x="310" y="60"/>
                  </a:lnTo>
                  <a:lnTo>
                    <a:pt x="314" y="56"/>
                  </a:lnTo>
                  <a:lnTo>
                    <a:pt x="310" y="56"/>
                  </a:lnTo>
                  <a:lnTo>
                    <a:pt x="314" y="56"/>
                  </a:lnTo>
                  <a:lnTo>
                    <a:pt x="314" y="54"/>
                  </a:lnTo>
                  <a:lnTo>
                    <a:pt x="318" y="50"/>
                  </a:lnTo>
                  <a:lnTo>
                    <a:pt x="318" y="46"/>
                  </a:lnTo>
                  <a:lnTo>
                    <a:pt x="318" y="42"/>
                  </a:lnTo>
                  <a:lnTo>
                    <a:pt x="318" y="38"/>
                  </a:lnTo>
                  <a:lnTo>
                    <a:pt x="320" y="34"/>
                  </a:lnTo>
                  <a:lnTo>
                    <a:pt x="320" y="30"/>
                  </a:lnTo>
                  <a:lnTo>
                    <a:pt x="320" y="26"/>
                  </a:lnTo>
                  <a:lnTo>
                    <a:pt x="320" y="30"/>
                  </a:lnTo>
                  <a:lnTo>
                    <a:pt x="320" y="26"/>
                  </a:lnTo>
                  <a:lnTo>
                    <a:pt x="320" y="24"/>
                  </a:lnTo>
                  <a:lnTo>
                    <a:pt x="320" y="24"/>
                  </a:lnTo>
                  <a:lnTo>
                    <a:pt x="320" y="24"/>
                  </a:lnTo>
                  <a:close/>
                  <a:moveTo>
                    <a:pt x="4" y="56"/>
                  </a:moveTo>
                  <a:lnTo>
                    <a:pt x="0" y="56"/>
                  </a:lnTo>
                  <a:lnTo>
                    <a:pt x="0" y="54"/>
                  </a:lnTo>
                  <a:lnTo>
                    <a:pt x="4" y="54"/>
                  </a:lnTo>
                  <a:lnTo>
                    <a:pt x="4" y="56"/>
                  </a:lnTo>
                  <a:lnTo>
                    <a:pt x="4" y="56"/>
                  </a:lnTo>
                  <a:lnTo>
                    <a:pt x="4" y="56"/>
                  </a:lnTo>
                  <a:close/>
                  <a:moveTo>
                    <a:pt x="60" y="72"/>
                  </a:moveTo>
                  <a:lnTo>
                    <a:pt x="60" y="68"/>
                  </a:lnTo>
                  <a:lnTo>
                    <a:pt x="56" y="68"/>
                  </a:lnTo>
                  <a:lnTo>
                    <a:pt x="60" y="68"/>
                  </a:lnTo>
                  <a:lnTo>
                    <a:pt x="60" y="72"/>
                  </a:lnTo>
                  <a:lnTo>
                    <a:pt x="60" y="72"/>
                  </a:lnTo>
                  <a:lnTo>
                    <a:pt x="60" y="72"/>
                  </a:lnTo>
                  <a:close/>
                  <a:moveTo>
                    <a:pt x="48" y="72"/>
                  </a:moveTo>
                  <a:lnTo>
                    <a:pt x="46" y="68"/>
                  </a:lnTo>
                  <a:lnTo>
                    <a:pt x="48" y="68"/>
                  </a:lnTo>
                  <a:lnTo>
                    <a:pt x="52" y="72"/>
                  </a:lnTo>
                  <a:lnTo>
                    <a:pt x="48" y="72"/>
                  </a:lnTo>
                  <a:lnTo>
                    <a:pt x="48" y="72"/>
                  </a:lnTo>
                  <a:lnTo>
                    <a:pt x="48" y="72"/>
                  </a:lnTo>
                  <a:close/>
                  <a:moveTo>
                    <a:pt x="38" y="72"/>
                  </a:moveTo>
                  <a:lnTo>
                    <a:pt x="38" y="68"/>
                  </a:lnTo>
                  <a:lnTo>
                    <a:pt x="38" y="72"/>
                  </a:lnTo>
                  <a:lnTo>
                    <a:pt x="38" y="72"/>
                  </a:lnTo>
                  <a:lnTo>
                    <a:pt x="38" y="72"/>
                  </a:lnTo>
                  <a:close/>
                  <a:moveTo>
                    <a:pt x="46" y="76"/>
                  </a:moveTo>
                  <a:lnTo>
                    <a:pt x="42" y="76"/>
                  </a:lnTo>
                  <a:lnTo>
                    <a:pt x="42" y="72"/>
                  </a:lnTo>
                  <a:lnTo>
                    <a:pt x="46" y="72"/>
                  </a:lnTo>
                  <a:lnTo>
                    <a:pt x="48" y="76"/>
                  </a:lnTo>
                  <a:lnTo>
                    <a:pt x="46" y="76"/>
                  </a:lnTo>
                  <a:lnTo>
                    <a:pt x="46" y="76"/>
                  </a:lnTo>
                  <a:lnTo>
                    <a:pt x="46" y="76"/>
                  </a:lnTo>
                  <a:close/>
                  <a:moveTo>
                    <a:pt x="82" y="86"/>
                  </a:moveTo>
                  <a:lnTo>
                    <a:pt x="78" y="86"/>
                  </a:lnTo>
                  <a:lnTo>
                    <a:pt x="78" y="82"/>
                  </a:lnTo>
                  <a:lnTo>
                    <a:pt x="82" y="86"/>
                  </a:lnTo>
                  <a:lnTo>
                    <a:pt x="86" y="86"/>
                  </a:lnTo>
                  <a:lnTo>
                    <a:pt x="86" y="82"/>
                  </a:lnTo>
                  <a:lnTo>
                    <a:pt x="90" y="82"/>
                  </a:lnTo>
                  <a:lnTo>
                    <a:pt x="90" y="86"/>
                  </a:lnTo>
                  <a:lnTo>
                    <a:pt x="86" y="86"/>
                  </a:lnTo>
                  <a:lnTo>
                    <a:pt x="82" y="86"/>
                  </a:lnTo>
                  <a:lnTo>
                    <a:pt x="82" y="86"/>
                  </a:lnTo>
                  <a:lnTo>
                    <a:pt x="82" y="86"/>
                  </a:lnTo>
                  <a:close/>
                  <a:moveTo>
                    <a:pt x="90" y="102"/>
                  </a:moveTo>
                  <a:lnTo>
                    <a:pt x="86" y="102"/>
                  </a:lnTo>
                  <a:lnTo>
                    <a:pt x="90" y="102"/>
                  </a:lnTo>
                  <a:lnTo>
                    <a:pt x="90" y="102"/>
                  </a:lnTo>
                  <a:lnTo>
                    <a:pt x="90" y="102"/>
                  </a:lnTo>
                  <a:close/>
                  <a:moveTo>
                    <a:pt x="204" y="184"/>
                  </a:moveTo>
                  <a:lnTo>
                    <a:pt x="202" y="184"/>
                  </a:lnTo>
                  <a:lnTo>
                    <a:pt x="202" y="180"/>
                  </a:lnTo>
                  <a:lnTo>
                    <a:pt x="204" y="180"/>
                  </a:lnTo>
                  <a:lnTo>
                    <a:pt x="208" y="180"/>
                  </a:lnTo>
                  <a:lnTo>
                    <a:pt x="204" y="184"/>
                  </a:lnTo>
                  <a:lnTo>
                    <a:pt x="204" y="184"/>
                  </a:lnTo>
                  <a:lnTo>
                    <a:pt x="204" y="18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9" name="Freeform 194"/>
            <p:cNvSpPr>
              <a:spLocks noEditPoints="1"/>
            </p:cNvSpPr>
            <p:nvPr/>
          </p:nvSpPr>
          <p:spPr bwMode="auto">
            <a:xfrm>
              <a:off x="4765675" y="5165793"/>
              <a:ext cx="479425" cy="746125"/>
            </a:xfrm>
            <a:custGeom>
              <a:avLst/>
              <a:gdLst>
                <a:gd name="T0" fmla="*/ 12 w 302"/>
                <a:gd name="T1" fmla="*/ 116 h 470"/>
                <a:gd name="T2" fmla="*/ 28 w 302"/>
                <a:gd name="T3" fmla="*/ 122 h 470"/>
                <a:gd name="T4" fmla="*/ 42 w 302"/>
                <a:gd name="T5" fmla="*/ 116 h 470"/>
                <a:gd name="T6" fmla="*/ 50 w 302"/>
                <a:gd name="T7" fmla="*/ 92 h 470"/>
                <a:gd name="T8" fmla="*/ 50 w 302"/>
                <a:gd name="T9" fmla="*/ 56 h 470"/>
                <a:gd name="T10" fmla="*/ 56 w 302"/>
                <a:gd name="T11" fmla="*/ 60 h 470"/>
                <a:gd name="T12" fmla="*/ 60 w 302"/>
                <a:gd name="T13" fmla="*/ 78 h 470"/>
                <a:gd name="T14" fmla="*/ 68 w 302"/>
                <a:gd name="T15" fmla="*/ 86 h 470"/>
                <a:gd name="T16" fmla="*/ 80 w 302"/>
                <a:gd name="T17" fmla="*/ 76 h 470"/>
                <a:gd name="T18" fmla="*/ 90 w 302"/>
                <a:gd name="T19" fmla="*/ 60 h 470"/>
                <a:gd name="T20" fmla="*/ 110 w 302"/>
                <a:gd name="T21" fmla="*/ 64 h 470"/>
                <a:gd name="T22" fmla="*/ 120 w 302"/>
                <a:gd name="T23" fmla="*/ 68 h 470"/>
                <a:gd name="T24" fmla="*/ 128 w 302"/>
                <a:gd name="T25" fmla="*/ 60 h 470"/>
                <a:gd name="T26" fmla="*/ 142 w 302"/>
                <a:gd name="T27" fmla="*/ 46 h 470"/>
                <a:gd name="T28" fmla="*/ 146 w 302"/>
                <a:gd name="T29" fmla="*/ 26 h 470"/>
                <a:gd name="T30" fmla="*/ 164 w 302"/>
                <a:gd name="T31" fmla="*/ 12 h 470"/>
                <a:gd name="T32" fmla="*/ 180 w 302"/>
                <a:gd name="T33" fmla="*/ 0 h 470"/>
                <a:gd name="T34" fmla="*/ 198 w 302"/>
                <a:gd name="T35" fmla="*/ 4 h 470"/>
                <a:gd name="T36" fmla="*/ 212 w 302"/>
                <a:gd name="T37" fmla="*/ 22 h 470"/>
                <a:gd name="T38" fmla="*/ 216 w 302"/>
                <a:gd name="T39" fmla="*/ 42 h 470"/>
                <a:gd name="T40" fmla="*/ 216 w 302"/>
                <a:gd name="T41" fmla="*/ 60 h 470"/>
                <a:gd name="T42" fmla="*/ 210 w 302"/>
                <a:gd name="T43" fmla="*/ 64 h 470"/>
                <a:gd name="T44" fmla="*/ 202 w 302"/>
                <a:gd name="T45" fmla="*/ 82 h 470"/>
                <a:gd name="T46" fmla="*/ 206 w 302"/>
                <a:gd name="T47" fmla="*/ 92 h 470"/>
                <a:gd name="T48" fmla="*/ 220 w 302"/>
                <a:gd name="T49" fmla="*/ 86 h 470"/>
                <a:gd name="T50" fmla="*/ 228 w 302"/>
                <a:gd name="T51" fmla="*/ 96 h 470"/>
                <a:gd name="T52" fmla="*/ 224 w 302"/>
                <a:gd name="T53" fmla="*/ 116 h 470"/>
                <a:gd name="T54" fmla="*/ 210 w 302"/>
                <a:gd name="T55" fmla="*/ 130 h 470"/>
                <a:gd name="T56" fmla="*/ 202 w 302"/>
                <a:gd name="T57" fmla="*/ 148 h 470"/>
                <a:gd name="T58" fmla="*/ 190 w 302"/>
                <a:gd name="T59" fmla="*/ 168 h 470"/>
                <a:gd name="T60" fmla="*/ 180 w 302"/>
                <a:gd name="T61" fmla="*/ 178 h 470"/>
                <a:gd name="T62" fmla="*/ 164 w 302"/>
                <a:gd name="T63" fmla="*/ 194 h 470"/>
                <a:gd name="T64" fmla="*/ 150 w 302"/>
                <a:gd name="T65" fmla="*/ 206 h 470"/>
                <a:gd name="T66" fmla="*/ 136 w 302"/>
                <a:gd name="T67" fmla="*/ 212 h 470"/>
                <a:gd name="T68" fmla="*/ 124 w 302"/>
                <a:gd name="T69" fmla="*/ 216 h 470"/>
                <a:gd name="T70" fmla="*/ 98 w 302"/>
                <a:gd name="T71" fmla="*/ 216 h 470"/>
                <a:gd name="T72" fmla="*/ 80 w 302"/>
                <a:gd name="T73" fmla="*/ 220 h 470"/>
                <a:gd name="T74" fmla="*/ 60 w 302"/>
                <a:gd name="T75" fmla="*/ 224 h 470"/>
                <a:gd name="T76" fmla="*/ 42 w 302"/>
                <a:gd name="T77" fmla="*/ 232 h 470"/>
                <a:gd name="T78" fmla="*/ 30 w 302"/>
                <a:gd name="T79" fmla="*/ 220 h 470"/>
                <a:gd name="T80" fmla="*/ 28 w 302"/>
                <a:gd name="T81" fmla="*/ 224 h 470"/>
                <a:gd name="T82" fmla="*/ 28 w 302"/>
                <a:gd name="T83" fmla="*/ 212 h 470"/>
                <a:gd name="T84" fmla="*/ 24 w 302"/>
                <a:gd name="T85" fmla="*/ 194 h 470"/>
                <a:gd name="T86" fmla="*/ 24 w 302"/>
                <a:gd name="T87" fmla="*/ 178 h 470"/>
                <a:gd name="T88" fmla="*/ 16 w 302"/>
                <a:gd name="T89" fmla="*/ 164 h 470"/>
                <a:gd name="T90" fmla="*/ 8 w 302"/>
                <a:gd name="T91" fmla="*/ 142 h 470"/>
                <a:gd name="T92" fmla="*/ 0 w 302"/>
                <a:gd name="T93" fmla="*/ 120 h 470"/>
                <a:gd name="T94" fmla="*/ 8 w 302"/>
                <a:gd name="T95" fmla="*/ 108 h 470"/>
                <a:gd name="T96" fmla="*/ 180 w 302"/>
                <a:gd name="T97" fmla="*/ 122 h 470"/>
                <a:gd name="T98" fmla="*/ 168 w 302"/>
                <a:gd name="T99" fmla="*/ 120 h 470"/>
                <a:gd name="T100" fmla="*/ 154 w 302"/>
                <a:gd name="T101" fmla="*/ 134 h 470"/>
                <a:gd name="T102" fmla="*/ 154 w 302"/>
                <a:gd name="T103" fmla="*/ 148 h 470"/>
                <a:gd name="T104" fmla="*/ 164 w 302"/>
                <a:gd name="T105" fmla="*/ 146 h 470"/>
                <a:gd name="T106" fmla="*/ 180 w 302"/>
                <a:gd name="T107" fmla="*/ 134 h 470"/>
                <a:gd name="T108" fmla="*/ 302 w 302"/>
                <a:gd name="T109" fmla="*/ 46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2" h="470">
                  <a:moveTo>
                    <a:pt x="8" y="108"/>
                  </a:moveTo>
                  <a:lnTo>
                    <a:pt x="8" y="112"/>
                  </a:lnTo>
                  <a:lnTo>
                    <a:pt x="12" y="112"/>
                  </a:lnTo>
                  <a:lnTo>
                    <a:pt x="12" y="108"/>
                  </a:lnTo>
                  <a:lnTo>
                    <a:pt x="12" y="112"/>
                  </a:lnTo>
                  <a:lnTo>
                    <a:pt x="12" y="116"/>
                  </a:lnTo>
                  <a:lnTo>
                    <a:pt x="12" y="120"/>
                  </a:lnTo>
                  <a:lnTo>
                    <a:pt x="16" y="120"/>
                  </a:lnTo>
                  <a:lnTo>
                    <a:pt x="20" y="120"/>
                  </a:lnTo>
                  <a:lnTo>
                    <a:pt x="20" y="122"/>
                  </a:lnTo>
                  <a:lnTo>
                    <a:pt x="24" y="122"/>
                  </a:lnTo>
                  <a:lnTo>
                    <a:pt x="28" y="122"/>
                  </a:lnTo>
                  <a:lnTo>
                    <a:pt x="30" y="120"/>
                  </a:lnTo>
                  <a:lnTo>
                    <a:pt x="34" y="122"/>
                  </a:lnTo>
                  <a:lnTo>
                    <a:pt x="38" y="122"/>
                  </a:lnTo>
                  <a:lnTo>
                    <a:pt x="38" y="120"/>
                  </a:lnTo>
                  <a:lnTo>
                    <a:pt x="42" y="120"/>
                  </a:lnTo>
                  <a:lnTo>
                    <a:pt x="42" y="116"/>
                  </a:lnTo>
                  <a:lnTo>
                    <a:pt x="46" y="116"/>
                  </a:lnTo>
                  <a:lnTo>
                    <a:pt x="50" y="112"/>
                  </a:lnTo>
                  <a:lnTo>
                    <a:pt x="50" y="108"/>
                  </a:lnTo>
                  <a:lnTo>
                    <a:pt x="50" y="104"/>
                  </a:lnTo>
                  <a:lnTo>
                    <a:pt x="50" y="96"/>
                  </a:lnTo>
                  <a:lnTo>
                    <a:pt x="50" y="92"/>
                  </a:lnTo>
                  <a:lnTo>
                    <a:pt x="50" y="90"/>
                  </a:lnTo>
                  <a:lnTo>
                    <a:pt x="50" y="78"/>
                  </a:lnTo>
                  <a:lnTo>
                    <a:pt x="50" y="68"/>
                  </a:lnTo>
                  <a:lnTo>
                    <a:pt x="50" y="64"/>
                  </a:lnTo>
                  <a:lnTo>
                    <a:pt x="50" y="60"/>
                  </a:lnTo>
                  <a:lnTo>
                    <a:pt x="50" y="56"/>
                  </a:lnTo>
                  <a:lnTo>
                    <a:pt x="50" y="52"/>
                  </a:lnTo>
                  <a:lnTo>
                    <a:pt x="50" y="48"/>
                  </a:lnTo>
                  <a:lnTo>
                    <a:pt x="54" y="48"/>
                  </a:lnTo>
                  <a:lnTo>
                    <a:pt x="54" y="52"/>
                  </a:lnTo>
                  <a:lnTo>
                    <a:pt x="56" y="56"/>
                  </a:lnTo>
                  <a:lnTo>
                    <a:pt x="56" y="60"/>
                  </a:lnTo>
                  <a:lnTo>
                    <a:pt x="60" y="64"/>
                  </a:lnTo>
                  <a:lnTo>
                    <a:pt x="56" y="64"/>
                  </a:lnTo>
                  <a:lnTo>
                    <a:pt x="60" y="68"/>
                  </a:lnTo>
                  <a:lnTo>
                    <a:pt x="60" y="72"/>
                  </a:lnTo>
                  <a:lnTo>
                    <a:pt x="60" y="76"/>
                  </a:lnTo>
                  <a:lnTo>
                    <a:pt x="60" y="78"/>
                  </a:lnTo>
                  <a:lnTo>
                    <a:pt x="56" y="78"/>
                  </a:lnTo>
                  <a:lnTo>
                    <a:pt x="56" y="82"/>
                  </a:lnTo>
                  <a:lnTo>
                    <a:pt x="56" y="86"/>
                  </a:lnTo>
                  <a:lnTo>
                    <a:pt x="60" y="86"/>
                  </a:lnTo>
                  <a:lnTo>
                    <a:pt x="64" y="86"/>
                  </a:lnTo>
                  <a:lnTo>
                    <a:pt x="68" y="86"/>
                  </a:lnTo>
                  <a:lnTo>
                    <a:pt x="72" y="86"/>
                  </a:lnTo>
                  <a:lnTo>
                    <a:pt x="76" y="86"/>
                  </a:lnTo>
                  <a:lnTo>
                    <a:pt x="76" y="82"/>
                  </a:lnTo>
                  <a:lnTo>
                    <a:pt x="80" y="82"/>
                  </a:lnTo>
                  <a:lnTo>
                    <a:pt x="80" y="78"/>
                  </a:lnTo>
                  <a:lnTo>
                    <a:pt x="80" y="76"/>
                  </a:lnTo>
                  <a:lnTo>
                    <a:pt x="84" y="76"/>
                  </a:lnTo>
                  <a:lnTo>
                    <a:pt x="86" y="72"/>
                  </a:lnTo>
                  <a:lnTo>
                    <a:pt x="86" y="68"/>
                  </a:lnTo>
                  <a:lnTo>
                    <a:pt x="86" y="64"/>
                  </a:lnTo>
                  <a:lnTo>
                    <a:pt x="90" y="64"/>
                  </a:lnTo>
                  <a:lnTo>
                    <a:pt x="90" y="60"/>
                  </a:lnTo>
                  <a:lnTo>
                    <a:pt x="90" y="56"/>
                  </a:lnTo>
                  <a:lnTo>
                    <a:pt x="94" y="56"/>
                  </a:lnTo>
                  <a:lnTo>
                    <a:pt x="98" y="56"/>
                  </a:lnTo>
                  <a:lnTo>
                    <a:pt x="102" y="60"/>
                  </a:lnTo>
                  <a:lnTo>
                    <a:pt x="106" y="64"/>
                  </a:lnTo>
                  <a:lnTo>
                    <a:pt x="110" y="64"/>
                  </a:lnTo>
                  <a:lnTo>
                    <a:pt x="110" y="68"/>
                  </a:lnTo>
                  <a:lnTo>
                    <a:pt x="112" y="68"/>
                  </a:lnTo>
                  <a:lnTo>
                    <a:pt x="112" y="64"/>
                  </a:lnTo>
                  <a:lnTo>
                    <a:pt x="112" y="68"/>
                  </a:lnTo>
                  <a:lnTo>
                    <a:pt x="116" y="68"/>
                  </a:lnTo>
                  <a:lnTo>
                    <a:pt x="120" y="68"/>
                  </a:lnTo>
                  <a:lnTo>
                    <a:pt x="120" y="64"/>
                  </a:lnTo>
                  <a:lnTo>
                    <a:pt x="120" y="68"/>
                  </a:lnTo>
                  <a:lnTo>
                    <a:pt x="124" y="68"/>
                  </a:lnTo>
                  <a:lnTo>
                    <a:pt x="124" y="64"/>
                  </a:lnTo>
                  <a:lnTo>
                    <a:pt x="128" y="64"/>
                  </a:lnTo>
                  <a:lnTo>
                    <a:pt x="128" y="60"/>
                  </a:lnTo>
                  <a:lnTo>
                    <a:pt x="132" y="56"/>
                  </a:lnTo>
                  <a:lnTo>
                    <a:pt x="132" y="52"/>
                  </a:lnTo>
                  <a:lnTo>
                    <a:pt x="132" y="48"/>
                  </a:lnTo>
                  <a:lnTo>
                    <a:pt x="136" y="46"/>
                  </a:lnTo>
                  <a:lnTo>
                    <a:pt x="140" y="46"/>
                  </a:lnTo>
                  <a:lnTo>
                    <a:pt x="142" y="46"/>
                  </a:lnTo>
                  <a:lnTo>
                    <a:pt x="142" y="42"/>
                  </a:lnTo>
                  <a:lnTo>
                    <a:pt x="146" y="42"/>
                  </a:lnTo>
                  <a:lnTo>
                    <a:pt x="146" y="38"/>
                  </a:lnTo>
                  <a:lnTo>
                    <a:pt x="146" y="34"/>
                  </a:lnTo>
                  <a:lnTo>
                    <a:pt x="146" y="30"/>
                  </a:lnTo>
                  <a:lnTo>
                    <a:pt x="146" y="26"/>
                  </a:lnTo>
                  <a:lnTo>
                    <a:pt x="150" y="26"/>
                  </a:lnTo>
                  <a:lnTo>
                    <a:pt x="154" y="22"/>
                  </a:lnTo>
                  <a:lnTo>
                    <a:pt x="158" y="22"/>
                  </a:lnTo>
                  <a:lnTo>
                    <a:pt x="158" y="18"/>
                  </a:lnTo>
                  <a:lnTo>
                    <a:pt x="162" y="16"/>
                  </a:lnTo>
                  <a:lnTo>
                    <a:pt x="164" y="12"/>
                  </a:lnTo>
                  <a:lnTo>
                    <a:pt x="164" y="8"/>
                  </a:lnTo>
                  <a:lnTo>
                    <a:pt x="168" y="8"/>
                  </a:lnTo>
                  <a:lnTo>
                    <a:pt x="172" y="8"/>
                  </a:lnTo>
                  <a:lnTo>
                    <a:pt x="176" y="8"/>
                  </a:lnTo>
                  <a:lnTo>
                    <a:pt x="176" y="4"/>
                  </a:lnTo>
                  <a:lnTo>
                    <a:pt x="180" y="0"/>
                  </a:lnTo>
                  <a:lnTo>
                    <a:pt x="182" y="0"/>
                  </a:lnTo>
                  <a:lnTo>
                    <a:pt x="186" y="0"/>
                  </a:lnTo>
                  <a:lnTo>
                    <a:pt x="190" y="0"/>
                  </a:lnTo>
                  <a:lnTo>
                    <a:pt x="190" y="4"/>
                  </a:lnTo>
                  <a:lnTo>
                    <a:pt x="194" y="4"/>
                  </a:lnTo>
                  <a:lnTo>
                    <a:pt x="198" y="4"/>
                  </a:lnTo>
                  <a:lnTo>
                    <a:pt x="202" y="4"/>
                  </a:lnTo>
                  <a:lnTo>
                    <a:pt x="206" y="4"/>
                  </a:lnTo>
                  <a:lnTo>
                    <a:pt x="210" y="4"/>
                  </a:lnTo>
                  <a:lnTo>
                    <a:pt x="210" y="8"/>
                  </a:lnTo>
                  <a:lnTo>
                    <a:pt x="212" y="18"/>
                  </a:lnTo>
                  <a:lnTo>
                    <a:pt x="212" y="22"/>
                  </a:lnTo>
                  <a:lnTo>
                    <a:pt x="212" y="26"/>
                  </a:lnTo>
                  <a:lnTo>
                    <a:pt x="212" y="30"/>
                  </a:lnTo>
                  <a:lnTo>
                    <a:pt x="216" y="30"/>
                  </a:lnTo>
                  <a:lnTo>
                    <a:pt x="216" y="34"/>
                  </a:lnTo>
                  <a:lnTo>
                    <a:pt x="216" y="38"/>
                  </a:lnTo>
                  <a:lnTo>
                    <a:pt x="216" y="42"/>
                  </a:lnTo>
                  <a:lnTo>
                    <a:pt x="220" y="42"/>
                  </a:lnTo>
                  <a:lnTo>
                    <a:pt x="216" y="46"/>
                  </a:lnTo>
                  <a:lnTo>
                    <a:pt x="216" y="48"/>
                  </a:lnTo>
                  <a:lnTo>
                    <a:pt x="216" y="52"/>
                  </a:lnTo>
                  <a:lnTo>
                    <a:pt x="220" y="52"/>
                  </a:lnTo>
                  <a:lnTo>
                    <a:pt x="216" y="60"/>
                  </a:lnTo>
                  <a:lnTo>
                    <a:pt x="216" y="64"/>
                  </a:lnTo>
                  <a:lnTo>
                    <a:pt x="216" y="68"/>
                  </a:lnTo>
                  <a:lnTo>
                    <a:pt x="216" y="72"/>
                  </a:lnTo>
                  <a:lnTo>
                    <a:pt x="216" y="68"/>
                  </a:lnTo>
                  <a:lnTo>
                    <a:pt x="212" y="68"/>
                  </a:lnTo>
                  <a:lnTo>
                    <a:pt x="210" y="64"/>
                  </a:lnTo>
                  <a:lnTo>
                    <a:pt x="206" y="68"/>
                  </a:lnTo>
                  <a:lnTo>
                    <a:pt x="206" y="72"/>
                  </a:lnTo>
                  <a:lnTo>
                    <a:pt x="206" y="76"/>
                  </a:lnTo>
                  <a:lnTo>
                    <a:pt x="202" y="76"/>
                  </a:lnTo>
                  <a:lnTo>
                    <a:pt x="202" y="78"/>
                  </a:lnTo>
                  <a:lnTo>
                    <a:pt x="202" y="82"/>
                  </a:lnTo>
                  <a:lnTo>
                    <a:pt x="202" y="86"/>
                  </a:lnTo>
                  <a:lnTo>
                    <a:pt x="202" y="82"/>
                  </a:lnTo>
                  <a:lnTo>
                    <a:pt x="202" y="86"/>
                  </a:lnTo>
                  <a:lnTo>
                    <a:pt x="206" y="86"/>
                  </a:lnTo>
                  <a:lnTo>
                    <a:pt x="206" y="90"/>
                  </a:lnTo>
                  <a:lnTo>
                    <a:pt x="206" y="92"/>
                  </a:lnTo>
                  <a:lnTo>
                    <a:pt x="210" y="92"/>
                  </a:lnTo>
                  <a:lnTo>
                    <a:pt x="212" y="92"/>
                  </a:lnTo>
                  <a:lnTo>
                    <a:pt x="216" y="92"/>
                  </a:lnTo>
                  <a:lnTo>
                    <a:pt x="216" y="90"/>
                  </a:lnTo>
                  <a:lnTo>
                    <a:pt x="216" y="86"/>
                  </a:lnTo>
                  <a:lnTo>
                    <a:pt x="220" y="86"/>
                  </a:lnTo>
                  <a:lnTo>
                    <a:pt x="224" y="86"/>
                  </a:lnTo>
                  <a:lnTo>
                    <a:pt x="228" y="86"/>
                  </a:lnTo>
                  <a:lnTo>
                    <a:pt x="232" y="86"/>
                  </a:lnTo>
                  <a:lnTo>
                    <a:pt x="232" y="90"/>
                  </a:lnTo>
                  <a:lnTo>
                    <a:pt x="228" y="92"/>
                  </a:lnTo>
                  <a:lnTo>
                    <a:pt x="228" y="96"/>
                  </a:lnTo>
                  <a:lnTo>
                    <a:pt x="228" y="100"/>
                  </a:lnTo>
                  <a:lnTo>
                    <a:pt x="228" y="104"/>
                  </a:lnTo>
                  <a:lnTo>
                    <a:pt x="228" y="108"/>
                  </a:lnTo>
                  <a:lnTo>
                    <a:pt x="224" y="108"/>
                  </a:lnTo>
                  <a:lnTo>
                    <a:pt x="224" y="112"/>
                  </a:lnTo>
                  <a:lnTo>
                    <a:pt x="224" y="116"/>
                  </a:lnTo>
                  <a:lnTo>
                    <a:pt x="220" y="120"/>
                  </a:lnTo>
                  <a:lnTo>
                    <a:pt x="220" y="122"/>
                  </a:lnTo>
                  <a:lnTo>
                    <a:pt x="216" y="122"/>
                  </a:lnTo>
                  <a:lnTo>
                    <a:pt x="212" y="122"/>
                  </a:lnTo>
                  <a:lnTo>
                    <a:pt x="212" y="126"/>
                  </a:lnTo>
                  <a:lnTo>
                    <a:pt x="210" y="130"/>
                  </a:lnTo>
                  <a:lnTo>
                    <a:pt x="206" y="134"/>
                  </a:lnTo>
                  <a:lnTo>
                    <a:pt x="206" y="138"/>
                  </a:lnTo>
                  <a:lnTo>
                    <a:pt x="206" y="142"/>
                  </a:lnTo>
                  <a:lnTo>
                    <a:pt x="202" y="142"/>
                  </a:lnTo>
                  <a:lnTo>
                    <a:pt x="202" y="146"/>
                  </a:lnTo>
                  <a:lnTo>
                    <a:pt x="202" y="148"/>
                  </a:lnTo>
                  <a:lnTo>
                    <a:pt x="198" y="148"/>
                  </a:lnTo>
                  <a:lnTo>
                    <a:pt x="198" y="156"/>
                  </a:lnTo>
                  <a:lnTo>
                    <a:pt x="194" y="156"/>
                  </a:lnTo>
                  <a:lnTo>
                    <a:pt x="194" y="160"/>
                  </a:lnTo>
                  <a:lnTo>
                    <a:pt x="190" y="164"/>
                  </a:lnTo>
                  <a:lnTo>
                    <a:pt x="190" y="168"/>
                  </a:lnTo>
                  <a:lnTo>
                    <a:pt x="186" y="168"/>
                  </a:lnTo>
                  <a:lnTo>
                    <a:pt x="186" y="172"/>
                  </a:lnTo>
                  <a:lnTo>
                    <a:pt x="182" y="172"/>
                  </a:lnTo>
                  <a:lnTo>
                    <a:pt x="182" y="176"/>
                  </a:lnTo>
                  <a:lnTo>
                    <a:pt x="180" y="176"/>
                  </a:lnTo>
                  <a:lnTo>
                    <a:pt x="180" y="178"/>
                  </a:lnTo>
                  <a:lnTo>
                    <a:pt x="176" y="178"/>
                  </a:lnTo>
                  <a:lnTo>
                    <a:pt x="176" y="182"/>
                  </a:lnTo>
                  <a:lnTo>
                    <a:pt x="172" y="186"/>
                  </a:lnTo>
                  <a:lnTo>
                    <a:pt x="168" y="190"/>
                  </a:lnTo>
                  <a:lnTo>
                    <a:pt x="168" y="194"/>
                  </a:lnTo>
                  <a:lnTo>
                    <a:pt x="164" y="194"/>
                  </a:lnTo>
                  <a:lnTo>
                    <a:pt x="164" y="198"/>
                  </a:lnTo>
                  <a:lnTo>
                    <a:pt x="162" y="198"/>
                  </a:lnTo>
                  <a:lnTo>
                    <a:pt x="158" y="198"/>
                  </a:lnTo>
                  <a:lnTo>
                    <a:pt x="158" y="202"/>
                  </a:lnTo>
                  <a:lnTo>
                    <a:pt x="154" y="206"/>
                  </a:lnTo>
                  <a:lnTo>
                    <a:pt x="150" y="206"/>
                  </a:lnTo>
                  <a:lnTo>
                    <a:pt x="150" y="208"/>
                  </a:lnTo>
                  <a:lnTo>
                    <a:pt x="146" y="208"/>
                  </a:lnTo>
                  <a:lnTo>
                    <a:pt x="142" y="208"/>
                  </a:lnTo>
                  <a:lnTo>
                    <a:pt x="142" y="212"/>
                  </a:lnTo>
                  <a:lnTo>
                    <a:pt x="140" y="212"/>
                  </a:lnTo>
                  <a:lnTo>
                    <a:pt x="136" y="212"/>
                  </a:lnTo>
                  <a:lnTo>
                    <a:pt x="132" y="212"/>
                  </a:lnTo>
                  <a:lnTo>
                    <a:pt x="128" y="212"/>
                  </a:lnTo>
                  <a:lnTo>
                    <a:pt x="128" y="216"/>
                  </a:lnTo>
                  <a:lnTo>
                    <a:pt x="132" y="216"/>
                  </a:lnTo>
                  <a:lnTo>
                    <a:pt x="128" y="216"/>
                  </a:lnTo>
                  <a:lnTo>
                    <a:pt x="124" y="216"/>
                  </a:lnTo>
                  <a:lnTo>
                    <a:pt x="120" y="216"/>
                  </a:lnTo>
                  <a:lnTo>
                    <a:pt x="116" y="220"/>
                  </a:lnTo>
                  <a:lnTo>
                    <a:pt x="112" y="220"/>
                  </a:lnTo>
                  <a:lnTo>
                    <a:pt x="106" y="216"/>
                  </a:lnTo>
                  <a:lnTo>
                    <a:pt x="102" y="216"/>
                  </a:lnTo>
                  <a:lnTo>
                    <a:pt x="98" y="216"/>
                  </a:lnTo>
                  <a:lnTo>
                    <a:pt x="94" y="216"/>
                  </a:lnTo>
                  <a:lnTo>
                    <a:pt x="90" y="216"/>
                  </a:lnTo>
                  <a:lnTo>
                    <a:pt x="86" y="216"/>
                  </a:lnTo>
                  <a:lnTo>
                    <a:pt x="84" y="216"/>
                  </a:lnTo>
                  <a:lnTo>
                    <a:pt x="80" y="216"/>
                  </a:lnTo>
                  <a:lnTo>
                    <a:pt x="80" y="220"/>
                  </a:lnTo>
                  <a:lnTo>
                    <a:pt x="76" y="220"/>
                  </a:lnTo>
                  <a:lnTo>
                    <a:pt x="76" y="224"/>
                  </a:lnTo>
                  <a:lnTo>
                    <a:pt x="72" y="224"/>
                  </a:lnTo>
                  <a:lnTo>
                    <a:pt x="68" y="224"/>
                  </a:lnTo>
                  <a:lnTo>
                    <a:pt x="64" y="224"/>
                  </a:lnTo>
                  <a:lnTo>
                    <a:pt x="60" y="224"/>
                  </a:lnTo>
                  <a:lnTo>
                    <a:pt x="56" y="224"/>
                  </a:lnTo>
                  <a:lnTo>
                    <a:pt x="56" y="228"/>
                  </a:lnTo>
                  <a:lnTo>
                    <a:pt x="54" y="228"/>
                  </a:lnTo>
                  <a:lnTo>
                    <a:pt x="50" y="232"/>
                  </a:lnTo>
                  <a:lnTo>
                    <a:pt x="46" y="232"/>
                  </a:lnTo>
                  <a:lnTo>
                    <a:pt x="42" y="232"/>
                  </a:lnTo>
                  <a:lnTo>
                    <a:pt x="42" y="228"/>
                  </a:lnTo>
                  <a:lnTo>
                    <a:pt x="38" y="228"/>
                  </a:lnTo>
                  <a:lnTo>
                    <a:pt x="38" y="224"/>
                  </a:lnTo>
                  <a:lnTo>
                    <a:pt x="34" y="224"/>
                  </a:lnTo>
                  <a:lnTo>
                    <a:pt x="30" y="224"/>
                  </a:lnTo>
                  <a:lnTo>
                    <a:pt x="30" y="220"/>
                  </a:lnTo>
                  <a:lnTo>
                    <a:pt x="34" y="220"/>
                  </a:lnTo>
                  <a:lnTo>
                    <a:pt x="30" y="220"/>
                  </a:lnTo>
                  <a:lnTo>
                    <a:pt x="30" y="216"/>
                  </a:lnTo>
                  <a:lnTo>
                    <a:pt x="28" y="216"/>
                  </a:lnTo>
                  <a:lnTo>
                    <a:pt x="28" y="220"/>
                  </a:lnTo>
                  <a:lnTo>
                    <a:pt x="28" y="224"/>
                  </a:lnTo>
                  <a:lnTo>
                    <a:pt x="28" y="220"/>
                  </a:lnTo>
                  <a:lnTo>
                    <a:pt x="24" y="216"/>
                  </a:lnTo>
                  <a:lnTo>
                    <a:pt x="28" y="216"/>
                  </a:lnTo>
                  <a:lnTo>
                    <a:pt x="28" y="212"/>
                  </a:lnTo>
                  <a:lnTo>
                    <a:pt x="28" y="216"/>
                  </a:lnTo>
                  <a:lnTo>
                    <a:pt x="28" y="212"/>
                  </a:lnTo>
                  <a:lnTo>
                    <a:pt x="28" y="208"/>
                  </a:lnTo>
                  <a:lnTo>
                    <a:pt x="24" y="206"/>
                  </a:lnTo>
                  <a:lnTo>
                    <a:pt x="24" y="202"/>
                  </a:lnTo>
                  <a:lnTo>
                    <a:pt x="20" y="198"/>
                  </a:lnTo>
                  <a:lnTo>
                    <a:pt x="20" y="194"/>
                  </a:lnTo>
                  <a:lnTo>
                    <a:pt x="24" y="194"/>
                  </a:lnTo>
                  <a:lnTo>
                    <a:pt x="24" y="190"/>
                  </a:lnTo>
                  <a:lnTo>
                    <a:pt x="28" y="190"/>
                  </a:lnTo>
                  <a:lnTo>
                    <a:pt x="28" y="186"/>
                  </a:lnTo>
                  <a:lnTo>
                    <a:pt x="28" y="182"/>
                  </a:lnTo>
                  <a:lnTo>
                    <a:pt x="24" y="182"/>
                  </a:lnTo>
                  <a:lnTo>
                    <a:pt x="24" y="178"/>
                  </a:lnTo>
                  <a:lnTo>
                    <a:pt x="24" y="176"/>
                  </a:lnTo>
                  <a:lnTo>
                    <a:pt x="24" y="172"/>
                  </a:lnTo>
                  <a:lnTo>
                    <a:pt x="20" y="172"/>
                  </a:lnTo>
                  <a:lnTo>
                    <a:pt x="20" y="168"/>
                  </a:lnTo>
                  <a:lnTo>
                    <a:pt x="20" y="164"/>
                  </a:lnTo>
                  <a:lnTo>
                    <a:pt x="16" y="164"/>
                  </a:lnTo>
                  <a:lnTo>
                    <a:pt x="16" y="160"/>
                  </a:lnTo>
                  <a:lnTo>
                    <a:pt x="12" y="156"/>
                  </a:lnTo>
                  <a:lnTo>
                    <a:pt x="12" y="152"/>
                  </a:lnTo>
                  <a:lnTo>
                    <a:pt x="12" y="148"/>
                  </a:lnTo>
                  <a:lnTo>
                    <a:pt x="8" y="146"/>
                  </a:lnTo>
                  <a:lnTo>
                    <a:pt x="8" y="142"/>
                  </a:lnTo>
                  <a:lnTo>
                    <a:pt x="8" y="138"/>
                  </a:lnTo>
                  <a:lnTo>
                    <a:pt x="8" y="134"/>
                  </a:lnTo>
                  <a:lnTo>
                    <a:pt x="4" y="130"/>
                  </a:lnTo>
                  <a:lnTo>
                    <a:pt x="4" y="126"/>
                  </a:lnTo>
                  <a:lnTo>
                    <a:pt x="0" y="122"/>
                  </a:lnTo>
                  <a:lnTo>
                    <a:pt x="0" y="120"/>
                  </a:lnTo>
                  <a:lnTo>
                    <a:pt x="0" y="116"/>
                  </a:lnTo>
                  <a:lnTo>
                    <a:pt x="4" y="116"/>
                  </a:lnTo>
                  <a:lnTo>
                    <a:pt x="4" y="112"/>
                  </a:lnTo>
                  <a:lnTo>
                    <a:pt x="4" y="108"/>
                  </a:lnTo>
                  <a:lnTo>
                    <a:pt x="8" y="108"/>
                  </a:lnTo>
                  <a:lnTo>
                    <a:pt x="8" y="108"/>
                  </a:lnTo>
                  <a:lnTo>
                    <a:pt x="8" y="108"/>
                  </a:lnTo>
                  <a:close/>
                  <a:moveTo>
                    <a:pt x="180" y="134"/>
                  </a:moveTo>
                  <a:lnTo>
                    <a:pt x="180" y="130"/>
                  </a:lnTo>
                  <a:lnTo>
                    <a:pt x="182" y="130"/>
                  </a:lnTo>
                  <a:lnTo>
                    <a:pt x="180" y="126"/>
                  </a:lnTo>
                  <a:lnTo>
                    <a:pt x="180" y="122"/>
                  </a:lnTo>
                  <a:lnTo>
                    <a:pt x="176" y="122"/>
                  </a:lnTo>
                  <a:lnTo>
                    <a:pt x="176" y="120"/>
                  </a:lnTo>
                  <a:lnTo>
                    <a:pt x="172" y="120"/>
                  </a:lnTo>
                  <a:lnTo>
                    <a:pt x="172" y="116"/>
                  </a:lnTo>
                  <a:lnTo>
                    <a:pt x="168" y="116"/>
                  </a:lnTo>
                  <a:lnTo>
                    <a:pt x="168" y="120"/>
                  </a:lnTo>
                  <a:lnTo>
                    <a:pt x="164" y="120"/>
                  </a:lnTo>
                  <a:lnTo>
                    <a:pt x="162" y="122"/>
                  </a:lnTo>
                  <a:lnTo>
                    <a:pt x="158" y="122"/>
                  </a:lnTo>
                  <a:lnTo>
                    <a:pt x="158" y="126"/>
                  </a:lnTo>
                  <a:lnTo>
                    <a:pt x="154" y="130"/>
                  </a:lnTo>
                  <a:lnTo>
                    <a:pt x="154" y="134"/>
                  </a:lnTo>
                  <a:lnTo>
                    <a:pt x="150" y="134"/>
                  </a:lnTo>
                  <a:lnTo>
                    <a:pt x="150" y="138"/>
                  </a:lnTo>
                  <a:lnTo>
                    <a:pt x="150" y="142"/>
                  </a:lnTo>
                  <a:lnTo>
                    <a:pt x="154" y="142"/>
                  </a:lnTo>
                  <a:lnTo>
                    <a:pt x="154" y="146"/>
                  </a:lnTo>
                  <a:lnTo>
                    <a:pt x="154" y="148"/>
                  </a:lnTo>
                  <a:lnTo>
                    <a:pt x="158" y="148"/>
                  </a:lnTo>
                  <a:lnTo>
                    <a:pt x="158" y="152"/>
                  </a:lnTo>
                  <a:lnTo>
                    <a:pt x="162" y="152"/>
                  </a:lnTo>
                  <a:lnTo>
                    <a:pt x="164" y="152"/>
                  </a:lnTo>
                  <a:lnTo>
                    <a:pt x="164" y="148"/>
                  </a:lnTo>
                  <a:lnTo>
                    <a:pt x="164" y="146"/>
                  </a:lnTo>
                  <a:lnTo>
                    <a:pt x="168" y="146"/>
                  </a:lnTo>
                  <a:lnTo>
                    <a:pt x="172" y="146"/>
                  </a:lnTo>
                  <a:lnTo>
                    <a:pt x="176" y="142"/>
                  </a:lnTo>
                  <a:lnTo>
                    <a:pt x="180" y="142"/>
                  </a:lnTo>
                  <a:lnTo>
                    <a:pt x="180" y="138"/>
                  </a:lnTo>
                  <a:lnTo>
                    <a:pt x="180" y="134"/>
                  </a:lnTo>
                  <a:lnTo>
                    <a:pt x="180" y="134"/>
                  </a:lnTo>
                  <a:lnTo>
                    <a:pt x="180" y="134"/>
                  </a:lnTo>
                  <a:close/>
                  <a:moveTo>
                    <a:pt x="302" y="470"/>
                  </a:moveTo>
                  <a:lnTo>
                    <a:pt x="298" y="470"/>
                  </a:lnTo>
                  <a:lnTo>
                    <a:pt x="298" y="466"/>
                  </a:lnTo>
                  <a:lnTo>
                    <a:pt x="302" y="466"/>
                  </a:lnTo>
                  <a:lnTo>
                    <a:pt x="302" y="470"/>
                  </a:lnTo>
                  <a:lnTo>
                    <a:pt x="302" y="470"/>
                  </a:lnTo>
                  <a:lnTo>
                    <a:pt x="302" y="47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0" name="Freeform 195"/>
            <p:cNvSpPr>
              <a:spLocks noEditPoints="1"/>
            </p:cNvSpPr>
            <p:nvPr/>
          </p:nvSpPr>
          <p:spPr bwMode="auto">
            <a:xfrm>
              <a:off x="3984625" y="3314768"/>
              <a:ext cx="504825" cy="479425"/>
            </a:xfrm>
            <a:custGeom>
              <a:avLst/>
              <a:gdLst>
                <a:gd name="T0" fmla="*/ 210 w 318"/>
                <a:gd name="T1" fmla="*/ 8 h 302"/>
                <a:gd name="T2" fmla="*/ 224 w 318"/>
                <a:gd name="T3" fmla="*/ 8 h 302"/>
                <a:gd name="T4" fmla="*/ 236 w 318"/>
                <a:gd name="T5" fmla="*/ 12 h 302"/>
                <a:gd name="T6" fmla="*/ 250 w 318"/>
                <a:gd name="T7" fmla="*/ 18 h 302"/>
                <a:gd name="T8" fmla="*/ 266 w 318"/>
                <a:gd name="T9" fmla="*/ 18 h 302"/>
                <a:gd name="T10" fmla="*/ 278 w 318"/>
                <a:gd name="T11" fmla="*/ 22 h 302"/>
                <a:gd name="T12" fmla="*/ 296 w 318"/>
                <a:gd name="T13" fmla="*/ 26 h 302"/>
                <a:gd name="T14" fmla="*/ 304 w 318"/>
                <a:gd name="T15" fmla="*/ 36 h 302"/>
                <a:gd name="T16" fmla="*/ 284 w 318"/>
                <a:gd name="T17" fmla="*/ 48 h 302"/>
                <a:gd name="T18" fmla="*/ 270 w 318"/>
                <a:gd name="T19" fmla="*/ 58 h 302"/>
                <a:gd name="T20" fmla="*/ 266 w 318"/>
                <a:gd name="T21" fmla="*/ 62 h 302"/>
                <a:gd name="T22" fmla="*/ 254 w 318"/>
                <a:gd name="T23" fmla="*/ 88 h 302"/>
                <a:gd name="T24" fmla="*/ 258 w 318"/>
                <a:gd name="T25" fmla="*/ 100 h 302"/>
                <a:gd name="T26" fmla="*/ 248 w 318"/>
                <a:gd name="T27" fmla="*/ 110 h 302"/>
                <a:gd name="T28" fmla="*/ 236 w 318"/>
                <a:gd name="T29" fmla="*/ 122 h 302"/>
                <a:gd name="T30" fmla="*/ 220 w 318"/>
                <a:gd name="T31" fmla="*/ 134 h 302"/>
                <a:gd name="T32" fmla="*/ 202 w 318"/>
                <a:gd name="T33" fmla="*/ 134 h 302"/>
                <a:gd name="T34" fmla="*/ 188 w 318"/>
                <a:gd name="T35" fmla="*/ 140 h 302"/>
                <a:gd name="T36" fmla="*/ 176 w 318"/>
                <a:gd name="T37" fmla="*/ 144 h 302"/>
                <a:gd name="T38" fmla="*/ 168 w 318"/>
                <a:gd name="T39" fmla="*/ 134 h 302"/>
                <a:gd name="T40" fmla="*/ 154 w 318"/>
                <a:gd name="T41" fmla="*/ 118 h 302"/>
                <a:gd name="T42" fmla="*/ 158 w 318"/>
                <a:gd name="T43" fmla="*/ 108 h 302"/>
                <a:gd name="T44" fmla="*/ 158 w 318"/>
                <a:gd name="T45" fmla="*/ 92 h 302"/>
                <a:gd name="T46" fmla="*/ 154 w 318"/>
                <a:gd name="T47" fmla="*/ 78 h 302"/>
                <a:gd name="T48" fmla="*/ 162 w 318"/>
                <a:gd name="T49" fmla="*/ 62 h 302"/>
                <a:gd name="T50" fmla="*/ 168 w 318"/>
                <a:gd name="T51" fmla="*/ 44 h 302"/>
                <a:gd name="T52" fmla="*/ 164 w 318"/>
                <a:gd name="T53" fmla="*/ 32 h 302"/>
                <a:gd name="T54" fmla="*/ 146 w 318"/>
                <a:gd name="T55" fmla="*/ 36 h 302"/>
                <a:gd name="T56" fmla="*/ 134 w 318"/>
                <a:gd name="T57" fmla="*/ 32 h 302"/>
                <a:gd name="T58" fmla="*/ 134 w 318"/>
                <a:gd name="T59" fmla="*/ 28 h 302"/>
                <a:gd name="T60" fmla="*/ 132 w 318"/>
                <a:gd name="T61" fmla="*/ 26 h 302"/>
                <a:gd name="T62" fmla="*/ 132 w 318"/>
                <a:gd name="T63" fmla="*/ 18 h 302"/>
                <a:gd name="T64" fmla="*/ 134 w 318"/>
                <a:gd name="T65" fmla="*/ 8 h 302"/>
                <a:gd name="T66" fmla="*/ 154 w 318"/>
                <a:gd name="T67" fmla="*/ 4 h 302"/>
                <a:gd name="T68" fmla="*/ 176 w 318"/>
                <a:gd name="T69" fmla="*/ 0 h 302"/>
                <a:gd name="T70" fmla="*/ 192 w 318"/>
                <a:gd name="T71" fmla="*/ 8 h 302"/>
                <a:gd name="T72" fmla="*/ 184 w 318"/>
                <a:gd name="T73" fmla="*/ 152 h 302"/>
                <a:gd name="T74" fmla="*/ 218 w 318"/>
                <a:gd name="T75" fmla="*/ 164 h 302"/>
                <a:gd name="T76" fmla="*/ 318 w 318"/>
                <a:gd name="T77" fmla="*/ 70 h 302"/>
                <a:gd name="T78" fmla="*/ 296 w 318"/>
                <a:gd name="T79" fmla="*/ 78 h 302"/>
                <a:gd name="T80" fmla="*/ 304 w 318"/>
                <a:gd name="T81" fmla="*/ 82 h 302"/>
                <a:gd name="T82" fmla="*/ 292 w 318"/>
                <a:gd name="T83" fmla="*/ 82 h 302"/>
                <a:gd name="T84" fmla="*/ 278 w 318"/>
                <a:gd name="T85" fmla="*/ 92 h 302"/>
                <a:gd name="T86" fmla="*/ 278 w 318"/>
                <a:gd name="T87" fmla="*/ 96 h 302"/>
                <a:gd name="T88" fmla="*/ 64 w 318"/>
                <a:gd name="T89" fmla="*/ 276 h 302"/>
                <a:gd name="T90" fmla="*/ 64 w 318"/>
                <a:gd name="T91" fmla="*/ 282 h 302"/>
                <a:gd name="T92" fmla="*/ 8 w 318"/>
                <a:gd name="T93" fmla="*/ 282 h 302"/>
                <a:gd name="T94" fmla="*/ 56 w 318"/>
                <a:gd name="T95" fmla="*/ 294 h 302"/>
                <a:gd name="T96" fmla="*/ 60 w 318"/>
                <a:gd name="T97" fmla="*/ 290 h 302"/>
                <a:gd name="T98" fmla="*/ 22 w 318"/>
                <a:gd name="T99" fmla="*/ 294 h 302"/>
                <a:gd name="T100" fmla="*/ 26 w 318"/>
                <a:gd name="T101" fmla="*/ 286 h 302"/>
                <a:gd name="T102" fmla="*/ 22 w 318"/>
                <a:gd name="T103" fmla="*/ 298 h 302"/>
                <a:gd name="T104" fmla="*/ 16 w 318"/>
                <a:gd name="T105" fmla="*/ 298 h 302"/>
                <a:gd name="T106" fmla="*/ 42 w 318"/>
                <a:gd name="T107" fmla="*/ 298 h 302"/>
                <a:gd name="T108" fmla="*/ 4 w 318"/>
                <a:gd name="T10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8" h="302">
                  <a:moveTo>
                    <a:pt x="194" y="8"/>
                  </a:moveTo>
                  <a:lnTo>
                    <a:pt x="198" y="8"/>
                  </a:lnTo>
                  <a:lnTo>
                    <a:pt x="202" y="4"/>
                  </a:lnTo>
                  <a:lnTo>
                    <a:pt x="206" y="4"/>
                  </a:lnTo>
                  <a:lnTo>
                    <a:pt x="210" y="4"/>
                  </a:lnTo>
                  <a:lnTo>
                    <a:pt x="210" y="8"/>
                  </a:lnTo>
                  <a:lnTo>
                    <a:pt x="214" y="8"/>
                  </a:lnTo>
                  <a:lnTo>
                    <a:pt x="218" y="8"/>
                  </a:lnTo>
                  <a:lnTo>
                    <a:pt x="218" y="4"/>
                  </a:lnTo>
                  <a:lnTo>
                    <a:pt x="220" y="4"/>
                  </a:lnTo>
                  <a:lnTo>
                    <a:pt x="220" y="8"/>
                  </a:lnTo>
                  <a:lnTo>
                    <a:pt x="224" y="8"/>
                  </a:lnTo>
                  <a:lnTo>
                    <a:pt x="228" y="8"/>
                  </a:lnTo>
                  <a:lnTo>
                    <a:pt x="232" y="8"/>
                  </a:lnTo>
                  <a:lnTo>
                    <a:pt x="236" y="8"/>
                  </a:lnTo>
                  <a:lnTo>
                    <a:pt x="240" y="8"/>
                  </a:lnTo>
                  <a:lnTo>
                    <a:pt x="240" y="12"/>
                  </a:lnTo>
                  <a:lnTo>
                    <a:pt x="236" y="12"/>
                  </a:lnTo>
                  <a:lnTo>
                    <a:pt x="240" y="12"/>
                  </a:lnTo>
                  <a:lnTo>
                    <a:pt x="240" y="14"/>
                  </a:lnTo>
                  <a:lnTo>
                    <a:pt x="240" y="12"/>
                  </a:lnTo>
                  <a:lnTo>
                    <a:pt x="244" y="14"/>
                  </a:lnTo>
                  <a:lnTo>
                    <a:pt x="248" y="14"/>
                  </a:lnTo>
                  <a:lnTo>
                    <a:pt x="250" y="18"/>
                  </a:lnTo>
                  <a:lnTo>
                    <a:pt x="254" y="18"/>
                  </a:lnTo>
                  <a:lnTo>
                    <a:pt x="258" y="18"/>
                  </a:lnTo>
                  <a:lnTo>
                    <a:pt x="262" y="18"/>
                  </a:lnTo>
                  <a:lnTo>
                    <a:pt x="266" y="18"/>
                  </a:lnTo>
                  <a:lnTo>
                    <a:pt x="270" y="18"/>
                  </a:lnTo>
                  <a:lnTo>
                    <a:pt x="266" y="18"/>
                  </a:lnTo>
                  <a:lnTo>
                    <a:pt x="270" y="18"/>
                  </a:lnTo>
                  <a:lnTo>
                    <a:pt x="270" y="14"/>
                  </a:lnTo>
                  <a:lnTo>
                    <a:pt x="270" y="18"/>
                  </a:lnTo>
                  <a:lnTo>
                    <a:pt x="274" y="18"/>
                  </a:lnTo>
                  <a:lnTo>
                    <a:pt x="278" y="18"/>
                  </a:lnTo>
                  <a:lnTo>
                    <a:pt x="278" y="22"/>
                  </a:lnTo>
                  <a:lnTo>
                    <a:pt x="280" y="26"/>
                  </a:lnTo>
                  <a:lnTo>
                    <a:pt x="284" y="22"/>
                  </a:lnTo>
                  <a:lnTo>
                    <a:pt x="284" y="26"/>
                  </a:lnTo>
                  <a:lnTo>
                    <a:pt x="288" y="26"/>
                  </a:lnTo>
                  <a:lnTo>
                    <a:pt x="292" y="26"/>
                  </a:lnTo>
                  <a:lnTo>
                    <a:pt x="296" y="26"/>
                  </a:lnTo>
                  <a:lnTo>
                    <a:pt x="300" y="22"/>
                  </a:lnTo>
                  <a:lnTo>
                    <a:pt x="304" y="26"/>
                  </a:lnTo>
                  <a:lnTo>
                    <a:pt x="306" y="26"/>
                  </a:lnTo>
                  <a:lnTo>
                    <a:pt x="304" y="28"/>
                  </a:lnTo>
                  <a:lnTo>
                    <a:pt x="304" y="32"/>
                  </a:lnTo>
                  <a:lnTo>
                    <a:pt x="304" y="36"/>
                  </a:lnTo>
                  <a:lnTo>
                    <a:pt x="300" y="36"/>
                  </a:lnTo>
                  <a:lnTo>
                    <a:pt x="296" y="40"/>
                  </a:lnTo>
                  <a:lnTo>
                    <a:pt x="292" y="44"/>
                  </a:lnTo>
                  <a:lnTo>
                    <a:pt x="288" y="44"/>
                  </a:lnTo>
                  <a:lnTo>
                    <a:pt x="288" y="48"/>
                  </a:lnTo>
                  <a:lnTo>
                    <a:pt x="284" y="48"/>
                  </a:lnTo>
                  <a:lnTo>
                    <a:pt x="280" y="48"/>
                  </a:lnTo>
                  <a:lnTo>
                    <a:pt x="278" y="52"/>
                  </a:lnTo>
                  <a:lnTo>
                    <a:pt x="274" y="52"/>
                  </a:lnTo>
                  <a:lnTo>
                    <a:pt x="270" y="52"/>
                  </a:lnTo>
                  <a:lnTo>
                    <a:pt x="270" y="54"/>
                  </a:lnTo>
                  <a:lnTo>
                    <a:pt x="270" y="58"/>
                  </a:lnTo>
                  <a:lnTo>
                    <a:pt x="270" y="62"/>
                  </a:lnTo>
                  <a:lnTo>
                    <a:pt x="266" y="62"/>
                  </a:lnTo>
                  <a:lnTo>
                    <a:pt x="266" y="58"/>
                  </a:lnTo>
                  <a:lnTo>
                    <a:pt x="270" y="58"/>
                  </a:lnTo>
                  <a:lnTo>
                    <a:pt x="266" y="58"/>
                  </a:lnTo>
                  <a:lnTo>
                    <a:pt x="266" y="62"/>
                  </a:lnTo>
                  <a:lnTo>
                    <a:pt x="262" y="66"/>
                  </a:lnTo>
                  <a:lnTo>
                    <a:pt x="258" y="70"/>
                  </a:lnTo>
                  <a:lnTo>
                    <a:pt x="258" y="74"/>
                  </a:lnTo>
                  <a:lnTo>
                    <a:pt x="254" y="78"/>
                  </a:lnTo>
                  <a:lnTo>
                    <a:pt x="254" y="82"/>
                  </a:lnTo>
                  <a:lnTo>
                    <a:pt x="254" y="88"/>
                  </a:lnTo>
                  <a:lnTo>
                    <a:pt x="254" y="92"/>
                  </a:lnTo>
                  <a:lnTo>
                    <a:pt x="258" y="92"/>
                  </a:lnTo>
                  <a:lnTo>
                    <a:pt x="262" y="92"/>
                  </a:lnTo>
                  <a:lnTo>
                    <a:pt x="262" y="96"/>
                  </a:lnTo>
                  <a:lnTo>
                    <a:pt x="258" y="96"/>
                  </a:lnTo>
                  <a:lnTo>
                    <a:pt x="258" y="100"/>
                  </a:lnTo>
                  <a:lnTo>
                    <a:pt x="254" y="100"/>
                  </a:lnTo>
                  <a:lnTo>
                    <a:pt x="254" y="104"/>
                  </a:lnTo>
                  <a:lnTo>
                    <a:pt x="250" y="104"/>
                  </a:lnTo>
                  <a:lnTo>
                    <a:pt x="250" y="108"/>
                  </a:lnTo>
                  <a:lnTo>
                    <a:pt x="250" y="110"/>
                  </a:lnTo>
                  <a:lnTo>
                    <a:pt x="248" y="110"/>
                  </a:lnTo>
                  <a:lnTo>
                    <a:pt x="248" y="114"/>
                  </a:lnTo>
                  <a:lnTo>
                    <a:pt x="248" y="118"/>
                  </a:lnTo>
                  <a:lnTo>
                    <a:pt x="244" y="118"/>
                  </a:lnTo>
                  <a:lnTo>
                    <a:pt x="240" y="118"/>
                  </a:lnTo>
                  <a:lnTo>
                    <a:pt x="236" y="118"/>
                  </a:lnTo>
                  <a:lnTo>
                    <a:pt x="236" y="122"/>
                  </a:lnTo>
                  <a:lnTo>
                    <a:pt x="232" y="126"/>
                  </a:lnTo>
                  <a:lnTo>
                    <a:pt x="232" y="130"/>
                  </a:lnTo>
                  <a:lnTo>
                    <a:pt x="228" y="130"/>
                  </a:lnTo>
                  <a:lnTo>
                    <a:pt x="228" y="134"/>
                  </a:lnTo>
                  <a:lnTo>
                    <a:pt x="224" y="134"/>
                  </a:lnTo>
                  <a:lnTo>
                    <a:pt x="220" y="134"/>
                  </a:lnTo>
                  <a:lnTo>
                    <a:pt x="218" y="138"/>
                  </a:lnTo>
                  <a:lnTo>
                    <a:pt x="218" y="134"/>
                  </a:lnTo>
                  <a:lnTo>
                    <a:pt x="214" y="134"/>
                  </a:lnTo>
                  <a:lnTo>
                    <a:pt x="210" y="134"/>
                  </a:lnTo>
                  <a:lnTo>
                    <a:pt x="206" y="134"/>
                  </a:lnTo>
                  <a:lnTo>
                    <a:pt x="202" y="134"/>
                  </a:lnTo>
                  <a:lnTo>
                    <a:pt x="198" y="134"/>
                  </a:lnTo>
                  <a:lnTo>
                    <a:pt x="194" y="134"/>
                  </a:lnTo>
                  <a:lnTo>
                    <a:pt x="194" y="138"/>
                  </a:lnTo>
                  <a:lnTo>
                    <a:pt x="192" y="138"/>
                  </a:lnTo>
                  <a:lnTo>
                    <a:pt x="188" y="138"/>
                  </a:lnTo>
                  <a:lnTo>
                    <a:pt x="188" y="140"/>
                  </a:lnTo>
                  <a:lnTo>
                    <a:pt x="184" y="140"/>
                  </a:lnTo>
                  <a:lnTo>
                    <a:pt x="184" y="144"/>
                  </a:lnTo>
                  <a:lnTo>
                    <a:pt x="180" y="144"/>
                  </a:lnTo>
                  <a:lnTo>
                    <a:pt x="180" y="148"/>
                  </a:lnTo>
                  <a:lnTo>
                    <a:pt x="176" y="148"/>
                  </a:lnTo>
                  <a:lnTo>
                    <a:pt x="176" y="144"/>
                  </a:lnTo>
                  <a:lnTo>
                    <a:pt x="172" y="144"/>
                  </a:lnTo>
                  <a:lnTo>
                    <a:pt x="172" y="140"/>
                  </a:lnTo>
                  <a:lnTo>
                    <a:pt x="168" y="140"/>
                  </a:lnTo>
                  <a:lnTo>
                    <a:pt x="172" y="138"/>
                  </a:lnTo>
                  <a:lnTo>
                    <a:pt x="168" y="138"/>
                  </a:lnTo>
                  <a:lnTo>
                    <a:pt x="168" y="134"/>
                  </a:lnTo>
                  <a:lnTo>
                    <a:pt x="164" y="130"/>
                  </a:lnTo>
                  <a:lnTo>
                    <a:pt x="162" y="126"/>
                  </a:lnTo>
                  <a:lnTo>
                    <a:pt x="158" y="126"/>
                  </a:lnTo>
                  <a:lnTo>
                    <a:pt x="154" y="126"/>
                  </a:lnTo>
                  <a:lnTo>
                    <a:pt x="154" y="122"/>
                  </a:lnTo>
                  <a:lnTo>
                    <a:pt x="154" y="118"/>
                  </a:lnTo>
                  <a:lnTo>
                    <a:pt x="150" y="118"/>
                  </a:lnTo>
                  <a:lnTo>
                    <a:pt x="154" y="114"/>
                  </a:lnTo>
                  <a:lnTo>
                    <a:pt x="154" y="110"/>
                  </a:lnTo>
                  <a:lnTo>
                    <a:pt x="158" y="110"/>
                  </a:lnTo>
                  <a:lnTo>
                    <a:pt x="162" y="108"/>
                  </a:lnTo>
                  <a:lnTo>
                    <a:pt x="158" y="108"/>
                  </a:lnTo>
                  <a:lnTo>
                    <a:pt x="158" y="104"/>
                  </a:lnTo>
                  <a:lnTo>
                    <a:pt x="154" y="104"/>
                  </a:lnTo>
                  <a:lnTo>
                    <a:pt x="154" y="100"/>
                  </a:lnTo>
                  <a:lnTo>
                    <a:pt x="154" y="96"/>
                  </a:lnTo>
                  <a:lnTo>
                    <a:pt x="158" y="96"/>
                  </a:lnTo>
                  <a:lnTo>
                    <a:pt x="158" y="92"/>
                  </a:lnTo>
                  <a:lnTo>
                    <a:pt x="162" y="88"/>
                  </a:lnTo>
                  <a:lnTo>
                    <a:pt x="158" y="88"/>
                  </a:lnTo>
                  <a:lnTo>
                    <a:pt x="154" y="84"/>
                  </a:lnTo>
                  <a:lnTo>
                    <a:pt x="154" y="82"/>
                  </a:lnTo>
                  <a:lnTo>
                    <a:pt x="150" y="78"/>
                  </a:lnTo>
                  <a:lnTo>
                    <a:pt x="154" y="78"/>
                  </a:lnTo>
                  <a:lnTo>
                    <a:pt x="158" y="78"/>
                  </a:lnTo>
                  <a:lnTo>
                    <a:pt x="162" y="70"/>
                  </a:lnTo>
                  <a:lnTo>
                    <a:pt x="158" y="70"/>
                  </a:lnTo>
                  <a:lnTo>
                    <a:pt x="158" y="66"/>
                  </a:lnTo>
                  <a:lnTo>
                    <a:pt x="162" y="66"/>
                  </a:lnTo>
                  <a:lnTo>
                    <a:pt x="162" y="62"/>
                  </a:lnTo>
                  <a:lnTo>
                    <a:pt x="162" y="58"/>
                  </a:lnTo>
                  <a:lnTo>
                    <a:pt x="162" y="54"/>
                  </a:lnTo>
                  <a:lnTo>
                    <a:pt x="162" y="52"/>
                  </a:lnTo>
                  <a:lnTo>
                    <a:pt x="164" y="48"/>
                  </a:lnTo>
                  <a:lnTo>
                    <a:pt x="168" y="48"/>
                  </a:lnTo>
                  <a:lnTo>
                    <a:pt x="168" y="44"/>
                  </a:lnTo>
                  <a:lnTo>
                    <a:pt x="168" y="40"/>
                  </a:lnTo>
                  <a:lnTo>
                    <a:pt x="172" y="40"/>
                  </a:lnTo>
                  <a:lnTo>
                    <a:pt x="168" y="40"/>
                  </a:lnTo>
                  <a:lnTo>
                    <a:pt x="164" y="40"/>
                  </a:lnTo>
                  <a:lnTo>
                    <a:pt x="164" y="36"/>
                  </a:lnTo>
                  <a:lnTo>
                    <a:pt x="164" y="32"/>
                  </a:lnTo>
                  <a:lnTo>
                    <a:pt x="162" y="32"/>
                  </a:lnTo>
                  <a:lnTo>
                    <a:pt x="158" y="32"/>
                  </a:lnTo>
                  <a:lnTo>
                    <a:pt x="158" y="36"/>
                  </a:lnTo>
                  <a:lnTo>
                    <a:pt x="154" y="36"/>
                  </a:lnTo>
                  <a:lnTo>
                    <a:pt x="150" y="36"/>
                  </a:lnTo>
                  <a:lnTo>
                    <a:pt x="146" y="36"/>
                  </a:lnTo>
                  <a:lnTo>
                    <a:pt x="142" y="36"/>
                  </a:lnTo>
                  <a:lnTo>
                    <a:pt x="142" y="32"/>
                  </a:lnTo>
                  <a:lnTo>
                    <a:pt x="142" y="28"/>
                  </a:lnTo>
                  <a:lnTo>
                    <a:pt x="138" y="28"/>
                  </a:lnTo>
                  <a:lnTo>
                    <a:pt x="138" y="32"/>
                  </a:lnTo>
                  <a:lnTo>
                    <a:pt x="134" y="32"/>
                  </a:lnTo>
                  <a:lnTo>
                    <a:pt x="132" y="36"/>
                  </a:lnTo>
                  <a:lnTo>
                    <a:pt x="132" y="32"/>
                  </a:lnTo>
                  <a:lnTo>
                    <a:pt x="132" y="28"/>
                  </a:lnTo>
                  <a:lnTo>
                    <a:pt x="134" y="28"/>
                  </a:lnTo>
                  <a:lnTo>
                    <a:pt x="134" y="26"/>
                  </a:lnTo>
                  <a:lnTo>
                    <a:pt x="134" y="28"/>
                  </a:lnTo>
                  <a:lnTo>
                    <a:pt x="132" y="28"/>
                  </a:lnTo>
                  <a:lnTo>
                    <a:pt x="132" y="26"/>
                  </a:lnTo>
                  <a:lnTo>
                    <a:pt x="134" y="26"/>
                  </a:lnTo>
                  <a:lnTo>
                    <a:pt x="132" y="26"/>
                  </a:lnTo>
                  <a:lnTo>
                    <a:pt x="132" y="22"/>
                  </a:lnTo>
                  <a:lnTo>
                    <a:pt x="132" y="26"/>
                  </a:lnTo>
                  <a:lnTo>
                    <a:pt x="134" y="22"/>
                  </a:lnTo>
                  <a:lnTo>
                    <a:pt x="132" y="22"/>
                  </a:lnTo>
                  <a:lnTo>
                    <a:pt x="134" y="22"/>
                  </a:lnTo>
                  <a:lnTo>
                    <a:pt x="134" y="18"/>
                  </a:lnTo>
                  <a:lnTo>
                    <a:pt x="132" y="22"/>
                  </a:lnTo>
                  <a:lnTo>
                    <a:pt x="132" y="18"/>
                  </a:lnTo>
                  <a:lnTo>
                    <a:pt x="128" y="18"/>
                  </a:lnTo>
                  <a:lnTo>
                    <a:pt x="128" y="14"/>
                  </a:lnTo>
                  <a:lnTo>
                    <a:pt x="128" y="12"/>
                  </a:lnTo>
                  <a:lnTo>
                    <a:pt x="132" y="12"/>
                  </a:lnTo>
                  <a:lnTo>
                    <a:pt x="132" y="8"/>
                  </a:lnTo>
                  <a:lnTo>
                    <a:pt x="134" y="8"/>
                  </a:lnTo>
                  <a:lnTo>
                    <a:pt x="138" y="8"/>
                  </a:lnTo>
                  <a:lnTo>
                    <a:pt x="142" y="4"/>
                  </a:lnTo>
                  <a:lnTo>
                    <a:pt x="146" y="0"/>
                  </a:lnTo>
                  <a:lnTo>
                    <a:pt x="150" y="0"/>
                  </a:lnTo>
                  <a:lnTo>
                    <a:pt x="154" y="0"/>
                  </a:lnTo>
                  <a:lnTo>
                    <a:pt x="154" y="4"/>
                  </a:lnTo>
                  <a:lnTo>
                    <a:pt x="158" y="4"/>
                  </a:lnTo>
                  <a:lnTo>
                    <a:pt x="162" y="4"/>
                  </a:lnTo>
                  <a:lnTo>
                    <a:pt x="164" y="4"/>
                  </a:lnTo>
                  <a:lnTo>
                    <a:pt x="168" y="4"/>
                  </a:lnTo>
                  <a:lnTo>
                    <a:pt x="172" y="4"/>
                  </a:lnTo>
                  <a:lnTo>
                    <a:pt x="176" y="0"/>
                  </a:lnTo>
                  <a:lnTo>
                    <a:pt x="176" y="4"/>
                  </a:lnTo>
                  <a:lnTo>
                    <a:pt x="180" y="4"/>
                  </a:lnTo>
                  <a:lnTo>
                    <a:pt x="184" y="4"/>
                  </a:lnTo>
                  <a:lnTo>
                    <a:pt x="188" y="4"/>
                  </a:lnTo>
                  <a:lnTo>
                    <a:pt x="192" y="4"/>
                  </a:lnTo>
                  <a:lnTo>
                    <a:pt x="192" y="8"/>
                  </a:lnTo>
                  <a:lnTo>
                    <a:pt x="194" y="8"/>
                  </a:lnTo>
                  <a:lnTo>
                    <a:pt x="194" y="8"/>
                  </a:lnTo>
                  <a:lnTo>
                    <a:pt x="194" y="8"/>
                  </a:lnTo>
                  <a:close/>
                  <a:moveTo>
                    <a:pt x="184" y="152"/>
                  </a:moveTo>
                  <a:lnTo>
                    <a:pt x="184" y="148"/>
                  </a:lnTo>
                  <a:lnTo>
                    <a:pt x="184" y="152"/>
                  </a:lnTo>
                  <a:lnTo>
                    <a:pt x="184" y="152"/>
                  </a:lnTo>
                  <a:lnTo>
                    <a:pt x="184" y="152"/>
                  </a:lnTo>
                  <a:close/>
                  <a:moveTo>
                    <a:pt x="218" y="164"/>
                  </a:moveTo>
                  <a:lnTo>
                    <a:pt x="218" y="160"/>
                  </a:lnTo>
                  <a:lnTo>
                    <a:pt x="218" y="164"/>
                  </a:lnTo>
                  <a:lnTo>
                    <a:pt x="218" y="164"/>
                  </a:lnTo>
                  <a:lnTo>
                    <a:pt x="218" y="164"/>
                  </a:lnTo>
                  <a:close/>
                  <a:moveTo>
                    <a:pt x="318" y="74"/>
                  </a:moveTo>
                  <a:lnTo>
                    <a:pt x="314" y="74"/>
                  </a:lnTo>
                  <a:lnTo>
                    <a:pt x="310" y="70"/>
                  </a:lnTo>
                  <a:lnTo>
                    <a:pt x="314" y="70"/>
                  </a:lnTo>
                  <a:lnTo>
                    <a:pt x="318" y="70"/>
                  </a:lnTo>
                  <a:lnTo>
                    <a:pt x="318" y="74"/>
                  </a:lnTo>
                  <a:lnTo>
                    <a:pt x="318" y="74"/>
                  </a:lnTo>
                  <a:lnTo>
                    <a:pt x="318" y="74"/>
                  </a:lnTo>
                  <a:close/>
                  <a:moveTo>
                    <a:pt x="292" y="82"/>
                  </a:moveTo>
                  <a:lnTo>
                    <a:pt x="292" y="78"/>
                  </a:lnTo>
                  <a:lnTo>
                    <a:pt x="296" y="78"/>
                  </a:lnTo>
                  <a:lnTo>
                    <a:pt x="300" y="74"/>
                  </a:lnTo>
                  <a:lnTo>
                    <a:pt x="304" y="74"/>
                  </a:lnTo>
                  <a:lnTo>
                    <a:pt x="304" y="78"/>
                  </a:lnTo>
                  <a:lnTo>
                    <a:pt x="306" y="78"/>
                  </a:lnTo>
                  <a:lnTo>
                    <a:pt x="306" y="82"/>
                  </a:lnTo>
                  <a:lnTo>
                    <a:pt x="304" y="82"/>
                  </a:lnTo>
                  <a:lnTo>
                    <a:pt x="304" y="84"/>
                  </a:lnTo>
                  <a:lnTo>
                    <a:pt x="300" y="84"/>
                  </a:lnTo>
                  <a:lnTo>
                    <a:pt x="296" y="84"/>
                  </a:lnTo>
                  <a:lnTo>
                    <a:pt x="296" y="82"/>
                  </a:lnTo>
                  <a:lnTo>
                    <a:pt x="292" y="82"/>
                  </a:lnTo>
                  <a:lnTo>
                    <a:pt x="292" y="82"/>
                  </a:lnTo>
                  <a:lnTo>
                    <a:pt x="292" y="82"/>
                  </a:lnTo>
                  <a:close/>
                  <a:moveTo>
                    <a:pt x="278" y="92"/>
                  </a:moveTo>
                  <a:lnTo>
                    <a:pt x="278" y="88"/>
                  </a:lnTo>
                  <a:lnTo>
                    <a:pt x="280" y="88"/>
                  </a:lnTo>
                  <a:lnTo>
                    <a:pt x="280" y="92"/>
                  </a:lnTo>
                  <a:lnTo>
                    <a:pt x="278" y="92"/>
                  </a:lnTo>
                  <a:lnTo>
                    <a:pt x="278" y="92"/>
                  </a:lnTo>
                  <a:lnTo>
                    <a:pt x="278" y="92"/>
                  </a:lnTo>
                  <a:close/>
                  <a:moveTo>
                    <a:pt x="278" y="96"/>
                  </a:moveTo>
                  <a:lnTo>
                    <a:pt x="280" y="96"/>
                  </a:lnTo>
                  <a:lnTo>
                    <a:pt x="278" y="96"/>
                  </a:lnTo>
                  <a:lnTo>
                    <a:pt x="278" y="96"/>
                  </a:lnTo>
                  <a:lnTo>
                    <a:pt x="278" y="96"/>
                  </a:lnTo>
                  <a:close/>
                  <a:moveTo>
                    <a:pt x="64" y="282"/>
                  </a:moveTo>
                  <a:lnTo>
                    <a:pt x="64" y="278"/>
                  </a:lnTo>
                  <a:lnTo>
                    <a:pt x="60" y="278"/>
                  </a:lnTo>
                  <a:lnTo>
                    <a:pt x="64" y="278"/>
                  </a:lnTo>
                  <a:lnTo>
                    <a:pt x="64" y="276"/>
                  </a:lnTo>
                  <a:lnTo>
                    <a:pt x="68" y="276"/>
                  </a:lnTo>
                  <a:lnTo>
                    <a:pt x="68" y="278"/>
                  </a:lnTo>
                  <a:lnTo>
                    <a:pt x="64" y="278"/>
                  </a:lnTo>
                  <a:lnTo>
                    <a:pt x="64" y="282"/>
                  </a:lnTo>
                  <a:lnTo>
                    <a:pt x="64" y="282"/>
                  </a:lnTo>
                  <a:lnTo>
                    <a:pt x="64" y="282"/>
                  </a:lnTo>
                  <a:close/>
                  <a:moveTo>
                    <a:pt x="8" y="286"/>
                  </a:moveTo>
                  <a:lnTo>
                    <a:pt x="4" y="286"/>
                  </a:lnTo>
                  <a:lnTo>
                    <a:pt x="4" y="282"/>
                  </a:lnTo>
                  <a:lnTo>
                    <a:pt x="4" y="278"/>
                  </a:lnTo>
                  <a:lnTo>
                    <a:pt x="4" y="282"/>
                  </a:lnTo>
                  <a:lnTo>
                    <a:pt x="8" y="282"/>
                  </a:lnTo>
                  <a:lnTo>
                    <a:pt x="8" y="286"/>
                  </a:lnTo>
                  <a:lnTo>
                    <a:pt x="8" y="286"/>
                  </a:lnTo>
                  <a:lnTo>
                    <a:pt x="8" y="286"/>
                  </a:lnTo>
                  <a:close/>
                  <a:moveTo>
                    <a:pt x="56" y="294"/>
                  </a:moveTo>
                  <a:lnTo>
                    <a:pt x="52" y="294"/>
                  </a:lnTo>
                  <a:lnTo>
                    <a:pt x="56" y="294"/>
                  </a:lnTo>
                  <a:lnTo>
                    <a:pt x="56" y="290"/>
                  </a:lnTo>
                  <a:lnTo>
                    <a:pt x="60" y="286"/>
                  </a:lnTo>
                  <a:lnTo>
                    <a:pt x="60" y="282"/>
                  </a:lnTo>
                  <a:lnTo>
                    <a:pt x="64" y="282"/>
                  </a:lnTo>
                  <a:lnTo>
                    <a:pt x="64" y="286"/>
                  </a:lnTo>
                  <a:lnTo>
                    <a:pt x="60" y="290"/>
                  </a:lnTo>
                  <a:lnTo>
                    <a:pt x="60" y="294"/>
                  </a:lnTo>
                  <a:lnTo>
                    <a:pt x="56" y="294"/>
                  </a:lnTo>
                  <a:lnTo>
                    <a:pt x="56" y="294"/>
                  </a:lnTo>
                  <a:lnTo>
                    <a:pt x="56" y="294"/>
                  </a:lnTo>
                  <a:close/>
                  <a:moveTo>
                    <a:pt x="22" y="298"/>
                  </a:moveTo>
                  <a:lnTo>
                    <a:pt x="22" y="294"/>
                  </a:lnTo>
                  <a:lnTo>
                    <a:pt x="20" y="294"/>
                  </a:lnTo>
                  <a:lnTo>
                    <a:pt x="20" y="290"/>
                  </a:lnTo>
                  <a:lnTo>
                    <a:pt x="22" y="290"/>
                  </a:lnTo>
                  <a:lnTo>
                    <a:pt x="26" y="286"/>
                  </a:lnTo>
                  <a:lnTo>
                    <a:pt x="30" y="286"/>
                  </a:lnTo>
                  <a:lnTo>
                    <a:pt x="26" y="286"/>
                  </a:lnTo>
                  <a:lnTo>
                    <a:pt x="26" y="290"/>
                  </a:lnTo>
                  <a:lnTo>
                    <a:pt x="26" y="294"/>
                  </a:lnTo>
                  <a:lnTo>
                    <a:pt x="22" y="294"/>
                  </a:lnTo>
                  <a:lnTo>
                    <a:pt x="22" y="298"/>
                  </a:lnTo>
                  <a:lnTo>
                    <a:pt x="22" y="298"/>
                  </a:lnTo>
                  <a:lnTo>
                    <a:pt x="22" y="298"/>
                  </a:lnTo>
                  <a:close/>
                  <a:moveTo>
                    <a:pt x="16" y="298"/>
                  </a:moveTo>
                  <a:lnTo>
                    <a:pt x="12" y="294"/>
                  </a:lnTo>
                  <a:lnTo>
                    <a:pt x="16" y="294"/>
                  </a:lnTo>
                  <a:lnTo>
                    <a:pt x="16" y="298"/>
                  </a:lnTo>
                  <a:lnTo>
                    <a:pt x="16" y="298"/>
                  </a:lnTo>
                  <a:lnTo>
                    <a:pt x="16" y="298"/>
                  </a:lnTo>
                  <a:close/>
                  <a:moveTo>
                    <a:pt x="38" y="302"/>
                  </a:moveTo>
                  <a:lnTo>
                    <a:pt x="34" y="298"/>
                  </a:lnTo>
                  <a:lnTo>
                    <a:pt x="34" y="294"/>
                  </a:lnTo>
                  <a:lnTo>
                    <a:pt x="38" y="294"/>
                  </a:lnTo>
                  <a:lnTo>
                    <a:pt x="42" y="294"/>
                  </a:lnTo>
                  <a:lnTo>
                    <a:pt x="42" y="298"/>
                  </a:lnTo>
                  <a:lnTo>
                    <a:pt x="38" y="302"/>
                  </a:lnTo>
                  <a:lnTo>
                    <a:pt x="38" y="302"/>
                  </a:lnTo>
                  <a:lnTo>
                    <a:pt x="38" y="302"/>
                  </a:lnTo>
                  <a:close/>
                  <a:moveTo>
                    <a:pt x="4" y="302"/>
                  </a:moveTo>
                  <a:lnTo>
                    <a:pt x="0" y="302"/>
                  </a:lnTo>
                  <a:lnTo>
                    <a:pt x="4" y="302"/>
                  </a:lnTo>
                  <a:lnTo>
                    <a:pt x="4" y="298"/>
                  </a:lnTo>
                  <a:lnTo>
                    <a:pt x="4" y="302"/>
                  </a:lnTo>
                  <a:lnTo>
                    <a:pt x="4" y="302"/>
                  </a:lnTo>
                  <a:lnTo>
                    <a:pt x="4" y="30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196"/>
            <p:cNvSpPr>
              <a:spLocks noEditPoints="1"/>
            </p:cNvSpPr>
            <p:nvPr/>
          </p:nvSpPr>
          <p:spPr bwMode="auto">
            <a:xfrm>
              <a:off x="393700" y="2330518"/>
              <a:ext cx="8032750" cy="1711325"/>
            </a:xfrm>
            <a:custGeom>
              <a:avLst/>
              <a:gdLst>
                <a:gd name="T0" fmla="*/ 374 w 5060"/>
                <a:gd name="T1" fmla="*/ 280 h 1078"/>
                <a:gd name="T2" fmla="*/ 344 w 5060"/>
                <a:gd name="T3" fmla="*/ 284 h 1078"/>
                <a:gd name="T4" fmla="*/ 280 w 5060"/>
                <a:gd name="T5" fmla="*/ 358 h 1078"/>
                <a:gd name="T6" fmla="*/ 228 w 5060"/>
                <a:gd name="T7" fmla="*/ 370 h 1078"/>
                <a:gd name="T8" fmla="*/ 284 w 5060"/>
                <a:gd name="T9" fmla="*/ 294 h 1078"/>
                <a:gd name="T10" fmla="*/ 224 w 5060"/>
                <a:gd name="T11" fmla="*/ 262 h 1078"/>
                <a:gd name="T12" fmla="*/ 192 w 5060"/>
                <a:gd name="T13" fmla="*/ 238 h 1078"/>
                <a:gd name="T14" fmla="*/ 244 w 5060"/>
                <a:gd name="T15" fmla="*/ 176 h 1078"/>
                <a:gd name="T16" fmla="*/ 162 w 5060"/>
                <a:gd name="T17" fmla="*/ 150 h 1078"/>
                <a:gd name="T18" fmla="*/ 232 w 5060"/>
                <a:gd name="T19" fmla="*/ 136 h 1078"/>
                <a:gd name="T20" fmla="*/ 202 w 5060"/>
                <a:gd name="T21" fmla="*/ 94 h 1078"/>
                <a:gd name="T22" fmla="*/ 254 w 5060"/>
                <a:gd name="T23" fmla="*/ 24 h 1078"/>
                <a:gd name="T24" fmla="*/ 344 w 5060"/>
                <a:gd name="T25" fmla="*/ 12 h 1078"/>
                <a:gd name="T26" fmla="*/ 508 w 5060"/>
                <a:gd name="T27" fmla="*/ 38 h 1078"/>
                <a:gd name="T28" fmla="*/ 606 w 5060"/>
                <a:gd name="T29" fmla="*/ 280 h 1078"/>
                <a:gd name="T30" fmla="*/ 672 w 5060"/>
                <a:gd name="T31" fmla="*/ 380 h 1078"/>
                <a:gd name="T32" fmla="*/ 630 w 5060"/>
                <a:gd name="T33" fmla="*/ 322 h 1078"/>
                <a:gd name="T34" fmla="*/ 598 w 5060"/>
                <a:gd name="T35" fmla="*/ 302 h 1078"/>
                <a:gd name="T36" fmla="*/ 552 w 5060"/>
                <a:gd name="T37" fmla="*/ 276 h 1078"/>
                <a:gd name="T38" fmla="*/ 448 w 5060"/>
                <a:gd name="T39" fmla="*/ 246 h 1078"/>
                <a:gd name="T40" fmla="*/ 1440 w 5060"/>
                <a:gd name="T41" fmla="*/ 728 h 1078"/>
                <a:gd name="T42" fmla="*/ 1450 w 5060"/>
                <a:gd name="T43" fmla="*/ 764 h 1078"/>
                <a:gd name="T44" fmla="*/ 1428 w 5060"/>
                <a:gd name="T45" fmla="*/ 794 h 1078"/>
                <a:gd name="T46" fmla="*/ 1380 w 5060"/>
                <a:gd name="T47" fmla="*/ 906 h 1078"/>
                <a:gd name="T48" fmla="*/ 1350 w 5060"/>
                <a:gd name="T49" fmla="*/ 914 h 1078"/>
                <a:gd name="T50" fmla="*/ 1274 w 5060"/>
                <a:gd name="T51" fmla="*/ 874 h 1078"/>
                <a:gd name="T52" fmla="*/ 1198 w 5060"/>
                <a:gd name="T53" fmla="*/ 884 h 1078"/>
                <a:gd name="T54" fmla="*/ 1144 w 5060"/>
                <a:gd name="T55" fmla="*/ 952 h 1078"/>
                <a:gd name="T56" fmla="*/ 1026 w 5060"/>
                <a:gd name="T57" fmla="*/ 858 h 1078"/>
                <a:gd name="T58" fmla="*/ 846 w 5060"/>
                <a:gd name="T59" fmla="*/ 806 h 1078"/>
                <a:gd name="T60" fmla="*/ 784 w 5060"/>
                <a:gd name="T61" fmla="*/ 732 h 1078"/>
                <a:gd name="T62" fmla="*/ 772 w 5060"/>
                <a:gd name="T63" fmla="*/ 568 h 1078"/>
                <a:gd name="T64" fmla="*/ 790 w 5060"/>
                <a:gd name="T65" fmla="*/ 546 h 1078"/>
                <a:gd name="T66" fmla="*/ 1010 w 5060"/>
                <a:gd name="T67" fmla="*/ 512 h 1078"/>
                <a:gd name="T68" fmla="*/ 1242 w 5060"/>
                <a:gd name="T69" fmla="*/ 530 h 1078"/>
                <a:gd name="T70" fmla="*/ 1376 w 5060"/>
                <a:gd name="T71" fmla="*/ 648 h 1078"/>
                <a:gd name="T72" fmla="*/ 1532 w 5060"/>
                <a:gd name="T73" fmla="*/ 556 h 1078"/>
                <a:gd name="T74" fmla="*/ 1526 w 5060"/>
                <a:gd name="T75" fmla="*/ 620 h 1078"/>
                <a:gd name="T76" fmla="*/ 1472 w 5060"/>
                <a:gd name="T77" fmla="*/ 676 h 1078"/>
                <a:gd name="T78" fmla="*/ 1442 w 5060"/>
                <a:gd name="T79" fmla="*/ 728 h 1078"/>
                <a:gd name="T80" fmla="*/ 426 w 5060"/>
                <a:gd name="T81" fmla="*/ 258 h 1078"/>
                <a:gd name="T82" fmla="*/ 120 w 5060"/>
                <a:gd name="T83" fmla="*/ 350 h 1078"/>
                <a:gd name="T84" fmla="*/ 1144 w 5060"/>
                <a:gd name="T85" fmla="*/ 926 h 1078"/>
                <a:gd name="T86" fmla="*/ 116 w 5060"/>
                <a:gd name="T87" fmla="*/ 194 h 1078"/>
                <a:gd name="T88" fmla="*/ 172 w 5060"/>
                <a:gd name="T89" fmla="*/ 266 h 1078"/>
                <a:gd name="T90" fmla="*/ 370 w 5060"/>
                <a:gd name="T91" fmla="*/ 318 h 1078"/>
                <a:gd name="T92" fmla="*/ 606 w 5060"/>
                <a:gd name="T93" fmla="*/ 314 h 1078"/>
                <a:gd name="T94" fmla="*/ 348 w 5060"/>
                <a:gd name="T95" fmla="*/ 324 h 1078"/>
                <a:gd name="T96" fmla="*/ 340 w 5060"/>
                <a:gd name="T97" fmla="*/ 328 h 1078"/>
                <a:gd name="T98" fmla="*/ 354 w 5060"/>
                <a:gd name="T99" fmla="*/ 340 h 1078"/>
                <a:gd name="T100" fmla="*/ 630 w 5060"/>
                <a:gd name="T101" fmla="*/ 350 h 1078"/>
                <a:gd name="T102" fmla="*/ 648 w 5060"/>
                <a:gd name="T103" fmla="*/ 378 h 1078"/>
                <a:gd name="T104" fmla="*/ 660 w 5060"/>
                <a:gd name="T105" fmla="*/ 374 h 1078"/>
                <a:gd name="T106" fmla="*/ 630 w 5060"/>
                <a:gd name="T107" fmla="*/ 374 h 1078"/>
                <a:gd name="T108" fmla="*/ 634 w 5060"/>
                <a:gd name="T109" fmla="*/ 384 h 1078"/>
                <a:gd name="T110" fmla="*/ 642 w 5060"/>
                <a:gd name="T111" fmla="*/ 388 h 1078"/>
                <a:gd name="T112" fmla="*/ 168 w 5060"/>
                <a:gd name="T113" fmla="*/ 414 h 1078"/>
                <a:gd name="T114" fmla="*/ 52 w 5060"/>
                <a:gd name="T115" fmla="*/ 440 h 1078"/>
                <a:gd name="T116" fmla="*/ 24 w 5060"/>
                <a:gd name="T117" fmla="*/ 452 h 1078"/>
                <a:gd name="T118" fmla="*/ 780 w 5060"/>
                <a:gd name="T119" fmla="*/ 522 h 1078"/>
                <a:gd name="T120" fmla="*/ 1480 w 5060"/>
                <a:gd name="T121" fmla="*/ 678 h 1078"/>
                <a:gd name="T122" fmla="*/ 1152 w 5060"/>
                <a:gd name="T123" fmla="*/ 914 h 1078"/>
                <a:gd name="T124" fmla="*/ 302 w 5060"/>
                <a:gd name="T125" fmla="*/ 104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60" h="1078">
                  <a:moveTo>
                    <a:pt x="418" y="266"/>
                  </a:moveTo>
                  <a:lnTo>
                    <a:pt x="418" y="262"/>
                  </a:lnTo>
                  <a:lnTo>
                    <a:pt x="422" y="262"/>
                  </a:lnTo>
                  <a:lnTo>
                    <a:pt x="426" y="262"/>
                  </a:lnTo>
                  <a:lnTo>
                    <a:pt x="430" y="262"/>
                  </a:lnTo>
                  <a:lnTo>
                    <a:pt x="430" y="266"/>
                  </a:lnTo>
                  <a:lnTo>
                    <a:pt x="426" y="266"/>
                  </a:lnTo>
                  <a:lnTo>
                    <a:pt x="422" y="268"/>
                  </a:lnTo>
                  <a:lnTo>
                    <a:pt x="426" y="268"/>
                  </a:lnTo>
                  <a:lnTo>
                    <a:pt x="426" y="272"/>
                  </a:lnTo>
                  <a:lnTo>
                    <a:pt x="422" y="272"/>
                  </a:lnTo>
                  <a:lnTo>
                    <a:pt x="422" y="268"/>
                  </a:lnTo>
                  <a:lnTo>
                    <a:pt x="422" y="272"/>
                  </a:lnTo>
                  <a:lnTo>
                    <a:pt x="422" y="276"/>
                  </a:lnTo>
                  <a:lnTo>
                    <a:pt x="418" y="276"/>
                  </a:lnTo>
                  <a:lnTo>
                    <a:pt x="414" y="276"/>
                  </a:lnTo>
                  <a:lnTo>
                    <a:pt x="410" y="276"/>
                  </a:lnTo>
                  <a:lnTo>
                    <a:pt x="410" y="272"/>
                  </a:lnTo>
                  <a:lnTo>
                    <a:pt x="410" y="276"/>
                  </a:lnTo>
                  <a:lnTo>
                    <a:pt x="406" y="276"/>
                  </a:lnTo>
                  <a:lnTo>
                    <a:pt x="406" y="272"/>
                  </a:lnTo>
                  <a:lnTo>
                    <a:pt x="406" y="276"/>
                  </a:lnTo>
                  <a:lnTo>
                    <a:pt x="404" y="276"/>
                  </a:lnTo>
                  <a:lnTo>
                    <a:pt x="404" y="280"/>
                  </a:lnTo>
                  <a:lnTo>
                    <a:pt x="406" y="280"/>
                  </a:lnTo>
                  <a:lnTo>
                    <a:pt x="404" y="280"/>
                  </a:lnTo>
                  <a:lnTo>
                    <a:pt x="404" y="276"/>
                  </a:lnTo>
                  <a:lnTo>
                    <a:pt x="404" y="280"/>
                  </a:lnTo>
                  <a:lnTo>
                    <a:pt x="404" y="284"/>
                  </a:lnTo>
                  <a:lnTo>
                    <a:pt x="404" y="280"/>
                  </a:lnTo>
                  <a:lnTo>
                    <a:pt x="400" y="280"/>
                  </a:lnTo>
                  <a:lnTo>
                    <a:pt x="400" y="284"/>
                  </a:lnTo>
                  <a:lnTo>
                    <a:pt x="396" y="288"/>
                  </a:lnTo>
                  <a:lnTo>
                    <a:pt x="392" y="288"/>
                  </a:lnTo>
                  <a:lnTo>
                    <a:pt x="392" y="284"/>
                  </a:lnTo>
                  <a:lnTo>
                    <a:pt x="396" y="284"/>
                  </a:lnTo>
                  <a:lnTo>
                    <a:pt x="396" y="280"/>
                  </a:lnTo>
                  <a:lnTo>
                    <a:pt x="396" y="284"/>
                  </a:lnTo>
                  <a:lnTo>
                    <a:pt x="392" y="284"/>
                  </a:lnTo>
                  <a:lnTo>
                    <a:pt x="392" y="288"/>
                  </a:lnTo>
                  <a:lnTo>
                    <a:pt x="392" y="284"/>
                  </a:lnTo>
                  <a:lnTo>
                    <a:pt x="388" y="284"/>
                  </a:lnTo>
                  <a:lnTo>
                    <a:pt x="392" y="288"/>
                  </a:lnTo>
                  <a:lnTo>
                    <a:pt x="388" y="288"/>
                  </a:lnTo>
                  <a:lnTo>
                    <a:pt x="384" y="292"/>
                  </a:lnTo>
                  <a:lnTo>
                    <a:pt x="380" y="292"/>
                  </a:lnTo>
                  <a:lnTo>
                    <a:pt x="384" y="292"/>
                  </a:lnTo>
                  <a:lnTo>
                    <a:pt x="380" y="292"/>
                  </a:lnTo>
                  <a:lnTo>
                    <a:pt x="378" y="292"/>
                  </a:lnTo>
                  <a:lnTo>
                    <a:pt x="378" y="294"/>
                  </a:lnTo>
                  <a:lnTo>
                    <a:pt x="374" y="294"/>
                  </a:lnTo>
                  <a:lnTo>
                    <a:pt x="374" y="292"/>
                  </a:lnTo>
                  <a:lnTo>
                    <a:pt x="370" y="292"/>
                  </a:lnTo>
                  <a:lnTo>
                    <a:pt x="374" y="288"/>
                  </a:lnTo>
                  <a:lnTo>
                    <a:pt x="378" y="288"/>
                  </a:lnTo>
                  <a:lnTo>
                    <a:pt x="378" y="284"/>
                  </a:lnTo>
                  <a:lnTo>
                    <a:pt x="380" y="284"/>
                  </a:lnTo>
                  <a:lnTo>
                    <a:pt x="384" y="280"/>
                  </a:lnTo>
                  <a:lnTo>
                    <a:pt x="380" y="280"/>
                  </a:lnTo>
                  <a:lnTo>
                    <a:pt x="378" y="284"/>
                  </a:lnTo>
                  <a:lnTo>
                    <a:pt x="374" y="280"/>
                  </a:lnTo>
                  <a:lnTo>
                    <a:pt x="374" y="272"/>
                  </a:lnTo>
                  <a:lnTo>
                    <a:pt x="378" y="272"/>
                  </a:lnTo>
                  <a:lnTo>
                    <a:pt x="378" y="268"/>
                  </a:lnTo>
                  <a:lnTo>
                    <a:pt x="380" y="266"/>
                  </a:lnTo>
                  <a:lnTo>
                    <a:pt x="380" y="262"/>
                  </a:lnTo>
                  <a:lnTo>
                    <a:pt x="380" y="258"/>
                  </a:lnTo>
                  <a:lnTo>
                    <a:pt x="378" y="258"/>
                  </a:lnTo>
                  <a:lnTo>
                    <a:pt x="380" y="258"/>
                  </a:lnTo>
                  <a:lnTo>
                    <a:pt x="384" y="258"/>
                  </a:lnTo>
                  <a:lnTo>
                    <a:pt x="388" y="254"/>
                  </a:lnTo>
                  <a:lnTo>
                    <a:pt x="392" y="250"/>
                  </a:lnTo>
                  <a:lnTo>
                    <a:pt x="396" y="250"/>
                  </a:lnTo>
                  <a:lnTo>
                    <a:pt x="396" y="254"/>
                  </a:lnTo>
                  <a:lnTo>
                    <a:pt x="400" y="254"/>
                  </a:lnTo>
                  <a:lnTo>
                    <a:pt x="400" y="250"/>
                  </a:lnTo>
                  <a:lnTo>
                    <a:pt x="404" y="250"/>
                  </a:lnTo>
                  <a:lnTo>
                    <a:pt x="404" y="254"/>
                  </a:lnTo>
                  <a:lnTo>
                    <a:pt x="406" y="254"/>
                  </a:lnTo>
                  <a:lnTo>
                    <a:pt x="410" y="254"/>
                  </a:lnTo>
                  <a:lnTo>
                    <a:pt x="406" y="254"/>
                  </a:lnTo>
                  <a:lnTo>
                    <a:pt x="404" y="250"/>
                  </a:lnTo>
                  <a:lnTo>
                    <a:pt x="400" y="250"/>
                  </a:lnTo>
                  <a:lnTo>
                    <a:pt x="400" y="246"/>
                  </a:lnTo>
                  <a:lnTo>
                    <a:pt x="400" y="242"/>
                  </a:lnTo>
                  <a:lnTo>
                    <a:pt x="404" y="242"/>
                  </a:lnTo>
                  <a:lnTo>
                    <a:pt x="406" y="242"/>
                  </a:lnTo>
                  <a:lnTo>
                    <a:pt x="410" y="238"/>
                  </a:lnTo>
                  <a:lnTo>
                    <a:pt x="406" y="238"/>
                  </a:lnTo>
                  <a:lnTo>
                    <a:pt x="404" y="238"/>
                  </a:lnTo>
                  <a:lnTo>
                    <a:pt x="404" y="242"/>
                  </a:lnTo>
                  <a:lnTo>
                    <a:pt x="400" y="242"/>
                  </a:lnTo>
                  <a:lnTo>
                    <a:pt x="400" y="246"/>
                  </a:lnTo>
                  <a:lnTo>
                    <a:pt x="396" y="246"/>
                  </a:lnTo>
                  <a:lnTo>
                    <a:pt x="392" y="246"/>
                  </a:lnTo>
                  <a:lnTo>
                    <a:pt x="388" y="246"/>
                  </a:lnTo>
                  <a:lnTo>
                    <a:pt x="384" y="246"/>
                  </a:lnTo>
                  <a:lnTo>
                    <a:pt x="380" y="250"/>
                  </a:lnTo>
                  <a:lnTo>
                    <a:pt x="378" y="250"/>
                  </a:lnTo>
                  <a:lnTo>
                    <a:pt x="374" y="254"/>
                  </a:lnTo>
                  <a:lnTo>
                    <a:pt x="374" y="258"/>
                  </a:lnTo>
                  <a:lnTo>
                    <a:pt x="370" y="258"/>
                  </a:lnTo>
                  <a:lnTo>
                    <a:pt x="370" y="262"/>
                  </a:lnTo>
                  <a:lnTo>
                    <a:pt x="366" y="262"/>
                  </a:lnTo>
                  <a:lnTo>
                    <a:pt x="366" y="266"/>
                  </a:lnTo>
                  <a:lnTo>
                    <a:pt x="366" y="268"/>
                  </a:lnTo>
                  <a:lnTo>
                    <a:pt x="362" y="268"/>
                  </a:lnTo>
                  <a:lnTo>
                    <a:pt x="358" y="268"/>
                  </a:lnTo>
                  <a:lnTo>
                    <a:pt x="354" y="268"/>
                  </a:lnTo>
                  <a:lnTo>
                    <a:pt x="358" y="268"/>
                  </a:lnTo>
                  <a:lnTo>
                    <a:pt x="362" y="272"/>
                  </a:lnTo>
                  <a:lnTo>
                    <a:pt x="358" y="276"/>
                  </a:lnTo>
                  <a:lnTo>
                    <a:pt x="354" y="276"/>
                  </a:lnTo>
                  <a:lnTo>
                    <a:pt x="350" y="280"/>
                  </a:lnTo>
                  <a:lnTo>
                    <a:pt x="354" y="276"/>
                  </a:lnTo>
                  <a:lnTo>
                    <a:pt x="354" y="280"/>
                  </a:lnTo>
                  <a:lnTo>
                    <a:pt x="354" y="284"/>
                  </a:lnTo>
                  <a:lnTo>
                    <a:pt x="350" y="284"/>
                  </a:lnTo>
                  <a:lnTo>
                    <a:pt x="350" y="280"/>
                  </a:lnTo>
                  <a:lnTo>
                    <a:pt x="350" y="284"/>
                  </a:lnTo>
                  <a:lnTo>
                    <a:pt x="348" y="284"/>
                  </a:lnTo>
                  <a:lnTo>
                    <a:pt x="344" y="284"/>
                  </a:lnTo>
                  <a:lnTo>
                    <a:pt x="348" y="288"/>
                  </a:lnTo>
                  <a:lnTo>
                    <a:pt x="344" y="288"/>
                  </a:lnTo>
                  <a:lnTo>
                    <a:pt x="340" y="288"/>
                  </a:lnTo>
                  <a:lnTo>
                    <a:pt x="344" y="288"/>
                  </a:lnTo>
                  <a:lnTo>
                    <a:pt x="340" y="292"/>
                  </a:lnTo>
                  <a:lnTo>
                    <a:pt x="340" y="294"/>
                  </a:lnTo>
                  <a:lnTo>
                    <a:pt x="344" y="294"/>
                  </a:lnTo>
                  <a:lnTo>
                    <a:pt x="348" y="294"/>
                  </a:lnTo>
                  <a:lnTo>
                    <a:pt x="348" y="298"/>
                  </a:lnTo>
                  <a:lnTo>
                    <a:pt x="350" y="298"/>
                  </a:lnTo>
                  <a:lnTo>
                    <a:pt x="350" y="302"/>
                  </a:lnTo>
                  <a:lnTo>
                    <a:pt x="348" y="306"/>
                  </a:lnTo>
                  <a:lnTo>
                    <a:pt x="344" y="306"/>
                  </a:lnTo>
                  <a:lnTo>
                    <a:pt x="344" y="310"/>
                  </a:lnTo>
                  <a:lnTo>
                    <a:pt x="340" y="310"/>
                  </a:lnTo>
                  <a:lnTo>
                    <a:pt x="344" y="310"/>
                  </a:lnTo>
                  <a:lnTo>
                    <a:pt x="340" y="310"/>
                  </a:lnTo>
                  <a:lnTo>
                    <a:pt x="336" y="314"/>
                  </a:lnTo>
                  <a:lnTo>
                    <a:pt x="340" y="314"/>
                  </a:lnTo>
                  <a:lnTo>
                    <a:pt x="340" y="318"/>
                  </a:lnTo>
                  <a:lnTo>
                    <a:pt x="336" y="318"/>
                  </a:lnTo>
                  <a:lnTo>
                    <a:pt x="332" y="318"/>
                  </a:lnTo>
                  <a:lnTo>
                    <a:pt x="332" y="322"/>
                  </a:lnTo>
                  <a:lnTo>
                    <a:pt x="328" y="318"/>
                  </a:lnTo>
                  <a:lnTo>
                    <a:pt x="328" y="322"/>
                  </a:lnTo>
                  <a:lnTo>
                    <a:pt x="324" y="322"/>
                  </a:lnTo>
                  <a:lnTo>
                    <a:pt x="324" y="324"/>
                  </a:lnTo>
                  <a:lnTo>
                    <a:pt x="322" y="324"/>
                  </a:lnTo>
                  <a:lnTo>
                    <a:pt x="318" y="324"/>
                  </a:lnTo>
                  <a:lnTo>
                    <a:pt x="318" y="328"/>
                  </a:lnTo>
                  <a:lnTo>
                    <a:pt x="314" y="328"/>
                  </a:lnTo>
                  <a:lnTo>
                    <a:pt x="314" y="332"/>
                  </a:lnTo>
                  <a:lnTo>
                    <a:pt x="310" y="332"/>
                  </a:lnTo>
                  <a:lnTo>
                    <a:pt x="306" y="336"/>
                  </a:lnTo>
                  <a:lnTo>
                    <a:pt x="310" y="336"/>
                  </a:lnTo>
                  <a:lnTo>
                    <a:pt x="310" y="340"/>
                  </a:lnTo>
                  <a:lnTo>
                    <a:pt x="306" y="340"/>
                  </a:lnTo>
                  <a:lnTo>
                    <a:pt x="306" y="344"/>
                  </a:lnTo>
                  <a:lnTo>
                    <a:pt x="302" y="344"/>
                  </a:lnTo>
                  <a:lnTo>
                    <a:pt x="298" y="344"/>
                  </a:lnTo>
                  <a:lnTo>
                    <a:pt x="298" y="348"/>
                  </a:lnTo>
                  <a:lnTo>
                    <a:pt x="294" y="348"/>
                  </a:lnTo>
                  <a:lnTo>
                    <a:pt x="294" y="344"/>
                  </a:lnTo>
                  <a:lnTo>
                    <a:pt x="292" y="344"/>
                  </a:lnTo>
                  <a:lnTo>
                    <a:pt x="292" y="348"/>
                  </a:lnTo>
                  <a:lnTo>
                    <a:pt x="292" y="350"/>
                  </a:lnTo>
                  <a:lnTo>
                    <a:pt x="288" y="348"/>
                  </a:lnTo>
                  <a:lnTo>
                    <a:pt x="288" y="350"/>
                  </a:lnTo>
                  <a:lnTo>
                    <a:pt x="284" y="350"/>
                  </a:lnTo>
                  <a:lnTo>
                    <a:pt x="288" y="350"/>
                  </a:lnTo>
                  <a:lnTo>
                    <a:pt x="288" y="354"/>
                  </a:lnTo>
                  <a:lnTo>
                    <a:pt x="284" y="354"/>
                  </a:lnTo>
                  <a:lnTo>
                    <a:pt x="284" y="350"/>
                  </a:lnTo>
                  <a:lnTo>
                    <a:pt x="284" y="354"/>
                  </a:lnTo>
                  <a:lnTo>
                    <a:pt x="280" y="354"/>
                  </a:lnTo>
                  <a:lnTo>
                    <a:pt x="278" y="354"/>
                  </a:lnTo>
                  <a:lnTo>
                    <a:pt x="278" y="358"/>
                  </a:lnTo>
                  <a:lnTo>
                    <a:pt x="280" y="354"/>
                  </a:lnTo>
                  <a:lnTo>
                    <a:pt x="280" y="358"/>
                  </a:lnTo>
                  <a:lnTo>
                    <a:pt x="284" y="358"/>
                  </a:lnTo>
                  <a:lnTo>
                    <a:pt x="280" y="358"/>
                  </a:lnTo>
                  <a:lnTo>
                    <a:pt x="284" y="358"/>
                  </a:lnTo>
                  <a:lnTo>
                    <a:pt x="280" y="362"/>
                  </a:lnTo>
                  <a:lnTo>
                    <a:pt x="280" y="358"/>
                  </a:lnTo>
                  <a:lnTo>
                    <a:pt x="280" y="362"/>
                  </a:lnTo>
                  <a:lnTo>
                    <a:pt x="278" y="362"/>
                  </a:lnTo>
                  <a:lnTo>
                    <a:pt x="280" y="358"/>
                  </a:lnTo>
                  <a:lnTo>
                    <a:pt x="278" y="358"/>
                  </a:lnTo>
                  <a:lnTo>
                    <a:pt x="278" y="362"/>
                  </a:lnTo>
                  <a:lnTo>
                    <a:pt x="278" y="366"/>
                  </a:lnTo>
                  <a:lnTo>
                    <a:pt x="278" y="362"/>
                  </a:lnTo>
                  <a:lnTo>
                    <a:pt x="274" y="362"/>
                  </a:lnTo>
                  <a:lnTo>
                    <a:pt x="274" y="366"/>
                  </a:lnTo>
                  <a:lnTo>
                    <a:pt x="270" y="366"/>
                  </a:lnTo>
                  <a:lnTo>
                    <a:pt x="266" y="366"/>
                  </a:lnTo>
                  <a:lnTo>
                    <a:pt x="266" y="370"/>
                  </a:lnTo>
                  <a:lnTo>
                    <a:pt x="262" y="370"/>
                  </a:lnTo>
                  <a:lnTo>
                    <a:pt x="262" y="374"/>
                  </a:lnTo>
                  <a:lnTo>
                    <a:pt x="262" y="370"/>
                  </a:lnTo>
                  <a:lnTo>
                    <a:pt x="262" y="366"/>
                  </a:lnTo>
                  <a:lnTo>
                    <a:pt x="258" y="366"/>
                  </a:lnTo>
                  <a:lnTo>
                    <a:pt x="258" y="370"/>
                  </a:lnTo>
                  <a:lnTo>
                    <a:pt x="254" y="370"/>
                  </a:lnTo>
                  <a:lnTo>
                    <a:pt x="254" y="374"/>
                  </a:lnTo>
                  <a:lnTo>
                    <a:pt x="250" y="374"/>
                  </a:lnTo>
                  <a:lnTo>
                    <a:pt x="248" y="374"/>
                  </a:lnTo>
                  <a:lnTo>
                    <a:pt x="248" y="378"/>
                  </a:lnTo>
                  <a:lnTo>
                    <a:pt x="248" y="374"/>
                  </a:lnTo>
                  <a:lnTo>
                    <a:pt x="244" y="374"/>
                  </a:lnTo>
                  <a:lnTo>
                    <a:pt x="244" y="378"/>
                  </a:lnTo>
                  <a:lnTo>
                    <a:pt x="240" y="378"/>
                  </a:lnTo>
                  <a:lnTo>
                    <a:pt x="236" y="378"/>
                  </a:lnTo>
                  <a:lnTo>
                    <a:pt x="236" y="374"/>
                  </a:lnTo>
                  <a:lnTo>
                    <a:pt x="240" y="374"/>
                  </a:lnTo>
                  <a:lnTo>
                    <a:pt x="236" y="374"/>
                  </a:lnTo>
                  <a:lnTo>
                    <a:pt x="232" y="374"/>
                  </a:lnTo>
                  <a:lnTo>
                    <a:pt x="232" y="378"/>
                  </a:lnTo>
                  <a:lnTo>
                    <a:pt x="232" y="380"/>
                  </a:lnTo>
                  <a:lnTo>
                    <a:pt x="228" y="380"/>
                  </a:lnTo>
                  <a:lnTo>
                    <a:pt x="228" y="384"/>
                  </a:lnTo>
                  <a:lnTo>
                    <a:pt x="228" y="380"/>
                  </a:lnTo>
                  <a:lnTo>
                    <a:pt x="224" y="384"/>
                  </a:lnTo>
                  <a:lnTo>
                    <a:pt x="222" y="384"/>
                  </a:lnTo>
                  <a:lnTo>
                    <a:pt x="222" y="380"/>
                  </a:lnTo>
                  <a:lnTo>
                    <a:pt x="222" y="384"/>
                  </a:lnTo>
                  <a:lnTo>
                    <a:pt x="218" y="388"/>
                  </a:lnTo>
                  <a:lnTo>
                    <a:pt x="218" y="384"/>
                  </a:lnTo>
                  <a:lnTo>
                    <a:pt x="214" y="384"/>
                  </a:lnTo>
                  <a:lnTo>
                    <a:pt x="214" y="380"/>
                  </a:lnTo>
                  <a:lnTo>
                    <a:pt x="214" y="384"/>
                  </a:lnTo>
                  <a:lnTo>
                    <a:pt x="214" y="388"/>
                  </a:lnTo>
                  <a:lnTo>
                    <a:pt x="210" y="388"/>
                  </a:lnTo>
                  <a:lnTo>
                    <a:pt x="210" y="384"/>
                  </a:lnTo>
                  <a:lnTo>
                    <a:pt x="210" y="380"/>
                  </a:lnTo>
                  <a:lnTo>
                    <a:pt x="214" y="380"/>
                  </a:lnTo>
                  <a:lnTo>
                    <a:pt x="218" y="380"/>
                  </a:lnTo>
                  <a:lnTo>
                    <a:pt x="218" y="378"/>
                  </a:lnTo>
                  <a:lnTo>
                    <a:pt x="222" y="378"/>
                  </a:lnTo>
                  <a:lnTo>
                    <a:pt x="222" y="374"/>
                  </a:lnTo>
                  <a:lnTo>
                    <a:pt x="224" y="374"/>
                  </a:lnTo>
                  <a:lnTo>
                    <a:pt x="224" y="370"/>
                  </a:lnTo>
                  <a:lnTo>
                    <a:pt x="228" y="370"/>
                  </a:lnTo>
                  <a:lnTo>
                    <a:pt x="232" y="366"/>
                  </a:lnTo>
                  <a:lnTo>
                    <a:pt x="240" y="366"/>
                  </a:lnTo>
                  <a:lnTo>
                    <a:pt x="244" y="366"/>
                  </a:lnTo>
                  <a:lnTo>
                    <a:pt x="248" y="370"/>
                  </a:lnTo>
                  <a:lnTo>
                    <a:pt x="248" y="366"/>
                  </a:lnTo>
                  <a:lnTo>
                    <a:pt x="250" y="366"/>
                  </a:lnTo>
                  <a:lnTo>
                    <a:pt x="250" y="370"/>
                  </a:lnTo>
                  <a:lnTo>
                    <a:pt x="254" y="370"/>
                  </a:lnTo>
                  <a:lnTo>
                    <a:pt x="254" y="366"/>
                  </a:lnTo>
                  <a:lnTo>
                    <a:pt x="250" y="366"/>
                  </a:lnTo>
                  <a:lnTo>
                    <a:pt x="250" y="362"/>
                  </a:lnTo>
                  <a:lnTo>
                    <a:pt x="250" y="358"/>
                  </a:lnTo>
                  <a:lnTo>
                    <a:pt x="254" y="358"/>
                  </a:lnTo>
                  <a:lnTo>
                    <a:pt x="254" y="354"/>
                  </a:lnTo>
                  <a:lnTo>
                    <a:pt x="258" y="354"/>
                  </a:lnTo>
                  <a:lnTo>
                    <a:pt x="258" y="350"/>
                  </a:lnTo>
                  <a:lnTo>
                    <a:pt x="262" y="350"/>
                  </a:lnTo>
                  <a:lnTo>
                    <a:pt x="266" y="350"/>
                  </a:lnTo>
                  <a:lnTo>
                    <a:pt x="270" y="348"/>
                  </a:lnTo>
                  <a:lnTo>
                    <a:pt x="274" y="348"/>
                  </a:lnTo>
                  <a:lnTo>
                    <a:pt x="278" y="348"/>
                  </a:lnTo>
                  <a:lnTo>
                    <a:pt x="278" y="344"/>
                  </a:lnTo>
                  <a:lnTo>
                    <a:pt x="278" y="340"/>
                  </a:lnTo>
                  <a:lnTo>
                    <a:pt x="280" y="336"/>
                  </a:lnTo>
                  <a:lnTo>
                    <a:pt x="284" y="332"/>
                  </a:lnTo>
                  <a:lnTo>
                    <a:pt x="288" y="332"/>
                  </a:lnTo>
                  <a:lnTo>
                    <a:pt x="288" y="328"/>
                  </a:lnTo>
                  <a:lnTo>
                    <a:pt x="292" y="328"/>
                  </a:lnTo>
                  <a:lnTo>
                    <a:pt x="292" y="332"/>
                  </a:lnTo>
                  <a:lnTo>
                    <a:pt x="294" y="332"/>
                  </a:lnTo>
                  <a:lnTo>
                    <a:pt x="294" y="328"/>
                  </a:lnTo>
                  <a:lnTo>
                    <a:pt x="292" y="332"/>
                  </a:lnTo>
                  <a:lnTo>
                    <a:pt x="292" y="328"/>
                  </a:lnTo>
                  <a:lnTo>
                    <a:pt x="292" y="324"/>
                  </a:lnTo>
                  <a:lnTo>
                    <a:pt x="292" y="322"/>
                  </a:lnTo>
                  <a:lnTo>
                    <a:pt x="292" y="318"/>
                  </a:lnTo>
                  <a:lnTo>
                    <a:pt x="294" y="314"/>
                  </a:lnTo>
                  <a:lnTo>
                    <a:pt x="298" y="314"/>
                  </a:lnTo>
                  <a:lnTo>
                    <a:pt x="298" y="318"/>
                  </a:lnTo>
                  <a:lnTo>
                    <a:pt x="298" y="314"/>
                  </a:lnTo>
                  <a:lnTo>
                    <a:pt x="294" y="314"/>
                  </a:lnTo>
                  <a:lnTo>
                    <a:pt x="292" y="314"/>
                  </a:lnTo>
                  <a:lnTo>
                    <a:pt x="292" y="310"/>
                  </a:lnTo>
                  <a:lnTo>
                    <a:pt x="294" y="306"/>
                  </a:lnTo>
                  <a:lnTo>
                    <a:pt x="298" y="302"/>
                  </a:lnTo>
                  <a:lnTo>
                    <a:pt x="298" y="298"/>
                  </a:lnTo>
                  <a:lnTo>
                    <a:pt x="302" y="298"/>
                  </a:lnTo>
                  <a:lnTo>
                    <a:pt x="302" y="294"/>
                  </a:lnTo>
                  <a:lnTo>
                    <a:pt x="298" y="298"/>
                  </a:lnTo>
                  <a:lnTo>
                    <a:pt x="294" y="298"/>
                  </a:lnTo>
                  <a:lnTo>
                    <a:pt x="294" y="302"/>
                  </a:lnTo>
                  <a:lnTo>
                    <a:pt x="292" y="302"/>
                  </a:lnTo>
                  <a:lnTo>
                    <a:pt x="288" y="302"/>
                  </a:lnTo>
                  <a:lnTo>
                    <a:pt x="284" y="306"/>
                  </a:lnTo>
                  <a:lnTo>
                    <a:pt x="280" y="306"/>
                  </a:lnTo>
                  <a:lnTo>
                    <a:pt x="280" y="302"/>
                  </a:lnTo>
                  <a:lnTo>
                    <a:pt x="278" y="302"/>
                  </a:lnTo>
                  <a:lnTo>
                    <a:pt x="278" y="298"/>
                  </a:lnTo>
                  <a:lnTo>
                    <a:pt x="280" y="298"/>
                  </a:lnTo>
                  <a:lnTo>
                    <a:pt x="280" y="294"/>
                  </a:lnTo>
                  <a:lnTo>
                    <a:pt x="284" y="294"/>
                  </a:lnTo>
                  <a:lnTo>
                    <a:pt x="284" y="298"/>
                  </a:lnTo>
                  <a:lnTo>
                    <a:pt x="284" y="294"/>
                  </a:lnTo>
                  <a:lnTo>
                    <a:pt x="280" y="294"/>
                  </a:lnTo>
                  <a:lnTo>
                    <a:pt x="278" y="292"/>
                  </a:lnTo>
                  <a:lnTo>
                    <a:pt x="278" y="294"/>
                  </a:lnTo>
                  <a:lnTo>
                    <a:pt x="280" y="294"/>
                  </a:lnTo>
                  <a:lnTo>
                    <a:pt x="278" y="298"/>
                  </a:lnTo>
                  <a:lnTo>
                    <a:pt x="274" y="298"/>
                  </a:lnTo>
                  <a:lnTo>
                    <a:pt x="274" y="302"/>
                  </a:lnTo>
                  <a:lnTo>
                    <a:pt x="278" y="310"/>
                  </a:lnTo>
                  <a:lnTo>
                    <a:pt x="274" y="310"/>
                  </a:lnTo>
                  <a:lnTo>
                    <a:pt x="270" y="310"/>
                  </a:lnTo>
                  <a:lnTo>
                    <a:pt x="270" y="306"/>
                  </a:lnTo>
                  <a:lnTo>
                    <a:pt x="266" y="302"/>
                  </a:lnTo>
                  <a:lnTo>
                    <a:pt x="262" y="298"/>
                  </a:lnTo>
                  <a:lnTo>
                    <a:pt x="262" y="302"/>
                  </a:lnTo>
                  <a:lnTo>
                    <a:pt x="258" y="302"/>
                  </a:lnTo>
                  <a:lnTo>
                    <a:pt x="258" y="298"/>
                  </a:lnTo>
                  <a:lnTo>
                    <a:pt x="254" y="298"/>
                  </a:lnTo>
                  <a:lnTo>
                    <a:pt x="254" y="294"/>
                  </a:lnTo>
                  <a:lnTo>
                    <a:pt x="250" y="294"/>
                  </a:lnTo>
                  <a:lnTo>
                    <a:pt x="248" y="298"/>
                  </a:lnTo>
                  <a:lnTo>
                    <a:pt x="244" y="298"/>
                  </a:lnTo>
                  <a:lnTo>
                    <a:pt x="244" y="302"/>
                  </a:lnTo>
                  <a:lnTo>
                    <a:pt x="240" y="302"/>
                  </a:lnTo>
                  <a:lnTo>
                    <a:pt x="240" y="306"/>
                  </a:lnTo>
                  <a:lnTo>
                    <a:pt x="236" y="306"/>
                  </a:lnTo>
                  <a:lnTo>
                    <a:pt x="232" y="306"/>
                  </a:lnTo>
                  <a:lnTo>
                    <a:pt x="228" y="306"/>
                  </a:lnTo>
                  <a:lnTo>
                    <a:pt x="228" y="302"/>
                  </a:lnTo>
                  <a:lnTo>
                    <a:pt x="228" y="306"/>
                  </a:lnTo>
                  <a:lnTo>
                    <a:pt x="232" y="306"/>
                  </a:lnTo>
                  <a:lnTo>
                    <a:pt x="232" y="302"/>
                  </a:lnTo>
                  <a:lnTo>
                    <a:pt x="236" y="302"/>
                  </a:lnTo>
                  <a:lnTo>
                    <a:pt x="232" y="302"/>
                  </a:lnTo>
                  <a:lnTo>
                    <a:pt x="232" y="298"/>
                  </a:lnTo>
                  <a:lnTo>
                    <a:pt x="232" y="294"/>
                  </a:lnTo>
                  <a:lnTo>
                    <a:pt x="236" y="294"/>
                  </a:lnTo>
                  <a:lnTo>
                    <a:pt x="232" y="294"/>
                  </a:lnTo>
                  <a:lnTo>
                    <a:pt x="228" y="294"/>
                  </a:lnTo>
                  <a:lnTo>
                    <a:pt x="228" y="292"/>
                  </a:lnTo>
                  <a:lnTo>
                    <a:pt x="228" y="288"/>
                  </a:lnTo>
                  <a:lnTo>
                    <a:pt x="232" y="288"/>
                  </a:lnTo>
                  <a:lnTo>
                    <a:pt x="232" y="284"/>
                  </a:lnTo>
                  <a:lnTo>
                    <a:pt x="232" y="280"/>
                  </a:lnTo>
                  <a:lnTo>
                    <a:pt x="228" y="280"/>
                  </a:lnTo>
                  <a:lnTo>
                    <a:pt x="228" y="276"/>
                  </a:lnTo>
                  <a:lnTo>
                    <a:pt x="224" y="272"/>
                  </a:lnTo>
                  <a:lnTo>
                    <a:pt x="228" y="268"/>
                  </a:lnTo>
                  <a:lnTo>
                    <a:pt x="224" y="268"/>
                  </a:lnTo>
                  <a:lnTo>
                    <a:pt x="224" y="272"/>
                  </a:lnTo>
                  <a:lnTo>
                    <a:pt x="224" y="268"/>
                  </a:lnTo>
                  <a:lnTo>
                    <a:pt x="224" y="266"/>
                  </a:lnTo>
                  <a:lnTo>
                    <a:pt x="224" y="262"/>
                  </a:lnTo>
                  <a:lnTo>
                    <a:pt x="228" y="262"/>
                  </a:lnTo>
                  <a:lnTo>
                    <a:pt x="228" y="258"/>
                  </a:lnTo>
                  <a:lnTo>
                    <a:pt x="228" y="262"/>
                  </a:lnTo>
                  <a:lnTo>
                    <a:pt x="228" y="258"/>
                  </a:lnTo>
                  <a:lnTo>
                    <a:pt x="232" y="258"/>
                  </a:lnTo>
                  <a:lnTo>
                    <a:pt x="228" y="258"/>
                  </a:lnTo>
                  <a:lnTo>
                    <a:pt x="224" y="262"/>
                  </a:lnTo>
                  <a:lnTo>
                    <a:pt x="224" y="266"/>
                  </a:lnTo>
                  <a:lnTo>
                    <a:pt x="222" y="266"/>
                  </a:lnTo>
                  <a:lnTo>
                    <a:pt x="222" y="268"/>
                  </a:lnTo>
                  <a:lnTo>
                    <a:pt x="224" y="268"/>
                  </a:lnTo>
                  <a:lnTo>
                    <a:pt x="222" y="272"/>
                  </a:lnTo>
                  <a:lnTo>
                    <a:pt x="222" y="276"/>
                  </a:lnTo>
                  <a:lnTo>
                    <a:pt x="218" y="276"/>
                  </a:lnTo>
                  <a:lnTo>
                    <a:pt x="214" y="276"/>
                  </a:lnTo>
                  <a:lnTo>
                    <a:pt x="210" y="280"/>
                  </a:lnTo>
                  <a:lnTo>
                    <a:pt x="206" y="280"/>
                  </a:lnTo>
                  <a:lnTo>
                    <a:pt x="202" y="280"/>
                  </a:lnTo>
                  <a:lnTo>
                    <a:pt x="198" y="280"/>
                  </a:lnTo>
                  <a:lnTo>
                    <a:pt x="198" y="276"/>
                  </a:lnTo>
                  <a:lnTo>
                    <a:pt x="198" y="272"/>
                  </a:lnTo>
                  <a:lnTo>
                    <a:pt x="194" y="272"/>
                  </a:lnTo>
                  <a:lnTo>
                    <a:pt x="194" y="268"/>
                  </a:lnTo>
                  <a:lnTo>
                    <a:pt x="192" y="268"/>
                  </a:lnTo>
                  <a:lnTo>
                    <a:pt x="188" y="266"/>
                  </a:lnTo>
                  <a:lnTo>
                    <a:pt x="184" y="266"/>
                  </a:lnTo>
                  <a:lnTo>
                    <a:pt x="188" y="266"/>
                  </a:lnTo>
                  <a:lnTo>
                    <a:pt x="188" y="262"/>
                  </a:lnTo>
                  <a:lnTo>
                    <a:pt x="184" y="262"/>
                  </a:lnTo>
                  <a:lnTo>
                    <a:pt x="180" y="262"/>
                  </a:lnTo>
                  <a:lnTo>
                    <a:pt x="184" y="262"/>
                  </a:lnTo>
                  <a:lnTo>
                    <a:pt x="188" y="258"/>
                  </a:lnTo>
                  <a:lnTo>
                    <a:pt x="188" y="254"/>
                  </a:lnTo>
                  <a:lnTo>
                    <a:pt x="192" y="254"/>
                  </a:lnTo>
                  <a:lnTo>
                    <a:pt x="194" y="258"/>
                  </a:lnTo>
                  <a:lnTo>
                    <a:pt x="198" y="258"/>
                  </a:lnTo>
                  <a:lnTo>
                    <a:pt x="194" y="258"/>
                  </a:lnTo>
                  <a:lnTo>
                    <a:pt x="194" y="262"/>
                  </a:lnTo>
                  <a:lnTo>
                    <a:pt x="198" y="258"/>
                  </a:lnTo>
                  <a:lnTo>
                    <a:pt x="202" y="258"/>
                  </a:lnTo>
                  <a:lnTo>
                    <a:pt x="202" y="262"/>
                  </a:lnTo>
                  <a:lnTo>
                    <a:pt x="206" y="262"/>
                  </a:lnTo>
                  <a:lnTo>
                    <a:pt x="210" y="258"/>
                  </a:lnTo>
                  <a:lnTo>
                    <a:pt x="206" y="258"/>
                  </a:lnTo>
                  <a:lnTo>
                    <a:pt x="206" y="254"/>
                  </a:lnTo>
                  <a:lnTo>
                    <a:pt x="202" y="254"/>
                  </a:lnTo>
                  <a:lnTo>
                    <a:pt x="206" y="254"/>
                  </a:lnTo>
                  <a:lnTo>
                    <a:pt x="206" y="250"/>
                  </a:lnTo>
                  <a:lnTo>
                    <a:pt x="202" y="254"/>
                  </a:lnTo>
                  <a:lnTo>
                    <a:pt x="198" y="254"/>
                  </a:lnTo>
                  <a:lnTo>
                    <a:pt x="194" y="254"/>
                  </a:lnTo>
                  <a:lnTo>
                    <a:pt x="192" y="254"/>
                  </a:lnTo>
                  <a:lnTo>
                    <a:pt x="188" y="254"/>
                  </a:lnTo>
                  <a:lnTo>
                    <a:pt x="184" y="254"/>
                  </a:lnTo>
                  <a:lnTo>
                    <a:pt x="184" y="250"/>
                  </a:lnTo>
                  <a:lnTo>
                    <a:pt x="188" y="250"/>
                  </a:lnTo>
                  <a:lnTo>
                    <a:pt x="192" y="250"/>
                  </a:lnTo>
                  <a:lnTo>
                    <a:pt x="188" y="250"/>
                  </a:lnTo>
                  <a:lnTo>
                    <a:pt x="184" y="250"/>
                  </a:lnTo>
                  <a:lnTo>
                    <a:pt x="184" y="246"/>
                  </a:lnTo>
                  <a:lnTo>
                    <a:pt x="180" y="246"/>
                  </a:lnTo>
                  <a:lnTo>
                    <a:pt x="184" y="246"/>
                  </a:lnTo>
                  <a:lnTo>
                    <a:pt x="184" y="242"/>
                  </a:lnTo>
                  <a:lnTo>
                    <a:pt x="188" y="242"/>
                  </a:lnTo>
                  <a:lnTo>
                    <a:pt x="188" y="238"/>
                  </a:lnTo>
                  <a:lnTo>
                    <a:pt x="192" y="238"/>
                  </a:lnTo>
                  <a:lnTo>
                    <a:pt x="192" y="236"/>
                  </a:lnTo>
                  <a:lnTo>
                    <a:pt x="192" y="238"/>
                  </a:lnTo>
                  <a:lnTo>
                    <a:pt x="188" y="238"/>
                  </a:lnTo>
                  <a:lnTo>
                    <a:pt x="188" y="242"/>
                  </a:lnTo>
                  <a:lnTo>
                    <a:pt x="184" y="242"/>
                  </a:lnTo>
                  <a:lnTo>
                    <a:pt x="184" y="246"/>
                  </a:lnTo>
                  <a:lnTo>
                    <a:pt x="180" y="246"/>
                  </a:lnTo>
                  <a:lnTo>
                    <a:pt x="184" y="246"/>
                  </a:lnTo>
                  <a:lnTo>
                    <a:pt x="180" y="250"/>
                  </a:lnTo>
                  <a:lnTo>
                    <a:pt x="176" y="246"/>
                  </a:lnTo>
                  <a:lnTo>
                    <a:pt x="180" y="246"/>
                  </a:lnTo>
                  <a:lnTo>
                    <a:pt x="176" y="242"/>
                  </a:lnTo>
                  <a:lnTo>
                    <a:pt x="172" y="242"/>
                  </a:lnTo>
                  <a:lnTo>
                    <a:pt x="176" y="242"/>
                  </a:lnTo>
                  <a:lnTo>
                    <a:pt x="176" y="238"/>
                  </a:lnTo>
                  <a:lnTo>
                    <a:pt x="172" y="238"/>
                  </a:lnTo>
                  <a:lnTo>
                    <a:pt x="168" y="238"/>
                  </a:lnTo>
                  <a:lnTo>
                    <a:pt x="168" y="236"/>
                  </a:lnTo>
                  <a:lnTo>
                    <a:pt x="172" y="236"/>
                  </a:lnTo>
                  <a:lnTo>
                    <a:pt x="176" y="236"/>
                  </a:lnTo>
                  <a:lnTo>
                    <a:pt x="172" y="236"/>
                  </a:lnTo>
                  <a:lnTo>
                    <a:pt x="172" y="232"/>
                  </a:lnTo>
                  <a:lnTo>
                    <a:pt x="176" y="232"/>
                  </a:lnTo>
                  <a:lnTo>
                    <a:pt x="176" y="228"/>
                  </a:lnTo>
                  <a:lnTo>
                    <a:pt x="176" y="224"/>
                  </a:lnTo>
                  <a:lnTo>
                    <a:pt x="180" y="224"/>
                  </a:lnTo>
                  <a:lnTo>
                    <a:pt x="180" y="222"/>
                  </a:lnTo>
                  <a:lnTo>
                    <a:pt x="184" y="222"/>
                  </a:lnTo>
                  <a:lnTo>
                    <a:pt x="184" y="218"/>
                  </a:lnTo>
                  <a:lnTo>
                    <a:pt x="188" y="218"/>
                  </a:lnTo>
                  <a:lnTo>
                    <a:pt x="192" y="218"/>
                  </a:lnTo>
                  <a:lnTo>
                    <a:pt x="192" y="222"/>
                  </a:lnTo>
                  <a:lnTo>
                    <a:pt x="192" y="218"/>
                  </a:lnTo>
                  <a:lnTo>
                    <a:pt x="188" y="218"/>
                  </a:lnTo>
                  <a:lnTo>
                    <a:pt x="192" y="214"/>
                  </a:lnTo>
                  <a:lnTo>
                    <a:pt x="194" y="210"/>
                  </a:lnTo>
                  <a:lnTo>
                    <a:pt x="192" y="214"/>
                  </a:lnTo>
                  <a:lnTo>
                    <a:pt x="188" y="210"/>
                  </a:lnTo>
                  <a:lnTo>
                    <a:pt x="192" y="206"/>
                  </a:lnTo>
                  <a:lnTo>
                    <a:pt x="194" y="206"/>
                  </a:lnTo>
                  <a:lnTo>
                    <a:pt x="194" y="202"/>
                  </a:lnTo>
                  <a:lnTo>
                    <a:pt x="192" y="202"/>
                  </a:lnTo>
                  <a:lnTo>
                    <a:pt x="194" y="198"/>
                  </a:lnTo>
                  <a:lnTo>
                    <a:pt x="198" y="198"/>
                  </a:lnTo>
                  <a:lnTo>
                    <a:pt x="202" y="198"/>
                  </a:lnTo>
                  <a:lnTo>
                    <a:pt x="206" y="198"/>
                  </a:lnTo>
                  <a:lnTo>
                    <a:pt x="206" y="202"/>
                  </a:lnTo>
                  <a:lnTo>
                    <a:pt x="210" y="202"/>
                  </a:lnTo>
                  <a:lnTo>
                    <a:pt x="210" y="206"/>
                  </a:lnTo>
                  <a:lnTo>
                    <a:pt x="214" y="206"/>
                  </a:lnTo>
                  <a:lnTo>
                    <a:pt x="214" y="202"/>
                  </a:lnTo>
                  <a:lnTo>
                    <a:pt x="218" y="202"/>
                  </a:lnTo>
                  <a:lnTo>
                    <a:pt x="222" y="198"/>
                  </a:lnTo>
                  <a:lnTo>
                    <a:pt x="224" y="194"/>
                  </a:lnTo>
                  <a:lnTo>
                    <a:pt x="224" y="192"/>
                  </a:lnTo>
                  <a:lnTo>
                    <a:pt x="228" y="194"/>
                  </a:lnTo>
                  <a:lnTo>
                    <a:pt x="232" y="194"/>
                  </a:lnTo>
                  <a:lnTo>
                    <a:pt x="236" y="194"/>
                  </a:lnTo>
                  <a:lnTo>
                    <a:pt x="240" y="194"/>
                  </a:lnTo>
                  <a:lnTo>
                    <a:pt x="248" y="188"/>
                  </a:lnTo>
                  <a:lnTo>
                    <a:pt x="248" y="184"/>
                  </a:lnTo>
                  <a:lnTo>
                    <a:pt x="244" y="180"/>
                  </a:lnTo>
                  <a:lnTo>
                    <a:pt x="244" y="176"/>
                  </a:lnTo>
                  <a:lnTo>
                    <a:pt x="240" y="172"/>
                  </a:lnTo>
                  <a:lnTo>
                    <a:pt x="236" y="172"/>
                  </a:lnTo>
                  <a:lnTo>
                    <a:pt x="236" y="168"/>
                  </a:lnTo>
                  <a:lnTo>
                    <a:pt x="240" y="168"/>
                  </a:lnTo>
                  <a:lnTo>
                    <a:pt x="244" y="168"/>
                  </a:lnTo>
                  <a:lnTo>
                    <a:pt x="248" y="166"/>
                  </a:lnTo>
                  <a:lnTo>
                    <a:pt x="248" y="162"/>
                  </a:lnTo>
                  <a:lnTo>
                    <a:pt x="244" y="162"/>
                  </a:lnTo>
                  <a:lnTo>
                    <a:pt x="240" y="162"/>
                  </a:lnTo>
                  <a:lnTo>
                    <a:pt x="244" y="162"/>
                  </a:lnTo>
                  <a:lnTo>
                    <a:pt x="244" y="158"/>
                  </a:lnTo>
                  <a:lnTo>
                    <a:pt x="240" y="158"/>
                  </a:lnTo>
                  <a:lnTo>
                    <a:pt x="240" y="162"/>
                  </a:lnTo>
                  <a:lnTo>
                    <a:pt x="236" y="166"/>
                  </a:lnTo>
                  <a:lnTo>
                    <a:pt x="236" y="162"/>
                  </a:lnTo>
                  <a:lnTo>
                    <a:pt x="232" y="162"/>
                  </a:lnTo>
                  <a:lnTo>
                    <a:pt x="232" y="166"/>
                  </a:lnTo>
                  <a:lnTo>
                    <a:pt x="228" y="166"/>
                  </a:lnTo>
                  <a:lnTo>
                    <a:pt x="232" y="166"/>
                  </a:lnTo>
                  <a:lnTo>
                    <a:pt x="228" y="166"/>
                  </a:lnTo>
                  <a:lnTo>
                    <a:pt x="224" y="166"/>
                  </a:lnTo>
                  <a:lnTo>
                    <a:pt x="224" y="168"/>
                  </a:lnTo>
                  <a:lnTo>
                    <a:pt x="222" y="168"/>
                  </a:lnTo>
                  <a:lnTo>
                    <a:pt x="222" y="172"/>
                  </a:lnTo>
                  <a:lnTo>
                    <a:pt x="218" y="172"/>
                  </a:lnTo>
                  <a:lnTo>
                    <a:pt x="218" y="168"/>
                  </a:lnTo>
                  <a:lnTo>
                    <a:pt x="214" y="166"/>
                  </a:lnTo>
                  <a:lnTo>
                    <a:pt x="210" y="166"/>
                  </a:lnTo>
                  <a:lnTo>
                    <a:pt x="210" y="168"/>
                  </a:lnTo>
                  <a:lnTo>
                    <a:pt x="214" y="168"/>
                  </a:lnTo>
                  <a:lnTo>
                    <a:pt x="214" y="172"/>
                  </a:lnTo>
                  <a:lnTo>
                    <a:pt x="210" y="172"/>
                  </a:lnTo>
                  <a:lnTo>
                    <a:pt x="210" y="168"/>
                  </a:lnTo>
                  <a:lnTo>
                    <a:pt x="206" y="168"/>
                  </a:lnTo>
                  <a:lnTo>
                    <a:pt x="202" y="168"/>
                  </a:lnTo>
                  <a:lnTo>
                    <a:pt x="198" y="168"/>
                  </a:lnTo>
                  <a:lnTo>
                    <a:pt x="194" y="168"/>
                  </a:lnTo>
                  <a:lnTo>
                    <a:pt x="192" y="168"/>
                  </a:lnTo>
                  <a:lnTo>
                    <a:pt x="188" y="168"/>
                  </a:lnTo>
                  <a:lnTo>
                    <a:pt x="188" y="172"/>
                  </a:lnTo>
                  <a:lnTo>
                    <a:pt x="192" y="172"/>
                  </a:lnTo>
                  <a:lnTo>
                    <a:pt x="192" y="168"/>
                  </a:lnTo>
                  <a:lnTo>
                    <a:pt x="192" y="172"/>
                  </a:lnTo>
                  <a:lnTo>
                    <a:pt x="188" y="172"/>
                  </a:lnTo>
                  <a:lnTo>
                    <a:pt x="184" y="172"/>
                  </a:lnTo>
                  <a:lnTo>
                    <a:pt x="184" y="168"/>
                  </a:lnTo>
                  <a:lnTo>
                    <a:pt x="180" y="168"/>
                  </a:lnTo>
                  <a:lnTo>
                    <a:pt x="176" y="168"/>
                  </a:lnTo>
                  <a:lnTo>
                    <a:pt x="172" y="168"/>
                  </a:lnTo>
                  <a:lnTo>
                    <a:pt x="168" y="168"/>
                  </a:lnTo>
                  <a:lnTo>
                    <a:pt x="168" y="166"/>
                  </a:lnTo>
                  <a:lnTo>
                    <a:pt x="166" y="166"/>
                  </a:lnTo>
                  <a:lnTo>
                    <a:pt x="166" y="162"/>
                  </a:lnTo>
                  <a:lnTo>
                    <a:pt x="168" y="162"/>
                  </a:lnTo>
                  <a:lnTo>
                    <a:pt x="166" y="162"/>
                  </a:lnTo>
                  <a:lnTo>
                    <a:pt x="166" y="158"/>
                  </a:lnTo>
                  <a:lnTo>
                    <a:pt x="162" y="158"/>
                  </a:lnTo>
                  <a:lnTo>
                    <a:pt x="162" y="154"/>
                  </a:lnTo>
                  <a:lnTo>
                    <a:pt x="158" y="154"/>
                  </a:lnTo>
                  <a:lnTo>
                    <a:pt x="162" y="154"/>
                  </a:lnTo>
                  <a:lnTo>
                    <a:pt x="162" y="150"/>
                  </a:lnTo>
                  <a:lnTo>
                    <a:pt x="162" y="154"/>
                  </a:lnTo>
                  <a:lnTo>
                    <a:pt x="166" y="154"/>
                  </a:lnTo>
                  <a:lnTo>
                    <a:pt x="168" y="150"/>
                  </a:lnTo>
                  <a:lnTo>
                    <a:pt x="168" y="154"/>
                  </a:lnTo>
                  <a:lnTo>
                    <a:pt x="172" y="154"/>
                  </a:lnTo>
                  <a:lnTo>
                    <a:pt x="172" y="150"/>
                  </a:lnTo>
                  <a:lnTo>
                    <a:pt x="168" y="150"/>
                  </a:lnTo>
                  <a:lnTo>
                    <a:pt x="166" y="150"/>
                  </a:lnTo>
                  <a:lnTo>
                    <a:pt x="162" y="150"/>
                  </a:lnTo>
                  <a:lnTo>
                    <a:pt x="158" y="150"/>
                  </a:lnTo>
                  <a:lnTo>
                    <a:pt x="154" y="146"/>
                  </a:lnTo>
                  <a:lnTo>
                    <a:pt x="150" y="146"/>
                  </a:lnTo>
                  <a:lnTo>
                    <a:pt x="146" y="146"/>
                  </a:lnTo>
                  <a:lnTo>
                    <a:pt x="146" y="142"/>
                  </a:lnTo>
                  <a:lnTo>
                    <a:pt x="142" y="142"/>
                  </a:lnTo>
                  <a:lnTo>
                    <a:pt x="142" y="138"/>
                  </a:lnTo>
                  <a:lnTo>
                    <a:pt x="146" y="138"/>
                  </a:lnTo>
                  <a:lnTo>
                    <a:pt x="146" y="142"/>
                  </a:lnTo>
                  <a:lnTo>
                    <a:pt x="142" y="142"/>
                  </a:lnTo>
                  <a:lnTo>
                    <a:pt x="146" y="142"/>
                  </a:lnTo>
                  <a:lnTo>
                    <a:pt x="150" y="138"/>
                  </a:lnTo>
                  <a:lnTo>
                    <a:pt x="154" y="138"/>
                  </a:lnTo>
                  <a:lnTo>
                    <a:pt x="154" y="136"/>
                  </a:lnTo>
                  <a:lnTo>
                    <a:pt x="158" y="138"/>
                  </a:lnTo>
                  <a:lnTo>
                    <a:pt x="158" y="136"/>
                  </a:lnTo>
                  <a:lnTo>
                    <a:pt x="162" y="136"/>
                  </a:lnTo>
                  <a:lnTo>
                    <a:pt x="158" y="136"/>
                  </a:lnTo>
                  <a:lnTo>
                    <a:pt x="162" y="136"/>
                  </a:lnTo>
                  <a:lnTo>
                    <a:pt x="162" y="132"/>
                  </a:lnTo>
                  <a:lnTo>
                    <a:pt x="166" y="132"/>
                  </a:lnTo>
                  <a:lnTo>
                    <a:pt x="168" y="128"/>
                  </a:lnTo>
                  <a:lnTo>
                    <a:pt x="172" y="132"/>
                  </a:lnTo>
                  <a:lnTo>
                    <a:pt x="176" y="132"/>
                  </a:lnTo>
                  <a:lnTo>
                    <a:pt x="180" y="132"/>
                  </a:lnTo>
                  <a:lnTo>
                    <a:pt x="176" y="128"/>
                  </a:lnTo>
                  <a:lnTo>
                    <a:pt x="172" y="128"/>
                  </a:lnTo>
                  <a:lnTo>
                    <a:pt x="176" y="128"/>
                  </a:lnTo>
                  <a:lnTo>
                    <a:pt x="176" y="124"/>
                  </a:lnTo>
                  <a:lnTo>
                    <a:pt x="180" y="124"/>
                  </a:lnTo>
                  <a:lnTo>
                    <a:pt x="184" y="124"/>
                  </a:lnTo>
                  <a:lnTo>
                    <a:pt x="188" y="124"/>
                  </a:lnTo>
                  <a:lnTo>
                    <a:pt x="192" y="120"/>
                  </a:lnTo>
                  <a:lnTo>
                    <a:pt x="194" y="120"/>
                  </a:lnTo>
                  <a:lnTo>
                    <a:pt x="198" y="120"/>
                  </a:lnTo>
                  <a:lnTo>
                    <a:pt x="202" y="120"/>
                  </a:lnTo>
                  <a:lnTo>
                    <a:pt x="206" y="120"/>
                  </a:lnTo>
                  <a:lnTo>
                    <a:pt x="202" y="120"/>
                  </a:lnTo>
                  <a:lnTo>
                    <a:pt x="206" y="120"/>
                  </a:lnTo>
                  <a:lnTo>
                    <a:pt x="202" y="124"/>
                  </a:lnTo>
                  <a:lnTo>
                    <a:pt x="202" y="128"/>
                  </a:lnTo>
                  <a:lnTo>
                    <a:pt x="198" y="128"/>
                  </a:lnTo>
                  <a:lnTo>
                    <a:pt x="202" y="128"/>
                  </a:lnTo>
                  <a:lnTo>
                    <a:pt x="202" y="132"/>
                  </a:lnTo>
                  <a:lnTo>
                    <a:pt x="206" y="132"/>
                  </a:lnTo>
                  <a:lnTo>
                    <a:pt x="210" y="132"/>
                  </a:lnTo>
                  <a:lnTo>
                    <a:pt x="214" y="132"/>
                  </a:lnTo>
                  <a:lnTo>
                    <a:pt x="218" y="132"/>
                  </a:lnTo>
                  <a:lnTo>
                    <a:pt x="222" y="132"/>
                  </a:lnTo>
                  <a:lnTo>
                    <a:pt x="224" y="132"/>
                  </a:lnTo>
                  <a:lnTo>
                    <a:pt x="228" y="132"/>
                  </a:lnTo>
                  <a:lnTo>
                    <a:pt x="232" y="136"/>
                  </a:lnTo>
                  <a:lnTo>
                    <a:pt x="232" y="132"/>
                  </a:lnTo>
                  <a:lnTo>
                    <a:pt x="236" y="132"/>
                  </a:lnTo>
                  <a:lnTo>
                    <a:pt x="236" y="128"/>
                  </a:lnTo>
                  <a:lnTo>
                    <a:pt x="240" y="128"/>
                  </a:lnTo>
                  <a:lnTo>
                    <a:pt x="244" y="128"/>
                  </a:lnTo>
                  <a:lnTo>
                    <a:pt x="244" y="132"/>
                  </a:lnTo>
                  <a:lnTo>
                    <a:pt x="240" y="132"/>
                  </a:lnTo>
                  <a:lnTo>
                    <a:pt x="244" y="132"/>
                  </a:lnTo>
                  <a:lnTo>
                    <a:pt x="244" y="128"/>
                  </a:lnTo>
                  <a:lnTo>
                    <a:pt x="244" y="124"/>
                  </a:lnTo>
                  <a:lnTo>
                    <a:pt x="240" y="124"/>
                  </a:lnTo>
                  <a:lnTo>
                    <a:pt x="236" y="124"/>
                  </a:lnTo>
                  <a:lnTo>
                    <a:pt x="232" y="124"/>
                  </a:lnTo>
                  <a:lnTo>
                    <a:pt x="232" y="128"/>
                  </a:lnTo>
                  <a:lnTo>
                    <a:pt x="228" y="124"/>
                  </a:lnTo>
                  <a:lnTo>
                    <a:pt x="232" y="124"/>
                  </a:lnTo>
                  <a:lnTo>
                    <a:pt x="232" y="120"/>
                  </a:lnTo>
                  <a:lnTo>
                    <a:pt x="228" y="116"/>
                  </a:lnTo>
                  <a:lnTo>
                    <a:pt x="224" y="116"/>
                  </a:lnTo>
                  <a:lnTo>
                    <a:pt x="222" y="116"/>
                  </a:lnTo>
                  <a:lnTo>
                    <a:pt x="222" y="112"/>
                  </a:lnTo>
                  <a:lnTo>
                    <a:pt x="224" y="110"/>
                  </a:lnTo>
                  <a:lnTo>
                    <a:pt x="228" y="112"/>
                  </a:lnTo>
                  <a:lnTo>
                    <a:pt x="228" y="116"/>
                  </a:lnTo>
                  <a:lnTo>
                    <a:pt x="232" y="120"/>
                  </a:lnTo>
                  <a:lnTo>
                    <a:pt x="236" y="124"/>
                  </a:lnTo>
                  <a:lnTo>
                    <a:pt x="240" y="120"/>
                  </a:lnTo>
                  <a:lnTo>
                    <a:pt x="244" y="120"/>
                  </a:lnTo>
                  <a:lnTo>
                    <a:pt x="244" y="124"/>
                  </a:lnTo>
                  <a:lnTo>
                    <a:pt x="248" y="124"/>
                  </a:lnTo>
                  <a:lnTo>
                    <a:pt x="250" y="124"/>
                  </a:lnTo>
                  <a:lnTo>
                    <a:pt x="254" y="124"/>
                  </a:lnTo>
                  <a:lnTo>
                    <a:pt x="254" y="120"/>
                  </a:lnTo>
                  <a:lnTo>
                    <a:pt x="254" y="116"/>
                  </a:lnTo>
                  <a:lnTo>
                    <a:pt x="250" y="120"/>
                  </a:lnTo>
                  <a:lnTo>
                    <a:pt x="248" y="120"/>
                  </a:lnTo>
                  <a:lnTo>
                    <a:pt x="248" y="116"/>
                  </a:lnTo>
                  <a:lnTo>
                    <a:pt x="244" y="116"/>
                  </a:lnTo>
                  <a:lnTo>
                    <a:pt x="240" y="116"/>
                  </a:lnTo>
                  <a:lnTo>
                    <a:pt x="240" y="120"/>
                  </a:lnTo>
                  <a:lnTo>
                    <a:pt x="236" y="120"/>
                  </a:lnTo>
                  <a:lnTo>
                    <a:pt x="232" y="120"/>
                  </a:lnTo>
                  <a:lnTo>
                    <a:pt x="232" y="116"/>
                  </a:lnTo>
                  <a:lnTo>
                    <a:pt x="232" y="112"/>
                  </a:lnTo>
                  <a:lnTo>
                    <a:pt x="232" y="110"/>
                  </a:lnTo>
                  <a:lnTo>
                    <a:pt x="236" y="110"/>
                  </a:lnTo>
                  <a:lnTo>
                    <a:pt x="232" y="110"/>
                  </a:lnTo>
                  <a:lnTo>
                    <a:pt x="224" y="110"/>
                  </a:lnTo>
                  <a:lnTo>
                    <a:pt x="222" y="110"/>
                  </a:lnTo>
                  <a:lnTo>
                    <a:pt x="224" y="110"/>
                  </a:lnTo>
                  <a:lnTo>
                    <a:pt x="224" y="106"/>
                  </a:lnTo>
                  <a:lnTo>
                    <a:pt x="222" y="110"/>
                  </a:lnTo>
                  <a:lnTo>
                    <a:pt x="218" y="110"/>
                  </a:lnTo>
                  <a:lnTo>
                    <a:pt x="214" y="110"/>
                  </a:lnTo>
                  <a:lnTo>
                    <a:pt x="210" y="110"/>
                  </a:lnTo>
                  <a:lnTo>
                    <a:pt x="206" y="106"/>
                  </a:lnTo>
                  <a:lnTo>
                    <a:pt x="202" y="106"/>
                  </a:lnTo>
                  <a:lnTo>
                    <a:pt x="206" y="106"/>
                  </a:lnTo>
                  <a:lnTo>
                    <a:pt x="202" y="102"/>
                  </a:lnTo>
                  <a:lnTo>
                    <a:pt x="202" y="98"/>
                  </a:lnTo>
                  <a:lnTo>
                    <a:pt x="202" y="94"/>
                  </a:lnTo>
                  <a:lnTo>
                    <a:pt x="198" y="94"/>
                  </a:lnTo>
                  <a:lnTo>
                    <a:pt x="194" y="94"/>
                  </a:lnTo>
                  <a:lnTo>
                    <a:pt x="194" y="90"/>
                  </a:lnTo>
                  <a:lnTo>
                    <a:pt x="192" y="90"/>
                  </a:lnTo>
                  <a:lnTo>
                    <a:pt x="184" y="86"/>
                  </a:lnTo>
                  <a:lnTo>
                    <a:pt x="184" y="82"/>
                  </a:lnTo>
                  <a:lnTo>
                    <a:pt x="180" y="82"/>
                  </a:lnTo>
                  <a:lnTo>
                    <a:pt x="176" y="82"/>
                  </a:lnTo>
                  <a:lnTo>
                    <a:pt x="172" y="82"/>
                  </a:lnTo>
                  <a:lnTo>
                    <a:pt x="172" y="80"/>
                  </a:lnTo>
                  <a:lnTo>
                    <a:pt x="168" y="80"/>
                  </a:lnTo>
                  <a:lnTo>
                    <a:pt x="168" y="76"/>
                  </a:lnTo>
                  <a:lnTo>
                    <a:pt x="166" y="76"/>
                  </a:lnTo>
                  <a:lnTo>
                    <a:pt x="162" y="76"/>
                  </a:lnTo>
                  <a:lnTo>
                    <a:pt x="166" y="76"/>
                  </a:lnTo>
                  <a:lnTo>
                    <a:pt x="162" y="76"/>
                  </a:lnTo>
                  <a:lnTo>
                    <a:pt x="166" y="76"/>
                  </a:lnTo>
                  <a:lnTo>
                    <a:pt x="168" y="76"/>
                  </a:lnTo>
                  <a:lnTo>
                    <a:pt x="168" y="72"/>
                  </a:lnTo>
                  <a:lnTo>
                    <a:pt x="168" y="68"/>
                  </a:lnTo>
                  <a:lnTo>
                    <a:pt x="168" y="64"/>
                  </a:lnTo>
                  <a:lnTo>
                    <a:pt x="172" y="64"/>
                  </a:lnTo>
                  <a:lnTo>
                    <a:pt x="176" y="64"/>
                  </a:lnTo>
                  <a:lnTo>
                    <a:pt x="180" y="64"/>
                  </a:lnTo>
                  <a:lnTo>
                    <a:pt x="184" y="64"/>
                  </a:lnTo>
                  <a:lnTo>
                    <a:pt x="188" y="60"/>
                  </a:lnTo>
                  <a:lnTo>
                    <a:pt x="192" y="60"/>
                  </a:lnTo>
                  <a:lnTo>
                    <a:pt x="194" y="60"/>
                  </a:lnTo>
                  <a:lnTo>
                    <a:pt x="198" y="60"/>
                  </a:lnTo>
                  <a:lnTo>
                    <a:pt x="202" y="60"/>
                  </a:lnTo>
                  <a:lnTo>
                    <a:pt x="206" y="56"/>
                  </a:lnTo>
                  <a:lnTo>
                    <a:pt x="210" y="56"/>
                  </a:lnTo>
                  <a:lnTo>
                    <a:pt x="210" y="52"/>
                  </a:lnTo>
                  <a:lnTo>
                    <a:pt x="214" y="50"/>
                  </a:lnTo>
                  <a:lnTo>
                    <a:pt x="210" y="52"/>
                  </a:lnTo>
                  <a:lnTo>
                    <a:pt x="214" y="50"/>
                  </a:lnTo>
                  <a:lnTo>
                    <a:pt x="214" y="46"/>
                  </a:lnTo>
                  <a:lnTo>
                    <a:pt x="214" y="42"/>
                  </a:lnTo>
                  <a:lnTo>
                    <a:pt x="218" y="42"/>
                  </a:lnTo>
                  <a:lnTo>
                    <a:pt x="214" y="42"/>
                  </a:lnTo>
                  <a:lnTo>
                    <a:pt x="218" y="38"/>
                  </a:lnTo>
                  <a:lnTo>
                    <a:pt x="222" y="38"/>
                  </a:lnTo>
                  <a:lnTo>
                    <a:pt x="222" y="34"/>
                  </a:lnTo>
                  <a:lnTo>
                    <a:pt x="224" y="30"/>
                  </a:lnTo>
                  <a:lnTo>
                    <a:pt x="228" y="26"/>
                  </a:lnTo>
                  <a:lnTo>
                    <a:pt x="232" y="26"/>
                  </a:lnTo>
                  <a:lnTo>
                    <a:pt x="232" y="30"/>
                  </a:lnTo>
                  <a:lnTo>
                    <a:pt x="228" y="30"/>
                  </a:lnTo>
                  <a:lnTo>
                    <a:pt x="232" y="30"/>
                  </a:lnTo>
                  <a:lnTo>
                    <a:pt x="232" y="26"/>
                  </a:lnTo>
                  <a:lnTo>
                    <a:pt x="236" y="26"/>
                  </a:lnTo>
                  <a:lnTo>
                    <a:pt x="240" y="26"/>
                  </a:lnTo>
                  <a:lnTo>
                    <a:pt x="244" y="26"/>
                  </a:lnTo>
                  <a:lnTo>
                    <a:pt x="248" y="26"/>
                  </a:lnTo>
                  <a:lnTo>
                    <a:pt x="248" y="24"/>
                  </a:lnTo>
                  <a:lnTo>
                    <a:pt x="250" y="24"/>
                  </a:lnTo>
                  <a:lnTo>
                    <a:pt x="250" y="20"/>
                  </a:lnTo>
                  <a:lnTo>
                    <a:pt x="254" y="20"/>
                  </a:lnTo>
                  <a:lnTo>
                    <a:pt x="258" y="20"/>
                  </a:lnTo>
                  <a:lnTo>
                    <a:pt x="258" y="24"/>
                  </a:lnTo>
                  <a:lnTo>
                    <a:pt x="254" y="24"/>
                  </a:lnTo>
                  <a:lnTo>
                    <a:pt x="258" y="24"/>
                  </a:lnTo>
                  <a:lnTo>
                    <a:pt x="258" y="26"/>
                  </a:lnTo>
                  <a:lnTo>
                    <a:pt x="258" y="24"/>
                  </a:lnTo>
                  <a:lnTo>
                    <a:pt x="262" y="24"/>
                  </a:lnTo>
                  <a:lnTo>
                    <a:pt x="266" y="24"/>
                  </a:lnTo>
                  <a:lnTo>
                    <a:pt x="266" y="20"/>
                  </a:lnTo>
                  <a:lnTo>
                    <a:pt x="262" y="20"/>
                  </a:lnTo>
                  <a:lnTo>
                    <a:pt x="262" y="24"/>
                  </a:lnTo>
                  <a:lnTo>
                    <a:pt x="258" y="20"/>
                  </a:lnTo>
                  <a:lnTo>
                    <a:pt x="254" y="20"/>
                  </a:lnTo>
                  <a:lnTo>
                    <a:pt x="258" y="16"/>
                  </a:lnTo>
                  <a:lnTo>
                    <a:pt x="262" y="16"/>
                  </a:lnTo>
                  <a:lnTo>
                    <a:pt x="262" y="12"/>
                  </a:lnTo>
                  <a:lnTo>
                    <a:pt x="266" y="12"/>
                  </a:lnTo>
                  <a:lnTo>
                    <a:pt x="270" y="12"/>
                  </a:lnTo>
                  <a:lnTo>
                    <a:pt x="266" y="12"/>
                  </a:lnTo>
                  <a:lnTo>
                    <a:pt x="270" y="12"/>
                  </a:lnTo>
                  <a:lnTo>
                    <a:pt x="266" y="12"/>
                  </a:lnTo>
                  <a:lnTo>
                    <a:pt x="266" y="16"/>
                  </a:lnTo>
                  <a:lnTo>
                    <a:pt x="270" y="16"/>
                  </a:lnTo>
                  <a:lnTo>
                    <a:pt x="274" y="16"/>
                  </a:lnTo>
                  <a:lnTo>
                    <a:pt x="274" y="12"/>
                  </a:lnTo>
                  <a:lnTo>
                    <a:pt x="274" y="16"/>
                  </a:lnTo>
                  <a:lnTo>
                    <a:pt x="278" y="16"/>
                  </a:lnTo>
                  <a:lnTo>
                    <a:pt x="278" y="12"/>
                  </a:lnTo>
                  <a:lnTo>
                    <a:pt x="280" y="12"/>
                  </a:lnTo>
                  <a:lnTo>
                    <a:pt x="284" y="12"/>
                  </a:lnTo>
                  <a:lnTo>
                    <a:pt x="288" y="12"/>
                  </a:lnTo>
                  <a:lnTo>
                    <a:pt x="292" y="8"/>
                  </a:lnTo>
                  <a:lnTo>
                    <a:pt x="294" y="8"/>
                  </a:lnTo>
                  <a:lnTo>
                    <a:pt x="294" y="4"/>
                  </a:lnTo>
                  <a:lnTo>
                    <a:pt x="298" y="4"/>
                  </a:lnTo>
                  <a:lnTo>
                    <a:pt x="302" y="0"/>
                  </a:lnTo>
                  <a:lnTo>
                    <a:pt x="306" y="0"/>
                  </a:lnTo>
                  <a:lnTo>
                    <a:pt x="310" y="0"/>
                  </a:lnTo>
                  <a:lnTo>
                    <a:pt x="314" y="0"/>
                  </a:lnTo>
                  <a:lnTo>
                    <a:pt x="314" y="4"/>
                  </a:lnTo>
                  <a:lnTo>
                    <a:pt x="318" y="4"/>
                  </a:lnTo>
                  <a:lnTo>
                    <a:pt x="322" y="4"/>
                  </a:lnTo>
                  <a:lnTo>
                    <a:pt x="318" y="8"/>
                  </a:lnTo>
                  <a:lnTo>
                    <a:pt x="314" y="8"/>
                  </a:lnTo>
                  <a:lnTo>
                    <a:pt x="310" y="12"/>
                  </a:lnTo>
                  <a:lnTo>
                    <a:pt x="314" y="12"/>
                  </a:lnTo>
                  <a:lnTo>
                    <a:pt x="314" y="16"/>
                  </a:lnTo>
                  <a:lnTo>
                    <a:pt x="314" y="12"/>
                  </a:lnTo>
                  <a:lnTo>
                    <a:pt x="318" y="12"/>
                  </a:lnTo>
                  <a:lnTo>
                    <a:pt x="322" y="12"/>
                  </a:lnTo>
                  <a:lnTo>
                    <a:pt x="322" y="8"/>
                  </a:lnTo>
                  <a:lnTo>
                    <a:pt x="324" y="8"/>
                  </a:lnTo>
                  <a:lnTo>
                    <a:pt x="324" y="4"/>
                  </a:lnTo>
                  <a:lnTo>
                    <a:pt x="328" y="4"/>
                  </a:lnTo>
                  <a:lnTo>
                    <a:pt x="328" y="8"/>
                  </a:lnTo>
                  <a:lnTo>
                    <a:pt x="324" y="8"/>
                  </a:lnTo>
                  <a:lnTo>
                    <a:pt x="328" y="8"/>
                  </a:lnTo>
                  <a:lnTo>
                    <a:pt x="328" y="4"/>
                  </a:lnTo>
                  <a:lnTo>
                    <a:pt x="332" y="8"/>
                  </a:lnTo>
                  <a:lnTo>
                    <a:pt x="332" y="12"/>
                  </a:lnTo>
                  <a:lnTo>
                    <a:pt x="336" y="12"/>
                  </a:lnTo>
                  <a:lnTo>
                    <a:pt x="340" y="12"/>
                  </a:lnTo>
                  <a:lnTo>
                    <a:pt x="340" y="16"/>
                  </a:lnTo>
                  <a:lnTo>
                    <a:pt x="344" y="12"/>
                  </a:lnTo>
                  <a:lnTo>
                    <a:pt x="348" y="12"/>
                  </a:lnTo>
                  <a:lnTo>
                    <a:pt x="350" y="12"/>
                  </a:lnTo>
                  <a:lnTo>
                    <a:pt x="354" y="12"/>
                  </a:lnTo>
                  <a:lnTo>
                    <a:pt x="358" y="12"/>
                  </a:lnTo>
                  <a:lnTo>
                    <a:pt x="362" y="12"/>
                  </a:lnTo>
                  <a:lnTo>
                    <a:pt x="366" y="12"/>
                  </a:lnTo>
                  <a:lnTo>
                    <a:pt x="366" y="16"/>
                  </a:lnTo>
                  <a:lnTo>
                    <a:pt x="362" y="16"/>
                  </a:lnTo>
                  <a:lnTo>
                    <a:pt x="362" y="20"/>
                  </a:lnTo>
                  <a:lnTo>
                    <a:pt x="366" y="20"/>
                  </a:lnTo>
                  <a:lnTo>
                    <a:pt x="370" y="20"/>
                  </a:lnTo>
                  <a:lnTo>
                    <a:pt x="366" y="20"/>
                  </a:lnTo>
                  <a:lnTo>
                    <a:pt x="362" y="20"/>
                  </a:lnTo>
                  <a:lnTo>
                    <a:pt x="366" y="20"/>
                  </a:lnTo>
                  <a:lnTo>
                    <a:pt x="370" y="20"/>
                  </a:lnTo>
                  <a:lnTo>
                    <a:pt x="374" y="20"/>
                  </a:lnTo>
                  <a:lnTo>
                    <a:pt x="374" y="24"/>
                  </a:lnTo>
                  <a:lnTo>
                    <a:pt x="370" y="24"/>
                  </a:lnTo>
                  <a:lnTo>
                    <a:pt x="374" y="24"/>
                  </a:lnTo>
                  <a:lnTo>
                    <a:pt x="378" y="24"/>
                  </a:lnTo>
                  <a:lnTo>
                    <a:pt x="380" y="24"/>
                  </a:lnTo>
                  <a:lnTo>
                    <a:pt x="384" y="24"/>
                  </a:lnTo>
                  <a:lnTo>
                    <a:pt x="388" y="24"/>
                  </a:lnTo>
                  <a:lnTo>
                    <a:pt x="388" y="20"/>
                  </a:lnTo>
                  <a:lnTo>
                    <a:pt x="392" y="20"/>
                  </a:lnTo>
                  <a:lnTo>
                    <a:pt x="392" y="24"/>
                  </a:lnTo>
                  <a:lnTo>
                    <a:pt x="396" y="24"/>
                  </a:lnTo>
                  <a:lnTo>
                    <a:pt x="400" y="24"/>
                  </a:lnTo>
                  <a:lnTo>
                    <a:pt x="400" y="20"/>
                  </a:lnTo>
                  <a:lnTo>
                    <a:pt x="406" y="20"/>
                  </a:lnTo>
                  <a:lnTo>
                    <a:pt x="406" y="24"/>
                  </a:lnTo>
                  <a:lnTo>
                    <a:pt x="410" y="24"/>
                  </a:lnTo>
                  <a:lnTo>
                    <a:pt x="414" y="24"/>
                  </a:lnTo>
                  <a:lnTo>
                    <a:pt x="418" y="24"/>
                  </a:lnTo>
                  <a:lnTo>
                    <a:pt x="418" y="26"/>
                  </a:lnTo>
                  <a:lnTo>
                    <a:pt x="422" y="26"/>
                  </a:lnTo>
                  <a:lnTo>
                    <a:pt x="426" y="24"/>
                  </a:lnTo>
                  <a:lnTo>
                    <a:pt x="426" y="26"/>
                  </a:lnTo>
                  <a:lnTo>
                    <a:pt x="430" y="26"/>
                  </a:lnTo>
                  <a:lnTo>
                    <a:pt x="434" y="30"/>
                  </a:lnTo>
                  <a:lnTo>
                    <a:pt x="436" y="30"/>
                  </a:lnTo>
                  <a:lnTo>
                    <a:pt x="440" y="30"/>
                  </a:lnTo>
                  <a:lnTo>
                    <a:pt x="444" y="30"/>
                  </a:lnTo>
                  <a:lnTo>
                    <a:pt x="448" y="30"/>
                  </a:lnTo>
                  <a:lnTo>
                    <a:pt x="452" y="30"/>
                  </a:lnTo>
                  <a:lnTo>
                    <a:pt x="456" y="30"/>
                  </a:lnTo>
                  <a:lnTo>
                    <a:pt x="460" y="30"/>
                  </a:lnTo>
                  <a:lnTo>
                    <a:pt x="464" y="34"/>
                  </a:lnTo>
                  <a:lnTo>
                    <a:pt x="466" y="34"/>
                  </a:lnTo>
                  <a:lnTo>
                    <a:pt x="470" y="34"/>
                  </a:lnTo>
                  <a:lnTo>
                    <a:pt x="474" y="34"/>
                  </a:lnTo>
                  <a:lnTo>
                    <a:pt x="478" y="34"/>
                  </a:lnTo>
                  <a:lnTo>
                    <a:pt x="482" y="34"/>
                  </a:lnTo>
                  <a:lnTo>
                    <a:pt x="482" y="30"/>
                  </a:lnTo>
                  <a:lnTo>
                    <a:pt x="490" y="30"/>
                  </a:lnTo>
                  <a:lnTo>
                    <a:pt x="492" y="30"/>
                  </a:lnTo>
                  <a:lnTo>
                    <a:pt x="496" y="30"/>
                  </a:lnTo>
                  <a:lnTo>
                    <a:pt x="500" y="30"/>
                  </a:lnTo>
                  <a:lnTo>
                    <a:pt x="504" y="34"/>
                  </a:lnTo>
                  <a:lnTo>
                    <a:pt x="508" y="34"/>
                  </a:lnTo>
                  <a:lnTo>
                    <a:pt x="508" y="38"/>
                  </a:lnTo>
                  <a:lnTo>
                    <a:pt x="512" y="38"/>
                  </a:lnTo>
                  <a:lnTo>
                    <a:pt x="516" y="38"/>
                  </a:lnTo>
                  <a:lnTo>
                    <a:pt x="516" y="42"/>
                  </a:lnTo>
                  <a:lnTo>
                    <a:pt x="520" y="42"/>
                  </a:lnTo>
                  <a:lnTo>
                    <a:pt x="522" y="42"/>
                  </a:lnTo>
                  <a:lnTo>
                    <a:pt x="526" y="42"/>
                  </a:lnTo>
                  <a:lnTo>
                    <a:pt x="526" y="46"/>
                  </a:lnTo>
                  <a:lnTo>
                    <a:pt x="526" y="50"/>
                  </a:lnTo>
                  <a:lnTo>
                    <a:pt x="526" y="60"/>
                  </a:lnTo>
                  <a:lnTo>
                    <a:pt x="526" y="72"/>
                  </a:lnTo>
                  <a:lnTo>
                    <a:pt x="526" y="80"/>
                  </a:lnTo>
                  <a:lnTo>
                    <a:pt x="526" y="82"/>
                  </a:lnTo>
                  <a:lnTo>
                    <a:pt x="526" y="86"/>
                  </a:lnTo>
                  <a:lnTo>
                    <a:pt x="526" y="90"/>
                  </a:lnTo>
                  <a:lnTo>
                    <a:pt x="526" y="98"/>
                  </a:lnTo>
                  <a:lnTo>
                    <a:pt x="526" y="102"/>
                  </a:lnTo>
                  <a:lnTo>
                    <a:pt x="526" y="110"/>
                  </a:lnTo>
                  <a:lnTo>
                    <a:pt x="526" y="112"/>
                  </a:lnTo>
                  <a:lnTo>
                    <a:pt x="526" y="116"/>
                  </a:lnTo>
                  <a:lnTo>
                    <a:pt x="526" y="120"/>
                  </a:lnTo>
                  <a:lnTo>
                    <a:pt x="526" y="132"/>
                  </a:lnTo>
                  <a:lnTo>
                    <a:pt x="526" y="142"/>
                  </a:lnTo>
                  <a:lnTo>
                    <a:pt x="526" y="154"/>
                  </a:lnTo>
                  <a:lnTo>
                    <a:pt x="526" y="176"/>
                  </a:lnTo>
                  <a:lnTo>
                    <a:pt x="526" y="184"/>
                  </a:lnTo>
                  <a:lnTo>
                    <a:pt x="526" y="188"/>
                  </a:lnTo>
                  <a:lnTo>
                    <a:pt x="526" y="202"/>
                  </a:lnTo>
                  <a:lnTo>
                    <a:pt x="526" y="214"/>
                  </a:lnTo>
                  <a:lnTo>
                    <a:pt x="526" y="254"/>
                  </a:lnTo>
                  <a:lnTo>
                    <a:pt x="526" y="266"/>
                  </a:lnTo>
                  <a:lnTo>
                    <a:pt x="526" y="268"/>
                  </a:lnTo>
                  <a:lnTo>
                    <a:pt x="534" y="268"/>
                  </a:lnTo>
                  <a:lnTo>
                    <a:pt x="542" y="268"/>
                  </a:lnTo>
                  <a:lnTo>
                    <a:pt x="546" y="268"/>
                  </a:lnTo>
                  <a:lnTo>
                    <a:pt x="546" y="266"/>
                  </a:lnTo>
                  <a:lnTo>
                    <a:pt x="548" y="266"/>
                  </a:lnTo>
                  <a:lnTo>
                    <a:pt x="552" y="266"/>
                  </a:lnTo>
                  <a:lnTo>
                    <a:pt x="552" y="268"/>
                  </a:lnTo>
                  <a:lnTo>
                    <a:pt x="552" y="272"/>
                  </a:lnTo>
                  <a:lnTo>
                    <a:pt x="556" y="276"/>
                  </a:lnTo>
                  <a:lnTo>
                    <a:pt x="560" y="276"/>
                  </a:lnTo>
                  <a:lnTo>
                    <a:pt x="560" y="280"/>
                  </a:lnTo>
                  <a:lnTo>
                    <a:pt x="564" y="284"/>
                  </a:lnTo>
                  <a:lnTo>
                    <a:pt x="568" y="284"/>
                  </a:lnTo>
                  <a:lnTo>
                    <a:pt x="572" y="288"/>
                  </a:lnTo>
                  <a:lnTo>
                    <a:pt x="576" y="292"/>
                  </a:lnTo>
                  <a:lnTo>
                    <a:pt x="576" y="294"/>
                  </a:lnTo>
                  <a:lnTo>
                    <a:pt x="576" y="298"/>
                  </a:lnTo>
                  <a:lnTo>
                    <a:pt x="578" y="298"/>
                  </a:lnTo>
                  <a:lnTo>
                    <a:pt x="578" y="294"/>
                  </a:lnTo>
                  <a:lnTo>
                    <a:pt x="582" y="294"/>
                  </a:lnTo>
                  <a:lnTo>
                    <a:pt x="586" y="294"/>
                  </a:lnTo>
                  <a:lnTo>
                    <a:pt x="590" y="294"/>
                  </a:lnTo>
                  <a:lnTo>
                    <a:pt x="590" y="292"/>
                  </a:lnTo>
                  <a:lnTo>
                    <a:pt x="590" y="288"/>
                  </a:lnTo>
                  <a:lnTo>
                    <a:pt x="594" y="288"/>
                  </a:lnTo>
                  <a:lnTo>
                    <a:pt x="594" y="284"/>
                  </a:lnTo>
                  <a:lnTo>
                    <a:pt x="598" y="284"/>
                  </a:lnTo>
                  <a:lnTo>
                    <a:pt x="598" y="280"/>
                  </a:lnTo>
                  <a:lnTo>
                    <a:pt x="602" y="280"/>
                  </a:lnTo>
                  <a:lnTo>
                    <a:pt x="606" y="280"/>
                  </a:lnTo>
                  <a:lnTo>
                    <a:pt x="608" y="284"/>
                  </a:lnTo>
                  <a:lnTo>
                    <a:pt x="612" y="284"/>
                  </a:lnTo>
                  <a:lnTo>
                    <a:pt x="612" y="288"/>
                  </a:lnTo>
                  <a:lnTo>
                    <a:pt x="608" y="288"/>
                  </a:lnTo>
                  <a:lnTo>
                    <a:pt x="612" y="292"/>
                  </a:lnTo>
                  <a:lnTo>
                    <a:pt x="616" y="292"/>
                  </a:lnTo>
                  <a:lnTo>
                    <a:pt x="616" y="294"/>
                  </a:lnTo>
                  <a:lnTo>
                    <a:pt x="620" y="294"/>
                  </a:lnTo>
                  <a:lnTo>
                    <a:pt x="620" y="298"/>
                  </a:lnTo>
                  <a:lnTo>
                    <a:pt x="622" y="298"/>
                  </a:lnTo>
                  <a:lnTo>
                    <a:pt x="622" y="302"/>
                  </a:lnTo>
                  <a:lnTo>
                    <a:pt x="626" y="302"/>
                  </a:lnTo>
                  <a:lnTo>
                    <a:pt x="626" y="306"/>
                  </a:lnTo>
                  <a:lnTo>
                    <a:pt x="630" y="306"/>
                  </a:lnTo>
                  <a:lnTo>
                    <a:pt x="634" y="310"/>
                  </a:lnTo>
                  <a:lnTo>
                    <a:pt x="634" y="314"/>
                  </a:lnTo>
                  <a:lnTo>
                    <a:pt x="638" y="314"/>
                  </a:lnTo>
                  <a:lnTo>
                    <a:pt x="638" y="318"/>
                  </a:lnTo>
                  <a:lnTo>
                    <a:pt x="638" y="322"/>
                  </a:lnTo>
                  <a:lnTo>
                    <a:pt x="642" y="322"/>
                  </a:lnTo>
                  <a:lnTo>
                    <a:pt x="642" y="324"/>
                  </a:lnTo>
                  <a:lnTo>
                    <a:pt x="646" y="328"/>
                  </a:lnTo>
                  <a:lnTo>
                    <a:pt x="646" y="332"/>
                  </a:lnTo>
                  <a:lnTo>
                    <a:pt x="648" y="332"/>
                  </a:lnTo>
                  <a:lnTo>
                    <a:pt x="648" y="336"/>
                  </a:lnTo>
                  <a:lnTo>
                    <a:pt x="648" y="340"/>
                  </a:lnTo>
                  <a:lnTo>
                    <a:pt x="652" y="340"/>
                  </a:lnTo>
                  <a:lnTo>
                    <a:pt x="652" y="344"/>
                  </a:lnTo>
                  <a:lnTo>
                    <a:pt x="656" y="348"/>
                  </a:lnTo>
                  <a:lnTo>
                    <a:pt x="656" y="350"/>
                  </a:lnTo>
                  <a:lnTo>
                    <a:pt x="660" y="350"/>
                  </a:lnTo>
                  <a:lnTo>
                    <a:pt x="664" y="350"/>
                  </a:lnTo>
                  <a:lnTo>
                    <a:pt x="664" y="354"/>
                  </a:lnTo>
                  <a:lnTo>
                    <a:pt x="668" y="354"/>
                  </a:lnTo>
                  <a:lnTo>
                    <a:pt x="672" y="354"/>
                  </a:lnTo>
                  <a:lnTo>
                    <a:pt x="672" y="358"/>
                  </a:lnTo>
                  <a:lnTo>
                    <a:pt x="676" y="358"/>
                  </a:lnTo>
                  <a:lnTo>
                    <a:pt x="676" y="362"/>
                  </a:lnTo>
                  <a:lnTo>
                    <a:pt x="678" y="362"/>
                  </a:lnTo>
                  <a:lnTo>
                    <a:pt x="682" y="362"/>
                  </a:lnTo>
                  <a:lnTo>
                    <a:pt x="682" y="366"/>
                  </a:lnTo>
                  <a:lnTo>
                    <a:pt x="678" y="366"/>
                  </a:lnTo>
                  <a:lnTo>
                    <a:pt x="678" y="370"/>
                  </a:lnTo>
                  <a:lnTo>
                    <a:pt x="678" y="374"/>
                  </a:lnTo>
                  <a:lnTo>
                    <a:pt x="678" y="378"/>
                  </a:lnTo>
                  <a:lnTo>
                    <a:pt x="682" y="380"/>
                  </a:lnTo>
                  <a:lnTo>
                    <a:pt x="678" y="380"/>
                  </a:lnTo>
                  <a:lnTo>
                    <a:pt x="678" y="384"/>
                  </a:lnTo>
                  <a:lnTo>
                    <a:pt x="676" y="388"/>
                  </a:lnTo>
                  <a:lnTo>
                    <a:pt x="672" y="388"/>
                  </a:lnTo>
                  <a:lnTo>
                    <a:pt x="672" y="392"/>
                  </a:lnTo>
                  <a:lnTo>
                    <a:pt x="672" y="388"/>
                  </a:lnTo>
                  <a:lnTo>
                    <a:pt x="672" y="392"/>
                  </a:lnTo>
                  <a:lnTo>
                    <a:pt x="668" y="392"/>
                  </a:lnTo>
                  <a:lnTo>
                    <a:pt x="668" y="388"/>
                  </a:lnTo>
                  <a:lnTo>
                    <a:pt x="668" y="384"/>
                  </a:lnTo>
                  <a:lnTo>
                    <a:pt x="672" y="384"/>
                  </a:lnTo>
                  <a:lnTo>
                    <a:pt x="676" y="380"/>
                  </a:lnTo>
                  <a:lnTo>
                    <a:pt x="676" y="378"/>
                  </a:lnTo>
                  <a:lnTo>
                    <a:pt x="676" y="380"/>
                  </a:lnTo>
                  <a:lnTo>
                    <a:pt x="672" y="380"/>
                  </a:lnTo>
                  <a:lnTo>
                    <a:pt x="672" y="384"/>
                  </a:lnTo>
                  <a:lnTo>
                    <a:pt x="672" y="380"/>
                  </a:lnTo>
                  <a:lnTo>
                    <a:pt x="668" y="384"/>
                  </a:lnTo>
                  <a:lnTo>
                    <a:pt x="668" y="380"/>
                  </a:lnTo>
                  <a:lnTo>
                    <a:pt x="672" y="380"/>
                  </a:lnTo>
                  <a:lnTo>
                    <a:pt x="672" y="378"/>
                  </a:lnTo>
                  <a:lnTo>
                    <a:pt x="668" y="378"/>
                  </a:lnTo>
                  <a:lnTo>
                    <a:pt x="668" y="374"/>
                  </a:lnTo>
                  <a:lnTo>
                    <a:pt x="668" y="370"/>
                  </a:lnTo>
                  <a:lnTo>
                    <a:pt x="668" y="366"/>
                  </a:lnTo>
                  <a:lnTo>
                    <a:pt x="664" y="366"/>
                  </a:lnTo>
                  <a:lnTo>
                    <a:pt x="664" y="362"/>
                  </a:lnTo>
                  <a:lnTo>
                    <a:pt x="668" y="362"/>
                  </a:lnTo>
                  <a:lnTo>
                    <a:pt x="664" y="362"/>
                  </a:lnTo>
                  <a:lnTo>
                    <a:pt x="664" y="366"/>
                  </a:lnTo>
                  <a:lnTo>
                    <a:pt x="660" y="366"/>
                  </a:lnTo>
                  <a:lnTo>
                    <a:pt x="660" y="362"/>
                  </a:lnTo>
                  <a:lnTo>
                    <a:pt x="660" y="366"/>
                  </a:lnTo>
                  <a:lnTo>
                    <a:pt x="656" y="366"/>
                  </a:lnTo>
                  <a:lnTo>
                    <a:pt x="652" y="366"/>
                  </a:lnTo>
                  <a:lnTo>
                    <a:pt x="656" y="366"/>
                  </a:lnTo>
                  <a:lnTo>
                    <a:pt x="656" y="370"/>
                  </a:lnTo>
                  <a:lnTo>
                    <a:pt x="656" y="374"/>
                  </a:lnTo>
                  <a:lnTo>
                    <a:pt x="652" y="374"/>
                  </a:lnTo>
                  <a:lnTo>
                    <a:pt x="648" y="374"/>
                  </a:lnTo>
                  <a:lnTo>
                    <a:pt x="648" y="370"/>
                  </a:lnTo>
                  <a:lnTo>
                    <a:pt x="652" y="370"/>
                  </a:lnTo>
                  <a:lnTo>
                    <a:pt x="652" y="366"/>
                  </a:lnTo>
                  <a:lnTo>
                    <a:pt x="652" y="362"/>
                  </a:lnTo>
                  <a:lnTo>
                    <a:pt x="652" y="358"/>
                  </a:lnTo>
                  <a:lnTo>
                    <a:pt x="656" y="358"/>
                  </a:lnTo>
                  <a:lnTo>
                    <a:pt x="652" y="358"/>
                  </a:lnTo>
                  <a:lnTo>
                    <a:pt x="652" y="354"/>
                  </a:lnTo>
                  <a:lnTo>
                    <a:pt x="648" y="354"/>
                  </a:lnTo>
                  <a:lnTo>
                    <a:pt x="648" y="350"/>
                  </a:lnTo>
                  <a:lnTo>
                    <a:pt x="646" y="350"/>
                  </a:lnTo>
                  <a:lnTo>
                    <a:pt x="646" y="348"/>
                  </a:lnTo>
                  <a:lnTo>
                    <a:pt x="648" y="348"/>
                  </a:lnTo>
                  <a:lnTo>
                    <a:pt x="646" y="348"/>
                  </a:lnTo>
                  <a:lnTo>
                    <a:pt x="642" y="348"/>
                  </a:lnTo>
                  <a:lnTo>
                    <a:pt x="642" y="344"/>
                  </a:lnTo>
                  <a:lnTo>
                    <a:pt x="642" y="340"/>
                  </a:lnTo>
                  <a:lnTo>
                    <a:pt x="638" y="340"/>
                  </a:lnTo>
                  <a:lnTo>
                    <a:pt x="634" y="340"/>
                  </a:lnTo>
                  <a:lnTo>
                    <a:pt x="630" y="340"/>
                  </a:lnTo>
                  <a:lnTo>
                    <a:pt x="630" y="336"/>
                  </a:lnTo>
                  <a:lnTo>
                    <a:pt x="634" y="336"/>
                  </a:lnTo>
                  <a:lnTo>
                    <a:pt x="638" y="336"/>
                  </a:lnTo>
                  <a:lnTo>
                    <a:pt x="638" y="332"/>
                  </a:lnTo>
                  <a:lnTo>
                    <a:pt x="638" y="336"/>
                  </a:lnTo>
                  <a:lnTo>
                    <a:pt x="634" y="336"/>
                  </a:lnTo>
                  <a:lnTo>
                    <a:pt x="634" y="332"/>
                  </a:lnTo>
                  <a:lnTo>
                    <a:pt x="630" y="332"/>
                  </a:lnTo>
                  <a:lnTo>
                    <a:pt x="634" y="328"/>
                  </a:lnTo>
                  <a:lnTo>
                    <a:pt x="630" y="328"/>
                  </a:lnTo>
                  <a:lnTo>
                    <a:pt x="630" y="324"/>
                  </a:lnTo>
                  <a:lnTo>
                    <a:pt x="638" y="328"/>
                  </a:lnTo>
                  <a:lnTo>
                    <a:pt x="634" y="328"/>
                  </a:lnTo>
                  <a:lnTo>
                    <a:pt x="634" y="324"/>
                  </a:lnTo>
                  <a:lnTo>
                    <a:pt x="630" y="324"/>
                  </a:lnTo>
                  <a:lnTo>
                    <a:pt x="630" y="322"/>
                  </a:lnTo>
                  <a:lnTo>
                    <a:pt x="634" y="322"/>
                  </a:lnTo>
                  <a:lnTo>
                    <a:pt x="638" y="322"/>
                  </a:lnTo>
                  <a:lnTo>
                    <a:pt x="634" y="322"/>
                  </a:lnTo>
                  <a:lnTo>
                    <a:pt x="630" y="322"/>
                  </a:lnTo>
                  <a:lnTo>
                    <a:pt x="630" y="324"/>
                  </a:lnTo>
                  <a:lnTo>
                    <a:pt x="626" y="322"/>
                  </a:lnTo>
                  <a:lnTo>
                    <a:pt x="626" y="318"/>
                  </a:lnTo>
                  <a:lnTo>
                    <a:pt x="630" y="318"/>
                  </a:lnTo>
                  <a:lnTo>
                    <a:pt x="626" y="318"/>
                  </a:lnTo>
                  <a:lnTo>
                    <a:pt x="626" y="322"/>
                  </a:lnTo>
                  <a:lnTo>
                    <a:pt x="626" y="318"/>
                  </a:lnTo>
                  <a:lnTo>
                    <a:pt x="622" y="318"/>
                  </a:lnTo>
                  <a:lnTo>
                    <a:pt x="622" y="314"/>
                  </a:lnTo>
                  <a:lnTo>
                    <a:pt x="626" y="310"/>
                  </a:lnTo>
                  <a:lnTo>
                    <a:pt x="622" y="310"/>
                  </a:lnTo>
                  <a:lnTo>
                    <a:pt x="626" y="310"/>
                  </a:lnTo>
                  <a:lnTo>
                    <a:pt x="626" y="306"/>
                  </a:lnTo>
                  <a:lnTo>
                    <a:pt x="626" y="310"/>
                  </a:lnTo>
                  <a:lnTo>
                    <a:pt x="626" y="306"/>
                  </a:lnTo>
                  <a:lnTo>
                    <a:pt x="626" y="310"/>
                  </a:lnTo>
                  <a:lnTo>
                    <a:pt x="622" y="310"/>
                  </a:lnTo>
                  <a:lnTo>
                    <a:pt x="622" y="314"/>
                  </a:lnTo>
                  <a:lnTo>
                    <a:pt x="620" y="314"/>
                  </a:lnTo>
                  <a:lnTo>
                    <a:pt x="620" y="310"/>
                  </a:lnTo>
                  <a:lnTo>
                    <a:pt x="616" y="310"/>
                  </a:lnTo>
                  <a:lnTo>
                    <a:pt x="612" y="306"/>
                  </a:lnTo>
                  <a:lnTo>
                    <a:pt x="612" y="302"/>
                  </a:lnTo>
                  <a:lnTo>
                    <a:pt x="608" y="302"/>
                  </a:lnTo>
                  <a:lnTo>
                    <a:pt x="608" y="298"/>
                  </a:lnTo>
                  <a:lnTo>
                    <a:pt x="608" y="294"/>
                  </a:lnTo>
                  <a:lnTo>
                    <a:pt x="608" y="292"/>
                  </a:lnTo>
                  <a:lnTo>
                    <a:pt x="606" y="292"/>
                  </a:lnTo>
                  <a:lnTo>
                    <a:pt x="606" y="288"/>
                  </a:lnTo>
                  <a:lnTo>
                    <a:pt x="606" y="292"/>
                  </a:lnTo>
                  <a:lnTo>
                    <a:pt x="608" y="294"/>
                  </a:lnTo>
                  <a:lnTo>
                    <a:pt x="606" y="294"/>
                  </a:lnTo>
                  <a:lnTo>
                    <a:pt x="606" y="292"/>
                  </a:lnTo>
                  <a:lnTo>
                    <a:pt x="606" y="294"/>
                  </a:lnTo>
                  <a:lnTo>
                    <a:pt x="606" y="298"/>
                  </a:lnTo>
                  <a:lnTo>
                    <a:pt x="608" y="298"/>
                  </a:lnTo>
                  <a:lnTo>
                    <a:pt x="608" y="302"/>
                  </a:lnTo>
                  <a:lnTo>
                    <a:pt x="608" y="306"/>
                  </a:lnTo>
                  <a:lnTo>
                    <a:pt x="608" y="310"/>
                  </a:lnTo>
                  <a:lnTo>
                    <a:pt x="612" y="310"/>
                  </a:lnTo>
                  <a:lnTo>
                    <a:pt x="612" y="314"/>
                  </a:lnTo>
                  <a:lnTo>
                    <a:pt x="608" y="314"/>
                  </a:lnTo>
                  <a:lnTo>
                    <a:pt x="606" y="314"/>
                  </a:lnTo>
                  <a:lnTo>
                    <a:pt x="606" y="310"/>
                  </a:lnTo>
                  <a:lnTo>
                    <a:pt x="602" y="310"/>
                  </a:lnTo>
                  <a:lnTo>
                    <a:pt x="598" y="310"/>
                  </a:lnTo>
                  <a:lnTo>
                    <a:pt x="602" y="306"/>
                  </a:lnTo>
                  <a:lnTo>
                    <a:pt x="598" y="306"/>
                  </a:lnTo>
                  <a:lnTo>
                    <a:pt x="598" y="302"/>
                  </a:lnTo>
                  <a:lnTo>
                    <a:pt x="598" y="298"/>
                  </a:lnTo>
                  <a:lnTo>
                    <a:pt x="602" y="298"/>
                  </a:lnTo>
                  <a:lnTo>
                    <a:pt x="598" y="298"/>
                  </a:lnTo>
                  <a:lnTo>
                    <a:pt x="598" y="294"/>
                  </a:lnTo>
                  <a:lnTo>
                    <a:pt x="594" y="294"/>
                  </a:lnTo>
                  <a:lnTo>
                    <a:pt x="594" y="298"/>
                  </a:lnTo>
                  <a:lnTo>
                    <a:pt x="598" y="298"/>
                  </a:lnTo>
                  <a:lnTo>
                    <a:pt x="598" y="302"/>
                  </a:lnTo>
                  <a:lnTo>
                    <a:pt x="594" y="302"/>
                  </a:lnTo>
                  <a:lnTo>
                    <a:pt x="590" y="302"/>
                  </a:lnTo>
                  <a:lnTo>
                    <a:pt x="590" y="298"/>
                  </a:lnTo>
                  <a:lnTo>
                    <a:pt x="586" y="298"/>
                  </a:lnTo>
                  <a:lnTo>
                    <a:pt x="582" y="294"/>
                  </a:lnTo>
                  <a:lnTo>
                    <a:pt x="582" y="298"/>
                  </a:lnTo>
                  <a:lnTo>
                    <a:pt x="582" y="302"/>
                  </a:lnTo>
                  <a:lnTo>
                    <a:pt x="582" y="298"/>
                  </a:lnTo>
                  <a:lnTo>
                    <a:pt x="586" y="298"/>
                  </a:lnTo>
                  <a:lnTo>
                    <a:pt x="590" y="298"/>
                  </a:lnTo>
                  <a:lnTo>
                    <a:pt x="590" y="302"/>
                  </a:lnTo>
                  <a:lnTo>
                    <a:pt x="586" y="302"/>
                  </a:lnTo>
                  <a:lnTo>
                    <a:pt x="590" y="302"/>
                  </a:lnTo>
                  <a:lnTo>
                    <a:pt x="594" y="302"/>
                  </a:lnTo>
                  <a:lnTo>
                    <a:pt x="590" y="306"/>
                  </a:lnTo>
                  <a:lnTo>
                    <a:pt x="594" y="306"/>
                  </a:lnTo>
                  <a:lnTo>
                    <a:pt x="598" y="306"/>
                  </a:lnTo>
                  <a:lnTo>
                    <a:pt x="598" y="310"/>
                  </a:lnTo>
                  <a:lnTo>
                    <a:pt x="594" y="314"/>
                  </a:lnTo>
                  <a:lnTo>
                    <a:pt x="594" y="310"/>
                  </a:lnTo>
                  <a:lnTo>
                    <a:pt x="590" y="310"/>
                  </a:lnTo>
                  <a:lnTo>
                    <a:pt x="590" y="314"/>
                  </a:lnTo>
                  <a:lnTo>
                    <a:pt x="590" y="310"/>
                  </a:lnTo>
                  <a:lnTo>
                    <a:pt x="594" y="314"/>
                  </a:lnTo>
                  <a:lnTo>
                    <a:pt x="590" y="314"/>
                  </a:lnTo>
                  <a:lnTo>
                    <a:pt x="590" y="310"/>
                  </a:lnTo>
                  <a:lnTo>
                    <a:pt x="586" y="314"/>
                  </a:lnTo>
                  <a:lnTo>
                    <a:pt x="590" y="314"/>
                  </a:lnTo>
                  <a:lnTo>
                    <a:pt x="586" y="314"/>
                  </a:lnTo>
                  <a:lnTo>
                    <a:pt x="586" y="310"/>
                  </a:lnTo>
                  <a:lnTo>
                    <a:pt x="582" y="310"/>
                  </a:lnTo>
                  <a:lnTo>
                    <a:pt x="578" y="310"/>
                  </a:lnTo>
                  <a:lnTo>
                    <a:pt x="578" y="306"/>
                  </a:lnTo>
                  <a:lnTo>
                    <a:pt x="576" y="306"/>
                  </a:lnTo>
                  <a:lnTo>
                    <a:pt x="576" y="302"/>
                  </a:lnTo>
                  <a:lnTo>
                    <a:pt x="576" y="306"/>
                  </a:lnTo>
                  <a:lnTo>
                    <a:pt x="572" y="302"/>
                  </a:lnTo>
                  <a:lnTo>
                    <a:pt x="572" y="298"/>
                  </a:lnTo>
                  <a:lnTo>
                    <a:pt x="568" y="298"/>
                  </a:lnTo>
                  <a:lnTo>
                    <a:pt x="568" y="294"/>
                  </a:lnTo>
                  <a:lnTo>
                    <a:pt x="564" y="294"/>
                  </a:lnTo>
                  <a:lnTo>
                    <a:pt x="560" y="294"/>
                  </a:lnTo>
                  <a:lnTo>
                    <a:pt x="564" y="292"/>
                  </a:lnTo>
                  <a:lnTo>
                    <a:pt x="560" y="292"/>
                  </a:lnTo>
                  <a:lnTo>
                    <a:pt x="560" y="294"/>
                  </a:lnTo>
                  <a:lnTo>
                    <a:pt x="556" y="292"/>
                  </a:lnTo>
                  <a:lnTo>
                    <a:pt x="552" y="292"/>
                  </a:lnTo>
                  <a:lnTo>
                    <a:pt x="552" y="288"/>
                  </a:lnTo>
                  <a:lnTo>
                    <a:pt x="548" y="288"/>
                  </a:lnTo>
                  <a:lnTo>
                    <a:pt x="546" y="288"/>
                  </a:lnTo>
                  <a:lnTo>
                    <a:pt x="546" y="284"/>
                  </a:lnTo>
                  <a:lnTo>
                    <a:pt x="548" y="280"/>
                  </a:lnTo>
                  <a:lnTo>
                    <a:pt x="546" y="280"/>
                  </a:lnTo>
                  <a:lnTo>
                    <a:pt x="546" y="276"/>
                  </a:lnTo>
                  <a:lnTo>
                    <a:pt x="548" y="276"/>
                  </a:lnTo>
                  <a:lnTo>
                    <a:pt x="548" y="280"/>
                  </a:lnTo>
                  <a:lnTo>
                    <a:pt x="548" y="284"/>
                  </a:lnTo>
                  <a:lnTo>
                    <a:pt x="552" y="284"/>
                  </a:lnTo>
                  <a:lnTo>
                    <a:pt x="552" y="280"/>
                  </a:lnTo>
                  <a:lnTo>
                    <a:pt x="548" y="280"/>
                  </a:lnTo>
                  <a:lnTo>
                    <a:pt x="552" y="276"/>
                  </a:lnTo>
                  <a:lnTo>
                    <a:pt x="556" y="280"/>
                  </a:lnTo>
                  <a:lnTo>
                    <a:pt x="556" y="276"/>
                  </a:lnTo>
                  <a:lnTo>
                    <a:pt x="552" y="276"/>
                  </a:lnTo>
                  <a:lnTo>
                    <a:pt x="548" y="276"/>
                  </a:lnTo>
                  <a:lnTo>
                    <a:pt x="548" y="272"/>
                  </a:lnTo>
                  <a:lnTo>
                    <a:pt x="546" y="272"/>
                  </a:lnTo>
                  <a:lnTo>
                    <a:pt x="546" y="276"/>
                  </a:lnTo>
                  <a:lnTo>
                    <a:pt x="542" y="280"/>
                  </a:lnTo>
                  <a:lnTo>
                    <a:pt x="538" y="280"/>
                  </a:lnTo>
                  <a:lnTo>
                    <a:pt x="534" y="280"/>
                  </a:lnTo>
                  <a:lnTo>
                    <a:pt x="530" y="280"/>
                  </a:lnTo>
                  <a:lnTo>
                    <a:pt x="526" y="280"/>
                  </a:lnTo>
                  <a:lnTo>
                    <a:pt x="522" y="276"/>
                  </a:lnTo>
                  <a:lnTo>
                    <a:pt x="520" y="276"/>
                  </a:lnTo>
                  <a:lnTo>
                    <a:pt x="522" y="276"/>
                  </a:lnTo>
                  <a:lnTo>
                    <a:pt x="522" y="272"/>
                  </a:lnTo>
                  <a:lnTo>
                    <a:pt x="520" y="272"/>
                  </a:lnTo>
                  <a:lnTo>
                    <a:pt x="520" y="276"/>
                  </a:lnTo>
                  <a:lnTo>
                    <a:pt x="516" y="276"/>
                  </a:lnTo>
                  <a:lnTo>
                    <a:pt x="516" y="272"/>
                  </a:lnTo>
                  <a:lnTo>
                    <a:pt x="512" y="272"/>
                  </a:lnTo>
                  <a:lnTo>
                    <a:pt x="504" y="272"/>
                  </a:lnTo>
                  <a:lnTo>
                    <a:pt x="500" y="272"/>
                  </a:lnTo>
                  <a:lnTo>
                    <a:pt x="496" y="272"/>
                  </a:lnTo>
                  <a:lnTo>
                    <a:pt x="492" y="272"/>
                  </a:lnTo>
                  <a:lnTo>
                    <a:pt x="490" y="272"/>
                  </a:lnTo>
                  <a:lnTo>
                    <a:pt x="486" y="272"/>
                  </a:lnTo>
                  <a:lnTo>
                    <a:pt x="482" y="272"/>
                  </a:lnTo>
                  <a:lnTo>
                    <a:pt x="482" y="268"/>
                  </a:lnTo>
                  <a:lnTo>
                    <a:pt x="478" y="268"/>
                  </a:lnTo>
                  <a:lnTo>
                    <a:pt x="474" y="268"/>
                  </a:lnTo>
                  <a:lnTo>
                    <a:pt x="470" y="268"/>
                  </a:lnTo>
                  <a:lnTo>
                    <a:pt x="470" y="266"/>
                  </a:lnTo>
                  <a:lnTo>
                    <a:pt x="470" y="262"/>
                  </a:lnTo>
                  <a:lnTo>
                    <a:pt x="474" y="262"/>
                  </a:lnTo>
                  <a:lnTo>
                    <a:pt x="474" y="258"/>
                  </a:lnTo>
                  <a:lnTo>
                    <a:pt x="470" y="262"/>
                  </a:lnTo>
                  <a:lnTo>
                    <a:pt x="466" y="266"/>
                  </a:lnTo>
                  <a:lnTo>
                    <a:pt x="464" y="266"/>
                  </a:lnTo>
                  <a:lnTo>
                    <a:pt x="460" y="266"/>
                  </a:lnTo>
                  <a:lnTo>
                    <a:pt x="456" y="262"/>
                  </a:lnTo>
                  <a:lnTo>
                    <a:pt x="460" y="262"/>
                  </a:lnTo>
                  <a:lnTo>
                    <a:pt x="460" y="258"/>
                  </a:lnTo>
                  <a:lnTo>
                    <a:pt x="460" y="262"/>
                  </a:lnTo>
                  <a:lnTo>
                    <a:pt x="456" y="262"/>
                  </a:lnTo>
                  <a:lnTo>
                    <a:pt x="456" y="258"/>
                  </a:lnTo>
                  <a:lnTo>
                    <a:pt x="456" y="262"/>
                  </a:lnTo>
                  <a:lnTo>
                    <a:pt x="452" y="262"/>
                  </a:lnTo>
                  <a:lnTo>
                    <a:pt x="452" y="258"/>
                  </a:lnTo>
                  <a:lnTo>
                    <a:pt x="456" y="258"/>
                  </a:lnTo>
                  <a:lnTo>
                    <a:pt x="452" y="258"/>
                  </a:lnTo>
                  <a:lnTo>
                    <a:pt x="448" y="258"/>
                  </a:lnTo>
                  <a:lnTo>
                    <a:pt x="444" y="258"/>
                  </a:lnTo>
                  <a:lnTo>
                    <a:pt x="448" y="258"/>
                  </a:lnTo>
                  <a:lnTo>
                    <a:pt x="452" y="254"/>
                  </a:lnTo>
                  <a:lnTo>
                    <a:pt x="448" y="254"/>
                  </a:lnTo>
                  <a:lnTo>
                    <a:pt x="444" y="254"/>
                  </a:lnTo>
                  <a:lnTo>
                    <a:pt x="448" y="250"/>
                  </a:lnTo>
                  <a:lnTo>
                    <a:pt x="452" y="250"/>
                  </a:lnTo>
                  <a:lnTo>
                    <a:pt x="452" y="246"/>
                  </a:lnTo>
                  <a:lnTo>
                    <a:pt x="448" y="246"/>
                  </a:lnTo>
                  <a:lnTo>
                    <a:pt x="448" y="250"/>
                  </a:lnTo>
                  <a:lnTo>
                    <a:pt x="444" y="250"/>
                  </a:lnTo>
                  <a:lnTo>
                    <a:pt x="440" y="254"/>
                  </a:lnTo>
                  <a:lnTo>
                    <a:pt x="440" y="250"/>
                  </a:lnTo>
                  <a:lnTo>
                    <a:pt x="436" y="250"/>
                  </a:lnTo>
                  <a:lnTo>
                    <a:pt x="436" y="254"/>
                  </a:lnTo>
                  <a:lnTo>
                    <a:pt x="434" y="254"/>
                  </a:lnTo>
                  <a:lnTo>
                    <a:pt x="434" y="250"/>
                  </a:lnTo>
                  <a:lnTo>
                    <a:pt x="434" y="246"/>
                  </a:lnTo>
                  <a:lnTo>
                    <a:pt x="434" y="254"/>
                  </a:lnTo>
                  <a:lnTo>
                    <a:pt x="430" y="254"/>
                  </a:lnTo>
                  <a:lnTo>
                    <a:pt x="426" y="254"/>
                  </a:lnTo>
                  <a:lnTo>
                    <a:pt x="430" y="250"/>
                  </a:lnTo>
                  <a:lnTo>
                    <a:pt x="430" y="246"/>
                  </a:lnTo>
                  <a:lnTo>
                    <a:pt x="430" y="250"/>
                  </a:lnTo>
                  <a:lnTo>
                    <a:pt x="426" y="250"/>
                  </a:lnTo>
                  <a:lnTo>
                    <a:pt x="422" y="250"/>
                  </a:lnTo>
                  <a:lnTo>
                    <a:pt x="426" y="250"/>
                  </a:lnTo>
                  <a:lnTo>
                    <a:pt x="422" y="254"/>
                  </a:lnTo>
                  <a:lnTo>
                    <a:pt x="418" y="254"/>
                  </a:lnTo>
                  <a:lnTo>
                    <a:pt x="418" y="258"/>
                  </a:lnTo>
                  <a:lnTo>
                    <a:pt x="418" y="254"/>
                  </a:lnTo>
                  <a:lnTo>
                    <a:pt x="422" y="258"/>
                  </a:lnTo>
                  <a:lnTo>
                    <a:pt x="418" y="258"/>
                  </a:lnTo>
                  <a:lnTo>
                    <a:pt x="422" y="258"/>
                  </a:lnTo>
                  <a:lnTo>
                    <a:pt x="426" y="262"/>
                  </a:lnTo>
                  <a:lnTo>
                    <a:pt x="422" y="262"/>
                  </a:lnTo>
                  <a:lnTo>
                    <a:pt x="418" y="262"/>
                  </a:lnTo>
                  <a:lnTo>
                    <a:pt x="418" y="266"/>
                  </a:lnTo>
                  <a:lnTo>
                    <a:pt x="418" y="266"/>
                  </a:lnTo>
                  <a:lnTo>
                    <a:pt x="418" y="266"/>
                  </a:lnTo>
                  <a:close/>
                  <a:moveTo>
                    <a:pt x="434" y="266"/>
                  </a:moveTo>
                  <a:lnTo>
                    <a:pt x="430" y="266"/>
                  </a:lnTo>
                  <a:lnTo>
                    <a:pt x="434" y="266"/>
                  </a:lnTo>
                  <a:lnTo>
                    <a:pt x="430" y="268"/>
                  </a:lnTo>
                  <a:lnTo>
                    <a:pt x="430" y="266"/>
                  </a:lnTo>
                  <a:lnTo>
                    <a:pt x="434" y="262"/>
                  </a:lnTo>
                  <a:lnTo>
                    <a:pt x="434" y="266"/>
                  </a:lnTo>
                  <a:lnTo>
                    <a:pt x="434" y="266"/>
                  </a:lnTo>
                  <a:lnTo>
                    <a:pt x="434" y="266"/>
                  </a:lnTo>
                  <a:close/>
                  <a:moveTo>
                    <a:pt x="224" y="384"/>
                  </a:moveTo>
                  <a:lnTo>
                    <a:pt x="224" y="388"/>
                  </a:lnTo>
                  <a:lnTo>
                    <a:pt x="224" y="384"/>
                  </a:lnTo>
                  <a:lnTo>
                    <a:pt x="224" y="384"/>
                  </a:lnTo>
                  <a:lnTo>
                    <a:pt x="224" y="384"/>
                  </a:lnTo>
                  <a:close/>
                  <a:moveTo>
                    <a:pt x="1440" y="706"/>
                  </a:moveTo>
                  <a:lnTo>
                    <a:pt x="1440" y="708"/>
                  </a:lnTo>
                  <a:lnTo>
                    <a:pt x="1440" y="706"/>
                  </a:lnTo>
                  <a:lnTo>
                    <a:pt x="1436" y="706"/>
                  </a:lnTo>
                  <a:lnTo>
                    <a:pt x="1440" y="708"/>
                  </a:lnTo>
                  <a:lnTo>
                    <a:pt x="1440" y="712"/>
                  </a:lnTo>
                  <a:lnTo>
                    <a:pt x="1440" y="716"/>
                  </a:lnTo>
                  <a:lnTo>
                    <a:pt x="1440" y="720"/>
                  </a:lnTo>
                  <a:lnTo>
                    <a:pt x="1440" y="724"/>
                  </a:lnTo>
                  <a:lnTo>
                    <a:pt x="1436" y="724"/>
                  </a:lnTo>
                  <a:lnTo>
                    <a:pt x="1436" y="720"/>
                  </a:lnTo>
                  <a:lnTo>
                    <a:pt x="1436" y="716"/>
                  </a:lnTo>
                  <a:lnTo>
                    <a:pt x="1436" y="720"/>
                  </a:lnTo>
                  <a:lnTo>
                    <a:pt x="1436" y="724"/>
                  </a:lnTo>
                  <a:lnTo>
                    <a:pt x="1440" y="724"/>
                  </a:lnTo>
                  <a:lnTo>
                    <a:pt x="1440" y="728"/>
                  </a:lnTo>
                  <a:lnTo>
                    <a:pt x="1440" y="732"/>
                  </a:lnTo>
                  <a:lnTo>
                    <a:pt x="1440" y="728"/>
                  </a:lnTo>
                  <a:lnTo>
                    <a:pt x="1436" y="728"/>
                  </a:lnTo>
                  <a:lnTo>
                    <a:pt x="1432" y="724"/>
                  </a:lnTo>
                  <a:lnTo>
                    <a:pt x="1428" y="724"/>
                  </a:lnTo>
                  <a:lnTo>
                    <a:pt x="1428" y="720"/>
                  </a:lnTo>
                  <a:lnTo>
                    <a:pt x="1428" y="716"/>
                  </a:lnTo>
                  <a:lnTo>
                    <a:pt x="1432" y="716"/>
                  </a:lnTo>
                  <a:lnTo>
                    <a:pt x="1432" y="712"/>
                  </a:lnTo>
                  <a:lnTo>
                    <a:pt x="1432" y="716"/>
                  </a:lnTo>
                  <a:lnTo>
                    <a:pt x="1428" y="716"/>
                  </a:lnTo>
                  <a:lnTo>
                    <a:pt x="1428" y="720"/>
                  </a:lnTo>
                  <a:lnTo>
                    <a:pt x="1428" y="724"/>
                  </a:lnTo>
                  <a:lnTo>
                    <a:pt x="1432" y="724"/>
                  </a:lnTo>
                  <a:lnTo>
                    <a:pt x="1432" y="728"/>
                  </a:lnTo>
                  <a:lnTo>
                    <a:pt x="1436" y="728"/>
                  </a:lnTo>
                  <a:lnTo>
                    <a:pt x="1440" y="732"/>
                  </a:lnTo>
                  <a:lnTo>
                    <a:pt x="1442" y="732"/>
                  </a:lnTo>
                  <a:lnTo>
                    <a:pt x="1442" y="734"/>
                  </a:lnTo>
                  <a:lnTo>
                    <a:pt x="1440" y="738"/>
                  </a:lnTo>
                  <a:lnTo>
                    <a:pt x="1440" y="734"/>
                  </a:lnTo>
                  <a:lnTo>
                    <a:pt x="1436" y="734"/>
                  </a:lnTo>
                  <a:lnTo>
                    <a:pt x="1432" y="732"/>
                  </a:lnTo>
                  <a:lnTo>
                    <a:pt x="1432" y="728"/>
                  </a:lnTo>
                  <a:lnTo>
                    <a:pt x="1428" y="728"/>
                  </a:lnTo>
                  <a:lnTo>
                    <a:pt x="1432" y="728"/>
                  </a:lnTo>
                  <a:lnTo>
                    <a:pt x="1432" y="732"/>
                  </a:lnTo>
                  <a:lnTo>
                    <a:pt x="1436" y="734"/>
                  </a:lnTo>
                  <a:lnTo>
                    <a:pt x="1440" y="738"/>
                  </a:lnTo>
                  <a:lnTo>
                    <a:pt x="1442" y="738"/>
                  </a:lnTo>
                  <a:lnTo>
                    <a:pt x="1442" y="742"/>
                  </a:lnTo>
                  <a:lnTo>
                    <a:pt x="1440" y="742"/>
                  </a:lnTo>
                  <a:lnTo>
                    <a:pt x="1440" y="746"/>
                  </a:lnTo>
                  <a:lnTo>
                    <a:pt x="1440" y="742"/>
                  </a:lnTo>
                  <a:lnTo>
                    <a:pt x="1436" y="742"/>
                  </a:lnTo>
                  <a:lnTo>
                    <a:pt x="1440" y="742"/>
                  </a:lnTo>
                  <a:lnTo>
                    <a:pt x="1440" y="746"/>
                  </a:lnTo>
                  <a:lnTo>
                    <a:pt x="1442" y="746"/>
                  </a:lnTo>
                  <a:lnTo>
                    <a:pt x="1440" y="750"/>
                  </a:lnTo>
                  <a:lnTo>
                    <a:pt x="1436" y="746"/>
                  </a:lnTo>
                  <a:lnTo>
                    <a:pt x="1432" y="746"/>
                  </a:lnTo>
                  <a:lnTo>
                    <a:pt x="1432" y="742"/>
                  </a:lnTo>
                  <a:lnTo>
                    <a:pt x="1428" y="742"/>
                  </a:lnTo>
                  <a:lnTo>
                    <a:pt x="1432" y="742"/>
                  </a:lnTo>
                  <a:lnTo>
                    <a:pt x="1432" y="746"/>
                  </a:lnTo>
                  <a:lnTo>
                    <a:pt x="1436" y="746"/>
                  </a:lnTo>
                  <a:lnTo>
                    <a:pt x="1436" y="750"/>
                  </a:lnTo>
                  <a:lnTo>
                    <a:pt x="1440" y="750"/>
                  </a:lnTo>
                  <a:lnTo>
                    <a:pt x="1440" y="754"/>
                  </a:lnTo>
                  <a:lnTo>
                    <a:pt x="1440" y="750"/>
                  </a:lnTo>
                  <a:lnTo>
                    <a:pt x="1442" y="750"/>
                  </a:lnTo>
                  <a:lnTo>
                    <a:pt x="1446" y="750"/>
                  </a:lnTo>
                  <a:lnTo>
                    <a:pt x="1446" y="754"/>
                  </a:lnTo>
                  <a:lnTo>
                    <a:pt x="1446" y="758"/>
                  </a:lnTo>
                  <a:lnTo>
                    <a:pt x="1446" y="762"/>
                  </a:lnTo>
                  <a:lnTo>
                    <a:pt x="1446" y="764"/>
                  </a:lnTo>
                  <a:lnTo>
                    <a:pt x="1450" y="764"/>
                  </a:lnTo>
                  <a:lnTo>
                    <a:pt x="1450" y="768"/>
                  </a:lnTo>
                  <a:lnTo>
                    <a:pt x="1450" y="772"/>
                  </a:lnTo>
                  <a:lnTo>
                    <a:pt x="1450" y="768"/>
                  </a:lnTo>
                  <a:lnTo>
                    <a:pt x="1450" y="764"/>
                  </a:lnTo>
                  <a:lnTo>
                    <a:pt x="1446" y="764"/>
                  </a:lnTo>
                  <a:lnTo>
                    <a:pt x="1446" y="762"/>
                  </a:lnTo>
                  <a:lnTo>
                    <a:pt x="1446" y="758"/>
                  </a:lnTo>
                  <a:lnTo>
                    <a:pt x="1446" y="754"/>
                  </a:lnTo>
                  <a:lnTo>
                    <a:pt x="1446" y="758"/>
                  </a:lnTo>
                  <a:lnTo>
                    <a:pt x="1442" y="758"/>
                  </a:lnTo>
                  <a:lnTo>
                    <a:pt x="1446" y="762"/>
                  </a:lnTo>
                  <a:lnTo>
                    <a:pt x="1446" y="764"/>
                  </a:lnTo>
                  <a:lnTo>
                    <a:pt x="1446" y="768"/>
                  </a:lnTo>
                  <a:lnTo>
                    <a:pt x="1446" y="764"/>
                  </a:lnTo>
                  <a:lnTo>
                    <a:pt x="1446" y="762"/>
                  </a:lnTo>
                  <a:lnTo>
                    <a:pt x="1446" y="764"/>
                  </a:lnTo>
                  <a:lnTo>
                    <a:pt x="1442" y="764"/>
                  </a:lnTo>
                  <a:lnTo>
                    <a:pt x="1442" y="762"/>
                  </a:lnTo>
                  <a:lnTo>
                    <a:pt x="1442" y="764"/>
                  </a:lnTo>
                  <a:lnTo>
                    <a:pt x="1440" y="764"/>
                  </a:lnTo>
                  <a:lnTo>
                    <a:pt x="1440" y="768"/>
                  </a:lnTo>
                  <a:lnTo>
                    <a:pt x="1436" y="768"/>
                  </a:lnTo>
                  <a:lnTo>
                    <a:pt x="1436" y="764"/>
                  </a:lnTo>
                  <a:lnTo>
                    <a:pt x="1436" y="768"/>
                  </a:lnTo>
                  <a:lnTo>
                    <a:pt x="1440" y="768"/>
                  </a:lnTo>
                  <a:lnTo>
                    <a:pt x="1442" y="768"/>
                  </a:lnTo>
                  <a:lnTo>
                    <a:pt x="1440" y="768"/>
                  </a:lnTo>
                  <a:lnTo>
                    <a:pt x="1442" y="768"/>
                  </a:lnTo>
                  <a:lnTo>
                    <a:pt x="1446" y="768"/>
                  </a:lnTo>
                  <a:lnTo>
                    <a:pt x="1442" y="772"/>
                  </a:lnTo>
                  <a:lnTo>
                    <a:pt x="1442" y="776"/>
                  </a:lnTo>
                  <a:lnTo>
                    <a:pt x="1442" y="772"/>
                  </a:lnTo>
                  <a:lnTo>
                    <a:pt x="1442" y="776"/>
                  </a:lnTo>
                  <a:lnTo>
                    <a:pt x="1446" y="772"/>
                  </a:lnTo>
                  <a:lnTo>
                    <a:pt x="1446" y="768"/>
                  </a:lnTo>
                  <a:lnTo>
                    <a:pt x="1450" y="772"/>
                  </a:lnTo>
                  <a:lnTo>
                    <a:pt x="1450" y="776"/>
                  </a:lnTo>
                  <a:lnTo>
                    <a:pt x="1446" y="776"/>
                  </a:lnTo>
                  <a:lnTo>
                    <a:pt x="1446" y="780"/>
                  </a:lnTo>
                  <a:lnTo>
                    <a:pt x="1442" y="780"/>
                  </a:lnTo>
                  <a:lnTo>
                    <a:pt x="1440" y="780"/>
                  </a:lnTo>
                  <a:lnTo>
                    <a:pt x="1436" y="780"/>
                  </a:lnTo>
                  <a:lnTo>
                    <a:pt x="1436" y="776"/>
                  </a:lnTo>
                  <a:lnTo>
                    <a:pt x="1440" y="776"/>
                  </a:lnTo>
                  <a:lnTo>
                    <a:pt x="1436" y="776"/>
                  </a:lnTo>
                  <a:lnTo>
                    <a:pt x="1436" y="780"/>
                  </a:lnTo>
                  <a:lnTo>
                    <a:pt x="1432" y="780"/>
                  </a:lnTo>
                  <a:lnTo>
                    <a:pt x="1432" y="776"/>
                  </a:lnTo>
                  <a:lnTo>
                    <a:pt x="1432" y="780"/>
                  </a:lnTo>
                  <a:lnTo>
                    <a:pt x="1440" y="780"/>
                  </a:lnTo>
                  <a:lnTo>
                    <a:pt x="1440" y="784"/>
                  </a:lnTo>
                  <a:lnTo>
                    <a:pt x="1436" y="784"/>
                  </a:lnTo>
                  <a:lnTo>
                    <a:pt x="1436" y="788"/>
                  </a:lnTo>
                  <a:lnTo>
                    <a:pt x="1432" y="788"/>
                  </a:lnTo>
                  <a:lnTo>
                    <a:pt x="1432" y="784"/>
                  </a:lnTo>
                  <a:lnTo>
                    <a:pt x="1432" y="788"/>
                  </a:lnTo>
                  <a:lnTo>
                    <a:pt x="1436" y="788"/>
                  </a:lnTo>
                  <a:lnTo>
                    <a:pt x="1440" y="788"/>
                  </a:lnTo>
                  <a:lnTo>
                    <a:pt x="1442" y="788"/>
                  </a:lnTo>
                  <a:lnTo>
                    <a:pt x="1440" y="788"/>
                  </a:lnTo>
                  <a:lnTo>
                    <a:pt x="1440" y="790"/>
                  </a:lnTo>
                  <a:lnTo>
                    <a:pt x="1436" y="790"/>
                  </a:lnTo>
                  <a:lnTo>
                    <a:pt x="1428" y="794"/>
                  </a:lnTo>
                  <a:lnTo>
                    <a:pt x="1424" y="794"/>
                  </a:lnTo>
                  <a:lnTo>
                    <a:pt x="1428" y="794"/>
                  </a:lnTo>
                  <a:lnTo>
                    <a:pt x="1424" y="790"/>
                  </a:lnTo>
                  <a:lnTo>
                    <a:pt x="1424" y="794"/>
                  </a:lnTo>
                  <a:lnTo>
                    <a:pt x="1424" y="798"/>
                  </a:lnTo>
                  <a:lnTo>
                    <a:pt x="1420" y="798"/>
                  </a:lnTo>
                  <a:lnTo>
                    <a:pt x="1420" y="802"/>
                  </a:lnTo>
                  <a:lnTo>
                    <a:pt x="1416" y="802"/>
                  </a:lnTo>
                  <a:lnTo>
                    <a:pt x="1416" y="806"/>
                  </a:lnTo>
                  <a:lnTo>
                    <a:pt x="1416" y="802"/>
                  </a:lnTo>
                  <a:lnTo>
                    <a:pt x="1416" y="806"/>
                  </a:lnTo>
                  <a:lnTo>
                    <a:pt x="1416" y="810"/>
                  </a:lnTo>
                  <a:lnTo>
                    <a:pt x="1416" y="806"/>
                  </a:lnTo>
                  <a:lnTo>
                    <a:pt x="1414" y="806"/>
                  </a:lnTo>
                  <a:lnTo>
                    <a:pt x="1410" y="810"/>
                  </a:lnTo>
                  <a:lnTo>
                    <a:pt x="1406" y="810"/>
                  </a:lnTo>
                  <a:lnTo>
                    <a:pt x="1406" y="814"/>
                  </a:lnTo>
                  <a:lnTo>
                    <a:pt x="1402" y="814"/>
                  </a:lnTo>
                  <a:lnTo>
                    <a:pt x="1402" y="818"/>
                  </a:lnTo>
                  <a:lnTo>
                    <a:pt x="1398" y="820"/>
                  </a:lnTo>
                  <a:lnTo>
                    <a:pt x="1398" y="818"/>
                  </a:lnTo>
                  <a:lnTo>
                    <a:pt x="1398" y="820"/>
                  </a:lnTo>
                  <a:lnTo>
                    <a:pt x="1398" y="824"/>
                  </a:lnTo>
                  <a:lnTo>
                    <a:pt x="1394" y="824"/>
                  </a:lnTo>
                  <a:lnTo>
                    <a:pt x="1390" y="828"/>
                  </a:lnTo>
                  <a:lnTo>
                    <a:pt x="1390" y="832"/>
                  </a:lnTo>
                  <a:lnTo>
                    <a:pt x="1386" y="832"/>
                  </a:lnTo>
                  <a:lnTo>
                    <a:pt x="1384" y="836"/>
                  </a:lnTo>
                  <a:lnTo>
                    <a:pt x="1380" y="832"/>
                  </a:lnTo>
                  <a:lnTo>
                    <a:pt x="1380" y="836"/>
                  </a:lnTo>
                  <a:lnTo>
                    <a:pt x="1384" y="836"/>
                  </a:lnTo>
                  <a:lnTo>
                    <a:pt x="1380" y="840"/>
                  </a:lnTo>
                  <a:lnTo>
                    <a:pt x="1380" y="836"/>
                  </a:lnTo>
                  <a:lnTo>
                    <a:pt x="1376" y="836"/>
                  </a:lnTo>
                  <a:lnTo>
                    <a:pt x="1376" y="832"/>
                  </a:lnTo>
                  <a:lnTo>
                    <a:pt x="1376" y="836"/>
                  </a:lnTo>
                  <a:lnTo>
                    <a:pt x="1380" y="840"/>
                  </a:lnTo>
                  <a:lnTo>
                    <a:pt x="1376" y="840"/>
                  </a:lnTo>
                  <a:lnTo>
                    <a:pt x="1376" y="844"/>
                  </a:lnTo>
                  <a:lnTo>
                    <a:pt x="1376" y="848"/>
                  </a:lnTo>
                  <a:lnTo>
                    <a:pt x="1372" y="848"/>
                  </a:lnTo>
                  <a:lnTo>
                    <a:pt x="1372" y="850"/>
                  </a:lnTo>
                  <a:lnTo>
                    <a:pt x="1368" y="850"/>
                  </a:lnTo>
                  <a:lnTo>
                    <a:pt x="1372" y="854"/>
                  </a:lnTo>
                  <a:lnTo>
                    <a:pt x="1372" y="850"/>
                  </a:lnTo>
                  <a:lnTo>
                    <a:pt x="1372" y="854"/>
                  </a:lnTo>
                  <a:lnTo>
                    <a:pt x="1372" y="858"/>
                  </a:lnTo>
                  <a:lnTo>
                    <a:pt x="1368" y="858"/>
                  </a:lnTo>
                  <a:lnTo>
                    <a:pt x="1368" y="862"/>
                  </a:lnTo>
                  <a:lnTo>
                    <a:pt x="1368" y="858"/>
                  </a:lnTo>
                  <a:lnTo>
                    <a:pt x="1368" y="862"/>
                  </a:lnTo>
                  <a:lnTo>
                    <a:pt x="1368" y="866"/>
                  </a:lnTo>
                  <a:lnTo>
                    <a:pt x="1368" y="870"/>
                  </a:lnTo>
                  <a:lnTo>
                    <a:pt x="1368" y="874"/>
                  </a:lnTo>
                  <a:lnTo>
                    <a:pt x="1368" y="876"/>
                  </a:lnTo>
                  <a:lnTo>
                    <a:pt x="1368" y="880"/>
                  </a:lnTo>
                  <a:lnTo>
                    <a:pt x="1372" y="880"/>
                  </a:lnTo>
                  <a:lnTo>
                    <a:pt x="1372" y="884"/>
                  </a:lnTo>
                  <a:lnTo>
                    <a:pt x="1372" y="888"/>
                  </a:lnTo>
                  <a:lnTo>
                    <a:pt x="1376" y="896"/>
                  </a:lnTo>
                  <a:lnTo>
                    <a:pt x="1376" y="900"/>
                  </a:lnTo>
                  <a:lnTo>
                    <a:pt x="1380" y="904"/>
                  </a:lnTo>
                  <a:lnTo>
                    <a:pt x="1380" y="906"/>
                  </a:lnTo>
                  <a:lnTo>
                    <a:pt x="1380" y="910"/>
                  </a:lnTo>
                  <a:lnTo>
                    <a:pt x="1380" y="914"/>
                  </a:lnTo>
                  <a:lnTo>
                    <a:pt x="1384" y="918"/>
                  </a:lnTo>
                  <a:lnTo>
                    <a:pt x="1380" y="918"/>
                  </a:lnTo>
                  <a:lnTo>
                    <a:pt x="1380" y="914"/>
                  </a:lnTo>
                  <a:lnTo>
                    <a:pt x="1380" y="910"/>
                  </a:lnTo>
                  <a:lnTo>
                    <a:pt x="1380" y="906"/>
                  </a:lnTo>
                  <a:lnTo>
                    <a:pt x="1376" y="906"/>
                  </a:lnTo>
                  <a:lnTo>
                    <a:pt x="1376" y="904"/>
                  </a:lnTo>
                  <a:lnTo>
                    <a:pt x="1380" y="904"/>
                  </a:lnTo>
                  <a:lnTo>
                    <a:pt x="1376" y="904"/>
                  </a:lnTo>
                  <a:lnTo>
                    <a:pt x="1380" y="910"/>
                  </a:lnTo>
                  <a:lnTo>
                    <a:pt x="1380" y="914"/>
                  </a:lnTo>
                  <a:lnTo>
                    <a:pt x="1384" y="918"/>
                  </a:lnTo>
                  <a:lnTo>
                    <a:pt x="1384" y="922"/>
                  </a:lnTo>
                  <a:lnTo>
                    <a:pt x="1384" y="926"/>
                  </a:lnTo>
                  <a:lnTo>
                    <a:pt x="1386" y="932"/>
                  </a:lnTo>
                  <a:lnTo>
                    <a:pt x="1386" y="936"/>
                  </a:lnTo>
                  <a:lnTo>
                    <a:pt x="1386" y="940"/>
                  </a:lnTo>
                  <a:lnTo>
                    <a:pt x="1386" y="944"/>
                  </a:lnTo>
                  <a:lnTo>
                    <a:pt x="1386" y="948"/>
                  </a:lnTo>
                  <a:lnTo>
                    <a:pt x="1386" y="956"/>
                  </a:lnTo>
                  <a:lnTo>
                    <a:pt x="1386" y="960"/>
                  </a:lnTo>
                  <a:lnTo>
                    <a:pt x="1384" y="960"/>
                  </a:lnTo>
                  <a:lnTo>
                    <a:pt x="1384" y="962"/>
                  </a:lnTo>
                  <a:lnTo>
                    <a:pt x="1384" y="966"/>
                  </a:lnTo>
                  <a:lnTo>
                    <a:pt x="1380" y="966"/>
                  </a:lnTo>
                  <a:lnTo>
                    <a:pt x="1376" y="966"/>
                  </a:lnTo>
                  <a:lnTo>
                    <a:pt x="1372" y="970"/>
                  </a:lnTo>
                  <a:lnTo>
                    <a:pt x="1372" y="966"/>
                  </a:lnTo>
                  <a:lnTo>
                    <a:pt x="1376" y="966"/>
                  </a:lnTo>
                  <a:lnTo>
                    <a:pt x="1372" y="966"/>
                  </a:lnTo>
                  <a:lnTo>
                    <a:pt x="1372" y="962"/>
                  </a:lnTo>
                  <a:lnTo>
                    <a:pt x="1368" y="956"/>
                  </a:lnTo>
                  <a:lnTo>
                    <a:pt x="1364" y="956"/>
                  </a:lnTo>
                  <a:lnTo>
                    <a:pt x="1364" y="952"/>
                  </a:lnTo>
                  <a:lnTo>
                    <a:pt x="1360" y="948"/>
                  </a:lnTo>
                  <a:lnTo>
                    <a:pt x="1360" y="944"/>
                  </a:lnTo>
                  <a:lnTo>
                    <a:pt x="1364" y="940"/>
                  </a:lnTo>
                  <a:lnTo>
                    <a:pt x="1360" y="940"/>
                  </a:lnTo>
                  <a:lnTo>
                    <a:pt x="1360" y="944"/>
                  </a:lnTo>
                  <a:lnTo>
                    <a:pt x="1360" y="940"/>
                  </a:lnTo>
                  <a:lnTo>
                    <a:pt x="1360" y="936"/>
                  </a:lnTo>
                  <a:lnTo>
                    <a:pt x="1358" y="936"/>
                  </a:lnTo>
                  <a:lnTo>
                    <a:pt x="1358" y="940"/>
                  </a:lnTo>
                  <a:lnTo>
                    <a:pt x="1358" y="936"/>
                  </a:lnTo>
                  <a:lnTo>
                    <a:pt x="1354" y="936"/>
                  </a:lnTo>
                  <a:lnTo>
                    <a:pt x="1354" y="932"/>
                  </a:lnTo>
                  <a:lnTo>
                    <a:pt x="1354" y="930"/>
                  </a:lnTo>
                  <a:lnTo>
                    <a:pt x="1354" y="926"/>
                  </a:lnTo>
                  <a:lnTo>
                    <a:pt x="1350" y="926"/>
                  </a:lnTo>
                  <a:lnTo>
                    <a:pt x="1354" y="926"/>
                  </a:lnTo>
                  <a:lnTo>
                    <a:pt x="1350" y="926"/>
                  </a:lnTo>
                  <a:lnTo>
                    <a:pt x="1354" y="922"/>
                  </a:lnTo>
                  <a:lnTo>
                    <a:pt x="1354" y="918"/>
                  </a:lnTo>
                  <a:lnTo>
                    <a:pt x="1350" y="914"/>
                  </a:lnTo>
                  <a:lnTo>
                    <a:pt x="1350" y="918"/>
                  </a:lnTo>
                  <a:lnTo>
                    <a:pt x="1354" y="918"/>
                  </a:lnTo>
                  <a:lnTo>
                    <a:pt x="1350" y="922"/>
                  </a:lnTo>
                  <a:lnTo>
                    <a:pt x="1350" y="918"/>
                  </a:lnTo>
                  <a:lnTo>
                    <a:pt x="1350" y="914"/>
                  </a:lnTo>
                  <a:lnTo>
                    <a:pt x="1350" y="910"/>
                  </a:lnTo>
                  <a:lnTo>
                    <a:pt x="1350" y="906"/>
                  </a:lnTo>
                  <a:lnTo>
                    <a:pt x="1350" y="904"/>
                  </a:lnTo>
                  <a:lnTo>
                    <a:pt x="1350" y="900"/>
                  </a:lnTo>
                  <a:lnTo>
                    <a:pt x="1350" y="896"/>
                  </a:lnTo>
                  <a:lnTo>
                    <a:pt x="1346" y="896"/>
                  </a:lnTo>
                  <a:lnTo>
                    <a:pt x="1346" y="892"/>
                  </a:lnTo>
                  <a:lnTo>
                    <a:pt x="1342" y="892"/>
                  </a:lnTo>
                  <a:lnTo>
                    <a:pt x="1342" y="888"/>
                  </a:lnTo>
                  <a:lnTo>
                    <a:pt x="1338" y="888"/>
                  </a:lnTo>
                  <a:lnTo>
                    <a:pt x="1338" y="884"/>
                  </a:lnTo>
                  <a:lnTo>
                    <a:pt x="1338" y="880"/>
                  </a:lnTo>
                  <a:lnTo>
                    <a:pt x="1334" y="880"/>
                  </a:lnTo>
                  <a:lnTo>
                    <a:pt x="1330" y="880"/>
                  </a:lnTo>
                  <a:lnTo>
                    <a:pt x="1330" y="876"/>
                  </a:lnTo>
                  <a:lnTo>
                    <a:pt x="1328" y="876"/>
                  </a:lnTo>
                  <a:lnTo>
                    <a:pt x="1324" y="880"/>
                  </a:lnTo>
                  <a:lnTo>
                    <a:pt x="1328" y="880"/>
                  </a:lnTo>
                  <a:lnTo>
                    <a:pt x="1324" y="880"/>
                  </a:lnTo>
                  <a:lnTo>
                    <a:pt x="1324" y="884"/>
                  </a:lnTo>
                  <a:lnTo>
                    <a:pt x="1320" y="884"/>
                  </a:lnTo>
                  <a:lnTo>
                    <a:pt x="1316" y="884"/>
                  </a:lnTo>
                  <a:lnTo>
                    <a:pt x="1312" y="884"/>
                  </a:lnTo>
                  <a:lnTo>
                    <a:pt x="1312" y="880"/>
                  </a:lnTo>
                  <a:lnTo>
                    <a:pt x="1308" y="880"/>
                  </a:lnTo>
                  <a:lnTo>
                    <a:pt x="1308" y="876"/>
                  </a:lnTo>
                  <a:lnTo>
                    <a:pt x="1308" y="880"/>
                  </a:lnTo>
                  <a:lnTo>
                    <a:pt x="1312" y="880"/>
                  </a:lnTo>
                  <a:lnTo>
                    <a:pt x="1308" y="876"/>
                  </a:lnTo>
                  <a:lnTo>
                    <a:pt x="1308" y="874"/>
                  </a:lnTo>
                  <a:lnTo>
                    <a:pt x="1304" y="874"/>
                  </a:lnTo>
                  <a:lnTo>
                    <a:pt x="1304" y="876"/>
                  </a:lnTo>
                  <a:lnTo>
                    <a:pt x="1308" y="876"/>
                  </a:lnTo>
                  <a:lnTo>
                    <a:pt x="1304" y="876"/>
                  </a:lnTo>
                  <a:lnTo>
                    <a:pt x="1304" y="874"/>
                  </a:lnTo>
                  <a:lnTo>
                    <a:pt x="1300" y="874"/>
                  </a:lnTo>
                  <a:lnTo>
                    <a:pt x="1298" y="874"/>
                  </a:lnTo>
                  <a:lnTo>
                    <a:pt x="1300" y="874"/>
                  </a:lnTo>
                  <a:lnTo>
                    <a:pt x="1300" y="870"/>
                  </a:lnTo>
                  <a:lnTo>
                    <a:pt x="1298" y="870"/>
                  </a:lnTo>
                  <a:lnTo>
                    <a:pt x="1298" y="874"/>
                  </a:lnTo>
                  <a:lnTo>
                    <a:pt x="1294" y="874"/>
                  </a:lnTo>
                  <a:lnTo>
                    <a:pt x="1290" y="874"/>
                  </a:lnTo>
                  <a:lnTo>
                    <a:pt x="1286" y="874"/>
                  </a:lnTo>
                  <a:lnTo>
                    <a:pt x="1290" y="874"/>
                  </a:lnTo>
                  <a:lnTo>
                    <a:pt x="1290" y="870"/>
                  </a:lnTo>
                  <a:lnTo>
                    <a:pt x="1286" y="870"/>
                  </a:lnTo>
                  <a:lnTo>
                    <a:pt x="1286" y="874"/>
                  </a:lnTo>
                  <a:lnTo>
                    <a:pt x="1282" y="874"/>
                  </a:lnTo>
                  <a:lnTo>
                    <a:pt x="1286" y="874"/>
                  </a:lnTo>
                  <a:lnTo>
                    <a:pt x="1282" y="870"/>
                  </a:lnTo>
                  <a:lnTo>
                    <a:pt x="1282" y="874"/>
                  </a:lnTo>
                  <a:lnTo>
                    <a:pt x="1278" y="876"/>
                  </a:lnTo>
                  <a:lnTo>
                    <a:pt x="1274" y="876"/>
                  </a:lnTo>
                  <a:lnTo>
                    <a:pt x="1278" y="876"/>
                  </a:lnTo>
                  <a:lnTo>
                    <a:pt x="1278" y="874"/>
                  </a:lnTo>
                  <a:lnTo>
                    <a:pt x="1274" y="874"/>
                  </a:lnTo>
                  <a:lnTo>
                    <a:pt x="1274" y="870"/>
                  </a:lnTo>
                  <a:lnTo>
                    <a:pt x="1274" y="866"/>
                  </a:lnTo>
                  <a:lnTo>
                    <a:pt x="1274" y="870"/>
                  </a:lnTo>
                  <a:lnTo>
                    <a:pt x="1274" y="874"/>
                  </a:lnTo>
                  <a:lnTo>
                    <a:pt x="1272" y="874"/>
                  </a:lnTo>
                  <a:lnTo>
                    <a:pt x="1268" y="874"/>
                  </a:lnTo>
                  <a:lnTo>
                    <a:pt x="1264" y="874"/>
                  </a:lnTo>
                  <a:lnTo>
                    <a:pt x="1260" y="874"/>
                  </a:lnTo>
                  <a:lnTo>
                    <a:pt x="1258" y="874"/>
                  </a:lnTo>
                  <a:lnTo>
                    <a:pt x="1258" y="876"/>
                  </a:lnTo>
                  <a:lnTo>
                    <a:pt x="1254" y="876"/>
                  </a:lnTo>
                  <a:lnTo>
                    <a:pt x="1250" y="876"/>
                  </a:lnTo>
                  <a:lnTo>
                    <a:pt x="1250" y="874"/>
                  </a:lnTo>
                  <a:lnTo>
                    <a:pt x="1246" y="874"/>
                  </a:lnTo>
                  <a:lnTo>
                    <a:pt x="1242" y="876"/>
                  </a:lnTo>
                  <a:lnTo>
                    <a:pt x="1242" y="880"/>
                  </a:lnTo>
                  <a:lnTo>
                    <a:pt x="1246" y="880"/>
                  </a:lnTo>
                  <a:lnTo>
                    <a:pt x="1250" y="876"/>
                  </a:lnTo>
                  <a:lnTo>
                    <a:pt x="1254" y="876"/>
                  </a:lnTo>
                  <a:lnTo>
                    <a:pt x="1254" y="880"/>
                  </a:lnTo>
                  <a:lnTo>
                    <a:pt x="1250" y="880"/>
                  </a:lnTo>
                  <a:lnTo>
                    <a:pt x="1254" y="880"/>
                  </a:lnTo>
                  <a:lnTo>
                    <a:pt x="1254" y="876"/>
                  </a:lnTo>
                  <a:lnTo>
                    <a:pt x="1258" y="880"/>
                  </a:lnTo>
                  <a:lnTo>
                    <a:pt x="1258" y="884"/>
                  </a:lnTo>
                  <a:lnTo>
                    <a:pt x="1254" y="884"/>
                  </a:lnTo>
                  <a:lnTo>
                    <a:pt x="1250" y="888"/>
                  </a:lnTo>
                  <a:lnTo>
                    <a:pt x="1254" y="888"/>
                  </a:lnTo>
                  <a:lnTo>
                    <a:pt x="1254" y="892"/>
                  </a:lnTo>
                  <a:lnTo>
                    <a:pt x="1258" y="892"/>
                  </a:lnTo>
                  <a:lnTo>
                    <a:pt x="1260" y="892"/>
                  </a:lnTo>
                  <a:lnTo>
                    <a:pt x="1260" y="896"/>
                  </a:lnTo>
                  <a:lnTo>
                    <a:pt x="1260" y="900"/>
                  </a:lnTo>
                  <a:lnTo>
                    <a:pt x="1258" y="896"/>
                  </a:lnTo>
                  <a:lnTo>
                    <a:pt x="1258" y="900"/>
                  </a:lnTo>
                  <a:lnTo>
                    <a:pt x="1258" y="896"/>
                  </a:lnTo>
                  <a:lnTo>
                    <a:pt x="1254" y="896"/>
                  </a:lnTo>
                  <a:lnTo>
                    <a:pt x="1254" y="892"/>
                  </a:lnTo>
                  <a:lnTo>
                    <a:pt x="1250" y="892"/>
                  </a:lnTo>
                  <a:lnTo>
                    <a:pt x="1250" y="888"/>
                  </a:lnTo>
                  <a:lnTo>
                    <a:pt x="1246" y="888"/>
                  </a:lnTo>
                  <a:lnTo>
                    <a:pt x="1246" y="892"/>
                  </a:lnTo>
                  <a:lnTo>
                    <a:pt x="1246" y="896"/>
                  </a:lnTo>
                  <a:lnTo>
                    <a:pt x="1242" y="896"/>
                  </a:lnTo>
                  <a:lnTo>
                    <a:pt x="1242" y="892"/>
                  </a:lnTo>
                  <a:lnTo>
                    <a:pt x="1238" y="892"/>
                  </a:lnTo>
                  <a:lnTo>
                    <a:pt x="1238" y="896"/>
                  </a:lnTo>
                  <a:lnTo>
                    <a:pt x="1234" y="896"/>
                  </a:lnTo>
                  <a:lnTo>
                    <a:pt x="1230" y="896"/>
                  </a:lnTo>
                  <a:lnTo>
                    <a:pt x="1230" y="892"/>
                  </a:lnTo>
                  <a:lnTo>
                    <a:pt x="1228" y="892"/>
                  </a:lnTo>
                  <a:lnTo>
                    <a:pt x="1230" y="892"/>
                  </a:lnTo>
                  <a:lnTo>
                    <a:pt x="1230" y="896"/>
                  </a:lnTo>
                  <a:lnTo>
                    <a:pt x="1230" y="892"/>
                  </a:lnTo>
                  <a:lnTo>
                    <a:pt x="1230" y="888"/>
                  </a:lnTo>
                  <a:lnTo>
                    <a:pt x="1228" y="888"/>
                  </a:lnTo>
                  <a:lnTo>
                    <a:pt x="1224" y="884"/>
                  </a:lnTo>
                  <a:lnTo>
                    <a:pt x="1220" y="884"/>
                  </a:lnTo>
                  <a:lnTo>
                    <a:pt x="1216" y="884"/>
                  </a:lnTo>
                  <a:lnTo>
                    <a:pt x="1216" y="888"/>
                  </a:lnTo>
                  <a:lnTo>
                    <a:pt x="1212" y="888"/>
                  </a:lnTo>
                  <a:lnTo>
                    <a:pt x="1208" y="888"/>
                  </a:lnTo>
                  <a:lnTo>
                    <a:pt x="1204" y="884"/>
                  </a:lnTo>
                  <a:lnTo>
                    <a:pt x="1202" y="884"/>
                  </a:lnTo>
                  <a:lnTo>
                    <a:pt x="1198" y="884"/>
                  </a:lnTo>
                  <a:lnTo>
                    <a:pt x="1194" y="884"/>
                  </a:lnTo>
                  <a:lnTo>
                    <a:pt x="1194" y="880"/>
                  </a:lnTo>
                  <a:lnTo>
                    <a:pt x="1190" y="884"/>
                  </a:lnTo>
                  <a:lnTo>
                    <a:pt x="1194" y="884"/>
                  </a:lnTo>
                  <a:lnTo>
                    <a:pt x="1190" y="884"/>
                  </a:lnTo>
                  <a:lnTo>
                    <a:pt x="1190" y="888"/>
                  </a:lnTo>
                  <a:lnTo>
                    <a:pt x="1186" y="888"/>
                  </a:lnTo>
                  <a:lnTo>
                    <a:pt x="1182" y="888"/>
                  </a:lnTo>
                  <a:lnTo>
                    <a:pt x="1182" y="892"/>
                  </a:lnTo>
                  <a:lnTo>
                    <a:pt x="1178" y="892"/>
                  </a:lnTo>
                  <a:lnTo>
                    <a:pt x="1182" y="888"/>
                  </a:lnTo>
                  <a:lnTo>
                    <a:pt x="1178" y="888"/>
                  </a:lnTo>
                  <a:lnTo>
                    <a:pt x="1182" y="888"/>
                  </a:lnTo>
                  <a:lnTo>
                    <a:pt x="1182" y="884"/>
                  </a:lnTo>
                  <a:lnTo>
                    <a:pt x="1178" y="884"/>
                  </a:lnTo>
                  <a:lnTo>
                    <a:pt x="1174" y="884"/>
                  </a:lnTo>
                  <a:lnTo>
                    <a:pt x="1174" y="888"/>
                  </a:lnTo>
                  <a:lnTo>
                    <a:pt x="1178" y="892"/>
                  </a:lnTo>
                  <a:lnTo>
                    <a:pt x="1174" y="896"/>
                  </a:lnTo>
                  <a:lnTo>
                    <a:pt x="1172" y="900"/>
                  </a:lnTo>
                  <a:lnTo>
                    <a:pt x="1168" y="904"/>
                  </a:lnTo>
                  <a:lnTo>
                    <a:pt x="1164" y="904"/>
                  </a:lnTo>
                  <a:lnTo>
                    <a:pt x="1164" y="906"/>
                  </a:lnTo>
                  <a:lnTo>
                    <a:pt x="1164" y="904"/>
                  </a:lnTo>
                  <a:lnTo>
                    <a:pt x="1168" y="904"/>
                  </a:lnTo>
                  <a:lnTo>
                    <a:pt x="1164" y="904"/>
                  </a:lnTo>
                  <a:lnTo>
                    <a:pt x="1164" y="906"/>
                  </a:lnTo>
                  <a:lnTo>
                    <a:pt x="1160" y="906"/>
                  </a:lnTo>
                  <a:lnTo>
                    <a:pt x="1164" y="906"/>
                  </a:lnTo>
                  <a:lnTo>
                    <a:pt x="1164" y="904"/>
                  </a:lnTo>
                  <a:lnTo>
                    <a:pt x="1160" y="906"/>
                  </a:lnTo>
                  <a:lnTo>
                    <a:pt x="1160" y="904"/>
                  </a:lnTo>
                  <a:lnTo>
                    <a:pt x="1156" y="904"/>
                  </a:lnTo>
                  <a:lnTo>
                    <a:pt x="1156" y="906"/>
                  </a:lnTo>
                  <a:lnTo>
                    <a:pt x="1156" y="904"/>
                  </a:lnTo>
                  <a:lnTo>
                    <a:pt x="1152" y="904"/>
                  </a:lnTo>
                  <a:lnTo>
                    <a:pt x="1152" y="906"/>
                  </a:lnTo>
                  <a:lnTo>
                    <a:pt x="1156" y="906"/>
                  </a:lnTo>
                  <a:lnTo>
                    <a:pt x="1152" y="910"/>
                  </a:lnTo>
                  <a:lnTo>
                    <a:pt x="1152" y="906"/>
                  </a:lnTo>
                  <a:lnTo>
                    <a:pt x="1148" y="910"/>
                  </a:lnTo>
                  <a:lnTo>
                    <a:pt x="1152" y="910"/>
                  </a:lnTo>
                  <a:lnTo>
                    <a:pt x="1148" y="914"/>
                  </a:lnTo>
                  <a:lnTo>
                    <a:pt x="1144" y="914"/>
                  </a:lnTo>
                  <a:lnTo>
                    <a:pt x="1148" y="914"/>
                  </a:lnTo>
                  <a:lnTo>
                    <a:pt x="1144" y="918"/>
                  </a:lnTo>
                  <a:lnTo>
                    <a:pt x="1142" y="918"/>
                  </a:lnTo>
                  <a:lnTo>
                    <a:pt x="1142" y="922"/>
                  </a:lnTo>
                  <a:lnTo>
                    <a:pt x="1144" y="922"/>
                  </a:lnTo>
                  <a:lnTo>
                    <a:pt x="1142" y="930"/>
                  </a:lnTo>
                  <a:lnTo>
                    <a:pt x="1138" y="930"/>
                  </a:lnTo>
                  <a:lnTo>
                    <a:pt x="1138" y="926"/>
                  </a:lnTo>
                  <a:lnTo>
                    <a:pt x="1138" y="930"/>
                  </a:lnTo>
                  <a:lnTo>
                    <a:pt x="1142" y="930"/>
                  </a:lnTo>
                  <a:lnTo>
                    <a:pt x="1142" y="932"/>
                  </a:lnTo>
                  <a:lnTo>
                    <a:pt x="1142" y="936"/>
                  </a:lnTo>
                  <a:lnTo>
                    <a:pt x="1142" y="940"/>
                  </a:lnTo>
                  <a:lnTo>
                    <a:pt x="1142" y="944"/>
                  </a:lnTo>
                  <a:lnTo>
                    <a:pt x="1142" y="948"/>
                  </a:lnTo>
                  <a:lnTo>
                    <a:pt x="1144" y="948"/>
                  </a:lnTo>
                  <a:lnTo>
                    <a:pt x="1144" y="952"/>
                  </a:lnTo>
                  <a:lnTo>
                    <a:pt x="1144" y="956"/>
                  </a:lnTo>
                  <a:lnTo>
                    <a:pt x="1142" y="956"/>
                  </a:lnTo>
                  <a:lnTo>
                    <a:pt x="1142" y="952"/>
                  </a:lnTo>
                  <a:lnTo>
                    <a:pt x="1138" y="952"/>
                  </a:lnTo>
                  <a:lnTo>
                    <a:pt x="1134" y="952"/>
                  </a:lnTo>
                  <a:lnTo>
                    <a:pt x="1130" y="952"/>
                  </a:lnTo>
                  <a:lnTo>
                    <a:pt x="1130" y="948"/>
                  </a:lnTo>
                  <a:lnTo>
                    <a:pt x="1126" y="948"/>
                  </a:lnTo>
                  <a:lnTo>
                    <a:pt x="1122" y="948"/>
                  </a:lnTo>
                  <a:lnTo>
                    <a:pt x="1122" y="944"/>
                  </a:lnTo>
                  <a:lnTo>
                    <a:pt x="1118" y="944"/>
                  </a:lnTo>
                  <a:lnTo>
                    <a:pt x="1118" y="940"/>
                  </a:lnTo>
                  <a:lnTo>
                    <a:pt x="1116" y="936"/>
                  </a:lnTo>
                  <a:lnTo>
                    <a:pt x="1116" y="932"/>
                  </a:lnTo>
                  <a:lnTo>
                    <a:pt x="1116" y="930"/>
                  </a:lnTo>
                  <a:lnTo>
                    <a:pt x="1116" y="926"/>
                  </a:lnTo>
                  <a:lnTo>
                    <a:pt x="1112" y="926"/>
                  </a:lnTo>
                  <a:lnTo>
                    <a:pt x="1112" y="922"/>
                  </a:lnTo>
                  <a:lnTo>
                    <a:pt x="1108" y="922"/>
                  </a:lnTo>
                  <a:lnTo>
                    <a:pt x="1108" y="918"/>
                  </a:lnTo>
                  <a:lnTo>
                    <a:pt x="1104" y="914"/>
                  </a:lnTo>
                  <a:lnTo>
                    <a:pt x="1104" y="910"/>
                  </a:lnTo>
                  <a:lnTo>
                    <a:pt x="1100" y="910"/>
                  </a:lnTo>
                  <a:lnTo>
                    <a:pt x="1100" y="906"/>
                  </a:lnTo>
                  <a:lnTo>
                    <a:pt x="1100" y="904"/>
                  </a:lnTo>
                  <a:lnTo>
                    <a:pt x="1096" y="900"/>
                  </a:lnTo>
                  <a:lnTo>
                    <a:pt x="1096" y="896"/>
                  </a:lnTo>
                  <a:lnTo>
                    <a:pt x="1092" y="892"/>
                  </a:lnTo>
                  <a:lnTo>
                    <a:pt x="1092" y="888"/>
                  </a:lnTo>
                  <a:lnTo>
                    <a:pt x="1088" y="888"/>
                  </a:lnTo>
                  <a:lnTo>
                    <a:pt x="1086" y="888"/>
                  </a:lnTo>
                  <a:lnTo>
                    <a:pt x="1086" y="884"/>
                  </a:lnTo>
                  <a:lnTo>
                    <a:pt x="1082" y="884"/>
                  </a:lnTo>
                  <a:lnTo>
                    <a:pt x="1078" y="884"/>
                  </a:lnTo>
                  <a:lnTo>
                    <a:pt x="1074" y="884"/>
                  </a:lnTo>
                  <a:lnTo>
                    <a:pt x="1074" y="880"/>
                  </a:lnTo>
                  <a:lnTo>
                    <a:pt x="1074" y="884"/>
                  </a:lnTo>
                  <a:lnTo>
                    <a:pt x="1070" y="884"/>
                  </a:lnTo>
                  <a:lnTo>
                    <a:pt x="1066" y="884"/>
                  </a:lnTo>
                  <a:lnTo>
                    <a:pt x="1066" y="888"/>
                  </a:lnTo>
                  <a:lnTo>
                    <a:pt x="1066" y="892"/>
                  </a:lnTo>
                  <a:lnTo>
                    <a:pt x="1066" y="896"/>
                  </a:lnTo>
                  <a:lnTo>
                    <a:pt x="1062" y="896"/>
                  </a:lnTo>
                  <a:lnTo>
                    <a:pt x="1062" y="900"/>
                  </a:lnTo>
                  <a:lnTo>
                    <a:pt x="1060" y="900"/>
                  </a:lnTo>
                  <a:lnTo>
                    <a:pt x="1056" y="896"/>
                  </a:lnTo>
                  <a:lnTo>
                    <a:pt x="1052" y="896"/>
                  </a:lnTo>
                  <a:lnTo>
                    <a:pt x="1052" y="892"/>
                  </a:lnTo>
                  <a:lnTo>
                    <a:pt x="1048" y="892"/>
                  </a:lnTo>
                  <a:lnTo>
                    <a:pt x="1048" y="888"/>
                  </a:lnTo>
                  <a:lnTo>
                    <a:pt x="1044" y="888"/>
                  </a:lnTo>
                  <a:lnTo>
                    <a:pt x="1040" y="884"/>
                  </a:lnTo>
                  <a:lnTo>
                    <a:pt x="1040" y="880"/>
                  </a:lnTo>
                  <a:lnTo>
                    <a:pt x="1040" y="876"/>
                  </a:lnTo>
                  <a:lnTo>
                    <a:pt x="1036" y="874"/>
                  </a:lnTo>
                  <a:lnTo>
                    <a:pt x="1036" y="870"/>
                  </a:lnTo>
                  <a:lnTo>
                    <a:pt x="1032" y="866"/>
                  </a:lnTo>
                  <a:lnTo>
                    <a:pt x="1030" y="866"/>
                  </a:lnTo>
                  <a:lnTo>
                    <a:pt x="1030" y="862"/>
                  </a:lnTo>
                  <a:lnTo>
                    <a:pt x="1026" y="862"/>
                  </a:lnTo>
                  <a:lnTo>
                    <a:pt x="1026" y="858"/>
                  </a:lnTo>
                  <a:lnTo>
                    <a:pt x="1022" y="858"/>
                  </a:lnTo>
                  <a:lnTo>
                    <a:pt x="1022" y="854"/>
                  </a:lnTo>
                  <a:lnTo>
                    <a:pt x="1018" y="854"/>
                  </a:lnTo>
                  <a:lnTo>
                    <a:pt x="1018" y="850"/>
                  </a:lnTo>
                  <a:lnTo>
                    <a:pt x="1014" y="850"/>
                  </a:lnTo>
                  <a:lnTo>
                    <a:pt x="1014" y="848"/>
                  </a:lnTo>
                  <a:lnTo>
                    <a:pt x="1010" y="848"/>
                  </a:lnTo>
                  <a:lnTo>
                    <a:pt x="1006" y="848"/>
                  </a:lnTo>
                  <a:lnTo>
                    <a:pt x="1002" y="848"/>
                  </a:lnTo>
                  <a:lnTo>
                    <a:pt x="1000" y="848"/>
                  </a:lnTo>
                  <a:lnTo>
                    <a:pt x="996" y="848"/>
                  </a:lnTo>
                  <a:lnTo>
                    <a:pt x="988" y="848"/>
                  </a:lnTo>
                  <a:lnTo>
                    <a:pt x="988" y="850"/>
                  </a:lnTo>
                  <a:lnTo>
                    <a:pt x="988" y="854"/>
                  </a:lnTo>
                  <a:lnTo>
                    <a:pt x="980" y="854"/>
                  </a:lnTo>
                  <a:lnTo>
                    <a:pt x="976" y="854"/>
                  </a:lnTo>
                  <a:lnTo>
                    <a:pt x="970" y="854"/>
                  </a:lnTo>
                  <a:lnTo>
                    <a:pt x="966" y="854"/>
                  </a:lnTo>
                  <a:lnTo>
                    <a:pt x="962" y="854"/>
                  </a:lnTo>
                  <a:lnTo>
                    <a:pt x="958" y="854"/>
                  </a:lnTo>
                  <a:lnTo>
                    <a:pt x="950" y="854"/>
                  </a:lnTo>
                  <a:lnTo>
                    <a:pt x="944" y="854"/>
                  </a:lnTo>
                  <a:lnTo>
                    <a:pt x="936" y="850"/>
                  </a:lnTo>
                  <a:lnTo>
                    <a:pt x="932" y="848"/>
                  </a:lnTo>
                  <a:lnTo>
                    <a:pt x="930" y="848"/>
                  </a:lnTo>
                  <a:lnTo>
                    <a:pt x="926" y="844"/>
                  </a:lnTo>
                  <a:lnTo>
                    <a:pt x="922" y="844"/>
                  </a:lnTo>
                  <a:lnTo>
                    <a:pt x="918" y="844"/>
                  </a:lnTo>
                  <a:lnTo>
                    <a:pt x="914" y="840"/>
                  </a:lnTo>
                  <a:lnTo>
                    <a:pt x="910" y="840"/>
                  </a:lnTo>
                  <a:lnTo>
                    <a:pt x="906" y="840"/>
                  </a:lnTo>
                  <a:lnTo>
                    <a:pt x="904" y="836"/>
                  </a:lnTo>
                  <a:lnTo>
                    <a:pt x="900" y="836"/>
                  </a:lnTo>
                  <a:lnTo>
                    <a:pt x="896" y="832"/>
                  </a:lnTo>
                  <a:lnTo>
                    <a:pt x="900" y="832"/>
                  </a:lnTo>
                  <a:lnTo>
                    <a:pt x="900" y="828"/>
                  </a:lnTo>
                  <a:lnTo>
                    <a:pt x="896" y="828"/>
                  </a:lnTo>
                  <a:lnTo>
                    <a:pt x="892" y="832"/>
                  </a:lnTo>
                  <a:lnTo>
                    <a:pt x="888" y="832"/>
                  </a:lnTo>
                  <a:lnTo>
                    <a:pt x="884" y="832"/>
                  </a:lnTo>
                  <a:lnTo>
                    <a:pt x="880" y="832"/>
                  </a:lnTo>
                  <a:lnTo>
                    <a:pt x="876" y="832"/>
                  </a:lnTo>
                  <a:lnTo>
                    <a:pt x="874" y="832"/>
                  </a:lnTo>
                  <a:lnTo>
                    <a:pt x="870" y="832"/>
                  </a:lnTo>
                  <a:lnTo>
                    <a:pt x="866" y="832"/>
                  </a:lnTo>
                  <a:lnTo>
                    <a:pt x="862" y="832"/>
                  </a:lnTo>
                  <a:lnTo>
                    <a:pt x="866" y="832"/>
                  </a:lnTo>
                  <a:lnTo>
                    <a:pt x="862" y="832"/>
                  </a:lnTo>
                  <a:lnTo>
                    <a:pt x="862" y="828"/>
                  </a:lnTo>
                  <a:lnTo>
                    <a:pt x="862" y="832"/>
                  </a:lnTo>
                  <a:lnTo>
                    <a:pt x="862" y="828"/>
                  </a:lnTo>
                  <a:lnTo>
                    <a:pt x="862" y="824"/>
                  </a:lnTo>
                  <a:lnTo>
                    <a:pt x="862" y="820"/>
                  </a:lnTo>
                  <a:lnTo>
                    <a:pt x="858" y="820"/>
                  </a:lnTo>
                  <a:lnTo>
                    <a:pt x="858" y="818"/>
                  </a:lnTo>
                  <a:lnTo>
                    <a:pt x="854" y="818"/>
                  </a:lnTo>
                  <a:lnTo>
                    <a:pt x="854" y="814"/>
                  </a:lnTo>
                  <a:lnTo>
                    <a:pt x="850" y="814"/>
                  </a:lnTo>
                  <a:lnTo>
                    <a:pt x="850" y="810"/>
                  </a:lnTo>
                  <a:lnTo>
                    <a:pt x="846" y="810"/>
                  </a:lnTo>
                  <a:lnTo>
                    <a:pt x="846" y="806"/>
                  </a:lnTo>
                  <a:lnTo>
                    <a:pt x="844" y="806"/>
                  </a:lnTo>
                  <a:lnTo>
                    <a:pt x="840" y="806"/>
                  </a:lnTo>
                  <a:lnTo>
                    <a:pt x="836" y="806"/>
                  </a:lnTo>
                  <a:lnTo>
                    <a:pt x="836" y="802"/>
                  </a:lnTo>
                  <a:lnTo>
                    <a:pt x="832" y="802"/>
                  </a:lnTo>
                  <a:lnTo>
                    <a:pt x="832" y="798"/>
                  </a:lnTo>
                  <a:lnTo>
                    <a:pt x="828" y="798"/>
                  </a:lnTo>
                  <a:lnTo>
                    <a:pt x="824" y="798"/>
                  </a:lnTo>
                  <a:lnTo>
                    <a:pt x="820" y="798"/>
                  </a:lnTo>
                  <a:lnTo>
                    <a:pt x="818" y="798"/>
                  </a:lnTo>
                  <a:lnTo>
                    <a:pt x="818" y="794"/>
                  </a:lnTo>
                  <a:lnTo>
                    <a:pt x="814" y="794"/>
                  </a:lnTo>
                  <a:lnTo>
                    <a:pt x="814" y="790"/>
                  </a:lnTo>
                  <a:lnTo>
                    <a:pt x="814" y="788"/>
                  </a:lnTo>
                  <a:lnTo>
                    <a:pt x="814" y="784"/>
                  </a:lnTo>
                  <a:lnTo>
                    <a:pt x="810" y="784"/>
                  </a:lnTo>
                  <a:lnTo>
                    <a:pt x="810" y="780"/>
                  </a:lnTo>
                  <a:lnTo>
                    <a:pt x="810" y="776"/>
                  </a:lnTo>
                  <a:lnTo>
                    <a:pt x="806" y="776"/>
                  </a:lnTo>
                  <a:lnTo>
                    <a:pt x="806" y="772"/>
                  </a:lnTo>
                  <a:lnTo>
                    <a:pt x="802" y="772"/>
                  </a:lnTo>
                  <a:lnTo>
                    <a:pt x="802" y="768"/>
                  </a:lnTo>
                  <a:lnTo>
                    <a:pt x="798" y="764"/>
                  </a:lnTo>
                  <a:lnTo>
                    <a:pt x="798" y="762"/>
                  </a:lnTo>
                  <a:lnTo>
                    <a:pt x="794" y="762"/>
                  </a:lnTo>
                  <a:lnTo>
                    <a:pt x="794" y="758"/>
                  </a:lnTo>
                  <a:lnTo>
                    <a:pt x="798" y="758"/>
                  </a:lnTo>
                  <a:lnTo>
                    <a:pt x="798" y="754"/>
                  </a:lnTo>
                  <a:lnTo>
                    <a:pt x="798" y="750"/>
                  </a:lnTo>
                  <a:lnTo>
                    <a:pt x="794" y="750"/>
                  </a:lnTo>
                  <a:lnTo>
                    <a:pt x="790" y="750"/>
                  </a:lnTo>
                  <a:lnTo>
                    <a:pt x="790" y="746"/>
                  </a:lnTo>
                  <a:lnTo>
                    <a:pt x="790" y="742"/>
                  </a:lnTo>
                  <a:lnTo>
                    <a:pt x="788" y="738"/>
                  </a:lnTo>
                  <a:lnTo>
                    <a:pt x="788" y="734"/>
                  </a:lnTo>
                  <a:lnTo>
                    <a:pt x="790" y="734"/>
                  </a:lnTo>
                  <a:lnTo>
                    <a:pt x="790" y="738"/>
                  </a:lnTo>
                  <a:lnTo>
                    <a:pt x="794" y="742"/>
                  </a:lnTo>
                  <a:lnTo>
                    <a:pt x="794" y="738"/>
                  </a:lnTo>
                  <a:lnTo>
                    <a:pt x="794" y="734"/>
                  </a:lnTo>
                  <a:lnTo>
                    <a:pt x="790" y="734"/>
                  </a:lnTo>
                  <a:lnTo>
                    <a:pt x="790" y="732"/>
                  </a:lnTo>
                  <a:lnTo>
                    <a:pt x="790" y="728"/>
                  </a:lnTo>
                  <a:lnTo>
                    <a:pt x="790" y="732"/>
                  </a:lnTo>
                  <a:lnTo>
                    <a:pt x="794" y="732"/>
                  </a:lnTo>
                  <a:lnTo>
                    <a:pt x="794" y="728"/>
                  </a:lnTo>
                  <a:lnTo>
                    <a:pt x="798" y="732"/>
                  </a:lnTo>
                  <a:lnTo>
                    <a:pt x="798" y="728"/>
                  </a:lnTo>
                  <a:lnTo>
                    <a:pt x="802" y="728"/>
                  </a:lnTo>
                  <a:lnTo>
                    <a:pt x="802" y="732"/>
                  </a:lnTo>
                  <a:lnTo>
                    <a:pt x="802" y="728"/>
                  </a:lnTo>
                  <a:lnTo>
                    <a:pt x="798" y="728"/>
                  </a:lnTo>
                  <a:lnTo>
                    <a:pt x="798" y="732"/>
                  </a:lnTo>
                  <a:lnTo>
                    <a:pt x="798" y="728"/>
                  </a:lnTo>
                  <a:lnTo>
                    <a:pt x="794" y="728"/>
                  </a:lnTo>
                  <a:lnTo>
                    <a:pt x="790" y="728"/>
                  </a:lnTo>
                  <a:lnTo>
                    <a:pt x="788" y="728"/>
                  </a:lnTo>
                  <a:lnTo>
                    <a:pt x="788" y="732"/>
                  </a:lnTo>
                  <a:lnTo>
                    <a:pt x="788" y="734"/>
                  </a:lnTo>
                  <a:lnTo>
                    <a:pt x="788" y="732"/>
                  </a:lnTo>
                  <a:lnTo>
                    <a:pt x="784" y="732"/>
                  </a:lnTo>
                  <a:lnTo>
                    <a:pt x="784" y="728"/>
                  </a:lnTo>
                  <a:lnTo>
                    <a:pt x="780" y="728"/>
                  </a:lnTo>
                  <a:lnTo>
                    <a:pt x="784" y="728"/>
                  </a:lnTo>
                  <a:lnTo>
                    <a:pt x="780" y="724"/>
                  </a:lnTo>
                  <a:lnTo>
                    <a:pt x="780" y="720"/>
                  </a:lnTo>
                  <a:lnTo>
                    <a:pt x="776" y="720"/>
                  </a:lnTo>
                  <a:lnTo>
                    <a:pt x="776" y="716"/>
                  </a:lnTo>
                  <a:lnTo>
                    <a:pt x="772" y="716"/>
                  </a:lnTo>
                  <a:lnTo>
                    <a:pt x="772" y="712"/>
                  </a:lnTo>
                  <a:lnTo>
                    <a:pt x="772" y="708"/>
                  </a:lnTo>
                  <a:lnTo>
                    <a:pt x="768" y="706"/>
                  </a:lnTo>
                  <a:lnTo>
                    <a:pt x="768" y="702"/>
                  </a:lnTo>
                  <a:lnTo>
                    <a:pt x="768" y="698"/>
                  </a:lnTo>
                  <a:lnTo>
                    <a:pt x="768" y="694"/>
                  </a:lnTo>
                  <a:lnTo>
                    <a:pt x="764" y="690"/>
                  </a:lnTo>
                  <a:lnTo>
                    <a:pt x="762" y="686"/>
                  </a:lnTo>
                  <a:lnTo>
                    <a:pt x="762" y="682"/>
                  </a:lnTo>
                  <a:lnTo>
                    <a:pt x="762" y="678"/>
                  </a:lnTo>
                  <a:lnTo>
                    <a:pt x="764" y="678"/>
                  </a:lnTo>
                  <a:lnTo>
                    <a:pt x="764" y="676"/>
                  </a:lnTo>
                  <a:lnTo>
                    <a:pt x="764" y="672"/>
                  </a:lnTo>
                  <a:lnTo>
                    <a:pt x="764" y="668"/>
                  </a:lnTo>
                  <a:lnTo>
                    <a:pt x="764" y="664"/>
                  </a:lnTo>
                  <a:lnTo>
                    <a:pt x="764" y="660"/>
                  </a:lnTo>
                  <a:lnTo>
                    <a:pt x="764" y="656"/>
                  </a:lnTo>
                  <a:lnTo>
                    <a:pt x="764" y="652"/>
                  </a:lnTo>
                  <a:lnTo>
                    <a:pt x="762" y="652"/>
                  </a:lnTo>
                  <a:lnTo>
                    <a:pt x="762" y="648"/>
                  </a:lnTo>
                  <a:lnTo>
                    <a:pt x="762" y="646"/>
                  </a:lnTo>
                  <a:lnTo>
                    <a:pt x="762" y="642"/>
                  </a:lnTo>
                  <a:lnTo>
                    <a:pt x="762" y="638"/>
                  </a:lnTo>
                  <a:lnTo>
                    <a:pt x="758" y="638"/>
                  </a:lnTo>
                  <a:lnTo>
                    <a:pt x="758" y="634"/>
                  </a:lnTo>
                  <a:lnTo>
                    <a:pt x="762" y="634"/>
                  </a:lnTo>
                  <a:lnTo>
                    <a:pt x="762" y="632"/>
                  </a:lnTo>
                  <a:lnTo>
                    <a:pt x="762" y="628"/>
                  </a:lnTo>
                  <a:lnTo>
                    <a:pt x="764" y="628"/>
                  </a:lnTo>
                  <a:lnTo>
                    <a:pt x="764" y="624"/>
                  </a:lnTo>
                  <a:lnTo>
                    <a:pt x="762" y="628"/>
                  </a:lnTo>
                  <a:lnTo>
                    <a:pt x="762" y="624"/>
                  </a:lnTo>
                  <a:lnTo>
                    <a:pt x="764" y="624"/>
                  </a:lnTo>
                  <a:lnTo>
                    <a:pt x="764" y="620"/>
                  </a:lnTo>
                  <a:lnTo>
                    <a:pt x="764" y="616"/>
                  </a:lnTo>
                  <a:lnTo>
                    <a:pt x="764" y="612"/>
                  </a:lnTo>
                  <a:lnTo>
                    <a:pt x="764" y="606"/>
                  </a:lnTo>
                  <a:lnTo>
                    <a:pt x="764" y="602"/>
                  </a:lnTo>
                  <a:lnTo>
                    <a:pt x="764" y="598"/>
                  </a:lnTo>
                  <a:lnTo>
                    <a:pt x="764" y="594"/>
                  </a:lnTo>
                  <a:lnTo>
                    <a:pt x="768" y="590"/>
                  </a:lnTo>
                  <a:lnTo>
                    <a:pt x="768" y="586"/>
                  </a:lnTo>
                  <a:lnTo>
                    <a:pt x="768" y="582"/>
                  </a:lnTo>
                  <a:lnTo>
                    <a:pt x="768" y="578"/>
                  </a:lnTo>
                  <a:lnTo>
                    <a:pt x="768" y="576"/>
                  </a:lnTo>
                  <a:lnTo>
                    <a:pt x="768" y="572"/>
                  </a:lnTo>
                  <a:lnTo>
                    <a:pt x="772" y="572"/>
                  </a:lnTo>
                  <a:lnTo>
                    <a:pt x="772" y="568"/>
                  </a:lnTo>
                  <a:lnTo>
                    <a:pt x="776" y="572"/>
                  </a:lnTo>
                  <a:lnTo>
                    <a:pt x="780" y="572"/>
                  </a:lnTo>
                  <a:lnTo>
                    <a:pt x="776" y="572"/>
                  </a:lnTo>
                  <a:lnTo>
                    <a:pt x="776" y="568"/>
                  </a:lnTo>
                  <a:lnTo>
                    <a:pt x="772" y="568"/>
                  </a:lnTo>
                  <a:lnTo>
                    <a:pt x="768" y="568"/>
                  </a:lnTo>
                  <a:lnTo>
                    <a:pt x="764" y="568"/>
                  </a:lnTo>
                  <a:lnTo>
                    <a:pt x="764" y="564"/>
                  </a:lnTo>
                  <a:lnTo>
                    <a:pt x="764" y="560"/>
                  </a:lnTo>
                  <a:lnTo>
                    <a:pt x="764" y="564"/>
                  </a:lnTo>
                  <a:lnTo>
                    <a:pt x="768" y="568"/>
                  </a:lnTo>
                  <a:lnTo>
                    <a:pt x="768" y="564"/>
                  </a:lnTo>
                  <a:lnTo>
                    <a:pt x="768" y="560"/>
                  </a:lnTo>
                  <a:lnTo>
                    <a:pt x="764" y="560"/>
                  </a:lnTo>
                  <a:lnTo>
                    <a:pt x="764" y="556"/>
                  </a:lnTo>
                  <a:lnTo>
                    <a:pt x="768" y="556"/>
                  </a:lnTo>
                  <a:lnTo>
                    <a:pt x="768" y="552"/>
                  </a:lnTo>
                  <a:lnTo>
                    <a:pt x="764" y="552"/>
                  </a:lnTo>
                  <a:lnTo>
                    <a:pt x="764" y="556"/>
                  </a:lnTo>
                  <a:lnTo>
                    <a:pt x="764" y="552"/>
                  </a:lnTo>
                  <a:lnTo>
                    <a:pt x="764" y="550"/>
                  </a:lnTo>
                  <a:lnTo>
                    <a:pt x="762" y="546"/>
                  </a:lnTo>
                  <a:lnTo>
                    <a:pt x="762" y="542"/>
                  </a:lnTo>
                  <a:lnTo>
                    <a:pt x="762" y="538"/>
                  </a:lnTo>
                  <a:lnTo>
                    <a:pt x="758" y="534"/>
                  </a:lnTo>
                  <a:lnTo>
                    <a:pt x="758" y="530"/>
                  </a:lnTo>
                  <a:lnTo>
                    <a:pt x="758" y="526"/>
                  </a:lnTo>
                  <a:lnTo>
                    <a:pt x="762" y="526"/>
                  </a:lnTo>
                  <a:lnTo>
                    <a:pt x="764" y="526"/>
                  </a:lnTo>
                  <a:lnTo>
                    <a:pt x="764" y="530"/>
                  </a:lnTo>
                  <a:lnTo>
                    <a:pt x="768" y="530"/>
                  </a:lnTo>
                  <a:lnTo>
                    <a:pt x="772" y="530"/>
                  </a:lnTo>
                  <a:lnTo>
                    <a:pt x="776" y="530"/>
                  </a:lnTo>
                  <a:lnTo>
                    <a:pt x="780" y="530"/>
                  </a:lnTo>
                  <a:lnTo>
                    <a:pt x="784" y="530"/>
                  </a:lnTo>
                  <a:lnTo>
                    <a:pt x="784" y="534"/>
                  </a:lnTo>
                  <a:lnTo>
                    <a:pt x="788" y="534"/>
                  </a:lnTo>
                  <a:lnTo>
                    <a:pt x="784" y="538"/>
                  </a:lnTo>
                  <a:lnTo>
                    <a:pt x="784" y="542"/>
                  </a:lnTo>
                  <a:lnTo>
                    <a:pt x="780" y="542"/>
                  </a:lnTo>
                  <a:lnTo>
                    <a:pt x="780" y="546"/>
                  </a:lnTo>
                  <a:lnTo>
                    <a:pt x="784" y="546"/>
                  </a:lnTo>
                  <a:lnTo>
                    <a:pt x="780" y="546"/>
                  </a:lnTo>
                  <a:lnTo>
                    <a:pt x="780" y="542"/>
                  </a:lnTo>
                  <a:lnTo>
                    <a:pt x="784" y="542"/>
                  </a:lnTo>
                  <a:lnTo>
                    <a:pt x="784" y="538"/>
                  </a:lnTo>
                  <a:lnTo>
                    <a:pt x="788" y="534"/>
                  </a:lnTo>
                  <a:lnTo>
                    <a:pt x="788" y="538"/>
                  </a:lnTo>
                  <a:lnTo>
                    <a:pt x="788" y="542"/>
                  </a:lnTo>
                  <a:lnTo>
                    <a:pt x="784" y="542"/>
                  </a:lnTo>
                  <a:lnTo>
                    <a:pt x="788" y="542"/>
                  </a:lnTo>
                  <a:lnTo>
                    <a:pt x="788" y="546"/>
                  </a:lnTo>
                  <a:lnTo>
                    <a:pt x="788" y="550"/>
                  </a:lnTo>
                  <a:lnTo>
                    <a:pt x="784" y="550"/>
                  </a:lnTo>
                  <a:lnTo>
                    <a:pt x="788" y="546"/>
                  </a:lnTo>
                  <a:lnTo>
                    <a:pt x="784" y="546"/>
                  </a:lnTo>
                  <a:lnTo>
                    <a:pt x="784" y="550"/>
                  </a:lnTo>
                  <a:lnTo>
                    <a:pt x="784" y="546"/>
                  </a:lnTo>
                  <a:lnTo>
                    <a:pt x="784" y="550"/>
                  </a:lnTo>
                  <a:lnTo>
                    <a:pt x="780" y="550"/>
                  </a:lnTo>
                  <a:lnTo>
                    <a:pt x="780" y="552"/>
                  </a:lnTo>
                  <a:lnTo>
                    <a:pt x="784" y="552"/>
                  </a:lnTo>
                  <a:lnTo>
                    <a:pt x="784" y="550"/>
                  </a:lnTo>
                  <a:lnTo>
                    <a:pt x="784" y="552"/>
                  </a:lnTo>
                  <a:lnTo>
                    <a:pt x="788" y="550"/>
                  </a:lnTo>
                  <a:lnTo>
                    <a:pt x="790" y="546"/>
                  </a:lnTo>
                  <a:lnTo>
                    <a:pt x="790" y="542"/>
                  </a:lnTo>
                  <a:lnTo>
                    <a:pt x="788" y="542"/>
                  </a:lnTo>
                  <a:lnTo>
                    <a:pt x="790" y="538"/>
                  </a:lnTo>
                  <a:lnTo>
                    <a:pt x="790" y="534"/>
                  </a:lnTo>
                  <a:lnTo>
                    <a:pt x="790" y="530"/>
                  </a:lnTo>
                  <a:lnTo>
                    <a:pt x="788" y="530"/>
                  </a:lnTo>
                  <a:lnTo>
                    <a:pt x="788" y="526"/>
                  </a:lnTo>
                  <a:lnTo>
                    <a:pt x="790" y="526"/>
                  </a:lnTo>
                  <a:lnTo>
                    <a:pt x="788" y="522"/>
                  </a:lnTo>
                  <a:lnTo>
                    <a:pt x="788" y="526"/>
                  </a:lnTo>
                  <a:lnTo>
                    <a:pt x="784" y="522"/>
                  </a:lnTo>
                  <a:lnTo>
                    <a:pt x="788" y="522"/>
                  </a:lnTo>
                  <a:lnTo>
                    <a:pt x="788" y="520"/>
                  </a:lnTo>
                  <a:lnTo>
                    <a:pt x="784" y="516"/>
                  </a:lnTo>
                  <a:lnTo>
                    <a:pt x="784" y="512"/>
                  </a:lnTo>
                  <a:lnTo>
                    <a:pt x="788" y="512"/>
                  </a:lnTo>
                  <a:lnTo>
                    <a:pt x="790" y="512"/>
                  </a:lnTo>
                  <a:lnTo>
                    <a:pt x="794" y="512"/>
                  </a:lnTo>
                  <a:lnTo>
                    <a:pt x="810" y="512"/>
                  </a:lnTo>
                  <a:lnTo>
                    <a:pt x="818" y="512"/>
                  </a:lnTo>
                  <a:lnTo>
                    <a:pt x="820" y="512"/>
                  </a:lnTo>
                  <a:lnTo>
                    <a:pt x="824" y="512"/>
                  </a:lnTo>
                  <a:lnTo>
                    <a:pt x="832" y="512"/>
                  </a:lnTo>
                  <a:lnTo>
                    <a:pt x="836" y="512"/>
                  </a:lnTo>
                  <a:lnTo>
                    <a:pt x="840" y="512"/>
                  </a:lnTo>
                  <a:lnTo>
                    <a:pt x="846" y="512"/>
                  </a:lnTo>
                  <a:lnTo>
                    <a:pt x="850" y="512"/>
                  </a:lnTo>
                  <a:lnTo>
                    <a:pt x="854" y="512"/>
                  </a:lnTo>
                  <a:lnTo>
                    <a:pt x="858" y="512"/>
                  </a:lnTo>
                  <a:lnTo>
                    <a:pt x="862" y="512"/>
                  </a:lnTo>
                  <a:lnTo>
                    <a:pt x="866" y="512"/>
                  </a:lnTo>
                  <a:lnTo>
                    <a:pt x="880" y="512"/>
                  </a:lnTo>
                  <a:lnTo>
                    <a:pt x="884" y="512"/>
                  </a:lnTo>
                  <a:lnTo>
                    <a:pt x="888" y="512"/>
                  </a:lnTo>
                  <a:lnTo>
                    <a:pt x="892" y="512"/>
                  </a:lnTo>
                  <a:lnTo>
                    <a:pt x="896" y="512"/>
                  </a:lnTo>
                  <a:lnTo>
                    <a:pt x="900" y="512"/>
                  </a:lnTo>
                  <a:lnTo>
                    <a:pt x="904" y="512"/>
                  </a:lnTo>
                  <a:lnTo>
                    <a:pt x="906" y="512"/>
                  </a:lnTo>
                  <a:lnTo>
                    <a:pt x="914" y="512"/>
                  </a:lnTo>
                  <a:lnTo>
                    <a:pt x="918" y="512"/>
                  </a:lnTo>
                  <a:lnTo>
                    <a:pt x="922" y="512"/>
                  </a:lnTo>
                  <a:lnTo>
                    <a:pt x="930" y="512"/>
                  </a:lnTo>
                  <a:lnTo>
                    <a:pt x="932" y="512"/>
                  </a:lnTo>
                  <a:lnTo>
                    <a:pt x="936" y="512"/>
                  </a:lnTo>
                  <a:lnTo>
                    <a:pt x="940" y="512"/>
                  </a:lnTo>
                  <a:lnTo>
                    <a:pt x="944" y="512"/>
                  </a:lnTo>
                  <a:lnTo>
                    <a:pt x="954" y="512"/>
                  </a:lnTo>
                  <a:lnTo>
                    <a:pt x="958" y="512"/>
                  </a:lnTo>
                  <a:lnTo>
                    <a:pt x="962" y="512"/>
                  </a:lnTo>
                  <a:lnTo>
                    <a:pt x="966" y="512"/>
                  </a:lnTo>
                  <a:lnTo>
                    <a:pt x="970" y="512"/>
                  </a:lnTo>
                  <a:lnTo>
                    <a:pt x="974" y="512"/>
                  </a:lnTo>
                  <a:lnTo>
                    <a:pt x="980" y="512"/>
                  </a:lnTo>
                  <a:lnTo>
                    <a:pt x="984" y="512"/>
                  </a:lnTo>
                  <a:lnTo>
                    <a:pt x="988" y="512"/>
                  </a:lnTo>
                  <a:lnTo>
                    <a:pt x="992" y="512"/>
                  </a:lnTo>
                  <a:lnTo>
                    <a:pt x="996" y="512"/>
                  </a:lnTo>
                  <a:lnTo>
                    <a:pt x="1000" y="512"/>
                  </a:lnTo>
                  <a:lnTo>
                    <a:pt x="1002" y="512"/>
                  </a:lnTo>
                  <a:lnTo>
                    <a:pt x="1010" y="512"/>
                  </a:lnTo>
                  <a:lnTo>
                    <a:pt x="1014" y="512"/>
                  </a:lnTo>
                  <a:lnTo>
                    <a:pt x="1018" y="512"/>
                  </a:lnTo>
                  <a:lnTo>
                    <a:pt x="1022" y="512"/>
                  </a:lnTo>
                  <a:lnTo>
                    <a:pt x="1026" y="512"/>
                  </a:lnTo>
                  <a:lnTo>
                    <a:pt x="1032" y="512"/>
                  </a:lnTo>
                  <a:lnTo>
                    <a:pt x="1036" y="512"/>
                  </a:lnTo>
                  <a:lnTo>
                    <a:pt x="1044" y="512"/>
                  </a:lnTo>
                  <a:lnTo>
                    <a:pt x="1048" y="512"/>
                  </a:lnTo>
                  <a:lnTo>
                    <a:pt x="1052" y="512"/>
                  </a:lnTo>
                  <a:lnTo>
                    <a:pt x="1056" y="512"/>
                  </a:lnTo>
                  <a:lnTo>
                    <a:pt x="1060" y="512"/>
                  </a:lnTo>
                  <a:lnTo>
                    <a:pt x="1062" y="512"/>
                  </a:lnTo>
                  <a:lnTo>
                    <a:pt x="1066" y="512"/>
                  </a:lnTo>
                  <a:lnTo>
                    <a:pt x="1070" y="512"/>
                  </a:lnTo>
                  <a:lnTo>
                    <a:pt x="1074" y="512"/>
                  </a:lnTo>
                  <a:lnTo>
                    <a:pt x="1086" y="512"/>
                  </a:lnTo>
                  <a:lnTo>
                    <a:pt x="1088" y="512"/>
                  </a:lnTo>
                  <a:lnTo>
                    <a:pt x="1100" y="512"/>
                  </a:lnTo>
                  <a:lnTo>
                    <a:pt x="1108" y="512"/>
                  </a:lnTo>
                  <a:lnTo>
                    <a:pt x="1116" y="512"/>
                  </a:lnTo>
                  <a:lnTo>
                    <a:pt x="1122" y="512"/>
                  </a:lnTo>
                  <a:lnTo>
                    <a:pt x="1126" y="512"/>
                  </a:lnTo>
                  <a:lnTo>
                    <a:pt x="1130" y="512"/>
                  </a:lnTo>
                  <a:lnTo>
                    <a:pt x="1134" y="512"/>
                  </a:lnTo>
                  <a:lnTo>
                    <a:pt x="1138" y="512"/>
                  </a:lnTo>
                  <a:lnTo>
                    <a:pt x="1142" y="512"/>
                  </a:lnTo>
                  <a:lnTo>
                    <a:pt x="1144" y="512"/>
                  </a:lnTo>
                  <a:lnTo>
                    <a:pt x="1172" y="512"/>
                  </a:lnTo>
                  <a:lnTo>
                    <a:pt x="1174" y="512"/>
                  </a:lnTo>
                  <a:lnTo>
                    <a:pt x="1174" y="508"/>
                  </a:lnTo>
                  <a:lnTo>
                    <a:pt x="1174" y="504"/>
                  </a:lnTo>
                  <a:lnTo>
                    <a:pt x="1178" y="504"/>
                  </a:lnTo>
                  <a:lnTo>
                    <a:pt x="1178" y="508"/>
                  </a:lnTo>
                  <a:lnTo>
                    <a:pt x="1178" y="512"/>
                  </a:lnTo>
                  <a:lnTo>
                    <a:pt x="1182" y="512"/>
                  </a:lnTo>
                  <a:lnTo>
                    <a:pt x="1182" y="516"/>
                  </a:lnTo>
                  <a:lnTo>
                    <a:pt x="1182" y="520"/>
                  </a:lnTo>
                  <a:lnTo>
                    <a:pt x="1186" y="520"/>
                  </a:lnTo>
                  <a:lnTo>
                    <a:pt x="1190" y="520"/>
                  </a:lnTo>
                  <a:lnTo>
                    <a:pt x="1194" y="520"/>
                  </a:lnTo>
                  <a:lnTo>
                    <a:pt x="1194" y="522"/>
                  </a:lnTo>
                  <a:lnTo>
                    <a:pt x="1198" y="522"/>
                  </a:lnTo>
                  <a:lnTo>
                    <a:pt x="1202" y="520"/>
                  </a:lnTo>
                  <a:lnTo>
                    <a:pt x="1204" y="520"/>
                  </a:lnTo>
                  <a:lnTo>
                    <a:pt x="1208" y="522"/>
                  </a:lnTo>
                  <a:lnTo>
                    <a:pt x="1212" y="522"/>
                  </a:lnTo>
                  <a:lnTo>
                    <a:pt x="1212" y="526"/>
                  </a:lnTo>
                  <a:lnTo>
                    <a:pt x="1216" y="530"/>
                  </a:lnTo>
                  <a:lnTo>
                    <a:pt x="1216" y="526"/>
                  </a:lnTo>
                  <a:lnTo>
                    <a:pt x="1220" y="526"/>
                  </a:lnTo>
                  <a:lnTo>
                    <a:pt x="1220" y="530"/>
                  </a:lnTo>
                  <a:lnTo>
                    <a:pt x="1224" y="530"/>
                  </a:lnTo>
                  <a:lnTo>
                    <a:pt x="1228" y="530"/>
                  </a:lnTo>
                  <a:lnTo>
                    <a:pt x="1228" y="534"/>
                  </a:lnTo>
                  <a:lnTo>
                    <a:pt x="1228" y="530"/>
                  </a:lnTo>
                  <a:lnTo>
                    <a:pt x="1230" y="530"/>
                  </a:lnTo>
                  <a:lnTo>
                    <a:pt x="1234" y="530"/>
                  </a:lnTo>
                  <a:lnTo>
                    <a:pt x="1234" y="526"/>
                  </a:lnTo>
                  <a:lnTo>
                    <a:pt x="1234" y="530"/>
                  </a:lnTo>
                  <a:lnTo>
                    <a:pt x="1238" y="530"/>
                  </a:lnTo>
                  <a:lnTo>
                    <a:pt x="1242" y="530"/>
                  </a:lnTo>
                  <a:lnTo>
                    <a:pt x="1246" y="530"/>
                  </a:lnTo>
                  <a:lnTo>
                    <a:pt x="1246" y="534"/>
                  </a:lnTo>
                  <a:lnTo>
                    <a:pt x="1250" y="534"/>
                  </a:lnTo>
                  <a:lnTo>
                    <a:pt x="1254" y="534"/>
                  </a:lnTo>
                  <a:lnTo>
                    <a:pt x="1258" y="534"/>
                  </a:lnTo>
                  <a:lnTo>
                    <a:pt x="1260" y="530"/>
                  </a:lnTo>
                  <a:lnTo>
                    <a:pt x="1264" y="526"/>
                  </a:lnTo>
                  <a:lnTo>
                    <a:pt x="1268" y="526"/>
                  </a:lnTo>
                  <a:lnTo>
                    <a:pt x="1272" y="526"/>
                  </a:lnTo>
                  <a:lnTo>
                    <a:pt x="1282" y="534"/>
                  </a:lnTo>
                  <a:lnTo>
                    <a:pt x="1286" y="534"/>
                  </a:lnTo>
                  <a:lnTo>
                    <a:pt x="1286" y="538"/>
                  </a:lnTo>
                  <a:lnTo>
                    <a:pt x="1290" y="538"/>
                  </a:lnTo>
                  <a:lnTo>
                    <a:pt x="1294" y="542"/>
                  </a:lnTo>
                  <a:lnTo>
                    <a:pt x="1298" y="542"/>
                  </a:lnTo>
                  <a:lnTo>
                    <a:pt x="1300" y="546"/>
                  </a:lnTo>
                  <a:lnTo>
                    <a:pt x="1304" y="546"/>
                  </a:lnTo>
                  <a:lnTo>
                    <a:pt x="1304" y="550"/>
                  </a:lnTo>
                  <a:lnTo>
                    <a:pt x="1308" y="550"/>
                  </a:lnTo>
                  <a:lnTo>
                    <a:pt x="1312" y="550"/>
                  </a:lnTo>
                  <a:lnTo>
                    <a:pt x="1312" y="552"/>
                  </a:lnTo>
                  <a:lnTo>
                    <a:pt x="1320" y="556"/>
                  </a:lnTo>
                  <a:lnTo>
                    <a:pt x="1320" y="560"/>
                  </a:lnTo>
                  <a:lnTo>
                    <a:pt x="1324" y="564"/>
                  </a:lnTo>
                  <a:lnTo>
                    <a:pt x="1328" y="564"/>
                  </a:lnTo>
                  <a:lnTo>
                    <a:pt x="1330" y="564"/>
                  </a:lnTo>
                  <a:lnTo>
                    <a:pt x="1330" y="568"/>
                  </a:lnTo>
                  <a:lnTo>
                    <a:pt x="1330" y="572"/>
                  </a:lnTo>
                  <a:lnTo>
                    <a:pt x="1334" y="572"/>
                  </a:lnTo>
                  <a:lnTo>
                    <a:pt x="1338" y="572"/>
                  </a:lnTo>
                  <a:lnTo>
                    <a:pt x="1338" y="576"/>
                  </a:lnTo>
                  <a:lnTo>
                    <a:pt x="1338" y="578"/>
                  </a:lnTo>
                  <a:lnTo>
                    <a:pt x="1342" y="578"/>
                  </a:lnTo>
                  <a:lnTo>
                    <a:pt x="1346" y="582"/>
                  </a:lnTo>
                  <a:lnTo>
                    <a:pt x="1350" y="586"/>
                  </a:lnTo>
                  <a:lnTo>
                    <a:pt x="1354" y="586"/>
                  </a:lnTo>
                  <a:lnTo>
                    <a:pt x="1354" y="598"/>
                  </a:lnTo>
                  <a:lnTo>
                    <a:pt x="1358" y="606"/>
                  </a:lnTo>
                  <a:lnTo>
                    <a:pt x="1358" y="616"/>
                  </a:lnTo>
                  <a:lnTo>
                    <a:pt x="1358" y="624"/>
                  </a:lnTo>
                  <a:lnTo>
                    <a:pt x="1358" y="628"/>
                  </a:lnTo>
                  <a:lnTo>
                    <a:pt x="1358" y="632"/>
                  </a:lnTo>
                  <a:lnTo>
                    <a:pt x="1354" y="632"/>
                  </a:lnTo>
                  <a:lnTo>
                    <a:pt x="1354" y="634"/>
                  </a:lnTo>
                  <a:lnTo>
                    <a:pt x="1354" y="638"/>
                  </a:lnTo>
                  <a:lnTo>
                    <a:pt x="1354" y="642"/>
                  </a:lnTo>
                  <a:lnTo>
                    <a:pt x="1350" y="642"/>
                  </a:lnTo>
                  <a:lnTo>
                    <a:pt x="1350" y="646"/>
                  </a:lnTo>
                  <a:lnTo>
                    <a:pt x="1346" y="646"/>
                  </a:lnTo>
                  <a:lnTo>
                    <a:pt x="1346" y="648"/>
                  </a:lnTo>
                  <a:lnTo>
                    <a:pt x="1342" y="652"/>
                  </a:lnTo>
                  <a:lnTo>
                    <a:pt x="1346" y="652"/>
                  </a:lnTo>
                  <a:lnTo>
                    <a:pt x="1346" y="656"/>
                  </a:lnTo>
                  <a:lnTo>
                    <a:pt x="1350" y="660"/>
                  </a:lnTo>
                  <a:lnTo>
                    <a:pt x="1354" y="660"/>
                  </a:lnTo>
                  <a:lnTo>
                    <a:pt x="1358" y="656"/>
                  </a:lnTo>
                  <a:lnTo>
                    <a:pt x="1360" y="652"/>
                  </a:lnTo>
                  <a:lnTo>
                    <a:pt x="1364" y="652"/>
                  </a:lnTo>
                  <a:lnTo>
                    <a:pt x="1368" y="648"/>
                  </a:lnTo>
                  <a:lnTo>
                    <a:pt x="1372" y="648"/>
                  </a:lnTo>
                  <a:lnTo>
                    <a:pt x="1376" y="648"/>
                  </a:lnTo>
                  <a:lnTo>
                    <a:pt x="1380" y="646"/>
                  </a:lnTo>
                  <a:lnTo>
                    <a:pt x="1386" y="646"/>
                  </a:lnTo>
                  <a:lnTo>
                    <a:pt x="1390" y="642"/>
                  </a:lnTo>
                  <a:lnTo>
                    <a:pt x="1394" y="642"/>
                  </a:lnTo>
                  <a:lnTo>
                    <a:pt x="1398" y="638"/>
                  </a:lnTo>
                  <a:lnTo>
                    <a:pt x="1402" y="638"/>
                  </a:lnTo>
                  <a:lnTo>
                    <a:pt x="1402" y="634"/>
                  </a:lnTo>
                  <a:lnTo>
                    <a:pt x="1406" y="634"/>
                  </a:lnTo>
                  <a:lnTo>
                    <a:pt x="1402" y="634"/>
                  </a:lnTo>
                  <a:lnTo>
                    <a:pt x="1402" y="632"/>
                  </a:lnTo>
                  <a:lnTo>
                    <a:pt x="1402" y="628"/>
                  </a:lnTo>
                  <a:lnTo>
                    <a:pt x="1402" y="624"/>
                  </a:lnTo>
                  <a:lnTo>
                    <a:pt x="1406" y="620"/>
                  </a:lnTo>
                  <a:lnTo>
                    <a:pt x="1414" y="620"/>
                  </a:lnTo>
                  <a:lnTo>
                    <a:pt x="1416" y="620"/>
                  </a:lnTo>
                  <a:lnTo>
                    <a:pt x="1420" y="620"/>
                  </a:lnTo>
                  <a:lnTo>
                    <a:pt x="1424" y="620"/>
                  </a:lnTo>
                  <a:lnTo>
                    <a:pt x="1428" y="620"/>
                  </a:lnTo>
                  <a:lnTo>
                    <a:pt x="1432" y="620"/>
                  </a:lnTo>
                  <a:lnTo>
                    <a:pt x="1436" y="620"/>
                  </a:lnTo>
                  <a:lnTo>
                    <a:pt x="1436" y="616"/>
                  </a:lnTo>
                  <a:lnTo>
                    <a:pt x="1440" y="616"/>
                  </a:lnTo>
                  <a:lnTo>
                    <a:pt x="1440" y="612"/>
                  </a:lnTo>
                  <a:lnTo>
                    <a:pt x="1442" y="608"/>
                  </a:lnTo>
                  <a:lnTo>
                    <a:pt x="1446" y="608"/>
                  </a:lnTo>
                  <a:lnTo>
                    <a:pt x="1446" y="606"/>
                  </a:lnTo>
                  <a:lnTo>
                    <a:pt x="1450" y="606"/>
                  </a:lnTo>
                  <a:lnTo>
                    <a:pt x="1450" y="602"/>
                  </a:lnTo>
                  <a:lnTo>
                    <a:pt x="1454" y="598"/>
                  </a:lnTo>
                  <a:lnTo>
                    <a:pt x="1458" y="598"/>
                  </a:lnTo>
                  <a:lnTo>
                    <a:pt x="1458" y="594"/>
                  </a:lnTo>
                  <a:lnTo>
                    <a:pt x="1462" y="594"/>
                  </a:lnTo>
                  <a:lnTo>
                    <a:pt x="1466" y="594"/>
                  </a:lnTo>
                  <a:lnTo>
                    <a:pt x="1470" y="594"/>
                  </a:lnTo>
                  <a:lnTo>
                    <a:pt x="1476" y="594"/>
                  </a:lnTo>
                  <a:lnTo>
                    <a:pt x="1480" y="594"/>
                  </a:lnTo>
                  <a:lnTo>
                    <a:pt x="1484" y="594"/>
                  </a:lnTo>
                  <a:lnTo>
                    <a:pt x="1488" y="594"/>
                  </a:lnTo>
                  <a:lnTo>
                    <a:pt x="1492" y="594"/>
                  </a:lnTo>
                  <a:lnTo>
                    <a:pt x="1496" y="594"/>
                  </a:lnTo>
                  <a:lnTo>
                    <a:pt x="1498" y="594"/>
                  </a:lnTo>
                  <a:lnTo>
                    <a:pt x="1502" y="594"/>
                  </a:lnTo>
                  <a:lnTo>
                    <a:pt x="1506" y="594"/>
                  </a:lnTo>
                  <a:lnTo>
                    <a:pt x="1510" y="594"/>
                  </a:lnTo>
                  <a:lnTo>
                    <a:pt x="1510" y="590"/>
                  </a:lnTo>
                  <a:lnTo>
                    <a:pt x="1510" y="586"/>
                  </a:lnTo>
                  <a:lnTo>
                    <a:pt x="1514" y="586"/>
                  </a:lnTo>
                  <a:lnTo>
                    <a:pt x="1514" y="590"/>
                  </a:lnTo>
                  <a:lnTo>
                    <a:pt x="1514" y="586"/>
                  </a:lnTo>
                  <a:lnTo>
                    <a:pt x="1518" y="590"/>
                  </a:lnTo>
                  <a:lnTo>
                    <a:pt x="1522" y="586"/>
                  </a:lnTo>
                  <a:lnTo>
                    <a:pt x="1522" y="582"/>
                  </a:lnTo>
                  <a:lnTo>
                    <a:pt x="1522" y="578"/>
                  </a:lnTo>
                  <a:lnTo>
                    <a:pt x="1526" y="578"/>
                  </a:lnTo>
                  <a:lnTo>
                    <a:pt x="1526" y="576"/>
                  </a:lnTo>
                  <a:lnTo>
                    <a:pt x="1526" y="572"/>
                  </a:lnTo>
                  <a:lnTo>
                    <a:pt x="1526" y="568"/>
                  </a:lnTo>
                  <a:lnTo>
                    <a:pt x="1528" y="568"/>
                  </a:lnTo>
                  <a:lnTo>
                    <a:pt x="1528" y="564"/>
                  </a:lnTo>
                  <a:lnTo>
                    <a:pt x="1528" y="560"/>
                  </a:lnTo>
                  <a:lnTo>
                    <a:pt x="1532" y="556"/>
                  </a:lnTo>
                  <a:lnTo>
                    <a:pt x="1532" y="552"/>
                  </a:lnTo>
                  <a:lnTo>
                    <a:pt x="1536" y="552"/>
                  </a:lnTo>
                  <a:lnTo>
                    <a:pt x="1540" y="550"/>
                  </a:lnTo>
                  <a:lnTo>
                    <a:pt x="1540" y="546"/>
                  </a:lnTo>
                  <a:lnTo>
                    <a:pt x="1544" y="546"/>
                  </a:lnTo>
                  <a:lnTo>
                    <a:pt x="1544" y="550"/>
                  </a:lnTo>
                  <a:lnTo>
                    <a:pt x="1548" y="550"/>
                  </a:lnTo>
                  <a:lnTo>
                    <a:pt x="1552" y="550"/>
                  </a:lnTo>
                  <a:lnTo>
                    <a:pt x="1556" y="546"/>
                  </a:lnTo>
                  <a:lnTo>
                    <a:pt x="1558" y="550"/>
                  </a:lnTo>
                  <a:lnTo>
                    <a:pt x="1558" y="552"/>
                  </a:lnTo>
                  <a:lnTo>
                    <a:pt x="1562" y="552"/>
                  </a:lnTo>
                  <a:lnTo>
                    <a:pt x="1562" y="556"/>
                  </a:lnTo>
                  <a:lnTo>
                    <a:pt x="1562" y="568"/>
                  </a:lnTo>
                  <a:lnTo>
                    <a:pt x="1562" y="576"/>
                  </a:lnTo>
                  <a:lnTo>
                    <a:pt x="1562" y="578"/>
                  </a:lnTo>
                  <a:lnTo>
                    <a:pt x="1562" y="582"/>
                  </a:lnTo>
                  <a:lnTo>
                    <a:pt x="1566" y="582"/>
                  </a:lnTo>
                  <a:lnTo>
                    <a:pt x="1566" y="586"/>
                  </a:lnTo>
                  <a:lnTo>
                    <a:pt x="1566" y="590"/>
                  </a:lnTo>
                  <a:lnTo>
                    <a:pt x="1570" y="590"/>
                  </a:lnTo>
                  <a:lnTo>
                    <a:pt x="1570" y="594"/>
                  </a:lnTo>
                  <a:lnTo>
                    <a:pt x="1574" y="594"/>
                  </a:lnTo>
                  <a:lnTo>
                    <a:pt x="1570" y="594"/>
                  </a:lnTo>
                  <a:lnTo>
                    <a:pt x="1570" y="598"/>
                  </a:lnTo>
                  <a:lnTo>
                    <a:pt x="1574" y="598"/>
                  </a:lnTo>
                  <a:lnTo>
                    <a:pt x="1570" y="602"/>
                  </a:lnTo>
                  <a:lnTo>
                    <a:pt x="1566" y="602"/>
                  </a:lnTo>
                  <a:lnTo>
                    <a:pt x="1562" y="606"/>
                  </a:lnTo>
                  <a:lnTo>
                    <a:pt x="1562" y="602"/>
                  </a:lnTo>
                  <a:lnTo>
                    <a:pt x="1558" y="606"/>
                  </a:lnTo>
                  <a:lnTo>
                    <a:pt x="1558" y="608"/>
                  </a:lnTo>
                  <a:lnTo>
                    <a:pt x="1558" y="606"/>
                  </a:lnTo>
                  <a:lnTo>
                    <a:pt x="1556" y="606"/>
                  </a:lnTo>
                  <a:lnTo>
                    <a:pt x="1552" y="606"/>
                  </a:lnTo>
                  <a:lnTo>
                    <a:pt x="1552" y="608"/>
                  </a:lnTo>
                  <a:lnTo>
                    <a:pt x="1548" y="608"/>
                  </a:lnTo>
                  <a:lnTo>
                    <a:pt x="1548" y="606"/>
                  </a:lnTo>
                  <a:lnTo>
                    <a:pt x="1548" y="602"/>
                  </a:lnTo>
                  <a:lnTo>
                    <a:pt x="1548" y="606"/>
                  </a:lnTo>
                  <a:lnTo>
                    <a:pt x="1544" y="606"/>
                  </a:lnTo>
                  <a:lnTo>
                    <a:pt x="1544" y="608"/>
                  </a:lnTo>
                  <a:lnTo>
                    <a:pt x="1544" y="612"/>
                  </a:lnTo>
                  <a:lnTo>
                    <a:pt x="1540" y="616"/>
                  </a:lnTo>
                  <a:lnTo>
                    <a:pt x="1540" y="612"/>
                  </a:lnTo>
                  <a:lnTo>
                    <a:pt x="1536" y="616"/>
                  </a:lnTo>
                  <a:lnTo>
                    <a:pt x="1536" y="612"/>
                  </a:lnTo>
                  <a:lnTo>
                    <a:pt x="1536" y="616"/>
                  </a:lnTo>
                  <a:lnTo>
                    <a:pt x="1536" y="612"/>
                  </a:lnTo>
                  <a:lnTo>
                    <a:pt x="1536" y="616"/>
                  </a:lnTo>
                  <a:lnTo>
                    <a:pt x="1532" y="616"/>
                  </a:lnTo>
                  <a:lnTo>
                    <a:pt x="1536" y="616"/>
                  </a:lnTo>
                  <a:lnTo>
                    <a:pt x="1532" y="620"/>
                  </a:lnTo>
                  <a:lnTo>
                    <a:pt x="1532" y="616"/>
                  </a:lnTo>
                  <a:lnTo>
                    <a:pt x="1532" y="612"/>
                  </a:lnTo>
                  <a:lnTo>
                    <a:pt x="1532" y="616"/>
                  </a:lnTo>
                  <a:lnTo>
                    <a:pt x="1532" y="620"/>
                  </a:lnTo>
                  <a:lnTo>
                    <a:pt x="1532" y="616"/>
                  </a:lnTo>
                  <a:lnTo>
                    <a:pt x="1528" y="616"/>
                  </a:lnTo>
                  <a:lnTo>
                    <a:pt x="1528" y="620"/>
                  </a:lnTo>
                  <a:lnTo>
                    <a:pt x="1526" y="620"/>
                  </a:lnTo>
                  <a:lnTo>
                    <a:pt x="1528" y="620"/>
                  </a:lnTo>
                  <a:lnTo>
                    <a:pt x="1528" y="624"/>
                  </a:lnTo>
                  <a:lnTo>
                    <a:pt x="1526" y="624"/>
                  </a:lnTo>
                  <a:lnTo>
                    <a:pt x="1526" y="628"/>
                  </a:lnTo>
                  <a:lnTo>
                    <a:pt x="1522" y="628"/>
                  </a:lnTo>
                  <a:lnTo>
                    <a:pt x="1522" y="632"/>
                  </a:lnTo>
                  <a:lnTo>
                    <a:pt x="1522" y="634"/>
                  </a:lnTo>
                  <a:lnTo>
                    <a:pt x="1518" y="634"/>
                  </a:lnTo>
                  <a:lnTo>
                    <a:pt x="1518" y="638"/>
                  </a:lnTo>
                  <a:lnTo>
                    <a:pt x="1522" y="642"/>
                  </a:lnTo>
                  <a:lnTo>
                    <a:pt x="1522" y="638"/>
                  </a:lnTo>
                  <a:lnTo>
                    <a:pt x="1522" y="642"/>
                  </a:lnTo>
                  <a:lnTo>
                    <a:pt x="1518" y="642"/>
                  </a:lnTo>
                  <a:lnTo>
                    <a:pt x="1514" y="646"/>
                  </a:lnTo>
                  <a:lnTo>
                    <a:pt x="1518" y="648"/>
                  </a:lnTo>
                  <a:lnTo>
                    <a:pt x="1522" y="648"/>
                  </a:lnTo>
                  <a:lnTo>
                    <a:pt x="1522" y="652"/>
                  </a:lnTo>
                  <a:lnTo>
                    <a:pt x="1522" y="656"/>
                  </a:lnTo>
                  <a:lnTo>
                    <a:pt x="1526" y="656"/>
                  </a:lnTo>
                  <a:lnTo>
                    <a:pt x="1526" y="660"/>
                  </a:lnTo>
                  <a:lnTo>
                    <a:pt x="1528" y="656"/>
                  </a:lnTo>
                  <a:lnTo>
                    <a:pt x="1528" y="652"/>
                  </a:lnTo>
                  <a:lnTo>
                    <a:pt x="1526" y="652"/>
                  </a:lnTo>
                  <a:lnTo>
                    <a:pt x="1528" y="652"/>
                  </a:lnTo>
                  <a:lnTo>
                    <a:pt x="1532" y="652"/>
                  </a:lnTo>
                  <a:lnTo>
                    <a:pt x="1532" y="656"/>
                  </a:lnTo>
                  <a:lnTo>
                    <a:pt x="1532" y="660"/>
                  </a:lnTo>
                  <a:lnTo>
                    <a:pt x="1528" y="660"/>
                  </a:lnTo>
                  <a:lnTo>
                    <a:pt x="1526" y="660"/>
                  </a:lnTo>
                  <a:lnTo>
                    <a:pt x="1522" y="660"/>
                  </a:lnTo>
                  <a:lnTo>
                    <a:pt x="1522" y="656"/>
                  </a:lnTo>
                  <a:lnTo>
                    <a:pt x="1518" y="660"/>
                  </a:lnTo>
                  <a:lnTo>
                    <a:pt x="1514" y="664"/>
                  </a:lnTo>
                  <a:lnTo>
                    <a:pt x="1514" y="660"/>
                  </a:lnTo>
                  <a:lnTo>
                    <a:pt x="1514" y="656"/>
                  </a:lnTo>
                  <a:lnTo>
                    <a:pt x="1514" y="660"/>
                  </a:lnTo>
                  <a:lnTo>
                    <a:pt x="1510" y="660"/>
                  </a:lnTo>
                  <a:lnTo>
                    <a:pt x="1510" y="656"/>
                  </a:lnTo>
                  <a:lnTo>
                    <a:pt x="1510" y="660"/>
                  </a:lnTo>
                  <a:lnTo>
                    <a:pt x="1510" y="664"/>
                  </a:lnTo>
                  <a:lnTo>
                    <a:pt x="1506" y="664"/>
                  </a:lnTo>
                  <a:lnTo>
                    <a:pt x="1506" y="668"/>
                  </a:lnTo>
                  <a:lnTo>
                    <a:pt x="1502" y="668"/>
                  </a:lnTo>
                  <a:lnTo>
                    <a:pt x="1502" y="664"/>
                  </a:lnTo>
                  <a:lnTo>
                    <a:pt x="1498" y="668"/>
                  </a:lnTo>
                  <a:lnTo>
                    <a:pt x="1496" y="668"/>
                  </a:lnTo>
                  <a:lnTo>
                    <a:pt x="1492" y="668"/>
                  </a:lnTo>
                  <a:lnTo>
                    <a:pt x="1488" y="668"/>
                  </a:lnTo>
                  <a:lnTo>
                    <a:pt x="1484" y="668"/>
                  </a:lnTo>
                  <a:lnTo>
                    <a:pt x="1484" y="672"/>
                  </a:lnTo>
                  <a:lnTo>
                    <a:pt x="1480" y="672"/>
                  </a:lnTo>
                  <a:lnTo>
                    <a:pt x="1476" y="672"/>
                  </a:lnTo>
                  <a:lnTo>
                    <a:pt x="1476" y="676"/>
                  </a:lnTo>
                  <a:lnTo>
                    <a:pt x="1472" y="676"/>
                  </a:lnTo>
                  <a:lnTo>
                    <a:pt x="1476" y="676"/>
                  </a:lnTo>
                  <a:lnTo>
                    <a:pt x="1476" y="672"/>
                  </a:lnTo>
                  <a:lnTo>
                    <a:pt x="1476" y="668"/>
                  </a:lnTo>
                  <a:lnTo>
                    <a:pt x="1472" y="668"/>
                  </a:lnTo>
                  <a:lnTo>
                    <a:pt x="1476" y="668"/>
                  </a:lnTo>
                  <a:lnTo>
                    <a:pt x="1476" y="672"/>
                  </a:lnTo>
                  <a:lnTo>
                    <a:pt x="1472" y="676"/>
                  </a:lnTo>
                  <a:lnTo>
                    <a:pt x="1472" y="678"/>
                  </a:lnTo>
                  <a:lnTo>
                    <a:pt x="1470" y="678"/>
                  </a:lnTo>
                  <a:lnTo>
                    <a:pt x="1470" y="682"/>
                  </a:lnTo>
                  <a:lnTo>
                    <a:pt x="1472" y="682"/>
                  </a:lnTo>
                  <a:lnTo>
                    <a:pt x="1472" y="686"/>
                  </a:lnTo>
                  <a:lnTo>
                    <a:pt x="1472" y="690"/>
                  </a:lnTo>
                  <a:lnTo>
                    <a:pt x="1472" y="698"/>
                  </a:lnTo>
                  <a:lnTo>
                    <a:pt x="1472" y="694"/>
                  </a:lnTo>
                  <a:lnTo>
                    <a:pt x="1472" y="690"/>
                  </a:lnTo>
                  <a:lnTo>
                    <a:pt x="1472" y="694"/>
                  </a:lnTo>
                  <a:lnTo>
                    <a:pt x="1472" y="698"/>
                  </a:lnTo>
                  <a:lnTo>
                    <a:pt x="1470" y="698"/>
                  </a:lnTo>
                  <a:lnTo>
                    <a:pt x="1470" y="702"/>
                  </a:lnTo>
                  <a:lnTo>
                    <a:pt x="1466" y="702"/>
                  </a:lnTo>
                  <a:lnTo>
                    <a:pt x="1466" y="706"/>
                  </a:lnTo>
                  <a:lnTo>
                    <a:pt x="1470" y="706"/>
                  </a:lnTo>
                  <a:lnTo>
                    <a:pt x="1466" y="706"/>
                  </a:lnTo>
                  <a:lnTo>
                    <a:pt x="1466" y="708"/>
                  </a:lnTo>
                  <a:lnTo>
                    <a:pt x="1462" y="708"/>
                  </a:lnTo>
                  <a:lnTo>
                    <a:pt x="1462" y="712"/>
                  </a:lnTo>
                  <a:lnTo>
                    <a:pt x="1462" y="708"/>
                  </a:lnTo>
                  <a:lnTo>
                    <a:pt x="1458" y="708"/>
                  </a:lnTo>
                  <a:lnTo>
                    <a:pt x="1458" y="706"/>
                  </a:lnTo>
                  <a:lnTo>
                    <a:pt x="1454" y="706"/>
                  </a:lnTo>
                  <a:lnTo>
                    <a:pt x="1450" y="702"/>
                  </a:lnTo>
                  <a:lnTo>
                    <a:pt x="1450" y="698"/>
                  </a:lnTo>
                  <a:lnTo>
                    <a:pt x="1454" y="698"/>
                  </a:lnTo>
                  <a:lnTo>
                    <a:pt x="1454" y="694"/>
                  </a:lnTo>
                  <a:lnTo>
                    <a:pt x="1458" y="694"/>
                  </a:lnTo>
                  <a:lnTo>
                    <a:pt x="1458" y="690"/>
                  </a:lnTo>
                  <a:lnTo>
                    <a:pt x="1458" y="694"/>
                  </a:lnTo>
                  <a:lnTo>
                    <a:pt x="1454" y="694"/>
                  </a:lnTo>
                  <a:lnTo>
                    <a:pt x="1454" y="698"/>
                  </a:lnTo>
                  <a:lnTo>
                    <a:pt x="1450" y="698"/>
                  </a:lnTo>
                  <a:lnTo>
                    <a:pt x="1450" y="702"/>
                  </a:lnTo>
                  <a:lnTo>
                    <a:pt x="1454" y="706"/>
                  </a:lnTo>
                  <a:lnTo>
                    <a:pt x="1454" y="708"/>
                  </a:lnTo>
                  <a:lnTo>
                    <a:pt x="1454" y="712"/>
                  </a:lnTo>
                  <a:lnTo>
                    <a:pt x="1458" y="716"/>
                  </a:lnTo>
                  <a:lnTo>
                    <a:pt x="1458" y="720"/>
                  </a:lnTo>
                  <a:lnTo>
                    <a:pt x="1458" y="724"/>
                  </a:lnTo>
                  <a:lnTo>
                    <a:pt x="1458" y="720"/>
                  </a:lnTo>
                  <a:lnTo>
                    <a:pt x="1458" y="724"/>
                  </a:lnTo>
                  <a:lnTo>
                    <a:pt x="1458" y="728"/>
                  </a:lnTo>
                  <a:lnTo>
                    <a:pt x="1454" y="728"/>
                  </a:lnTo>
                  <a:lnTo>
                    <a:pt x="1454" y="732"/>
                  </a:lnTo>
                  <a:lnTo>
                    <a:pt x="1454" y="734"/>
                  </a:lnTo>
                  <a:lnTo>
                    <a:pt x="1450" y="734"/>
                  </a:lnTo>
                  <a:lnTo>
                    <a:pt x="1450" y="738"/>
                  </a:lnTo>
                  <a:lnTo>
                    <a:pt x="1446" y="742"/>
                  </a:lnTo>
                  <a:lnTo>
                    <a:pt x="1446" y="746"/>
                  </a:lnTo>
                  <a:lnTo>
                    <a:pt x="1446" y="742"/>
                  </a:lnTo>
                  <a:lnTo>
                    <a:pt x="1446" y="738"/>
                  </a:lnTo>
                  <a:lnTo>
                    <a:pt x="1446" y="734"/>
                  </a:lnTo>
                  <a:lnTo>
                    <a:pt x="1450" y="734"/>
                  </a:lnTo>
                  <a:lnTo>
                    <a:pt x="1450" y="732"/>
                  </a:lnTo>
                  <a:lnTo>
                    <a:pt x="1446" y="732"/>
                  </a:lnTo>
                  <a:lnTo>
                    <a:pt x="1446" y="728"/>
                  </a:lnTo>
                  <a:lnTo>
                    <a:pt x="1446" y="724"/>
                  </a:lnTo>
                  <a:lnTo>
                    <a:pt x="1446" y="728"/>
                  </a:lnTo>
                  <a:lnTo>
                    <a:pt x="1442" y="728"/>
                  </a:lnTo>
                  <a:lnTo>
                    <a:pt x="1442" y="724"/>
                  </a:lnTo>
                  <a:lnTo>
                    <a:pt x="1440" y="720"/>
                  </a:lnTo>
                  <a:lnTo>
                    <a:pt x="1442" y="720"/>
                  </a:lnTo>
                  <a:lnTo>
                    <a:pt x="1446" y="720"/>
                  </a:lnTo>
                  <a:lnTo>
                    <a:pt x="1446" y="716"/>
                  </a:lnTo>
                  <a:lnTo>
                    <a:pt x="1446" y="720"/>
                  </a:lnTo>
                  <a:lnTo>
                    <a:pt x="1442" y="720"/>
                  </a:lnTo>
                  <a:lnTo>
                    <a:pt x="1442" y="716"/>
                  </a:lnTo>
                  <a:lnTo>
                    <a:pt x="1440" y="716"/>
                  </a:lnTo>
                  <a:lnTo>
                    <a:pt x="1442" y="712"/>
                  </a:lnTo>
                  <a:lnTo>
                    <a:pt x="1442" y="716"/>
                  </a:lnTo>
                  <a:lnTo>
                    <a:pt x="1442" y="712"/>
                  </a:lnTo>
                  <a:lnTo>
                    <a:pt x="1440" y="712"/>
                  </a:lnTo>
                  <a:lnTo>
                    <a:pt x="1440" y="708"/>
                  </a:lnTo>
                  <a:lnTo>
                    <a:pt x="1442" y="712"/>
                  </a:lnTo>
                  <a:lnTo>
                    <a:pt x="1442" y="708"/>
                  </a:lnTo>
                  <a:lnTo>
                    <a:pt x="1442" y="706"/>
                  </a:lnTo>
                  <a:lnTo>
                    <a:pt x="1446" y="706"/>
                  </a:lnTo>
                  <a:lnTo>
                    <a:pt x="1446" y="702"/>
                  </a:lnTo>
                  <a:lnTo>
                    <a:pt x="1446" y="698"/>
                  </a:lnTo>
                  <a:lnTo>
                    <a:pt x="1442" y="702"/>
                  </a:lnTo>
                  <a:lnTo>
                    <a:pt x="1442" y="706"/>
                  </a:lnTo>
                  <a:lnTo>
                    <a:pt x="1442" y="702"/>
                  </a:lnTo>
                  <a:lnTo>
                    <a:pt x="1440" y="706"/>
                  </a:lnTo>
                  <a:lnTo>
                    <a:pt x="1440" y="706"/>
                  </a:lnTo>
                  <a:lnTo>
                    <a:pt x="1440" y="706"/>
                  </a:lnTo>
                  <a:close/>
                  <a:moveTo>
                    <a:pt x="780" y="520"/>
                  </a:moveTo>
                  <a:lnTo>
                    <a:pt x="780" y="522"/>
                  </a:lnTo>
                  <a:lnTo>
                    <a:pt x="780" y="520"/>
                  </a:lnTo>
                  <a:lnTo>
                    <a:pt x="780" y="520"/>
                  </a:lnTo>
                  <a:lnTo>
                    <a:pt x="780" y="520"/>
                  </a:lnTo>
                  <a:close/>
                  <a:moveTo>
                    <a:pt x="824" y="806"/>
                  </a:moveTo>
                  <a:lnTo>
                    <a:pt x="828" y="806"/>
                  </a:lnTo>
                  <a:lnTo>
                    <a:pt x="824" y="806"/>
                  </a:lnTo>
                  <a:lnTo>
                    <a:pt x="824" y="806"/>
                  </a:lnTo>
                  <a:lnTo>
                    <a:pt x="824" y="806"/>
                  </a:lnTo>
                  <a:close/>
                  <a:moveTo>
                    <a:pt x="192" y="120"/>
                  </a:moveTo>
                  <a:lnTo>
                    <a:pt x="188" y="120"/>
                  </a:lnTo>
                  <a:lnTo>
                    <a:pt x="180" y="124"/>
                  </a:lnTo>
                  <a:lnTo>
                    <a:pt x="184" y="120"/>
                  </a:lnTo>
                  <a:lnTo>
                    <a:pt x="188" y="120"/>
                  </a:lnTo>
                  <a:lnTo>
                    <a:pt x="192" y="120"/>
                  </a:lnTo>
                  <a:lnTo>
                    <a:pt x="192" y="120"/>
                  </a:lnTo>
                  <a:lnTo>
                    <a:pt x="192" y="120"/>
                  </a:lnTo>
                  <a:close/>
                  <a:moveTo>
                    <a:pt x="168" y="128"/>
                  </a:moveTo>
                  <a:lnTo>
                    <a:pt x="166" y="132"/>
                  </a:lnTo>
                  <a:lnTo>
                    <a:pt x="166" y="128"/>
                  </a:lnTo>
                  <a:lnTo>
                    <a:pt x="168" y="128"/>
                  </a:lnTo>
                  <a:lnTo>
                    <a:pt x="168" y="128"/>
                  </a:lnTo>
                  <a:lnTo>
                    <a:pt x="168" y="128"/>
                  </a:lnTo>
                  <a:close/>
                  <a:moveTo>
                    <a:pt x="224" y="192"/>
                  </a:moveTo>
                  <a:lnTo>
                    <a:pt x="222" y="192"/>
                  </a:lnTo>
                  <a:lnTo>
                    <a:pt x="224" y="192"/>
                  </a:lnTo>
                  <a:lnTo>
                    <a:pt x="224" y="192"/>
                  </a:lnTo>
                  <a:lnTo>
                    <a:pt x="224" y="192"/>
                  </a:lnTo>
                  <a:close/>
                  <a:moveTo>
                    <a:pt x="426" y="258"/>
                  </a:moveTo>
                  <a:lnTo>
                    <a:pt x="426" y="262"/>
                  </a:lnTo>
                  <a:lnTo>
                    <a:pt x="426" y="258"/>
                  </a:lnTo>
                  <a:lnTo>
                    <a:pt x="422" y="258"/>
                  </a:lnTo>
                  <a:lnTo>
                    <a:pt x="426" y="258"/>
                  </a:lnTo>
                  <a:lnTo>
                    <a:pt x="426" y="258"/>
                  </a:lnTo>
                  <a:lnTo>
                    <a:pt x="426" y="258"/>
                  </a:lnTo>
                  <a:close/>
                  <a:moveTo>
                    <a:pt x="82" y="268"/>
                  </a:moveTo>
                  <a:lnTo>
                    <a:pt x="82" y="266"/>
                  </a:lnTo>
                  <a:lnTo>
                    <a:pt x="80" y="266"/>
                  </a:lnTo>
                  <a:lnTo>
                    <a:pt x="76" y="266"/>
                  </a:lnTo>
                  <a:lnTo>
                    <a:pt x="72" y="262"/>
                  </a:lnTo>
                  <a:lnTo>
                    <a:pt x="76" y="262"/>
                  </a:lnTo>
                  <a:lnTo>
                    <a:pt x="76" y="266"/>
                  </a:lnTo>
                  <a:lnTo>
                    <a:pt x="80" y="266"/>
                  </a:lnTo>
                  <a:lnTo>
                    <a:pt x="82" y="266"/>
                  </a:lnTo>
                  <a:lnTo>
                    <a:pt x="82" y="268"/>
                  </a:lnTo>
                  <a:lnTo>
                    <a:pt x="82" y="268"/>
                  </a:lnTo>
                  <a:lnTo>
                    <a:pt x="82" y="268"/>
                  </a:lnTo>
                  <a:close/>
                  <a:moveTo>
                    <a:pt x="466" y="266"/>
                  </a:moveTo>
                  <a:lnTo>
                    <a:pt x="466" y="268"/>
                  </a:lnTo>
                  <a:lnTo>
                    <a:pt x="466" y="266"/>
                  </a:lnTo>
                  <a:lnTo>
                    <a:pt x="466" y="266"/>
                  </a:lnTo>
                  <a:lnTo>
                    <a:pt x="466" y="266"/>
                  </a:lnTo>
                  <a:close/>
                  <a:moveTo>
                    <a:pt x="426" y="266"/>
                  </a:moveTo>
                  <a:lnTo>
                    <a:pt x="426" y="268"/>
                  </a:lnTo>
                  <a:lnTo>
                    <a:pt x="426" y="266"/>
                  </a:lnTo>
                  <a:lnTo>
                    <a:pt x="426" y="266"/>
                  </a:lnTo>
                  <a:lnTo>
                    <a:pt x="426" y="266"/>
                  </a:lnTo>
                  <a:close/>
                  <a:moveTo>
                    <a:pt x="426" y="268"/>
                  </a:moveTo>
                  <a:lnTo>
                    <a:pt x="426" y="272"/>
                  </a:lnTo>
                  <a:lnTo>
                    <a:pt x="422" y="272"/>
                  </a:lnTo>
                  <a:lnTo>
                    <a:pt x="426" y="272"/>
                  </a:lnTo>
                  <a:lnTo>
                    <a:pt x="426" y="268"/>
                  </a:lnTo>
                  <a:lnTo>
                    <a:pt x="426" y="268"/>
                  </a:lnTo>
                  <a:lnTo>
                    <a:pt x="426" y="268"/>
                  </a:lnTo>
                  <a:close/>
                  <a:moveTo>
                    <a:pt x="482" y="276"/>
                  </a:moveTo>
                  <a:lnTo>
                    <a:pt x="478" y="276"/>
                  </a:lnTo>
                  <a:lnTo>
                    <a:pt x="474" y="276"/>
                  </a:lnTo>
                  <a:lnTo>
                    <a:pt x="474" y="280"/>
                  </a:lnTo>
                  <a:lnTo>
                    <a:pt x="474" y="276"/>
                  </a:lnTo>
                  <a:lnTo>
                    <a:pt x="478" y="276"/>
                  </a:lnTo>
                  <a:lnTo>
                    <a:pt x="478" y="272"/>
                  </a:lnTo>
                  <a:lnTo>
                    <a:pt x="482" y="272"/>
                  </a:lnTo>
                  <a:lnTo>
                    <a:pt x="482" y="276"/>
                  </a:lnTo>
                  <a:lnTo>
                    <a:pt x="482" y="276"/>
                  </a:lnTo>
                  <a:lnTo>
                    <a:pt x="482" y="276"/>
                  </a:lnTo>
                  <a:close/>
                  <a:moveTo>
                    <a:pt x="244" y="306"/>
                  </a:moveTo>
                  <a:lnTo>
                    <a:pt x="244" y="302"/>
                  </a:lnTo>
                  <a:lnTo>
                    <a:pt x="248" y="302"/>
                  </a:lnTo>
                  <a:lnTo>
                    <a:pt x="244" y="306"/>
                  </a:lnTo>
                  <a:lnTo>
                    <a:pt x="244" y="306"/>
                  </a:lnTo>
                  <a:lnTo>
                    <a:pt x="244" y="306"/>
                  </a:lnTo>
                  <a:close/>
                  <a:moveTo>
                    <a:pt x="620" y="314"/>
                  </a:moveTo>
                  <a:lnTo>
                    <a:pt x="616" y="314"/>
                  </a:lnTo>
                  <a:lnTo>
                    <a:pt x="616" y="310"/>
                  </a:lnTo>
                  <a:lnTo>
                    <a:pt x="620" y="314"/>
                  </a:lnTo>
                  <a:lnTo>
                    <a:pt x="620" y="314"/>
                  </a:lnTo>
                  <a:lnTo>
                    <a:pt x="620" y="314"/>
                  </a:lnTo>
                  <a:close/>
                  <a:moveTo>
                    <a:pt x="112" y="340"/>
                  </a:moveTo>
                  <a:lnTo>
                    <a:pt x="110" y="340"/>
                  </a:lnTo>
                  <a:lnTo>
                    <a:pt x="110" y="336"/>
                  </a:lnTo>
                  <a:lnTo>
                    <a:pt x="112" y="336"/>
                  </a:lnTo>
                  <a:lnTo>
                    <a:pt x="112" y="340"/>
                  </a:lnTo>
                  <a:lnTo>
                    <a:pt x="112" y="340"/>
                  </a:lnTo>
                  <a:lnTo>
                    <a:pt x="112" y="340"/>
                  </a:lnTo>
                  <a:close/>
                  <a:moveTo>
                    <a:pt x="120" y="350"/>
                  </a:moveTo>
                  <a:lnTo>
                    <a:pt x="124" y="350"/>
                  </a:lnTo>
                  <a:lnTo>
                    <a:pt x="120" y="350"/>
                  </a:lnTo>
                  <a:lnTo>
                    <a:pt x="120" y="350"/>
                  </a:lnTo>
                  <a:lnTo>
                    <a:pt x="120" y="350"/>
                  </a:lnTo>
                  <a:close/>
                  <a:moveTo>
                    <a:pt x="340" y="350"/>
                  </a:moveTo>
                  <a:lnTo>
                    <a:pt x="336" y="350"/>
                  </a:lnTo>
                  <a:lnTo>
                    <a:pt x="340" y="350"/>
                  </a:lnTo>
                  <a:lnTo>
                    <a:pt x="340" y="350"/>
                  </a:lnTo>
                  <a:lnTo>
                    <a:pt x="340" y="350"/>
                  </a:lnTo>
                  <a:close/>
                  <a:moveTo>
                    <a:pt x="344" y="350"/>
                  </a:moveTo>
                  <a:lnTo>
                    <a:pt x="340" y="350"/>
                  </a:lnTo>
                  <a:lnTo>
                    <a:pt x="344" y="350"/>
                  </a:lnTo>
                  <a:lnTo>
                    <a:pt x="344" y="350"/>
                  </a:lnTo>
                  <a:lnTo>
                    <a:pt x="344" y="350"/>
                  </a:lnTo>
                  <a:close/>
                  <a:moveTo>
                    <a:pt x="322" y="366"/>
                  </a:moveTo>
                  <a:lnTo>
                    <a:pt x="322" y="370"/>
                  </a:lnTo>
                  <a:lnTo>
                    <a:pt x="318" y="370"/>
                  </a:lnTo>
                  <a:lnTo>
                    <a:pt x="318" y="366"/>
                  </a:lnTo>
                  <a:lnTo>
                    <a:pt x="322" y="366"/>
                  </a:lnTo>
                  <a:lnTo>
                    <a:pt x="322" y="366"/>
                  </a:lnTo>
                  <a:lnTo>
                    <a:pt x="322" y="366"/>
                  </a:lnTo>
                  <a:close/>
                  <a:moveTo>
                    <a:pt x="634" y="366"/>
                  </a:moveTo>
                  <a:lnTo>
                    <a:pt x="634" y="370"/>
                  </a:lnTo>
                  <a:lnTo>
                    <a:pt x="634" y="366"/>
                  </a:lnTo>
                  <a:lnTo>
                    <a:pt x="634" y="366"/>
                  </a:lnTo>
                  <a:lnTo>
                    <a:pt x="634" y="366"/>
                  </a:lnTo>
                  <a:close/>
                  <a:moveTo>
                    <a:pt x="1472" y="678"/>
                  </a:moveTo>
                  <a:lnTo>
                    <a:pt x="1472" y="682"/>
                  </a:lnTo>
                  <a:lnTo>
                    <a:pt x="1470" y="682"/>
                  </a:lnTo>
                  <a:lnTo>
                    <a:pt x="1470" y="678"/>
                  </a:lnTo>
                  <a:lnTo>
                    <a:pt x="1472" y="678"/>
                  </a:lnTo>
                  <a:lnTo>
                    <a:pt x="1472" y="678"/>
                  </a:lnTo>
                  <a:lnTo>
                    <a:pt x="1472" y="678"/>
                  </a:lnTo>
                  <a:close/>
                  <a:moveTo>
                    <a:pt x="1450" y="784"/>
                  </a:moveTo>
                  <a:lnTo>
                    <a:pt x="1450" y="780"/>
                  </a:lnTo>
                  <a:lnTo>
                    <a:pt x="1454" y="780"/>
                  </a:lnTo>
                  <a:lnTo>
                    <a:pt x="1454" y="776"/>
                  </a:lnTo>
                  <a:lnTo>
                    <a:pt x="1450" y="772"/>
                  </a:lnTo>
                  <a:lnTo>
                    <a:pt x="1454" y="772"/>
                  </a:lnTo>
                  <a:lnTo>
                    <a:pt x="1454" y="776"/>
                  </a:lnTo>
                  <a:lnTo>
                    <a:pt x="1454" y="780"/>
                  </a:lnTo>
                  <a:lnTo>
                    <a:pt x="1450" y="784"/>
                  </a:lnTo>
                  <a:lnTo>
                    <a:pt x="1450" y="784"/>
                  </a:lnTo>
                  <a:lnTo>
                    <a:pt x="1450" y="784"/>
                  </a:lnTo>
                  <a:close/>
                  <a:moveTo>
                    <a:pt x="1380" y="910"/>
                  </a:moveTo>
                  <a:lnTo>
                    <a:pt x="1380" y="906"/>
                  </a:lnTo>
                  <a:lnTo>
                    <a:pt x="1380" y="910"/>
                  </a:lnTo>
                  <a:lnTo>
                    <a:pt x="1380" y="910"/>
                  </a:lnTo>
                  <a:lnTo>
                    <a:pt x="1380" y="910"/>
                  </a:lnTo>
                  <a:close/>
                  <a:moveTo>
                    <a:pt x="1384" y="918"/>
                  </a:moveTo>
                  <a:lnTo>
                    <a:pt x="1384" y="922"/>
                  </a:lnTo>
                  <a:lnTo>
                    <a:pt x="1384" y="926"/>
                  </a:lnTo>
                  <a:lnTo>
                    <a:pt x="1386" y="930"/>
                  </a:lnTo>
                  <a:lnTo>
                    <a:pt x="1386" y="932"/>
                  </a:lnTo>
                  <a:lnTo>
                    <a:pt x="1386" y="930"/>
                  </a:lnTo>
                  <a:lnTo>
                    <a:pt x="1384" y="926"/>
                  </a:lnTo>
                  <a:lnTo>
                    <a:pt x="1384" y="922"/>
                  </a:lnTo>
                  <a:lnTo>
                    <a:pt x="1384" y="918"/>
                  </a:lnTo>
                  <a:lnTo>
                    <a:pt x="1384" y="918"/>
                  </a:lnTo>
                  <a:lnTo>
                    <a:pt x="1384" y="918"/>
                  </a:lnTo>
                  <a:close/>
                  <a:moveTo>
                    <a:pt x="1144" y="926"/>
                  </a:moveTo>
                  <a:lnTo>
                    <a:pt x="1144" y="930"/>
                  </a:lnTo>
                  <a:lnTo>
                    <a:pt x="1142" y="930"/>
                  </a:lnTo>
                  <a:lnTo>
                    <a:pt x="1144" y="926"/>
                  </a:lnTo>
                  <a:lnTo>
                    <a:pt x="1144" y="922"/>
                  </a:lnTo>
                  <a:lnTo>
                    <a:pt x="1148" y="918"/>
                  </a:lnTo>
                  <a:lnTo>
                    <a:pt x="1148" y="922"/>
                  </a:lnTo>
                  <a:lnTo>
                    <a:pt x="1144" y="922"/>
                  </a:lnTo>
                  <a:lnTo>
                    <a:pt x="1144" y="926"/>
                  </a:lnTo>
                  <a:lnTo>
                    <a:pt x="1144" y="926"/>
                  </a:lnTo>
                  <a:lnTo>
                    <a:pt x="1144" y="926"/>
                  </a:lnTo>
                  <a:close/>
                  <a:moveTo>
                    <a:pt x="1144" y="940"/>
                  </a:moveTo>
                  <a:lnTo>
                    <a:pt x="1144" y="936"/>
                  </a:lnTo>
                  <a:lnTo>
                    <a:pt x="1142" y="936"/>
                  </a:lnTo>
                  <a:lnTo>
                    <a:pt x="1142" y="932"/>
                  </a:lnTo>
                  <a:lnTo>
                    <a:pt x="1142" y="930"/>
                  </a:lnTo>
                  <a:lnTo>
                    <a:pt x="1142" y="932"/>
                  </a:lnTo>
                  <a:lnTo>
                    <a:pt x="1144" y="936"/>
                  </a:lnTo>
                  <a:lnTo>
                    <a:pt x="1144" y="940"/>
                  </a:lnTo>
                  <a:lnTo>
                    <a:pt x="1144" y="944"/>
                  </a:lnTo>
                  <a:lnTo>
                    <a:pt x="1144" y="948"/>
                  </a:lnTo>
                  <a:lnTo>
                    <a:pt x="1144" y="952"/>
                  </a:lnTo>
                  <a:lnTo>
                    <a:pt x="1144" y="948"/>
                  </a:lnTo>
                  <a:lnTo>
                    <a:pt x="1144" y="944"/>
                  </a:lnTo>
                  <a:lnTo>
                    <a:pt x="1144" y="940"/>
                  </a:lnTo>
                  <a:lnTo>
                    <a:pt x="1144" y="940"/>
                  </a:lnTo>
                  <a:lnTo>
                    <a:pt x="1144" y="940"/>
                  </a:lnTo>
                  <a:close/>
                  <a:moveTo>
                    <a:pt x="132" y="202"/>
                  </a:moveTo>
                  <a:lnTo>
                    <a:pt x="128" y="202"/>
                  </a:lnTo>
                  <a:lnTo>
                    <a:pt x="124" y="202"/>
                  </a:lnTo>
                  <a:lnTo>
                    <a:pt x="120" y="206"/>
                  </a:lnTo>
                  <a:lnTo>
                    <a:pt x="120" y="202"/>
                  </a:lnTo>
                  <a:lnTo>
                    <a:pt x="116" y="202"/>
                  </a:lnTo>
                  <a:lnTo>
                    <a:pt x="112" y="202"/>
                  </a:lnTo>
                  <a:lnTo>
                    <a:pt x="112" y="198"/>
                  </a:lnTo>
                  <a:lnTo>
                    <a:pt x="110" y="194"/>
                  </a:lnTo>
                  <a:lnTo>
                    <a:pt x="106" y="194"/>
                  </a:lnTo>
                  <a:lnTo>
                    <a:pt x="102" y="194"/>
                  </a:lnTo>
                  <a:lnTo>
                    <a:pt x="106" y="194"/>
                  </a:lnTo>
                  <a:lnTo>
                    <a:pt x="110" y="194"/>
                  </a:lnTo>
                  <a:lnTo>
                    <a:pt x="110" y="198"/>
                  </a:lnTo>
                  <a:lnTo>
                    <a:pt x="112" y="198"/>
                  </a:lnTo>
                  <a:lnTo>
                    <a:pt x="110" y="198"/>
                  </a:lnTo>
                  <a:lnTo>
                    <a:pt x="106" y="194"/>
                  </a:lnTo>
                  <a:lnTo>
                    <a:pt x="102" y="194"/>
                  </a:lnTo>
                  <a:lnTo>
                    <a:pt x="98" y="194"/>
                  </a:lnTo>
                  <a:lnTo>
                    <a:pt x="98" y="198"/>
                  </a:lnTo>
                  <a:lnTo>
                    <a:pt x="94" y="198"/>
                  </a:lnTo>
                  <a:lnTo>
                    <a:pt x="90" y="198"/>
                  </a:lnTo>
                  <a:lnTo>
                    <a:pt x="90" y="194"/>
                  </a:lnTo>
                  <a:lnTo>
                    <a:pt x="90" y="192"/>
                  </a:lnTo>
                  <a:lnTo>
                    <a:pt x="90" y="188"/>
                  </a:lnTo>
                  <a:lnTo>
                    <a:pt x="94" y="188"/>
                  </a:lnTo>
                  <a:lnTo>
                    <a:pt x="94" y="192"/>
                  </a:lnTo>
                  <a:lnTo>
                    <a:pt x="98" y="192"/>
                  </a:lnTo>
                  <a:lnTo>
                    <a:pt x="102" y="192"/>
                  </a:lnTo>
                  <a:lnTo>
                    <a:pt x="106" y="192"/>
                  </a:lnTo>
                  <a:lnTo>
                    <a:pt x="110" y="188"/>
                  </a:lnTo>
                  <a:lnTo>
                    <a:pt x="112" y="188"/>
                  </a:lnTo>
                  <a:lnTo>
                    <a:pt x="112" y="192"/>
                  </a:lnTo>
                  <a:lnTo>
                    <a:pt x="116" y="192"/>
                  </a:lnTo>
                  <a:lnTo>
                    <a:pt x="116" y="194"/>
                  </a:lnTo>
                  <a:lnTo>
                    <a:pt x="120" y="194"/>
                  </a:lnTo>
                  <a:lnTo>
                    <a:pt x="124" y="194"/>
                  </a:lnTo>
                  <a:lnTo>
                    <a:pt x="124" y="198"/>
                  </a:lnTo>
                  <a:lnTo>
                    <a:pt x="128" y="198"/>
                  </a:lnTo>
                  <a:lnTo>
                    <a:pt x="132" y="198"/>
                  </a:lnTo>
                  <a:lnTo>
                    <a:pt x="136" y="198"/>
                  </a:lnTo>
                  <a:lnTo>
                    <a:pt x="132" y="202"/>
                  </a:lnTo>
                  <a:lnTo>
                    <a:pt x="132" y="202"/>
                  </a:lnTo>
                  <a:lnTo>
                    <a:pt x="132" y="202"/>
                  </a:lnTo>
                  <a:close/>
                  <a:moveTo>
                    <a:pt x="426" y="254"/>
                  </a:moveTo>
                  <a:lnTo>
                    <a:pt x="430" y="254"/>
                  </a:lnTo>
                  <a:lnTo>
                    <a:pt x="426" y="258"/>
                  </a:lnTo>
                  <a:lnTo>
                    <a:pt x="426" y="254"/>
                  </a:lnTo>
                  <a:lnTo>
                    <a:pt x="426" y="254"/>
                  </a:lnTo>
                  <a:lnTo>
                    <a:pt x="426" y="254"/>
                  </a:lnTo>
                  <a:close/>
                  <a:moveTo>
                    <a:pt x="460" y="262"/>
                  </a:moveTo>
                  <a:lnTo>
                    <a:pt x="456" y="262"/>
                  </a:lnTo>
                  <a:lnTo>
                    <a:pt x="452" y="266"/>
                  </a:lnTo>
                  <a:lnTo>
                    <a:pt x="452" y="262"/>
                  </a:lnTo>
                  <a:lnTo>
                    <a:pt x="456" y="262"/>
                  </a:lnTo>
                  <a:lnTo>
                    <a:pt x="460" y="262"/>
                  </a:lnTo>
                  <a:lnTo>
                    <a:pt x="460" y="262"/>
                  </a:lnTo>
                  <a:lnTo>
                    <a:pt x="460" y="262"/>
                  </a:lnTo>
                  <a:close/>
                  <a:moveTo>
                    <a:pt x="456" y="266"/>
                  </a:moveTo>
                  <a:lnTo>
                    <a:pt x="452" y="266"/>
                  </a:lnTo>
                  <a:lnTo>
                    <a:pt x="448" y="266"/>
                  </a:lnTo>
                  <a:lnTo>
                    <a:pt x="448" y="268"/>
                  </a:lnTo>
                  <a:lnTo>
                    <a:pt x="444" y="268"/>
                  </a:lnTo>
                  <a:lnTo>
                    <a:pt x="448" y="268"/>
                  </a:lnTo>
                  <a:lnTo>
                    <a:pt x="448" y="266"/>
                  </a:lnTo>
                  <a:lnTo>
                    <a:pt x="444" y="266"/>
                  </a:lnTo>
                  <a:lnTo>
                    <a:pt x="448" y="266"/>
                  </a:lnTo>
                  <a:lnTo>
                    <a:pt x="448" y="262"/>
                  </a:lnTo>
                  <a:lnTo>
                    <a:pt x="448" y="266"/>
                  </a:lnTo>
                  <a:lnTo>
                    <a:pt x="452" y="266"/>
                  </a:lnTo>
                  <a:lnTo>
                    <a:pt x="456" y="266"/>
                  </a:lnTo>
                  <a:lnTo>
                    <a:pt x="456" y="266"/>
                  </a:lnTo>
                  <a:lnTo>
                    <a:pt x="456" y="266"/>
                  </a:lnTo>
                  <a:close/>
                  <a:moveTo>
                    <a:pt x="172" y="266"/>
                  </a:moveTo>
                  <a:lnTo>
                    <a:pt x="176" y="266"/>
                  </a:lnTo>
                  <a:lnTo>
                    <a:pt x="176" y="268"/>
                  </a:lnTo>
                  <a:lnTo>
                    <a:pt x="176" y="272"/>
                  </a:lnTo>
                  <a:lnTo>
                    <a:pt x="180" y="276"/>
                  </a:lnTo>
                  <a:lnTo>
                    <a:pt x="176" y="276"/>
                  </a:lnTo>
                  <a:lnTo>
                    <a:pt x="172" y="276"/>
                  </a:lnTo>
                  <a:lnTo>
                    <a:pt x="168" y="276"/>
                  </a:lnTo>
                  <a:lnTo>
                    <a:pt x="168" y="280"/>
                  </a:lnTo>
                  <a:lnTo>
                    <a:pt x="172" y="280"/>
                  </a:lnTo>
                  <a:lnTo>
                    <a:pt x="168" y="280"/>
                  </a:lnTo>
                  <a:lnTo>
                    <a:pt x="166" y="276"/>
                  </a:lnTo>
                  <a:lnTo>
                    <a:pt x="158" y="276"/>
                  </a:lnTo>
                  <a:lnTo>
                    <a:pt x="158" y="272"/>
                  </a:lnTo>
                  <a:lnTo>
                    <a:pt x="154" y="272"/>
                  </a:lnTo>
                  <a:lnTo>
                    <a:pt x="154" y="268"/>
                  </a:lnTo>
                  <a:lnTo>
                    <a:pt x="158" y="268"/>
                  </a:lnTo>
                  <a:lnTo>
                    <a:pt x="162" y="268"/>
                  </a:lnTo>
                  <a:lnTo>
                    <a:pt x="162" y="266"/>
                  </a:lnTo>
                  <a:lnTo>
                    <a:pt x="166" y="266"/>
                  </a:lnTo>
                  <a:lnTo>
                    <a:pt x="168" y="266"/>
                  </a:lnTo>
                  <a:lnTo>
                    <a:pt x="172" y="266"/>
                  </a:lnTo>
                  <a:lnTo>
                    <a:pt x="172" y="266"/>
                  </a:lnTo>
                  <a:lnTo>
                    <a:pt x="172" y="266"/>
                  </a:lnTo>
                  <a:close/>
                  <a:moveTo>
                    <a:pt x="440" y="268"/>
                  </a:moveTo>
                  <a:lnTo>
                    <a:pt x="436" y="268"/>
                  </a:lnTo>
                  <a:lnTo>
                    <a:pt x="436" y="272"/>
                  </a:lnTo>
                  <a:lnTo>
                    <a:pt x="434" y="276"/>
                  </a:lnTo>
                  <a:lnTo>
                    <a:pt x="430" y="280"/>
                  </a:lnTo>
                  <a:lnTo>
                    <a:pt x="430" y="276"/>
                  </a:lnTo>
                  <a:lnTo>
                    <a:pt x="434" y="272"/>
                  </a:lnTo>
                  <a:lnTo>
                    <a:pt x="436" y="272"/>
                  </a:lnTo>
                  <a:lnTo>
                    <a:pt x="436" y="268"/>
                  </a:lnTo>
                  <a:lnTo>
                    <a:pt x="436" y="266"/>
                  </a:lnTo>
                  <a:lnTo>
                    <a:pt x="440" y="266"/>
                  </a:lnTo>
                  <a:lnTo>
                    <a:pt x="440" y="268"/>
                  </a:lnTo>
                  <a:lnTo>
                    <a:pt x="440" y="268"/>
                  </a:lnTo>
                  <a:lnTo>
                    <a:pt x="440" y="268"/>
                  </a:lnTo>
                  <a:close/>
                  <a:moveTo>
                    <a:pt x="430" y="272"/>
                  </a:moveTo>
                  <a:lnTo>
                    <a:pt x="426" y="272"/>
                  </a:lnTo>
                  <a:lnTo>
                    <a:pt x="430" y="268"/>
                  </a:lnTo>
                  <a:lnTo>
                    <a:pt x="430" y="272"/>
                  </a:lnTo>
                  <a:lnTo>
                    <a:pt x="430" y="272"/>
                  </a:lnTo>
                  <a:lnTo>
                    <a:pt x="430" y="272"/>
                  </a:lnTo>
                  <a:close/>
                  <a:moveTo>
                    <a:pt x="430" y="272"/>
                  </a:moveTo>
                  <a:lnTo>
                    <a:pt x="430" y="276"/>
                  </a:lnTo>
                  <a:lnTo>
                    <a:pt x="426" y="276"/>
                  </a:lnTo>
                  <a:lnTo>
                    <a:pt x="426" y="272"/>
                  </a:lnTo>
                  <a:lnTo>
                    <a:pt x="430" y="272"/>
                  </a:lnTo>
                  <a:lnTo>
                    <a:pt x="430" y="272"/>
                  </a:lnTo>
                  <a:lnTo>
                    <a:pt x="430" y="272"/>
                  </a:lnTo>
                  <a:close/>
                  <a:moveTo>
                    <a:pt x="350" y="288"/>
                  </a:moveTo>
                  <a:lnTo>
                    <a:pt x="350" y="292"/>
                  </a:lnTo>
                  <a:lnTo>
                    <a:pt x="348" y="292"/>
                  </a:lnTo>
                  <a:lnTo>
                    <a:pt x="348" y="288"/>
                  </a:lnTo>
                  <a:lnTo>
                    <a:pt x="350" y="288"/>
                  </a:lnTo>
                  <a:lnTo>
                    <a:pt x="350" y="288"/>
                  </a:lnTo>
                  <a:lnTo>
                    <a:pt x="350" y="288"/>
                  </a:lnTo>
                  <a:close/>
                  <a:moveTo>
                    <a:pt x="388" y="288"/>
                  </a:moveTo>
                  <a:lnTo>
                    <a:pt x="388" y="292"/>
                  </a:lnTo>
                  <a:lnTo>
                    <a:pt x="388" y="288"/>
                  </a:lnTo>
                  <a:lnTo>
                    <a:pt x="388" y="288"/>
                  </a:lnTo>
                  <a:lnTo>
                    <a:pt x="388" y="288"/>
                  </a:lnTo>
                  <a:close/>
                  <a:moveTo>
                    <a:pt x="366" y="306"/>
                  </a:moveTo>
                  <a:lnTo>
                    <a:pt x="362" y="310"/>
                  </a:lnTo>
                  <a:lnTo>
                    <a:pt x="362" y="306"/>
                  </a:lnTo>
                  <a:lnTo>
                    <a:pt x="366" y="306"/>
                  </a:lnTo>
                  <a:lnTo>
                    <a:pt x="366" y="306"/>
                  </a:lnTo>
                  <a:lnTo>
                    <a:pt x="366" y="306"/>
                  </a:lnTo>
                  <a:close/>
                  <a:moveTo>
                    <a:pt x="362" y="318"/>
                  </a:moveTo>
                  <a:lnTo>
                    <a:pt x="358" y="322"/>
                  </a:lnTo>
                  <a:lnTo>
                    <a:pt x="358" y="318"/>
                  </a:lnTo>
                  <a:lnTo>
                    <a:pt x="354" y="318"/>
                  </a:lnTo>
                  <a:lnTo>
                    <a:pt x="354" y="314"/>
                  </a:lnTo>
                  <a:lnTo>
                    <a:pt x="358" y="318"/>
                  </a:lnTo>
                  <a:lnTo>
                    <a:pt x="358" y="314"/>
                  </a:lnTo>
                  <a:lnTo>
                    <a:pt x="354" y="314"/>
                  </a:lnTo>
                  <a:lnTo>
                    <a:pt x="358" y="314"/>
                  </a:lnTo>
                  <a:lnTo>
                    <a:pt x="358" y="310"/>
                  </a:lnTo>
                  <a:lnTo>
                    <a:pt x="362" y="310"/>
                  </a:lnTo>
                  <a:lnTo>
                    <a:pt x="366" y="310"/>
                  </a:lnTo>
                  <a:lnTo>
                    <a:pt x="370" y="310"/>
                  </a:lnTo>
                  <a:lnTo>
                    <a:pt x="370" y="314"/>
                  </a:lnTo>
                  <a:lnTo>
                    <a:pt x="370" y="318"/>
                  </a:lnTo>
                  <a:lnTo>
                    <a:pt x="366" y="314"/>
                  </a:lnTo>
                  <a:lnTo>
                    <a:pt x="366" y="318"/>
                  </a:lnTo>
                  <a:lnTo>
                    <a:pt x="362" y="318"/>
                  </a:lnTo>
                  <a:lnTo>
                    <a:pt x="362" y="318"/>
                  </a:lnTo>
                  <a:lnTo>
                    <a:pt x="362" y="318"/>
                  </a:lnTo>
                  <a:close/>
                  <a:moveTo>
                    <a:pt x="626" y="332"/>
                  </a:moveTo>
                  <a:lnTo>
                    <a:pt x="622" y="332"/>
                  </a:lnTo>
                  <a:lnTo>
                    <a:pt x="626" y="332"/>
                  </a:lnTo>
                  <a:lnTo>
                    <a:pt x="626" y="336"/>
                  </a:lnTo>
                  <a:lnTo>
                    <a:pt x="622" y="336"/>
                  </a:lnTo>
                  <a:lnTo>
                    <a:pt x="622" y="332"/>
                  </a:lnTo>
                  <a:lnTo>
                    <a:pt x="622" y="336"/>
                  </a:lnTo>
                  <a:lnTo>
                    <a:pt x="620" y="340"/>
                  </a:lnTo>
                  <a:lnTo>
                    <a:pt x="616" y="340"/>
                  </a:lnTo>
                  <a:lnTo>
                    <a:pt x="616" y="336"/>
                  </a:lnTo>
                  <a:lnTo>
                    <a:pt x="620" y="332"/>
                  </a:lnTo>
                  <a:lnTo>
                    <a:pt x="620" y="336"/>
                  </a:lnTo>
                  <a:lnTo>
                    <a:pt x="620" y="332"/>
                  </a:lnTo>
                  <a:lnTo>
                    <a:pt x="616" y="332"/>
                  </a:lnTo>
                  <a:lnTo>
                    <a:pt x="620" y="332"/>
                  </a:lnTo>
                  <a:lnTo>
                    <a:pt x="620" y="328"/>
                  </a:lnTo>
                  <a:lnTo>
                    <a:pt x="616" y="328"/>
                  </a:lnTo>
                  <a:lnTo>
                    <a:pt x="616" y="324"/>
                  </a:lnTo>
                  <a:lnTo>
                    <a:pt x="616" y="318"/>
                  </a:lnTo>
                  <a:lnTo>
                    <a:pt x="612" y="314"/>
                  </a:lnTo>
                  <a:lnTo>
                    <a:pt x="612" y="310"/>
                  </a:lnTo>
                  <a:lnTo>
                    <a:pt x="612" y="314"/>
                  </a:lnTo>
                  <a:lnTo>
                    <a:pt x="616" y="314"/>
                  </a:lnTo>
                  <a:lnTo>
                    <a:pt x="616" y="318"/>
                  </a:lnTo>
                  <a:lnTo>
                    <a:pt x="616" y="314"/>
                  </a:lnTo>
                  <a:lnTo>
                    <a:pt x="620" y="314"/>
                  </a:lnTo>
                  <a:lnTo>
                    <a:pt x="620" y="318"/>
                  </a:lnTo>
                  <a:lnTo>
                    <a:pt x="622" y="318"/>
                  </a:lnTo>
                  <a:lnTo>
                    <a:pt x="622" y="322"/>
                  </a:lnTo>
                  <a:lnTo>
                    <a:pt x="626" y="324"/>
                  </a:lnTo>
                  <a:lnTo>
                    <a:pt x="626" y="328"/>
                  </a:lnTo>
                  <a:lnTo>
                    <a:pt x="626" y="324"/>
                  </a:lnTo>
                  <a:lnTo>
                    <a:pt x="622" y="324"/>
                  </a:lnTo>
                  <a:lnTo>
                    <a:pt x="622" y="322"/>
                  </a:lnTo>
                  <a:lnTo>
                    <a:pt x="622" y="318"/>
                  </a:lnTo>
                  <a:lnTo>
                    <a:pt x="620" y="318"/>
                  </a:lnTo>
                  <a:lnTo>
                    <a:pt x="620" y="322"/>
                  </a:lnTo>
                  <a:lnTo>
                    <a:pt x="622" y="322"/>
                  </a:lnTo>
                  <a:lnTo>
                    <a:pt x="622" y="324"/>
                  </a:lnTo>
                  <a:lnTo>
                    <a:pt x="622" y="328"/>
                  </a:lnTo>
                  <a:lnTo>
                    <a:pt x="626" y="328"/>
                  </a:lnTo>
                  <a:lnTo>
                    <a:pt x="626" y="332"/>
                  </a:lnTo>
                  <a:lnTo>
                    <a:pt x="626" y="332"/>
                  </a:lnTo>
                  <a:lnTo>
                    <a:pt x="626" y="332"/>
                  </a:lnTo>
                  <a:close/>
                  <a:moveTo>
                    <a:pt x="594" y="324"/>
                  </a:moveTo>
                  <a:lnTo>
                    <a:pt x="590" y="324"/>
                  </a:lnTo>
                  <a:lnTo>
                    <a:pt x="594" y="322"/>
                  </a:lnTo>
                  <a:lnTo>
                    <a:pt x="598" y="322"/>
                  </a:lnTo>
                  <a:lnTo>
                    <a:pt x="594" y="322"/>
                  </a:lnTo>
                  <a:lnTo>
                    <a:pt x="590" y="318"/>
                  </a:lnTo>
                  <a:lnTo>
                    <a:pt x="594" y="314"/>
                  </a:lnTo>
                  <a:lnTo>
                    <a:pt x="594" y="318"/>
                  </a:lnTo>
                  <a:lnTo>
                    <a:pt x="594" y="314"/>
                  </a:lnTo>
                  <a:lnTo>
                    <a:pt x="598" y="314"/>
                  </a:lnTo>
                  <a:lnTo>
                    <a:pt x="602" y="314"/>
                  </a:lnTo>
                  <a:lnTo>
                    <a:pt x="606" y="314"/>
                  </a:lnTo>
                  <a:lnTo>
                    <a:pt x="606" y="318"/>
                  </a:lnTo>
                  <a:lnTo>
                    <a:pt x="602" y="318"/>
                  </a:lnTo>
                  <a:lnTo>
                    <a:pt x="602" y="322"/>
                  </a:lnTo>
                  <a:lnTo>
                    <a:pt x="606" y="322"/>
                  </a:lnTo>
                  <a:lnTo>
                    <a:pt x="606" y="318"/>
                  </a:lnTo>
                  <a:lnTo>
                    <a:pt x="608" y="318"/>
                  </a:lnTo>
                  <a:lnTo>
                    <a:pt x="612" y="318"/>
                  </a:lnTo>
                  <a:lnTo>
                    <a:pt x="612" y="322"/>
                  </a:lnTo>
                  <a:lnTo>
                    <a:pt x="608" y="322"/>
                  </a:lnTo>
                  <a:lnTo>
                    <a:pt x="612" y="322"/>
                  </a:lnTo>
                  <a:lnTo>
                    <a:pt x="612" y="324"/>
                  </a:lnTo>
                  <a:lnTo>
                    <a:pt x="608" y="324"/>
                  </a:lnTo>
                  <a:lnTo>
                    <a:pt x="606" y="324"/>
                  </a:lnTo>
                  <a:lnTo>
                    <a:pt x="606" y="322"/>
                  </a:lnTo>
                  <a:lnTo>
                    <a:pt x="602" y="322"/>
                  </a:lnTo>
                  <a:lnTo>
                    <a:pt x="598" y="322"/>
                  </a:lnTo>
                  <a:lnTo>
                    <a:pt x="602" y="322"/>
                  </a:lnTo>
                  <a:lnTo>
                    <a:pt x="606" y="322"/>
                  </a:lnTo>
                  <a:lnTo>
                    <a:pt x="606" y="324"/>
                  </a:lnTo>
                  <a:lnTo>
                    <a:pt x="608" y="324"/>
                  </a:lnTo>
                  <a:lnTo>
                    <a:pt x="612" y="324"/>
                  </a:lnTo>
                  <a:lnTo>
                    <a:pt x="612" y="328"/>
                  </a:lnTo>
                  <a:lnTo>
                    <a:pt x="612" y="332"/>
                  </a:lnTo>
                  <a:lnTo>
                    <a:pt x="608" y="332"/>
                  </a:lnTo>
                  <a:lnTo>
                    <a:pt x="608" y="328"/>
                  </a:lnTo>
                  <a:lnTo>
                    <a:pt x="606" y="328"/>
                  </a:lnTo>
                  <a:lnTo>
                    <a:pt x="606" y="324"/>
                  </a:lnTo>
                  <a:lnTo>
                    <a:pt x="602" y="324"/>
                  </a:lnTo>
                  <a:lnTo>
                    <a:pt x="602" y="328"/>
                  </a:lnTo>
                  <a:lnTo>
                    <a:pt x="606" y="328"/>
                  </a:lnTo>
                  <a:lnTo>
                    <a:pt x="606" y="332"/>
                  </a:lnTo>
                  <a:lnTo>
                    <a:pt x="602" y="332"/>
                  </a:lnTo>
                  <a:lnTo>
                    <a:pt x="598" y="332"/>
                  </a:lnTo>
                  <a:lnTo>
                    <a:pt x="598" y="328"/>
                  </a:lnTo>
                  <a:lnTo>
                    <a:pt x="598" y="332"/>
                  </a:lnTo>
                  <a:lnTo>
                    <a:pt x="602" y="332"/>
                  </a:lnTo>
                  <a:lnTo>
                    <a:pt x="598" y="328"/>
                  </a:lnTo>
                  <a:lnTo>
                    <a:pt x="594" y="324"/>
                  </a:lnTo>
                  <a:lnTo>
                    <a:pt x="594" y="324"/>
                  </a:lnTo>
                  <a:lnTo>
                    <a:pt x="594" y="324"/>
                  </a:lnTo>
                  <a:close/>
                  <a:moveTo>
                    <a:pt x="350" y="318"/>
                  </a:moveTo>
                  <a:lnTo>
                    <a:pt x="354" y="318"/>
                  </a:lnTo>
                  <a:lnTo>
                    <a:pt x="358" y="318"/>
                  </a:lnTo>
                  <a:lnTo>
                    <a:pt x="358" y="322"/>
                  </a:lnTo>
                  <a:lnTo>
                    <a:pt x="354" y="322"/>
                  </a:lnTo>
                  <a:lnTo>
                    <a:pt x="354" y="318"/>
                  </a:lnTo>
                  <a:lnTo>
                    <a:pt x="350" y="318"/>
                  </a:lnTo>
                  <a:lnTo>
                    <a:pt x="350" y="318"/>
                  </a:lnTo>
                  <a:lnTo>
                    <a:pt x="350" y="318"/>
                  </a:lnTo>
                  <a:close/>
                  <a:moveTo>
                    <a:pt x="590" y="318"/>
                  </a:moveTo>
                  <a:lnTo>
                    <a:pt x="594" y="318"/>
                  </a:lnTo>
                  <a:lnTo>
                    <a:pt x="594" y="322"/>
                  </a:lnTo>
                  <a:lnTo>
                    <a:pt x="590" y="322"/>
                  </a:lnTo>
                  <a:lnTo>
                    <a:pt x="590" y="318"/>
                  </a:lnTo>
                  <a:lnTo>
                    <a:pt x="590" y="318"/>
                  </a:lnTo>
                  <a:lnTo>
                    <a:pt x="590" y="318"/>
                  </a:lnTo>
                  <a:close/>
                  <a:moveTo>
                    <a:pt x="348" y="328"/>
                  </a:moveTo>
                  <a:lnTo>
                    <a:pt x="348" y="324"/>
                  </a:lnTo>
                  <a:lnTo>
                    <a:pt x="344" y="324"/>
                  </a:lnTo>
                  <a:lnTo>
                    <a:pt x="348" y="322"/>
                  </a:lnTo>
                  <a:lnTo>
                    <a:pt x="348" y="324"/>
                  </a:lnTo>
                  <a:lnTo>
                    <a:pt x="348" y="328"/>
                  </a:lnTo>
                  <a:lnTo>
                    <a:pt x="350" y="324"/>
                  </a:lnTo>
                  <a:lnTo>
                    <a:pt x="350" y="322"/>
                  </a:lnTo>
                  <a:lnTo>
                    <a:pt x="354" y="324"/>
                  </a:lnTo>
                  <a:lnTo>
                    <a:pt x="354" y="322"/>
                  </a:lnTo>
                  <a:lnTo>
                    <a:pt x="354" y="324"/>
                  </a:lnTo>
                  <a:lnTo>
                    <a:pt x="354" y="322"/>
                  </a:lnTo>
                  <a:lnTo>
                    <a:pt x="350" y="322"/>
                  </a:lnTo>
                  <a:lnTo>
                    <a:pt x="354" y="322"/>
                  </a:lnTo>
                  <a:lnTo>
                    <a:pt x="358" y="322"/>
                  </a:lnTo>
                  <a:lnTo>
                    <a:pt x="358" y="324"/>
                  </a:lnTo>
                  <a:lnTo>
                    <a:pt x="358" y="322"/>
                  </a:lnTo>
                  <a:lnTo>
                    <a:pt x="362" y="322"/>
                  </a:lnTo>
                  <a:lnTo>
                    <a:pt x="366" y="322"/>
                  </a:lnTo>
                  <a:lnTo>
                    <a:pt x="366" y="324"/>
                  </a:lnTo>
                  <a:lnTo>
                    <a:pt x="362" y="324"/>
                  </a:lnTo>
                  <a:lnTo>
                    <a:pt x="366" y="328"/>
                  </a:lnTo>
                  <a:lnTo>
                    <a:pt x="370" y="328"/>
                  </a:lnTo>
                  <a:lnTo>
                    <a:pt x="366" y="328"/>
                  </a:lnTo>
                  <a:lnTo>
                    <a:pt x="366" y="332"/>
                  </a:lnTo>
                  <a:lnTo>
                    <a:pt x="362" y="332"/>
                  </a:lnTo>
                  <a:lnTo>
                    <a:pt x="358" y="328"/>
                  </a:lnTo>
                  <a:lnTo>
                    <a:pt x="354" y="332"/>
                  </a:lnTo>
                  <a:lnTo>
                    <a:pt x="358" y="332"/>
                  </a:lnTo>
                  <a:lnTo>
                    <a:pt x="362" y="332"/>
                  </a:lnTo>
                  <a:lnTo>
                    <a:pt x="362" y="336"/>
                  </a:lnTo>
                  <a:lnTo>
                    <a:pt x="358" y="336"/>
                  </a:lnTo>
                  <a:lnTo>
                    <a:pt x="354" y="332"/>
                  </a:lnTo>
                  <a:lnTo>
                    <a:pt x="354" y="336"/>
                  </a:lnTo>
                  <a:lnTo>
                    <a:pt x="358" y="336"/>
                  </a:lnTo>
                  <a:lnTo>
                    <a:pt x="354" y="336"/>
                  </a:lnTo>
                  <a:lnTo>
                    <a:pt x="350" y="336"/>
                  </a:lnTo>
                  <a:lnTo>
                    <a:pt x="350" y="340"/>
                  </a:lnTo>
                  <a:lnTo>
                    <a:pt x="348" y="340"/>
                  </a:lnTo>
                  <a:lnTo>
                    <a:pt x="348" y="344"/>
                  </a:lnTo>
                  <a:lnTo>
                    <a:pt x="344" y="344"/>
                  </a:lnTo>
                  <a:lnTo>
                    <a:pt x="344" y="348"/>
                  </a:lnTo>
                  <a:lnTo>
                    <a:pt x="340" y="348"/>
                  </a:lnTo>
                  <a:lnTo>
                    <a:pt x="340" y="344"/>
                  </a:lnTo>
                  <a:lnTo>
                    <a:pt x="344" y="344"/>
                  </a:lnTo>
                  <a:lnTo>
                    <a:pt x="344" y="340"/>
                  </a:lnTo>
                  <a:lnTo>
                    <a:pt x="344" y="344"/>
                  </a:lnTo>
                  <a:lnTo>
                    <a:pt x="344" y="340"/>
                  </a:lnTo>
                  <a:lnTo>
                    <a:pt x="348" y="340"/>
                  </a:lnTo>
                  <a:lnTo>
                    <a:pt x="344" y="340"/>
                  </a:lnTo>
                  <a:lnTo>
                    <a:pt x="340" y="340"/>
                  </a:lnTo>
                  <a:lnTo>
                    <a:pt x="340" y="344"/>
                  </a:lnTo>
                  <a:lnTo>
                    <a:pt x="340" y="340"/>
                  </a:lnTo>
                  <a:lnTo>
                    <a:pt x="344" y="340"/>
                  </a:lnTo>
                  <a:lnTo>
                    <a:pt x="340" y="340"/>
                  </a:lnTo>
                  <a:lnTo>
                    <a:pt x="336" y="340"/>
                  </a:lnTo>
                  <a:lnTo>
                    <a:pt x="340" y="340"/>
                  </a:lnTo>
                  <a:lnTo>
                    <a:pt x="340" y="344"/>
                  </a:lnTo>
                  <a:lnTo>
                    <a:pt x="336" y="344"/>
                  </a:lnTo>
                  <a:lnTo>
                    <a:pt x="336" y="340"/>
                  </a:lnTo>
                  <a:lnTo>
                    <a:pt x="336" y="336"/>
                  </a:lnTo>
                  <a:lnTo>
                    <a:pt x="332" y="336"/>
                  </a:lnTo>
                  <a:lnTo>
                    <a:pt x="332" y="332"/>
                  </a:lnTo>
                  <a:lnTo>
                    <a:pt x="332" y="328"/>
                  </a:lnTo>
                  <a:lnTo>
                    <a:pt x="336" y="328"/>
                  </a:lnTo>
                  <a:lnTo>
                    <a:pt x="340" y="328"/>
                  </a:lnTo>
                  <a:lnTo>
                    <a:pt x="344" y="328"/>
                  </a:lnTo>
                  <a:lnTo>
                    <a:pt x="344" y="332"/>
                  </a:lnTo>
                  <a:lnTo>
                    <a:pt x="344" y="336"/>
                  </a:lnTo>
                  <a:lnTo>
                    <a:pt x="348" y="336"/>
                  </a:lnTo>
                  <a:lnTo>
                    <a:pt x="344" y="332"/>
                  </a:lnTo>
                  <a:lnTo>
                    <a:pt x="344" y="328"/>
                  </a:lnTo>
                  <a:lnTo>
                    <a:pt x="348" y="328"/>
                  </a:lnTo>
                  <a:lnTo>
                    <a:pt x="348" y="328"/>
                  </a:lnTo>
                  <a:lnTo>
                    <a:pt x="348" y="328"/>
                  </a:lnTo>
                  <a:close/>
                  <a:moveTo>
                    <a:pt x="350" y="322"/>
                  </a:moveTo>
                  <a:lnTo>
                    <a:pt x="354" y="322"/>
                  </a:lnTo>
                  <a:lnTo>
                    <a:pt x="354" y="324"/>
                  </a:lnTo>
                  <a:lnTo>
                    <a:pt x="350" y="324"/>
                  </a:lnTo>
                  <a:lnTo>
                    <a:pt x="350" y="322"/>
                  </a:lnTo>
                  <a:lnTo>
                    <a:pt x="348" y="322"/>
                  </a:lnTo>
                  <a:lnTo>
                    <a:pt x="350" y="322"/>
                  </a:lnTo>
                  <a:lnTo>
                    <a:pt x="350" y="322"/>
                  </a:lnTo>
                  <a:lnTo>
                    <a:pt x="350" y="322"/>
                  </a:lnTo>
                  <a:close/>
                  <a:moveTo>
                    <a:pt x="616" y="350"/>
                  </a:moveTo>
                  <a:lnTo>
                    <a:pt x="616" y="354"/>
                  </a:lnTo>
                  <a:lnTo>
                    <a:pt x="616" y="358"/>
                  </a:lnTo>
                  <a:lnTo>
                    <a:pt x="612" y="354"/>
                  </a:lnTo>
                  <a:lnTo>
                    <a:pt x="612" y="350"/>
                  </a:lnTo>
                  <a:lnTo>
                    <a:pt x="612" y="348"/>
                  </a:lnTo>
                  <a:lnTo>
                    <a:pt x="608" y="350"/>
                  </a:lnTo>
                  <a:lnTo>
                    <a:pt x="608" y="348"/>
                  </a:lnTo>
                  <a:lnTo>
                    <a:pt x="606" y="344"/>
                  </a:lnTo>
                  <a:lnTo>
                    <a:pt x="606" y="340"/>
                  </a:lnTo>
                  <a:lnTo>
                    <a:pt x="606" y="336"/>
                  </a:lnTo>
                  <a:lnTo>
                    <a:pt x="602" y="336"/>
                  </a:lnTo>
                  <a:lnTo>
                    <a:pt x="602" y="332"/>
                  </a:lnTo>
                  <a:lnTo>
                    <a:pt x="606" y="332"/>
                  </a:lnTo>
                  <a:lnTo>
                    <a:pt x="606" y="328"/>
                  </a:lnTo>
                  <a:lnTo>
                    <a:pt x="608" y="332"/>
                  </a:lnTo>
                  <a:lnTo>
                    <a:pt x="612" y="332"/>
                  </a:lnTo>
                  <a:lnTo>
                    <a:pt x="612" y="336"/>
                  </a:lnTo>
                  <a:lnTo>
                    <a:pt x="616" y="340"/>
                  </a:lnTo>
                  <a:lnTo>
                    <a:pt x="616" y="344"/>
                  </a:lnTo>
                  <a:lnTo>
                    <a:pt x="616" y="348"/>
                  </a:lnTo>
                  <a:lnTo>
                    <a:pt x="616" y="350"/>
                  </a:lnTo>
                  <a:lnTo>
                    <a:pt x="616" y="350"/>
                  </a:lnTo>
                  <a:lnTo>
                    <a:pt x="616" y="350"/>
                  </a:lnTo>
                  <a:close/>
                  <a:moveTo>
                    <a:pt x="612" y="332"/>
                  </a:moveTo>
                  <a:lnTo>
                    <a:pt x="616" y="332"/>
                  </a:lnTo>
                  <a:lnTo>
                    <a:pt x="612" y="336"/>
                  </a:lnTo>
                  <a:lnTo>
                    <a:pt x="612" y="332"/>
                  </a:lnTo>
                  <a:lnTo>
                    <a:pt x="612" y="332"/>
                  </a:lnTo>
                  <a:lnTo>
                    <a:pt x="612" y="332"/>
                  </a:lnTo>
                  <a:close/>
                  <a:moveTo>
                    <a:pt x="602" y="336"/>
                  </a:moveTo>
                  <a:lnTo>
                    <a:pt x="606" y="336"/>
                  </a:lnTo>
                  <a:lnTo>
                    <a:pt x="606" y="340"/>
                  </a:lnTo>
                  <a:lnTo>
                    <a:pt x="602" y="340"/>
                  </a:lnTo>
                  <a:lnTo>
                    <a:pt x="602" y="344"/>
                  </a:lnTo>
                  <a:lnTo>
                    <a:pt x="602" y="340"/>
                  </a:lnTo>
                  <a:lnTo>
                    <a:pt x="602" y="336"/>
                  </a:lnTo>
                  <a:lnTo>
                    <a:pt x="598" y="336"/>
                  </a:lnTo>
                  <a:lnTo>
                    <a:pt x="602" y="336"/>
                  </a:lnTo>
                  <a:lnTo>
                    <a:pt x="602" y="336"/>
                  </a:lnTo>
                  <a:lnTo>
                    <a:pt x="602" y="336"/>
                  </a:lnTo>
                  <a:close/>
                  <a:moveTo>
                    <a:pt x="358" y="340"/>
                  </a:moveTo>
                  <a:lnTo>
                    <a:pt x="354" y="340"/>
                  </a:lnTo>
                  <a:lnTo>
                    <a:pt x="350" y="340"/>
                  </a:lnTo>
                  <a:lnTo>
                    <a:pt x="350" y="344"/>
                  </a:lnTo>
                  <a:lnTo>
                    <a:pt x="350" y="340"/>
                  </a:lnTo>
                  <a:lnTo>
                    <a:pt x="350" y="336"/>
                  </a:lnTo>
                  <a:lnTo>
                    <a:pt x="354" y="336"/>
                  </a:lnTo>
                  <a:lnTo>
                    <a:pt x="358" y="336"/>
                  </a:lnTo>
                  <a:lnTo>
                    <a:pt x="358" y="340"/>
                  </a:lnTo>
                  <a:lnTo>
                    <a:pt x="358" y="340"/>
                  </a:lnTo>
                  <a:lnTo>
                    <a:pt x="358" y="340"/>
                  </a:lnTo>
                  <a:close/>
                  <a:moveTo>
                    <a:pt x="638" y="344"/>
                  </a:moveTo>
                  <a:lnTo>
                    <a:pt x="642" y="344"/>
                  </a:lnTo>
                  <a:lnTo>
                    <a:pt x="638" y="348"/>
                  </a:lnTo>
                  <a:lnTo>
                    <a:pt x="642" y="350"/>
                  </a:lnTo>
                  <a:lnTo>
                    <a:pt x="638" y="350"/>
                  </a:lnTo>
                  <a:lnTo>
                    <a:pt x="638" y="348"/>
                  </a:lnTo>
                  <a:lnTo>
                    <a:pt x="634" y="348"/>
                  </a:lnTo>
                  <a:lnTo>
                    <a:pt x="634" y="344"/>
                  </a:lnTo>
                  <a:lnTo>
                    <a:pt x="634" y="348"/>
                  </a:lnTo>
                  <a:lnTo>
                    <a:pt x="638" y="350"/>
                  </a:lnTo>
                  <a:lnTo>
                    <a:pt x="638" y="354"/>
                  </a:lnTo>
                  <a:lnTo>
                    <a:pt x="634" y="354"/>
                  </a:lnTo>
                  <a:lnTo>
                    <a:pt x="630" y="354"/>
                  </a:lnTo>
                  <a:lnTo>
                    <a:pt x="630" y="350"/>
                  </a:lnTo>
                  <a:lnTo>
                    <a:pt x="630" y="348"/>
                  </a:lnTo>
                  <a:lnTo>
                    <a:pt x="626" y="348"/>
                  </a:lnTo>
                  <a:lnTo>
                    <a:pt x="626" y="344"/>
                  </a:lnTo>
                  <a:lnTo>
                    <a:pt x="622" y="340"/>
                  </a:lnTo>
                  <a:lnTo>
                    <a:pt x="626" y="340"/>
                  </a:lnTo>
                  <a:lnTo>
                    <a:pt x="630" y="340"/>
                  </a:lnTo>
                  <a:lnTo>
                    <a:pt x="634" y="340"/>
                  </a:lnTo>
                  <a:lnTo>
                    <a:pt x="634" y="344"/>
                  </a:lnTo>
                  <a:lnTo>
                    <a:pt x="638" y="340"/>
                  </a:lnTo>
                  <a:lnTo>
                    <a:pt x="638" y="344"/>
                  </a:lnTo>
                  <a:lnTo>
                    <a:pt x="638" y="344"/>
                  </a:lnTo>
                  <a:lnTo>
                    <a:pt x="638" y="344"/>
                  </a:lnTo>
                  <a:close/>
                  <a:moveTo>
                    <a:pt x="626" y="358"/>
                  </a:moveTo>
                  <a:lnTo>
                    <a:pt x="626" y="354"/>
                  </a:lnTo>
                  <a:lnTo>
                    <a:pt x="626" y="358"/>
                  </a:lnTo>
                  <a:lnTo>
                    <a:pt x="626" y="362"/>
                  </a:lnTo>
                  <a:lnTo>
                    <a:pt x="622" y="362"/>
                  </a:lnTo>
                  <a:lnTo>
                    <a:pt x="622" y="358"/>
                  </a:lnTo>
                  <a:lnTo>
                    <a:pt x="622" y="362"/>
                  </a:lnTo>
                  <a:lnTo>
                    <a:pt x="620" y="358"/>
                  </a:lnTo>
                  <a:lnTo>
                    <a:pt x="622" y="358"/>
                  </a:lnTo>
                  <a:lnTo>
                    <a:pt x="620" y="354"/>
                  </a:lnTo>
                  <a:lnTo>
                    <a:pt x="622" y="354"/>
                  </a:lnTo>
                  <a:lnTo>
                    <a:pt x="622" y="350"/>
                  </a:lnTo>
                  <a:lnTo>
                    <a:pt x="620" y="350"/>
                  </a:lnTo>
                  <a:lnTo>
                    <a:pt x="620" y="348"/>
                  </a:lnTo>
                  <a:lnTo>
                    <a:pt x="620" y="344"/>
                  </a:lnTo>
                  <a:lnTo>
                    <a:pt x="622" y="344"/>
                  </a:lnTo>
                  <a:lnTo>
                    <a:pt x="620" y="344"/>
                  </a:lnTo>
                  <a:lnTo>
                    <a:pt x="622" y="344"/>
                  </a:lnTo>
                  <a:lnTo>
                    <a:pt x="626" y="344"/>
                  </a:lnTo>
                  <a:lnTo>
                    <a:pt x="626" y="348"/>
                  </a:lnTo>
                  <a:lnTo>
                    <a:pt x="626" y="350"/>
                  </a:lnTo>
                  <a:lnTo>
                    <a:pt x="622" y="350"/>
                  </a:lnTo>
                  <a:lnTo>
                    <a:pt x="626" y="350"/>
                  </a:lnTo>
                  <a:lnTo>
                    <a:pt x="626" y="348"/>
                  </a:lnTo>
                  <a:lnTo>
                    <a:pt x="630" y="348"/>
                  </a:lnTo>
                  <a:lnTo>
                    <a:pt x="630" y="350"/>
                  </a:lnTo>
                  <a:lnTo>
                    <a:pt x="626" y="350"/>
                  </a:lnTo>
                  <a:lnTo>
                    <a:pt x="626" y="354"/>
                  </a:lnTo>
                  <a:lnTo>
                    <a:pt x="626" y="358"/>
                  </a:lnTo>
                  <a:lnTo>
                    <a:pt x="626" y="358"/>
                  </a:lnTo>
                  <a:lnTo>
                    <a:pt x="626" y="358"/>
                  </a:lnTo>
                  <a:close/>
                  <a:moveTo>
                    <a:pt x="642" y="348"/>
                  </a:moveTo>
                  <a:lnTo>
                    <a:pt x="646" y="348"/>
                  </a:lnTo>
                  <a:lnTo>
                    <a:pt x="646" y="350"/>
                  </a:lnTo>
                  <a:lnTo>
                    <a:pt x="642" y="350"/>
                  </a:lnTo>
                  <a:lnTo>
                    <a:pt x="638" y="350"/>
                  </a:lnTo>
                  <a:lnTo>
                    <a:pt x="642" y="350"/>
                  </a:lnTo>
                  <a:lnTo>
                    <a:pt x="642" y="348"/>
                  </a:lnTo>
                  <a:lnTo>
                    <a:pt x="642" y="348"/>
                  </a:lnTo>
                  <a:lnTo>
                    <a:pt x="642" y="348"/>
                  </a:lnTo>
                  <a:close/>
                  <a:moveTo>
                    <a:pt x="336" y="350"/>
                  </a:moveTo>
                  <a:lnTo>
                    <a:pt x="332" y="354"/>
                  </a:lnTo>
                  <a:lnTo>
                    <a:pt x="332" y="350"/>
                  </a:lnTo>
                  <a:lnTo>
                    <a:pt x="336" y="350"/>
                  </a:lnTo>
                  <a:lnTo>
                    <a:pt x="336" y="350"/>
                  </a:lnTo>
                  <a:lnTo>
                    <a:pt x="336" y="350"/>
                  </a:lnTo>
                  <a:close/>
                  <a:moveTo>
                    <a:pt x="294" y="350"/>
                  </a:moveTo>
                  <a:lnTo>
                    <a:pt x="298" y="350"/>
                  </a:lnTo>
                  <a:lnTo>
                    <a:pt x="294" y="350"/>
                  </a:lnTo>
                  <a:lnTo>
                    <a:pt x="294" y="350"/>
                  </a:lnTo>
                  <a:lnTo>
                    <a:pt x="294" y="350"/>
                  </a:lnTo>
                  <a:close/>
                  <a:moveTo>
                    <a:pt x="652" y="362"/>
                  </a:moveTo>
                  <a:lnTo>
                    <a:pt x="652" y="358"/>
                  </a:lnTo>
                  <a:lnTo>
                    <a:pt x="648" y="358"/>
                  </a:lnTo>
                  <a:lnTo>
                    <a:pt x="648" y="354"/>
                  </a:lnTo>
                  <a:lnTo>
                    <a:pt x="652" y="354"/>
                  </a:lnTo>
                  <a:lnTo>
                    <a:pt x="652" y="358"/>
                  </a:lnTo>
                  <a:lnTo>
                    <a:pt x="652" y="362"/>
                  </a:lnTo>
                  <a:lnTo>
                    <a:pt x="652" y="362"/>
                  </a:lnTo>
                  <a:lnTo>
                    <a:pt x="652" y="362"/>
                  </a:lnTo>
                  <a:close/>
                  <a:moveTo>
                    <a:pt x="642" y="358"/>
                  </a:moveTo>
                  <a:lnTo>
                    <a:pt x="638" y="354"/>
                  </a:lnTo>
                  <a:lnTo>
                    <a:pt x="642" y="354"/>
                  </a:lnTo>
                  <a:lnTo>
                    <a:pt x="646" y="354"/>
                  </a:lnTo>
                  <a:lnTo>
                    <a:pt x="646" y="358"/>
                  </a:lnTo>
                  <a:lnTo>
                    <a:pt x="642" y="358"/>
                  </a:lnTo>
                  <a:lnTo>
                    <a:pt x="642" y="358"/>
                  </a:lnTo>
                  <a:lnTo>
                    <a:pt x="642" y="358"/>
                  </a:lnTo>
                  <a:close/>
                  <a:moveTo>
                    <a:pt x="648" y="366"/>
                  </a:moveTo>
                  <a:lnTo>
                    <a:pt x="646" y="366"/>
                  </a:lnTo>
                  <a:lnTo>
                    <a:pt x="648" y="362"/>
                  </a:lnTo>
                  <a:lnTo>
                    <a:pt x="646" y="362"/>
                  </a:lnTo>
                  <a:lnTo>
                    <a:pt x="642" y="362"/>
                  </a:lnTo>
                  <a:lnTo>
                    <a:pt x="642" y="358"/>
                  </a:lnTo>
                  <a:lnTo>
                    <a:pt x="646" y="358"/>
                  </a:lnTo>
                  <a:lnTo>
                    <a:pt x="646" y="354"/>
                  </a:lnTo>
                  <a:lnTo>
                    <a:pt x="648" y="354"/>
                  </a:lnTo>
                  <a:lnTo>
                    <a:pt x="648" y="358"/>
                  </a:lnTo>
                  <a:lnTo>
                    <a:pt x="652" y="362"/>
                  </a:lnTo>
                  <a:lnTo>
                    <a:pt x="652" y="366"/>
                  </a:lnTo>
                  <a:lnTo>
                    <a:pt x="648" y="366"/>
                  </a:lnTo>
                  <a:lnTo>
                    <a:pt x="648" y="366"/>
                  </a:lnTo>
                  <a:lnTo>
                    <a:pt x="648" y="366"/>
                  </a:lnTo>
                  <a:close/>
                  <a:moveTo>
                    <a:pt x="648" y="378"/>
                  </a:moveTo>
                  <a:lnTo>
                    <a:pt x="648" y="374"/>
                  </a:lnTo>
                  <a:lnTo>
                    <a:pt x="646" y="374"/>
                  </a:lnTo>
                  <a:lnTo>
                    <a:pt x="648" y="378"/>
                  </a:lnTo>
                  <a:lnTo>
                    <a:pt x="652" y="380"/>
                  </a:lnTo>
                  <a:lnTo>
                    <a:pt x="648" y="380"/>
                  </a:lnTo>
                  <a:lnTo>
                    <a:pt x="652" y="380"/>
                  </a:lnTo>
                  <a:lnTo>
                    <a:pt x="652" y="384"/>
                  </a:lnTo>
                  <a:lnTo>
                    <a:pt x="648" y="384"/>
                  </a:lnTo>
                  <a:lnTo>
                    <a:pt x="652" y="384"/>
                  </a:lnTo>
                  <a:lnTo>
                    <a:pt x="652" y="388"/>
                  </a:lnTo>
                  <a:lnTo>
                    <a:pt x="652" y="392"/>
                  </a:lnTo>
                  <a:lnTo>
                    <a:pt x="648" y="392"/>
                  </a:lnTo>
                  <a:lnTo>
                    <a:pt x="648" y="388"/>
                  </a:lnTo>
                  <a:lnTo>
                    <a:pt x="646" y="384"/>
                  </a:lnTo>
                  <a:lnTo>
                    <a:pt x="646" y="388"/>
                  </a:lnTo>
                  <a:lnTo>
                    <a:pt x="646" y="384"/>
                  </a:lnTo>
                  <a:lnTo>
                    <a:pt x="646" y="380"/>
                  </a:lnTo>
                  <a:lnTo>
                    <a:pt x="642" y="380"/>
                  </a:lnTo>
                  <a:lnTo>
                    <a:pt x="638" y="380"/>
                  </a:lnTo>
                  <a:lnTo>
                    <a:pt x="642" y="380"/>
                  </a:lnTo>
                  <a:lnTo>
                    <a:pt x="638" y="380"/>
                  </a:lnTo>
                  <a:lnTo>
                    <a:pt x="634" y="380"/>
                  </a:lnTo>
                  <a:lnTo>
                    <a:pt x="634" y="378"/>
                  </a:lnTo>
                  <a:lnTo>
                    <a:pt x="638" y="378"/>
                  </a:lnTo>
                  <a:lnTo>
                    <a:pt x="642" y="378"/>
                  </a:lnTo>
                  <a:lnTo>
                    <a:pt x="638" y="378"/>
                  </a:lnTo>
                  <a:lnTo>
                    <a:pt x="638" y="374"/>
                  </a:lnTo>
                  <a:lnTo>
                    <a:pt x="642" y="374"/>
                  </a:lnTo>
                  <a:lnTo>
                    <a:pt x="638" y="374"/>
                  </a:lnTo>
                  <a:lnTo>
                    <a:pt x="634" y="374"/>
                  </a:lnTo>
                  <a:lnTo>
                    <a:pt x="634" y="370"/>
                  </a:lnTo>
                  <a:lnTo>
                    <a:pt x="638" y="366"/>
                  </a:lnTo>
                  <a:lnTo>
                    <a:pt x="634" y="366"/>
                  </a:lnTo>
                  <a:lnTo>
                    <a:pt x="634" y="358"/>
                  </a:lnTo>
                  <a:lnTo>
                    <a:pt x="630" y="358"/>
                  </a:lnTo>
                  <a:lnTo>
                    <a:pt x="630" y="354"/>
                  </a:lnTo>
                  <a:lnTo>
                    <a:pt x="634" y="354"/>
                  </a:lnTo>
                  <a:lnTo>
                    <a:pt x="638" y="354"/>
                  </a:lnTo>
                  <a:lnTo>
                    <a:pt x="638" y="358"/>
                  </a:lnTo>
                  <a:lnTo>
                    <a:pt x="638" y="362"/>
                  </a:lnTo>
                  <a:lnTo>
                    <a:pt x="642" y="362"/>
                  </a:lnTo>
                  <a:lnTo>
                    <a:pt x="646" y="366"/>
                  </a:lnTo>
                  <a:lnTo>
                    <a:pt x="646" y="370"/>
                  </a:lnTo>
                  <a:lnTo>
                    <a:pt x="648" y="370"/>
                  </a:lnTo>
                  <a:lnTo>
                    <a:pt x="648" y="374"/>
                  </a:lnTo>
                  <a:lnTo>
                    <a:pt x="652" y="374"/>
                  </a:lnTo>
                  <a:lnTo>
                    <a:pt x="652" y="378"/>
                  </a:lnTo>
                  <a:lnTo>
                    <a:pt x="648" y="378"/>
                  </a:lnTo>
                  <a:lnTo>
                    <a:pt x="648" y="378"/>
                  </a:lnTo>
                  <a:lnTo>
                    <a:pt x="648" y="378"/>
                  </a:lnTo>
                  <a:close/>
                  <a:moveTo>
                    <a:pt x="634" y="362"/>
                  </a:moveTo>
                  <a:lnTo>
                    <a:pt x="630" y="366"/>
                  </a:lnTo>
                  <a:lnTo>
                    <a:pt x="626" y="366"/>
                  </a:lnTo>
                  <a:lnTo>
                    <a:pt x="630" y="362"/>
                  </a:lnTo>
                  <a:lnTo>
                    <a:pt x="634" y="358"/>
                  </a:lnTo>
                  <a:lnTo>
                    <a:pt x="634" y="362"/>
                  </a:lnTo>
                  <a:lnTo>
                    <a:pt x="634" y="362"/>
                  </a:lnTo>
                  <a:lnTo>
                    <a:pt x="634" y="362"/>
                  </a:lnTo>
                  <a:close/>
                  <a:moveTo>
                    <a:pt x="660" y="380"/>
                  </a:moveTo>
                  <a:lnTo>
                    <a:pt x="660" y="378"/>
                  </a:lnTo>
                  <a:lnTo>
                    <a:pt x="664" y="378"/>
                  </a:lnTo>
                  <a:lnTo>
                    <a:pt x="664" y="374"/>
                  </a:lnTo>
                  <a:lnTo>
                    <a:pt x="664" y="370"/>
                  </a:lnTo>
                  <a:lnTo>
                    <a:pt x="660" y="374"/>
                  </a:lnTo>
                  <a:lnTo>
                    <a:pt x="664" y="374"/>
                  </a:lnTo>
                  <a:lnTo>
                    <a:pt x="664" y="378"/>
                  </a:lnTo>
                  <a:lnTo>
                    <a:pt x="660" y="378"/>
                  </a:lnTo>
                  <a:lnTo>
                    <a:pt x="660" y="374"/>
                  </a:lnTo>
                  <a:lnTo>
                    <a:pt x="660" y="378"/>
                  </a:lnTo>
                  <a:lnTo>
                    <a:pt x="660" y="380"/>
                  </a:lnTo>
                  <a:lnTo>
                    <a:pt x="656" y="378"/>
                  </a:lnTo>
                  <a:lnTo>
                    <a:pt x="656" y="374"/>
                  </a:lnTo>
                  <a:lnTo>
                    <a:pt x="656" y="370"/>
                  </a:lnTo>
                  <a:lnTo>
                    <a:pt x="660" y="370"/>
                  </a:lnTo>
                  <a:lnTo>
                    <a:pt x="656" y="370"/>
                  </a:lnTo>
                  <a:lnTo>
                    <a:pt x="656" y="366"/>
                  </a:lnTo>
                  <a:lnTo>
                    <a:pt x="660" y="366"/>
                  </a:lnTo>
                  <a:lnTo>
                    <a:pt x="664" y="366"/>
                  </a:lnTo>
                  <a:lnTo>
                    <a:pt x="668" y="366"/>
                  </a:lnTo>
                  <a:lnTo>
                    <a:pt x="668" y="370"/>
                  </a:lnTo>
                  <a:lnTo>
                    <a:pt x="668" y="374"/>
                  </a:lnTo>
                  <a:lnTo>
                    <a:pt x="668" y="378"/>
                  </a:lnTo>
                  <a:lnTo>
                    <a:pt x="668" y="380"/>
                  </a:lnTo>
                  <a:lnTo>
                    <a:pt x="664" y="380"/>
                  </a:lnTo>
                  <a:lnTo>
                    <a:pt x="664" y="378"/>
                  </a:lnTo>
                  <a:lnTo>
                    <a:pt x="664" y="380"/>
                  </a:lnTo>
                  <a:lnTo>
                    <a:pt x="660" y="380"/>
                  </a:lnTo>
                  <a:lnTo>
                    <a:pt x="660" y="380"/>
                  </a:lnTo>
                  <a:lnTo>
                    <a:pt x="660" y="380"/>
                  </a:lnTo>
                  <a:close/>
                  <a:moveTo>
                    <a:pt x="622" y="366"/>
                  </a:moveTo>
                  <a:lnTo>
                    <a:pt x="620" y="366"/>
                  </a:lnTo>
                  <a:lnTo>
                    <a:pt x="622" y="366"/>
                  </a:lnTo>
                  <a:lnTo>
                    <a:pt x="622" y="366"/>
                  </a:lnTo>
                  <a:lnTo>
                    <a:pt x="622" y="366"/>
                  </a:lnTo>
                  <a:close/>
                  <a:moveTo>
                    <a:pt x="274" y="366"/>
                  </a:moveTo>
                  <a:lnTo>
                    <a:pt x="278" y="366"/>
                  </a:lnTo>
                  <a:lnTo>
                    <a:pt x="274" y="370"/>
                  </a:lnTo>
                  <a:lnTo>
                    <a:pt x="274" y="366"/>
                  </a:lnTo>
                  <a:lnTo>
                    <a:pt x="274" y="366"/>
                  </a:lnTo>
                  <a:lnTo>
                    <a:pt x="274" y="366"/>
                  </a:lnTo>
                  <a:close/>
                  <a:moveTo>
                    <a:pt x="634" y="370"/>
                  </a:moveTo>
                  <a:lnTo>
                    <a:pt x="630" y="370"/>
                  </a:lnTo>
                  <a:lnTo>
                    <a:pt x="630" y="366"/>
                  </a:lnTo>
                  <a:lnTo>
                    <a:pt x="634" y="370"/>
                  </a:lnTo>
                  <a:lnTo>
                    <a:pt x="634" y="370"/>
                  </a:lnTo>
                  <a:lnTo>
                    <a:pt x="634" y="370"/>
                  </a:lnTo>
                  <a:close/>
                  <a:moveTo>
                    <a:pt x="634" y="374"/>
                  </a:moveTo>
                  <a:lnTo>
                    <a:pt x="634" y="378"/>
                  </a:lnTo>
                  <a:lnTo>
                    <a:pt x="634" y="374"/>
                  </a:lnTo>
                  <a:lnTo>
                    <a:pt x="634" y="374"/>
                  </a:lnTo>
                  <a:lnTo>
                    <a:pt x="634" y="374"/>
                  </a:lnTo>
                  <a:close/>
                  <a:moveTo>
                    <a:pt x="630" y="378"/>
                  </a:moveTo>
                  <a:lnTo>
                    <a:pt x="626" y="378"/>
                  </a:lnTo>
                  <a:lnTo>
                    <a:pt x="626" y="374"/>
                  </a:lnTo>
                  <a:lnTo>
                    <a:pt x="630" y="374"/>
                  </a:lnTo>
                  <a:lnTo>
                    <a:pt x="630" y="378"/>
                  </a:lnTo>
                  <a:lnTo>
                    <a:pt x="630" y="378"/>
                  </a:lnTo>
                  <a:lnTo>
                    <a:pt x="630" y="378"/>
                  </a:lnTo>
                  <a:close/>
                  <a:moveTo>
                    <a:pt x="630" y="374"/>
                  </a:moveTo>
                  <a:lnTo>
                    <a:pt x="634" y="374"/>
                  </a:lnTo>
                  <a:lnTo>
                    <a:pt x="634" y="378"/>
                  </a:lnTo>
                  <a:lnTo>
                    <a:pt x="630" y="378"/>
                  </a:lnTo>
                  <a:lnTo>
                    <a:pt x="630" y="374"/>
                  </a:lnTo>
                  <a:lnTo>
                    <a:pt x="630" y="374"/>
                  </a:lnTo>
                  <a:lnTo>
                    <a:pt x="630" y="374"/>
                  </a:lnTo>
                  <a:close/>
                  <a:moveTo>
                    <a:pt x="634" y="378"/>
                  </a:moveTo>
                  <a:lnTo>
                    <a:pt x="630" y="378"/>
                  </a:lnTo>
                  <a:lnTo>
                    <a:pt x="630" y="380"/>
                  </a:lnTo>
                  <a:lnTo>
                    <a:pt x="630" y="378"/>
                  </a:lnTo>
                  <a:lnTo>
                    <a:pt x="634" y="378"/>
                  </a:lnTo>
                  <a:lnTo>
                    <a:pt x="634" y="378"/>
                  </a:lnTo>
                  <a:lnTo>
                    <a:pt x="634" y="378"/>
                  </a:lnTo>
                  <a:close/>
                  <a:moveTo>
                    <a:pt x="656" y="378"/>
                  </a:moveTo>
                  <a:lnTo>
                    <a:pt x="660" y="380"/>
                  </a:lnTo>
                  <a:lnTo>
                    <a:pt x="656" y="380"/>
                  </a:lnTo>
                  <a:lnTo>
                    <a:pt x="656" y="378"/>
                  </a:lnTo>
                  <a:lnTo>
                    <a:pt x="656" y="378"/>
                  </a:lnTo>
                  <a:lnTo>
                    <a:pt x="656" y="378"/>
                  </a:lnTo>
                  <a:close/>
                  <a:moveTo>
                    <a:pt x="248" y="378"/>
                  </a:moveTo>
                  <a:lnTo>
                    <a:pt x="250" y="378"/>
                  </a:lnTo>
                  <a:lnTo>
                    <a:pt x="250" y="380"/>
                  </a:lnTo>
                  <a:lnTo>
                    <a:pt x="248" y="380"/>
                  </a:lnTo>
                  <a:lnTo>
                    <a:pt x="248" y="384"/>
                  </a:lnTo>
                  <a:lnTo>
                    <a:pt x="248" y="380"/>
                  </a:lnTo>
                  <a:lnTo>
                    <a:pt x="248" y="378"/>
                  </a:lnTo>
                  <a:lnTo>
                    <a:pt x="248" y="378"/>
                  </a:lnTo>
                  <a:lnTo>
                    <a:pt x="248" y="378"/>
                  </a:lnTo>
                  <a:close/>
                  <a:moveTo>
                    <a:pt x="254" y="378"/>
                  </a:moveTo>
                  <a:lnTo>
                    <a:pt x="254" y="380"/>
                  </a:lnTo>
                  <a:lnTo>
                    <a:pt x="250" y="380"/>
                  </a:lnTo>
                  <a:lnTo>
                    <a:pt x="250" y="378"/>
                  </a:lnTo>
                  <a:lnTo>
                    <a:pt x="254" y="378"/>
                  </a:lnTo>
                  <a:lnTo>
                    <a:pt x="254" y="378"/>
                  </a:lnTo>
                  <a:lnTo>
                    <a:pt x="254" y="378"/>
                  </a:lnTo>
                  <a:close/>
                  <a:moveTo>
                    <a:pt x="634" y="378"/>
                  </a:moveTo>
                  <a:lnTo>
                    <a:pt x="634" y="380"/>
                  </a:lnTo>
                  <a:lnTo>
                    <a:pt x="634" y="378"/>
                  </a:lnTo>
                  <a:lnTo>
                    <a:pt x="634" y="378"/>
                  </a:lnTo>
                  <a:lnTo>
                    <a:pt x="634" y="378"/>
                  </a:lnTo>
                  <a:close/>
                  <a:moveTo>
                    <a:pt x="258" y="380"/>
                  </a:moveTo>
                  <a:lnTo>
                    <a:pt x="258" y="384"/>
                  </a:lnTo>
                  <a:lnTo>
                    <a:pt x="254" y="384"/>
                  </a:lnTo>
                  <a:lnTo>
                    <a:pt x="254" y="388"/>
                  </a:lnTo>
                  <a:lnTo>
                    <a:pt x="254" y="384"/>
                  </a:lnTo>
                  <a:lnTo>
                    <a:pt x="254" y="380"/>
                  </a:lnTo>
                  <a:lnTo>
                    <a:pt x="258" y="380"/>
                  </a:lnTo>
                  <a:lnTo>
                    <a:pt x="258" y="384"/>
                  </a:lnTo>
                  <a:lnTo>
                    <a:pt x="258" y="380"/>
                  </a:lnTo>
                  <a:lnTo>
                    <a:pt x="258" y="380"/>
                  </a:lnTo>
                  <a:lnTo>
                    <a:pt x="258" y="380"/>
                  </a:lnTo>
                  <a:close/>
                  <a:moveTo>
                    <a:pt x="660" y="380"/>
                  </a:moveTo>
                  <a:lnTo>
                    <a:pt x="664" y="384"/>
                  </a:lnTo>
                  <a:lnTo>
                    <a:pt x="660" y="384"/>
                  </a:lnTo>
                  <a:lnTo>
                    <a:pt x="660" y="380"/>
                  </a:lnTo>
                  <a:lnTo>
                    <a:pt x="660" y="380"/>
                  </a:lnTo>
                  <a:lnTo>
                    <a:pt x="660" y="380"/>
                  </a:lnTo>
                  <a:close/>
                  <a:moveTo>
                    <a:pt x="638" y="380"/>
                  </a:moveTo>
                  <a:lnTo>
                    <a:pt x="638" y="384"/>
                  </a:lnTo>
                  <a:lnTo>
                    <a:pt x="642" y="388"/>
                  </a:lnTo>
                  <a:lnTo>
                    <a:pt x="642" y="392"/>
                  </a:lnTo>
                  <a:lnTo>
                    <a:pt x="646" y="392"/>
                  </a:lnTo>
                  <a:lnTo>
                    <a:pt x="642" y="392"/>
                  </a:lnTo>
                  <a:lnTo>
                    <a:pt x="642" y="388"/>
                  </a:lnTo>
                  <a:lnTo>
                    <a:pt x="638" y="388"/>
                  </a:lnTo>
                  <a:lnTo>
                    <a:pt x="638" y="384"/>
                  </a:lnTo>
                  <a:lnTo>
                    <a:pt x="634" y="384"/>
                  </a:lnTo>
                  <a:lnTo>
                    <a:pt x="638" y="380"/>
                  </a:lnTo>
                  <a:lnTo>
                    <a:pt x="638" y="380"/>
                  </a:lnTo>
                  <a:lnTo>
                    <a:pt x="638" y="380"/>
                  </a:lnTo>
                  <a:close/>
                  <a:moveTo>
                    <a:pt x="266" y="380"/>
                  </a:moveTo>
                  <a:lnTo>
                    <a:pt x="266" y="384"/>
                  </a:lnTo>
                  <a:lnTo>
                    <a:pt x="262" y="384"/>
                  </a:lnTo>
                  <a:lnTo>
                    <a:pt x="266" y="380"/>
                  </a:lnTo>
                  <a:lnTo>
                    <a:pt x="266" y="380"/>
                  </a:lnTo>
                  <a:lnTo>
                    <a:pt x="266" y="380"/>
                  </a:lnTo>
                  <a:close/>
                  <a:moveTo>
                    <a:pt x="642" y="380"/>
                  </a:moveTo>
                  <a:lnTo>
                    <a:pt x="642" y="384"/>
                  </a:lnTo>
                  <a:lnTo>
                    <a:pt x="646" y="384"/>
                  </a:lnTo>
                  <a:lnTo>
                    <a:pt x="642" y="384"/>
                  </a:lnTo>
                  <a:lnTo>
                    <a:pt x="642" y="380"/>
                  </a:lnTo>
                  <a:lnTo>
                    <a:pt x="642" y="380"/>
                  </a:lnTo>
                  <a:lnTo>
                    <a:pt x="642" y="380"/>
                  </a:lnTo>
                  <a:close/>
                  <a:moveTo>
                    <a:pt x="232" y="380"/>
                  </a:moveTo>
                  <a:lnTo>
                    <a:pt x="236" y="380"/>
                  </a:lnTo>
                  <a:lnTo>
                    <a:pt x="236" y="384"/>
                  </a:lnTo>
                  <a:lnTo>
                    <a:pt x="232" y="384"/>
                  </a:lnTo>
                  <a:lnTo>
                    <a:pt x="232" y="380"/>
                  </a:lnTo>
                  <a:lnTo>
                    <a:pt x="232" y="380"/>
                  </a:lnTo>
                  <a:lnTo>
                    <a:pt x="232" y="380"/>
                  </a:lnTo>
                  <a:close/>
                  <a:moveTo>
                    <a:pt x="266" y="384"/>
                  </a:moveTo>
                  <a:lnTo>
                    <a:pt x="266" y="388"/>
                  </a:lnTo>
                  <a:lnTo>
                    <a:pt x="266" y="384"/>
                  </a:lnTo>
                  <a:lnTo>
                    <a:pt x="266" y="384"/>
                  </a:lnTo>
                  <a:lnTo>
                    <a:pt x="266" y="384"/>
                  </a:lnTo>
                  <a:close/>
                  <a:moveTo>
                    <a:pt x="198" y="396"/>
                  </a:moveTo>
                  <a:lnTo>
                    <a:pt x="194" y="396"/>
                  </a:lnTo>
                  <a:lnTo>
                    <a:pt x="194" y="400"/>
                  </a:lnTo>
                  <a:lnTo>
                    <a:pt x="192" y="400"/>
                  </a:lnTo>
                  <a:lnTo>
                    <a:pt x="188" y="400"/>
                  </a:lnTo>
                  <a:lnTo>
                    <a:pt x="188" y="396"/>
                  </a:lnTo>
                  <a:lnTo>
                    <a:pt x="188" y="392"/>
                  </a:lnTo>
                  <a:lnTo>
                    <a:pt x="192" y="392"/>
                  </a:lnTo>
                  <a:lnTo>
                    <a:pt x="194" y="388"/>
                  </a:lnTo>
                  <a:lnTo>
                    <a:pt x="198" y="388"/>
                  </a:lnTo>
                  <a:lnTo>
                    <a:pt x="202" y="384"/>
                  </a:lnTo>
                  <a:lnTo>
                    <a:pt x="206" y="384"/>
                  </a:lnTo>
                  <a:lnTo>
                    <a:pt x="210" y="388"/>
                  </a:lnTo>
                  <a:lnTo>
                    <a:pt x="210" y="392"/>
                  </a:lnTo>
                  <a:lnTo>
                    <a:pt x="214" y="392"/>
                  </a:lnTo>
                  <a:lnTo>
                    <a:pt x="210" y="392"/>
                  </a:lnTo>
                  <a:lnTo>
                    <a:pt x="206" y="392"/>
                  </a:lnTo>
                  <a:lnTo>
                    <a:pt x="206" y="396"/>
                  </a:lnTo>
                  <a:lnTo>
                    <a:pt x="206" y="392"/>
                  </a:lnTo>
                  <a:lnTo>
                    <a:pt x="202" y="392"/>
                  </a:lnTo>
                  <a:lnTo>
                    <a:pt x="198" y="392"/>
                  </a:lnTo>
                  <a:lnTo>
                    <a:pt x="198" y="396"/>
                  </a:lnTo>
                  <a:lnTo>
                    <a:pt x="198" y="396"/>
                  </a:lnTo>
                  <a:lnTo>
                    <a:pt x="198" y="396"/>
                  </a:lnTo>
                  <a:close/>
                  <a:moveTo>
                    <a:pt x="664" y="384"/>
                  </a:moveTo>
                  <a:lnTo>
                    <a:pt x="664" y="388"/>
                  </a:lnTo>
                  <a:lnTo>
                    <a:pt x="660" y="388"/>
                  </a:lnTo>
                  <a:lnTo>
                    <a:pt x="664" y="384"/>
                  </a:lnTo>
                  <a:lnTo>
                    <a:pt x="664" y="384"/>
                  </a:lnTo>
                  <a:lnTo>
                    <a:pt x="664" y="384"/>
                  </a:lnTo>
                  <a:close/>
                  <a:moveTo>
                    <a:pt x="646" y="388"/>
                  </a:moveTo>
                  <a:lnTo>
                    <a:pt x="646" y="392"/>
                  </a:lnTo>
                  <a:lnTo>
                    <a:pt x="642" y="388"/>
                  </a:lnTo>
                  <a:lnTo>
                    <a:pt x="646" y="388"/>
                  </a:lnTo>
                  <a:lnTo>
                    <a:pt x="646" y="388"/>
                  </a:lnTo>
                  <a:lnTo>
                    <a:pt x="646" y="388"/>
                  </a:lnTo>
                  <a:close/>
                  <a:moveTo>
                    <a:pt x="218" y="396"/>
                  </a:moveTo>
                  <a:lnTo>
                    <a:pt x="222" y="396"/>
                  </a:lnTo>
                  <a:lnTo>
                    <a:pt x="222" y="400"/>
                  </a:lnTo>
                  <a:lnTo>
                    <a:pt x="218" y="400"/>
                  </a:lnTo>
                  <a:lnTo>
                    <a:pt x="218" y="396"/>
                  </a:lnTo>
                  <a:lnTo>
                    <a:pt x="218" y="396"/>
                  </a:lnTo>
                  <a:lnTo>
                    <a:pt x="218" y="396"/>
                  </a:lnTo>
                  <a:close/>
                  <a:moveTo>
                    <a:pt x="180" y="404"/>
                  </a:moveTo>
                  <a:lnTo>
                    <a:pt x="176" y="404"/>
                  </a:lnTo>
                  <a:lnTo>
                    <a:pt x="176" y="400"/>
                  </a:lnTo>
                  <a:lnTo>
                    <a:pt x="180" y="400"/>
                  </a:lnTo>
                  <a:lnTo>
                    <a:pt x="180" y="404"/>
                  </a:lnTo>
                  <a:lnTo>
                    <a:pt x="180" y="404"/>
                  </a:lnTo>
                  <a:lnTo>
                    <a:pt x="180" y="404"/>
                  </a:lnTo>
                  <a:close/>
                  <a:moveTo>
                    <a:pt x="172" y="408"/>
                  </a:moveTo>
                  <a:lnTo>
                    <a:pt x="172" y="404"/>
                  </a:lnTo>
                  <a:lnTo>
                    <a:pt x="176" y="404"/>
                  </a:lnTo>
                  <a:lnTo>
                    <a:pt x="176" y="408"/>
                  </a:lnTo>
                  <a:lnTo>
                    <a:pt x="172" y="408"/>
                  </a:lnTo>
                  <a:lnTo>
                    <a:pt x="172" y="408"/>
                  </a:lnTo>
                  <a:lnTo>
                    <a:pt x="172" y="408"/>
                  </a:lnTo>
                  <a:close/>
                  <a:moveTo>
                    <a:pt x="188" y="404"/>
                  </a:moveTo>
                  <a:lnTo>
                    <a:pt x="188" y="408"/>
                  </a:lnTo>
                  <a:lnTo>
                    <a:pt x="184" y="408"/>
                  </a:lnTo>
                  <a:lnTo>
                    <a:pt x="184" y="404"/>
                  </a:lnTo>
                  <a:lnTo>
                    <a:pt x="188" y="404"/>
                  </a:lnTo>
                  <a:lnTo>
                    <a:pt x="188" y="404"/>
                  </a:lnTo>
                  <a:lnTo>
                    <a:pt x="188" y="404"/>
                  </a:lnTo>
                  <a:close/>
                  <a:moveTo>
                    <a:pt x="158" y="414"/>
                  </a:moveTo>
                  <a:lnTo>
                    <a:pt x="162" y="414"/>
                  </a:lnTo>
                  <a:lnTo>
                    <a:pt x="158" y="410"/>
                  </a:lnTo>
                  <a:lnTo>
                    <a:pt x="158" y="408"/>
                  </a:lnTo>
                  <a:lnTo>
                    <a:pt x="162" y="408"/>
                  </a:lnTo>
                  <a:lnTo>
                    <a:pt x="166" y="408"/>
                  </a:lnTo>
                  <a:lnTo>
                    <a:pt x="166" y="410"/>
                  </a:lnTo>
                  <a:lnTo>
                    <a:pt x="166" y="408"/>
                  </a:lnTo>
                  <a:lnTo>
                    <a:pt x="168" y="408"/>
                  </a:lnTo>
                  <a:lnTo>
                    <a:pt x="168" y="410"/>
                  </a:lnTo>
                  <a:lnTo>
                    <a:pt x="166" y="410"/>
                  </a:lnTo>
                  <a:lnTo>
                    <a:pt x="166" y="414"/>
                  </a:lnTo>
                  <a:lnTo>
                    <a:pt x="166" y="410"/>
                  </a:lnTo>
                  <a:lnTo>
                    <a:pt x="168" y="410"/>
                  </a:lnTo>
                  <a:lnTo>
                    <a:pt x="168" y="414"/>
                  </a:lnTo>
                  <a:lnTo>
                    <a:pt x="166" y="414"/>
                  </a:lnTo>
                  <a:lnTo>
                    <a:pt x="166" y="418"/>
                  </a:lnTo>
                  <a:lnTo>
                    <a:pt x="162" y="418"/>
                  </a:lnTo>
                  <a:lnTo>
                    <a:pt x="158" y="418"/>
                  </a:lnTo>
                  <a:lnTo>
                    <a:pt x="154" y="422"/>
                  </a:lnTo>
                  <a:lnTo>
                    <a:pt x="150" y="422"/>
                  </a:lnTo>
                  <a:lnTo>
                    <a:pt x="146" y="422"/>
                  </a:lnTo>
                  <a:lnTo>
                    <a:pt x="150" y="422"/>
                  </a:lnTo>
                  <a:lnTo>
                    <a:pt x="150" y="418"/>
                  </a:lnTo>
                  <a:lnTo>
                    <a:pt x="154" y="418"/>
                  </a:lnTo>
                  <a:lnTo>
                    <a:pt x="158" y="418"/>
                  </a:lnTo>
                  <a:lnTo>
                    <a:pt x="158" y="414"/>
                  </a:lnTo>
                  <a:lnTo>
                    <a:pt x="158" y="414"/>
                  </a:lnTo>
                  <a:lnTo>
                    <a:pt x="158" y="414"/>
                  </a:lnTo>
                  <a:close/>
                  <a:moveTo>
                    <a:pt x="168" y="414"/>
                  </a:moveTo>
                  <a:lnTo>
                    <a:pt x="168" y="410"/>
                  </a:lnTo>
                  <a:lnTo>
                    <a:pt x="172" y="410"/>
                  </a:lnTo>
                  <a:lnTo>
                    <a:pt x="168" y="414"/>
                  </a:lnTo>
                  <a:lnTo>
                    <a:pt x="168" y="414"/>
                  </a:lnTo>
                  <a:lnTo>
                    <a:pt x="168" y="414"/>
                  </a:lnTo>
                  <a:close/>
                  <a:moveTo>
                    <a:pt x="146" y="418"/>
                  </a:moveTo>
                  <a:lnTo>
                    <a:pt x="146" y="422"/>
                  </a:lnTo>
                  <a:lnTo>
                    <a:pt x="142" y="422"/>
                  </a:lnTo>
                  <a:lnTo>
                    <a:pt x="138" y="422"/>
                  </a:lnTo>
                  <a:lnTo>
                    <a:pt x="138" y="426"/>
                  </a:lnTo>
                  <a:lnTo>
                    <a:pt x="138" y="430"/>
                  </a:lnTo>
                  <a:lnTo>
                    <a:pt x="136" y="430"/>
                  </a:lnTo>
                  <a:lnTo>
                    <a:pt x="132" y="430"/>
                  </a:lnTo>
                  <a:lnTo>
                    <a:pt x="132" y="434"/>
                  </a:lnTo>
                  <a:lnTo>
                    <a:pt x="128" y="434"/>
                  </a:lnTo>
                  <a:lnTo>
                    <a:pt x="132" y="430"/>
                  </a:lnTo>
                  <a:lnTo>
                    <a:pt x="136" y="426"/>
                  </a:lnTo>
                  <a:lnTo>
                    <a:pt x="132" y="426"/>
                  </a:lnTo>
                  <a:lnTo>
                    <a:pt x="136" y="426"/>
                  </a:lnTo>
                  <a:lnTo>
                    <a:pt x="136" y="422"/>
                  </a:lnTo>
                  <a:lnTo>
                    <a:pt x="138" y="422"/>
                  </a:lnTo>
                  <a:lnTo>
                    <a:pt x="138" y="418"/>
                  </a:lnTo>
                  <a:lnTo>
                    <a:pt x="142" y="418"/>
                  </a:lnTo>
                  <a:lnTo>
                    <a:pt x="146" y="418"/>
                  </a:lnTo>
                  <a:lnTo>
                    <a:pt x="146" y="418"/>
                  </a:lnTo>
                  <a:lnTo>
                    <a:pt x="146" y="418"/>
                  </a:lnTo>
                  <a:close/>
                  <a:moveTo>
                    <a:pt x="4964" y="434"/>
                  </a:moveTo>
                  <a:lnTo>
                    <a:pt x="4964" y="430"/>
                  </a:lnTo>
                  <a:lnTo>
                    <a:pt x="4960" y="434"/>
                  </a:lnTo>
                  <a:lnTo>
                    <a:pt x="4960" y="430"/>
                  </a:lnTo>
                  <a:lnTo>
                    <a:pt x="4964" y="430"/>
                  </a:lnTo>
                  <a:lnTo>
                    <a:pt x="4968" y="430"/>
                  </a:lnTo>
                  <a:lnTo>
                    <a:pt x="4972" y="430"/>
                  </a:lnTo>
                  <a:lnTo>
                    <a:pt x="4972" y="434"/>
                  </a:lnTo>
                  <a:lnTo>
                    <a:pt x="4968" y="434"/>
                  </a:lnTo>
                  <a:lnTo>
                    <a:pt x="4964" y="434"/>
                  </a:lnTo>
                  <a:lnTo>
                    <a:pt x="4964" y="434"/>
                  </a:lnTo>
                  <a:lnTo>
                    <a:pt x="4964" y="434"/>
                  </a:lnTo>
                  <a:close/>
                  <a:moveTo>
                    <a:pt x="116" y="434"/>
                  </a:moveTo>
                  <a:lnTo>
                    <a:pt x="120" y="430"/>
                  </a:lnTo>
                  <a:lnTo>
                    <a:pt x="120" y="434"/>
                  </a:lnTo>
                  <a:lnTo>
                    <a:pt x="116" y="434"/>
                  </a:lnTo>
                  <a:lnTo>
                    <a:pt x="116" y="434"/>
                  </a:lnTo>
                  <a:lnTo>
                    <a:pt x="116" y="434"/>
                  </a:lnTo>
                  <a:close/>
                  <a:moveTo>
                    <a:pt x="106" y="436"/>
                  </a:moveTo>
                  <a:lnTo>
                    <a:pt x="110" y="436"/>
                  </a:lnTo>
                  <a:lnTo>
                    <a:pt x="106" y="436"/>
                  </a:lnTo>
                  <a:lnTo>
                    <a:pt x="106" y="436"/>
                  </a:lnTo>
                  <a:lnTo>
                    <a:pt x="106" y="436"/>
                  </a:lnTo>
                  <a:close/>
                  <a:moveTo>
                    <a:pt x="4974" y="440"/>
                  </a:moveTo>
                  <a:lnTo>
                    <a:pt x="4972" y="440"/>
                  </a:lnTo>
                  <a:lnTo>
                    <a:pt x="4974" y="440"/>
                  </a:lnTo>
                  <a:lnTo>
                    <a:pt x="4974" y="440"/>
                  </a:lnTo>
                  <a:lnTo>
                    <a:pt x="4974" y="440"/>
                  </a:lnTo>
                  <a:close/>
                  <a:moveTo>
                    <a:pt x="46" y="448"/>
                  </a:moveTo>
                  <a:lnTo>
                    <a:pt x="50" y="448"/>
                  </a:lnTo>
                  <a:lnTo>
                    <a:pt x="52" y="448"/>
                  </a:lnTo>
                  <a:lnTo>
                    <a:pt x="52" y="444"/>
                  </a:lnTo>
                  <a:lnTo>
                    <a:pt x="56" y="444"/>
                  </a:lnTo>
                  <a:lnTo>
                    <a:pt x="52" y="444"/>
                  </a:lnTo>
                  <a:lnTo>
                    <a:pt x="52" y="440"/>
                  </a:lnTo>
                  <a:lnTo>
                    <a:pt x="56" y="440"/>
                  </a:lnTo>
                  <a:lnTo>
                    <a:pt x="60" y="440"/>
                  </a:lnTo>
                  <a:lnTo>
                    <a:pt x="60" y="444"/>
                  </a:lnTo>
                  <a:lnTo>
                    <a:pt x="56" y="448"/>
                  </a:lnTo>
                  <a:lnTo>
                    <a:pt x="52" y="448"/>
                  </a:lnTo>
                  <a:lnTo>
                    <a:pt x="50" y="448"/>
                  </a:lnTo>
                  <a:lnTo>
                    <a:pt x="46" y="448"/>
                  </a:lnTo>
                  <a:lnTo>
                    <a:pt x="42" y="448"/>
                  </a:lnTo>
                  <a:lnTo>
                    <a:pt x="46" y="448"/>
                  </a:lnTo>
                  <a:lnTo>
                    <a:pt x="46" y="448"/>
                  </a:lnTo>
                  <a:lnTo>
                    <a:pt x="46" y="448"/>
                  </a:lnTo>
                  <a:close/>
                  <a:moveTo>
                    <a:pt x="80" y="444"/>
                  </a:moveTo>
                  <a:lnTo>
                    <a:pt x="80" y="440"/>
                  </a:lnTo>
                  <a:lnTo>
                    <a:pt x="82" y="440"/>
                  </a:lnTo>
                  <a:lnTo>
                    <a:pt x="82" y="444"/>
                  </a:lnTo>
                  <a:lnTo>
                    <a:pt x="80" y="444"/>
                  </a:lnTo>
                  <a:lnTo>
                    <a:pt x="80" y="444"/>
                  </a:lnTo>
                  <a:lnTo>
                    <a:pt x="80" y="444"/>
                  </a:lnTo>
                  <a:close/>
                  <a:moveTo>
                    <a:pt x="68" y="448"/>
                  </a:moveTo>
                  <a:lnTo>
                    <a:pt x="64" y="448"/>
                  </a:lnTo>
                  <a:lnTo>
                    <a:pt x="60" y="448"/>
                  </a:lnTo>
                  <a:lnTo>
                    <a:pt x="56" y="448"/>
                  </a:lnTo>
                  <a:lnTo>
                    <a:pt x="60" y="448"/>
                  </a:lnTo>
                  <a:lnTo>
                    <a:pt x="64" y="448"/>
                  </a:lnTo>
                  <a:lnTo>
                    <a:pt x="68" y="448"/>
                  </a:lnTo>
                  <a:lnTo>
                    <a:pt x="72" y="448"/>
                  </a:lnTo>
                  <a:lnTo>
                    <a:pt x="76" y="448"/>
                  </a:lnTo>
                  <a:lnTo>
                    <a:pt x="72" y="448"/>
                  </a:lnTo>
                  <a:lnTo>
                    <a:pt x="68" y="448"/>
                  </a:lnTo>
                  <a:lnTo>
                    <a:pt x="68" y="448"/>
                  </a:lnTo>
                  <a:lnTo>
                    <a:pt x="68" y="448"/>
                  </a:lnTo>
                  <a:close/>
                  <a:moveTo>
                    <a:pt x="5028" y="452"/>
                  </a:moveTo>
                  <a:lnTo>
                    <a:pt x="5030" y="448"/>
                  </a:lnTo>
                  <a:lnTo>
                    <a:pt x="5030" y="452"/>
                  </a:lnTo>
                  <a:lnTo>
                    <a:pt x="5028" y="452"/>
                  </a:lnTo>
                  <a:lnTo>
                    <a:pt x="5028" y="452"/>
                  </a:lnTo>
                  <a:lnTo>
                    <a:pt x="5028" y="452"/>
                  </a:lnTo>
                  <a:close/>
                  <a:moveTo>
                    <a:pt x="30" y="452"/>
                  </a:moveTo>
                  <a:lnTo>
                    <a:pt x="26" y="452"/>
                  </a:lnTo>
                  <a:lnTo>
                    <a:pt x="26" y="448"/>
                  </a:lnTo>
                  <a:lnTo>
                    <a:pt x="30" y="448"/>
                  </a:lnTo>
                  <a:lnTo>
                    <a:pt x="30" y="452"/>
                  </a:lnTo>
                  <a:lnTo>
                    <a:pt x="30" y="452"/>
                  </a:lnTo>
                  <a:lnTo>
                    <a:pt x="30" y="452"/>
                  </a:lnTo>
                  <a:close/>
                  <a:moveTo>
                    <a:pt x="5060" y="452"/>
                  </a:moveTo>
                  <a:lnTo>
                    <a:pt x="5058" y="452"/>
                  </a:lnTo>
                  <a:lnTo>
                    <a:pt x="5060" y="448"/>
                  </a:lnTo>
                  <a:lnTo>
                    <a:pt x="5060" y="452"/>
                  </a:lnTo>
                  <a:lnTo>
                    <a:pt x="5060" y="452"/>
                  </a:lnTo>
                  <a:lnTo>
                    <a:pt x="5060" y="452"/>
                  </a:lnTo>
                  <a:close/>
                  <a:moveTo>
                    <a:pt x="5042" y="452"/>
                  </a:moveTo>
                  <a:lnTo>
                    <a:pt x="5046" y="452"/>
                  </a:lnTo>
                  <a:lnTo>
                    <a:pt x="5042" y="452"/>
                  </a:lnTo>
                  <a:lnTo>
                    <a:pt x="5042" y="452"/>
                  </a:lnTo>
                  <a:lnTo>
                    <a:pt x="5042" y="452"/>
                  </a:lnTo>
                  <a:close/>
                  <a:moveTo>
                    <a:pt x="20" y="460"/>
                  </a:moveTo>
                  <a:lnTo>
                    <a:pt x="16" y="460"/>
                  </a:lnTo>
                  <a:lnTo>
                    <a:pt x="16" y="456"/>
                  </a:lnTo>
                  <a:lnTo>
                    <a:pt x="20" y="456"/>
                  </a:lnTo>
                  <a:lnTo>
                    <a:pt x="20" y="452"/>
                  </a:lnTo>
                  <a:lnTo>
                    <a:pt x="24" y="452"/>
                  </a:lnTo>
                  <a:lnTo>
                    <a:pt x="26" y="456"/>
                  </a:lnTo>
                  <a:lnTo>
                    <a:pt x="24" y="456"/>
                  </a:lnTo>
                  <a:lnTo>
                    <a:pt x="20" y="456"/>
                  </a:lnTo>
                  <a:lnTo>
                    <a:pt x="20" y="460"/>
                  </a:lnTo>
                  <a:lnTo>
                    <a:pt x="20" y="460"/>
                  </a:lnTo>
                  <a:lnTo>
                    <a:pt x="20" y="460"/>
                  </a:lnTo>
                  <a:close/>
                  <a:moveTo>
                    <a:pt x="8" y="456"/>
                  </a:moveTo>
                  <a:lnTo>
                    <a:pt x="12" y="456"/>
                  </a:lnTo>
                  <a:lnTo>
                    <a:pt x="16" y="456"/>
                  </a:lnTo>
                  <a:lnTo>
                    <a:pt x="16" y="452"/>
                  </a:lnTo>
                  <a:lnTo>
                    <a:pt x="16" y="456"/>
                  </a:lnTo>
                  <a:lnTo>
                    <a:pt x="12" y="456"/>
                  </a:lnTo>
                  <a:lnTo>
                    <a:pt x="8" y="456"/>
                  </a:lnTo>
                  <a:lnTo>
                    <a:pt x="8" y="456"/>
                  </a:lnTo>
                  <a:lnTo>
                    <a:pt x="8" y="456"/>
                  </a:lnTo>
                  <a:close/>
                  <a:moveTo>
                    <a:pt x="4" y="460"/>
                  </a:moveTo>
                  <a:lnTo>
                    <a:pt x="0" y="456"/>
                  </a:lnTo>
                  <a:lnTo>
                    <a:pt x="4" y="456"/>
                  </a:lnTo>
                  <a:lnTo>
                    <a:pt x="0" y="456"/>
                  </a:lnTo>
                  <a:lnTo>
                    <a:pt x="0" y="452"/>
                  </a:lnTo>
                  <a:lnTo>
                    <a:pt x="4" y="452"/>
                  </a:lnTo>
                  <a:lnTo>
                    <a:pt x="4" y="456"/>
                  </a:lnTo>
                  <a:lnTo>
                    <a:pt x="4" y="460"/>
                  </a:lnTo>
                  <a:lnTo>
                    <a:pt x="4" y="460"/>
                  </a:lnTo>
                  <a:lnTo>
                    <a:pt x="4" y="460"/>
                  </a:lnTo>
                  <a:close/>
                  <a:moveTo>
                    <a:pt x="30" y="456"/>
                  </a:moveTo>
                  <a:lnTo>
                    <a:pt x="26" y="456"/>
                  </a:lnTo>
                  <a:lnTo>
                    <a:pt x="26" y="452"/>
                  </a:lnTo>
                  <a:lnTo>
                    <a:pt x="30" y="452"/>
                  </a:lnTo>
                  <a:lnTo>
                    <a:pt x="30" y="456"/>
                  </a:lnTo>
                  <a:lnTo>
                    <a:pt x="30" y="452"/>
                  </a:lnTo>
                  <a:lnTo>
                    <a:pt x="30" y="456"/>
                  </a:lnTo>
                  <a:lnTo>
                    <a:pt x="30" y="456"/>
                  </a:lnTo>
                  <a:lnTo>
                    <a:pt x="30" y="456"/>
                  </a:lnTo>
                  <a:close/>
                  <a:moveTo>
                    <a:pt x="26" y="456"/>
                  </a:moveTo>
                  <a:lnTo>
                    <a:pt x="26" y="452"/>
                  </a:lnTo>
                  <a:lnTo>
                    <a:pt x="26" y="456"/>
                  </a:lnTo>
                  <a:lnTo>
                    <a:pt x="26" y="456"/>
                  </a:lnTo>
                  <a:lnTo>
                    <a:pt x="26" y="456"/>
                  </a:lnTo>
                  <a:close/>
                  <a:moveTo>
                    <a:pt x="5054" y="464"/>
                  </a:moveTo>
                  <a:lnTo>
                    <a:pt x="5050" y="460"/>
                  </a:lnTo>
                  <a:lnTo>
                    <a:pt x="5046" y="460"/>
                  </a:lnTo>
                  <a:lnTo>
                    <a:pt x="5046" y="456"/>
                  </a:lnTo>
                  <a:lnTo>
                    <a:pt x="5046" y="460"/>
                  </a:lnTo>
                  <a:lnTo>
                    <a:pt x="5050" y="460"/>
                  </a:lnTo>
                  <a:lnTo>
                    <a:pt x="5054" y="460"/>
                  </a:lnTo>
                  <a:lnTo>
                    <a:pt x="5054" y="464"/>
                  </a:lnTo>
                  <a:lnTo>
                    <a:pt x="5058" y="464"/>
                  </a:lnTo>
                  <a:lnTo>
                    <a:pt x="5054" y="464"/>
                  </a:lnTo>
                  <a:lnTo>
                    <a:pt x="5054" y="464"/>
                  </a:lnTo>
                  <a:lnTo>
                    <a:pt x="5054" y="464"/>
                  </a:lnTo>
                  <a:close/>
                  <a:moveTo>
                    <a:pt x="784" y="520"/>
                  </a:moveTo>
                  <a:lnTo>
                    <a:pt x="784" y="522"/>
                  </a:lnTo>
                  <a:lnTo>
                    <a:pt x="780" y="520"/>
                  </a:lnTo>
                  <a:lnTo>
                    <a:pt x="784" y="520"/>
                  </a:lnTo>
                  <a:lnTo>
                    <a:pt x="784" y="520"/>
                  </a:lnTo>
                  <a:lnTo>
                    <a:pt x="784" y="520"/>
                  </a:lnTo>
                  <a:close/>
                  <a:moveTo>
                    <a:pt x="784" y="522"/>
                  </a:moveTo>
                  <a:lnTo>
                    <a:pt x="784" y="526"/>
                  </a:lnTo>
                  <a:lnTo>
                    <a:pt x="784" y="522"/>
                  </a:lnTo>
                  <a:lnTo>
                    <a:pt x="780" y="522"/>
                  </a:lnTo>
                  <a:lnTo>
                    <a:pt x="784" y="522"/>
                  </a:lnTo>
                  <a:lnTo>
                    <a:pt x="784" y="522"/>
                  </a:lnTo>
                  <a:lnTo>
                    <a:pt x="784" y="522"/>
                  </a:lnTo>
                  <a:close/>
                  <a:moveTo>
                    <a:pt x="788" y="526"/>
                  </a:moveTo>
                  <a:lnTo>
                    <a:pt x="788" y="530"/>
                  </a:lnTo>
                  <a:lnTo>
                    <a:pt x="790" y="534"/>
                  </a:lnTo>
                  <a:lnTo>
                    <a:pt x="788" y="534"/>
                  </a:lnTo>
                  <a:lnTo>
                    <a:pt x="788" y="530"/>
                  </a:lnTo>
                  <a:lnTo>
                    <a:pt x="784" y="530"/>
                  </a:lnTo>
                  <a:lnTo>
                    <a:pt x="784" y="526"/>
                  </a:lnTo>
                  <a:lnTo>
                    <a:pt x="788" y="526"/>
                  </a:lnTo>
                  <a:lnTo>
                    <a:pt x="788" y="526"/>
                  </a:lnTo>
                  <a:lnTo>
                    <a:pt x="788" y="526"/>
                  </a:lnTo>
                  <a:close/>
                  <a:moveTo>
                    <a:pt x="790" y="546"/>
                  </a:moveTo>
                  <a:lnTo>
                    <a:pt x="788" y="546"/>
                  </a:lnTo>
                  <a:lnTo>
                    <a:pt x="788" y="542"/>
                  </a:lnTo>
                  <a:lnTo>
                    <a:pt x="788" y="546"/>
                  </a:lnTo>
                  <a:lnTo>
                    <a:pt x="790" y="546"/>
                  </a:lnTo>
                  <a:lnTo>
                    <a:pt x="790" y="546"/>
                  </a:lnTo>
                  <a:lnTo>
                    <a:pt x="790" y="546"/>
                  </a:lnTo>
                  <a:close/>
                  <a:moveTo>
                    <a:pt x="1556" y="606"/>
                  </a:moveTo>
                  <a:lnTo>
                    <a:pt x="1556" y="608"/>
                  </a:lnTo>
                  <a:lnTo>
                    <a:pt x="1552" y="608"/>
                  </a:lnTo>
                  <a:lnTo>
                    <a:pt x="1552" y="606"/>
                  </a:lnTo>
                  <a:lnTo>
                    <a:pt x="1556" y="606"/>
                  </a:lnTo>
                  <a:lnTo>
                    <a:pt x="1556" y="606"/>
                  </a:lnTo>
                  <a:lnTo>
                    <a:pt x="1556" y="606"/>
                  </a:lnTo>
                  <a:close/>
                  <a:moveTo>
                    <a:pt x="1552" y="608"/>
                  </a:moveTo>
                  <a:lnTo>
                    <a:pt x="1548" y="612"/>
                  </a:lnTo>
                  <a:lnTo>
                    <a:pt x="1548" y="608"/>
                  </a:lnTo>
                  <a:lnTo>
                    <a:pt x="1552" y="608"/>
                  </a:lnTo>
                  <a:lnTo>
                    <a:pt x="1552" y="608"/>
                  </a:lnTo>
                  <a:lnTo>
                    <a:pt x="1552" y="608"/>
                  </a:lnTo>
                  <a:close/>
                  <a:moveTo>
                    <a:pt x="1514" y="660"/>
                  </a:moveTo>
                  <a:lnTo>
                    <a:pt x="1514" y="664"/>
                  </a:lnTo>
                  <a:lnTo>
                    <a:pt x="1510" y="664"/>
                  </a:lnTo>
                  <a:lnTo>
                    <a:pt x="1510" y="660"/>
                  </a:lnTo>
                  <a:lnTo>
                    <a:pt x="1514" y="660"/>
                  </a:lnTo>
                  <a:lnTo>
                    <a:pt x="1514" y="660"/>
                  </a:lnTo>
                  <a:lnTo>
                    <a:pt x="1514" y="660"/>
                  </a:lnTo>
                  <a:close/>
                  <a:moveTo>
                    <a:pt x="1522" y="664"/>
                  </a:moveTo>
                  <a:lnTo>
                    <a:pt x="1522" y="668"/>
                  </a:lnTo>
                  <a:lnTo>
                    <a:pt x="1518" y="668"/>
                  </a:lnTo>
                  <a:lnTo>
                    <a:pt x="1518" y="664"/>
                  </a:lnTo>
                  <a:lnTo>
                    <a:pt x="1522" y="664"/>
                  </a:lnTo>
                  <a:lnTo>
                    <a:pt x="1522" y="664"/>
                  </a:lnTo>
                  <a:lnTo>
                    <a:pt x="1522" y="664"/>
                  </a:lnTo>
                  <a:close/>
                  <a:moveTo>
                    <a:pt x="1528" y="664"/>
                  </a:moveTo>
                  <a:lnTo>
                    <a:pt x="1528" y="668"/>
                  </a:lnTo>
                  <a:lnTo>
                    <a:pt x="1532" y="668"/>
                  </a:lnTo>
                  <a:lnTo>
                    <a:pt x="1528" y="668"/>
                  </a:lnTo>
                  <a:lnTo>
                    <a:pt x="1526" y="668"/>
                  </a:lnTo>
                  <a:lnTo>
                    <a:pt x="1528" y="668"/>
                  </a:lnTo>
                  <a:lnTo>
                    <a:pt x="1528" y="664"/>
                  </a:lnTo>
                  <a:lnTo>
                    <a:pt x="1528" y="664"/>
                  </a:lnTo>
                  <a:lnTo>
                    <a:pt x="1528" y="664"/>
                  </a:lnTo>
                  <a:close/>
                  <a:moveTo>
                    <a:pt x="1488" y="678"/>
                  </a:moveTo>
                  <a:lnTo>
                    <a:pt x="1488" y="676"/>
                  </a:lnTo>
                  <a:lnTo>
                    <a:pt x="1488" y="678"/>
                  </a:lnTo>
                  <a:lnTo>
                    <a:pt x="1484" y="678"/>
                  </a:lnTo>
                  <a:lnTo>
                    <a:pt x="1480" y="678"/>
                  </a:lnTo>
                  <a:lnTo>
                    <a:pt x="1476" y="678"/>
                  </a:lnTo>
                  <a:lnTo>
                    <a:pt x="1472" y="678"/>
                  </a:lnTo>
                  <a:lnTo>
                    <a:pt x="1472" y="676"/>
                  </a:lnTo>
                  <a:lnTo>
                    <a:pt x="1476" y="676"/>
                  </a:lnTo>
                  <a:lnTo>
                    <a:pt x="1480" y="676"/>
                  </a:lnTo>
                  <a:lnTo>
                    <a:pt x="1484" y="676"/>
                  </a:lnTo>
                  <a:lnTo>
                    <a:pt x="1488" y="672"/>
                  </a:lnTo>
                  <a:lnTo>
                    <a:pt x="1492" y="672"/>
                  </a:lnTo>
                  <a:lnTo>
                    <a:pt x="1496" y="672"/>
                  </a:lnTo>
                  <a:lnTo>
                    <a:pt x="1498" y="668"/>
                  </a:lnTo>
                  <a:lnTo>
                    <a:pt x="1498" y="672"/>
                  </a:lnTo>
                  <a:lnTo>
                    <a:pt x="1496" y="672"/>
                  </a:lnTo>
                  <a:lnTo>
                    <a:pt x="1492" y="676"/>
                  </a:lnTo>
                  <a:lnTo>
                    <a:pt x="1496" y="676"/>
                  </a:lnTo>
                  <a:lnTo>
                    <a:pt x="1496" y="672"/>
                  </a:lnTo>
                  <a:lnTo>
                    <a:pt x="1498" y="672"/>
                  </a:lnTo>
                  <a:lnTo>
                    <a:pt x="1502" y="672"/>
                  </a:lnTo>
                  <a:lnTo>
                    <a:pt x="1498" y="672"/>
                  </a:lnTo>
                  <a:lnTo>
                    <a:pt x="1496" y="676"/>
                  </a:lnTo>
                  <a:lnTo>
                    <a:pt x="1492" y="676"/>
                  </a:lnTo>
                  <a:lnTo>
                    <a:pt x="1488" y="678"/>
                  </a:lnTo>
                  <a:lnTo>
                    <a:pt x="1488" y="678"/>
                  </a:lnTo>
                  <a:lnTo>
                    <a:pt x="1488" y="678"/>
                  </a:lnTo>
                  <a:close/>
                  <a:moveTo>
                    <a:pt x="824" y="806"/>
                  </a:moveTo>
                  <a:lnTo>
                    <a:pt x="820" y="806"/>
                  </a:lnTo>
                  <a:lnTo>
                    <a:pt x="824" y="806"/>
                  </a:lnTo>
                  <a:lnTo>
                    <a:pt x="824" y="806"/>
                  </a:lnTo>
                  <a:lnTo>
                    <a:pt x="824" y="806"/>
                  </a:lnTo>
                  <a:close/>
                  <a:moveTo>
                    <a:pt x="844" y="818"/>
                  </a:moveTo>
                  <a:lnTo>
                    <a:pt x="846" y="818"/>
                  </a:lnTo>
                  <a:lnTo>
                    <a:pt x="844" y="818"/>
                  </a:lnTo>
                  <a:lnTo>
                    <a:pt x="844" y="818"/>
                  </a:lnTo>
                  <a:lnTo>
                    <a:pt x="844" y="818"/>
                  </a:lnTo>
                  <a:close/>
                  <a:moveTo>
                    <a:pt x="844" y="824"/>
                  </a:moveTo>
                  <a:lnTo>
                    <a:pt x="846" y="828"/>
                  </a:lnTo>
                  <a:lnTo>
                    <a:pt x="844" y="828"/>
                  </a:lnTo>
                  <a:lnTo>
                    <a:pt x="844" y="824"/>
                  </a:lnTo>
                  <a:lnTo>
                    <a:pt x="844" y="824"/>
                  </a:lnTo>
                  <a:lnTo>
                    <a:pt x="844" y="824"/>
                  </a:lnTo>
                  <a:close/>
                  <a:moveTo>
                    <a:pt x="1298" y="874"/>
                  </a:moveTo>
                  <a:lnTo>
                    <a:pt x="1294" y="874"/>
                  </a:lnTo>
                  <a:lnTo>
                    <a:pt x="1290" y="874"/>
                  </a:lnTo>
                  <a:lnTo>
                    <a:pt x="1286" y="874"/>
                  </a:lnTo>
                  <a:lnTo>
                    <a:pt x="1290" y="874"/>
                  </a:lnTo>
                  <a:lnTo>
                    <a:pt x="1294" y="874"/>
                  </a:lnTo>
                  <a:lnTo>
                    <a:pt x="1298" y="874"/>
                  </a:lnTo>
                  <a:lnTo>
                    <a:pt x="1298" y="874"/>
                  </a:lnTo>
                  <a:lnTo>
                    <a:pt x="1298" y="874"/>
                  </a:lnTo>
                  <a:close/>
                  <a:moveTo>
                    <a:pt x="1224" y="888"/>
                  </a:moveTo>
                  <a:lnTo>
                    <a:pt x="1220" y="888"/>
                  </a:lnTo>
                  <a:lnTo>
                    <a:pt x="1224" y="888"/>
                  </a:lnTo>
                  <a:lnTo>
                    <a:pt x="1224" y="888"/>
                  </a:lnTo>
                  <a:lnTo>
                    <a:pt x="1224" y="888"/>
                  </a:lnTo>
                  <a:close/>
                  <a:moveTo>
                    <a:pt x="1178" y="892"/>
                  </a:moveTo>
                  <a:lnTo>
                    <a:pt x="1178" y="896"/>
                  </a:lnTo>
                  <a:lnTo>
                    <a:pt x="1174" y="896"/>
                  </a:lnTo>
                  <a:lnTo>
                    <a:pt x="1178" y="896"/>
                  </a:lnTo>
                  <a:lnTo>
                    <a:pt x="1178" y="892"/>
                  </a:lnTo>
                  <a:lnTo>
                    <a:pt x="1178" y="892"/>
                  </a:lnTo>
                  <a:lnTo>
                    <a:pt x="1178" y="892"/>
                  </a:lnTo>
                  <a:close/>
                  <a:moveTo>
                    <a:pt x="1152" y="914"/>
                  </a:moveTo>
                  <a:lnTo>
                    <a:pt x="1152" y="910"/>
                  </a:lnTo>
                  <a:lnTo>
                    <a:pt x="1156" y="910"/>
                  </a:lnTo>
                  <a:lnTo>
                    <a:pt x="1152" y="914"/>
                  </a:lnTo>
                  <a:lnTo>
                    <a:pt x="1152" y="914"/>
                  </a:lnTo>
                  <a:lnTo>
                    <a:pt x="1152" y="914"/>
                  </a:lnTo>
                  <a:close/>
                  <a:moveTo>
                    <a:pt x="1152" y="914"/>
                  </a:moveTo>
                  <a:lnTo>
                    <a:pt x="1148" y="914"/>
                  </a:lnTo>
                  <a:lnTo>
                    <a:pt x="1148" y="918"/>
                  </a:lnTo>
                  <a:lnTo>
                    <a:pt x="1148" y="914"/>
                  </a:lnTo>
                  <a:lnTo>
                    <a:pt x="1152" y="914"/>
                  </a:lnTo>
                  <a:lnTo>
                    <a:pt x="1152" y="914"/>
                  </a:lnTo>
                  <a:lnTo>
                    <a:pt x="1152" y="914"/>
                  </a:lnTo>
                  <a:close/>
                  <a:moveTo>
                    <a:pt x="1384" y="966"/>
                  </a:moveTo>
                  <a:lnTo>
                    <a:pt x="1384" y="962"/>
                  </a:lnTo>
                  <a:lnTo>
                    <a:pt x="1384" y="966"/>
                  </a:lnTo>
                  <a:lnTo>
                    <a:pt x="1380" y="970"/>
                  </a:lnTo>
                  <a:lnTo>
                    <a:pt x="1384" y="970"/>
                  </a:lnTo>
                  <a:lnTo>
                    <a:pt x="1384" y="966"/>
                  </a:lnTo>
                  <a:lnTo>
                    <a:pt x="1384" y="966"/>
                  </a:lnTo>
                  <a:lnTo>
                    <a:pt x="1384" y="966"/>
                  </a:lnTo>
                  <a:close/>
                  <a:moveTo>
                    <a:pt x="266" y="1026"/>
                  </a:moveTo>
                  <a:lnTo>
                    <a:pt x="262" y="1026"/>
                  </a:lnTo>
                  <a:lnTo>
                    <a:pt x="262" y="1022"/>
                  </a:lnTo>
                  <a:lnTo>
                    <a:pt x="262" y="1018"/>
                  </a:lnTo>
                  <a:lnTo>
                    <a:pt x="266" y="1018"/>
                  </a:lnTo>
                  <a:lnTo>
                    <a:pt x="266" y="1022"/>
                  </a:lnTo>
                  <a:lnTo>
                    <a:pt x="270" y="1022"/>
                  </a:lnTo>
                  <a:lnTo>
                    <a:pt x="266" y="1026"/>
                  </a:lnTo>
                  <a:lnTo>
                    <a:pt x="266" y="1026"/>
                  </a:lnTo>
                  <a:lnTo>
                    <a:pt x="266" y="1026"/>
                  </a:lnTo>
                  <a:close/>
                  <a:moveTo>
                    <a:pt x="254" y="1026"/>
                  </a:moveTo>
                  <a:lnTo>
                    <a:pt x="254" y="1022"/>
                  </a:lnTo>
                  <a:lnTo>
                    <a:pt x="258" y="1022"/>
                  </a:lnTo>
                  <a:lnTo>
                    <a:pt x="258" y="1026"/>
                  </a:lnTo>
                  <a:lnTo>
                    <a:pt x="254" y="1026"/>
                  </a:lnTo>
                  <a:lnTo>
                    <a:pt x="254" y="1026"/>
                  </a:lnTo>
                  <a:lnTo>
                    <a:pt x="254" y="1026"/>
                  </a:lnTo>
                  <a:close/>
                  <a:moveTo>
                    <a:pt x="288" y="1038"/>
                  </a:moveTo>
                  <a:lnTo>
                    <a:pt x="284" y="1038"/>
                  </a:lnTo>
                  <a:lnTo>
                    <a:pt x="284" y="1034"/>
                  </a:lnTo>
                  <a:lnTo>
                    <a:pt x="280" y="1030"/>
                  </a:lnTo>
                  <a:lnTo>
                    <a:pt x="284" y="1030"/>
                  </a:lnTo>
                  <a:lnTo>
                    <a:pt x="288" y="1030"/>
                  </a:lnTo>
                  <a:lnTo>
                    <a:pt x="288" y="1034"/>
                  </a:lnTo>
                  <a:lnTo>
                    <a:pt x="292" y="1038"/>
                  </a:lnTo>
                  <a:lnTo>
                    <a:pt x="288" y="1038"/>
                  </a:lnTo>
                  <a:lnTo>
                    <a:pt x="288" y="1038"/>
                  </a:lnTo>
                  <a:lnTo>
                    <a:pt x="288" y="1038"/>
                  </a:lnTo>
                  <a:close/>
                  <a:moveTo>
                    <a:pt x="302" y="1042"/>
                  </a:moveTo>
                  <a:lnTo>
                    <a:pt x="298" y="1042"/>
                  </a:lnTo>
                  <a:lnTo>
                    <a:pt x="294" y="1042"/>
                  </a:lnTo>
                  <a:lnTo>
                    <a:pt x="294" y="1038"/>
                  </a:lnTo>
                  <a:lnTo>
                    <a:pt x="298" y="1038"/>
                  </a:lnTo>
                  <a:lnTo>
                    <a:pt x="302" y="1038"/>
                  </a:lnTo>
                  <a:lnTo>
                    <a:pt x="302" y="1042"/>
                  </a:lnTo>
                  <a:lnTo>
                    <a:pt x="302" y="1042"/>
                  </a:lnTo>
                  <a:lnTo>
                    <a:pt x="302" y="1042"/>
                  </a:lnTo>
                  <a:close/>
                  <a:moveTo>
                    <a:pt x="310" y="1048"/>
                  </a:moveTo>
                  <a:lnTo>
                    <a:pt x="306" y="1048"/>
                  </a:lnTo>
                  <a:lnTo>
                    <a:pt x="306" y="1046"/>
                  </a:lnTo>
                  <a:lnTo>
                    <a:pt x="302" y="1046"/>
                  </a:lnTo>
                  <a:lnTo>
                    <a:pt x="302" y="1042"/>
                  </a:lnTo>
                  <a:lnTo>
                    <a:pt x="306" y="1042"/>
                  </a:lnTo>
                  <a:lnTo>
                    <a:pt x="306" y="1046"/>
                  </a:lnTo>
                  <a:lnTo>
                    <a:pt x="310" y="1046"/>
                  </a:lnTo>
                  <a:lnTo>
                    <a:pt x="310" y="1042"/>
                  </a:lnTo>
                  <a:lnTo>
                    <a:pt x="310" y="1046"/>
                  </a:lnTo>
                  <a:lnTo>
                    <a:pt x="314" y="1046"/>
                  </a:lnTo>
                  <a:lnTo>
                    <a:pt x="314" y="1048"/>
                  </a:lnTo>
                  <a:lnTo>
                    <a:pt x="310" y="1048"/>
                  </a:lnTo>
                  <a:lnTo>
                    <a:pt x="310" y="1048"/>
                  </a:lnTo>
                  <a:lnTo>
                    <a:pt x="310" y="1048"/>
                  </a:lnTo>
                  <a:close/>
                  <a:moveTo>
                    <a:pt x="302" y="1046"/>
                  </a:moveTo>
                  <a:lnTo>
                    <a:pt x="298" y="1046"/>
                  </a:lnTo>
                  <a:lnTo>
                    <a:pt x="302" y="1046"/>
                  </a:lnTo>
                  <a:lnTo>
                    <a:pt x="302" y="1046"/>
                  </a:lnTo>
                  <a:lnTo>
                    <a:pt x="302" y="1046"/>
                  </a:lnTo>
                  <a:close/>
                  <a:moveTo>
                    <a:pt x="318" y="1056"/>
                  </a:moveTo>
                  <a:lnTo>
                    <a:pt x="322" y="1056"/>
                  </a:lnTo>
                  <a:lnTo>
                    <a:pt x="324" y="1060"/>
                  </a:lnTo>
                  <a:lnTo>
                    <a:pt x="324" y="1062"/>
                  </a:lnTo>
                  <a:lnTo>
                    <a:pt x="328" y="1062"/>
                  </a:lnTo>
                  <a:lnTo>
                    <a:pt x="328" y="1066"/>
                  </a:lnTo>
                  <a:lnTo>
                    <a:pt x="332" y="1066"/>
                  </a:lnTo>
                  <a:lnTo>
                    <a:pt x="328" y="1070"/>
                  </a:lnTo>
                  <a:lnTo>
                    <a:pt x="324" y="1070"/>
                  </a:lnTo>
                  <a:lnTo>
                    <a:pt x="322" y="1074"/>
                  </a:lnTo>
                  <a:lnTo>
                    <a:pt x="322" y="1078"/>
                  </a:lnTo>
                  <a:lnTo>
                    <a:pt x="318" y="1078"/>
                  </a:lnTo>
                  <a:lnTo>
                    <a:pt x="314" y="1074"/>
                  </a:lnTo>
                  <a:lnTo>
                    <a:pt x="314" y="1070"/>
                  </a:lnTo>
                  <a:lnTo>
                    <a:pt x="314" y="1066"/>
                  </a:lnTo>
                  <a:lnTo>
                    <a:pt x="314" y="1062"/>
                  </a:lnTo>
                  <a:lnTo>
                    <a:pt x="318" y="1060"/>
                  </a:lnTo>
                  <a:lnTo>
                    <a:pt x="314" y="1056"/>
                  </a:lnTo>
                  <a:lnTo>
                    <a:pt x="318" y="1056"/>
                  </a:lnTo>
                  <a:lnTo>
                    <a:pt x="318" y="1056"/>
                  </a:lnTo>
                  <a:lnTo>
                    <a:pt x="318" y="105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197"/>
            <p:cNvSpPr>
              <a:spLocks/>
            </p:cNvSpPr>
            <p:nvPr/>
          </p:nvSpPr>
          <p:spPr bwMode="auto">
            <a:xfrm>
              <a:off x="2790825" y="2505143"/>
              <a:ext cx="53975" cy="41275"/>
            </a:xfrm>
            <a:custGeom>
              <a:avLst/>
              <a:gdLst>
                <a:gd name="T0" fmla="*/ 0 w 34"/>
                <a:gd name="T1" fmla="*/ 6 h 26"/>
                <a:gd name="T2" fmla="*/ 4 w 34"/>
                <a:gd name="T3" fmla="*/ 2 h 26"/>
                <a:gd name="T4" fmla="*/ 4 w 34"/>
                <a:gd name="T5" fmla="*/ 0 h 26"/>
                <a:gd name="T6" fmla="*/ 4 w 34"/>
                <a:gd name="T7" fmla="*/ 0 h 26"/>
                <a:gd name="T8" fmla="*/ 4 w 34"/>
                <a:gd name="T9" fmla="*/ 0 h 26"/>
                <a:gd name="T10" fmla="*/ 8 w 34"/>
                <a:gd name="T11" fmla="*/ 0 h 26"/>
                <a:gd name="T12" fmla="*/ 8 w 34"/>
                <a:gd name="T13" fmla="*/ 0 h 26"/>
                <a:gd name="T14" fmla="*/ 8 w 34"/>
                <a:gd name="T15" fmla="*/ 0 h 26"/>
                <a:gd name="T16" fmla="*/ 8 w 34"/>
                <a:gd name="T17" fmla="*/ 0 h 26"/>
                <a:gd name="T18" fmla="*/ 12 w 34"/>
                <a:gd name="T19" fmla="*/ 2 h 26"/>
                <a:gd name="T20" fmla="*/ 12 w 34"/>
                <a:gd name="T21" fmla="*/ 2 h 26"/>
                <a:gd name="T22" fmla="*/ 20 w 34"/>
                <a:gd name="T23" fmla="*/ 6 h 26"/>
                <a:gd name="T24" fmla="*/ 26 w 34"/>
                <a:gd name="T25" fmla="*/ 10 h 26"/>
                <a:gd name="T26" fmla="*/ 26 w 34"/>
                <a:gd name="T27" fmla="*/ 10 h 26"/>
                <a:gd name="T28" fmla="*/ 26 w 34"/>
                <a:gd name="T29" fmla="*/ 10 h 26"/>
                <a:gd name="T30" fmla="*/ 26 w 34"/>
                <a:gd name="T31" fmla="*/ 10 h 26"/>
                <a:gd name="T32" fmla="*/ 30 w 34"/>
                <a:gd name="T33" fmla="*/ 10 h 26"/>
                <a:gd name="T34" fmla="*/ 30 w 34"/>
                <a:gd name="T35" fmla="*/ 10 h 26"/>
                <a:gd name="T36" fmla="*/ 30 w 34"/>
                <a:gd name="T37" fmla="*/ 10 h 26"/>
                <a:gd name="T38" fmla="*/ 26 w 34"/>
                <a:gd name="T39" fmla="*/ 10 h 26"/>
                <a:gd name="T40" fmla="*/ 24 w 34"/>
                <a:gd name="T41" fmla="*/ 14 h 26"/>
                <a:gd name="T42" fmla="*/ 26 w 34"/>
                <a:gd name="T43" fmla="*/ 14 h 26"/>
                <a:gd name="T44" fmla="*/ 30 w 34"/>
                <a:gd name="T45" fmla="*/ 14 h 26"/>
                <a:gd name="T46" fmla="*/ 30 w 34"/>
                <a:gd name="T47" fmla="*/ 14 h 26"/>
                <a:gd name="T48" fmla="*/ 34 w 34"/>
                <a:gd name="T49" fmla="*/ 14 h 26"/>
                <a:gd name="T50" fmla="*/ 34 w 34"/>
                <a:gd name="T51" fmla="*/ 14 h 26"/>
                <a:gd name="T52" fmla="*/ 30 w 34"/>
                <a:gd name="T53" fmla="*/ 14 h 26"/>
                <a:gd name="T54" fmla="*/ 26 w 34"/>
                <a:gd name="T55" fmla="*/ 18 h 26"/>
                <a:gd name="T56" fmla="*/ 26 w 34"/>
                <a:gd name="T57" fmla="*/ 18 h 26"/>
                <a:gd name="T58" fmla="*/ 26 w 34"/>
                <a:gd name="T59" fmla="*/ 18 h 26"/>
                <a:gd name="T60" fmla="*/ 24 w 34"/>
                <a:gd name="T61" fmla="*/ 18 h 26"/>
                <a:gd name="T62" fmla="*/ 24 w 34"/>
                <a:gd name="T63" fmla="*/ 18 h 26"/>
                <a:gd name="T64" fmla="*/ 20 w 34"/>
                <a:gd name="T65" fmla="*/ 18 h 26"/>
                <a:gd name="T66" fmla="*/ 16 w 34"/>
                <a:gd name="T67" fmla="*/ 18 h 26"/>
                <a:gd name="T68" fmla="*/ 16 w 34"/>
                <a:gd name="T69" fmla="*/ 18 h 26"/>
                <a:gd name="T70" fmla="*/ 16 w 34"/>
                <a:gd name="T71" fmla="*/ 18 h 26"/>
                <a:gd name="T72" fmla="*/ 12 w 34"/>
                <a:gd name="T73" fmla="*/ 14 h 26"/>
                <a:gd name="T74" fmla="*/ 12 w 34"/>
                <a:gd name="T75" fmla="*/ 18 h 26"/>
                <a:gd name="T76" fmla="*/ 8 w 34"/>
                <a:gd name="T77" fmla="*/ 22 h 26"/>
                <a:gd name="T78" fmla="*/ 4 w 34"/>
                <a:gd name="T79" fmla="*/ 26 h 26"/>
                <a:gd name="T80" fmla="*/ 0 w 34"/>
                <a:gd name="T81" fmla="*/ 26 h 26"/>
                <a:gd name="T82" fmla="*/ 4 w 34"/>
                <a:gd name="T83" fmla="*/ 22 h 26"/>
                <a:gd name="T84" fmla="*/ 4 w 34"/>
                <a:gd name="T85" fmla="*/ 22 h 26"/>
                <a:gd name="T86" fmla="*/ 4 w 34"/>
                <a:gd name="T87" fmla="*/ 22 h 26"/>
                <a:gd name="T88" fmla="*/ 4 w 34"/>
                <a:gd name="T89" fmla="*/ 22 h 26"/>
                <a:gd name="T90" fmla="*/ 0 w 34"/>
                <a:gd name="T91" fmla="*/ 22 h 26"/>
                <a:gd name="T92" fmla="*/ 4 w 34"/>
                <a:gd name="T93" fmla="*/ 22 h 26"/>
                <a:gd name="T94" fmla="*/ 4 w 34"/>
                <a:gd name="T95" fmla="*/ 18 h 26"/>
                <a:gd name="T96" fmla="*/ 4 w 34"/>
                <a:gd name="T97" fmla="*/ 14 h 26"/>
                <a:gd name="T98" fmla="*/ 0 w 34"/>
                <a:gd name="T99" fmla="*/ 10 h 26"/>
                <a:gd name="T100" fmla="*/ 0 w 34"/>
                <a:gd name="T101"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26">
                  <a:moveTo>
                    <a:pt x="0" y="10"/>
                  </a:moveTo>
                  <a:lnTo>
                    <a:pt x="0" y="10"/>
                  </a:lnTo>
                  <a:lnTo>
                    <a:pt x="0" y="6"/>
                  </a:lnTo>
                  <a:lnTo>
                    <a:pt x="0" y="6"/>
                  </a:lnTo>
                  <a:lnTo>
                    <a:pt x="0" y="6"/>
                  </a:lnTo>
                  <a:lnTo>
                    <a:pt x="0" y="6"/>
                  </a:lnTo>
                  <a:lnTo>
                    <a:pt x="0" y="6"/>
                  </a:lnTo>
                  <a:lnTo>
                    <a:pt x="4" y="2"/>
                  </a:lnTo>
                  <a:lnTo>
                    <a:pt x="4"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8" y="0"/>
                  </a:lnTo>
                  <a:lnTo>
                    <a:pt x="8" y="0"/>
                  </a:lnTo>
                  <a:lnTo>
                    <a:pt x="12" y="0"/>
                  </a:lnTo>
                  <a:lnTo>
                    <a:pt x="12" y="0"/>
                  </a:lnTo>
                  <a:lnTo>
                    <a:pt x="12" y="0"/>
                  </a:lnTo>
                  <a:lnTo>
                    <a:pt x="8" y="0"/>
                  </a:lnTo>
                  <a:lnTo>
                    <a:pt x="8" y="0"/>
                  </a:lnTo>
                  <a:lnTo>
                    <a:pt x="8" y="0"/>
                  </a:lnTo>
                  <a:lnTo>
                    <a:pt x="8" y="0"/>
                  </a:lnTo>
                  <a:lnTo>
                    <a:pt x="8" y="0"/>
                  </a:lnTo>
                  <a:lnTo>
                    <a:pt x="8" y="0"/>
                  </a:lnTo>
                  <a:lnTo>
                    <a:pt x="8" y="0"/>
                  </a:lnTo>
                  <a:lnTo>
                    <a:pt x="8" y="0"/>
                  </a:lnTo>
                  <a:lnTo>
                    <a:pt x="8" y="0"/>
                  </a:lnTo>
                  <a:lnTo>
                    <a:pt x="12" y="2"/>
                  </a:lnTo>
                  <a:lnTo>
                    <a:pt x="12" y="2"/>
                  </a:lnTo>
                  <a:lnTo>
                    <a:pt x="12" y="2"/>
                  </a:lnTo>
                  <a:lnTo>
                    <a:pt x="12" y="2"/>
                  </a:lnTo>
                  <a:lnTo>
                    <a:pt x="12" y="2"/>
                  </a:lnTo>
                  <a:lnTo>
                    <a:pt x="12" y="2"/>
                  </a:lnTo>
                  <a:lnTo>
                    <a:pt x="12" y="2"/>
                  </a:lnTo>
                  <a:lnTo>
                    <a:pt x="12" y="2"/>
                  </a:lnTo>
                  <a:lnTo>
                    <a:pt x="12" y="6"/>
                  </a:lnTo>
                  <a:lnTo>
                    <a:pt x="12" y="6"/>
                  </a:lnTo>
                  <a:lnTo>
                    <a:pt x="16" y="6"/>
                  </a:lnTo>
                  <a:lnTo>
                    <a:pt x="20" y="6"/>
                  </a:lnTo>
                  <a:lnTo>
                    <a:pt x="20" y="6"/>
                  </a:lnTo>
                  <a:lnTo>
                    <a:pt x="20" y="6"/>
                  </a:lnTo>
                  <a:lnTo>
                    <a:pt x="24" y="6"/>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26" y="10"/>
                  </a:lnTo>
                  <a:lnTo>
                    <a:pt x="26" y="10"/>
                  </a:lnTo>
                  <a:lnTo>
                    <a:pt x="26" y="10"/>
                  </a:lnTo>
                  <a:lnTo>
                    <a:pt x="26" y="10"/>
                  </a:lnTo>
                  <a:lnTo>
                    <a:pt x="26" y="14"/>
                  </a:lnTo>
                  <a:lnTo>
                    <a:pt x="24" y="14"/>
                  </a:lnTo>
                  <a:lnTo>
                    <a:pt x="24" y="14"/>
                  </a:lnTo>
                  <a:lnTo>
                    <a:pt x="26" y="14"/>
                  </a:lnTo>
                  <a:lnTo>
                    <a:pt x="26" y="14"/>
                  </a:lnTo>
                  <a:lnTo>
                    <a:pt x="26" y="14"/>
                  </a:lnTo>
                  <a:lnTo>
                    <a:pt x="26" y="14"/>
                  </a:lnTo>
                  <a:lnTo>
                    <a:pt x="30" y="14"/>
                  </a:lnTo>
                  <a:lnTo>
                    <a:pt x="30" y="14"/>
                  </a:lnTo>
                  <a:lnTo>
                    <a:pt x="30" y="14"/>
                  </a:lnTo>
                  <a:lnTo>
                    <a:pt x="30" y="14"/>
                  </a:lnTo>
                  <a:lnTo>
                    <a:pt x="30" y="14"/>
                  </a:lnTo>
                  <a:lnTo>
                    <a:pt x="30" y="14"/>
                  </a:lnTo>
                  <a:lnTo>
                    <a:pt x="30" y="14"/>
                  </a:lnTo>
                  <a:lnTo>
                    <a:pt x="30" y="14"/>
                  </a:lnTo>
                  <a:lnTo>
                    <a:pt x="30" y="14"/>
                  </a:lnTo>
                  <a:lnTo>
                    <a:pt x="30" y="14"/>
                  </a:lnTo>
                  <a:lnTo>
                    <a:pt x="34" y="14"/>
                  </a:lnTo>
                  <a:lnTo>
                    <a:pt x="34" y="14"/>
                  </a:lnTo>
                  <a:lnTo>
                    <a:pt x="34" y="14"/>
                  </a:lnTo>
                  <a:lnTo>
                    <a:pt x="34" y="14"/>
                  </a:lnTo>
                  <a:lnTo>
                    <a:pt x="34" y="14"/>
                  </a:lnTo>
                  <a:lnTo>
                    <a:pt x="34" y="14"/>
                  </a:lnTo>
                  <a:lnTo>
                    <a:pt x="34" y="14"/>
                  </a:lnTo>
                  <a:lnTo>
                    <a:pt x="30" y="14"/>
                  </a:lnTo>
                  <a:lnTo>
                    <a:pt x="30" y="14"/>
                  </a:lnTo>
                  <a:lnTo>
                    <a:pt x="30" y="14"/>
                  </a:lnTo>
                  <a:lnTo>
                    <a:pt x="30" y="14"/>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4" y="18"/>
                  </a:lnTo>
                  <a:lnTo>
                    <a:pt x="24" y="18"/>
                  </a:lnTo>
                  <a:lnTo>
                    <a:pt x="24" y="18"/>
                  </a:lnTo>
                  <a:lnTo>
                    <a:pt x="24" y="18"/>
                  </a:lnTo>
                  <a:lnTo>
                    <a:pt x="24" y="18"/>
                  </a:lnTo>
                  <a:lnTo>
                    <a:pt x="24" y="18"/>
                  </a:lnTo>
                  <a:lnTo>
                    <a:pt x="24" y="18"/>
                  </a:lnTo>
                  <a:lnTo>
                    <a:pt x="20" y="18"/>
                  </a:lnTo>
                  <a:lnTo>
                    <a:pt x="20" y="18"/>
                  </a:lnTo>
                  <a:lnTo>
                    <a:pt x="20" y="18"/>
                  </a:lnTo>
                  <a:lnTo>
                    <a:pt x="20" y="18"/>
                  </a:lnTo>
                  <a:lnTo>
                    <a:pt x="16" y="18"/>
                  </a:lnTo>
                  <a:lnTo>
                    <a:pt x="16" y="18"/>
                  </a:lnTo>
                  <a:lnTo>
                    <a:pt x="16" y="18"/>
                  </a:lnTo>
                  <a:lnTo>
                    <a:pt x="16" y="22"/>
                  </a:lnTo>
                  <a:lnTo>
                    <a:pt x="16" y="22"/>
                  </a:lnTo>
                  <a:lnTo>
                    <a:pt x="16" y="18"/>
                  </a:lnTo>
                  <a:lnTo>
                    <a:pt x="16" y="18"/>
                  </a:lnTo>
                  <a:lnTo>
                    <a:pt x="16" y="18"/>
                  </a:lnTo>
                  <a:lnTo>
                    <a:pt x="16" y="18"/>
                  </a:lnTo>
                  <a:lnTo>
                    <a:pt x="16" y="18"/>
                  </a:lnTo>
                  <a:lnTo>
                    <a:pt x="16" y="18"/>
                  </a:lnTo>
                  <a:lnTo>
                    <a:pt x="12" y="14"/>
                  </a:lnTo>
                  <a:lnTo>
                    <a:pt x="12" y="14"/>
                  </a:lnTo>
                  <a:lnTo>
                    <a:pt x="12" y="14"/>
                  </a:lnTo>
                  <a:lnTo>
                    <a:pt x="12" y="14"/>
                  </a:lnTo>
                  <a:lnTo>
                    <a:pt x="12" y="18"/>
                  </a:lnTo>
                  <a:lnTo>
                    <a:pt x="12" y="18"/>
                  </a:lnTo>
                  <a:lnTo>
                    <a:pt x="12" y="18"/>
                  </a:lnTo>
                  <a:lnTo>
                    <a:pt x="12" y="18"/>
                  </a:lnTo>
                  <a:lnTo>
                    <a:pt x="12" y="18"/>
                  </a:lnTo>
                  <a:lnTo>
                    <a:pt x="12" y="18"/>
                  </a:lnTo>
                  <a:lnTo>
                    <a:pt x="12" y="18"/>
                  </a:lnTo>
                  <a:lnTo>
                    <a:pt x="8" y="22"/>
                  </a:lnTo>
                  <a:lnTo>
                    <a:pt x="8" y="22"/>
                  </a:lnTo>
                  <a:lnTo>
                    <a:pt x="4" y="26"/>
                  </a:lnTo>
                  <a:lnTo>
                    <a:pt x="4" y="26"/>
                  </a:lnTo>
                  <a:lnTo>
                    <a:pt x="4"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0" y="22"/>
                  </a:lnTo>
                  <a:lnTo>
                    <a:pt x="0" y="22"/>
                  </a:lnTo>
                  <a:lnTo>
                    <a:pt x="4" y="22"/>
                  </a:lnTo>
                  <a:lnTo>
                    <a:pt x="4" y="22"/>
                  </a:lnTo>
                  <a:lnTo>
                    <a:pt x="4" y="22"/>
                  </a:lnTo>
                  <a:lnTo>
                    <a:pt x="4" y="22"/>
                  </a:lnTo>
                  <a:lnTo>
                    <a:pt x="4" y="22"/>
                  </a:lnTo>
                  <a:lnTo>
                    <a:pt x="4" y="18"/>
                  </a:lnTo>
                  <a:lnTo>
                    <a:pt x="4" y="18"/>
                  </a:lnTo>
                  <a:lnTo>
                    <a:pt x="4" y="14"/>
                  </a:lnTo>
                  <a:lnTo>
                    <a:pt x="4" y="14"/>
                  </a:lnTo>
                  <a:lnTo>
                    <a:pt x="4" y="14"/>
                  </a:lnTo>
                  <a:lnTo>
                    <a:pt x="4" y="14"/>
                  </a:lnTo>
                  <a:lnTo>
                    <a:pt x="4" y="14"/>
                  </a:lnTo>
                  <a:lnTo>
                    <a:pt x="0" y="10"/>
                  </a:lnTo>
                  <a:lnTo>
                    <a:pt x="0" y="10"/>
                  </a:lnTo>
                  <a:lnTo>
                    <a:pt x="0" y="10"/>
                  </a:lnTo>
                  <a:lnTo>
                    <a:pt x="0" y="10"/>
                  </a:lnTo>
                  <a:lnTo>
                    <a:pt x="0" y="10"/>
                  </a:lnTo>
                  <a:lnTo>
                    <a:pt x="0" y="10"/>
                  </a:lnTo>
                  <a:lnTo>
                    <a:pt x="0" y="10"/>
                  </a:lnTo>
                  <a:lnTo>
                    <a:pt x="0" y="10"/>
                  </a:lnTo>
                  <a:lnTo>
                    <a:pt x="0" y="10"/>
                  </a:lnTo>
                  <a:lnTo>
                    <a:pt x="0" y="1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198"/>
            <p:cNvSpPr>
              <a:spLocks/>
            </p:cNvSpPr>
            <p:nvPr/>
          </p:nvSpPr>
          <p:spPr bwMode="auto">
            <a:xfrm>
              <a:off x="2466975" y="4229168"/>
              <a:ext cx="22225" cy="31750"/>
            </a:xfrm>
            <a:custGeom>
              <a:avLst/>
              <a:gdLst>
                <a:gd name="T0" fmla="*/ 14 w 14"/>
                <a:gd name="T1" fmla="*/ 16 h 20"/>
                <a:gd name="T2" fmla="*/ 14 w 14"/>
                <a:gd name="T3" fmla="*/ 20 h 20"/>
                <a:gd name="T4" fmla="*/ 14 w 14"/>
                <a:gd name="T5" fmla="*/ 20 h 20"/>
                <a:gd name="T6" fmla="*/ 14 w 14"/>
                <a:gd name="T7" fmla="*/ 20 h 20"/>
                <a:gd name="T8" fmla="*/ 14 w 14"/>
                <a:gd name="T9" fmla="*/ 20 h 20"/>
                <a:gd name="T10" fmla="*/ 14 w 14"/>
                <a:gd name="T11" fmla="*/ 20 h 20"/>
                <a:gd name="T12" fmla="*/ 10 w 14"/>
                <a:gd name="T13" fmla="*/ 20 h 20"/>
                <a:gd name="T14" fmla="*/ 6 w 14"/>
                <a:gd name="T15" fmla="*/ 16 h 20"/>
                <a:gd name="T16" fmla="*/ 2 w 14"/>
                <a:gd name="T17" fmla="*/ 16 h 20"/>
                <a:gd name="T18" fmla="*/ 2 w 14"/>
                <a:gd name="T19" fmla="*/ 12 h 20"/>
                <a:gd name="T20" fmla="*/ 2 w 14"/>
                <a:gd name="T21" fmla="*/ 12 h 20"/>
                <a:gd name="T22" fmla="*/ 0 w 14"/>
                <a:gd name="T23" fmla="*/ 12 h 20"/>
                <a:gd name="T24" fmla="*/ 0 w 14"/>
                <a:gd name="T25" fmla="*/ 12 h 20"/>
                <a:gd name="T26" fmla="*/ 0 w 14"/>
                <a:gd name="T27" fmla="*/ 12 h 20"/>
                <a:gd name="T28" fmla="*/ 0 w 14"/>
                <a:gd name="T29" fmla="*/ 8 h 20"/>
                <a:gd name="T30" fmla="*/ 0 w 14"/>
                <a:gd name="T31" fmla="*/ 8 h 20"/>
                <a:gd name="T32" fmla="*/ 0 w 14"/>
                <a:gd name="T33" fmla="*/ 4 h 20"/>
                <a:gd name="T34" fmla="*/ 0 w 14"/>
                <a:gd name="T35" fmla="*/ 4 h 20"/>
                <a:gd name="T36" fmla="*/ 0 w 14"/>
                <a:gd name="T37" fmla="*/ 4 h 20"/>
                <a:gd name="T38" fmla="*/ 0 w 14"/>
                <a:gd name="T39" fmla="*/ 4 h 20"/>
                <a:gd name="T40" fmla="*/ 0 w 14"/>
                <a:gd name="T41" fmla="*/ 4 h 20"/>
                <a:gd name="T42" fmla="*/ 0 w 14"/>
                <a:gd name="T43" fmla="*/ 0 h 20"/>
                <a:gd name="T44" fmla="*/ 0 w 14"/>
                <a:gd name="T45" fmla="*/ 0 h 20"/>
                <a:gd name="T46" fmla="*/ 0 w 14"/>
                <a:gd name="T47" fmla="*/ 0 h 20"/>
                <a:gd name="T48" fmla="*/ 0 w 14"/>
                <a:gd name="T49" fmla="*/ 0 h 20"/>
                <a:gd name="T50" fmla="*/ 0 w 14"/>
                <a:gd name="T51" fmla="*/ 0 h 20"/>
                <a:gd name="T52" fmla="*/ 2 w 14"/>
                <a:gd name="T53" fmla="*/ 0 h 20"/>
                <a:gd name="T54" fmla="*/ 2 w 14"/>
                <a:gd name="T55" fmla="*/ 0 h 20"/>
                <a:gd name="T56" fmla="*/ 2 w 14"/>
                <a:gd name="T57" fmla="*/ 0 h 20"/>
                <a:gd name="T58" fmla="*/ 6 w 14"/>
                <a:gd name="T59" fmla="*/ 4 h 20"/>
                <a:gd name="T60" fmla="*/ 6 w 14"/>
                <a:gd name="T61" fmla="*/ 4 h 20"/>
                <a:gd name="T62" fmla="*/ 6 w 14"/>
                <a:gd name="T63" fmla="*/ 4 h 20"/>
                <a:gd name="T64" fmla="*/ 10 w 14"/>
                <a:gd name="T65" fmla="*/ 8 h 20"/>
                <a:gd name="T66" fmla="*/ 10 w 14"/>
                <a:gd name="T67" fmla="*/ 8 h 20"/>
                <a:gd name="T68" fmla="*/ 10 w 14"/>
                <a:gd name="T69" fmla="*/ 8 h 20"/>
                <a:gd name="T70" fmla="*/ 14 w 14"/>
                <a:gd name="T71" fmla="*/ 12 h 20"/>
                <a:gd name="T72" fmla="*/ 14 w 14"/>
                <a:gd name="T73" fmla="*/ 16 h 20"/>
                <a:gd name="T74" fmla="*/ 14 w 14"/>
                <a:gd name="T75" fmla="*/ 16 h 20"/>
                <a:gd name="T76" fmla="*/ 14 w 14"/>
                <a:gd name="T77" fmla="*/ 16 h 20"/>
                <a:gd name="T78" fmla="*/ 14 w 14"/>
                <a:gd name="T79" fmla="*/ 16 h 20"/>
                <a:gd name="T80" fmla="*/ 14 w 14"/>
                <a:gd name="T8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0">
                  <a:moveTo>
                    <a:pt x="14" y="16"/>
                  </a:moveTo>
                  <a:lnTo>
                    <a:pt x="14" y="16"/>
                  </a:lnTo>
                  <a:lnTo>
                    <a:pt x="14" y="20"/>
                  </a:lnTo>
                  <a:lnTo>
                    <a:pt x="14" y="20"/>
                  </a:lnTo>
                  <a:lnTo>
                    <a:pt x="14" y="20"/>
                  </a:lnTo>
                  <a:lnTo>
                    <a:pt x="14" y="20"/>
                  </a:lnTo>
                  <a:lnTo>
                    <a:pt x="14" y="20"/>
                  </a:lnTo>
                  <a:lnTo>
                    <a:pt x="14" y="20"/>
                  </a:lnTo>
                  <a:lnTo>
                    <a:pt x="14" y="20"/>
                  </a:lnTo>
                  <a:lnTo>
                    <a:pt x="14" y="20"/>
                  </a:lnTo>
                  <a:lnTo>
                    <a:pt x="14" y="20"/>
                  </a:lnTo>
                  <a:lnTo>
                    <a:pt x="14" y="20"/>
                  </a:lnTo>
                  <a:lnTo>
                    <a:pt x="14" y="20"/>
                  </a:lnTo>
                  <a:lnTo>
                    <a:pt x="10" y="20"/>
                  </a:lnTo>
                  <a:lnTo>
                    <a:pt x="10" y="16"/>
                  </a:lnTo>
                  <a:lnTo>
                    <a:pt x="6" y="16"/>
                  </a:lnTo>
                  <a:lnTo>
                    <a:pt x="6" y="16"/>
                  </a:lnTo>
                  <a:lnTo>
                    <a:pt x="2" y="16"/>
                  </a:lnTo>
                  <a:lnTo>
                    <a:pt x="2" y="16"/>
                  </a:lnTo>
                  <a:lnTo>
                    <a:pt x="2" y="12"/>
                  </a:lnTo>
                  <a:lnTo>
                    <a:pt x="2" y="12"/>
                  </a:lnTo>
                  <a:lnTo>
                    <a:pt x="2" y="12"/>
                  </a:lnTo>
                  <a:lnTo>
                    <a:pt x="0" y="12"/>
                  </a:lnTo>
                  <a:lnTo>
                    <a:pt x="0" y="12"/>
                  </a:lnTo>
                  <a:lnTo>
                    <a:pt x="0" y="12"/>
                  </a:lnTo>
                  <a:lnTo>
                    <a:pt x="0" y="12"/>
                  </a:lnTo>
                  <a:lnTo>
                    <a:pt x="0" y="12"/>
                  </a:lnTo>
                  <a:lnTo>
                    <a:pt x="0" y="12"/>
                  </a:lnTo>
                  <a:lnTo>
                    <a:pt x="0" y="8"/>
                  </a:lnTo>
                  <a:lnTo>
                    <a:pt x="0" y="8"/>
                  </a:lnTo>
                  <a:lnTo>
                    <a:pt x="0" y="8"/>
                  </a:lnTo>
                  <a:lnTo>
                    <a:pt x="0" y="8"/>
                  </a:lnTo>
                  <a:lnTo>
                    <a:pt x="0" y="8"/>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6" y="4"/>
                  </a:lnTo>
                  <a:lnTo>
                    <a:pt x="6" y="4"/>
                  </a:lnTo>
                  <a:lnTo>
                    <a:pt x="6" y="4"/>
                  </a:lnTo>
                  <a:lnTo>
                    <a:pt x="6" y="4"/>
                  </a:lnTo>
                  <a:lnTo>
                    <a:pt x="6" y="4"/>
                  </a:lnTo>
                  <a:lnTo>
                    <a:pt x="10" y="8"/>
                  </a:lnTo>
                  <a:lnTo>
                    <a:pt x="10" y="8"/>
                  </a:lnTo>
                  <a:lnTo>
                    <a:pt x="10" y="8"/>
                  </a:lnTo>
                  <a:lnTo>
                    <a:pt x="10" y="8"/>
                  </a:lnTo>
                  <a:lnTo>
                    <a:pt x="10" y="8"/>
                  </a:lnTo>
                  <a:lnTo>
                    <a:pt x="10" y="8"/>
                  </a:lnTo>
                  <a:lnTo>
                    <a:pt x="10" y="12"/>
                  </a:lnTo>
                  <a:lnTo>
                    <a:pt x="14" y="12"/>
                  </a:lnTo>
                  <a:lnTo>
                    <a:pt x="14" y="12"/>
                  </a:lnTo>
                  <a:lnTo>
                    <a:pt x="14" y="16"/>
                  </a:lnTo>
                  <a:lnTo>
                    <a:pt x="14" y="16"/>
                  </a:lnTo>
                  <a:lnTo>
                    <a:pt x="14" y="16"/>
                  </a:lnTo>
                  <a:lnTo>
                    <a:pt x="14" y="16"/>
                  </a:lnTo>
                  <a:lnTo>
                    <a:pt x="14" y="16"/>
                  </a:lnTo>
                  <a:lnTo>
                    <a:pt x="14" y="16"/>
                  </a:lnTo>
                  <a:lnTo>
                    <a:pt x="14" y="16"/>
                  </a:lnTo>
                  <a:lnTo>
                    <a:pt x="14" y="16"/>
                  </a:lnTo>
                  <a:lnTo>
                    <a:pt x="14" y="16"/>
                  </a:lnTo>
                  <a:lnTo>
                    <a:pt x="14" y="1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199"/>
            <p:cNvSpPr>
              <a:spLocks/>
            </p:cNvSpPr>
            <p:nvPr/>
          </p:nvSpPr>
          <p:spPr bwMode="auto">
            <a:xfrm>
              <a:off x="2530475" y="3343343"/>
              <a:ext cx="12700" cy="9525"/>
            </a:xfrm>
            <a:custGeom>
              <a:avLst/>
              <a:gdLst>
                <a:gd name="T0" fmla="*/ 4 w 8"/>
                <a:gd name="T1" fmla="*/ 4 h 6"/>
                <a:gd name="T2" fmla="*/ 4 w 8"/>
                <a:gd name="T3" fmla="*/ 4 h 6"/>
                <a:gd name="T4" fmla="*/ 8 w 8"/>
                <a:gd name="T5" fmla="*/ 4 h 6"/>
                <a:gd name="T6" fmla="*/ 8 w 8"/>
                <a:gd name="T7" fmla="*/ 4 h 6"/>
                <a:gd name="T8" fmla="*/ 8 w 8"/>
                <a:gd name="T9" fmla="*/ 4 h 6"/>
                <a:gd name="T10" fmla="*/ 8 w 8"/>
                <a:gd name="T11" fmla="*/ 4 h 6"/>
                <a:gd name="T12" fmla="*/ 8 w 8"/>
                <a:gd name="T13" fmla="*/ 4 h 6"/>
                <a:gd name="T14" fmla="*/ 8 w 8"/>
                <a:gd name="T15" fmla="*/ 4 h 6"/>
                <a:gd name="T16" fmla="*/ 8 w 8"/>
                <a:gd name="T17" fmla="*/ 6 h 6"/>
                <a:gd name="T18" fmla="*/ 8 w 8"/>
                <a:gd name="T19" fmla="*/ 6 h 6"/>
                <a:gd name="T20" fmla="*/ 8 w 8"/>
                <a:gd name="T21" fmla="*/ 6 h 6"/>
                <a:gd name="T22" fmla="*/ 8 w 8"/>
                <a:gd name="T23" fmla="*/ 6 h 6"/>
                <a:gd name="T24" fmla="*/ 8 w 8"/>
                <a:gd name="T25" fmla="*/ 6 h 6"/>
                <a:gd name="T26" fmla="*/ 8 w 8"/>
                <a:gd name="T27" fmla="*/ 6 h 6"/>
                <a:gd name="T28" fmla="*/ 4 w 8"/>
                <a:gd name="T29" fmla="*/ 6 h 6"/>
                <a:gd name="T30" fmla="*/ 4 w 8"/>
                <a:gd name="T31" fmla="*/ 6 h 6"/>
                <a:gd name="T32" fmla="*/ 4 w 8"/>
                <a:gd name="T33" fmla="*/ 6 h 6"/>
                <a:gd name="T34" fmla="*/ 4 w 8"/>
                <a:gd name="T35" fmla="*/ 6 h 6"/>
                <a:gd name="T36" fmla="*/ 0 w 8"/>
                <a:gd name="T37" fmla="*/ 6 h 6"/>
                <a:gd name="T38" fmla="*/ 0 w 8"/>
                <a:gd name="T39" fmla="*/ 6 h 6"/>
                <a:gd name="T40" fmla="*/ 0 w 8"/>
                <a:gd name="T41" fmla="*/ 6 h 6"/>
                <a:gd name="T42" fmla="*/ 0 w 8"/>
                <a:gd name="T43" fmla="*/ 6 h 6"/>
                <a:gd name="T44" fmla="*/ 0 w 8"/>
                <a:gd name="T45" fmla="*/ 6 h 6"/>
                <a:gd name="T46" fmla="*/ 0 w 8"/>
                <a:gd name="T47" fmla="*/ 6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4 w 8"/>
                <a:gd name="T61" fmla="*/ 6 h 6"/>
                <a:gd name="T62" fmla="*/ 4 w 8"/>
                <a:gd name="T63" fmla="*/ 6 h 6"/>
                <a:gd name="T64" fmla="*/ 4 w 8"/>
                <a:gd name="T65" fmla="*/ 6 h 6"/>
                <a:gd name="T66" fmla="*/ 0 w 8"/>
                <a:gd name="T67" fmla="*/ 4 h 6"/>
                <a:gd name="T68" fmla="*/ 0 w 8"/>
                <a:gd name="T69" fmla="*/ 4 h 6"/>
                <a:gd name="T70" fmla="*/ 0 w 8"/>
                <a:gd name="T71" fmla="*/ 4 h 6"/>
                <a:gd name="T72" fmla="*/ 4 w 8"/>
                <a:gd name="T73" fmla="*/ 4 h 6"/>
                <a:gd name="T74" fmla="*/ 4 w 8"/>
                <a:gd name="T75" fmla="*/ 4 h 6"/>
                <a:gd name="T76" fmla="*/ 4 w 8"/>
                <a:gd name="T77" fmla="*/ 4 h 6"/>
                <a:gd name="T78" fmla="*/ 4 w 8"/>
                <a:gd name="T79" fmla="*/ 0 h 6"/>
                <a:gd name="T80" fmla="*/ 4 w 8"/>
                <a:gd name="T81" fmla="*/ 0 h 6"/>
                <a:gd name="T82" fmla="*/ 4 w 8"/>
                <a:gd name="T83" fmla="*/ 0 h 6"/>
                <a:gd name="T84" fmla="*/ 4 w 8"/>
                <a:gd name="T85" fmla="*/ 0 h 6"/>
                <a:gd name="T86" fmla="*/ 4 w 8"/>
                <a:gd name="T87" fmla="*/ 0 h 6"/>
                <a:gd name="T88" fmla="*/ 4 w 8"/>
                <a:gd name="T89" fmla="*/ 4 h 6"/>
                <a:gd name="T90" fmla="*/ 4 w 8"/>
                <a:gd name="T91" fmla="*/ 4 h 6"/>
                <a:gd name="T92" fmla="*/ 4 w 8"/>
                <a:gd name="T93" fmla="*/ 4 h 6"/>
                <a:gd name="T94" fmla="*/ 4 w 8"/>
                <a:gd name="T95" fmla="*/ 4 h 6"/>
                <a:gd name="T96" fmla="*/ 4 w 8"/>
                <a:gd name="T97" fmla="*/ 4 h 6"/>
                <a:gd name="T98" fmla="*/ 4 w 8"/>
                <a:gd name="T99" fmla="*/ 4 h 6"/>
                <a:gd name="T100" fmla="*/ 4 w 8"/>
                <a:gd name="T10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 h="6">
                  <a:moveTo>
                    <a:pt x="4" y="4"/>
                  </a:moveTo>
                  <a:lnTo>
                    <a:pt x="4"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4" y="6"/>
                  </a:lnTo>
                  <a:lnTo>
                    <a:pt x="4" y="6"/>
                  </a:lnTo>
                  <a:lnTo>
                    <a:pt x="4" y="6"/>
                  </a:lnTo>
                  <a:lnTo>
                    <a:pt x="4" y="6"/>
                  </a:lnTo>
                  <a:lnTo>
                    <a:pt x="0" y="6"/>
                  </a:lnTo>
                  <a:lnTo>
                    <a:pt x="0" y="6"/>
                  </a:lnTo>
                  <a:lnTo>
                    <a:pt x="0" y="6"/>
                  </a:lnTo>
                  <a:lnTo>
                    <a:pt x="0" y="6"/>
                  </a:lnTo>
                  <a:lnTo>
                    <a:pt x="0" y="6"/>
                  </a:lnTo>
                  <a:lnTo>
                    <a:pt x="0" y="6"/>
                  </a:lnTo>
                  <a:lnTo>
                    <a:pt x="0" y="6"/>
                  </a:lnTo>
                  <a:lnTo>
                    <a:pt x="0" y="6"/>
                  </a:lnTo>
                  <a:lnTo>
                    <a:pt x="0" y="6"/>
                  </a:lnTo>
                  <a:lnTo>
                    <a:pt x="0" y="6"/>
                  </a:lnTo>
                  <a:lnTo>
                    <a:pt x="0" y="6"/>
                  </a:lnTo>
                  <a:lnTo>
                    <a:pt x="0" y="6"/>
                  </a:lnTo>
                  <a:lnTo>
                    <a:pt x="4" y="6"/>
                  </a:lnTo>
                  <a:lnTo>
                    <a:pt x="4" y="6"/>
                  </a:lnTo>
                  <a:lnTo>
                    <a:pt x="4" y="6"/>
                  </a:lnTo>
                  <a:lnTo>
                    <a:pt x="0" y="4"/>
                  </a:lnTo>
                  <a:lnTo>
                    <a:pt x="0" y="4"/>
                  </a:lnTo>
                  <a:lnTo>
                    <a:pt x="0" y="4"/>
                  </a:lnTo>
                  <a:lnTo>
                    <a:pt x="4" y="4"/>
                  </a:lnTo>
                  <a:lnTo>
                    <a:pt x="4" y="4"/>
                  </a:lnTo>
                  <a:lnTo>
                    <a:pt x="4" y="4"/>
                  </a:lnTo>
                  <a:lnTo>
                    <a:pt x="4" y="0"/>
                  </a:lnTo>
                  <a:lnTo>
                    <a:pt x="4" y="0"/>
                  </a:lnTo>
                  <a:lnTo>
                    <a:pt x="4" y="0"/>
                  </a:lnTo>
                  <a:lnTo>
                    <a:pt x="4" y="0"/>
                  </a:lnTo>
                  <a:lnTo>
                    <a:pt x="4" y="0"/>
                  </a:lnTo>
                  <a:lnTo>
                    <a:pt x="4" y="4"/>
                  </a:lnTo>
                  <a:lnTo>
                    <a:pt x="4" y="4"/>
                  </a:lnTo>
                  <a:lnTo>
                    <a:pt x="4" y="4"/>
                  </a:lnTo>
                  <a:lnTo>
                    <a:pt x="4" y="4"/>
                  </a:lnTo>
                  <a:lnTo>
                    <a:pt x="4" y="4"/>
                  </a:lnTo>
                  <a:lnTo>
                    <a:pt x="4" y="4"/>
                  </a:lnTo>
                  <a:lnTo>
                    <a:pt x="4" y="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200"/>
            <p:cNvSpPr>
              <a:spLocks/>
            </p:cNvSpPr>
            <p:nvPr/>
          </p:nvSpPr>
          <p:spPr bwMode="auto">
            <a:xfrm>
              <a:off x="8270875" y="5524568"/>
              <a:ext cx="136525" cy="222250"/>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201"/>
            <p:cNvSpPr>
              <a:spLocks/>
            </p:cNvSpPr>
            <p:nvPr/>
          </p:nvSpPr>
          <p:spPr bwMode="auto">
            <a:xfrm>
              <a:off x="8270875" y="5524568"/>
              <a:ext cx="136525" cy="222250"/>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path>
              </a:pathLst>
            </a:custGeom>
            <a:noFill/>
            <a:ln w="9525">
              <a:solidFill>
                <a:schemeClr val="tx1">
                  <a:lumMod val="65000"/>
                  <a:lumOff val="3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Freeform 202"/>
            <p:cNvSpPr>
              <a:spLocks/>
            </p:cNvSpPr>
            <p:nvPr/>
          </p:nvSpPr>
          <p:spPr bwMode="auto">
            <a:xfrm>
              <a:off x="8134350" y="5708718"/>
              <a:ext cx="177800" cy="193675"/>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203"/>
            <p:cNvSpPr>
              <a:spLocks/>
            </p:cNvSpPr>
            <p:nvPr/>
          </p:nvSpPr>
          <p:spPr bwMode="auto">
            <a:xfrm>
              <a:off x="8134350" y="5708718"/>
              <a:ext cx="177800" cy="193675"/>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path>
              </a:pathLst>
            </a:custGeom>
            <a:noFill/>
            <a:ln w="9525">
              <a:solidFill>
                <a:schemeClr val="tx1">
                  <a:lumMod val="65000"/>
                  <a:lumOff val="3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Freeform 204"/>
            <p:cNvSpPr>
              <a:spLocks noEditPoints="1"/>
            </p:cNvSpPr>
            <p:nvPr/>
          </p:nvSpPr>
          <p:spPr bwMode="auto">
            <a:xfrm>
              <a:off x="7908925" y="4749868"/>
              <a:ext cx="215900" cy="117475"/>
            </a:xfrm>
            <a:custGeom>
              <a:avLst/>
              <a:gdLst>
                <a:gd name="T0" fmla="*/ 6 w 136"/>
                <a:gd name="T1" fmla="*/ 8 h 74"/>
                <a:gd name="T2" fmla="*/ 8 w 136"/>
                <a:gd name="T3" fmla="*/ 4 h 74"/>
                <a:gd name="T4" fmla="*/ 14 w 136"/>
                <a:gd name="T5" fmla="*/ 10 h 74"/>
                <a:gd name="T6" fmla="*/ 14 w 136"/>
                <a:gd name="T7" fmla="*/ 12 h 74"/>
                <a:gd name="T8" fmla="*/ 48 w 136"/>
                <a:gd name="T9" fmla="*/ 26 h 74"/>
                <a:gd name="T10" fmla="*/ 30 w 136"/>
                <a:gd name="T11" fmla="*/ 12 h 74"/>
                <a:gd name="T12" fmla="*/ 48 w 136"/>
                <a:gd name="T13" fmla="*/ 26 h 74"/>
                <a:gd name="T14" fmla="*/ 48 w 136"/>
                <a:gd name="T15" fmla="*/ 26 h 74"/>
                <a:gd name="T16" fmla="*/ 0 w 136"/>
                <a:gd name="T17" fmla="*/ 14 h 74"/>
                <a:gd name="T18" fmla="*/ 2 w 136"/>
                <a:gd name="T19" fmla="*/ 18 h 74"/>
                <a:gd name="T20" fmla="*/ 2 w 136"/>
                <a:gd name="T21" fmla="*/ 18 h 74"/>
                <a:gd name="T22" fmla="*/ 6 w 136"/>
                <a:gd name="T23" fmla="*/ 20 h 74"/>
                <a:gd name="T24" fmla="*/ 10 w 136"/>
                <a:gd name="T25" fmla="*/ 16 h 74"/>
                <a:gd name="T26" fmla="*/ 10 w 136"/>
                <a:gd name="T27" fmla="*/ 22 h 74"/>
                <a:gd name="T28" fmla="*/ 18 w 136"/>
                <a:gd name="T29" fmla="*/ 28 h 74"/>
                <a:gd name="T30" fmla="*/ 12 w 136"/>
                <a:gd name="T31" fmla="*/ 22 h 74"/>
                <a:gd name="T32" fmla="*/ 18 w 136"/>
                <a:gd name="T33" fmla="*/ 22 h 74"/>
                <a:gd name="T34" fmla="*/ 18 w 136"/>
                <a:gd name="T35" fmla="*/ 28 h 74"/>
                <a:gd name="T36" fmla="*/ 18 w 136"/>
                <a:gd name="T37" fmla="*/ 28 h 74"/>
                <a:gd name="T38" fmla="*/ 12 w 136"/>
                <a:gd name="T39" fmla="*/ 28 h 74"/>
                <a:gd name="T40" fmla="*/ 12 w 136"/>
                <a:gd name="T41" fmla="*/ 28 h 74"/>
                <a:gd name="T42" fmla="*/ 12 w 136"/>
                <a:gd name="T43" fmla="*/ 28 h 74"/>
                <a:gd name="T44" fmla="*/ 20 w 136"/>
                <a:gd name="T45" fmla="*/ 28 h 74"/>
                <a:gd name="T46" fmla="*/ 22 w 136"/>
                <a:gd name="T47" fmla="*/ 28 h 74"/>
                <a:gd name="T48" fmla="*/ 22 w 136"/>
                <a:gd name="T49" fmla="*/ 28 h 74"/>
                <a:gd name="T50" fmla="*/ 132 w 136"/>
                <a:gd name="T51" fmla="*/ 56 h 74"/>
                <a:gd name="T52" fmla="*/ 134 w 136"/>
                <a:gd name="T53" fmla="*/ 60 h 74"/>
                <a:gd name="T54" fmla="*/ 134 w 136"/>
                <a:gd name="T55" fmla="*/ 60 h 74"/>
                <a:gd name="T56" fmla="*/ 48 w 136"/>
                <a:gd name="T57" fmla="*/ 68 h 74"/>
                <a:gd name="T58" fmla="*/ 58 w 136"/>
                <a:gd name="T59" fmla="*/ 74 h 74"/>
                <a:gd name="T60" fmla="*/ 58 w 136"/>
                <a:gd name="T61" fmla="*/ 74 h 74"/>
                <a:gd name="T62" fmla="*/ 70 w 136"/>
                <a:gd name="T63" fmla="*/ 42 h 74"/>
                <a:gd name="T64" fmla="*/ 58 w 136"/>
                <a:gd name="T65" fmla="*/ 22 h 74"/>
                <a:gd name="T66" fmla="*/ 64 w 136"/>
                <a:gd name="T67" fmla="*/ 28 h 74"/>
                <a:gd name="T68" fmla="*/ 68 w 136"/>
                <a:gd name="T69" fmla="*/ 34 h 74"/>
                <a:gd name="T70" fmla="*/ 68 w 136"/>
                <a:gd name="T71" fmla="*/ 34 h 74"/>
                <a:gd name="T72" fmla="*/ 60 w 136"/>
                <a:gd name="T73" fmla="*/ 46 h 74"/>
                <a:gd name="T74" fmla="*/ 44 w 136"/>
                <a:gd name="T75" fmla="*/ 38 h 74"/>
                <a:gd name="T76" fmla="*/ 62 w 136"/>
                <a:gd name="T77" fmla="*/ 46 h 74"/>
                <a:gd name="T78" fmla="*/ 62 w 136"/>
                <a:gd name="T79" fmla="*/ 46 h 74"/>
                <a:gd name="T80" fmla="*/ 84 w 136"/>
                <a:gd name="T81" fmla="*/ 60 h 74"/>
                <a:gd name="T82" fmla="*/ 68 w 136"/>
                <a:gd name="T83" fmla="*/ 50 h 74"/>
                <a:gd name="T84" fmla="*/ 84 w 136"/>
                <a:gd name="T85" fmla="*/ 56 h 74"/>
                <a:gd name="T86" fmla="*/ 84 w 136"/>
                <a:gd name="T8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74">
                  <a:moveTo>
                    <a:pt x="14" y="12"/>
                  </a:moveTo>
                  <a:lnTo>
                    <a:pt x="6" y="8"/>
                  </a:lnTo>
                  <a:lnTo>
                    <a:pt x="0" y="0"/>
                  </a:lnTo>
                  <a:lnTo>
                    <a:pt x="8" y="4"/>
                  </a:lnTo>
                  <a:lnTo>
                    <a:pt x="10" y="6"/>
                  </a:lnTo>
                  <a:lnTo>
                    <a:pt x="14" y="10"/>
                  </a:lnTo>
                  <a:lnTo>
                    <a:pt x="14" y="12"/>
                  </a:lnTo>
                  <a:lnTo>
                    <a:pt x="14" y="12"/>
                  </a:lnTo>
                  <a:lnTo>
                    <a:pt x="14" y="12"/>
                  </a:lnTo>
                  <a:close/>
                  <a:moveTo>
                    <a:pt x="48" y="26"/>
                  </a:moveTo>
                  <a:lnTo>
                    <a:pt x="34" y="18"/>
                  </a:lnTo>
                  <a:lnTo>
                    <a:pt x="30" y="12"/>
                  </a:lnTo>
                  <a:lnTo>
                    <a:pt x="48" y="22"/>
                  </a:lnTo>
                  <a:lnTo>
                    <a:pt x="48" y="26"/>
                  </a:lnTo>
                  <a:lnTo>
                    <a:pt x="48" y="26"/>
                  </a:lnTo>
                  <a:lnTo>
                    <a:pt x="48" y="26"/>
                  </a:lnTo>
                  <a:close/>
                  <a:moveTo>
                    <a:pt x="2" y="18"/>
                  </a:moveTo>
                  <a:lnTo>
                    <a:pt x="0" y="14"/>
                  </a:lnTo>
                  <a:lnTo>
                    <a:pt x="6" y="16"/>
                  </a:lnTo>
                  <a:lnTo>
                    <a:pt x="2" y="18"/>
                  </a:lnTo>
                  <a:lnTo>
                    <a:pt x="2" y="18"/>
                  </a:lnTo>
                  <a:lnTo>
                    <a:pt x="2" y="18"/>
                  </a:lnTo>
                  <a:close/>
                  <a:moveTo>
                    <a:pt x="10" y="22"/>
                  </a:moveTo>
                  <a:lnTo>
                    <a:pt x="6" y="20"/>
                  </a:lnTo>
                  <a:lnTo>
                    <a:pt x="8" y="16"/>
                  </a:lnTo>
                  <a:lnTo>
                    <a:pt x="10" y="16"/>
                  </a:lnTo>
                  <a:lnTo>
                    <a:pt x="10" y="22"/>
                  </a:lnTo>
                  <a:lnTo>
                    <a:pt x="10" y="22"/>
                  </a:lnTo>
                  <a:lnTo>
                    <a:pt x="10" y="22"/>
                  </a:lnTo>
                  <a:close/>
                  <a:moveTo>
                    <a:pt x="18" y="28"/>
                  </a:moveTo>
                  <a:lnTo>
                    <a:pt x="14" y="22"/>
                  </a:lnTo>
                  <a:lnTo>
                    <a:pt x="12" y="22"/>
                  </a:lnTo>
                  <a:lnTo>
                    <a:pt x="12" y="18"/>
                  </a:lnTo>
                  <a:lnTo>
                    <a:pt x="18" y="22"/>
                  </a:lnTo>
                  <a:lnTo>
                    <a:pt x="20" y="26"/>
                  </a:lnTo>
                  <a:lnTo>
                    <a:pt x="18" y="28"/>
                  </a:lnTo>
                  <a:lnTo>
                    <a:pt x="18" y="28"/>
                  </a:lnTo>
                  <a:lnTo>
                    <a:pt x="18" y="28"/>
                  </a:lnTo>
                  <a:close/>
                  <a:moveTo>
                    <a:pt x="12" y="28"/>
                  </a:moveTo>
                  <a:lnTo>
                    <a:pt x="12" y="28"/>
                  </a:lnTo>
                  <a:lnTo>
                    <a:pt x="12" y="24"/>
                  </a:lnTo>
                  <a:lnTo>
                    <a:pt x="12" y="28"/>
                  </a:lnTo>
                  <a:lnTo>
                    <a:pt x="12" y="28"/>
                  </a:lnTo>
                  <a:lnTo>
                    <a:pt x="12" y="28"/>
                  </a:lnTo>
                  <a:close/>
                  <a:moveTo>
                    <a:pt x="22" y="28"/>
                  </a:moveTo>
                  <a:lnTo>
                    <a:pt x="20" y="28"/>
                  </a:lnTo>
                  <a:lnTo>
                    <a:pt x="24" y="26"/>
                  </a:lnTo>
                  <a:lnTo>
                    <a:pt x="22" y="28"/>
                  </a:lnTo>
                  <a:lnTo>
                    <a:pt x="22" y="28"/>
                  </a:lnTo>
                  <a:lnTo>
                    <a:pt x="22" y="28"/>
                  </a:lnTo>
                  <a:close/>
                  <a:moveTo>
                    <a:pt x="134" y="60"/>
                  </a:moveTo>
                  <a:lnTo>
                    <a:pt x="132" y="56"/>
                  </a:lnTo>
                  <a:lnTo>
                    <a:pt x="136" y="56"/>
                  </a:lnTo>
                  <a:lnTo>
                    <a:pt x="134" y="60"/>
                  </a:lnTo>
                  <a:lnTo>
                    <a:pt x="134" y="60"/>
                  </a:lnTo>
                  <a:lnTo>
                    <a:pt x="134" y="60"/>
                  </a:lnTo>
                  <a:close/>
                  <a:moveTo>
                    <a:pt x="58" y="74"/>
                  </a:moveTo>
                  <a:lnTo>
                    <a:pt x="48" y="68"/>
                  </a:lnTo>
                  <a:lnTo>
                    <a:pt x="56" y="72"/>
                  </a:lnTo>
                  <a:lnTo>
                    <a:pt x="58" y="74"/>
                  </a:lnTo>
                  <a:lnTo>
                    <a:pt x="58" y="74"/>
                  </a:lnTo>
                  <a:lnTo>
                    <a:pt x="58" y="74"/>
                  </a:lnTo>
                  <a:close/>
                  <a:moveTo>
                    <a:pt x="68" y="34"/>
                  </a:moveTo>
                  <a:lnTo>
                    <a:pt x="70" y="42"/>
                  </a:lnTo>
                  <a:lnTo>
                    <a:pt x="62" y="34"/>
                  </a:lnTo>
                  <a:lnTo>
                    <a:pt x="58" y="22"/>
                  </a:lnTo>
                  <a:lnTo>
                    <a:pt x="62" y="24"/>
                  </a:lnTo>
                  <a:lnTo>
                    <a:pt x="64" y="28"/>
                  </a:lnTo>
                  <a:lnTo>
                    <a:pt x="64" y="30"/>
                  </a:lnTo>
                  <a:lnTo>
                    <a:pt x="68" y="34"/>
                  </a:lnTo>
                  <a:lnTo>
                    <a:pt x="68" y="34"/>
                  </a:lnTo>
                  <a:lnTo>
                    <a:pt x="68" y="34"/>
                  </a:lnTo>
                  <a:close/>
                  <a:moveTo>
                    <a:pt x="62" y="46"/>
                  </a:moveTo>
                  <a:lnTo>
                    <a:pt x="60" y="46"/>
                  </a:lnTo>
                  <a:lnTo>
                    <a:pt x="48" y="44"/>
                  </a:lnTo>
                  <a:lnTo>
                    <a:pt x="44" y="38"/>
                  </a:lnTo>
                  <a:lnTo>
                    <a:pt x="56" y="40"/>
                  </a:lnTo>
                  <a:lnTo>
                    <a:pt x="62" y="46"/>
                  </a:lnTo>
                  <a:lnTo>
                    <a:pt x="62" y="46"/>
                  </a:lnTo>
                  <a:lnTo>
                    <a:pt x="62" y="46"/>
                  </a:lnTo>
                  <a:close/>
                  <a:moveTo>
                    <a:pt x="84" y="56"/>
                  </a:moveTo>
                  <a:lnTo>
                    <a:pt x="84" y="60"/>
                  </a:lnTo>
                  <a:lnTo>
                    <a:pt x="76" y="56"/>
                  </a:lnTo>
                  <a:lnTo>
                    <a:pt x="68" y="50"/>
                  </a:lnTo>
                  <a:lnTo>
                    <a:pt x="80" y="54"/>
                  </a:lnTo>
                  <a:lnTo>
                    <a:pt x="84" y="56"/>
                  </a:lnTo>
                  <a:lnTo>
                    <a:pt x="84" y="56"/>
                  </a:lnTo>
                  <a:lnTo>
                    <a:pt x="84" y="5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205"/>
            <p:cNvSpPr>
              <a:spLocks noEditPoints="1"/>
            </p:cNvSpPr>
            <p:nvPr/>
          </p:nvSpPr>
          <p:spPr bwMode="auto">
            <a:xfrm>
              <a:off x="8378825" y="4965768"/>
              <a:ext cx="60325" cy="69850"/>
            </a:xfrm>
            <a:custGeom>
              <a:avLst/>
              <a:gdLst>
                <a:gd name="T0" fmla="*/ 38 w 38"/>
                <a:gd name="T1" fmla="*/ 0 h 44"/>
                <a:gd name="T2" fmla="*/ 30 w 38"/>
                <a:gd name="T3" fmla="*/ 8 h 44"/>
                <a:gd name="T4" fmla="*/ 36 w 38"/>
                <a:gd name="T5" fmla="*/ 4 h 44"/>
                <a:gd name="T6" fmla="*/ 36 w 38"/>
                <a:gd name="T7" fmla="*/ 8 h 44"/>
                <a:gd name="T8" fmla="*/ 28 w 38"/>
                <a:gd name="T9" fmla="*/ 8 h 44"/>
                <a:gd name="T10" fmla="*/ 28 w 38"/>
                <a:gd name="T11" fmla="*/ 8 h 44"/>
                <a:gd name="T12" fmla="*/ 20 w 38"/>
                <a:gd name="T13" fmla="*/ 14 h 44"/>
                <a:gd name="T14" fmla="*/ 16 w 38"/>
                <a:gd name="T15" fmla="*/ 8 h 44"/>
                <a:gd name="T16" fmla="*/ 22 w 38"/>
                <a:gd name="T17" fmla="*/ 4 h 44"/>
                <a:gd name="T18" fmla="*/ 38 w 38"/>
                <a:gd name="T19" fmla="*/ 0 h 44"/>
                <a:gd name="T20" fmla="*/ 38 w 38"/>
                <a:gd name="T21" fmla="*/ 0 h 44"/>
                <a:gd name="T22" fmla="*/ 38 w 38"/>
                <a:gd name="T23" fmla="*/ 0 h 44"/>
                <a:gd name="T24" fmla="*/ 38 w 38"/>
                <a:gd name="T25" fmla="*/ 0 h 44"/>
                <a:gd name="T26" fmla="*/ 2 w 38"/>
                <a:gd name="T27" fmla="*/ 30 h 44"/>
                <a:gd name="T28" fmla="*/ 0 w 38"/>
                <a:gd name="T29" fmla="*/ 26 h 44"/>
                <a:gd name="T30" fmla="*/ 4 w 38"/>
                <a:gd name="T31" fmla="*/ 20 h 44"/>
                <a:gd name="T32" fmla="*/ 12 w 38"/>
                <a:gd name="T33" fmla="*/ 16 h 44"/>
                <a:gd name="T34" fmla="*/ 16 w 38"/>
                <a:gd name="T35" fmla="*/ 22 h 44"/>
                <a:gd name="T36" fmla="*/ 18 w 38"/>
                <a:gd name="T37" fmla="*/ 28 h 44"/>
                <a:gd name="T38" fmla="*/ 16 w 38"/>
                <a:gd name="T39" fmla="*/ 28 h 44"/>
                <a:gd name="T40" fmla="*/ 10 w 38"/>
                <a:gd name="T41" fmla="*/ 32 h 44"/>
                <a:gd name="T42" fmla="*/ 2 w 38"/>
                <a:gd name="T43" fmla="*/ 30 h 44"/>
                <a:gd name="T44" fmla="*/ 2 w 38"/>
                <a:gd name="T45" fmla="*/ 30 h 44"/>
                <a:gd name="T46" fmla="*/ 2 w 38"/>
                <a:gd name="T47" fmla="*/ 30 h 44"/>
                <a:gd name="T48" fmla="*/ 10 w 38"/>
                <a:gd name="T49" fmla="*/ 44 h 44"/>
                <a:gd name="T50" fmla="*/ 10 w 38"/>
                <a:gd name="T51" fmla="*/ 44 h 44"/>
                <a:gd name="T52" fmla="*/ 10 w 38"/>
                <a:gd name="T53" fmla="*/ 42 h 44"/>
                <a:gd name="T54" fmla="*/ 16 w 38"/>
                <a:gd name="T55" fmla="*/ 42 h 44"/>
                <a:gd name="T56" fmla="*/ 10 w 38"/>
                <a:gd name="T57" fmla="*/ 44 h 44"/>
                <a:gd name="T58" fmla="*/ 10 w 38"/>
                <a:gd name="T59" fmla="*/ 44 h 44"/>
                <a:gd name="T60" fmla="*/ 10 w 38"/>
                <a:gd name="T6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44">
                  <a:moveTo>
                    <a:pt x="38" y="0"/>
                  </a:moveTo>
                  <a:lnTo>
                    <a:pt x="30" y="8"/>
                  </a:lnTo>
                  <a:lnTo>
                    <a:pt x="36" y="4"/>
                  </a:lnTo>
                  <a:lnTo>
                    <a:pt x="36" y="8"/>
                  </a:lnTo>
                  <a:lnTo>
                    <a:pt x="28" y="8"/>
                  </a:lnTo>
                  <a:lnTo>
                    <a:pt x="28" y="8"/>
                  </a:lnTo>
                  <a:lnTo>
                    <a:pt x="20" y="14"/>
                  </a:lnTo>
                  <a:lnTo>
                    <a:pt x="16" y="8"/>
                  </a:lnTo>
                  <a:lnTo>
                    <a:pt x="22" y="4"/>
                  </a:lnTo>
                  <a:lnTo>
                    <a:pt x="38" y="0"/>
                  </a:lnTo>
                  <a:lnTo>
                    <a:pt x="38" y="0"/>
                  </a:lnTo>
                  <a:lnTo>
                    <a:pt x="38" y="0"/>
                  </a:lnTo>
                  <a:lnTo>
                    <a:pt x="38" y="0"/>
                  </a:lnTo>
                  <a:close/>
                  <a:moveTo>
                    <a:pt x="2" y="30"/>
                  </a:moveTo>
                  <a:lnTo>
                    <a:pt x="0" y="26"/>
                  </a:lnTo>
                  <a:lnTo>
                    <a:pt x="4" y="20"/>
                  </a:lnTo>
                  <a:lnTo>
                    <a:pt x="12" y="16"/>
                  </a:lnTo>
                  <a:lnTo>
                    <a:pt x="16" y="22"/>
                  </a:lnTo>
                  <a:lnTo>
                    <a:pt x="18" y="28"/>
                  </a:lnTo>
                  <a:lnTo>
                    <a:pt x="16" y="28"/>
                  </a:lnTo>
                  <a:lnTo>
                    <a:pt x="10" y="32"/>
                  </a:lnTo>
                  <a:lnTo>
                    <a:pt x="2" y="30"/>
                  </a:lnTo>
                  <a:lnTo>
                    <a:pt x="2" y="30"/>
                  </a:lnTo>
                  <a:lnTo>
                    <a:pt x="2" y="30"/>
                  </a:lnTo>
                  <a:close/>
                  <a:moveTo>
                    <a:pt x="10" y="44"/>
                  </a:moveTo>
                  <a:lnTo>
                    <a:pt x="10" y="44"/>
                  </a:lnTo>
                  <a:lnTo>
                    <a:pt x="10" y="42"/>
                  </a:lnTo>
                  <a:lnTo>
                    <a:pt x="16" y="42"/>
                  </a:lnTo>
                  <a:lnTo>
                    <a:pt x="10" y="44"/>
                  </a:lnTo>
                  <a:lnTo>
                    <a:pt x="10" y="44"/>
                  </a:lnTo>
                  <a:lnTo>
                    <a:pt x="10" y="4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206"/>
            <p:cNvSpPr>
              <a:spLocks noEditPoints="1"/>
            </p:cNvSpPr>
            <p:nvPr/>
          </p:nvSpPr>
          <p:spPr bwMode="auto">
            <a:xfrm>
              <a:off x="8134350" y="4930843"/>
              <a:ext cx="66675" cy="117475"/>
            </a:xfrm>
            <a:custGeom>
              <a:avLst/>
              <a:gdLst>
                <a:gd name="T0" fmla="*/ 8 w 42"/>
                <a:gd name="T1" fmla="*/ 6 h 74"/>
                <a:gd name="T2" fmla="*/ 12 w 42"/>
                <a:gd name="T3" fmla="*/ 12 h 74"/>
                <a:gd name="T4" fmla="*/ 4 w 42"/>
                <a:gd name="T5" fmla="*/ 14 h 74"/>
                <a:gd name="T6" fmla="*/ 0 w 42"/>
                <a:gd name="T7" fmla="*/ 0 h 74"/>
                <a:gd name="T8" fmla="*/ 6 w 42"/>
                <a:gd name="T9" fmla="*/ 6 h 74"/>
                <a:gd name="T10" fmla="*/ 6 w 42"/>
                <a:gd name="T11" fmla="*/ 4 h 74"/>
                <a:gd name="T12" fmla="*/ 8 w 42"/>
                <a:gd name="T13" fmla="*/ 6 h 74"/>
                <a:gd name="T14" fmla="*/ 8 w 42"/>
                <a:gd name="T15" fmla="*/ 6 h 74"/>
                <a:gd name="T16" fmla="*/ 8 w 42"/>
                <a:gd name="T17" fmla="*/ 6 h 74"/>
                <a:gd name="T18" fmla="*/ 28 w 42"/>
                <a:gd name="T19" fmla="*/ 48 h 74"/>
                <a:gd name="T20" fmla="*/ 24 w 42"/>
                <a:gd name="T21" fmla="*/ 44 h 74"/>
                <a:gd name="T22" fmla="*/ 26 w 42"/>
                <a:gd name="T23" fmla="*/ 42 h 74"/>
                <a:gd name="T24" fmla="*/ 30 w 42"/>
                <a:gd name="T25" fmla="*/ 44 h 74"/>
                <a:gd name="T26" fmla="*/ 28 w 42"/>
                <a:gd name="T27" fmla="*/ 48 h 74"/>
                <a:gd name="T28" fmla="*/ 28 w 42"/>
                <a:gd name="T29" fmla="*/ 48 h 74"/>
                <a:gd name="T30" fmla="*/ 28 w 42"/>
                <a:gd name="T31" fmla="*/ 48 h 74"/>
                <a:gd name="T32" fmla="*/ 40 w 42"/>
                <a:gd name="T33" fmla="*/ 64 h 74"/>
                <a:gd name="T34" fmla="*/ 36 w 42"/>
                <a:gd name="T35" fmla="*/ 62 h 74"/>
                <a:gd name="T36" fmla="*/ 36 w 42"/>
                <a:gd name="T37" fmla="*/ 60 h 74"/>
                <a:gd name="T38" fmla="*/ 40 w 42"/>
                <a:gd name="T39" fmla="*/ 62 h 74"/>
                <a:gd name="T40" fmla="*/ 40 w 42"/>
                <a:gd name="T41" fmla="*/ 64 h 74"/>
                <a:gd name="T42" fmla="*/ 40 w 42"/>
                <a:gd name="T43" fmla="*/ 64 h 74"/>
                <a:gd name="T44" fmla="*/ 40 w 42"/>
                <a:gd name="T45" fmla="*/ 64 h 74"/>
                <a:gd name="T46" fmla="*/ 42 w 42"/>
                <a:gd name="T47" fmla="*/ 74 h 74"/>
                <a:gd name="T48" fmla="*/ 40 w 42"/>
                <a:gd name="T49" fmla="*/ 72 h 74"/>
                <a:gd name="T50" fmla="*/ 40 w 42"/>
                <a:gd name="T51" fmla="*/ 70 h 74"/>
                <a:gd name="T52" fmla="*/ 42 w 42"/>
                <a:gd name="T53" fmla="*/ 72 h 74"/>
                <a:gd name="T54" fmla="*/ 42 w 42"/>
                <a:gd name="T55" fmla="*/ 74 h 74"/>
                <a:gd name="T56" fmla="*/ 42 w 42"/>
                <a:gd name="T57" fmla="*/ 74 h 74"/>
                <a:gd name="T58" fmla="*/ 42 w 42"/>
                <a:gd name="T59" fmla="*/ 74 h 74"/>
                <a:gd name="T60" fmla="*/ 18 w 42"/>
                <a:gd name="T61" fmla="*/ 12 h 74"/>
                <a:gd name="T62" fmla="*/ 18 w 42"/>
                <a:gd name="T63" fmla="*/ 12 h 74"/>
                <a:gd name="T64" fmla="*/ 22 w 42"/>
                <a:gd name="T65" fmla="*/ 10 h 74"/>
                <a:gd name="T66" fmla="*/ 18 w 42"/>
                <a:gd name="T67" fmla="*/ 12 h 74"/>
                <a:gd name="T68" fmla="*/ 18 w 42"/>
                <a:gd name="T69" fmla="*/ 12 h 74"/>
                <a:gd name="T70" fmla="*/ 18 w 42"/>
                <a:gd name="T71" fmla="*/ 12 h 74"/>
                <a:gd name="T72" fmla="*/ 14 w 42"/>
                <a:gd name="T73" fmla="*/ 28 h 74"/>
                <a:gd name="T74" fmla="*/ 12 w 42"/>
                <a:gd name="T75" fmla="*/ 22 h 74"/>
                <a:gd name="T76" fmla="*/ 10 w 42"/>
                <a:gd name="T77" fmla="*/ 20 h 74"/>
                <a:gd name="T78" fmla="*/ 12 w 42"/>
                <a:gd name="T79" fmla="*/ 18 h 74"/>
                <a:gd name="T80" fmla="*/ 18 w 42"/>
                <a:gd name="T81" fmla="*/ 26 h 74"/>
                <a:gd name="T82" fmla="*/ 14 w 42"/>
                <a:gd name="T83" fmla="*/ 28 h 74"/>
                <a:gd name="T84" fmla="*/ 14 w 42"/>
                <a:gd name="T85" fmla="*/ 28 h 74"/>
                <a:gd name="T86" fmla="*/ 14 w 42"/>
                <a:gd name="T87" fmla="*/ 28 h 74"/>
                <a:gd name="T88" fmla="*/ 24 w 42"/>
                <a:gd name="T89" fmla="*/ 24 h 74"/>
                <a:gd name="T90" fmla="*/ 20 w 42"/>
                <a:gd name="T91" fmla="*/ 24 h 74"/>
                <a:gd name="T92" fmla="*/ 24 w 42"/>
                <a:gd name="T93" fmla="*/ 20 h 74"/>
                <a:gd name="T94" fmla="*/ 26 w 42"/>
                <a:gd name="T95" fmla="*/ 24 h 74"/>
                <a:gd name="T96" fmla="*/ 24 w 42"/>
                <a:gd name="T97" fmla="*/ 24 h 74"/>
                <a:gd name="T98" fmla="*/ 24 w 42"/>
                <a:gd name="T99" fmla="*/ 24 h 74"/>
                <a:gd name="T100" fmla="*/ 24 w 42"/>
                <a:gd name="T101" fmla="*/ 24 h 74"/>
                <a:gd name="T102" fmla="*/ 28 w 42"/>
                <a:gd name="T103" fmla="*/ 32 h 74"/>
                <a:gd name="T104" fmla="*/ 24 w 42"/>
                <a:gd name="T105" fmla="*/ 30 h 74"/>
                <a:gd name="T106" fmla="*/ 24 w 42"/>
                <a:gd name="T107" fmla="*/ 28 h 74"/>
                <a:gd name="T108" fmla="*/ 28 w 42"/>
                <a:gd name="T109" fmla="*/ 32 h 74"/>
                <a:gd name="T110" fmla="*/ 28 w 42"/>
                <a:gd name="T111" fmla="*/ 32 h 74"/>
                <a:gd name="T112" fmla="*/ 28 w 42"/>
                <a:gd name="T113"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74">
                  <a:moveTo>
                    <a:pt x="8" y="6"/>
                  </a:moveTo>
                  <a:lnTo>
                    <a:pt x="12" y="12"/>
                  </a:lnTo>
                  <a:lnTo>
                    <a:pt x="4" y="14"/>
                  </a:lnTo>
                  <a:lnTo>
                    <a:pt x="0" y="0"/>
                  </a:lnTo>
                  <a:lnTo>
                    <a:pt x="6" y="6"/>
                  </a:lnTo>
                  <a:lnTo>
                    <a:pt x="6" y="4"/>
                  </a:lnTo>
                  <a:lnTo>
                    <a:pt x="8" y="6"/>
                  </a:lnTo>
                  <a:lnTo>
                    <a:pt x="8" y="6"/>
                  </a:lnTo>
                  <a:lnTo>
                    <a:pt x="8" y="6"/>
                  </a:lnTo>
                  <a:close/>
                  <a:moveTo>
                    <a:pt x="28" y="48"/>
                  </a:moveTo>
                  <a:lnTo>
                    <a:pt x="24" y="44"/>
                  </a:lnTo>
                  <a:lnTo>
                    <a:pt x="26" y="42"/>
                  </a:lnTo>
                  <a:lnTo>
                    <a:pt x="30" y="44"/>
                  </a:lnTo>
                  <a:lnTo>
                    <a:pt x="28" y="48"/>
                  </a:lnTo>
                  <a:lnTo>
                    <a:pt x="28" y="48"/>
                  </a:lnTo>
                  <a:lnTo>
                    <a:pt x="28" y="48"/>
                  </a:lnTo>
                  <a:close/>
                  <a:moveTo>
                    <a:pt x="40" y="64"/>
                  </a:moveTo>
                  <a:lnTo>
                    <a:pt x="36" y="62"/>
                  </a:lnTo>
                  <a:lnTo>
                    <a:pt x="36" y="60"/>
                  </a:lnTo>
                  <a:lnTo>
                    <a:pt x="40" y="62"/>
                  </a:lnTo>
                  <a:lnTo>
                    <a:pt x="40" y="64"/>
                  </a:lnTo>
                  <a:lnTo>
                    <a:pt x="40" y="64"/>
                  </a:lnTo>
                  <a:lnTo>
                    <a:pt x="40" y="64"/>
                  </a:lnTo>
                  <a:close/>
                  <a:moveTo>
                    <a:pt x="42" y="74"/>
                  </a:moveTo>
                  <a:lnTo>
                    <a:pt x="40" y="72"/>
                  </a:lnTo>
                  <a:lnTo>
                    <a:pt x="40" y="70"/>
                  </a:lnTo>
                  <a:lnTo>
                    <a:pt x="42" y="72"/>
                  </a:lnTo>
                  <a:lnTo>
                    <a:pt x="42" y="74"/>
                  </a:lnTo>
                  <a:lnTo>
                    <a:pt x="42" y="74"/>
                  </a:lnTo>
                  <a:lnTo>
                    <a:pt x="42" y="74"/>
                  </a:lnTo>
                  <a:close/>
                  <a:moveTo>
                    <a:pt x="18" y="12"/>
                  </a:moveTo>
                  <a:lnTo>
                    <a:pt x="18" y="12"/>
                  </a:lnTo>
                  <a:lnTo>
                    <a:pt x="22" y="10"/>
                  </a:lnTo>
                  <a:lnTo>
                    <a:pt x="18" y="12"/>
                  </a:lnTo>
                  <a:lnTo>
                    <a:pt x="18" y="12"/>
                  </a:lnTo>
                  <a:lnTo>
                    <a:pt x="18" y="12"/>
                  </a:lnTo>
                  <a:close/>
                  <a:moveTo>
                    <a:pt x="14" y="28"/>
                  </a:moveTo>
                  <a:lnTo>
                    <a:pt x="12" y="22"/>
                  </a:lnTo>
                  <a:lnTo>
                    <a:pt x="10" y="20"/>
                  </a:lnTo>
                  <a:lnTo>
                    <a:pt x="12" y="18"/>
                  </a:lnTo>
                  <a:lnTo>
                    <a:pt x="18" y="26"/>
                  </a:lnTo>
                  <a:lnTo>
                    <a:pt x="14" y="28"/>
                  </a:lnTo>
                  <a:lnTo>
                    <a:pt x="14" y="28"/>
                  </a:lnTo>
                  <a:lnTo>
                    <a:pt x="14" y="28"/>
                  </a:lnTo>
                  <a:close/>
                  <a:moveTo>
                    <a:pt x="24" y="24"/>
                  </a:moveTo>
                  <a:lnTo>
                    <a:pt x="20" y="24"/>
                  </a:lnTo>
                  <a:lnTo>
                    <a:pt x="24" y="20"/>
                  </a:lnTo>
                  <a:lnTo>
                    <a:pt x="26" y="24"/>
                  </a:lnTo>
                  <a:lnTo>
                    <a:pt x="24" y="24"/>
                  </a:lnTo>
                  <a:lnTo>
                    <a:pt x="24" y="24"/>
                  </a:lnTo>
                  <a:lnTo>
                    <a:pt x="24" y="24"/>
                  </a:lnTo>
                  <a:close/>
                  <a:moveTo>
                    <a:pt x="28" y="32"/>
                  </a:moveTo>
                  <a:lnTo>
                    <a:pt x="24" y="30"/>
                  </a:lnTo>
                  <a:lnTo>
                    <a:pt x="24" y="28"/>
                  </a:lnTo>
                  <a:lnTo>
                    <a:pt x="28" y="32"/>
                  </a:lnTo>
                  <a:lnTo>
                    <a:pt x="28" y="32"/>
                  </a:lnTo>
                  <a:lnTo>
                    <a:pt x="28" y="3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207"/>
            <p:cNvSpPr>
              <a:spLocks noEditPoints="1"/>
            </p:cNvSpPr>
            <p:nvPr/>
          </p:nvSpPr>
          <p:spPr bwMode="auto">
            <a:xfrm>
              <a:off x="8077200" y="5057843"/>
              <a:ext cx="95250" cy="53975"/>
            </a:xfrm>
            <a:custGeom>
              <a:avLst/>
              <a:gdLst>
                <a:gd name="T0" fmla="*/ 22 w 60"/>
                <a:gd name="T1" fmla="*/ 14 h 34"/>
                <a:gd name="T2" fmla="*/ 42 w 60"/>
                <a:gd name="T3" fmla="*/ 30 h 34"/>
                <a:gd name="T4" fmla="*/ 42 w 60"/>
                <a:gd name="T5" fmla="*/ 34 h 34"/>
                <a:gd name="T6" fmla="*/ 36 w 60"/>
                <a:gd name="T7" fmla="*/ 34 h 34"/>
                <a:gd name="T8" fmla="*/ 30 w 60"/>
                <a:gd name="T9" fmla="*/ 28 h 34"/>
                <a:gd name="T10" fmla="*/ 18 w 60"/>
                <a:gd name="T11" fmla="*/ 22 h 34"/>
                <a:gd name="T12" fmla="*/ 6 w 60"/>
                <a:gd name="T13" fmla="*/ 10 h 34"/>
                <a:gd name="T14" fmla="*/ 0 w 60"/>
                <a:gd name="T15" fmla="*/ 0 h 34"/>
                <a:gd name="T16" fmla="*/ 18 w 60"/>
                <a:gd name="T17" fmla="*/ 10 h 34"/>
                <a:gd name="T18" fmla="*/ 22 w 60"/>
                <a:gd name="T19" fmla="*/ 14 h 34"/>
                <a:gd name="T20" fmla="*/ 22 w 60"/>
                <a:gd name="T21" fmla="*/ 14 h 34"/>
                <a:gd name="T22" fmla="*/ 22 w 60"/>
                <a:gd name="T23" fmla="*/ 14 h 34"/>
                <a:gd name="T24" fmla="*/ 48 w 60"/>
                <a:gd name="T25" fmla="*/ 16 h 34"/>
                <a:gd name="T26" fmla="*/ 44 w 60"/>
                <a:gd name="T27" fmla="*/ 12 h 34"/>
                <a:gd name="T28" fmla="*/ 46 w 60"/>
                <a:gd name="T29" fmla="*/ 12 h 34"/>
                <a:gd name="T30" fmla="*/ 44 w 60"/>
                <a:gd name="T31" fmla="*/ 8 h 34"/>
                <a:gd name="T32" fmla="*/ 48 w 60"/>
                <a:gd name="T33" fmla="*/ 8 h 34"/>
                <a:gd name="T34" fmla="*/ 48 w 60"/>
                <a:gd name="T35" fmla="*/ 12 h 34"/>
                <a:gd name="T36" fmla="*/ 50 w 60"/>
                <a:gd name="T37" fmla="*/ 14 h 34"/>
                <a:gd name="T38" fmla="*/ 48 w 60"/>
                <a:gd name="T39" fmla="*/ 16 h 34"/>
                <a:gd name="T40" fmla="*/ 48 w 60"/>
                <a:gd name="T41" fmla="*/ 16 h 34"/>
                <a:gd name="T42" fmla="*/ 48 w 60"/>
                <a:gd name="T43" fmla="*/ 16 h 34"/>
                <a:gd name="T44" fmla="*/ 58 w 60"/>
                <a:gd name="T45" fmla="*/ 24 h 34"/>
                <a:gd name="T46" fmla="*/ 54 w 60"/>
                <a:gd name="T47" fmla="*/ 18 h 34"/>
                <a:gd name="T48" fmla="*/ 60 w 60"/>
                <a:gd name="T49" fmla="*/ 20 h 34"/>
                <a:gd name="T50" fmla="*/ 60 w 60"/>
                <a:gd name="T51" fmla="*/ 24 h 34"/>
                <a:gd name="T52" fmla="*/ 58 w 60"/>
                <a:gd name="T53" fmla="*/ 24 h 34"/>
                <a:gd name="T54" fmla="*/ 58 w 60"/>
                <a:gd name="T55" fmla="*/ 24 h 34"/>
                <a:gd name="T56" fmla="*/ 58 w 60"/>
                <a:gd name="T57"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34">
                  <a:moveTo>
                    <a:pt x="22" y="14"/>
                  </a:moveTo>
                  <a:lnTo>
                    <a:pt x="42" y="30"/>
                  </a:lnTo>
                  <a:lnTo>
                    <a:pt x="42" y="34"/>
                  </a:lnTo>
                  <a:lnTo>
                    <a:pt x="36" y="34"/>
                  </a:lnTo>
                  <a:lnTo>
                    <a:pt x="30" y="28"/>
                  </a:lnTo>
                  <a:lnTo>
                    <a:pt x="18" y="22"/>
                  </a:lnTo>
                  <a:lnTo>
                    <a:pt x="6" y="10"/>
                  </a:lnTo>
                  <a:lnTo>
                    <a:pt x="0" y="0"/>
                  </a:lnTo>
                  <a:lnTo>
                    <a:pt x="18" y="10"/>
                  </a:lnTo>
                  <a:lnTo>
                    <a:pt x="22" y="14"/>
                  </a:lnTo>
                  <a:lnTo>
                    <a:pt x="22" y="14"/>
                  </a:lnTo>
                  <a:lnTo>
                    <a:pt x="22" y="14"/>
                  </a:lnTo>
                  <a:close/>
                  <a:moveTo>
                    <a:pt x="48" y="16"/>
                  </a:moveTo>
                  <a:lnTo>
                    <a:pt x="44" y="12"/>
                  </a:lnTo>
                  <a:lnTo>
                    <a:pt x="46" y="12"/>
                  </a:lnTo>
                  <a:lnTo>
                    <a:pt x="44" y="8"/>
                  </a:lnTo>
                  <a:lnTo>
                    <a:pt x="48" y="8"/>
                  </a:lnTo>
                  <a:lnTo>
                    <a:pt x="48" y="12"/>
                  </a:lnTo>
                  <a:lnTo>
                    <a:pt x="50" y="14"/>
                  </a:lnTo>
                  <a:lnTo>
                    <a:pt x="48" y="16"/>
                  </a:lnTo>
                  <a:lnTo>
                    <a:pt x="48" y="16"/>
                  </a:lnTo>
                  <a:lnTo>
                    <a:pt x="48" y="16"/>
                  </a:lnTo>
                  <a:close/>
                  <a:moveTo>
                    <a:pt x="58" y="24"/>
                  </a:moveTo>
                  <a:lnTo>
                    <a:pt x="54" y="18"/>
                  </a:lnTo>
                  <a:lnTo>
                    <a:pt x="60" y="20"/>
                  </a:lnTo>
                  <a:lnTo>
                    <a:pt x="60" y="24"/>
                  </a:lnTo>
                  <a:lnTo>
                    <a:pt x="58" y="24"/>
                  </a:lnTo>
                  <a:lnTo>
                    <a:pt x="58" y="24"/>
                  </a:lnTo>
                  <a:lnTo>
                    <a:pt x="58" y="2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208"/>
            <p:cNvSpPr>
              <a:spLocks/>
            </p:cNvSpPr>
            <p:nvPr/>
          </p:nvSpPr>
          <p:spPr bwMode="auto">
            <a:xfrm>
              <a:off x="444500" y="3794193"/>
              <a:ext cx="3175" cy="3175"/>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0"/>
                  </a:lnTo>
                  <a:lnTo>
                    <a:pt x="2" y="2"/>
                  </a:lnTo>
                  <a:lnTo>
                    <a:pt x="0" y="2"/>
                  </a:lnTo>
                  <a:lnTo>
                    <a:pt x="0" y="0"/>
                  </a:lnTo>
                  <a:lnTo>
                    <a:pt x="0"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209"/>
            <p:cNvSpPr>
              <a:spLocks/>
            </p:cNvSpPr>
            <p:nvPr/>
          </p:nvSpPr>
          <p:spPr bwMode="auto">
            <a:xfrm>
              <a:off x="6797675" y="4841943"/>
              <a:ext cx="3175" cy="3175"/>
            </a:xfrm>
            <a:custGeom>
              <a:avLst/>
              <a:gdLst>
                <a:gd name="T0" fmla="*/ 2 w 2"/>
                <a:gd name="T1" fmla="*/ 0 h 2"/>
                <a:gd name="T2" fmla="*/ 2 w 2"/>
                <a:gd name="T3" fmla="*/ 2 h 2"/>
                <a:gd name="T4" fmla="*/ 2 w 2"/>
                <a:gd name="T5" fmla="*/ 2 h 2"/>
                <a:gd name="T6" fmla="*/ 0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2" y="0"/>
                  </a:lnTo>
                  <a:lnTo>
                    <a:pt x="2" y="0"/>
                  </a:lnTo>
                  <a:lnTo>
                    <a:pt x="2"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210"/>
            <p:cNvSpPr>
              <a:spLocks/>
            </p:cNvSpPr>
            <p:nvPr/>
          </p:nvSpPr>
          <p:spPr bwMode="auto">
            <a:xfrm>
              <a:off x="7693025" y="4149793"/>
              <a:ext cx="6350" cy="12700"/>
            </a:xfrm>
            <a:custGeom>
              <a:avLst/>
              <a:gdLst>
                <a:gd name="T0" fmla="*/ 0 w 4"/>
                <a:gd name="T1" fmla="*/ 8 h 8"/>
                <a:gd name="T2" fmla="*/ 0 w 4"/>
                <a:gd name="T3" fmla="*/ 6 h 8"/>
                <a:gd name="T4" fmla="*/ 4 w 4"/>
                <a:gd name="T5" fmla="*/ 0 h 8"/>
                <a:gd name="T6" fmla="*/ 0 w 4"/>
                <a:gd name="T7" fmla="*/ 8 h 8"/>
                <a:gd name="T8" fmla="*/ 0 w 4"/>
                <a:gd name="T9" fmla="*/ 8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lnTo>
                    <a:pt x="0" y="6"/>
                  </a:lnTo>
                  <a:lnTo>
                    <a:pt x="4" y="0"/>
                  </a:lnTo>
                  <a:lnTo>
                    <a:pt x="0" y="8"/>
                  </a:lnTo>
                  <a:lnTo>
                    <a:pt x="0" y="8"/>
                  </a:lnTo>
                  <a:lnTo>
                    <a:pt x="0" y="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211"/>
            <p:cNvSpPr>
              <a:spLocks/>
            </p:cNvSpPr>
            <p:nvPr/>
          </p:nvSpPr>
          <p:spPr bwMode="auto">
            <a:xfrm>
              <a:off x="7715250" y="4114868"/>
              <a:ext cx="3175" cy="6350"/>
            </a:xfrm>
            <a:custGeom>
              <a:avLst/>
              <a:gdLst>
                <a:gd name="T0" fmla="*/ 2 w 2"/>
                <a:gd name="T1" fmla="*/ 0 h 4"/>
                <a:gd name="T2" fmla="*/ 2 w 2"/>
                <a:gd name="T3" fmla="*/ 4 h 4"/>
                <a:gd name="T4" fmla="*/ 0 w 2"/>
                <a:gd name="T5" fmla="*/ 2 h 4"/>
                <a:gd name="T6" fmla="*/ 2 w 2"/>
                <a:gd name="T7" fmla="*/ 0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4"/>
                  </a:lnTo>
                  <a:lnTo>
                    <a:pt x="0" y="2"/>
                  </a:lnTo>
                  <a:lnTo>
                    <a:pt x="2" y="0"/>
                  </a:lnTo>
                  <a:lnTo>
                    <a:pt x="2" y="0"/>
                  </a:lnTo>
                  <a:lnTo>
                    <a:pt x="2"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212"/>
            <p:cNvSpPr>
              <a:spLocks/>
            </p:cNvSpPr>
            <p:nvPr/>
          </p:nvSpPr>
          <p:spPr bwMode="auto">
            <a:xfrm>
              <a:off x="7448550" y="4343468"/>
              <a:ext cx="3175" cy="3175"/>
            </a:xfrm>
            <a:custGeom>
              <a:avLst/>
              <a:gdLst>
                <a:gd name="T0" fmla="*/ 2 w 2"/>
                <a:gd name="T1" fmla="*/ 0 h 2"/>
                <a:gd name="T2" fmla="*/ 0 w 2"/>
                <a:gd name="T3" fmla="*/ 2 h 2"/>
                <a:gd name="T4" fmla="*/ 0 w 2"/>
                <a:gd name="T5" fmla="*/ 2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2"/>
                  </a:lnTo>
                  <a:lnTo>
                    <a:pt x="0" y="2"/>
                  </a:lnTo>
                  <a:lnTo>
                    <a:pt x="0" y="0"/>
                  </a:lnTo>
                  <a:lnTo>
                    <a:pt x="2" y="0"/>
                  </a:lnTo>
                  <a:lnTo>
                    <a:pt x="2" y="0"/>
                  </a:lnTo>
                  <a:lnTo>
                    <a:pt x="2"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214"/>
            <p:cNvSpPr>
              <a:spLocks/>
            </p:cNvSpPr>
            <p:nvPr/>
          </p:nvSpPr>
          <p:spPr bwMode="auto">
            <a:xfrm>
              <a:off x="7953375" y="4324418"/>
              <a:ext cx="3175" cy="3175"/>
            </a:xfrm>
            <a:custGeom>
              <a:avLst/>
              <a:gdLst>
                <a:gd name="T0" fmla="*/ 0 w 2"/>
                <a:gd name="T1" fmla="*/ 2 h 2"/>
                <a:gd name="T2" fmla="*/ 0 w 2"/>
                <a:gd name="T3" fmla="*/ 0 h 2"/>
                <a:gd name="T4" fmla="*/ 2 w 2"/>
                <a:gd name="T5" fmla="*/ 0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0"/>
                  </a:lnTo>
                  <a:lnTo>
                    <a:pt x="2" y="0"/>
                  </a:lnTo>
                  <a:lnTo>
                    <a:pt x="0" y="2"/>
                  </a:lnTo>
                  <a:lnTo>
                    <a:pt x="0" y="2"/>
                  </a:lnTo>
                  <a:lnTo>
                    <a:pt x="0" y="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215"/>
            <p:cNvSpPr>
              <a:spLocks noEditPoints="1"/>
            </p:cNvSpPr>
            <p:nvPr/>
          </p:nvSpPr>
          <p:spPr bwMode="auto">
            <a:xfrm>
              <a:off x="3006725" y="6064318"/>
              <a:ext cx="76200" cy="38100"/>
            </a:xfrm>
            <a:custGeom>
              <a:avLst/>
              <a:gdLst>
                <a:gd name="T0" fmla="*/ 30 w 48"/>
                <a:gd name="T1" fmla="*/ 12 h 24"/>
                <a:gd name="T2" fmla="*/ 26 w 48"/>
                <a:gd name="T3" fmla="*/ 6 h 24"/>
                <a:gd name="T4" fmla="*/ 30 w 48"/>
                <a:gd name="T5" fmla="*/ 0 h 24"/>
                <a:gd name="T6" fmla="*/ 38 w 48"/>
                <a:gd name="T7" fmla="*/ 0 h 24"/>
                <a:gd name="T8" fmla="*/ 38 w 48"/>
                <a:gd name="T9" fmla="*/ 2 h 24"/>
                <a:gd name="T10" fmla="*/ 36 w 48"/>
                <a:gd name="T11" fmla="*/ 2 h 24"/>
                <a:gd name="T12" fmla="*/ 40 w 48"/>
                <a:gd name="T13" fmla="*/ 8 h 24"/>
                <a:gd name="T14" fmla="*/ 40 w 48"/>
                <a:gd name="T15" fmla="*/ 2 h 24"/>
                <a:gd name="T16" fmla="*/ 44 w 48"/>
                <a:gd name="T17" fmla="*/ 2 h 24"/>
                <a:gd name="T18" fmla="*/ 46 w 48"/>
                <a:gd name="T19" fmla="*/ 6 h 24"/>
                <a:gd name="T20" fmla="*/ 42 w 48"/>
                <a:gd name="T21" fmla="*/ 6 h 24"/>
                <a:gd name="T22" fmla="*/ 48 w 48"/>
                <a:gd name="T23" fmla="*/ 8 h 24"/>
                <a:gd name="T24" fmla="*/ 38 w 48"/>
                <a:gd name="T25" fmla="*/ 14 h 24"/>
                <a:gd name="T26" fmla="*/ 30 w 48"/>
                <a:gd name="T27" fmla="*/ 12 h 24"/>
                <a:gd name="T28" fmla="*/ 34 w 48"/>
                <a:gd name="T29" fmla="*/ 18 h 24"/>
                <a:gd name="T30" fmla="*/ 26 w 48"/>
                <a:gd name="T31" fmla="*/ 16 h 24"/>
                <a:gd name="T32" fmla="*/ 28 w 48"/>
                <a:gd name="T33" fmla="*/ 20 h 24"/>
                <a:gd name="T34" fmla="*/ 24 w 48"/>
                <a:gd name="T35" fmla="*/ 20 h 24"/>
                <a:gd name="T36" fmla="*/ 24 w 48"/>
                <a:gd name="T37" fmla="*/ 24 h 24"/>
                <a:gd name="T38" fmla="*/ 20 w 48"/>
                <a:gd name="T39" fmla="*/ 18 h 24"/>
                <a:gd name="T40" fmla="*/ 26 w 48"/>
                <a:gd name="T41" fmla="*/ 8 h 24"/>
                <a:gd name="T42" fmla="*/ 30 w 48"/>
                <a:gd name="T43" fmla="*/ 12 h 24"/>
                <a:gd name="T44" fmla="*/ 30 w 48"/>
                <a:gd name="T45" fmla="*/ 12 h 24"/>
                <a:gd name="T46" fmla="*/ 30 w 48"/>
                <a:gd name="T47" fmla="*/ 12 h 24"/>
                <a:gd name="T48" fmla="*/ 10 w 48"/>
                <a:gd name="T49" fmla="*/ 12 h 24"/>
                <a:gd name="T50" fmla="*/ 14 w 48"/>
                <a:gd name="T51" fmla="*/ 8 h 24"/>
                <a:gd name="T52" fmla="*/ 6 w 48"/>
                <a:gd name="T53" fmla="*/ 8 h 24"/>
                <a:gd name="T54" fmla="*/ 14 w 48"/>
                <a:gd name="T55" fmla="*/ 8 h 24"/>
                <a:gd name="T56" fmla="*/ 6 w 48"/>
                <a:gd name="T57" fmla="*/ 2 h 24"/>
                <a:gd name="T58" fmla="*/ 14 w 48"/>
                <a:gd name="T59" fmla="*/ 4 h 24"/>
                <a:gd name="T60" fmla="*/ 14 w 48"/>
                <a:gd name="T61" fmla="*/ 2 h 24"/>
                <a:gd name="T62" fmla="*/ 26 w 48"/>
                <a:gd name="T63" fmla="*/ 2 h 24"/>
                <a:gd name="T64" fmla="*/ 10 w 48"/>
                <a:gd name="T65" fmla="*/ 20 h 24"/>
                <a:gd name="T66" fmla="*/ 6 w 48"/>
                <a:gd name="T67" fmla="*/ 22 h 24"/>
                <a:gd name="T68" fmla="*/ 2 w 48"/>
                <a:gd name="T69" fmla="*/ 18 h 24"/>
                <a:gd name="T70" fmla="*/ 8 w 48"/>
                <a:gd name="T71" fmla="*/ 14 h 24"/>
                <a:gd name="T72" fmla="*/ 8 w 48"/>
                <a:gd name="T73" fmla="*/ 10 h 24"/>
                <a:gd name="T74" fmla="*/ 10 w 48"/>
                <a:gd name="T75" fmla="*/ 12 h 24"/>
                <a:gd name="T76" fmla="*/ 10 w 48"/>
                <a:gd name="T77" fmla="*/ 12 h 24"/>
                <a:gd name="T78" fmla="*/ 10 w 48"/>
                <a:gd name="T79" fmla="*/ 12 h 24"/>
                <a:gd name="T80" fmla="*/ 2 w 48"/>
                <a:gd name="T81" fmla="*/ 14 h 24"/>
                <a:gd name="T82" fmla="*/ 0 w 48"/>
                <a:gd name="T83" fmla="*/ 12 h 24"/>
                <a:gd name="T84" fmla="*/ 4 w 48"/>
                <a:gd name="T85" fmla="*/ 12 h 24"/>
                <a:gd name="T86" fmla="*/ 2 w 48"/>
                <a:gd name="T87" fmla="*/ 14 h 24"/>
                <a:gd name="T88" fmla="*/ 2 w 48"/>
                <a:gd name="T89" fmla="*/ 14 h 24"/>
                <a:gd name="T90" fmla="*/ 2 w 48"/>
                <a:gd name="T91"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24">
                  <a:moveTo>
                    <a:pt x="30" y="12"/>
                  </a:moveTo>
                  <a:lnTo>
                    <a:pt x="26" y="6"/>
                  </a:lnTo>
                  <a:lnTo>
                    <a:pt x="30" y="0"/>
                  </a:lnTo>
                  <a:lnTo>
                    <a:pt x="38" y="0"/>
                  </a:lnTo>
                  <a:lnTo>
                    <a:pt x="38" y="2"/>
                  </a:lnTo>
                  <a:lnTo>
                    <a:pt x="36" y="2"/>
                  </a:lnTo>
                  <a:lnTo>
                    <a:pt x="40" y="8"/>
                  </a:lnTo>
                  <a:lnTo>
                    <a:pt x="40" y="2"/>
                  </a:lnTo>
                  <a:lnTo>
                    <a:pt x="44" y="2"/>
                  </a:lnTo>
                  <a:lnTo>
                    <a:pt x="46" y="6"/>
                  </a:lnTo>
                  <a:lnTo>
                    <a:pt x="42" y="6"/>
                  </a:lnTo>
                  <a:lnTo>
                    <a:pt x="48" y="8"/>
                  </a:lnTo>
                  <a:lnTo>
                    <a:pt x="38" y="14"/>
                  </a:lnTo>
                  <a:lnTo>
                    <a:pt x="30" y="12"/>
                  </a:lnTo>
                  <a:lnTo>
                    <a:pt x="34" y="18"/>
                  </a:lnTo>
                  <a:lnTo>
                    <a:pt x="26" y="16"/>
                  </a:lnTo>
                  <a:lnTo>
                    <a:pt x="28" y="20"/>
                  </a:lnTo>
                  <a:lnTo>
                    <a:pt x="24" y="20"/>
                  </a:lnTo>
                  <a:lnTo>
                    <a:pt x="24" y="24"/>
                  </a:lnTo>
                  <a:lnTo>
                    <a:pt x="20" y="18"/>
                  </a:lnTo>
                  <a:lnTo>
                    <a:pt x="26" y="8"/>
                  </a:lnTo>
                  <a:lnTo>
                    <a:pt x="30" y="12"/>
                  </a:lnTo>
                  <a:lnTo>
                    <a:pt x="30" y="12"/>
                  </a:lnTo>
                  <a:lnTo>
                    <a:pt x="30" y="12"/>
                  </a:lnTo>
                  <a:close/>
                  <a:moveTo>
                    <a:pt x="10" y="12"/>
                  </a:moveTo>
                  <a:lnTo>
                    <a:pt x="14" y="8"/>
                  </a:lnTo>
                  <a:lnTo>
                    <a:pt x="6" y="8"/>
                  </a:lnTo>
                  <a:lnTo>
                    <a:pt x="14" y="8"/>
                  </a:lnTo>
                  <a:lnTo>
                    <a:pt x="6" y="2"/>
                  </a:lnTo>
                  <a:lnTo>
                    <a:pt x="14" y="4"/>
                  </a:lnTo>
                  <a:lnTo>
                    <a:pt x="14" y="2"/>
                  </a:lnTo>
                  <a:lnTo>
                    <a:pt x="26" y="2"/>
                  </a:lnTo>
                  <a:lnTo>
                    <a:pt x="10" y="20"/>
                  </a:lnTo>
                  <a:lnTo>
                    <a:pt x="6" y="22"/>
                  </a:lnTo>
                  <a:lnTo>
                    <a:pt x="2" y="18"/>
                  </a:lnTo>
                  <a:lnTo>
                    <a:pt x="8" y="14"/>
                  </a:lnTo>
                  <a:lnTo>
                    <a:pt x="8" y="10"/>
                  </a:lnTo>
                  <a:lnTo>
                    <a:pt x="10" y="12"/>
                  </a:lnTo>
                  <a:lnTo>
                    <a:pt x="10" y="12"/>
                  </a:lnTo>
                  <a:lnTo>
                    <a:pt x="10" y="12"/>
                  </a:lnTo>
                  <a:close/>
                  <a:moveTo>
                    <a:pt x="2" y="14"/>
                  </a:moveTo>
                  <a:lnTo>
                    <a:pt x="0" y="12"/>
                  </a:lnTo>
                  <a:lnTo>
                    <a:pt x="4" y="12"/>
                  </a:lnTo>
                  <a:lnTo>
                    <a:pt x="2" y="14"/>
                  </a:lnTo>
                  <a:lnTo>
                    <a:pt x="2" y="14"/>
                  </a:lnTo>
                  <a:lnTo>
                    <a:pt x="2" y="1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216"/>
            <p:cNvSpPr>
              <a:spLocks/>
            </p:cNvSpPr>
            <p:nvPr/>
          </p:nvSpPr>
          <p:spPr bwMode="auto">
            <a:xfrm>
              <a:off x="2955925" y="3641793"/>
              <a:ext cx="3175" cy="6350"/>
            </a:xfrm>
            <a:custGeom>
              <a:avLst/>
              <a:gdLst>
                <a:gd name="T0" fmla="*/ 2 w 2"/>
                <a:gd name="T1" fmla="*/ 0 h 4"/>
                <a:gd name="T2" fmla="*/ 2 w 2"/>
                <a:gd name="T3" fmla="*/ 2 h 4"/>
                <a:gd name="T4" fmla="*/ 0 w 2"/>
                <a:gd name="T5" fmla="*/ 4 h 4"/>
                <a:gd name="T6" fmla="*/ 2 w 2"/>
                <a:gd name="T7" fmla="*/ 0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2"/>
                  </a:lnTo>
                  <a:lnTo>
                    <a:pt x="0" y="4"/>
                  </a:lnTo>
                  <a:lnTo>
                    <a:pt x="2" y="0"/>
                  </a:lnTo>
                  <a:lnTo>
                    <a:pt x="2" y="0"/>
                  </a:lnTo>
                  <a:lnTo>
                    <a:pt x="2" y="0"/>
                  </a:lnTo>
                  <a:lnTo>
                    <a:pt x="2"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217"/>
            <p:cNvSpPr>
              <a:spLocks/>
            </p:cNvSpPr>
            <p:nvPr/>
          </p:nvSpPr>
          <p:spPr bwMode="auto">
            <a:xfrm>
              <a:off x="4683125" y="4165668"/>
              <a:ext cx="53975" cy="53975"/>
            </a:xfrm>
            <a:custGeom>
              <a:avLst/>
              <a:gdLst>
                <a:gd name="T0" fmla="*/ 4 w 34"/>
                <a:gd name="T1" fmla="*/ 8 h 34"/>
                <a:gd name="T2" fmla="*/ 4 w 34"/>
                <a:gd name="T3" fmla="*/ 8 h 34"/>
                <a:gd name="T4" fmla="*/ 0 w 34"/>
                <a:gd name="T5" fmla="*/ 8 h 34"/>
                <a:gd name="T6" fmla="*/ 4 w 34"/>
                <a:gd name="T7" fmla="*/ 4 h 34"/>
                <a:gd name="T8" fmla="*/ 8 w 34"/>
                <a:gd name="T9" fmla="*/ 0 h 34"/>
                <a:gd name="T10" fmla="*/ 12 w 34"/>
                <a:gd name="T11" fmla="*/ 0 h 34"/>
                <a:gd name="T12" fmla="*/ 12 w 34"/>
                <a:gd name="T13" fmla="*/ 4 h 34"/>
                <a:gd name="T14" fmla="*/ 16 w 34"/>
                <a:gd name="T15" fmla="*/ 4 h 34"/>
                <a:gd name="T16" fmla="*/ 18 w 34"/>
                <a:gd name="T17" fmla="*/ 8 h 34"/>
                <a:gd name="T18" fmla="*/ 18 w 34"/>
                <a:gd name="T19" fmla="*/ 8 h 34"/>
                <a:gd name="T20" fmla="*/ 18 w 34"/>
                <a:gd name="T21" fmla="*/ 8 h 34"/>
                <a:gd name="T22" fmla="*/ 18 w 34"/>
                <a:gd name="T23" fmla="*/ 12 h 34"/>
                <a:gd name="T24" fmla="*/ 18 w 34"/>
                <a:gd name="T25" fmla="*/ 16 h 34"/>
                <a:gd name="T26" fmla="*/ 18 w 34"/>
                <a:gd name="T27" fmla="*/ 16 h 34"/>
                <a:gd name="T28" fmla="*/ 22 w 34"/>
                <a:gd name="T29" fmla="*/ 16 h 34"/>
                <a:gd name="T30" fmla="*/ 22 w 34"/>
                <a:gd name="T31" fmla="*/ 16 h 34"/>
                <a:gd name="T32" fmla="*/ 26 w 34"/>
                <a:gd name="T33" fmla="*/ 16 h 34"/>
                <a:gd name="T34" fmla="*/ 30 w 34"/>
                <a:gd name="T35" fmla="*/ 20 h 34"/>
                <a:gd name="T36" fmla="*/ 34 w 34"/>
                <a:gd name="T37" fmla="*/ 20 h 34"/>
                <a:gd name="T38" fmla="*/ 34 w 34"/>
                <a:gd name="T39" fmla="*/ 20 h 34"/>
                <a:gd name="T40" fmla="*/ 34 w 34"/>
                <a:gd name="T41" fmla="*/ 20 h 34"/>
                <a:gd name="T42" fmla="*/ 34 w 34"/>
                <a:gd name="T43" fmla="*/ 22 h 34"/>
                <a:gd name="T44" fmla="*/ 34 w 34"/>
                <a:gd name="T45" fmla="*/ 22 h 34"/>
                <a:gd name="T46" fmla="*/ 34 w 34"/>
                <a:gd name="T47" fmla="*/ 22 h 34"/>
                <a:gd name="T48" fmla="*/ 34 w 34"/>
                <a:gd name="T49" fmla="*/ 22 h 34"/>
                <a:gd name="T50" fmla="*/ 30 w 34"/>
                <a:gd name="T51" fmla="*/ 26 h 34"/>
                <a:gd name="T52" fmla="*/ 30 w 34"/>
                <a:gd name="T53" fmla="*/ 26 h 34"/>
                <a:gd name="T54" fmla="*/ 26 w 34"/>
                <a:gd name="T55" fmla="*/ 26 h 34"/>
                <a:gd name="T56" fmla="*/ 22 w 34"/>
                <a:gd name="T57" fmla="*/ 26 h 34"/>
                <a:gd name="T58" fmla="*/ 22 w 34"/>
                <a:gd name="T59" fmla="*/ 26 h 34"/>
                <a:gd name="T60" fmla="*/ 22 w 34"/>
                <a:gd name="T61" fmla="*/ 26 h 34"/>
                <a:gd name="T62" fmla="*/ 22 w 34"/>
                <a:gd name="T63" fmla="*/ 26 h 34"/>
                <a:gd name="T64" fmla="*/ 22 w 34"/>
                <a:gd name="T65" fmla="*/ 30 h 34"/>
                <a:gd name="T66" fmla="*/ 22 w 34"/>
                <a:gd name="T67" fmla="*/ 30 h 34"/>
                <a:gd name="T68" fmla="*/ 18 w 34"/>
                <a:gd name="T69" fmla="*/ 30 h 34"/>
                <a:gd name="T70" fmla="*/ 18 w 34"/>
                <a:gd name="T71" fmla="*/ 30 h 34"/>
                <a:gd name="T72" fmla="*/ 18 w 34"/>
                <a:gd name="T73" fmla="*/ 30 h 34"/>
                <a:gd name="T74" fmla="*/ 18 w 34"/>
                <a:gd name="T75" fmla="*/ 34 h 34"/>
                <a:gd name="T76" fmla="*/ 18 w 34"/>
                <a:gd name="T77" fmla="*/ 34 h 34"/>
                <a:gd name="T78" fmla="*/ 18 w 34"/>
                <a:gd name="T79" fmla="*/ 34 h 34"/>
                <a:gd name="T80" fmla="*/ 18 w 34"/>
                <a:gd name="T81" fmla="*/ 34 h 34"/>
                <a:gd name="T82" fmla="*/ 18 w 34"/>
                <a:gd name="T83" fmla="*/ 34 h 34"/>
                <a:gd name="T84" fmla="*/ 16 w 34"/>
                <a:gd name="T85" fmla="*/ 34 h 34"/>
                <a:gd name="T86" fmla="*/ 16 w 34"/>
                <a:gd name="T87" fmla="*/ 34 h 34"/>
                <a:gd name="T88" fmla="*/ 16 w 34"/>
                <a:gd name="T89" fmla="*/ 30 h 34"/>
                <a:gd name="T90" fmla="*/ 12 w 34"/>
                <a:gd name="T91" fmla="*/ 22 h 34"/>
                <a:gd name="T92" fmla="*/ 8 w 34"/>
                <a:gd name="T93" fmla="*/ 20 h 34"/>
                <a:gd name="T94" fmla="*/ 8 w 34"/>
                <a:gd name="T95" fmla="*/ 20 h 34"/>
                <a:gd name="T96" fmla="*/ 8 w 34"/>
                <a:gd name="T97" fmla="*/ 20 h 34"/>
                <a:gd name="T98" fmla="*/ 8 w 34"/>
                <a:gd name="T99"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34">
                  <a:moveTo>
                    <a:pt x="8" y="12"/>
                  </a:moveTo>
                  <a:lnTo>
                    <a:pt x="8" y="12"/>
                  </a:lnTo>
                  <a:lnTo>
                    <a:pt x="4" y="12"/>
                  </a:lnTo>
                  <a:lnTo>
                    <a:pt x="4" y="8"/>
                  </a:lnTo>
                  <a:lnTo>
                    <a:pt x="4" y="8"/>
                  </a:lnTo>
                  <a:lnTo>
                    <a:pt x="4" y="8"/>
                  </a:lnTo>
                  <a:lnTo>
                    <a:pt x="4" y="8"/>
                  </a:lnTo>
                  <a:lnTo>
                    <a:pt x="4" y="8"/>
                  </a:lnTo>
                  <a:lnTo>
                    <a:pt x="4" y="8"/>
                  </a:lnTo>
                  <a:lnTo>
                    <a:pt x="4" y="8"/>
                  </a:lnTo>
                  <a:lnTo>
                    <a:pt x="4" y="8"/>
                  </a:lnTo>
                  <a:lnTo>
                    <a:pt x="0" y="8"/>
                  </a:lnTo>
                  <a:lnTo>
                    <a:pt x="0" y="4"/>
                  </a:lnTo>
                  <a:lnTo>
                    <a:pt x="0" y="4"/>
                  </a:lnTo>
                  <a:lnTo>
                    <a:pt x="4" y="4"/>
                  </a:lnTo>
                  <a:lnTo>
                    <a:pt x="4" y="4"/>
                  </a:lnTo>
                  <a:lnTo>
                    <a:pt x="4" y="4"/>
                  </a:lnTo>
                  <a:lnTo>
                    <a:pt x="4" y="4"/>
                  </a:lnTo>
                  <a:lnTo>
                    <a:pt x="8" y="4"/>
                  </a:lnTo>
                  <a:lnTo>
                    <a:pt x="8" y="0"/>
                  </a:lnTo>
                  <a:lnTo>
                    <a:pt x="8" y="0"/>
                  </a:lnTo>
                  <a:lnTo>
                    <a:pt x="8" y="0"/>
                  </a:lnTo>
                  <a:lnTo>
                    <a:pt x="12" y="0"/>
                  </a:lnTo>
                  <a:lnTo>
                    <a:pt x="12" y="0"/>
                  </a:lnTo>
                  <a:lnTo>
                    <a:pt x="12" y="0"/>
                  </a:lnTo>
                  <a:lnTo>
                    <a:pt x="12" y="0"/>
                  </a:lnTo>
                  <a:lnTo>
                    <a:pt x="12" y="0"/>
                  </a:lnTo>
                  <a:lnTo>
                    <a:pt x="12" y="4"/>
                  </a:lnTo>
                  <a:lnTo>
                    <a:pt x="16" y="4"/>
                  </a:lnTo>
                  <a:lnTo>
                    <a:pt x="16" y="4"/>
                  </a:lnTo>
                  <a:lnTo>
                    <a:pt x="16" y="4"/>
                  </a:lnTo>
                  <a:lnTo>
                    <a:pt x="16" y="4"/>
                  </a:lnTo>
                  <a:lnTo>
                    <a:pt x="16" y="4"/>
                  </a:lnTo>
                  <a:lnTo>
                    <a:pt x="16" y="4"/>
                  </a:lnTo>
                  <a:lnTo>
                    <a:pt x="16" y="4"/>
                  </a:lnTo>
                  <a:lnTo>
                    <a:pt x="18" y="8"/>
                  </a:lnTo>
                  <a:lnTo>
                    <a:pt x="18" y="8"/>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8" y="16"/>
                  </a:lnTo>
                  <a:lnTo>
                    <a:pt x="18" y="16"/>
                  </a:lnTo>
                  <a:lnTo>
                    <a:pt x="18" y="16"/>
                  </a:lnTo>
                  <a:lnTo>
                    <a:pt x="18" y="16"/>
                  </a:lnTo>
                  <a:lnTo>
                    <a:pt x="22" y="16"/>
                  </a:lnTo>
                  <a:lnTo>
                    <a:pt x="22" y="16"/>
                  </a:lnTo>
                  <a:lnTo>
                    <a:pt x="22" y="16"/>
                  </a:lnTo>
                  <a:lnTo>
                    <a:pt x="22" y="16"/>
                  </a:lnTo>
                  <a:lnTo>
                    <a:pt x="22" y="16"/>
                  </a:lnTo>
                  <a:lnTo>
                    <a:pt x="22" y="16"/>
                  </a:lnTo>
                  <a:lnTo>
                    <a:pt x="22" y="16"/>
                  </a:lnTo>
                  <a:lnTo>
                    <a:pt x="22" y="16"/>
                  </a:lnTo>
                  <a:lnTo>
                    <a:pt x="26" y="16"/>
                  </a:lnTo>
                  <a:lnTo>
                    <a:pt x="26" y="16"/>
                  </a:lnTo>
                  <a:lnTo>
                    <a:pt x="26" y="16"/>
                  </a:lnTo>
                  <a:lnTo>
                    <a:pt x="26" y="16"/>
                  </a:lnTo>
                  <a:lnTo>
                    <a:pt x="26" y="16"/>
                  </a:lnTo>
                  <a:lnTo>
                    <a:pt x="30" y="16"/>
                  </a:lnTo>
                  <a:lnTo>
                    <a:pt x="30" y="16"/>
                  </a:lnTo>
                  <a:lnTo>
                    <a:pt x="30" y="20"/>
                  </a:lnTo>
                  <a:lnTo>
                    <a:pt x="30" y="20"/>
                  </a:lnTo>
                  <a:lnTo>
                    <a:pt x="30" y="20"/>
                  </a:lnTo>
                  <a:lnTo>
                    <a:pt x="30" y="20"/>
                  </a:lnTo>
                  <a:lnTo>
                    <a:pt x="34" y="20"/>
                  </a:lnTo>
                  <a:lnTo>
                    <a:pt x="34" y="20"/>
                  </a:lnTo>
                  <a:lnTo>
                    <a:pt x="34" y="20"/>
                  </a:lnTo>
                  <a:lnTo>
                    <a:pt x="34" y="20"/>
                  </a:lnTo>
                  <a:lnTo>
                    <a:pt x="34" y="20"/>
                  </a:lnTo>
                  <a:lnTo>
                    <a:pt x="34" y="20"/>
                  </a:lnTo>
                  <a:lnTo>
                    <a:pt x="34" y="20"/>
                  </a:lnTo>
                  <a:lnTo>
                    <a:pt x="34" y="20"/>
                  </a:lnTo>
                  <a:lnTo>
                    <a:pt x="34" y="20"/>
                  </a:lnTo>
                  <a:lnTo>
                    <a:pt x="34" y="20"/>
                  </a:lnTo>
                  <a:lnTo>
                    <a:pt x="34" y="20"/>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6"/>
                  </a:lnTo>
                  <a:lnTo>
                    <a:pt x="30" y="26"/>
                  </a:lnTo>
                  <a:lnTo>
                    <a:pt x="30" y="26"/>
                  </a:lnTo>
                  <a:lnTo>
                    <a:pt x="30" y="26"/>
                  </a:lnTo>
                  <a:lnTo>
                    <a:pt x="30" y="26"/>
                  </a:lnTo>
                  <a:lnTo>
                    <a:pt x="30" y="26"/>
                  </a:lnTo>
                  <a:lnTo>
                    <a:pt x="30" y="26"/>
                  </a:lnTo>
                  <a:lnTo>
                    <a:pt x="30" y="26"/>
                  </a:lnTo>
                  <a:lnTo>
                    <a:pt x="30" y="26"/>
                  </a:lnTo>
                  <a:lnTo>
                    <a:pt x="26" y="26"/>
                  </a:lnTo>
                  <a:lnTo>
                    <a:pt x="26" y="26"/>
                  </a:lnTo>
                  <a:lnTo>
                    <a:pt x="26" y="26"/>
                  </a:lnTo>
                  <a:lnTo>
                    <a:pt x="26" y="26"/>
                  </a:lnTo>
                  <a:lnTo>
                    <a:pt x="26"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30"/>
                  </a:lnTo>
                  <a:lnTo>
                    <a:pt x="22"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30"/>
                  </a:lnTo>
                  <a:lnTo>
                    <a:pt x="18" y="30"/>
                  </a:lnTo>
                  <a:lnTo>
                    <a:pt x="18" y="30"/>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6" y="34"/>
                  </a:lnTo>
                  <a:lnTo>
                    <a:pt x="16" y="34"/>
                  </a:lnTo>
                  <a:lnTo>
                    <a:pt x="16" y="34"/>
                  </a:lnTo>
                  <a:lnTo>
                    <a:pt x="16" y="34"/>
                  </a:lnTo>
                  <a:lnTo>
                    <a:pt x="16" y="34"/>
                  </a:lnTo>
                  <a:lnTo>
                    <a:pt x="16" y="34"/>
                  </a:lnTo>
                  <a:lnTo>
                    <a:pt x="16" y="30"/>
                  </a:lnTo>
                  <a:lnTo>
                    <a:pt x="16" y="30"/>
                  </a:lnTo>
                  <a:lnTo>
                    <a:pt x="16" y="30"/>
                  </a:lnTo>
                  <a:lnTo>
                    <a:pt x="16" y="30"/>
                  </a:lnTo>
                  <a:lnTo>
                    <a:pt x="16" y="26"/>
                  </a:lnTo>
                  <a:lnTo>
                    <a:pt x="12" y="26"/>
                  </a:lnTo>
                  <a:lnTo>
                    <a:pt x="12" y="22"/>
                  </a:lnTo>
                  <a:lnTo>
                    <a:pt x="12" y="22"/>
                  </a:lnTo>
                  <a:lnTo>
                    <a:pt x="12" y="22"/>
                  </a:lnTo>
                  <a:lnTo>
                    <a:pt x="12" y="22"/>
                  </a:lnTo>
                  <a:lnTo>
                    <a:pt x="8" y="22"/>
                  </a:lnTo>
                  <a:lnTo>
                    <a:pt x="8" y="20"/>
                  </a:lnTo>
                  <a:lnTo>
                    <a:pt x="8" y="20"/>
                  </a:lnTo>
                  <a:lnTo>
                    <a:pt x="8" y="20"/>
                  </a:lnTo>
                  <a:lnTo>
                    <a:pt x="8" y="20"/>
                  </a:lnTo>
                  <a:lnTo>
                    <a:pt x="8" y="20"/>
                  </a:lnTo>
                  <a:lnTo>
                    <a:pt x="8" y="20"/>
                  </a:lnTo>
                  <a:lnTo>
                    <a:pt x="8" y="20"/>
                  </a:lnTo>
                  <a:lnTo>
                    <a:pt x="8" y="20"/>
                  </a:lnTo>
                  <a:lnTo>
                    <a:pt x="8" y="20"/>
                  </a:lnTo>
                  <a:lnTo>
                    <a:pt x="8" y="16"/>
                  </a:lnTo>
                  <a:lnTo>
                    <a:pt x="8" y="12"/>
                  </a:lnTo>
                  <a:lnTo>
                    <a:pt x="8" y="12"/>
                  </a:lnTo>
                  <a:lnTo>
                    <a:pt x="8" y="12"/>
                  </a:lnTo>
                  <a:lnTo>
                    <a:pt x="8" y="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218"/>
            <p:cNvSpPr>
              <a:spLocks/>
            </p:cNvSpPr>
            <p:nvPr/>
          </p:nvSpPr>
          <p:spPr bwMode="auto">
            <a:xfrm>
              <a:off x="5105400" y="4553018"/>
              <a:ext cx="69850" cy="88900"/>
            </a:xfrm>
            <a:custGeom>
              <a:avLst/>
              <a:gdLst>
                <a:gd name="T0" fmla="*/ 24 w 44"/>
                <a:gd name="T1" fmla="*/ 0 h 56"/>
                <a:gd name="T2" fmla="*/ 28 w 44"/>
                <a:gd name="T3" fmla="*/ 0 h 56"/>
                <a:gd name="T4" fmla="*/ 32 w 44"/>
                <a:gd name="T5" fmla="*/ 4 h 56"/>
                <a:gd name="T6" fmla="*/ 32 w 44"/>
                <a:gd name="T7" fmla="*/ 4 h 56"/>
                <a:gd name="T8" fmla="*/ 36 w 44"/>
                <a:gd name="T9" fmla="*/ 6 h 56"/>
                <a:gd name="T10" fmla="*/ 36 w 44"/>
                <a:gd name="T11" fmla="*/ 6 h 56"/>
                <a:gd name="T12" fmla="*/ 40 w 44"/>
                <a:gd name="T13" fmla="*/ 10 h 56"/>
                <a:gd name="T14" fmla="*/ 36 w 44"/>
                <a:gd name="T15" fmla="*/ 6 h 56"/>
                <a:gd name="T16" fmla="*/ 44 w 44"/>
                <a:gd name="T17" fmla="*/ 6 h 56"/>
                <a:gd name="T18" fmla="*/ 40 w 44"/>
                <a:gd name="T19" fmla="*/ 10 h 56"/>
                <a:gd name="T20" fmla="*/ 36 w 44"/>
                <a:gd name="T21" fmla="*/ 14 h 56"/>
                <a:gd name="T22" fmla="*/ 32 w 44"/>
                <a:gd name="T23" fmla="*/ 14 h 56"/>
                <a:gd name="T24" fmla="*/ 36 w 44"/>
                <a:gd name="T25" fmla="*/ 22 h 56"/>
                <a:gd name="T26" fmla="*/ 32 w 44"/>
                <a:gd name="T27" fmla="*/ 26 h 56"/>
                <a:gd name="T28" fmla="*/ 32 w 44"/>
                <a:gd name="T29" fmla="*/ 30 h 56"/>
                <a:gd name="T30" fmla="*/ 28 w 44"/>
                <a:gd name="T31" fmla="*/ 30 h 56"/>
                <a:gd name="T32" fmla="*/ 28 w 44"/>
                <a:gd name="T33" fmla="*/ 36 h 56"/>
                <a:gd name="T34" fmla="*/ 22 w 44"/>
                <a:gd name="T35" fmla="*/ 36 h 56"/>
                <a:gd name="T36" fmla="*/ 24 w 44"/>
                <a:gd name="T37" fmla="*/ 40 h 56"/>
                <a:gd name="T38" fmla="*/ 24 w 44"/>
                <a:gd name="T39" fmla="*/ 40 h 56"/>
                <a:gd name="T40" fmla="*/ 28 w 44"/>
                <a:gd name="T41" fmla="*/ 40 h 56"/>
                <a:gd name="T42" fmla="*/ 24 w 44"/>
                <a:gd name="T43" fmla="*/ 44 h 56"/>
                <a:gd name="T44" fmla="*/ 22 w 44"/>
                <a:gd name="T45" fmla="*/ 48 h 56"/>
                <a:gd name="T46" fmla="*/ 18 w 44"/>
                <a:gd name="T47" fmla="*/ 44 h 56"/>
                <a:gd name="T48" fmla="*/ 18 w 44"/>
                <a:gd name="T49" fmla="*/ 52 h 56"/>
                <a:gd name="T50" fmla="*/ 14 w 44"/>
                <a:gd name="T51" fmla="*/ 56 h 56"/>
                <a:gd name="T52" fmla="*/ 18 w 44"/>
                <a:gd name="T53" fmla="*/ 52 h 56"/>
                <a:gd name="T54" fmla="*/ 14 w 44"/>
                <a:gd name="T55" fmla="*/ 48 h 56"/>
                <a:gd name="T56" fmla="*/ 14 w 44"/>
                <a:gd name="T57" fmla="*/ 48 h 56"/>
                <a:gd name="T58" fmla="*/ 10 w 44"/>
                <a:gd name="T59" fmla="*/ 44 h 56"/>
                <a:gd name="T60" fmla="*/ 6 w 44"/>
                <a:gd name="T61" fmla="*/ 48 h 56"/>
                <a:gd name="T62" fmla="*/ 2 w 44"/>
                <a:gd name="T63" fmla="*/ 52 h 56"/>
                <a:gd name="T64" fmla="*/ 2 w 44"/>
                <a:gd name="T65" fmla="*/ 48 h 56"/>
                <a:gd name="T66" fmla="*/ 0 w 44"/>
                <a:gd name="T67" fmla="*/ 44 h 56"/>
                <a:gd name="T68" fmla="*/ 0 w 44"/>
                <a:gd name="T69" fmla="*/ 36 h 56"/>
                <a:gd name="T70" fmla="*/ 0 w 44"/>
                <a:gd name="T71" fmla="*/ 30 h 56"/>
                <a:gd name="T72" fmla="*/ 2 w 44"/>
                <a:gd name="T73" fmla="*/ 26 h 56"/>
                <a:gd name="T74" fmla="*/ 0 w 44"/>
                <a:gd name="T75" fmla="*/ 18 h 56"/>
                <a:gd name="T76" fmla="*/ 2 w 44"/>
                <a:gd name="T77" fmla="*/ 10 h 56"/>
                <a:gd name="T78" fmla="*/ 6 w 44"/>
                <a:gd name="T79" fmla="*/ 6 h 56"/>
                <a:gd name="T80" fmla="*/ 10 w 44"/>
                <a:gd name="T81" fmla="*/ 4 h 56"/>
                <a:gd name="T82" fmla="*/ 14 w 44"/>
                <a:gd name="T83" fmla="*/ 0 h 56"/>
                <a:gd name="T84" fmla="*/ 18 w 44"/>
                <a:gd name="T85" fmla="*/ 4 h 56"/>
                <a:gd name="T86" fmla="*/ 22 w 44"/>
                <a:gd name="T87" fmla="*/ 0 h 56"/>
                <a:gd name="T88" fmla="*/ 22 w 44"/>
                <a:gd name="T8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 h="56">
                  <a:moveTo>
                    <a:pt x="22" y="0"/>
                  </a:moveTo>
                  <a:lnTo>
                    <a:pt x="24" y="0"/>
                  </a:lnTo>
                  <a:lnTo>
                    <a:pt x="24" y="4"/>
                  </a:lnTo>
                  <a:lnTo>
                    <a:pt x="28" y="0"/>
                  </a:lnTo>
                  <a:lnTo>
                    <a:pt x="28" y="4"/>
                  </a:lnTo>
                  <a:lnTo>
                    <a:pt x="32" y="4"/>
                  </a:lnTo>
                  <a:lnTo>
                    <a:pt x="32" y="0"/>
                  </a:lnTo>
                  <a:lnTo>
                    <a:pt x="32" y="4"/>
                  </a:lnTo>
                  <a:lnTo>
                    <a:pt x="32" y="6"/>
                  </a:lnTo>
                  <a:lnTo>
                    <a:pt x="36" y="6"/>
                  </a:lnTo>
                  <a:lnTo>
                    <a:pt x="32" y="6"/>
                  </a:lnTo>
                  <a:lnTo>
                    <a:pt x="36" y="6"/>
                  </a:lnTo>
                  <a:lnTo>
                    <a:pt x="36" y="10"/>
                  </a:lnTo>
                  <a:lnTo>
                    <a:pt x="40" y="10"/>
                  </a:lnTo>
                  <a:lnTo>
                    <a:pt x="36" y="10"/>
                  </a:lnTo>
                  <a:lnTo>
                    <a:pt x="36" y="6"/>
                  </a:lnTo>
                  <a:lnTo>
                    <a:pt x="40" y="6"/>
                  </a:lnTo>
                  <a:lnTo>
                    <a:pt x="44" y="6"/>
                  </a:lnTo>
                  <a:lnTo>
                    <a:pt x="44" y="10"/>
                  </a:lnTo>
                  <a:lnTo>
                    <a:pt x="40" y="10"/>
                  </a:lnTo>
                  <a:lnTo>
                    <a:pt x="40" y="14"/>
                  </a:lnTo>
                  <a:lnTo>
                    <a:pt x="36" y="14"/>
                  </a:lnTo>
                  <a:lnTo>
                    <a:pt x="36" y="10"/>
                  </a:lnTo>
                  <a:lnTo>
                    <a:pt x="32" y="14"/>
                  </a:lnTo>
                  <a:lnTo>
                    <a:pt x="32" y="18"/>
                  </a:lnTo>
                  <a:lnTo>
                    <a:pt x="36" y="22"/>
                  </a:lnTo>
                  <a:lnTo>
                    <a:pt x="32" y="22"/>
                  </a:lnTo>
                  <a:lnTo>
                    <a:pt x="32" y="26"/>
                  </a:lnTo>
                  <a:lnTo>
                    <a:pt x="28" y="30"/>
                  </a:lnTo>
                  <a:lnTo>
                    <a:pt x="32" y="30"/>
                  </a:lnTo>
                  <a:lnTo>
                    <a:pt x="32" y="32"/>
                  </a:lnTo>
                  <a:lnTo>
                    <a:pt x="28" y="30"/>
                  </a:lnTo>
                  <a:lnTo>
                    <a:pt x="28" y="32"/>
                  </a:lnTo>
                  <a:lnTo>
                    <a:pt x="28" y="36"/>
                  </a:lnTo>
                  <a:lnTo>
                    <a:pt x="24" y="36"/>
                  </a:lnTo>
                  <a:lnTo>
                    <a:pt x="22" y="36"/>
                  </a:lnTo>
                  <a:lnTo>
                    <a:pt x="24" y="36"/>
                  </a:lnTo>
                  <a:lnTo>
                    <a:pt x="24" y="40"/>
                  </a:lnTo>
                  <a:lnTo>
                    <a:pt x="22" y="40"/>
                  </a:lnTo>
                  <a:lnTo>
                    <a:pt x="24" y="40"/>
                  </a:lnTo>
                  <a:lnTo>
                    <a:pt x="28" y="44"/>
                  </a:lnTo>
                  <a:lnTo>
                    <a:pt x="28" y="40"/>
                  </a:lnTo>
                  <a:lnTo>
                    <a:pt x="28" y="44"/>
                  </a:lnTo>
                  <a:lnTo>
                    <a:pt x="24" y="44"/>
                  </a:lnTo>
                  <a:lnTo>
                    <a:pt x="24" y="48"/>
                  </a:lnTo>
                  <a:lnTo>
                    <a:pt x="22" y="48"/>
                  </a:lnTo>
                  <a:lnTo>
                    <a:pt x="22" y="44"/>
                  </a:lnTo>
                  <a:lnTo>
                    <a:pt x="18" y="44"/>
                  </a:lnTo>
                  <a:lnTo>
                    <a:pt x="18" y="48"/>
                  </a:lnTo>
                  <a:lnTo>
                    <a:pt x="18" y="52"/>
                  </a:lnTo>
                  <a:lnTo>
                    <a:pt x="18" y="56"/>
                  </a:lnTo>
                  <a:lnTo>
                    <a:pt x="14" y="56"/>
                  </a:lnTo>
                  <a:lnTo>
                    <a:pt x="18" y="56"/>
                  </a:lnTo>
                  <a:lnTo>
                    <a:pt x="18" y="52"/>
                  </a:lnTo>
                  <a:lnTo>
                    <a:pt x="18" y="48"/>
                  </a:lnTo>
                  <a:lnTo>
                    <a:pt x="14" y="48"/>
                  </a:lnTo>
                  <a:lnTo>
                    <a:pt x="14" y="44"/>
                  </a:lnTo>
                  <a:lnTo>
                    <a:pt x="14" y="48"/>
                  </a:lnTo>
                  <a:lnTo>
                    <a:pt x="10" y="48"/>
                  </a:lnTo>
                  <a:lnTo>
                    <a:pt x="10" y="44"/>
                  </a:lnTo>
                  <a:lnTo>
                    <a:pt x="6" y="44"/>
                  </a:lnTo>
                  <a:lnTo>
                    <a:pt x="6" y="48"/>
                  </a:lnTo>
                  <a:lnTo>
                    <a:pt x="2" y="48"/>
                  </a:lnTo>
                  <a:lnTo>
                    <a:pt x="2" y="52"/>
                  </a:lnTo>
                  <a:lnTo>
                    <a:pt x="0" y="48"/>
                  </a:lnTo>
                  <a:lnTo>
                    <a:pt x="2" y="48"/>
                  </a:lnTo>
                  <a:lnTo>
                    <a:pt x="2" y="44"/>
                  </a:lnTo>
                  <a:lnTo>
                    <a:pt x="0" y="44"/>
                  </a:lnTo>
                  <a:lnTo>
                    <a:pt x="0" y="40"/>
                  </a:lnTo>
                  <a:lnTo>
                    <a:pt x="0" y="36"/>
                  </a:lnTo>
                  <a:lnTo>
                    <a:pt x="0" y="32"/>
                  </a:lnTo>
                  <a:lnTo>
                    <a:pt x="0" y="30"/>
                  </a:lnTo>
                  <a:lnTo>
                    <a:pt x="2" y="30"/>
                  </a:lnTo>
                  <a:lnTo>
                    <a:pt x="2" y="26"/>
                  </a:lnTo>
                  <a:lnTo>
                    <a:pt x="2" y="22"/>
                  </a:lnTo>
                  <a:lnTo>
                    <a:pt x="0" y="18"/>
                  </a:lnTo>
                  <a:lnTo>
                    <a:pt x="2" y="14"/>
                  </a:lnTo>
                  <a:lnTo>
                    <a:pt x="2" y="10"/>
                  </a:lnTo>
                  <a:lnTo>
                    <a:pt x="2" y="6"/>
                  </a:lnTo>
                  <a:lnTo>
                    <a:pt x="6" y="6"/>
                  </a:lnTo>
                  <a:lnTo>
                    <a:pt x="10" y="6"/>
                  </a:lnTo>
                  <a:lnTo>
                    <a:pt x="10" y="4"/>
                  </a:lnTo>
                  <a:lnTo>
                    <a:pt x="14" y="4"/>
                  </a:lnTo>
                  <a:lnTo>
                    <a:pt x="14" y="0"/>
                  </a:lnTo>
                  <a:lnTo>
                    <a:pt x="14" y="4"/>
                  </a:lnTo>
                  <a:lnTo>
                    <a:pt x="18" y="4"/>
                  </a:lnTo>
                  <a:lnTo>
                    <a:pt x="22" y="4"/>
                  </a:lnTo>
                  <a:lnTo>
                    <a:pt x="22" y="0"/>
                  </a:lnTo>
                  <a:lnTo>
                    <a:pt x="22" y="0"/>
                  </a:lnTo>
                  <a:lnTo>
                    <a:pt x="22"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219"/>
            <p:cNvSpPr>
              <a:spLocks/>
            </p:cNvSpPr>
            <p:nvPr/>
          </p:nvSpPr>
          <p:spPr bwMode="auto">
            <a:xfrm>
              <a:off x="5060950" y="2698818"/>
              <a:ext cx="73025" cy="69850"/>
            </a:xfrm>
            <a:custGeom>
              <a:avLst/>
              <a:gdLst>
                <a:gd name="T0" fmla="*/ 18 w 46"/>
                <a:gd name="T1" fmla="*/ 40 h 44"/>
                <a:gd name="T2" fmla="*/ 18 w 46"/>
                <a:gd name="T3" fmla="*/ 40 h 44"/>
                <a:gd name="T4" fmla="*/ 18 w 46"/>
                <a:gd name="T5" fmla="*/ 36 h 44"/>
                <a:gd name="T6" fmla="*/ 16 w 46"/>
                <a:gd name="T7" fmla="*/ 32 h 44"/>
                <a:gd name="T8" fmla="*/ 16 w 46"/>
                <a:gd name="T9" fmla="*/ 32 h 44"/>
                <a:gd name="T10" fmla="*/ 12 w 46"/>
                <a:gd name="T11" fmla="*/ 30 h 44"/>
                <a:gd name="T12" fmla="*/ 12 w 46"/>
                <a:gd name="T13" fmla="*/ 26 h 44"/>
                <a:gd name="T14" fmla="*/ 12 w 46"/>
                <a:gd name="T15" fmla="*/ 26 h 44"/>
                <a:gd name="T16" fmla="*/ 8 w 46"/>
                <a:gd name="T17" fmla="*/ 18 h 44"/>
                <a:gd name="T18" fmla="*/ 4 w 46"/>
                <a:gd name="T19" fmla="*/ 14 h 44"/>
                <a:gd name="T20" fmla="*/ 0 w 46"/>
                <a:gd name="T21" fmla="*/ 14 h 44"/>
                <a:gd name="T22" fmla="*/ 4 w 46"/>
                <a:gd name="T23" fmla="*/ 14 h 44"/>
                <a:gd name="T24" fmla="*/ 4 w 46"/>
                <a:gd name="T25" fmla="*/ 14 h 44"/>
                <a:gd name="T26" fmla="*/ 0 w 46"/>
                <a:gd name="T27" fmla="*/ 14 h 44"/>
                <a:gd name="T28" fmla="*/ 4 w 46"/>
                <a:gd name="T29" fmla="*/ 10 h 44"/>
                <a:gd name="T30" fmla="*/ 8 w 46"/>
                <a:gd name="T31" fmla="*/ 10 h 44"/>
                <a:gd name="T32" fmla="*/ 8 w 46"/>
                <a:gd name="T33" fmla="*/ 10 h 44"/>
                <a:gd name="T34" fmla="*/ 8 w 46"/>
                <a:gd name="T35" fmla="*/ 6 h 44"/>
                <a:gd name="T36" fmla="*/ 12 w 46"/>
                <a:gd name="T37" fmla="*/ 6 h 44"/>
                <a:gd name="T38" fmla="*/ 16 w 46"/>
                <a:gd name="T39" fmla="*/ 2 h 44"/>
                <a:gd name="T40" fmla="*/ 16 w 46"/>
                <a:gd name="T41" fmla="*/ 2 h 44"/>
                <a:gd name="T42" fmla="*/ 18 w 46"/>
                <a:gd name="T43" fmla="*/ 2 h 44"/>
                <a:gd name="T44" fmla="*/ 18 w 46"/>
                <a:gd name="T45" fmla="*/ 2 h 44"/>
                <a:gd name="T46" fmla="*/ 18 w 46"/>
                <a:gd name="T47" fmla="*/ 2 h 44"/>
                <a:gd name="T48" fmla="*/ 18 w 46"/>
                <a:gd name="T49" fmla="*/ 6 h 44"/>
                <a:gd name="T50" fmla="*/ 18 w 46"/>
                <a:gd name="T51" fmla="*/ 2 h 44"/>
                <a:gd name="T52" fmla="*/ 22 w 46"/>
                <a:gd name="T53" fmla="*/ 2 h 44"/>
                <a:gd name="T54" fmla="*/ 26 w 46"/>
                <a:gd name="T55" fmla="*/ 6 h 44"/>
                <a:gd name="T56" fmla="*/ 26 w 46"/>
                <a:gd name="T57" fmla="*/ 10 h 44"/>
                <a:gd name="T58" fmla="*/ 26 w 46"/>
                <a:gd name="T59" fmla="*/ 10 h 44"/>
                <a:gd name="T60" fmla="*/ 30 w 46"/>
                <a:gd name="T61" fmla="*/ 14 h 44"/>
                <a:gd name="T62" fmla="*/ 38 w 46"/>
                <a:gd name="T63" fmla="*/ 14 h 44"/>
                <a:gd name="T64" fmla="*/ 42 w 46"/>
                <a:gd name="T65" fmla="*/ 18 h 44"/>
                <a:gd name="T66" fmla="*/ 42 w 46"/>
                <a:gd name="T67" fmla="*/ 18 h 44"/>
                <a:gd name="T68" fmla="*/ 42 w 46"/>
                <a:gd name="T69" fmla="*/ 22 h 44"/>
                <a:gd name="T70" fmla="*/ 46 w 46"/>
                <a:gd name="T71" fmla="*/ 22 h 44"/>
                <a:gd name="T72" fmla="*/ 42 w 46"/>
                <a:gd name="T73" fmla="*/ 26 h 44"/>
                <a:gd name="T74" fmla="*/ 46 w 46"/>
                <a:gd name="T75" fmla="*/ 26 h 44"/>
                <a:gd name="T76" fmla="*/ 46 w 46"/>
                <a:gd name="T77" fmla="*/ 30 h 44"/>
                <a:gd name="T78" fmla="*/ 46 w 46"/>
                <a:gd name="T79" fmla="*/ 30 h 44"/>
                <a:gd name="T80" fmla="*/ 42 w 46"/>
                <a:gd name="T81" fmla="*/ 30 h 44"/>
                <a:gd name="T82" fmla="*/ 42 w 46"/>
                <a:gd name="T83" fmla="*/ 30 h 44"/>
                <a:gd name="T84" fmla="*/ 42 w 46"/>
                <a:gd name="T85" fmla="*/ 32 h 44"/>
                <a:gd name="T86" fmla="*/ 42 w 46"/>
                <a:gd name="T87" fmla="*/ 32 h 44"/>
                <a:gd name="T88" fmla="*/ 42 w 46"/>
                <a:gd name="T89" fmla="*/ 36 h 44"/>
                <a:gd name="T90" fmla="*/ 38 w 46"/>
                <a:gd name="T91" fmla="*/ 40 h 44"/>
                <a:gd name="T92" fmla="*/ 34 w 46"/>
                <a:gd name="T93" fmla="*/ 36 h 44"/>
                <a:gd name="T94" fmla="*/ 34 w 46"/>
                <a:gd name="T95" fmla="*/ 36 h 44"/>
                <a:gd name="T96" fmla="*/ 26 w 46"/>
                <a:gd name="T97" fmla="*/ 36 h 44"/>
                <a:gd name="T98" fmla="*/ 26 w 46"/>
                <a:gd name="T99" fmla="*/ 40 h 44"/>
                <a:gd name="T100" fmla="*/ 26 w 46"/>
                <a:gd name="T101" fmla="*/ 40 h 44"/>
                <a:gd name="T102" fmla="*/ 26 w 46"/>
                <a:gd name="T103" fmla="*/ 44 h 44"/>
                <a:gd name="T104" fmla="*/ 22 w 46"/>
                <a:gd name="T105" fmla="*/ 44 h 44"/>
                <a:gd name="T106" fmla="*/ 18 w 46"/>
                <a:gd name="T107" fmla="*/ 44 h 44"/>
                <a:gd name="T108" fmla="*/ 18 w 46"/>
                <a:gd name="T10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44">
                  <a:moveTo>
                    <a:pt x="18" y="44"/>
                  </a:moveTo>
                  <a:lnTo>
                    <a:pt x="18" y="44"/>
                  </a:lnTo>
                  <a:lnTo>
                    <a:pt x="18" y="44"/>
                  </a:lnTo>
                  <a:lnTo>
                    <a:pt x="18" y="40"/>
                  </a:lnTo>
                  <a:lnTo>
                    <a:pt x="18" y="40"/>
                  </a:lnTo>
                  <a:lnTo>
                    <a:pt x="18" y="40"/>
                  </a:lnTo>
                  <a:lnTo>
                    <a:pt x="18" y="40"/>
                  </a:lnTo>
                  <a:lnTo>
                    <a:pt x="18" y="40"/>
                  </a:lnTo>
                  <a:lnTo>
                    <a:pt x="18" y="36"/>
                  </a:lnTo>
                  <a:lnTo>
                    <a:pt x="18" y="36"/>
                  </a:lnTo>
                  <a:lnTo>
                    <a:pt x="18" y="36"/>
                  </a:lnTo>
                  <a:lnTo>
                    <a:pt x="18" y="36"/>
                  </a:lnTo>
                  <a:lnTo>
                    <a:pt x="18" y="36"/>
                  </a:lnTo>
                  <a:lnTo>
                    <a:pt x="18" y="36"/>
                  </a:lnTo>
                  <a:lnTo>
                    <a:pt x="18" y="36"/>
                  </a:lnTo>
                  <a:lnTo>
                    <a:pt x="16" y="32"/>
                  </a:lnTo>
                  <a:lnTo>
                    <a:pt x="16" y="32"/>
                  </a:lnTo>
                  <a:lnTo>
                    <a:pt x="16" y="32"/>
                  </a:lnTo>
                  <a:lnTo>
                    <a:pt x="16" y="32"/>
                  </a:lnTo>
                  <a:lnTo>
                    <a:pt x="16" y="32"/>
                  </a:lnTo>
                  <a:lnTo>
                    <a:pt x="16" y="30"/>
                  </a:lnTo>
                  <a:lnTo>
                    <a:pt x="12" y="30"/>
                  </a:lnTo>
                  <a:lnTo>
                    <a:pt x="12" y="30"/>
                  </a:lnTo>
                  <a:lnTo>
                    <a:pt x="12" y="30"/>
                  </a:lnTo>
                  <a:lnTo>
                    <a:pt x="12" y="30"/>
                  </a:lnTo>
                  <a:lnTo>
                    <a:pt x="12" y="30"/>
                  </a:lnTo>
                  <a:lnTo>
                    <a:pt x="12" y="26"/>
                  </a:lnTo>
                  <a:lnTo>
                    <a:pt x="12" y="26"/>
                  </a:lnTo>
                  <a:lnTo>
                    <a:pt x="12" y="26"/>
                  </a:lnTo>
                  <a:lnTo>
                    <a:pt x="12" y="26"/>
                  </a:lnTo>
                  <a:lnTo>
                    <a:pt x="12" y="26"/>
                  </a:lnTo>
                  <a:lnTo>
                    <a:pt x="12" y="26"/>
                  </a:lnTo>
                  <a:lnTo>
                    <a:pt x="12" y="22"/>
                  </a:lnTo>
                  <a:lnTo>
                    <a:pt x="12" y="22"/>
                  </a:lnTo>
                  <a:lnTo>
                    <a:pt x="8" y="22"/>
                  </a:lnTo>
                  <a:lnTo>
                    <a:pt x="8" y="18"/>
                  </a:lnTo>
                  <a:lnTo>
                    <a:pt x="4" y="18"/>
                  </a:lnTo>
                  <a:lnTo>
                    <a:pt x="4" y="18"/>
                  </a:lnTo>
                  <a:lnTo>
                    <a:pt x="4" y="14"/>
                  </a:lnTo>
                  <a:lnTo>
                    <a:pt x="4" y="14"/>
                  </a:lnTo>
                  <a:lnTo>
                    <a:pt x="0" y="14"/>
                  </a:lnTo>
                  <a:lnTo>
                    <a:pt x="0" y="14"/>
                  </a:lnTo>
                  <a:lnTo>
                    <a:pt x="0" y="14"/>
                  </a:lnTo>
                  <a:lnTo>
                    <a:pt x="0" y="14"/>
                  </a:lnTo>
                  <a:lnTo>
                    <a:pt x="0" y="14"/>
                  </a:lnTo>
                  <a:lnTo>
                    <a:pt x="4" y="14"/>
                  </a:lnTo>
                  <a:lnTo>
                    <a:pt x="4" y="14"/>
                  </a:lnTo>
                  <a:lnTo>
                    <a:pt x="4" y="14"/>
                  </a:lnTo>
                  <a:lnTo>
                    <a:pt x="4" y="14"/>
                  </a:lnTo>
                  <a:lnTo>
                    <a:pt x="4" y="14"/>
                  </a:lnTo>
                  <a:lnTo>
                    <a:pt x="4" y="14"/>
                  </a:lnTo>
                  <a:lnTo>
                    <a:pt x="4" y="14"/>
                  </a:lnTo>
                  <a:lnTo>
                    <a:pt x="4" y="14"/>
                  </a:lnTo>
                  <a:lnTo>
                    <a:pt x="4" y="14"/>
                  </a:lnTo>
                  <a:lnTo>
                    <a:pt x="0" y="14"/>
                  </a:lnTo>
                  <a:lnTo>
                    <a:pt x="0" y="14"/>
                  </a:lnTo>
                  <a:lnTo>
                    <a:pt x="0" y="14"/>
                  </a:lnTo>
                  <a:lnTo>
                    <a:pt x="0" y="10"/>
                  </a:lnTo>
                  <a:lnTo>
                    <a:pt x="0" y="10"/>
                  </a:lnTo>
                  <a:lnTo>
                    <a:pt x="4" y="10"/>
                  </a:lnTo>
                  <a:lnTo>
                    <a:pt x="4" y="14"/>
                  </a:lnTo>
                  <a:lnTo>
                    <a:pt x="4" y="14"/>
                  </a:lnTo>
                  <a:lnTo>
                    <a:pt x="8" y="10"/>
                  </a:lnTo>
                  <a:lnTo>
                    <a:pt x="8" y="10"/>
                  </a:lnTo>
                  <a:lnTo>
                    <a:pt x="8" y="10"/>
                  </a:lnTo>
                  <a:lnTo>
                    <a:pt x="8" y="10"/>
                  </a:lnTo>
                  <a:lnTo>
                    <a:pt x="8" y="10"/>
                  </a:lnTo>
                  <a:lnTo>
                    <a:pt x="8" y="10"/>
                  </a:lnTo>
                  <a:lnTo>
                    <a:pt x="8" y="10"/>
                  </a:lnTo>
                  <a:lnTo>
                    <a:pt x="8" y="6"/>
                  </a:lnTo>
                  <a:lnTo>
                    <a:pt x="8" y="6"/>
                  </a:lnTo>
                  <a:lnTo>
                    <a:pt x="8" y="6"/>
                  </a:lnTo>
                  <a:lnTo>
                    <a:pt x="8" y="6"/>
                  </a:lnTo>
                  <a:lnTo>
                    <a:pt x="8" y="6"/>
                  </a:lnTo>
                  <a:lnTo>
                    <a:pt x="12" y="6"/>
                  </a:lnTo>
                  <a:lnTo>
                    <a:pt x="12" y="6"/>
                  </a:lnTo>
                  <a:lnTo>
                    <a:pt x="12" y="6"/>
                  </a:lnTo>
                  <a:lnTo>
                    <a:pt x="12" y="6"/>
                  </a:lnTo>
                  <a:lnTo>
                    <a:pt x="12" y="6"/>
                  </a:lnTo>
                  <a:lnTo>
                    <a:pt x="16" y="2"/>
                  </a:lnTo>
                  <a:lnTo>
                    <a:pt x="16" y="2"/>
                  </a:lnTo>
                  <a:lnTo>
                    <a:pt x="16" y="0"/>
                  </a:lnTo>
                  <a:lnTo>
                    <a:pt x="16" y="0"/>
                  </a:lnTo>
                  <a:lnTo>
                    <a:pt x="16" y="2"/>
                  </a:lnTo>
                  <a:lnTo>
                    <a:pt x="16" y="2"/>
                  </a:lnTo>
                  <a:lnTo>
                    <a:pt x="16" y="2"/>
                  </a:lnTo>
                  <a:lnTo>
                    <a:pt x="16" y="2"/>
                  </a:lnTo>
                  <a:lnTo>
                    <a:pt x="18" y="2"/>
                  </a:lnTo>
                  <a:lnTo>
                    <a:pt x="18" y="2"/>
                  </a:lnTo>
                  <a:lnTo>
                    <a:pt x="18" y="2"/>
                  </a:lnTo>
                  <a:lnTo>
                    <a:pt x="18" y="2"/>
                  </a:lnTo>
                  <a:lnTo>
                    <a:pt x="18" y="2"/>
                  </a:lnTo>
                  <a:lnTo>
                    <a:pt x="18" y="2"/>
                  </a:lnTo>
                  <a:lnTo>
                    <a:pt x="18" y="2"/>
                  </a:lnTo>
                  <a:lnTo>
                    <a:pt x="18" y="2"/>
                  </a:lnTo>
                  <a:lnTo>
                    <a:pt x="18" y="2"/>
                  </a:lnTo>
                  <a:lnTo>
                    <a:pt x="18" y="2"/>
                  </a:lnTo>
                  <a:lnTo>
                    <a:pt x="18" y="6"/>
                  </a:lnTo>
                  <a:lnTo>
                    <a:pt x="18" y="6"/>
                  </a:lnTo>
                  <a:lnTo>
                    <a:pt x="18" y="6"/>
                  </a:lnTo>
                  <a:lnTo>
                    <a:pt x="18" y="2"/>
                  </a:lnTo>
                  <a:lnTo>
                    <a:pt x="18" y="2"/>
                  </a:lnTo>
                  <a:lnTo>
                    <a:pt x="18" y="2"/>
                  </a:lnTo>
                  <a:lnTo>
                    <a:pt x="18" y="2"/>
                  </a:lnTo>
                  <a:lnTo>
                    <a:pt x="22" y="2"/>
                  </a:lnTo>
                  <a:lnTo>
                    <a:pt x="22" y="2"/>
                  </a:lnTo>
                  <a:lnTo>
                    <a:pt x="22" y="2"/>
                  </a:lnTo>
                  <a:lnTo>
                    <a:pt x="22" y="2"/>
                  </a:lnTo>
                  <a:lnTo>
                    <a:pt x="22" y="6"/>
                  </a:lnTo>
                  <a:lnTo>
                    <a:pt x="26" y="6"/>
                  </a:lnTo>
                  <a:lnTo>
                    <a:pt x="26" y="6"/>
                  </a:lnTo>
                  <a:lnTo>
                    <a:pt x="26" y="6"/>
                  </a:lnTo>
                  <a:lnTo>
                    <a:pt x="26" y="6"/>
                  </a:lnTo>
                  <a:lnTo>
                    <a:pt x="26" y="6"/>
                  </a:lnTo>
                  <a:lnTo>
                    <a:pt x="26" y="10"/>
                  </a:lnTo>
                  <a:lnTo>
                    <a:pt x="26" y="10"/>
                  </a:lnTo>
                  <a:lnTo>
                    <a:pt x="26" y="10"/>
                  </a:lnTo>
                  <a:lnTo>
                    <a:pt x="26" y="10"/>
                  </a:lnTo>
                  <a:lnTo>
                    <a:pt x="26" y="10"/>
                  </a:lnTo>
                  <a:lnTo>
                    <a:pt x="26" y="10"/>
                  </a:lnTo>
                  <a:lnTo>
                    <a:pt x="26" y="10"/>
                  </a:lnTo>
                  <a:lnTo>
                    <a:pt x="30" y="10"/>
                  </a:lnTo>
                  <a:lnTo>
                    <a:pt x="30" y="10"/>
                  </a:lnTo>
                  <a:lnTo>
                    <a:pt x="30" y="14"/>
                  </a:lnTo>
                  <a:lnTo>
                    <a:pt x="34" y="14"/>
                  </a:lnTo>
                  <a:lnTo>
                    <a:pt x="34" y="14"/>
                  </a:lnTo>
                  <a:lnTo>
                    <a:pt x="38" y="14"/>
                  </a:lnTo>
                  <a:lnTo>
                    <a:pt x="38" y="14"/>
                  </a:lnTo>
                  <a:lnTo>
                    <a:pt x="38" y="14"/>
                  </a:lnTo>
                  <a:lnTo>
                    <a:pt x="38" y="18"/>
                  </a:lnTo>
                  <a:lnTo>
                    <a:pt x="42" y="18"/>
                  </a:lnTo>
                  <a:lnTo>
                    <a:pt x="42" y="18"/>
                  </a:lnTo>
                  <a:lnTo>
                    <a:pt x="42" y="18"/>
                  </a:lnTo>
                  <a:lnTo>
                    <a:pt x="42" y="18"/>
                  </a:lnTo>
                  <a:lnTo>
                    <a:pt x="42" y="18"/>
                  </a:lnTo>
                  <a:lnTo>
                    <a:pt x="42" y="18"/>
                  </a:lnTo>
                  <a:lnTo>
                    <a:pt x="42" y="18"/>
                  </a:lnTo>
                  <a:lnTo>
                    <a:pt x="42" y="18"/>
                  </a:lnTo>
                  <a:lnTo>
                    <a:pt x="42" y="22"/>
                  </a:lnTo>
                  <a:lnTo>
                    <a:pt x="42" y="22"/>
                  </a:lnTo>
                  <a:lnTo>
                    <a:pt x="42" y="22"/>
                  </a:lnTo>
                  <a:lnTo>
                    <a:pt x="46" y="22"/>
                  </a:lnTo>
                  <a:lnTo>
                    <a:pt x="46" y="22"/>
                  </a:lnTo>
                  <a:lnTo>
                    <a:pt x="46" y="22"/>
                  </a:lnTo>
                  <a:lnTo>
                    <a:pt x="46" y="22"/>
                  </a:lnTo>
                  <a:lnTo>
                    <a:pt x="46" y="26"/>
                  </a:lnTo>
                  <a:lnTo>
                    <a:pt x="42" y="26"/>
                  </a:lnTo>
                  <a:lnTo>
                    <a:pt x="42" y="26"/>
                  </a:lnTo>
                  <a:lnTo>
                    <a:pt x="46" y="26"/>
                  </a:lnTo>
                  <a:lnTo>
                    <a:pt x="46" y="26"/>
                  </a:lnTo>
                  <a:lnTo>
                    <a:pt x="46" y="26"/>
                  </a:lnTo>
                  <a:lnTo>
                    <a:pt x="46" y="26"/>
                  </a:lnTo>
                  <a:lnTo>
                    <a:pt x="46" y="26"/>
                  </a:lnTo>
                  <a:lnTo>
                    <a:pt x="46" y="26"/>
                  </a:lnTo>
                  <a:lnTo>
                    <a:pt x="46" y="26"/>
                  </a:lnTo>
                  <a:lnTo>
                    <a:pt x="46" y="30"/>
                  </a:lnTo>
                  <a:lnTo>
                    <a:pt x="46" y="30"/>
                  </a:lnTo>
                  <a:lnTo>
                    <a:pt x="46" y="30"/>
                  </a:lnTo>
                  <a:lnTo>
                    <a:pt x="46" y="30"/>
                  </a:lnTo>
                  <a:lnTo>
                    <a:pt x="46" y="30"/>
                  </a:lnTo>
                  <a:lnTo>
                    <a:pt x="42" y="32"/>
                  </a:lnTo>
                  <a:lnTo>
                    <a:pt x="42" y="30"/>
                  </a:lnTo>
                  <a:lnTo>
                    <a:pt x="42" y="30"/>
                  </a:lnTo>
                  <a:lnTo>
                    <a:pt x="42" y="30"/>
                  </a:lnTo>
                  <a:lnTo>
                    <a:pt x="42" y="30"/>
                  </a:lnTo>
                  <a:lnTo>
                    <a:pt x="42" y="30"/>
                  </a:lnTo>
                  <a:lnTo>
                    <a:pt x="42" y="30"/>
                  </a:lnTo>
                  <a:lnTo>
                    <a:pt x="42" y="30"/>
                  </a:lnTo>
                  <a:lnTo>
                    <a:pt x="42" y="30"/>
                  </a:lnTo>
                  <a:lnTo>
                    <a:pt x="42" y="30"/>
                  </a:lnTo>
                  <a:lnTo>
                    <a:pt x="42" y="32"/>
                  </a:lnTo>
                  <a:lnTo>
                    <a:pt x="42" y="32"/>
                  </a:lnTo>
                  <a:lnTo>
                    <a:pt x="42" y="32"/>
                  </a:lnTo>
                  <a:lnTo>
                    <a:pt x="42" y="32"/>
                  </a:lnTo>
                  <a:lnTo>
                    <a:pt x="42" y="32"/>
                  </a:lnTo>
                  <a:lnTo>
                    <a:pt x="42" y="32"/>
                  </a:lnTo>
                  <a:lnTo>
                    <a:pt x="42" y="36"/>
                  </a:lnTo>
                  <a:lnTo>
                    <a:pt x="42" y="36"/>
                  </a:lnTo>
                  <a:lnTo>
                    <a:pt x="42" y="36"/>
                  </a:lnTo>
                  <a:lnTo>
                    <a:pt x="42" y="36"/>
                  </a:lnTo>
                  <a:lnTo>
                    <a:pt x="38" y="36"/>
                  </a:lnTo>
                  <a:lnTo>
                    <a:pt x="38" y="36"/>
                  </a:lnTo>
                  <a:lnTo>
                    <a:pt x="38" y="40"/>
                  </a:lnTo>
                  <a:lnTo>
                    <a:pt x="38" y="40"/>
                  </a:lnTo>
                  <a:lnTo>
                    <a:pt x="38" y="40"/>
                  </a:lnTo>
                  <a:lnTo>
                    <a:pt x="34" y="40"/>
                  </a:lnTo>
                  <a:lnTo>
                    <a:pt x="34" y="40"/>
                  </a:lnTo>
                  <a:lnTo>
                    <a:pt x="34" y="36"/>
                  </a:lnTo>
                  <a:lnTo>
                    <a:pt x="34" y="36"/>
                  </a:lnTo>
                  <a:lnTo>
                    <a:pt x="34" y="36"/>
                  </a:lnTo>
                  <a:lnTo>
                    <a:pt x="34" y="36"/>
                  </a:lnTo>
                  <a:lnTo>
                    <a:pt x="34" y="36"/>
                  </a:lnTo>
                  <a:lnTo>
                    <a:pt x="30" y="36"/>
                  </a:lnTo>
                  <a:lnTo>
                    <a:pt x="30" y="36"/>
                  </a:lnTo>
                  <a:lnTo>
                    <a:pt x="30" y="36"/>
                  </a:lnTo>
                  <a:lnTo>
                    <a:pt x="26" y="36"/>
                  </a:lnTo>
                  <a:lnTo>
                    <a:pt x="26" y="36"/>
                  </a:lnTo>
                  <a:lnTo>
                    <a:pt x="26" y="36"/>
                  </a:lnTo>
                  <a:lnTo>
                    <a:pt x="26" y="40"/>
                  </a:lnTo>
                  <a:lnTo>
                    <a:pt x="26" y="40"/>
                  </a:lnTo>
                  <a:lnTo>
                    <a:pt x="26" y="40"/>
                  </a:lnTo>
                  <a:lnTo>
                    <a:pt x="26" y="40"/>
                  </a:lnTo>
                  <a:lnTo>
                    <a:pt x="26" y="40"/>
                  </a:lnTo>
                  <a:lnTo>
                    <a:pt x="26" y="40"/>
                  </a:lnTo>
                  <a:lnTo>
                    <a:pt x="26" y="44"/>
                  </a:lnTo>
                  <a:lnTo>
                    <a:pt x="26" y="44"/>
                  </a:lnTo>
                  <a:lnTo>
                    <a:pt x="26" y="44"/>
                  </a:lnTo>
                  <a:lnTo>
                    <a:pt x="26" y="44"/>
                  </a:lnTo>
                  <a:lnTo>
                    <a:pt x="26" y="44"/>
                  </a:lnTo>
                  <a:lnTo>
                    <a:pt x="22" y="44"/>
                  </a:lnTo>
                  <a:lnTo>
                    <a:pt x="22" y="44"/>
                  </a:lnTo>
                  <a:lnTo>
                    <a:pt x="22" y="44"/>
                  </a:lnTo>
                  <a:lnTo>
                    <a:pt x="22" y="44"/>
                  </a:lnTo>
                  <a:lnTo>
                    <a:pt x="18" y="44"/>
                  </a:lnTo>
                  <a:lnTo>
                    <a:pt x="18" y="44"/>
                  </a:lnTo>
                  <a:lnTo>
                    <a:pt x="18" y="44"/>
                  </a:lnTo>
                  <a:lnTo>
                    <a:pt x="18" y="44"/>
                  </a:lnTo>
                  <a:lnTo>
                    <a:pt x="18" y="44"/>
                  </a:lnTo>
                  <a:lnTo>
                    <a:pt x="18" y="44"/>
                  </a:lnTo>
                  <a:lnTo>
                    <a:pt x="18" y="44"/>
                  </a:lnTo>
                  <a:lnTo>
                    <a:pt x="18" y="4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220"/>
            <p:cNvSpPr>
              <a:spLocks/>
            </p:cNvSpPr>
            <p:nvPr/>
          </p:nvSpPr>
          <p:spPr bwMode="auto">
            <a:xfrm>
              <a:off x="5441950" y="3206818"/>
              <a:ext cx="180975" cy="327025"/>
            </a:xfrm>
            <a:custGeom>
              <a:avLst/>
              <a:gdLst>
                <a:gd name="T0" fmla="*/ 36 w 114"/>
                <a:gd name="T1" fmla="*/ 146 h 206"/>
                <a:gd name="T2" fmla="*/ 48 w 114"/>
                <a:gd name="T3" fmla="*/ 134 h 206"/>
                <a:gd name="T4" fmla="*/ 44 w 114"/>
                <a:gd name="T5" fmla="*/ 130 h 206"/>
                <a:gd name="T6" fmla="*/ 36 w 114"/>
                <a:gd name="T7" fmla="*/ 120 h 206"/>
                <a:gd name="T8" fmla="*/ 30 w 114"/>
                <a:gd name="T9" fmla="*/ 108 h 206"/>
                <a:gd name="T10" fmla="*/ 22 w 114"/>
                <a:gd name="T11" fmla="*/ 94 h 206"/>
                <a:gd name="T12" fmla="*/ 14 w 114"/>
                <a:gd name="T13" fmla="*/ 82 h 206"/>
                <a:gd name="T14" fmla="*/ 10 w 114"/>
                <a:gd name="T15" fmla="*/ 76 h 206"/>
                <a:gd name="T16" fmla="*/ 10 w 114"/>
                <a:gd name="T17" fmla="*/ 64 h 206"/>
                <a:gd name="T18" fmla="*/ 10 w 114"/>
                <a:gd name="T19" fmla="*/ 68 h 206"/>
                <a:gd name="T20" fmla="*/ 2 w 114"/>
                <a:gd name="T21" fmla="*/ 52 h 206"/>
                <a:gd name="T22" fmla="*/ 6 w 114"/>
                <a:gd name="T23" fmla="*/ 46 h 206"/>
                <a:gd name="T24" fmla="*/ 10 w 114"/>
                <a:gd name="T25" fmla="*/ 30 h 206"/>
                <a:gd name="T26" fmla="*/ 14 w 114"/>
                <a:gd name="T27" fmla="*/ 26 h 206"/>
                <a:gd name="T28" fmla="*/ 30 w 114"/>
                <a:gd name="T29" fmla="*/ 24 h 206"/>
                <a:gd name="T30" fmla="*/ 36 w 114"/>
                <a:gd name="T31" fmla="*/ 16 h 206"/>
                <a:gd name="T32" fmla="*/ 44 w 114"/>
                <a:gd name="T33" fmla="*/ 12 h 206"/>
                <a:gd name="T34" fmla="*/ 60 w 114"/>
                <a:gd name="T35" fmla="*/ 4 h 206"/>
                <a:gd name="T36" fmla="*/ 70 w 114"/>
                <a:gd name="T37" fmla="*/ 4 h 206"/>
                <a:gd name="T38" fmla="*/ 84 w 114"/>
                <a:gd name="T39" fmla="*/ 4 h 206"/>
                <a:gd name="T40" fmla="*/ 92 w 114"/>
                <a:gd name="T41" fmla="*/ 16 h 206"/>
                <a:gd name="T42" fmla="*/ 88 w 114"/>
                <a:gd name="T43" fmla="*/ 34 h 206"/>
                <a:gd name="T44" fmla="*/ 76 w 114"/>
                <a:gd name="T45" fmla="*/ 34 h 206"/>
                <a:gd name="T46" fmla="*/ 62 w 114"/>
                <a:gd name="T47" fmla="*/ 38 h 206"/>
                <a:gd name="T48" fmla="*/ 62 w 114"/>
                <a:gd name="T49" fmla="*/ 50 h 206"/>
                <a:gd name="T50" fmla="*/ 62 w 114"/>
                <a:gd name="T51" fmla="*/ 52 h 206"/>
                <a:gd name="T52" fmla="*/ 52 w 114"/>
                <a:gd name="T53" fmla="*/ 56 h 206"/>
                <a:gd name="T54" fmla="*/ 62 w 114"/>
                <a:gd name="T55" fmla="*/ 68 h 206"/>
                <a:gd name="T56" fmla="*/ 74 w 114"/>
                <a:gd name="T57" fmla="*/ 82 h 206"/>
                <a:gd name="T58" fmla="*/ 84 w 114"/>
                <a:gd name="T59" fmla="*/ 86 h 206"/>
                <a:gd name="T60" fmla="*/ 80 w 114"/>
                <a:gd name="T61" fmla="*/ 100 h 206"/>
                <a:gd name="T62" fmla="*/ 80 w 114"/>
                <a:gd name="T63" fmla="*/ 112 h 206"/>
                <a:gd name="T64" fmla="*/ 84 w 114"/>
                <a:gd name="T65" fmla="*/ 112 h 206"/>
                <a:gd name="T66" fmla="*/ 88 w 114"/>
                <a:gd name="T67" fmla="*/ 100 h 206"/>
                <a:gd name="T68" fmla="*/ 104 w 114"/>
                <a:gd name="T69" fmla="*/ 104 h 206"/>
                <a:gd name="T70" fmla="*/ 110 w 114"/>
                <a:gd name="T71" fmla="*/ 116 h 206"/>
                <a:gd name="T72" fmla="*/ 106 w 114"/>
                <a:gd name="T73" fmla="*/ 126 h 206"/>
                <a:gd name="T74" fmla="*/ 100 w 114"/>
                <a:gd name="T75" fmla="*/ 122 h 206"/>
                <a:gd name="T76" fmla="*/ 88 w 114"/>
                <a:gd name="T77" fmla="*/ 122 h 206"/>
                <a:gd name="T78" fmla="*/ 88 w 114"/>
                <a:gd name="T79" fmla="*/ 126 h 206"/>
                <a:gd name="T80" fmla="*/ 84 w 114"/>
                <a:gd name="T81" fmla="*/ 142 h 206"/>
                <a:gd name="T82" fmla="*/ 88 w 114"/>
                <a:gd name="T83" fmla="*/ 142 h 206"/>
                <a:gd name="T84" fmla="*/ 100 w 114"/>
                <a:gd name="T85" fmla="*/ 146 h 206"/>
                <a:gd name="T86" fmla="*/ 92 w 114"/>
                <a:gd name="T87" fmla="*/ 150 h 206"/>
                <a:gd name="T88" fmla="*/ 100 w 114"/>
                <a:gd name="T89" fmla="*/ 156 h 206"/>
                <a:gd name="T90" fmla="*/ 100 w 114"/>
                <a:gd name="T91" fmla="*/ 172 h 206"/>
                <a:gd name="T92" fmla="*/ 104 w 114"/>
                <a:gd name="T93" fmla="*/ 190 h 206"/>
                <a:gd name="T94" fmla="*/ 96 w 114"/>
                <a:gd name="T95" fmla="*/ 202 h 206"/>
                <a:gd name="T96" fmla="*/ 100 w 114"/>
                <a:gd name="T97" fmla="*/ 198 h 206"/>
                <a:gd name="T98" fmla="*/ 80 w 114"/>
                <a:gd name="T99" fmla="*/ 202 h 206"/>
                <a:gd name="T100" fmla="*/ 66 w 114"/>
                <a:gd name="T101" fmla="*/ 202 h 206"/>
                <a:gd name="T102" fmla="*/ 52 w 114"/>
                <a:gd name="T103" fmla="*/ 190 h 206"/>
                <a:gd name="T104" fmla="*/ 32 w 114"/>
                <a:gd name="T105" fmla="*/ 186 h 206"/>
                <a:gd name="T106" fmla="*/ 30 w 114"/>
                <a:gd name="T107" fmla="*/ 164 h 206"/>
                <a:gd name="T108" fmla="*/ 32 w 114"/>
                <a:gd name="T109" fmla="*/ 16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06">
                  <a:moveTo>
                    <a:pt x="36" y="156"/>
                  </a:moveTo>
                  <a:lnTo>
                    <a:pt x="36" y="152"/>
                  </a:lnTo>
                  <a:lnTo>
                    <a:pt x="40" y="152"/>
                  </a:lnTo>
                  <a:lnTo>
                    <a:pt x="36" y="150"/>
                  </a:lnTo>
                  <a:lnTo>
                    <a:pt x="36" y="146"/>
                  </a:lnTo>
                  <a:lnTo>
                    <a:pt x="40" y="142"/>
                  </a:lnTo>
                  <a:lnTo>
                    <a:pt x="40" y="138"/>
                  </a:lnTo>
                  <a:lnTo>
                    <a:pt x="40" y="134"/>
                  </a:lnTo>
                  <a:lnTo>
                    <a:pt x="44" y="134"/>
                  </a:lnTo>
                  <a:lnTo>
                    <a:pt x="48" y="134"/>
                  </a:lnTo>
                  <a:lnTo>
                    <a:pt x="52" y="134"/>
                  </a:lnTo>
                  <a:lnTo>
                    <a:pt x="52" y="130"/>
                  </a:lnTo>
                  <a:lnTo>
                    <a:pt x="48" y="126"/>
                  </a:lnTo>
                  <a:lnTo>
                    <a:pt x="44" y="126"/>
                  </a:lnTo>
                  <a:lnTo>
                    <a:pt x="44" y="130"/>
                  </a:lnTo>
                  <a:lnTo>
                    <a:pt x="44" y="126"/>
                  </a:lnTo>
                  <a:lnTo>
                    <a:pt x="40" y="126"/>
                  </a:lnTo>
                  <a:lnTo>
                    <a:pt x="40" y="122"/>
                  </a:lnTo>
                  <a:lnTo>
                    <a:pt x="36" y="122"/>
                  </a:lnTo>
                  <a:lnTo>
                    <a:pt x="36" y="120"/>
                  </a:lnTo>
                  <a:lnTo>
                    <a:pt x="36" y="116"/>
                  </a:lnTo>
                  <a:lnTo>
                    <a:pt x="32" y="116"/>
                  </a:lnTo>
                  <a:lnTo>
                    <a:pt x="32" y="112"/>
                  </a:lnTo>
                  <a:lnTo>
                    <a:pt x="32" y="108"/>
                  </a:lnTo>
                  <a:lnTo>
                    <a:pt x="30" y="108"/>
                  </a:lnTo>
                  <a:lnTo>
                    <a:pt x="30" y="104"/>
                  </a:lnTo>
                  <a:lnTo>
                    <a:pt x="26" y="104"/>
                  </a:lnTo>
                  <a:lnTo>
                    <a:pt x="26" y="100"/>
                  </a:lnTo>
                  <a:lnTo>
                    <a:pt x="22" y="100"/>
                  </a:lnTo>
                  <a:lnTo>
                    <a:pt x="22" y="94"/>
                  </a:lnTo>
                  <a:lnTo>
                    <a:pt x="18" y="94"/>
                  </a:lnTo>
                  <a:lnTo>
                    <a:pt x="18" y="90"/>
                  </a:lnTo>
                  <a:lnTo>
                    <a:pt x="14" y="90"/>
                  </a:lnTo>
                  <a:lnTo>
                    <a:pt x="14" y="86"/>
                  </a:lnTo>
                  <a:lnTo>
                    <a:pt x="14" y="82"/>
                  </a:lnTo>
                  <a:lnTo>
                    <a:pt x="10" y="82"/>
                  </a:lnTo>
                  <a:lnTo>
                    <a:pt x="10" y="80"/>
                  </a:lnTo>
                  <a:lnTo>
                    <a:pt x="10" y="76"/>
                  </a:lnTo>
                  <a:lnTo>
                    <a:pt x="14" y="76"/>
                  </a:lnTo>
                  <a:lnTo>
                    <a:pt x="10" y="76"/>
                  </a:lnTo>
                  <a:lnTo>
                    <a:pt x="10" y="72"/>
                  </a:lnTo>
                  <a:lnTo>
                    <a:pt x="10" y="68"/>
                  </a:lnTo>
                  <a:lnTo>
                    <a:pt x="14" y="68"/>
                  </a:lnTo>
                  <a:lnTo>
                    <a:pt x="14" y="64"/>
                  </a:lnTo>
                  <a:lnTo>
                    <a:pt x="10" y="64"/>
                  </a:lnTo>
                  <a:lnTo>
                    <a:pt x="10" y="68"/>
                  </a:lnTo>
                  <a:lnTo>
                    <a:pt x="10" y="72"/>
                  </a:lnTo>
                  <a:lnTo>
                    <a:pt x="10" y="68"/>
                  </a:lnTo>
                  <a:lnTo>
                    <a:pt x="10" y="72"/>
                  </a:lnTo>
                  <a:lnTo>
                    <a:pt x="10" y="68"/>
                  </a:lnTo>
                  <a:lnTo>
                    <a:pt x="10" y="64"/>
                  </a:lnTo>
                  <a:lnTo>
                    <a:pt x="10" y="60"/>
                  </a:lnTo>
                  <a:lnTo>
                    <a:pt x="6" y="60"/>
                  </a:lnTo>
                  <a:lnTo>
                    <a:pt x="6" y="56"/>
                  </a:lnTo>
                  <a:lnTo>
                    <a:pt x="2" y="52"/>
                  </a:lnTo>
                  <a:lnTo>
                    <a:pt x="0" y="52"/>
                  </a:lnTo>
                  <a:lnTo>
                    <a:pt x="0" y="50"/>
                  </a:lnTo>
                  <a:lnTo>
                    <a:pt x="2" y="50"/>
                  </a:lnTo>
                  <a:lnTo>
                    <a:pt x="2" y="46"/>
                  </a:lnTo>
                  <a:lnTo>
                    <a:pt x="6" y="46"/>
                  </a:lnTo>
                  <a:lnTo>
                    <a:pt x="6" y="42"/>
                  </a:lnTo>
                  <a:lnTo>
                    <a:pt x="10" y="38"/>
                  </a:lnTo>
                  <a:lnTo>
                    <a:pt x="10" y="34"/>
                  </a:lnTo>
                  <a:lnTo>
                    <a:pt x="14" y="30"/>
                  </a:lnTo>
                  <a:lnTo>
                    <a:pt x="10" y="30"/>
                  </a:lnTo>
                  <a:lnTo>
                    <a:pt x="10" y="26"/>
                  </a:lnTo>
                  <a:lnTo>
                    <a:pt x="14" y="30"/>
                  </a:lnTo>
                  <a:lnTo>
                    <a:pt x="14" y="26"/>
                  </a:lnTo>
                  <a:lnTo>
                    <a:pt x="10" y="26"/>
                  </a:lnTo>
                  <a:lnTo>
                    <a:pt x="14" y="26"/>
                  </a:lnTo>
                  <a:lnTo>
                    <a:pt x="18" y="30"/>
                  </a:lnTo>
                  <a:lnTo>
                    <a:pt x="18" y="26"/>
                  </a:lnTo>
                  <a:lnTo>
                    <a:pt x="22" y="26"/>
                  </a:lnTo>
                  <a:lnTo>
                    <a:pt x="26" y="24"/>
                  </a:lnTo>
                  <a:lnTo>
                    <a:pt x="30" y="24"/>
                  </a:lnTo>
                  <a:lnTo>
                    <a:pt x="30" y="26"/>
                  </a:lnTo>
                  <a:lnTo>
                    <a:pt x="30" y="24"/>
                  </a:lnTo>
                  <a:lnTo>
                    <a:pt x="30" y="20"/>
                  </a:lnTo>
                  <a:lnTo>
                    <a:pt x="32" y="20"/>
                  </a:lnTo>
                  <a:lnTo>
                    <a:pt x="36" y="16"/>
                  </a:lnTo>
                  <a:lnTo>
                    <a:pt x="36" y="12"/>
                  </a:lnTo>
                  <a:lnTo>
                    <a:pt x="36" y="16"/>
                  </a:lnTo>
                  <a:lnTo>
                    <a:pt x="36" y="12"/>
                  </a:lnTo>
                  <a:lnTo>
                    <a:pt x="40" y="12"/>
                  </a:lnTo>
                  <a:lnTo>
                    <a:pt x="44" y="12"/>
                  </a:lnTo>
                  <a:lnTo>
                    <a:pt x="48" y="8"/>
                  </a:lnTo>
                  <a:lnTo>
                    <a:pt x="52" y="8"/>
                  </a:lnTo>
                  <a:lnTo>
                    <a:pt x="52" y="4"/>
                  </a:lnTo>
                  <a:lnTo>
                    <a:pt x="56" y="4"/>
                  </a:lnTo>
                  <a:lnTo>
                    <a:pt x="60" y="4"/>
                  </a:lnTo>
                  <a:lnTo>
                    <a:pt x="60" y="0"/>
                  </a:lnTo>
                  <a:lnTo>
                    <a:pt x="62" y="0"/>
                  </a:lnTo>
                  <a:lnTo>
                    <a:pt x="66" y="0"/>
                  </a:lnTo>
                  <a:lnTo>
                    <a:pt x="70" y="0"/>
                  </a:lnTo>
                  <a:lnTo>
                    <a:pt x="70" y="4"/>
                  </a:lnTo>
                  <a:lnTo>
                    <a:pt x="74" y="4"/>
                  </a:lnTo>
                  <a:lnTo>
                    <a:pt x="76" y="4"/>
                  </a:lnTo>
                  <a:lnTo>
                    <a:pt x="80" y="4"/>
                  </a:lnTo>
                  <a:lnTo>
                    <a:pt x="80" y="0"/>
                  </a:lnTo>
                  <a:lnTo>
                    <a:pt x="84" y="4"/>
                  </a:lnTo>
                  <a:lnTo>
                    <a:pt x="88" y="4"/>
                  </a:lnTo>
                  <a:lnTo>
                    <a:pt x="92" y="4"/>
                  </a:lnTo>
                  <a:lnTo>
                    <a:pt x="92" y="8"/>
                  </a:lnTo>
                  <a:lnTo>
                    <a:pt x="88" y="12"/>
                  </a:lnTo>
                  <a:lnTo>
                    <a:pt x="92" y="16"/>
                  </a:lnTo>
                  <a:lnTo>
                    <a:pt x="92" y="20"/>
                  </a:lnTo>
                  <a:lnTo>
                    <a:pt x="88" y="24"/>
                  </a:lnTo>
                  <a:lnTo>
                    <a:pt x="88" y="26"/>
                  </a:lnTo>
                  <a:lnTo>
                    <a:pt x="84" y="30"/>
                  </a:lnTo>
                  <a:lnTo>
                    <a:pt x="88" y="34"/>
                  </a:lnTo>
                  <a:lnTo>
                    <a:pt x="92" y="34"/>
                  </a:lnTo>
                  <a:lnTo>
                    <a:pt x="88" y="34"/>
                  </a:lnTo>
                  <a:lnTo>
                    <a:pt x="84" y="34"/>
                  </a:lnTo>
                  <a:lnTo>
                    <a:pt x="80" y="34"/>
                  </a:lnTo>
                  <a:lnTo>
                    <a:pt x="76" y="34"/>
                  </a:lnTo>
                  <a:lnTo>
                    <a:pt x="74" y="34"/>
                  </a:lnTo>
                  <a:lnTo>
                    <a:pt x="70" y="34"/>
                  </a:lnTo>
                  <a:lnTo>
                    <a:pt x="66" y="34"/>
                  </a:lnTo>
                  <a:lnTo>
                    <a:pt x="66" y="38"/>
                  </a:lnTo>
                  <a:lnTo>
                    <a:pt x="62" y="38"/>
                  </a:lnTo>
                  <a:lnTo>
                    <a:pt x="62" y="42"/>
                  </a:lnTo>
                  <a:lnTo>
                    <a:pt x="60" y="42"/>
                  </a:lnTo>
                  <a:lnTo>
                    <a:pt x="60" y="46"/>
                  </a:lnTo>
                  <a:lnTo>
                    <a:pt x="62" y="46"/>
                  </a:lnTo>
                  <a:lnTo>
                    <a:pt x="62" y="50"/>
                  </a:lnTo>
                  <a:lnTo>
                    <a:pt x="66" y="50"/>
                  </a:lnTo>
                  <a:lnTo>
                    <a:pt x="70" y="50"/>
                  </a:lnTo>
                  <a:lnTo>
                    <a:pt x="70" y="52"/>
                  </a:lnTo>
                  <a:lnTo>
                    <a:pt x="66" y="52"/>
                  </a:lnTo>
                  <a:lnTo>
                    <a:pt x="62" y="52"/>
                  </a:lnTo>
                  <a:lnTo>
                    <a:pt x="60" y="50"/>
                  </a:lnTo>
                  <a:lnTo>
                    <a:pt x="56" y="50"/>
                  </a:lnTo>
                  <a:lnTo>
                    <a:pt x="52" y="50"/>
                  </a:lnTo>
                  <a:lnTo>
                    <a:pt x="52" y="52"/>
                  </a:lnTo>
                  <a:lnTo>
                    <a:pt x="52" y="56"/>
                  </a:lnTo>
                  <a:lnTo>
                    <a:pt x="56" y="56"/>
                  </a:lnTo>
                  <a:lnTo>
                    <a:pt x="60" y="56"/>
                  </a:lnTo>
                  <a:lnTo>
                    <a:pt x="60" y="60"/>
                  </a:lnTo>
                  <a:lnTo>
                    <a:pt x="62" y="64"/>
                  </a:lnTo>
                  <a:lnTo>
                    <a:pt x="62" y="68"/>
                  </a:lnTo>
                  <a:lnTo>
                    <a:pt x="66" y="72"/>
                  </a:lnTo>
                  <a:lnTo>
                    <a:pt x="66" y="76"/>
                  </a:lnTo>
                  <a:lnTo>
                    <a:pt x="66" y="80"/>
                  </a:lnTo>
                  <a:lnTo>
                    <a:pt x="70" y="80"/>
                  </a:lnTo>
                  <a:lnTo>
                    <a:pt x="74" y="82"/>
                  </a:lnTo>
                  <a:lnTo>
                    <a:pt x="74" y="86"/>
                  </a:lnTo>
                  <a:lnTo>
                    <a:pt x="74" y="82"/>
                  </a:lnTo>
                  <a:lnTo>
                    <a:pt x="76" y="82"/>
                  </a:lnTo>
                  <a:lnTo>
                    <a:pt x="80" y="86"/>
                  </a:lnTo>
                  <a:lnTo>
                    <a:pt x="84" y="86"/>
                  </a:lnTo>
                  <a:lnTo>
                    <a:pt x="84" y="90"/>
                  </a:lnTo>
                  <a:lnTo>
                    <a:pt x="84" y="94"/>
                  </a:lnTo>
                  <a:lnTo>
                    <a:pt x="80" y="94"/>
                  </a:lnTo>
                  <a:lnTo>
                    <a:pt x="80" y="96"/>
                  </a:lnTo>
                  <a:lnTo>
                    <a:pt x="80" y="100"/>
                  </a:lnTo>
                  <a:lnTo>
                    <a:pt x="80" y="104"/>
                  </a:lnTo>
                  <a:lnTo>
                    <a:pt x="80" y="108"/>
                  </a:lnTo>
                  <a:lnTo>
                    <a:pt x="84" y="108"/>
                  </a:lnTo>
                  <a:lnTo>
                    <a:pt x="80" y="108"/>
                  </a:lnTo>
                  <a:lnTo>
                    <a:pt x="80" y="112"/>
                  </a:lnTo>
                  <a:lnTo>
                    <a:pt x="84" y="112"/>
                  </a:lnTo>
                  <a:lnTo>
                    <a:pt x="84" y="116"/>
                  </a:lnTo>
                  <a:lnTo>
                    <a:pt x="88" y="120"/>
                  </a:lnTo>
                  <a:lnTo>
                    <a:pt x="88" y="116"/>
                  </a:lnTo>
                  <a:lnTo>
                    <a:pt x="84" y="112"/>
                  </a:lnTo>
                  <a:lnTo>
                    <a:pt x="88" y="112"/>
                  </a:lnTo>
                  <a:lnTo>
                    <a:pt x="88" y="108"/>
                  </a:lnTo>
                  <a:lnTo>
                    <a:pt x="84" y="108"/>
                  </a:lnTo>
                  <a:lnTo>
                    <a:pt x="88" y="104"/>
                  </a:lnTo>
                  <a:lnTo>
                    <a:pt x="88" y="100"/>
                  </a:lnTo>
                  <a:lnTo>
                    <a:pt x="92" y="100"/>
                  </a:lnTo>
                  <a:lnTo>
                    <a:pt x="96" y="96"/>
                  </a:lnTo>
                  <a:lnTo>
                    <a:pt x="100" y="96"/>
                  </a:lnTo>
                  <a:lnTo>
                    <a:pt x="104" y="100"/>
                  </a:lnTo>
                  <a:lnTo>
                    <a:pt x="104" y="104"/>
                  </a:lnTo>
                  <a:lnTo>
                    <a:pt x="104" y="108"/>
                  </a:lnTo>
                  <a:lnTo>
                    <a:pt x="104" y="112"/>
                  </a:lnTo>
                  <a:lnTo>
                    <a:pt x="106" y="112"/>
                  </a:lnTo>
                  <a:lnTo>
                    <a:pt x="106" y="116"/>
                  </a:lnTo>
                  <a:lnTo>
                    <a:pt x="110" y="116"/>
                  </a:lnTo>
                  <a:lnTo>
                    <a:pt x="114" y="120"/>
                  </a:lnTo>
                  <a:lnTo>
                    <a:pt x="114" y="122"/>
                  </a:lnTo>
                  <a:lnTo>
                    <a:pt x="110" y="122"/>
                  </a:lnTo>
                  <a:lnTo>
                    <a:pt x="106" y="122"/>
                  </a:lnTo>
                  <a:lnTo>
                    <a:pt x="106" y="126"/>
                  </a:lnTo>
                  <a:lnTo>
                    <a:pt x="110" y="126"/>
                  </a:lnTo>
                  <a:lnTo>
                    <a:pt x="106" y="126"/>
                  </a:lnTo>
                  <a:lnTo>
                    <a:pt x="104" y="126"/>
                  </a:lnTo>
                  <a:lnTo>
                    <a:pt x="100" y="126"/>
                  </a:lnTo>
                  <a:lnTo>
                    <a:pt x="100" y="122"/>
                  </a:lnTo>
                  <a:lnTo>
                    <a:pt x="96" y="122"/>
                  </a:lnTo>
                  <a:lnTo>
                    <a:pt x="96" y="126"/>
                  </a:lnTo>
                  <a:lnTo>
                    <a:pt x="96" y="122"/>
                  </a:lnTo>
                  <a:lnTo>
                    <a:pt x="92" y="122"/>
                  </a:lnTo>
                  <a:lnTo>
                    <a:pt x="88" y="122"/>
                  </a:lnTo>
                  <a:lnTo>
                    <a:pt x="88" y="120"/>
                  </a:lnTo>
                  <a:lnTo>
                    <a:pt x="88" y="122"/>
                  </a:lnTo>
                  <a:lnTo>
                    <a:pt x="88" y="126"/>
                  </a:lnTo>
                  <a:lnTo>
                    <a:pt x="84" y="126"/>
                  </a:lnTo>
                  <a:lnTo>
                    <a:pt x="88" y="126"/>
                  </a:lnTo>
                  <a:lnTo>
                    <a:pt x="84" y="126"/>
                  </a:lnTo>
                  <a:lnTo>
                    <a:pt x="84" y="130"/>
                  </a:lnTo>
                  <a:lnTo>
                    <a:pt x="84" y="134"/>
                  </a:lnTo>
                  <a:lnTo>
                    <a:pt x="84" y="138"/>
                  </a:lnTo>
                  <a:lnTo>
                    <a:pt x="84" y="142"/>
                  </a:lnTo>
                  <a:lnTo>
                    <a:pt x="88" y="142"/>
                  </a:lnTo>
                  <a:lnTo>
                    <a:pt x="88" y="146"/>
                  </a:lnTo>
                  <a:lnTo>
                    <a:pt x="88" y="142"/>
                  </a:lnTo>
                  <a:lnTo>
                    <a:pt x="88" y="138"/>
                  </a:lnTo>
                  <a:lnTo>
                    <a:pt x="88" y="142"/>
                  </a:lnTo>
                  <a:lnTo>
                    <a:pt x="92" y="142"/>
                  </a:lnTo>
                  <a:lnTo>
                    <a:pt x="96" y="138"/>
                  </a:lnTo>
                  <a:lnTo>
                    <a:pt x="96" y="142"/>
                  </a:lnTo>
                  <a:lnTo>
                    <a:pt x="96" y="146"/>
                  </a:lnTo>
                  <a:lnTo>
                    <a:pt x="100" y="146"/>
                  </a:lnTo>
                  <a:lnTo>
                    <a:pt x="100" y="150"/>
                  </a:lnTo>
                  <a:lnTo>
                    <a:pt x="96" y="150"/>
                  </a:lnTo>
                  <a:lnTo>
                    <a:pt x="92" y="150"/>
                  </a:lnTo>
                  <a:lnTo>
                    <a:pt x="92" y="146"/>
                  </a:lnTo>
                  <a:lnTo>
                    <a:pt x="92" y="150"/>
                  </a:lnTo>
                  <a:lnTo>
                    <a:pt x="92" y="152"/>
                  </a:lnTo>
                  <a:lnTo>
                    <a:pt x="92" y="156"/>
                  </a:lnTo>
                  <a:lnTo>
                    <a:pt x="92" y="152"/>
                  </a:lnTo>
                  <a:lnTo>
                    <a:pt x="96" y="152"/>
                  </a:lnTo>
                  <a:lnTo>
                    <a:pt x="100" y="156"/>
                  </a:lnTo>
                  <a:lnTo>
                    <a:pt x="104" y="160"/>
                  </a:lnTo>
                  <a:lnTo>
                    <a:pt x="104" y="164"/>
                  </a:lnTo>
                  <a:lnTo>
                    <a:pt x="100" y="164"/>
                  </a:lnTo>
                  <a:lnTo>
                    <a:pt x="100" y="168"/>
                  </a:lnTo>
                  <a:lnTo>
                    <a:pt x="100" y="172"/>
                  </a:lnTo>
                  <a:lnTo>
                    <a:pt x="100" y="176"/>
                  </a:lnTo>
                  <a:lnTo>
                    <a:pt x="100" y="178"/>
                  </a:lnTo>
                  <a:lnTo>
                    <a:pt x="100" y="182"/>
                  </a:lnTo>
                  <a:lnTo>
                    <a:pt x="100" y="186"/>
                  </a:lnTo>
                  <a:lnTo>
                    <a:pt x="104" y="190"/>
                  </a:lnTo>
                  <a:lnTo>
                    <a:pt x="104" y="194"/>
                  </a:lnTo>
                  <a:lnTo>
                    <a:pt x="104" y="198"/>
                  </a:lnTo>
                  <a:lnTo>
                    <a:pt x="104" y="202"/>
                  </a:lnTo>
                  <a:lnTo>
                    <a:pt x="100" y="202"/>
                  </a:lnTo>
                  <a:lnTo>
                    <a:pt x="96" y="202"/>
                  </a:lnTo>
                  <a:lnTo>
                    <a:pt x="100" y="198"/>
                  </a:lnTo>
                  <a:lnTo>
                    <a:pt x="100" y="202"/>
                  </a:lnTo>
                  <a:lnTo>
                    <a:pt x="100" y="198"/>
                  </a:lnTo>
                  <a:lnTo>
                    <a:pt x="104" y="198"/>
                  </a:lnTo>
                  <a:lnTo>
                    <a:pt x="100" y="198"/>
                  </a:lnTo>
                  <a:lnTo>
                    <a:pt x="96" y="198"/>
                  </a:lnTo>
                  <a:lnTo>
                    <a:pt x="92" y="202"/>
                  </a:lnTo>
                  <a:lnTo>
                    <a:pt x="88" y="202"/>
                  </a:lnTo>
                  <a:lnTo>
                    <a:pt x="84" y="202"/>
                  </a:lnTo>
                  <a:lnTo>
                    <a:pt x="80" y="202"/>
                  </a:lnTo>
                  <a:lnTo>
                    <a:pt x="76" y="206"/>
                  </a:lnTo>
                  <a:lnTo>
                    <a:pt x="74" y="206"/>
                  </a:lnTo>
                  <a:lnTo>
                    <a:pt x="70" y="206"/>
                  </a:lnTo>
                  <a:lnTo>
                    <a:pt x="66" y="206"/>
                  </a:lnTo>
                  <a:lnTo>
                    <a:pt x="66" y="202"/>
                  </a:lnTo>
                  <a:lnTo>
                    <a:pt x="62" y="202"/>
                  </a:lnTo>
                  <a:lnTo>
                    <a:pt x="60" y="202"/>
                  </a:lnTo>
                  <a:lnTo>
                    <a:pt x="56" y="198"/>
                  </a:lnTo>
                  <a:lnTo>
                    <a:pt x="52" y="194"/>
                  </a:lnTo>
                  <a:lnTo>
                    <a:pt x="52" y="190"/>
                  </a:lnTo>
                  <a:lnTo>
                    <a:pt x="48" y="190"/>
                  </a:lnTo>
                  <a:lnTo>
                    <a:pt x="44" y="190"/>
                  </a:lnTo>
                  <a:lnTo>
                    <a:pt x="40" y="186"/>
                  </a:lnTo>
                  <a:lnTo>
                    <a:pt x="36" y="186"/>
                  </a:lnTo>
                  <a:lnTo>
                    <a:pt x="32" y="186"/>
                  </a:lnTo>
                  <a:lnTo>
                    <a:pt x="32" y="182"/>
                  </a:lnTo>
                  <a:lnTo>
                    <a:pt x="32" y="178"/>
                  </a:lnTo>
                  <a:lnTo>
                    <a:pt x="30" y="172"/>
                  </a:lnTo>
                  <a:lnTo>
                    <a:pt x="30" y="168"/>
                  </a:lnTo>
                  <a:lnTo>
                    <a:pt x="30" y="164"/>
                  </a:lnTo>
                  <a:lnTo>
                    <a:pt x="32" y="160"/>
                  </a:lnTo>
                  <a:lnTo>
                    <a:pt x="32" y="156"/>
                  </a:lnTo>
                  <a:lnTo>
                    <a:pt x="36" y="156"/>
                  </a:lnTo>
                  <a:lnTo>
                    <a:pt x="32" y="156"/>
                  </a:lnTo>
                  <a:lnTo>
                    <a:pt x="32" y="160"/>
                  </a:lnTo>
                  <a:lnTo>
                    <a:pt x="36" y="160"/>
                  </a:lnTo>
                  <a:lnTo>
                    <a:pt x="36" y="156"/>
                  </a:lnTo>
                  <a:lnTo>
                    <a:pt x="36" y="156"/>
                  </a:lnTo>
                  <a:lnTo>
                    <a:pt x="36" y="15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221"/>
            <p:cNvSpPr>
              <a:spLocks/>
            </p:cNvSpPr>
            <p:nvPr/>
          </p:nvSpPr>
          <p:spPr bwMode="auto">
            <a:xfrm>
              <a:off x="5702300" y="3213168"/>
              <a:ext cx="82550" cy="114300"/>
            </a:xfrm>
            <a:custGeom>
              <a:avLst/>
              <a:gdLst>
                <a:gd name="T0" fmla="*/ 40 w 52"/>
                <a:gd name="T1" fmla="*/ 20 h 72"/>
                <a:gd name="T2" fmla="*/ 36 w 52"/>
                <a:gd name="T3" fmla="*/ 22 h 72"/>
                <a:gd name="T4" fmla="*/ 40 w 52"/>
                <a:gd name="T5" fmla="*/ 26 h 72"/>
                <a:gd name="T6" fmla="*/ 44 w 52"/>
                <a:gd name="T7" fmla="*/ 22 h 72"/>
                <a:gd name="T8" fmla="*/ 40 w 52"/>
                <a:gd name="T9" fmla="*/ 26 h 72"/>
                <a:gd name="T10" fmla="*/ 44 w 52"/>
                <a:gd name="T11" fmla="*/ 34 h 72"/>
                <a:gd name="T12" fmla="*/ 52 w 52"/>
                <a:gd name="T13" fmla="*/ 34 h 72"/>
                <a:gd name="T14" fmla="*/ 48 w 52"/>
                <a:gd name="T15" fmla="*/ 38 h 72"/>
                <a:gd name="T16" fmla="*/ 48 w 52"/>
                <a:gd name="T17" fmla="*/ 42 h 72"/>
                <a:gd name="T18" fmla="*/ 44 w 52"/>
                <a:gd name="T19" fmla="*/ 46 h 72"/>
                <a:gd name="T20" fmla="*/ 40 w 52"/>
                <a:gd name="T21" fmla="*/ 50 h 72"/>
                <a:gd name="T22" fmla="*/ 40 w 52"/>
                <a:gd name="T23" fmla="*/ 50 h 72"/>
                <a:gd name="T24" fmla="*/ 40 w 52"/>
                <a:gd name="T25" fmla="*/ 56 h 72"/>
                <a:gd name="T26" fmla="*/ 36 w 52"/>
                <a:gd name="T27" fmla="*/ 52 h 72"/>
                <a:gd name="T28" fmla="*/ 32 w 52"/>
                <a:gd name="T29" fmla="*/ 56 h 72"/>
                <a:gd name="T30" fmla="*/ 36 w 52"/>
                <a:gd name="T31" fmla="*/ 60 h 72"/>
                <a:gd name="T32" fmla="*/ 40 w 52"/>
                <a:gd name="T33" fmla="*/ 64 h 72"/>
                <a:gd name="T34" fmla="*/ 32 w 52"/>
                <a:gd name="T35" fmla="*/ 68 h 72"/>
                <a:gd name="T36" fmla="*/ 28 w 52"/>
                <a:gd name="T37" fmla="*/ 64 h 72"/>
                <a:gd name="T38" fmla="*/ 26 w 52"/>
                <a:gd name="T39" fmla="*/ 68 h 72"/>
                <a:gd name="T40" fmla="*/ 22 w 52"/>
                <a:gd name="T41" fmla="*/ 72 h 72"/>
                <a:gd name="T42" fmla="*/ 18 w 52"/>
                <a:gd name="T43" fmla="*/ 68 h 72"/>
                <a:gd name="T44" fmla="*/ 18 w 52"/>
                <a:gd name="T45" fmla="*/ 64 h 72"/>
                <a:gd name="T46" fmla="*/ 14 w 52"/>
                <a:gd name="T47" fmla="*/ 60 h 72"/>
                <a:gd name="T48" fmla="*/ 10 w 52"/>
                <a:gd name="T49" fmla="*/ 64 h 72"/>
                <a:gd name="T50" fmla="*/ 6 w 52"/>
                <a:gd name="T51" fmla="*/ 60 h 72"/>
                <a:gd name="T52" fmla="*/ 6 w 52"/>
                <a:gd name="T53" fmla="*/ 60 h 72"/>
                <a:gd name="T54" fmla="*/ 10 w 52"/>
                <a:gd name="T55" fmla="*/ 64 h 72"/>
                <a:gd name="T56" fmla="*/ 4 w 52"/>
                <a:gd name="T57" fmla="*/ 64 h 72"/>
                <a:gd name="T58" fmla="*/ 0 w 52"/>
                <a:gd name="T59" fmla="*/ 60 h 72"/>
                <a:gd name="T60" fmla="*/ 0 w 52"/>
                <a:gd name="T61" fmla="*/ 52 h 72"/>
                <a:gd name="T62" fmla="*/ 0 w 52"/>
                <a:gd name="T63" fmla="*/ 46 h 72"/>
                <a:gd name="T64" fmla="*/ 0 w 52"/>
                <a:gd name="T65" fmla="*/ 38 h 72"/>
                <a:gd name="T66" fmla="*/ 4 w 52"/>
                <a:gd name="T67" fmla="*/ 30 h 72"/>
                <a:gd name="T68" fmla="*/ 4 w 52"/>
                <a:gd name="T69" fmla="*/ 22 h 72"/>
                <a:gd name="T70" fmla="*/ 6 w 52"/>
                <a:gd name="T71" fmla="*/ 20 h 72"/>
                <a:gd name="T72" fmla="*/ 14 w 52"/>
                <a:gd name="T73" fmla="*/ 20 h 72"/>
                <a:gd name="T74" fmla="*/ 14 w 52"/>
                <a:gd name="T75" fmla="*/ 20 h 72"/>
                <a:gd name="T76" fmla="*/ 14 w 52"/>
                <a:gd name="T77" fmla="*/ 20 h 72"/>
                <a:gd name="T78" fmla="*/ 18 w 52"/>
                <a:gd name="T79" fmla="*/ 22 h 72"/>
                <a:gd name="T80" fmla="*/ 18 w 52"/>
                <a:gd name="T81" fmla="*/ 16 h 72"/>
                <a:gd name="T82" fmla="*/ 22 w 52"/>
                <a:gd name="T83" fmla="*/ 12 h 72"/>
                <a:gd name="T84" fmla="*/ 26 w 52"/>
                <a:gd name="T85" fmla="*/ 16 h 72"/>
                <a:gd name="T86" fmla="*/ 22 w 52"/>
                <a:gd name="T87" fmla="*/ 12 h 72"/>
                <a:gd name="T88" fmla="*/ 22 w 52"/>
                <a:gd name="T89" fmla="*/ 4 h 72"/>
                <a:gd name="T90" fmla="*/ 28 w 52"/>
                <a:gd name="T91" fmla="*/ 4 h 72"/>
                <a:gd name="T92" fmla="*/ 32 w 52"/>
                <a:gd name="T93" fmla="*/ 4 h 72"/>
                <a:gd name="T94" fmla="*/ 32 w 52"/>
                <a:gd name="T95" fmla="*/ 0 h 72"/>
                <a:gd name="T96" fmla="*/ 36 w 52"/>
                <a:gd name="T97" fmla="*/ 4 h 72"/>
                <a:gd name="T98" fmla="*/ 40 w 52"/>
                <a:gd name="T99" fmla="*/ 8 h 72"/>
                <a:gd name="T100" fmla="*/ 44 w 52"/>
                <a:gd name="T101" fmla="*/ 4 h 72"/>
                <a:gd name="T102" fmla="*/ 48 w 52"/>
                <a:gd name="T103" fmla="*/ 0 h 72"/>
                <a:gd name="T104" fmla="*/ 48 w 52"/>
                <a:gd name="T105" fmla="*/ 8 h 72"/>
                <a:gd name="T106" fmla="*/ 40 w 52"/>
                <a:gd name="T107" fmla="*/ 12 h 72"/>
                <a:gd name="T108" fmla="*/ 36 w 52"/>
                <a:gd name="T109" fmla="*/ 16 h 72"/>
                <a:gd name="T110" fmla="*/ 36 w 52"/>
                <a:gd name="T111"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72">
                  <a:moveTo>
                    <a:pt x="36" y="16"/>
                  </a:moveTo>
                  <a:lnTo>
                    <a:pt x="40" y="20"/>
                  </a:lnTo>
                  <a:lnTo>
                    <a:pt x="40" y="22"/>
                  </a:lnTo>
                  <a:lnTo>
                    <a:pt x="36" y="22"/>
                  </a:lnTo>
                  <a:lnTo>
                    <a:pt x="36" y="26"/>
                  </a:lnTo>
                  <a:lnTo>
                    <a:pt x="40" y="26"/>
                  </a:lnTo>
                  <a:lnTo>
                    <a:pt x="40" y="22"/>
                  </a:lnTo>
                  <a:lnTo>
                    <a:pt x="44" y="22"/>
                  </a:lnTo>
                  <a:lnTo>
                    <a:pt x="44" y="26"/>
                  </a:lnTo>
                  <a:lnTo>
                    <a:pt x="40" y="26"/>
                  </a:lnTo>
                  <a:lnTo>
                    <a:pt x="44" y="30"/>
                  </a:lnTo>
                  <a:lnTo>
                    <a:pt x="44" y="34"/>
                  </a:lnTo>
                  <a:lnTo>
                    <a:pt x="48" y="34"/>
                  </a:lnTo>
                  <a:lnTo>
                    <a:pt x="52" y="34"/>
                  </a:lnTo>
                  <a:lnTo>
                    <a:pt x="48" y="34"/>
                  </a:lnTo>
                  <a:lnTo>
                    <a:pt x="48" y="38"/>
                  </a:lnTo>
                  <a:lnTo>
                    <a:pt x="52" y="38"/>
                  </a:lnTo>
                  <a:lnTo>
                    <a:pt x="48" y="42"/>
                  </a:lnTo>
                  <a:lnTo>
                    <a:pt x="44" y="42"/>
                  </a:lnTo>
                  <a:lnTo>
                    <a:pt x="44" y="46"/>
                  </a:lnTo>
                  <a:lnTo>
                    <a:pt x="40" y="46"/>
                  </a:lnTo>
                  <a:lnTo>
                    <a:pt x="40" y="50"/>
                  </a:lnTo>
                  <a:lnTo>
                    <a:pt x="40" y="52"/>
                  </a:lnTo>
                  <a:lnTo>
                    <a:pt x="40" y="50"/>
                  </a:lnTo>
                  <a:lnTo>
                    <a:pt x="40" y="52"/>
                  </a:lnTo>
                  <a:lnTo>
                    <a:pt x="40" y="56"/>
                  </a:lnTo>
                  <a:lnTo>
                    <a:pt x="40" y="52"/>
                  </a:lnTo>
                  <a:lnTo>
                    <a:pt x="36" y="52"/>
                  </a:lnTo>
                  <a:lnTo>
                    <a:pt x="36" y="56"/>
                  </a:lnTo>
                  <a:lnTo>
                    <a:pt x="32" y="56"/>
                  </a:lnTo>
                  <a:lnTo>
                    <a:pt x="32" y="60"/>
                  </a:lnTo>
                  <a:lnTo>
                    <a:pt x="36" y="60"/>
                  </a:lnTo>
                  <a:lnTo>
                    <a:pt x="40" y="60"/>
                  </a:lnTo>
                  <a:lnTo>
                    <a:pt x="40" y="64"/>
                  </a:lnTo>
                  <a:lnTo>
                    <a:pt x="36" y="64"/>
                  </a:lnTo>
                  <a:lnTo>
                    <a:pt x="32" y="68"/>
                  </a:lnTo>
                  <a:lnTo>
                    <a:pt x="32" y="64"/>
                  </a:lnTo>
                  <a:lnTo>
                    <a:pt x="28" y="64"/>
                  </a:lnTo>
                  <a:lnTo>
                    <a:pt x="28" y="68"/>
                  </a:lnTo>
                  <a:lnTo>
                    <a:pt x="26" y="68"/>
                  </a:lnTo>
                  <a:lnTo>
                    <a:pt x="22" y="68"/>
                  </a:lnTo>
                  <a:lnTo>
                    <a:pt x="22" y="72"/>
                  </a:lnTo>
                  <a:lnTo>
                    <a:pt x="22" y="68"/>
                  </a:lnTo>
                  <a:lnTo>
                    <a:pt x="18" y="68"/>
                  </a:lnTo>
                  <a:lnTo>
                    <a:pt x="22" y="64"/>
                  </a:lnTo>
                  <a:lnTo>
                    <a:pt x="18" y="64"/>
                  </a:lnTo>
                  <a:lnTo>
                    <a:pt x="14" y="64"/>
                  </a:lnTo>
                  <a:lnTo>
                    <a:pt x="14" y="60"/>
                  </a:lnTo>
                  <a:lnTo>
                    <a:pt x="14" y="64"/>
                  </a:lnTo>
                  <a:lnTo>
                    <a:pt x="10" y="64"/>
                  </a:lnTo>
                  <a:lnTo>
                    <a:pt x="10" y="60"/>
                  </a:lnTo>
                  <a:lnTo>
                    <a:pt x="6" y="60"/>
                  </a:lnTo>
                  <a:lnTo>
                    <a:pt x="10" y="60"/>
                  </a:lnTo>
                  <a:lnTo>
                    <a:pt x="6" y="60"/>
                  </a:lnTo>
                  <a:lnTo>
                    <a:pt x="10" y="60"/>
                  </a:lnTo>
                  <a:lnTo>
                    <a:pt x="10" y="64"/>
                  </a:lnTo>
                  <a:lnTo>
                    <a:pt x="6" y="64"/>
                  </a:lnTo>
                  <a:lnTo>
                    <a:pt x="4" y="64"/>
                  </a:lnTo>
                  <a:lnTo>
                    <a:pt x="0" y="64"/>
                  </a:lnTo>
                  <a:lnTo>
                    <a:pt x="0" y="60"/>
                  </a:lnTo>
                  <a:lnTo>
                    <a:pt x="4" y="56"/>
                  </a:lnTo>
                  <a:lnTo>
                    <a:pt x="0" y="52"/>
                  </a:lnTo>
                  <a:lnTo>
                    <a:pt x="0" y="50"/>
                  </a:lnTo>
                  <a:lnTo>
                    <a:pt x="0" y="46"/>
                  </a:lnTo>
                  <a:lnTo>
                    <a:pt x="0" y="42"/>
                  </a:lnTo>
                  <a:lnTo>
                    <a:pt x="0" y="38"/>
                  </a:lnTo>
                  <a:lnTo>
                    <a:pt x="0" y="34"/>
                  </a:lnTo>
                  <a:lnTo>
                    <a:pt x="4" y="30"/>
                  </a:lnTo>
                  <a:lnTo>
                    <a:pt x="4" y="26"/>
                  </a:lnTo>
                  <a:lnTo>
                    <a:pt x="4" y="22"/>
                  </a:lnTo>
                  <a:lnTo>
                    <a:pt x="6" y="22"/>
                  </a:lnTo>
                  <a:lnTo>
                    <a:pt x="6" y="20"/>
                  </a:lnTo>
                  <a:lnTo>
                    <a:pt x="10" y="20"/>
                  </a:lnTo>
                  <a:lnTo>
                    <a:pt x="14" y="20"/>
                  </a:lnTo>
                  <a:lnTo>
                    <a:pt x="14" y="16"/>
                  </a:lnTo>
                  <a:lnTo>
                    <a:pt x="14" y="20"/>
                  </a:lnTo>
                  <a:lnTo>
                    <a:pt x="18" y="20"/>
                  </a:lnTo>
                  <a:lnTo>
                    <a:pt x="14" y="20"/>
                  </a:lnTo>
                  <a:lnTo>
                    <a:pt x="14" y="22"/>
                  </a:lnTo>
                  <a:lnTo>
                    <a:pt x="18" y="22"/>
                  </a:lnTo>
                  <a:lnTo>
                    <a:pt x="18" y="20"/>
                  </a:lnTo>
                  <a:lnTo>
                    <a:pt x="18" y="16"/>
                  </a:lnTo>
                  <a:lnTo>
                    <a:pt x="18" y="12"/>
                  </a:lnTo>
                  <a:lnTo>
                    <a:pt x="22" y="12"/>
                  </a:lnTo>
                  <a:lnTo>
                    <a:pt x="22" y="16"/>
                  </a:lnTo>
                  <a:lnTo>
                    <a:pt x="26" y="16"/>
                  </a:lnTo>
                  <a:lnTo>
                    <a:pt x="26" y="12"/>
                  </a:lnTo>
                  <a:lnTo>
                    <a:pt x="22" y="12"/>
                  </a:lnTo>
                  <a:lnTo>
                    <a:pt x="22" y="8"/>
                  </a:lnTo>
                  <a:lnTo>
                    <a:pt x="22" y="4"/>
                  </a:lnTo>
                  <a:lnTo>
                    <a:pt x="26" y="4"/>
                  </a:lnTo>
                  <a:lnTo>
                    <a:pt x="28" y="4"/>
                  </a:lnTo>
                  <a:lnTo>
                    <a:pt x="32" y="8"/>
                  </a:lnTo>
                  <a:lnTo>
                    <a:pt x="32" y="4"/>
                  </a:lnTo>
                  <a:lnTo>
                    <a:pt x="28" y="4"/>
                  </a:lnTo>
                  <a:lnTo>
                    <a:pt x="32" y="0"/>
                  </a:lnTo>
                  <a:lnTo>
                    <a:pt x="36" y="0"/>
                  </a:lnTo>
                  <a:lnTo>
                    <a:pt x="36" y="4"/>
                  </a:lnTo>
                  <a:lnTo>
                    <a:pt x="36" y="8"/>
                  </a:lnTo>
                  <a:lnTo>
                    <a:pt x="40" y="8"/>
                  </a:lnTo>
                  <a:lnTo>
                    <a:pt x="40" y="4"/>
                  </a:lnTo>
                  <a:lnTo>
                    <a:pt x="44" y="4"/>
                  </a:lnTo>
                  <a:lnTo>
                    <a:pt x="44" y="0"/>
                  </a:lnTo>
                  <a:lnTo>
                    <a:pt x="48" y="0"/>
                  </a:lnTo>
                  <a:lnTo>
                    <a:pt x="48" y="4"/>
                  </a:lnTo>
                  <a:lnTo>
                    <a:pt x="48" y="8"/>
                  </a:lnTo>
                  <a:lnTo>
                    <a:pt x="44" y="12"/>
                  </a:lnTo>
                  <a:lnTo>
                    <a:pt x="40" y="12"/>
                  </a:lnTo>
                  <a:lnTo>
                    <a:pt x="40" y="16"/>
                  </a:lnTo>
                  <a:lnTo>
                    <a:pt x="36" y="16"/>
                  </a:lnTo>
                  <a:lnTo>
                    <a:pt x="36" y="16"/>
                  </a:lnTo>
                  <a:lnTo>
                    <a:pt x="36" y="16"/>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222"/>
            <p:cNvSpPr>
              <a:spLocks noEditPoints="1"/>
            </p:cNvSpPr>
            <p:nvPr/>
          </p:nvSpPr>
          <p:spPr bwMode="auto">
            <a:xfrm>
              <a:off x="2324100" y="3143318"/>
              <a:ext cx="177800" cy="82550"/>
            </a:xfrm>
            <a:custGeom>
              <a:avLst/>
              <a:gdLst>
                <a:gd name="T0" fmla="*/ 100 w 112"/>
                <a:gd name="T1" fmla="*/ 52 h 52"/>
                <a:gd name="T2" fmla="*/ 96 w 112"/>
                <a:gd name="T3" fmla="*/ 48 h 52"/>
                <a:gd name="T4" fmla="*/ 86 w 112"/>
                <a:gd name="T5" fmla="*/ 48 h 52"/>
                <a:gd name="T6" fmla="*/ 74 w 112"/>
                <a:gd name="T7" fmla="*/ 52 h 52"/>
                <a:gd name="T8" fmla="*/ 66 w 112"/>
                <a:gd name="T9" fmla="*/ 48 h 52"/>
                <a:gd name="T10" fmla="*/ 58 w 112"/>
                <a:gd name="T11" fmla="*/ 44 h 52"/>
                <a:gd name="T12" fmla="*/ 56 w 112"/>
                <a:gd name="T13" fmla="*/ 40 h 52"/>
                <a:gd name="T14" fmla="*/ 52 w 112"/>
                <a:gd name="T15" fmla="*/ 48 h 52"/>
                <a:gd name="T16" fmla="*/ 52 w 112"/>
                <a:gd name="T17" fmla="*/ 38 h 52"/>
                <a:gd name="T18" fmla="*/ 44 w 112"/>
                <a:gd name="T19" fmla="*/ 40 h 52"/>
                <a:gd name="T20" fmla="*/ 34 w 112"/>
                <a:gd name="T21" fmla="*/ 44 h 52"/>
                <a:gd name="T22" fmla="*/ 26 w 112"/>
                <a:gd name="T23" fmla="*/ 52 h 52"/>
                <a:gd name="T24" fmla="*/ 18 w 112"/>
                <a:gd name="T25" fmla="*/ 44 h 52"/>
                <a:gd name="T26" fmla="*/ 18 w 112"/>
                <a:gd name="T27" fmla="*/ 40 h 52"/>
                <a:gd name="T28" fmla="*/ 12 w 112"/>
                <a:gd name="T29" fmla="*/ 44 h 52"/>
                <a:gd name="T30" fmla="*/ 4 w 112"/>
                <a:gd name="T31" fmla="*/ 48 h 52"/>
                <a:gd name="T32" fmla="*/ 4 w 112"/>
                <a:gd name="T33" fmla="*/ 44 h 52"/>
                <a:gd name="T34" fmla="*/ 12 w 112"/>
                <a:gd name="T35" fmla="*/ 38 h 52"/>
                <a:gd name="T36" fmla="*/ 18 w 112"/>
                <a:gd name="T37" fmla="*/ 30 h 52"/>
                <a:gd name="T38" fmla="*/ 30 w 112"/>
                <a:gd name="T39" fmla="*/ 26 h 52"/>
                <a:gd name="T40" fmla="*/ 42 w 112"/>
                <a:gd name="T41" fmla="*/ 18 h 52"/>
                <a:gd name="T42" fmla="*/ 44 w 112"/>
                <a:gd name="T43" fmla="*/ 10 h 52"/>
                <a:gd name="T44" fmla="*/ 44 w 112"/>
                <a:gd name="T45" fmla="*/ 14 h 52"/>
                <a:gd name="T46" fmla="*/ 52 w 112"/>
                <a:gd name="T47" fmla="*/ 10 h 52"/>
                <a:gd name="T48" fmla="*/ 56 w 112"/>
                <a:gd name="T49" fmla="*/ 4 h 52"/>
                <a:gd name="T50" fmla="*/ 52 w 112"/>
                <a:gd name="T51" fmla="*/ 10 h 52"/>
                <a:gd name="T52" fmla="*/ 56 w 112"/>
                <a:gd name="T53" fmla="*/ 6 h 52"/>
                <a:gd name="T54" fmla="*/ 56 w 112"/>
                <a:gd name="T55" fmla="*/ 4 h 52"/>
                <a:gd name="T56" fmla="*/ 58 w 112"/>
                <a:gd name="T57" fmla="*/ 4 h 52"/>
                <a:gd name="T58" fmla="*/ 70 w 112"/>
                <a:gd name="T59" fmla="*/ 6 h 52"/>
                <a:gd name="T60" fmla="*/ 78 w 112"/>
                <a:gd name="T61" fmla="*/ 6 h 52"/>
                <a:gd name="T62" fmla="*/ 86 w 112"/>
                <a:gd name="T63" fmla="*/ 10 h 52"/>
                <a:gd name="T64" fmla="*/ 88 w 112"/>
                <a:gd name="T65" fmla="*/ 18 h 52"/>
                <a:gd name="T66" fmla="*/ 96 w 112"/>
                <a:gd name="T67" fmla="*/ 22 h 52"/>
                <a:gd name="T68" fmla="*/ 104 w 112"/>
                <a:gd name="T69" fmla="*/ 26 h 52"/>
                <a:gd name="T70" fmla="*/ 104 w 112"/>
                <a:gd name="T71" fmla="*/ 34 h 52"/>
                <a:gd name="T72" fmla="*/ 104 w 112"/>
                <a:gd name="T73" fmla="*/ 38 h 52"/>
                <a:gd name="T74" fmla="*/ 112 w 112"/>
                <a:gd name="T75" fmla="*/ 44 h 52"/>
                <a:gd name="T76" fmla="*/ 112 w 112"/>
                <a:gd name="T77" fmla="*/ 48 h 52"/>
                <a:gd name="T78" fmla="*/ 108 w 112"/>
                <a:gd name="T79" fmla="*/ 52 h 52"/>
                <a:gd name="T80" fmla="*/ 48 w 112"/>
                <a:gd name="T81" fmla="*/ 18 h 52"/>
                <a:gd name="T82" fmla="*/ 42 w 112"/>
                <a:gd name="T83" fmla="*/ 26 h 52"/>
                <a:gd name="T84" fmla="*/ 48 w 112"/>
                <a:gd name="T85" fmla="*/ 22 h 52"/>
                <a:gd name="T86" fmla="*/ 52 w 112"/>
                <a:gd name="T87" fmla="*/ 18 h 52"/>
                <a:gd name="T88" fmla="*/ 52 w 112"/>
                <a:gd name="T89" fmla="*/ 40 h 52"/>
                <a:gd name="T90" fmla="*/ 52 w 112"/>
                <a:gd name="T91" fmla="*/ 40 h 52"/>
                <a:gd name="T92" fmla="*/ 58 w 112"/>
                <a:gd name="T93" fmla="*/ 38 h 52"/>
                <a:gd name="T94" fmla="*/ 58 w 112"/>
                <a:gd name="T95" fmla="*/ 34 h 52"/>
                <a:gd name="T96" fmla="*/ 52 w 112"/>
                <a:gd name="T9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52">
                  <a:moveTo>
                    <a:pt x="108" y="52"/>
                  </a:moveTo>
                  <a:lnTo>
                    <a:pt x="104" y="52"/>
                  </a:lnTo>
                  <a:lnTo>
                    <a:pt x="100" y="52"/>
                  </a:lnTo>
                  <a:lnTo>
                    <a:pt x="100" y="48"/>
                  </a:lnTo>
                  <a:lnTo>
                    <a:pt x="100" y="44"/>
                  </a:lnTo>
                  <a:lnTo>
                    <a:pt x="96" y="48"/>
                  </a:lnTo>
                  <a:lnTo>
                    <a:pt x="92" y="48"/>
                  </a:lnTo>
                  <a:lnTo>
                    <a:pt x="88" y="48"/>
                  </a:lnTo>
                  <a:lnTo>
                    <a:pt x="86" y="48"/>
                  </a:lnTo>
                  <a:lnTo>
                    <a:pt x="82" y="52"/>
                  </a:lnTo>
                  <a:lnTo>
                    <a:pt x="78" y="52"/>
                  </a:lnTo>
                  <a:lnTo>
                    <a:pt x="74" y="52"/>
                  </a:lnTo>
                  <a:lnTo>
                    <a:pt x="70" y="52"/>
                  </a:lnTo>
                  <a:lnTo>
                    <a:pt x="66" y="52"/>
                  </a:lnTo>
                  <a:lnTo>
                    <a:pt x="66" y="48"/>
                  </a:lnTo>
                  <a:lnTo>
                    <a:pt x="66" y="44"/>
                  </a:lnTo>
                  <a:lnTo>
                    <a:pt x="62" y="44"/>
                  </a:lnTo>
                  <a:lnTo>
                    <a:pt x="58" y="44"/>
                  </a:lnTo>
                  <a:lnTo>
                    <a:pt x="56" y="44"/>
                  </a:lnTo>
                  <a:lnTo>
                    <a:pt x="58" y="40"/>
                  </a:lnTo>
                  <a:lnTo>
                    <a:pt x="56" y="40"/>
                  </a:lnTo>
                  <a:lnTo>
                    <a:pt x="56" y="44"/>
                  </a:lnTo>
                  <a:lnTo>
                    <a:pt x="52" y="44"/>
                  </a:lnTo>
                  <a:lnTo>
                    <a:pt x="52" y="48"/>
                  </a:lnTo>
                  <a:lnTo>
                    <a:pt x="52" y="44"/>
                  </a:lnTo>
                  <a:lnTo>
                    <a:pt x="52" y="40"/>
                  </a:lnTo>
                  <a:lnTo>
                    <a:pt x="52" y="38"/>
                  </a:lnTo>
                  <a:lnTo>
                    <a:pt x="48" y="38"/>
                  </a:lnTo>
                  <a:lnTo>
                    <a:pt x="48" y="40"/>
                  </a:lnTo>
                  <a:lnTo>
                    <a:pt x="44" y="40"/>
                  </a:lnTo>
                  <a:lnTo>
                    <a:pt x="42" y="44"/>
                  </a:lnTo>
                  <a:lnTo>
                    <a:pt x="38" y="44"/>
                  </a:lnTo>
                  <a:lnTo>
                    <a:pt x="34" y="44"/>
                  </a:lnTo>
                  <a:lnTo>
                    <a:pt x="34" y="48"/>
                  </a:lnTo>
                  <a:lnTo>
                    <a:pt x="30" y="48"/>
                  </a:lnTo>
                  <a:lnTo>
                    <a:pt x="26" y="52"/>
                  </a:lnTo>
                  <a:lnTo>
                    <a:pt x="22" y="48"/>
                  </a:lnTo>
                  <a:lnTo>
                    <a:pt x="18" y="48"/>
                  </a:lnTo>
                  <a:lnTo>
                    <a:pt x="18" y="44"/>
                  </a:lnTo>
                  <a:lnTo>
                    <a:pt x="22" y="44"/>
                  </a:lnTo>
                  <a:lnTo>
                    <a:pt x="18" y="44"/>
                  </a:lnTo>
                  <a:lnTo>
                    <a:pt x="18" y="40"/>
                  </a:lnTo>
                  <a:lnTo>
                    <a:pt x="18" y="44"/>
                  </a:lnTo>
                  <a:lnTo>
                    <a:pt x="14" y="44"/>
                  </a:lnTo>
                  <a:lnTo>
                    <a:pt x="12" y="44"/>
                  </a:lnTo>
                  <a:lnTo>
                    <a:pt x="12" y="48"/>
                  </a:lnTo>
                  <a:lnTo>
                    <a:pt x="8" y="48"/>
                  </a:lnTo>
                  <a:lnTo>
                    <a:pt x="4" y="48"/>
                  </a:lnTo>
                  <a:lnTo>
                    <a:pt x="0" y="48"/>
                  </a:lnTo>
                  <a:lnTo>
                    <a:pt x="0" y="44"/>
                  </a:lnTo>
                  <a:lnTo>
                    <a:pt x="4" y="44"/>
                  </a:lnTo>
                  <a:lnTo>
                    <a:pt x="8" y="44"/>
                  </a:lnTo>
                  <a:lnTo>
                    <a:pt x="8" y="40"/>
                  </a:lnTo>
                  <a:lnTo>
                    <a:pt x="12" y="38"/>
                  </a:lnTo>
                  <a:lnTo>
                    <a:pt x="14" y="38"/>
                  </a:lnTo>
                  <a:lnTo>
                    <a:pt x="14" y="34"/>
                  </a:lnTo>
                  <a:lnTo>
                    <a:pt x="18" y="30"/>
                  </a:lnTo>
                  <a:lnTo>
                    <a:pt x="22" y="30"/>
                  </a:lnTo>
                  <a:lnTo>
                    <a:pt x="26" y="26"/>
                  </a:lnTo>
                  <a:lnTo>
                    <a:pt x="30" y="26"/>
                  </a:lnTo>
                  <a:lnTo>
                    <a:pt x="34" y="22"/>
                  </a:lnTo>
                  <a:lnTo>
                    <a:pt x="38" y="22"/>
                  </a:lnTo>
                  <a:lnTo>
                    <a:pt x="42" y="18"/>
                  </a:lnTo>
                  <a:lnTo>
                    <a:pt x="42" y="14"/>
                  </a:lnTo>
                  <a:lnTo>
                    <a:pt x="42" y="10"/>
                  </a:lnTo>
                  <a:lnTo>
                    <a:pt x="44" y="10"/>
                  </a:lnTo>
                  <a:lnTo>
                    <a:pt x="48" y="10"/>
                  </a:lnTo>
                  <a:lnTo>
                    <a:pt x="48" y="14"/>
                  </a:lnTo>
                  <a:lnTo>
                    <a:pt x="44" y="14"/>
                  </a:lnTo>
                  <a:lnTo>
                    <a:pt x="48" y="14"/>
                  </a:lnTo>
                  <a:lnTo>
                    <a:pt x="48" y="10"/>
                  </a:lnTo>
                  <a:lnTo>
                    <a:pt x="52" y="10"/>
                  </a:lnTo>
                  <a:lnTo>
                    <a:pt x="52" y="6"/>
                  </a:lnTo>
                  <a:lnTo>
                    <a:pt x="52" y="4"/>
                  </a:lnTo>
                  <a:lnTo>
                    <a:pt x="56" y="4"/>
                  </a:lnTo>
                  <a:lnTo>
                    <a:pt x="56" y="6"/>
                  </a:lnTo>
                  <a:lnTo>
                    <a:pt x="52" y="6"/>
                  </a:lnTo>
                  <a:lnTo>
                    <a:pt x="52" y="10"/>
                  </a:lnTo>
                  <a:lnTo>
                    <a:pt x="56" y="6"/>
                  </a:lnTo>
                  <a:lnTo>
                    <a:pt x="56" y="10"/>
                  </a:lnTo>
                  <a:lnTo>
                    <a:pt x="56" y="6"/>
                  </a:lnTo>
                  <a:lnTo>
                    <a:pt x="58" y="6"/>
                  </a:lnTo>
                  <a:lnTo>
                    <a:pt x="58" y="4"/>
                  </a:lnTo>
                  <a:lnTo>
                    <a:pt x="56" y="4"/>
                  </a:lnTo>
                  <a:lnTo>
                    <a:pt x="56" y="0"/>
                  </a:lnTo>
                  <a:lnTo>
                    <a:pt x="58" y="0"/>
                  </a:lnTo>
                  <a:lnTo>
                    <a:pt x="58" y="4"/>
                  </a:lnTo>
                  <a:lnTo>
                    <a:pt x="62" y="4"/>
                  </a:lnTo>
                  <a:lnTo>
                    <a:pt x="66" y="4"/>
                  </a:lnTo>
                  <a:lnTo>
                    <a:pt x="70" y="6"/>
                  </a:lnTo>
                  <a:lnTo>
                    <a:pt x="74" y="4"/>
                  </a:lnTo>
                  <a:lnTo>
                    <a:pt x="74" y="6"/>
                  </a:lnTo>
                  <a:lnTo>
                    <a:pt x="78" y="6"/>
                  </a:lnTo>
                  <a:lnTo>
                    <a:pt x="78" y="4"/>
                  </a:lnTo>
                  <a:lnTo>
                    <a:pt x="82" y="6"/>
                  </a:lnTo>
                  <a:lnTo>
                    <a:pt x="86" y="10"/>
                  </a:lnTo>
                  <a:lnTo>
                    <a:pt x="86" y="14"/>
                  </a:lnTo>
                  <a:lnTo>
                    <a:pt x="86" y="18"/>
                  </a:lnTo>
                  <a:lnTo>
                    <a:pt x="88" y="18"/>
                  </a:lnTo>
                  <a:lnTo>
                    <a:pt x="88" y="22"/>
                  </a:lnTo>
                  <a:lnTo>
                    <a:pt x="92" y="22"/>
                  </a:lnTo>
                  <a:lnTo>
                    <a:pt x="96" y="22"/>
                  </a:lnTo>
                  <a:lnTo>
                    <a:pt x="100" y="22"/>
                  </a:lnTo>
                  <a:lnTo>
                    <a:pt x="104" y="22"/>
                  </a:lnTo>
                  <a:lnTo>
                    <a:pt x="104" y="26"/>
                  </a:lnTo>
                  <a:lnTo>
                    <a:pt x="100" y="30"/>
                  </a:lnTo>
                  <a:lnTo>
                    <a:pt x="104" y="30"/>
                  </a:lnTo>
                  <a:lnTo>
                    <a:pt x="104" y="34"/>
                  </a:lnTo>
                  <a:lnTo>
                    <a:pt x="108" y="34"/>
                  </a:lnTo>
                  <a:lnTo>
                    <a:pt x="108" y="38"/>
                  </a:lnTo>
                  <a:lnTo>
                    <a:pt x="104" y="38"/>
                  </a:lnTo>
                  <a:lnTo>
                    <a:pt x="104" y="40"/>
                  </a:lnTo>
                  <a:lnTo>
                    <a:pt x="108" y="44"/>
                  </a:lnTo>
                  <a:lnTo>
                    <a:pt x="112" y="44"/>
                  </a:lnTo>
                  <a:lnTo>
                    <a:pt x="108" y="44"/>
                  </a:lnTo>
                  <a:lnTo>
                    <a:pt x="108" y="48"/>
                  </a:lnTo>
                  <a:lnTo>
                    <a:pt x="112" y="48"/>
                  </a:lnTo>
                  <a:lnTo>
                    <a:pt x="108" y="48"/>
                  </a:lnTo>
                  <a:lnTo>
                    <a:pt x="108" y="52"/>
                  </a:lnTo>
                  <a:lnTo>
                    <a:pt x="108" y="52"/>
                  </a:lnTo>
                  <a:lnTo>
                    <a:pt x="108" y="52"/>
                  </a:lnTo>
                  <a:close/>
                  <a:moveTo>
                    <a:pt x="52" y="18"/>
                  </a:moveTo>
                  <a:lnTo>
                    <a:pt x="48" y="18"/>
                  </a:lnTo>
                  <a:lnTo>
                    <a:pt x="44" y="22"/>
                  </a:lnTo>
                  <a:lnTo>
                    <a:pt x="42" y="22"/>
                  </a:lnTo>
                  <a:lnTo>
                    <a:pt x="42" y="26"/>
                  </a:lnTo>
                  <a:lnTo>
                    <a:pt x="44" y="26"/>
                  </a:lnTo>
                  <a:lnTo>
                    <a:pt x="44" y="22"/>
                  </a:lnTo>
                  <a:lnTo>
                    <a:pt x="48" y="22"/>
                  </a:lnTo>
                  <a:lnTo>
                    <a:pt x="52" y="22"/>
                  </a:lnTo>
                  <a:lnTo>
                    <a:pt x="52" y="18"/>
                  </a:lnTo>
                  <a:lnTo>
                    <a:pt x="52" y="18"/>
                  </a:lnTo>
                  <a:lnTo>
                    <a:pt x="52" y="18"/>
                  </a:lnTo>
                  <a:close/>
                  <a:moveTo>
                    <a:pt x="52" y="38"/>
                  </a:moveTo>
                  <a:lnTo>
                    <a:pt x="52" y="40"/>
                  </a:lnTo>
                  <a:lnTo>
                    <a:pt x="52" y="38"/>
                  </a:lnTo>
                  <a:lnTo>
                    <a:pt x="56" y="38"/>
                  </a:lnTo>
                  <a:lnTo>
                    <a:pt x="52" y="40"/>
                  </a:lnTo>
                  <a:lnTo>
                    <a:pt x="56" y="40"/>
                  </a:lnTo>
                  <a:lnTo>
                    <a:pt x="56" y="38"/>
                  </a:lnTo>
                  <a:lnTo>
                    <a:pt x="58" y="38"/>
                  </a:lnTo>
                  <a:lnTo>
                    <a:pt x="58" y="34"/>
                  </a:lnTo>
                  <a:lnTo>
                    <a:pt x="62" y="34"/>
                  </a:lnTo>
                  <a:lnTo>
                    <a:pt x="58" y="34"/>
                  </a:lnTo>
                  <a:lnTo>
                    <a:pt x="56" y="34"/>
                  </a:lnTo>
                  <a:lnTo>
                    <a:pt x="52" y="34"/>
                  </a:lnTo>
                  <a:lnTo>
                    <a:pt x="52" y="38"/>
                  </a:lnTo>
                  <a:lnTo>
                    <a:pt x="52" y="38"/>
                  </a:lnTo>
                  <a:lnTo>
                    <a:pt x="52" y="38"/>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223"/>
            <p:cNvSpPr>
              <a:spLocks noEditPoints="1"/>
            </p:cNvSpPr>
            <p:nvPr/>
          </p:nvSpPr>
          <p:spPr bwMode="auto">
            <a:xfrm>
              <a:off x="2416175" y="3235393"/>
              <a:ext cx="73025" cy="142875"/>
            </a:xfrm>
            <a:custGeom>
              <a:avLst/>
              <a:gdLst>
                <a:gd name="T0" fmla="*/ 46 w 46"/>
                <a:gd name="T1" fmla="*/ 8 h 90"/>
                <a:gd name="T2" fmla="*/ 46 w 46"/>
                <a:gd name="T3" fmla="*/ 8 h 90"/>
                <a:gd name="T4" fmla="*/ 42 w 46"/>
                <a:gd name="T5" fmla="*/ 12 h 90"/>
                <a:gd name="T6" fmla="*/ 42 w 46"/>
                <a:gd name="T7" fmla="*/ 16 h 90"/>
                <a:gd name="T8" fmla="*/ 46 w 46"/>
                <a:gd name="T9" fmla="*/ 16 h 90"/>
                <a:gd name="T10" fmla="*/ 42 w 46"/>
                <a:gd name="T11" fmla="*/ 16 h 90"/>
                <a:gd name="T12" fmla="*/ 38 w 46"/>
                <a:gd name="T13" fmla="*/ 20 h 90"/>
                <a:gd name="T14" fmla="*/ 34 w 46"/>
                <a:gd name="T15" fmla="*/ 28 h 90"/>
                <a:gd name="T16" fmla="*/ 34 w 46"/>
                <a:gd name="T17" fmla="*/ 28 h 90"/>
                <a:gd name="T18" fmla="*/ 38 w 46"/>
                <a:gd name="T19" fmla="*/ 24 h 90"/>
                <a:gd name="T20" fmla="*/ 34 w 46"/>
                <a:gd name="T21" fmla="*/ 28 h 90"/>
                <a:gd name="T22" fmla="*/ 34 w 46"/>
                <a:gd name="T23" fmla="*/ 24 h 90"/>
                <a:gd name="T24" fmla="*/ 34 w 46"/>
                <a:gd name="T25" fmla="*/ 20 h 90"/>
                <a:gd name="T26" fmla="*/ 34 w 46"/>
                <a:gd name="T27" fmla="*/ 24 h 90"/>
                <a:gd name="T28" fmla="*/ 30 w 46"/>
                <a:gd name="T29" fmla="*/ 24 h 90"/>
                <a:gd name="T30" fmla="*/ 26 w 46"/>
                <a:gd name="T31" fmla="*/ 28 h 90"/>
                <a:gd name="T32" fmla="*/ 26 w 46"/>
                <a:gd name="T33" fmla="*/ 30 h 90"/>
                <a:gd name="T34" fmla="*/ 24 w 46"/>
                <a:gd name="T35" fmla="*/ 42 h 90"/>
                <a:gd name="T36" fmla="*/ 24 w 46"/>
                <a:gd name="T37" fmla="*/ 50 h 90"/>
                <a:gd name="T38" fmla="*/ 24 w 46"/>
                <a:gd name="T39" fmla="*/ 50 h 90"/>
                <a:gd name="T40" fmla="*/ 26 w 46"/>
                <a:gd name="T41" fmla="*/ 64 h 90"/>
                <a:gd name="T42" fmla="*/ 26 w 46"/>
                <a:gd name="T43" fmla="*/ 76 h 90"/>
                <a:gd name="T44" fmla="*/ 20 w 46"/>
                <a:gd name="T45" fmla="*/ 82 h 90"/>
                <a:gd name="T46" fmla="*/ 12 w 46"/>
                <a:gd name="T47" fmla="*/ 90 h 90"/>
                <a:gd name="T48" fmla="*/ 8 w 46"/>
                <a:gd name="T49" fmla="*/ 90 h 90"/>
                <a:gd name="T50" fmla="*/ 4 w 46"/>
                <a:gd name="T51" fmla="*/ 82 h 90"/>
                <a:gd name="T52" fmla="*/ 4 w 46"/>
                <a:gd name="T53" fmla="*/ 76 h 90"/>
                <a:gd name="T54" fmla="*/ 4 w 46"/>
                <a:gd name="T55" fmla="*/ 68 h 90"/>
                <a:gd name="T56" fmla="*/ 4 w 46"/>
                <a:gd name="T57" fmla="*/ 62 h 90"/>
                <a:gd name="T58" fmla="*/ 4 w 46"/>
                <a:gd name="T59" fmla="*/ 58 h 90"/>
                <a:gd name="T60" fmla="*/ 4 w 46"/>
                <a:gd name="T61" fmla="*/ 54 h 90"/>
                <a:gd name="T62" fmla="*/ 4 w 46"/>
                <a:gd name="T63" fmla="*/ 46 h 90"/>
                <a:gd name="T64" fmla="*/ 8 w 46"/>
                <a:gd name="T65" fmla="*/ 42 h 90"/>
                <a:gd name="T66" fmla="*/ 8 w 46"/>
                <a:gd name="T67" fmla="*/ 38 h 90"/>
                <a:gd name="T68" fmla="*/ 8 w 46"/>
                <a:gd name="T69" fmla="*/ 34 h 90"/>
                <a:gd name="T70" fmla="*/ 8 w 46"/>
                <a:gd name="T71" fmla="*/ 30 h 90"/>
                <a:gd name="T72" fmla="*/ 4 w 46"/>
                <a:gd name="T73" fmla="*/ 28 h 90"/>
                <a:gd name="T74" fmla="*/ 0 w 46"/>
                <a:gd name="T75" fmla="*/ 34 h 90"/>
                <a:gd name="T76" fmla="*/ 4 w 46"/>
                <a:gd name="T77" fmla="*/ 24 h 90"/>
                <a:gd name="T78" fmla="*/ 4 w 46"/>
                <a:gd name="T79" fmla="*/ 24 h 90"/>
                <a:gd name="T80" fmla="*/ 12 w 46"/>
                <a:gd name="T81" fmla="*/ 16 h 90"/>
                <a:gd name="T82" fmla="*/ 16 w 46"/>
                <a:gd name="T83" fmla="*/ 4 h 90"/>
                <a:gd name="T84" fmla="*/ 16 w 46"/>
                <a:gd name="T85" fmla="*/ 8 h 90"/>
                <a:gd name="T86" fmla="*/ 24 w 46"/>
                <a:gd name="T87" fmla="*/ 4 h 90"/>
                <a:gd name="T88" fmla="*/ 20 w 46"/>
                <a:gd name="T89" fmla="*/ 8 h 90"/>
                <a:gd name="T90" fmla="*/ 20 w 46"/>
                <a:gd name="T91" fmla="*/ 12 h 90"/>
                <a:gd name="T92" fmla="*/ 20 w 46"/>
                <a:gd name="T93" fmla="*/ 8 h 90"/>
                <a:gd name="T94" fmla="*/ 24 w 46"/>
                <a:gd name="T95" fmla="*/ 4 h 90"/>
                <a:gd name="T96" fmla="*/ 34 w 46"/>
                <a:gd name="T97" fmla="*/ 4 h 90"/>
                <a:gd name="T98" fmla="*/ 34 w 46"/>
                <a:gd name="T99" fmla="*/ 0 h 90"/>
                <a:gd name="T100" fmla="*/ 42 w 46"/>
                <a:gd name="T101" fmla="*/ 4 h 90"/>
                <a:gd name="T102" fmla="*/ 46 w 46"/>
                <a:gd name="T103" fmla="*/ 8 h 90"/>
                <a:gd name="T104" fmla="*/ 12 w 46"/>
                <a:gd name="T105" fmla="*/ 20 h 90"/>
                <a:gd name="T106" fmla="*/ 8 w 46"/>
                <a:gd name="T107" fmla="*/ 24 h 90"/>
                <a:gd name="T108" fmla="*/ 12 w 46"/>
                <a:gd name="T109" fmla="*/ 28 h 90"/>
                <a:gd name="T110" fmla="*/ 12 w 46"/>
                <a:gd name="T111" fmla="*/ 24 h 90"/>
                <a:gd name="T112" fmla="*/ 16 w 46"/>
                <a:gd name="T113"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 h="90">
                  <a:moveTo>
                    <a:pt x="46" y="8"/>
                  </a:moveTo>
                  <a:lnTo>
                    <a:pt x="46" y="8"/>
                  </a:lnTo>
                  <a:lnTo>
                    <a:pt x="46" y="8"/>
                  </a:lnTo>
                  <a:lnTo>
                    <a:pt x="46" y="8"/>
                  </a:lnTo>
                  <a:lnTo>
                    <a:pt x="46" y="8"/>
                  </a:lnTo>
                  <a:lnTo>
                    <a:pt x="46" y="8"/>
                  </a:lnTo>
                  <a:lnTo>
                    <a:pt x="46" y="8"/>
                  </a:lnTo>
                  <a:lnTo>
                    <a:pt x="46" y="8"/>
                  </a:lnTo>
                  <a:lnTo>
                    <a:pt x="42" y="8"/>
                  </a:lnTo>
                  <a:lnTo>
                    <a:pt x="42" y="8"/>
                  </a:lnTo>
                  <a:lnTo>
                    <a:pt x="46" y="8"/>
                  </a:lnTo>
                  <a:lnTo>
                    <a:pt x="46" y="8"/>
                  </a:lnTo>
                  <a:lnTo>
                    <a:pt x="46" y="8"/>
                  </a:lnTo>
                  <a:lnTo>
                    <a:pt x="46" y="8"/>
                  </a:lnTo>
                  <a:lnTo>
                    <a:pt x="46" y="8"/>
                  </a:lnTo>
                  <a:lnTo>
                    <a:pt x="46" y="8"/>
                  </a:lnTo>
                  <a:lnTo>
                    <a:pt x="46" y="8"/>
                  </a:lnTo>
                  <a:lnTo>
                    <a:pt x="42" y="8"/>
                  </a:lnTo>
                  <a:lnTo>
                    <a:pt x="42" y="8"/>
                  </a:lnTo>
                  <a:lnTo>
                    <a:pt x="42" y="12"/>
                  </a:lnTo>
                  <a:lnTo>
                    <a:pt x="42" y="12"/>
                  </a:lnTo>
                  <a:lnTo>
                    <a:pt x="42" y="12"/>
                  </a:lnTo>
                  <a:lnTo>
                    <a:pt x="42" y="12"/>
                  </a:lnTo>
                  <a:lnTo>
                    <a:pt x="42" y="12"/>
                  </a:lnTo>
                  <a:lnTo>
                    <a:pt x="42" y="12"/>
                  </a:lnTo>
                  <a:lnTo>
                    <a:pt x="42" y="12"/>
                  </a:lnTo>
                  <a:lnTo>
                    <a:pt x="42" y="12"/>
                  </a:lnTo>
                  <a:lnTo>
                    <a:pt x="42" y="12"/>
                  </a:lnTo>
                  <a:lnTo>
                    <a:pt x="42" y="16"/>
                  </a:lnTo>
                  <a:lnTo>
                    <a:pt x="42" y="16"/>
                  </a:lnTo>
                  <a:lnTo>
                    <a:pt x="42" y="16"/>
                  </a:lnTo>
                  <a:lnTo>
                    <a:pt x="42" y="16"/>
                  </a:lnTo>
                  <a:lnTo>
                    <a:pt x="42" y="16"/>
                  </a:lnTo>
                  <a:lnTo>
                    <a:pt x="46" y="16"/>
                  </a:lnTo>
                  <a:lnTo>
                    <a:pt x="46" y="16"/>
                  </a:lnTo>
                  <a:lnTo>
                    <a:pt x="46" y="16"/>
                  </a:lnTo>
                  <a:lnTo>
                    <a:pt x="46" y="16"/>
                  </a:lnTo>
                  <a:lnTo>
                    <a:pt x="46" y="16"/>
                  </a:lnTo>
                  <a:lnTo>
                    <a:pt x="46" y="16"/>
                  </a:lnTo>
                  <a:lnTo>
                    <a:pt x="46" y="16"/>
                  </a:lnTo>
                  <a:lnTo>
                    <a:pt x="42" y="16"/>
                  </a:lnTo>
                  <a:lnTo>
                    <a:pt x="42" y="16"/>
                  </a:lnTo>
                  <a:lnTo>
                    <a:pt x="42" y="16"/>
                  </a:lnTo>
                  <a:lnTo>
                    <a:pt x="42" y="16"/>
                  </a:lnTo>
                  <a:lnTo>
                    <a:pt x="42" y="16"/>
                  </a:lnTo>
                  <a:lnTo>
                    <a:pt x="42" y="16"/>
                  </a:lnTo>
                  <a:lnTo>
                    <a:pt x="42" y="16"/>
                  </a:lnTo>
                  <a:lnTo>
                    <a:pt x="42" y="16"/>
                  </a:lnTo>
                  <a:lnTo>
                    <a:pt x="38" y="16"/>
                  </a:lnTo>
                  <a:lnTo>
                    <a:pt x="38" y="16"/>
                  </a:lnTo>
                  <a:lnTo>
                    <a:pt x="38" y="20"/>
                  </a:lnTo>
                  <a:lnTo>
                    <a:pt x="38" y="20"/>
                  </a:lnTo>
                  <a:lnTo>
                    <a:pt x="38" y="20"/>
                  </a:lnTo>
                  <a:lnTo>
                    <a:pt x="38" y="20"/>
                  </a:lnTo>
                  <a:lnTo>
                    <a:pt x="38" y="20"/>
                  </a:lnTo>
                  <a:lnTo>
                    <a:pt x="38" y="20"/>
                  </a:lnTo>
                  <a:lnTo>
                    <a:pt x="38" y="20"/>
                  </a:lnTo>
                  <a:lnTo>
                    <a:pt x="38" y="24"/>
                  </a:lnTo>
                  <a:lnTo>
                    <a:pt x="38" y="24"/>
                  </a:lnTo>
                  <a:lnTo>
                    <a:pt x="38" y="24"/>
                  </a:lnTo>
                  <a:lnTo>
                    <a:pt x="38" y="24"/>
                  </a:lnTo>
                  <a:lnTo>
                    <a:pt x="38" y="24"/>
                  </a:lnTo>
                  <a:lnTo>
                    <a:pt x="38" y="24"/>
                  </a:lnTo>
                  <a:lnTo>
                    <a:pt x="34" y="28"/>
                  </a:lnTo>
                  <a:lnTo>
                    <a:pt x="34" y="28"/>
                  </a:lnTo>
                  <a:lnTo>
                    <a:pt x="34" y="28"/>
                  </a:lnTo>
                  <a:lnTo>
                    <a:pt x="34" y="28"/>
                  </a:lnTo>
                  <a:lnTo>
                    <a:pt x="34" y="28"/>
                  </a:lnTo>
                  <a:lnTo>
                    <a:pt x="34" y="28"/>
                  </a:lnTo>
                  <a:lnTo>
                    <a:pt x="34" y="28"/>
                  </a:lnTo>
                  <a:lnTo>
                    <a:pt x="34" y="28"/>
                  </a:lnTo>
                  <a:lnTo>
                    <a:pt x="34" y="28"/>
                  </a:lnTo>
                  <a:lnTo>
                    <a:pt x="34" y="28"/>
                  </a:lnTo>
                  <a:lnTo>
                    <a:pt x="38" y="28"/>
                  </a:lnTo>
                  <a:lnTo>
                    <a:pt x="38" y="24"/>
                  </a:lnTo>
                  <a:lnTo>
                    <a:pt x="38" y="24"/>
                  </a:lnTo>
                  <a:lnTo>
                    <a:pt x="38" y="24"/>
                  </a:lnTo>
                  <a:lnTo>
                    <a:pt x="38" y="24"/>
                  </a:lnTo>
                  <a:lnTo>
                    <a:pt x="38" y="24"/>
                  </a:lnTo>
                  <a:lnTo>
                    <a:pt x="38" y="24"/>
                  </a:lnTo>
                  <a:lnTo>
                    <a:pt x="34" y="24"/>
                  </a:lnTo>
                  <a:lnTo>
                    <a:pt x="34" y="24"/>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4"/>
                  </a:lnTo>
                  <a:lnTo>
                    <a:pt x="34" y="24"/>
                  </a:lnTo>
                  <a:lnTo>
                    <a:pt x="34" y="24"/>
                  </a:lnTo>
                  <a:lnTo>
                    <a:pt x="34" y="24"/>
                  </a:lnTo>
                  <a:lnTo>
                    <a:pt x="34" y="24"/>
                  </a:lnTo>
                  <a:lnTo>
                    <a:pt x="34" y="20"/>
                  </a:lnTo>
                  <a:lnTo>
                    <a:pt x="34" y="20"/>
                  </a:lnTo>
                  <a:lnTo>
                    <a:pt x="34" y="20"/>
                  </a:lnTo>
                  <a:lnTo>
                    <a:pt x="34" y="20"/>
                  </a:lnTo>
                  <a:lnTo>
                    <a:pt x="34" y="20"/>
                  </a:lnTo>
                  <a:lnTo>
                    <a:pt x="34" y="20"/>
                  </a:lnTo>
                  <a:lnTo>
                    <a:pt x="34" y="20"/>
                  </a:lnTo>
                  <a:lnTo>
                    <a:pt x="34" y="20"/>
                  </a:lnTo>
                  <a:lnTo>
                    <a:pt x="34" y="20"/>
                  </a:lnTo>
                  <a:lnTo>
                    <a:pt x="34" y="20"/>
                  </a:lnTo>
                  <a:lnTo>
                    <a:pt x="34" y="24"/>
                  </a:lnTo>
                  <a:lnTo>
                    <a:pt x="34" y="24"/>
                  </a:lnTo>
                  <a:lnTo>
                    <a:pt x="34" y="24"/>
                  </a:lnTo>
                  <a:lnTo>
                    <a:pt x="30" y="24"/>
                  </a:lnTo>
                  <a:lnTo>
                    <a:pt x="30" y="24"/>
                  </a:lnTo>
                  <a:lnTo>
                    <a:pt x="30" y="24"/>
                  </a:lnTo>
                  <a:lnTo>
                    <a:pt x="30" y="24"/>
                  </a:lnTo>
                  <a:lnTo>
                    <a:pt x="30" y="24"/>
                  </a:lnTo>
                  <a:lnTo>
                    <a:pt x="30" y="24"/>
                  </a:lnTo>
                  <a:lnTo>
                    <a:pt x="30" y="24"/>
                  </a:lnTo>
                  <a:lnTo>
                    <a:pt x="30" y="24"/>
                  </a:lnTo>
                  <a:lnTo>
                    <a:pt x="30" y="24"/>
                  </a:lnTo>
                  <a:lnTo>
                    <a:pt x="26" y="24"/>
                  </a:lnTo>
                  <a:lnTo>
                    <a:pt x="26" y="28"/>
                  </a:lnTo>
                  <a:lnTo>
                    <a:pt x="26" y="28"/>
                  </a:lnTo>
                  <a:lnTo>
                    <a:pt x="26" y="28"/>
                  </a:lnTo>
                  <a:lnTo>
                    <a:pt x="26" y="28"/>
                  </a:lnTo>
                  <a:lnTo>
                    <a:pt x="26" y="28"/>
                  </a:lnTo>
                  <a:lnTo>
                    <a:pt x="26" y="28"/>
                  </a:lnTo>
                  <a:lnTo>
                    <a:pt x="26" y="28"/>
                  </a:lnTo>
                  <a:lnTo>
                    <a:pt x="26" y="28"/>
                  </a:lnTo>
                  <a:lnTo>
                    <a:pt x="26" y="28"/>
                  </a:lnTo>
                  <a:lnTo>
                    <a:pt x="26" y="30"/>
                  </a:lnTo>
                  <a:lnTo>
                    <a:pt x="26" y="30"/>
                  </a:lnTo>
                  <a:lnTo>
                    <a:pt x="26" y="30"/>
                  </a:lnTo>
                  <a:lnTo>
                    <a:pt x="26" y="30"/>
                  </a:lnTo>
                  <a:lnTo>
                    <a:pt x="26" y="30"/>
                  </a:lnTo>
                  <a:lnTo>
                    <a:pt x="26" y="30"/>
                  </a:lnTo>
                  <a:lnTo>
                    <a:pt x="26" y="34"/>
                  </a:lnTo>
                  <a:lnTo>
                    <a:pt x="26" y="34"/>
                  </a:lnTo>
                  <a:lnTo>
                    <a:pt x="26" y="34"/>
                  </a:lnTo>
                  <a:lnTo>
                    <a:pt x="26" y="38"/>
                  </a:lnTo>
                  <a:lnTo>
                    <a:pt x="24" y="38"/>
                  </a:lnTo>
                  <a:lnTo>
                    <a:pt x="24" y="42"/>
                  </a:lnTo>
                  <a:lnTo>
                    <a:pt x="24" y="42"/>
                  </a:lnTo>
                  <a:lnTo>
                    <a:pt x="24" y="42"/>
                  </a:lnTo>
                  <a:lnTo>
                    <a:pt x="24" y="42"/>
                  </a:lnTo>
                  <a:lnTo>
                    <a:pt x="24" y="42"/>
                  </a:lnTo>
                  <a:lnTo>
                    <a:pt x="24" y="42"/>
                  </a:lnTo>
                  <a:lnTo>
                    <a:pt x="24" y="42"/>
                  </a:lnTo>
                  <a:lnTo>
                    <a:pt x="24" y="46"/>
                  </a:lnTo>
                  <a:lnTo>
                    <a:pt x="24" y="46"/>
                  </a:lnTo>
                  <a:lnTo>
                    <a:pt x="24" y="50"/>
                  </a:lnTo>
                  <a:lnTo>
                    <a:pt x="24" y="50"/>
                  </a:lnTo>
                  <a:lnTo>
                    <a:pt x="24" y="50"/>
                  </a:lnTo>
                  <a:lnTo>
                    <a:pt x="24" y="50"/>
                  </a:lnTo>
                  <a:lnTo>
                    <a:pt x="24" y="50"/>
                  </a:lnTo>
                  <a:lnTo>
                    <a:pt x="24" y="50"/>
                  </a:lnTo>
                  <a:lnTo>
                    <a:pt x="24" y="50"/>
                  </a:lnTo>
                  <a:lnTo>
                    <a:pt x="24" y="50"/>
                  </a:lnTo>
                  <a:lnTo>
                    <a:pt x="24" y="50"/>
                  </a:lnTo>
                  <a:lnTo>
                    <a:pt x="24" y="50"/>
                  </a:lnTo>
                  <a:lnTo>
                    <a:pt x="24" y="54"/>
                  </a:lnTo>
                  <a:lnTo>
                    <a:pt x="24" y="58"/>
                  </a:lnTo>
                  <a:lnTo>
                    <a:pt x="24" y="58"/>
                  </a:lnTo>
                  <a:lnTo>
                    <a:pt x="24" y="58"/>
                  </a:lnTo>
                  <a:lnTo>
                    <a:pt x="24" y="62"/>
                  </a:lnTo>
                  <a:lnTo>
                    <a:pt x="26" y="64"/>
                  </a:lnTo>
                  <a:lnTo>
                    <a:pt x="26" y="64"/>
                  </a:lnTo>
                  <a:lnTo>
                    <a:pt x="26" y="68"/>
                  </a:lnTo>
                  <a:lnTo>
                    <a:pt x="26" y="68"/>
                  </a:lnTo>
                  <a:lnTo>
                    <a:pt x="26" y="68"/>
                  </a:lnTo>
                  <a:lnTo>
                    <a:pt x="26" y="72"/>
                  </a:lnTo>
                  <a:lnTo>
                    <a:pt x="26" y="72"/>
                  </a:lnTo>
                  <a:lnTo>
                    <a:pt x="26" y="72"/>
                  </a:lnTo>
                  <a:lnTo>
                    <a:pt x="26" y="76"/>
                  </a:lnTo>
                  <a:lnTo>
                    <a:pt x="26" y="76"/>
                  </a:lnTo>
                  <a:lnTo>
                    <a:pt x="24" y="76"/>
                  </a:lnTo>
                  <a:lnTo>
                    <a:pt x="24" y="76"/>
                  </a:lnTo>
                  <a:lnTo>
                    <a:pt x="24" y="78"/>
                  </a:lnTo>
                  <a:lnTo>
                    <a:pt x="24" y="78"/>
                  </a:lnTo>
                  <a:lnTo>
                    <a:pt x="24" y="82"/>
                  </a:lnTo>
                  <a:lnTo>
                    <a:pt x="24" y="82"/>
                  </a:lnTo>
                  <a:lnTo>
                    <a:pt x="20" y="82"/>
                  </a:lnTo>
                  <a:lnTo>
                    <a:pt x="20" y="82"/>
                  </a:lnTo>
                  <a:lnTo>
                    <a:pt x="20" y="82"/>
                  </a:lnTo>
                  <a:lnTo>
                    <a:pt x="20" y="86"/>
                  </a:lnTo>
                  <a:lnTo>
                    <a:pt x="20" y="86"/>
                  </a:lnTo>
                  <a:lnTo>
                    <a:pt x="20" y="86"/>
                  </a:lnTo>
                  <a:lnTo>
                    <a:pt x="20" y="86"/>
                  </a:lnTo>
                  <a:lnTo>
                    <a:pt x="16" y="90"/>
                  </a:lnTo>
                  <a:lnTo>
                    <a:pt x="16" y="90"/>
                  </a:lnTo>
                  <a:lnTo>
                    <a:pt x="12" y="90"/>
                  </a:lnTo>
                  <a:lnTo>
                    <a:pt x="12" y="90"/>
                  </a:lnTo>
                  <a:lnTo>
                    <a:pt x="12" y="90"/>
                  </a:lnTo>
                  <a:lnTo>
                    <a:pt x="12" y="90"/>
                  </a:lnTo>
                  <a:lnTo>
                    <a:pt x="12" y="90"/>
                  </a:lnTo>
                  <a:lnTo>
                    <a:pt x="8" y="90"/>
                  </a:lnTo>
                  <a:lnTo>
                    <a:pt x="8" y="90"/>
                  </a:lnTo>
                  <a:lnTo>
                    <a:pt x="8" y="90"/>
                  </a:lnTo>
                  <a:lnTo>
                    <a:pt x="8" y="90"/>
                  </a:lnTo>
                  <a:lnTo>
                    <a:pt x="8" y="86"/>
                  </a:lnTo>
                  <a:lnTo>
                    <a:pt x="8" y="86"/>
                  </a:lnTo>
                  <a:lnTo>
                    <a:pt x="8" y="86"/>
                  </a:lnTo>
                  <a:lnTo>
                    <a:pt x="4" y="82"/>
                  </a:lnTo>
                  <a:lnTo>
                    <a:pt x="4" y="82"/>
                  </a:lnTo>
                  <a:lnTo>
                    <a:pt x="4" y="82"/>
                  </a:lnTo>
                  <a:lnTo>
                    <a:pt x="4" y="82"/>
                  </a:lnTo>
                  <a:lnTo>
                    <a:pt x="4" y="82"/>
                  </a:lnTo>
                  <a:lnTo>
                    <a:pt x="4" y="82"/>
                  </a:lnTo>
                  <a:lnTo>
                    <a:pt x="4" y="78"/>
                  </a:lnTo>
                  <a:lnTo>
                    <a:pt x="4" y="78"/>
                  </a:lnTo>
                  <a:lnTo>
                    <a:pt x="4" y="78"/>
                  </a:lnTo>
                  <a:lnTo>
                    <a:pt x="4" y="76"/>
                  </a:lnTo>
                  <a:lnTo>
                    <a:pt x="4" y="76"/>
                  </a:lnTo>
                  <a:lnTo>
                    <a:pt x="4" y="76"/>
                  </a:lnTo>
                  <a:lnTo>
                    <a:pt x="4" y="76"/>
                  </a:lnTo>
                  <a:lnTo>
                    <a:pt x="4" y="76"/>
                  </a:lnTo>
                  <a:lnTo>
                    <a:pt x="4" y="76"/>
                  </a:lnTo>
                  <a:lnTo>
                    <a:pt x="4" y="72"/>
                  </a:lnTo>
                  <a:lnTo>
                    <a:pt x="4" y="72"/>
                  </a:lnTo>
                  <a:lnTo>
                    <a:pt x="4" y="72"/>
                  </a:lnTo>
                  <a:lnTo>
                    <a:pt x="4" y="72"/>
                  </a:lnTo>
                  <a:lnTo>
                    <a:pt x="4" y="72"/>
                  </a:lnTo>
                  <a:lnTo>
                    <a:pt x="4" y="68"/>
                  </a:lnTo>
                  <a:lnTo>
                    <a:pt x="4" y="68"/>
                  </a:lnTo>
                  <a:lnTo>
                    <a:pt x="4" y="68"/>
                  </a:lnTo>
                  <a:lnTo>
                    <a:pt x="4" y="68"/>
                  </a:lnTo>
                  <a:lnTo>
                    <a:pt x="4" y="68"/>
                  </a:lnTo>
                  <a:lnTo>
                    <a:pt x="4" y="68"/>
                  </a:lnTo>
                  <a:lnTo>
                    <a:pt x="4" y="64"/>
                  </a:lnTo>
                  <a:lnTo>
                    <a:pt x="4" y="62"/>
                  </a:lnTo>
                  <a:lnTo>
                    <a:pt x="4" y="62"/>
                  </a:lnTo>
                  <a:lnTo>
                    <a:pt x="4" y="62"/>
                  </a:lnTo>
                  <a:lnTo>
                    <a:pt x="0" y="62"/>
                  </a:lnTo>
                  <a:lnTo>
                    <a:pt x="0" y="62"/>
                  </a:lnTo>
                  <a:lnTo>
                    <a:pt x="0" y="62"/>
                  </a:lnTo>
                  <a:lnTo>
                    <a:pt x="0" y="58"/>
                  </a:lnTo>
                  <a:lnTo>
                    <a:pt x="0" y="58"/>
                  </a:lnTo>
                  <a:lnTo>
                    <a:pt x="4" y="58"/>
                  </a:lnTo>
                  <a:lnTo>
                    <a:pt x="4" y="58"/>
                  </a:lnTo>
                  <a:lnTo>
                    <a:pt x="4" y="58"/>
                  </a:lnTo>
                  <a:lnTo>
                    <a:pt x="4" y="58"/>
                  </a:lnTo>
                  <a:lnTo>
                    <a:pt x="4" y="54"/>
                  </a:lnTo>
                  <a:lnTo>
                    <a:pt x="4" y="54"/>
                  </a:lnTo>
                  <a:lnTo>
                    <a:pt x="4" y="54"/>
                  </a:lnTo>
                  <a:lnTo>
                    <a:pt x="4" y="54"/>
                  </a:lnTo>
                  <a:lnTo>
                    <a:pt x="4" y="54"/>
                  </a:lnTo>
                  <a:lnTo>
                    <a:pt x="4" y="54"/>
                  </a:lnTo>
                  <a:lnTo>
                    <a:pt x="4" y="54"/>
                  </a:lnTo>
                  <a:lnTo>
                    <a:pt x="4" y="54"/>
                  </a:lnTo>
                  <a:lnTo>
                    <a:pt x="4" y="50"/>
                  </a:lnTo>
                  <a:lnTo>
                    <a:pt x="4" y="50"/>
                  </a:lnTo>
                  <a:lnTo>
                    <a:pt x="4" y="50"/>
                  </a:lnTo>
                  <a:lnTo>
                    <a:pt x="4" y="50"/>
                  </a:lnTo>
                  <a:lnTo>
                    <a:pt x="4" y="46"/>
                  </a:lnTo>
                  <a:lnTo>
                    <a:pt x="4" y="46"/>
                  </a:lnTo>
                  <a:lnTo>
                    <a:pt x="4" y="46"/>
                  </a:lnTo>
                  <a:lnTo>
                    <a:pt x="4" y="46"/>
                  </a:lnTo>
                  <a:lnTo>
                    <a:pt x="4" y="42"/>
                  </a:lnTo>
                  <a:lnTo>
                    <a:pt x="4" y="42"/>
                  </a:lnTo>
                  <a:lnTo>
                    <a:pt x="4" y="42"/>
                  </a:lnTo>
                  <a:lnTo>
                    <a:pt x="4" y="42"/>
                  </a:lnTo>
                  <a:lnTo>
                    <a:pt x="8" y="42"/>
                  </a:lnTo>
                  <a:lnTo>
                    <a:pt x="8" y="42"/>
                  </a:lnTo>
                  <a:lnTo>
                    <a:pt x="8" y="42"/>
                  </a:lnTo>
                  <a:lnTo>
                    <a:pt x="8" y="42"/>
                  </a:lnTo>
                  <a:lnTo>
                    <a:pt x="8" y="38"/>
                  </a:lnTo>
                  <a:lnTo>
                    <a:pt x="8" y="38"/>
                  </a:lnTo>
                  <a:lnTo>
                    <a:pt x="8" y="38"/>
                  </a:lnTo>
                  <a:lnTo>
                    <a:pt x="8" y="38"/>
                  </a:lnTo>
                  <a:lnTo>
                    <a:pt x="8" y="38"/>
                  </a:lnTo>
                  <a:lnTo>
                    <a:pt x="8" y="38"/>
                  </a:lnTo>
                  <a:lnTo>
                    <a:pt x="8" y="38"/>
                  </a:lnTo>
                  <a:lnTo>
                    <a:pt x="8" y="38"/>
                  </a:lnTo>
                  <a:lnTo>
                    <a:pt x="8" y="38"/>
                  </a:lnTo>
                  <a:lnTo>
                    <a:pt x="8" y="38"/>
                  </a:lnTo>
                  <a:lnTo>
                    <a:pt x="8" y="38"/>
                  </a:lnTo>
                  <a:lnTo>
                    <a:pt x="8" y="34"/>
                  </a:lnTo>
                  <a:lnTo>
                    <a:pt x="8" y="34"/>
                  </a:lnTo>
                  <a:lnTo>
                    <a:pt x="8" y="34"/>
                  </a:lnTo>
                  <a:lnTo>
                    <a:pt x="8" y="34"/>
                  </a:lnTo>
                  <a:lnTo>
                    <a:pt x="8" y="34"/>
                  </a:lnTo>
                  <a:lnTo>
                    <a:pt x="8" y="30"/>
                  </a:lnTo>
                  <a:lnTo>
                    <a:pt x="8" y="30"/>
                  </a:lnTo>
                  <a:lnTo>
                    <a:pt x="8" y="30"/>
                  </a:lnTo>
                  <a:lnTo>
                    <a:pt x="8" y="30"/>
                  </a:lnTo>
                  <a:lnTo>
                    <a:pt x="8" y="30"/>
                  </a:lnTo>
                  <a:lnTo>
                    <a:pt x="8" y="30"/>
                  </a:lnTo>
                  <a:lnTo>
                    <a:pt x="12" y="28"/>
                  </a:lnTo>
                  <a:lnTo>
                    <a:pt x="12" y="28"/>
                  </a:lnTo>
                  <a:lnTo>
                    <a:pt x="12" y="28"/>
                  </a:lnTo>
                  <a:lnTo>
                    <a:pt x="8" y="28"/>
                  </a:lnTo>
                  <a:lnTo>
                    <a:pt x="8" y="28"/>
                  </a:lnTo>
                  <a:lnTo>
                    <a:pt x="8" y="28"/>
                  </a:lnTo>
                  <a:lnTo>
                    <a:pt x="4" y="28"/>
                  </a:lnTo>
                  <a:lnTo>
                    <a:pt x="4" y="28"/>
                  </a:lnTo>
                  <a:lnTo>
                    <a:pt x="4" y="28"/>
                  </a:lnTo>
                  <a:lnTo>
                    <a:pt x="4" y="28"/>
                  </a:lnTo>
                  <a:lnTo>
                    <a:pt x="4" y="30"/>
                  </a:lnTo>
                  <a:lnTo>
                    <a:pt x="4" y="30"/>
                  </a:lnTo>
                  <a:lnTo>
                    <a:pt x="4" y="30"/>
                  </a:lnTo>
                  <a:lnTo>
                    <a:pt x="0" y="34"/>
                  </a:lnTo>
                  <a:lnTo>
                    <a:pt x="0" y="34"/>
                  </a:lnTo>
                  <a:lnTo>
                    <a:pt x="0" y="34"/>
                  </a:lnTo>
                  <a:lnTo>
                    <a:pt x="0" y="34"/>
                  </a:lnTo>
                  <a:lnTo>
                    <a:pt x="0" y="34"/>
                  </a:lnTo>
                  <a:lnTo>
                    <a:pt x="0" y="30"/>
                  </a:lnTo>
                  <a:lnTo>
                    <a:pt x="0" y="30"/>
                  </a:lnTo>
                  <a:lnTo>
                    <a:pt x="0" y="30"/>
                  </a:lnTo>
                  <a:lnTo>
                    <a:pt x="0" y="28"/>
                  </a:lnTo>
                  <a:lnTo>
                    <a:pt x="4" y="28"/>
                  </a:lnTo>
                  <a:lnTo>
                    <a:pt x="4" y="24"/>
                  </a:lnTo>
                  <a:lnTo>
                    <a:pt x="4" y="24"/>
                  </a:lnTo>
                  <a:lnTo>
                    <a:pt x="4" y="24"/>
                  </a:lnTo>
                  <a:lnTo>
                    <a:pt x="4" y="24"/>
                  </a:lnTo>
                  <a:lnTo>
                    <a:pt x="4" y="24"/>
                  </a:lnTo>
                  <a:lnTo>
                    <a:pt x="4" y="24"/>
                  </a:lnTo>
                  <a:lnTo>
                    <a:pt x="4" y="24"/>
                  </a:lnTo>
                  <a:lnTo>
                    <a:pt x="4" y="24"/>
                  </a:lnTo>
                  <a:lnTo>
                    <a:pt x="4" y="24"/>
                  </a:lnTo>
                  <a:lnTo>
                    <a:pt x="8" y="20"/>
                  </a:lnTo>
                  <a:lnTo>
                    <a:pt x="8" y="20"/>
                  </a:lnTo>
                  <a:lnTo>
                    <a:pt x="8" y="20"/>
                  </a:lnTo>
                  <a:lnTo>
                    <a:pt x="8" y="20"/>
                  </a:lnTo>
                  <a:lnTo>
                    <a:pt x="8" y="20"/>
                  </a:lnTo>
                  <a:lnTo>
                    <a:pt x="8" y="20"/>
                  </a:lnTo>
                  <a:lnTo>
                    <a:pt x="8" y="16"/>
                  </a:lnTo>
                  <a:lnTo>
                    <a:pt x="12" y="16"/>
                  </a:lnTo>
                  <a:lnTo>
                    <a:pt x="12" y="16"/>
                  </a:lnTo>
                  <a:lnTo>
                    <a:pt x="12" y="8"/>
                  </a:lnTo>
                  <a:lnTo>
                    <a:pt x="16" y="4"/>
                  </a:lnTo>
                  <a:lnTo>
                    <a:pt x="16" y="4"/>
                  </a:lnTo>
                  <a:lnTo>
                    <a:pt x="16" y="4"/>
                  </a:lnTo>
                  <a:lnTo>
                    <a:pt x="16" y="4"/>
                  </a:lnTo>
                  <a:lnTo>
                    <a:pt x="16" y="4"/>
                  </a:lnTo>
                  <a:lnTo>
                    <a:pt x="16" y="4"/>
                  </a:lnTo>
                  <a:lnTo>
                    <a:pt x="16" y="4"/>
                  </a:lnTo>
                  <a:lnTo>
                    <a:pt x="16" y="4"/>
                  </a:lnTo>
                  <a:lnTo>
                    <a:pt x="16" y="4"/>
                  </a:lnTo>
                  <a:lnTo>
                    <a:pt x="16" y="8"/>
                  </a:lnTo>
                  <a:lnTo>
                    <a:pt x="16" y="8"/>
                  </a:lnTo>
                  <a:lnTo>
                    <a:pt x="16" y="8"/>
                  </a:lnTo>
                  <a:lnTo>
                    <a:pt x="16" y="8"/>
                  </a:lnTo>
                  <a:lnTo>
                    <a:pt x="16" y="8"/>
                  </a:lnTo>
                  <a:lnTo>
                    <a:pt x="16" y="8"/>
                  </a:lnTo>
                  <a:lnTo>
                    <a:pt x="16" y="8"/>
                  </a:lnTo>
                  <a:lnTo>
                    <a:pt x="16" y="8"/>
                  </a:lnTo>
                  <a:lnTo>
                    <a:pt x="20" y="8"/>
                  </a:lnTo>
                  <a:lnTo>
                    <a:pt x="20" y="4"/>
                  </a:lnTo>
                  <a:lnTo>
                    <a:pt x="20" y="4"/>
                  </a:lnTo>
                  <a:lnTo>
                    <a:pt x="20" y="4"/>
                  </a:lnTo>
                  <a:lnTo>
                    <a:pt x="24" y="4"/>
                  </a:lnTo>
                  <a:lnTo>
                    <a:pt x="24" y="4"/>
                  </a:lnTo>
                  <a:lnTo>
                    <a:pt x="24" y="4"/>
                  </a:lnTo>
                  <a:lnTo>
                    <a:pt x="24" y="8"/>
                  </a:lnTo>
                  <a:lnTo>
                    <a:pt x="24" y="8"/>
                  </a:lnTo>
                  <a:lnTo>
                    <a:pt x="20" y="8"/>
                  </a:lnTo>
                  <a:lnTo>
                    <a:pt x="20" y="8"/>
                  </a:lnTo>
                  <a:lnTo>
                    <a:pt x="20" y="8"/>
                  </a:lnTo>
                  <a:lnTo>
                    <a:pt x="20" y="8"/>
                  </a:lnTo>
                  <a:lnTo>
                    <a:pt x="20" y="8"/>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8"/>
                  </a:lnTo>
                  <a:lnTo>
                    <a:pt x="20" y="8"/>
                  </a:lnTo>
                  <a:lnTo>
                    <a:pt x="20" y="8"/>
                  </a:lnTo>
                  <a:lnTo>
                    <a:pt x="24" y="8"/>
                  </a:lnTo>
                  <a:lnTo>
                    <a:pt x="24" y="8"/>
                  </a:lnTo>
                  <a:lnTo>
                    <a:pt x="24" y="8"/>
                  </a:lnTo>
                  <a:lnTo>
                    <a:pt x="24" y="8"/>
                  </a:lnTo>
                  <a:lnTo>
                    <a:pt x="24" y="8"/>
                  </a:lnTo>
                  <a:lnTo>
                    <a:pt x="24" y="4"/>
                  </a:lnTo>
                  <a:lnTo>
                    <a:pt x="24" y="4"/>
                  </a:lnTo>
                  <a:lnTo>
                    <a:pt x="24" y="4"/>
                  </a:lnTo>
                  <a:lnTo>
                    <a:pt x="26" y="4"/>
                  </a:lnTo>
                  <a:lnTo>
                    <a:pt x="26" y="4"/>
                  </a:lnTo>
                  <a:lnTo>
                    <a:pt x="26" y="4"/>
                  </a:lnTo>
                  <a:lnTo>
                    <a:pt x="26" y="4"/>
                  </a:lnTo>
                  <a:lnTo>
                    <a:pt x="26" y="4"/>
                  </a:lnTo>
                  <a:lnTo>
                    <a:pt x="30" y="4"/>
                  </a:lnTo>
                  <a:lnTo>
                    <a:pt x="34" y="4"/>
                  </a:lnTo>
                  <a:lnTo>
                    <a:pt x="34" y="4"/>
                  </a:lnTo>
                  <a:lnTo>
                    <a:pt x="34" y="4"/>
                  </a:lnTo>
                  <a:lnTo>
                    <a:pt x="34" y="4"/>
                  </a:lnTo>
                  <a:lnTo>
                    <a:pt x="34" y="4"/>
                  </a:lnTo>
                  <a:lnTo>
                    <a:pt x="34" y="4"/>
                  </a:lnTo>
                  <a:lnTo>
                    <a:pt x="34" y="4"/>
                  </a:lnTo>
                  <a:lnTo>
                    <a:pt x="34" y="4"/>
                  </a:lnTo>
                  <a:lnTo>
                    <a:pt x="34" y="0"/>
                  </a:lnTo>
                  <a:lnTo>
                    <a:pt x="34" y="0"/>
                  </a:lnTo>
                  <a:lnTo>
                    <a:pt x="34" y="0"/>
                  </a:lnTo>
                  <a:lnTo>
                    <a:pt x="34" y="0"/>
                  </a:lnTo>
                  <a:lnTo>
                    <a:pt x="38" y="0"/>
                  </a:lnTo>
                  <a:lnTo>
                    <a:pt x="38" y="0"/>
                  </a:lnTo>
                  <a:lnTo>
                    <a:pt x="42" y="0"/>
                  </a:lnTo>
                  <a:lnTo>
                    <a:pt x="42" y="0"/>
                  </a:lnTo>
                  <a:lnTo>
                    <a:pt x="42" y="4"/>
                  </a:lnTo>
                  <a:lnTo>
                    <a:pt x="42" y="4"/>
                  </a:lnTo>
                  <a:lnTo>
                    <a:pt x="46" y="4"/>
                  </a:lnTo>
                  <a:lnTo>
                    <a:pt x="46" y="4"/>
                  </a:lnTo>
                  <a:lnTo>
                    <a:pt x="46" y="4"/>
                  </a:lnTo>
                  <a:lnTo>
                    <a:pt x="46" y="4"/>
                  </a:lnTo>
                  <a:lnTo>
                    <a:pt x="46" y="4"/>
                  </a:lnTo>
                  <a:lnTo>
                    <a:pt x="46" y="8"/>
                  </a:lnTo>
                  <a:lnTo>
                    <a:pt x="46" y="8"/>
                  </a:lnTo>
                  <a:lnTo>
                    <a:pt x="46" y="8"/>
                  </a:lnTo>
                  <a:close/>
                  <a:moveTo>
                    <a:pt x="16" y="20"/>
                  </a:moveTo>
                  <a:lnTo>
                    <a:pt x="16" y="20"/>
                  </a:lnTo>
                  <a:lnTo>
                    <a:pt x="16" y="20"/>
                  </a:lnTo>
                  <a:lnTo>
                    <a:pt x="16" y="16"/>
                  </a:lnTo>
                  <a:lnTo>
                    <a:pt x="16" y="16"/>
                  </a:lnTo>
                  <a:lnTo>
                    <a:pt x="16" y="16"/>
                  </a:lnTo>
                  <a:lnTo>
                    <a:pt x="12" y="20"/>
                  </a:lnTo>
                  <a:lnTo>
                    <a:pt x="12" y="20"/>
                  </a:lnTo>
                  <a:lnTo>
                    <a:pt x="12" y="20"/>
                  </a:lnTo>
                  <a:lnTo>
                    <a:pt x="12" y="20"/>
                  </a:lnTo>
                  <a:lnTo>
                    <a:pt x="12" y="20"/>
                  </a:lnTo>
                  <a:lnTo>
                    <a:pt x="12" y="20"/>
                  </a:lnTo>
                  <a:lnTo>
                    <a:pt x="12" y="20"/>
                  </a:lnTo>
                  <a:lnTo>
                    <a:pt x="12" y="20"/>
                  </a:lnTo>
                  <a:lnTo>
                    <a:pt x="12" y="20"/>
                  </a:lnTo>
                  <a:lnTo>
                    <a:pt x="8" y="24"/>
                  </a:lnTo>
                  <a:lnTo>
                    <a:pt x="8" y="24"/>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12" y="24"/>
                  </a:lnTo>
                  <a:lnTo>
                    <a:pt x="16" y="20"/>
                  </a:lnTo>
                  <a:lnTo>
                    <a:pt x="16" y="20"/>
                  </a:lnTo>
                  <a:lnTo>
                    <a:pt x="16" y="20"/>
                  </a:lnTo>
                  <a:lnTo>
                    <a:pt x="16" y="20"/>
                  </a:lnTo>
                  <a:lnTo>
                    <a:pt x="16" y="20"/>
                  </a:lnTo>
                  <a:lnTo>
                    <a:pt x="16" y="20"/>
                  </a:lnTo>
                  <a:lnTo>
                    <a:pt x="16" y="20"/>
                  </a:lnTo>
                  <a:lnTo>
                    <a:pt x="16" y="2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224"/>
            <p:cNvSpPr>
              <a:spLocks/>
            </p:cNvSpPr>
            <p:nvPr/>
          </p:nvSpPr>
          <p:spPr bwMode="auto">
            <a:xfrm>
              <a:off x="2600325" y="3289368"/>
              <a:ext cx="88900" cy="44450"/>
            </a:xfrm>
            <a:custGeom>
              <a:avLst/>
              <a:gdLst>
                <a:gd name="T0" fmla="*/ 8 w 56"/>
                <a:gd name="T1" fmla="*/ 28 h 28"/>
                <a:gd name="T2" fmla="*/ 4 w 56"/>
                <a:gd name="T3" fmla="*/ 24 h 28"/>
                <a:gd name="T4" fmla="*/ 0 w 56"/>
                <a:gd name="T5" fmla="*/ 24 h 28"/>
                <a:gd name="T6" fmla="*/ 4 w 56"/>
                <a:gd name="T7" fmla="*/ 20 h 28"/>
                <a:gd name="T8" fmla="*/ 4 w 56"/>
                <a:gd name="T9" fmla="*/ 20 h 28"/>
                <a:gd name="T10" fmla="*/ 8 w 56"/>
                <a:gd name="T11" fmla="*/ 16 h 28"/>
                <a:gd name="T12" fmla="*/ 12 w 56"/>
                <a:gd name="T13" fmla="*/ 12 h 28"/>
                <a:gd name="T14" fmla="*/ 24 w 56"/>
                <a:gd name="T15" fmla="*/ 12 h 28"/>
                <a:gd name="T16" fmla="*/ 30 w 56"/>
                <a:gd name="T17" fmla="*/ 8 h 28"/>
                <a:gd name="T18" fmla="*/ 34 w 56"/>
                <a:gd name="T19" fmla="*/ 8 h 28"/>
                <a:gd name="T20" fmla="*/ 34 w 56"/>
                <a:gd name="T21" fmla="*/ 12 h 28"/>
                <a:gd name="T22" fmla="*/ 38 w 56"/>
                <a:gd name="T23" fmla="*/ 12 h 28"/>
                <a:gd name="T24" fmla="*/ 38 w 56"/>
                <a:gd name="T25" fmla="*/ 12 h 28"/>
                <a:gd name="T26" fmla="*/ 42 w 56"/>
                <a:gd name="T27" fmla="*/ 12 h 28"/>
                <a:gd name="T28" fmla="*/ 42 w 56"/>
                <a:gd name="T29" fmla="*/ 12 h 28"/>
                <a:gd name="T30" fmla="*/ 42 w 56"/>
                <a:gd name="T31" fmla="*/ 12 h 28"/>
                <a:gd name="T32" fmla="*/ 42 w 56"/>
                <a:gd name="T33" fmla="*/ 12 h 28"/>
                <a:gd name="T34" fmla="*/ 42 w 56"/>
                <a:gd name="T35" fmla="*/ 8 h 28"/>
                <a:gd name="T36" fmla="*/ 42 w 56"/>
                <a:gd name="T37" fmla="*/ 8 h 28"/>
                <a:gd name="T38" fmla="*/ 42 w 56"/>
                <a:gd name="T39" fmla="*/ 8 h 28"/>
                <a:gd name="T40" fmla="*/ 42 w 56"/>
                <a:gd name="T41" fmla="*/ 8 h 28"/>
                <a:gd name="T42" fmla="*/ 42 w 56"/>
                <a:gd name="T43" fmla="*/ 4 h 28"/>
                <a:gd name="T44" fmla="*/ 34 w 56"/>
                <a:gd name="T45" fmla="*/ 8 h 28"/>
                <a:gd name="T46" fmla="*/ 38 w 56"/>
                <a:gd name="T47" fmla="*/ 4 h 28"/>
                <a:gd name="T48" fmla="*/ 42 w 56"/>
                <a:gd name="T49" fmla="*/ 4 h 28"/>
                <a:gd name="T50" fmla="*/ 42 w 56"/>
                <a:gd name="T51" fmla="*/ 8 h 28"/>
                <a:gd name="T52" fmla="*/ 42 w 56"/>
                <a:gd name="T53" fmla="*/ 8 h 28"/>
                <a:gd name="T54" fmla="*/ 42 w 56"/>
                <a:gd name="T55" fmla="*/ 8 h 28"/>
                <a:gd name="T56" fmla="*/ 46 w 56"/>
                <a:gd name="T57" fmla="*/ 4 h 28"/>
                <a:gd name="T58" fmla="*/ 46 w 56"/>
                <a:gd name="T59" fmla="*/ 4 h 28"/>
                <a:gd name="T60" fmla="*/ 52 w 56"/>
                <a:gd name="T61" fmla="*/ 4 h 28"/>
                <a:gd name="T62" fmla="*/ 56 w 56"/>
                <a:gd name="T63" fmla="*/ 0 h 28"/>
                <a:gd name="T64" fmla="*/ 56 w 56"/>
                <a:gd name="T65" fmla="*/ 0 h 28"/>
                <a:gd name="T66" fmla="*/ 56 w 56"/>
                <a:gd name="T67" fmla="*/ 0 h 28"/>
                <a:gd name="T68" fmla="*/ 52 w 56"/>
                <a:gd name="T69" fmla="*/ 4 h 28"/>
                <a:gd name="T70" fmla="*/ 48 w 56"/>
                <a:gd name="T71" fmla="*/ 8 h 28"/>
                <a:gd name="T72" fmla="*/ 48 w 56"/>
                <a:gd name="T73" fmla="*/ 8 h 28"/>
                <a:gd name="T74" fmla="*/ 52 w 56"/>
                <a:gd name="T75" fmla="*/ 8 h 28"/>
                <a:gd name="T76" fmla="*/ 52 w 56"/>
                <a:gd name="T77" fmla="*/ 8 h 28"/>
                <a:gd name="T78" fmla="*/ 52 w 56"/>
                <a:gd name="T79" fmla="*/ 8 h 28"/>
                <a:gd name="T80" fmla="*/ 52 w 56"/>
                <a:gd name="T81" fmla="*/ 12 h 28"/>
                <a:gd name="T82" fmla="*/ 52 w 56"/>
                <a:gd name="T83" fmla="*/ 20 h 28"/>
                <a:gd name="T84" fmla="*/ 48 w 56"/>
                <a:gd name="T85" fmla="*/ 20 h 28"/>
                <a:gd name="T86" fmla="*/ 48 w 56"/>
                <a:gd name="T87" fmla="*/ 20 h 28"/>
                <a:gd name="T88" fmla="*/ 46 w 56"/>
                <a:gd name="T89" fmla="*/ 24 h 28"/>
                <a:gd name="T90" fmla="*/ 38 w 56"/>
                <a:gd name="T91" fmla="*/ 24 h 28"/>
                <a:gd name="T92" fmla="*/ 34 w 56"/>
                <a:gd name="T93" fmla="*/ 24 h 28"/>
                <a:gd name="T94" fmla="*/ 30 w 56"/>
                <a:gd name="T95" fmla="*/ 24 h 28"/>
                <a:gd name="T96" fmla="*/ 26 w 56"/>
                <a:gd name="T97" fmla="*/ 24 h 28"/>
                <a:gd name="T98" fmla="*/ 20 w 56"/>
                <a:gd name="T99" fmla="*/ 24 h 28"/>
                <a:gd name="T100" fmla="*/ 12 w 56"/>
                <a:gd name="T10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28">
                  <a:moveTo>
                    <a:pt x="12" y="24"/>
                  </a:moveTo>
                  <a:lnTo>
                    <a:pt x="12" y="24"/>
                  </a:lnTo>
                  <a:lnTo>
                    <a:pt x="12" y="24"/>
                  </a:lnTo>
                  <a:lnTo>
                    <a:pt x="12" y="24"/>
                  </a:lnTo>
                  <a:lnTo>
                    <a:pt x="8" y="28"/>
                  </a:lnTo>
                  <a:lnTo>
                    <a:pt x="8" y="28"/>
                  </a:lnTo>
                  <a:lnTo>
                    <a:pt x="8" y="28"/>
                  </a:lnTo>
                  <a:lnTo>
                    <a:pt x="4" y="28"/>
                  </a:lnTo>
                  <a:lnTo>
                    <a:pt x="4" y="28"/>
                  </a:lnTo>
                  <a:lnTo>
                    <a:pt x="4" y="24"/>
                  </a:lnTo>
                  <a:lnTo>
                    <a:pt x="0" y="24"/>
                  </a:lnTo>
                  <a:lnTo>
                    <a:pt x="0" y="24"/>
                  </a:lnTo>
                  <a:lnTo>
                    <a:pt x="0" y="24"/>
                  </a:lnTo>
                  <a:lnTo>
                    <a:pt x="0" y="24"/>
                  </a:lnTo>
                  <a:lnTo>
                    <a:pt x="0" y="24"/>
                  </a:lnTo>
                  <a:lnTo>
                    <a:pt x="0" y="24"/>
                  </a:lnTo>
                  <a:lnTo>
                    <a:pt x="0" y="24"/>
                  </a:lnTo>
                  <a:lnTo>
                    <a:pt x="0" y="24"/>
                  </a:lnTo>
                  <a:lnTo>
                    <a:pt x="4" y="20"/>
                  </a:lnTo>
                  <a:lnTo>
                    <a:pt x="4" y="20"/>
                  </a:lnTo>
                  <a:lnTo>
                    <a:pt x="4" y="20"/>
                  </a:lnTo>
                  <a:lnTo>
                    <a:pt x="4" y="20"/>
                  </a:lnTo>
                  <a:lnTo>
                    <a:pt x="4" y="20"/>
                  </a:lnTo>
                  <a:lnTo>
                    <a:pt x="4" y="20"/>
                  </a:lnTo>
                  <a:lnTo>
                    <a:pt x="4" y="20"/>
                  </a:lnTo>
                  <a:lnTo>
                    <a:pt x="4" y="20"/>
                  </a:lnTo>
                  <a:lnTo>
                    <a:pt x="4" y="16"/>
                  </a:lnTo>
                  <a:lnTo>
                    <a:pt x="4" y="16"/>
                  </a:lnTo>
                  <a:lnTo>
                    <a:pt x="8" y="16"/>
                  </a:lnTo>
                  <a:lnTo>
                    <a:pt x="8" y="16"/>
                  </a:lnTo>
                  <a:lnTo>
                    <a:pt x="8" y="16"/>
                  </a:lnTo>
                  <a:lnTo>
                    <a:pt x="8" y="16"/>
                  </a:lnTo>
                  <a:lnTo>
                    <a:pt x="8" y="16"/>
                  </a:lnTo>
                  <a:lnTo>
                    <a:pt x="12" y="16"/>
                  </a:lnTo>
                  <a:lnTo>
                    <a:pt x="12" y="12"/>
                  </a:lnTo>
                  <a:lnTo>
                    <a:pt x="12" y="12"/>
                  </a:lnTo>
                  <a:lnTo>
                    <a:pt x="16" y="12"/>
                  </a:lnTo>
                  <a:lnTo>
                    <a:pt x="20" y="12"/>
                  </a:lnTo>
                  <a:lnTo>
                    <a:pt x="24" y="12"/>
                  </a:lnTo>
                  <a:lnTo>
                    <a:pt x="24" y="12"/>
                  </a:lnTo>
                  <a:lnTo>
                    <a:pt x="24" y="12"/>
                  </a:lnTo>
                  <a:lnTo>
                    <a:pt x="26" y="12"/>
                  </a:lnTo>
                  <a:lnTo>
                    <a:pt x="26" y="12"/>
                  </a:lnTo>
                  <a:lnTo>
                    <a:pt x="30" y="8"/>
                  </a:lnTo>
                  <a:lnTo>
                    <a:pt x="30" y="8"/>
                  </a:lnTo>
                  <a:lnTo>
                    <a:pt x="34" y="8"/>
                  </a:lnTo>
                  <a:lnTo>
                    <a:pt x="34" y="8"/>
                  </a:lnTo>
                  <a:lnTo>
                    <a:pt x="34" y="8"/>
                  </a:lnTo>
                  <a:lnTo>
                    <a:pt x="34" y="8"/>
                  </a:lnTo>
                  <a:lnTo>
                    <a:pt x="34" y="8"/>
                  </a:lnTo>
                  <a:lnTo>
                    <a:pt x="34" y="8"/>
                  </a:lnTo>
                  <a:lnTo>
                    <a:pt x="34" y="8"/>
                  </a:lnTo>
                  <a:lnTo>
                    <a:pt x="34" y="8"/>
                  </a:lnTo>
                  <a:lnTo>
                    <a:pt x="34" y="12"/>
                  </a:lnTo>
                  <a:lnTo>
                    <a:pt x="34" y="12"/>
                  </a:lnTo>
                  <a:lnTo>
                    <a:pt x="34" y="12"/>
                  </a:lnTo>
                  <a:lnTo>
                    <a:pt x="34" y="12"/>
                  </a:lnTo>
                  <a:lnTo>
                    <a:pt x="34" y="12"/>
                  </a:lnTo>
                  <a:lnTo>
                    <a:pt x="34" y="12"/>
                  </a:lnTo>
                  <a:lnTo>
                    <a:pt x="38" y="12"/>
                  </a:lnTo>
                  <a:lnTo>
                    <a:pt x="38" y="12"/>
                  </a:lnTo>
                  <a:lnTo>
                    <a:pt x="38" y="12"/>
                  </a:lnTo>
                  <a:lnTo>
                    <a:pt x="38" y="12"/>
                  </a:lnTo>
                  <a:lnTo>
                    <a:pt x="38" y="12"/>
                  </a:lnTo>
                  <a:lnTo>
                    <a:pt x="38" y="12"/>
                  </a:lnTo>
                  <a:lnTo>
                    <a:pt x="38" y="12"/>
                  </a:lnTo>
                  <a:lnTo>
                    <a:pt x="38" y="12"/>
                  </a:lnTo>
                  <a:lnTo>
                    <a:pt x="38" y="12"/>
                  </a:lnTo>
                  <a:lnTo>
                    <a:pt x="38"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38" y="8"/>
                  </a:lnTo>
                  <a:lnTo>
                    <a:pt x="38" y="8"/>
                  </a:lnTo>
                  <a:lnTo>
                    <a:pt x="42" y="8"/>
                  </a:lnTo>
                  <a:lnTo>
                    <a:pt x="42" y="4"/>
                  </a:lnTo>
                  <a:lnTo>
                    <a:pt x="42" y="4"/>
                  </a:lnTo>
                  <a:lnTo>
                    <a:pt x="42" y="4"/>
                  </a:lnTo>
                  <a:lnTo>
                    <a:pt x="38" y="8"/>
                  </a:lnTo>
                  <a:lnTo>
                    <a:pt x="38" y="8"/>
                  </a:lnTo>
                  <a:lnTo>
                    <a:pt x="38" y="8"/>
                  </a:lnTo>
                  <a:lnTo>
                    <a:pt x="34" y="8"/>
                  </a:lnTo>
                  <a:lnTo>
                    <a:pt x="34" y="8"/>
                  </a:lnTo>
                  <a:lnTo>
                    <a:pt x="34" y="8"/>
                  </a:lnTo>
                  <a:lnTo>
                    <a:pt x="34" y="8"/>
                  </a:lnTo>
                  <a:lnTo>
                    <a:pt x="34" y="8"/>
                  </a:lnTo>
                  <a:lnTo>
                    <a:pt x="38" y="4"/>
                  </a:lnTo>
                  <a:lnTo>
                    <a:pt x="38" y="4"/>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6" y="4"/>
                  </a:lnTo>
                  <a:lnTo>
                    <a:pt x="46" y="4"/>
                  </a:lnTo>
                  <a:lnTo>
                    <a:pt x="46" y="4"/>
                  </a:lnTo>
                  <a:lnTo>
                    <a:pt x="46" y="4"/>
                  </a:lnTo>
                  <a:lnTo>
                    <a:pt x="46" y="4"/>
                  </a:lnTo>
                  <a:lnTo>
                    <a:pt x="46" y="4"/>
                  </a:lnTo>
                  <a:lnTo>
                    <a:pt x="48" y="4"/>
                  </a:lnTo>
                  <a:lnTo>
                    <a:pt x="48" y="4"/>
                  </a:lnTo>
                  <a:lnTo>
                    <a:pt x="48" y="4"/>
                  </a:lnTo>
                  <a:lnTo>
                    <a:pt x="48" y="4"/>
                  </a:lnTo>
                  <a:lnTo>
                    <a:pt x="52" y="4"/>
                  </a:lnTo>
                  <a:lnTo>
                    <a:pt x="52"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4"/>
                  </a:lnTo>
                  <a:lnTo>
                    <a:pt x="52" y="4"/>
                  </a:lnTo>
                  <a:lnTo>
                    <a:pt x="52" y="4"/>
                  </a:lnTo>
                  <a:lnTo>
                    <a:pt x="52" y="4"/>
                  </a:lnTo>
                  <a:lnTo>
                    <a:pt x="52" y="4"/>
                  </a:lnTo>
                  <a:lnTo>
                    <a:pt x="52" y="4"/>
                  </a:lnTo>
                  <a:lnTo>
                    <a:pt x="48" y="8"/>
                  </a:lnTo>
                  <a:lnTo>
                    <a:pt x="48" y="8"/>
                  </a:lnTo>
                  <a:lnTo>
                    <a:pt x="48" y="8"/>
                  </a:lnTo>
                  <a:lnTo>
                    <a:pt x="48" y="8"/>
                  </a:lnTo>
                  <a:lnTo>
                    <a:pt x="48" y="8"/>
                  </a:lnTo>
                  <a:lnTo>
                    <a:pt x="48" y="8"/>
                  </a:lnTo>
                  <a:lnTo>
                    <a:pt x="48" y="8"/>
                  </a:lnTo>
                  <a:lnTo>
                    <a:pt x="52" y="8"/>
                  </a:lnTo>
                  <a:lnTo>
                    <a:pt x="52" y="8"/>
                  </a:lnTo>
                  <a:lnTo>
                    <a:pt x="52" y="8"/>
                  </a:lnTo>
                  <a:lnTo>
                    <a:pt x="52" y="8"/>
                  </a:lnTo>
                  <a:lnTo>
                    <a:pt x="52" y="8"/>
                  </a:lnTo>
                  <a:lnTo>
                    <a:pt x="52" y="8"/>
                  </a:lnTo>
                  <a:lnTo>
                    <a:pt x="52" y="8"/>
                  </a:lnTo>
                  <a:lnTo>
                    <a:pt x="52" y="8"/>
                  </a:lnTo>
                  <a:lnTo>
                    <a:pt x="52" y="8"/>
                  </a:lnTo>
                  <a:lnTo>
                    <a:pt x="52" y="8"/>
                  </a:lnTo>
                  <a:lnTo>
                    <a:pt x="52" y="12"/>
                  </a:lnTo>
                  <a:lnTo>
                    <a:pt x="52" y="12"/>
                  </a:lnTo>
                  <a:lnTo>
                    <a:pt x="52" y="12"/>
                  </a:lnTo>
                  <a:lnTo>
                    <a:pt x="52" y="12"/>
                  </a:lnTo>
                  <a:lnTo>
                    <a:pt x="52" y="8"/>
                  </a:lnTo>
                  <a:lnTo>
                    <a:pt x="52" y="8"/>
                  </a:lnTo>
                  <a:lnTo>
                    <a:pt x="52" y="12"/>
                  </a:lnTo>
                  <a:lnTo>
                    <a:pt x="52" y="12"/>
                  </a:lnTo>
                  <a:lnTo>
                    <a:pt x="52" y="12"/>
                  </a:lnTo>
                  <a:lnTo>
                    <a:pt x="52" y="12"/>
                  </a:lnTo>
                  <a:lnTo>
                    <a:pt x="52" y="12"/>
                  </a:lnTo>
                  <a:lnTo>
                    <a:pt x="52" y="12"/>
                  </a:lnTo>
                  <a:lnTo>
                    <a:pt x="52" y="12"/>
                  </a:lnTo>
                  <a:lnTo>
                    <a:pt x="52" y="16"/>
                  </a:lnTo>
                  <a:lnTo>
                    <a:pt x="52" y="20"/>
                  </a:lnTo>
                  <a:lnTo>
                    <a:pt x="52" y="20"/>
                  </a:lnTo>
                  <a:lnTo>
                    <a:pt x="52" y="20"/>
                  </a:lnTo>
                  <a:lnTo>
                    <a:pt x="52" y="20"/>
                  </a:lnTo>
                  <a:lnTo>
                    <a:pt x="48" y="20"/>
                  </a:lnTo>
                  <a:lnTo>
                    <a:pt x="48" y="20"/>
                  </a:lnTo>
                  <a:lnTo>
                    <a:pt x="48" y="20"/>
                  </a:lnTo>
                  <a:lnTo>
                    <a:pt x="48" y="20"/>
                  </a:lnTo>
                  <a:lnTo>
                    <a:pt x="48" y="20"/>
                  </a:lnTo>
                  <a:lnTo>
                    <a:pt x="48" y="20"/>
                  </a:lnTo>
                  <a:lnTo>
                    <a:pt x="48" y="20"/>
                  </a:lnTo>
                  <a:lnTo>
                    <a:pt x="48" y="20"/>
                  </a:lnTo>
                  <a:lnTo>
                    <a:pt x="46" y="20"/>
                  </a:lnTo>
                  <a:lnTo>
                    <a:pt x="46" y="20"/>
                  </a:lnTo>
                  <a:lnTo>
                    <a:pt x="46" y="24"/>
                  </a:lnTo>
                  <a:lnTo>
                    <a:pt x="46" y="24"/>
                  </a:lnTo>
                  <a:lnTo>
                    <a:pt x="46" y="24"/>
                  </a:lnTo>
                  <a:lnTo>
                    <a:pt x="42" y="24"/>
                  </a:lnTo>
                  <a:lnTo>
                    <a:pt x="42" y="24"/>
                  </a:lnTo>
                  <a:lnTo>
                    <a:pt x="38" y="24"/>
                  </a:lnTo>
                  <a:lnTo>
                    <a:pt x="38" y="24"/>
                  </a:lnTo>
                  <a:lnTo>
                    <a:pt x="38" y="24"/>
                  </a:lnTo>
                  <a:lnTo>
                    <a:pt x="34" y="24"/>
                  </a:lnTo>
                  <a:lnTo>
                    <a:pt x="34" y="24"/>
                  </a:lnTo>
                  <a:lnTo>
                    <a:pt x="34" y="24"/>
                  </a:lnTo>
                  <a:lnTo>
                    <a:pt x="34" y="24"/>
                  </a:lnTo>
                  <a:lnTo>
                    <a:pt x="34" y="24"/>
                  </a:lnTo>
                  <a:lnTo>
                    <a:pt x="34" y="24"/>
                  </a:lnTo>
                  <a:lnTo>
                    <a:pt x="30" y="24"/>
                  </a:lnTo>
                  <a:lnTo>
                    <a:pt x="30" y="24"/>
                  </a:lnTo>
                  <a:lnTo>
                    <a:pt x="30" y="24"/>
                  </a:lnTo>
                  <a:lnTo>
                    <a:pt x="30" y="24"/>
                  </a:lnTo>
                  <a:lnTo>
                    <a:pt x="30" y="24"/>
                  </a:lnTo>
                  <a:lnTo>
                    <a:pt x="30" y="24"/>
                  </a:lnTo>
                  <a:lnTo>
                    <a:pt x="30" y="24"/>
                  </a:lnTo>
                  <a:lnTo>
                    <a:pt x="26" y="24"/>
                  </a:lnTo>
                  <a:lnTo>
                    <a:pt x="26" y="24"/>
                  </a:lnTo>
                  <a:lnTo>
                    <a:pt x="24" y="24"/>
                  </a:lnTo>
                  <a:lnTo>
                    <a:pt x="20" y="24"/>
                  </a:lnTo>
                  <a:lnTo>
                    <a:pt x="20" y="24"/>
                  </a:lnTo>
                  <a:lnTo>
                    <a:pt x="20" y="24"/>
                  </a:lnTo>
                  <a:lnTo>
                    <a:pt x="16" y="24"/>
                  </a:lnTo>
                  <a:lnTo>
                    <a:pt x="16" y="24"/>
                  </a:lnTo>
                  <a:lnTo>
                    <a:pt x="12" y="24"/>
                  </a:lnTo>
                  <a:lnTo>
                    <a:pt x="12" y="24"/>
                  </a:lnTo>
                  <a:lnTo>
                    <a:pt x="12" y="24"/>
                  </a:lnTo>
                  <a:lnTo>
                    <a:pt x="12" y="24"/>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225"/>
            <p:cNvSpPr>
              <a:spLocks noEditPoints="1"/>
            </p:cNvSpPr>
            <p:nvPr/>
          </p:nvSpPr>
          <p:spPr bwMode="auto">
            <a:xfrm>
              <a:off x="2489200" y="3225868"/>
              <a:ext cx="117475" cy="114300"/>
            </a:xfrm>
            <a:custGeom>
              <a:avLst/>
              <a:gdLst>
                <a:gd name="T0" fmla="*/ 34 w 74"/>
                <a:gd name="T1" fmla="*/ 64 h 72"/>
                <a:gd name="T2" fmla="*/ 30 w 74"/>
                <a:gd name="T3" fmla="*/ 56 h 72"/>
                <a:gd name="T4" fmla="*/ 26 w 74"/>
                <a:gd name="T5" fmla="*/ 48 h 72"/>
                <a:gd name="T6" fmla="*/ 18 w 74"/>
                <a:gd name="T7" fmla="*/ 56 h 72"/>
                <a:gd name="T8" fmla="*/ 10 w 74"/>
                <a:gd name="T9" fmla="*/ 56 h 72"/>
                <a:gd name="T10" fmla="*/ 14 w 74"/>
                <a:gd name="T11" fmla="*/ 48 h 72"/>
                <a:gd name="T12" fmla="*/ 22 w 74"/>
                <a:gd name="T13" fmla="*/ 46 h 72"/>
                <a:gd name="T14" fmla="*/ 22 w 74"/>
                <a:gd name="T15" fmla="*/ 34 h 72"/>
                <a:gd name="T16" fmla="*/ 22 w 74"/>
                <a:gd name="T17" fmla="*/ 26 h 72"/>
                <a:gd name="T18" fmla="*/ 18 w 74"/>
                <a:gd name="T19" fmla="*/ 22 h 72"/>
                <a:gd name="T20" fmla="*/ 10 w 74"/>
                <a:gd name="T21" fmla="*/ 18 h 72"/>
                <a:gd name="T22" fmla="*/ 8 w 74"/>
                <a:gd name="T23" fmla="*/ 18 h 72"/>
                <a:gd name="T24" fmla="*/ 0 w 74"/>
                <a:gd name="T25" fmla="*/ 16 h 72"/>
                <a:gd name="T26" fmla="*/ 4 w 74"/>
                <a:gd name="T27" fmla="*/ 12 h 72"/>
                <a:gd name="T28" fmla="*/ 14 w 74"/>
                <a:gd name="T29" fmla="*/ 12 h 72"/>
                <a:gd name="T30" fmla="*/ 10 w 74"/>
                <a:gd name="T31" fmla="*/ 8 h 72"/>
                <a:gd name="T32" fmla="*/ 8 w 74"/>
                <a:gd name="T33" fmla="*/ 0 h 72"/>
                <a:gd name="T34" fmla="*/ 10 w 74"/>
                <a:gd name="T35" fmla="*/ 0 h 72"/>
                <a:gd name="T36" fmla="*/ 18 w 74"/>
                <a:gd name="T37" fmla="*/ 4 h 72"/>
                <a:gd name="T38" fmla="*/ 30 w 74"/>
                <a:gd name="T39" fmla="*/ 8 h 72"/>
                <a:gd name="T40" fmla="*/ 34 w 74"/>
                <a:gd name="T41" fmla="*/ 8 h 72"/>
                <a:gd name="T42" fmla="*/ 44 w 74"/>
                <a:gd name="T43" fmla="*/ 8 h 72"/>
                <a:gd name="T44" fmla="*/ 44 w 74"/>
                <a:gd name="T45" fmla="*/ 12 h 72"/>
                <a:gd name="T46" fmla="*/ 56 w 74"/>
                <a:gd name="T47" fmla="*/ 12 h 72"/>
                <a:gd name="T48" fmla="*/ 60 w 74"/>
                <a:gd name="T49" fmla="*/ 18 h 72"/>
                <a:gd name="T50" fmla="*/ 68 w 74"/>
                <a:gd name="T51" fmla="*/ 22 h 72"/>
                <a:gd name="T52" fmla="*/ 70 w 74"/>
                <a:gd name="T53" fmla="*/ 30 h 72"/>
                <a:gd name="T54" fmla="*/ 70 w 74"/>
                <a:gd name="T55" fmla="*/ 34 h 72"/>
                <a:gd name="T56" fmla="*/ 68 w 74"/>
                <a:gd name="T57" fmla="*/ 42 h 72"/>
                <a:gd name="T58" fmla="*/ 60 w 74"/>
                <a:gd name="T59" fmla="*/ 38 h 72"/>
                <a:gd name="T60" fmla="*/ 56 w 74"/>
                <a:gd name="T61" fmla="*/ 30 h 72"/>
                <a:gd name="T62" fmla="*/ 44 w 74"/>
                <a:gd name="T63" fmla="*/ 26 h 72"/>
                <a:gd name="T64" fmla="*/ 52 w 74"/>
                <a:gd name="T65" fmla="*/ 38 h 72"/>
                <a:gd name="T66" fmla="*/ 44 w 74"/>
                <a:gd name="T67" fmla="*/ 48 h 72"/>
                <a:gd name="T68" fmla="*/ 44 w 74"/>
                <a:gd name="T69" fmla="*/ 60 h 72"/>
                <a:gd name="T70" fmla="*/ 40 w 74"/>
                <a:gd name="T71" fmla="*/ 68 h 72"/>
                <a:gd name="T72" fmla="*/ 34 w 74"/>
                <a:gd name="T73" fmla="*/ 72 h 72"/>
                <a:gd name="T74" fmla="*/ 22 w 74"/>
                <a:gd name="T75" fmla="*/ 12 h 72"/>
                <a:gd name="T76" fmla="*/ 30 w 74"/>
                <a:gd name="T77" fmla="*/ 16 h 72"/>
                <a:gd name="T78" fmla="*/ 38 w 74"/>
                <a:gd name="T79" fmla="*/ 18 h 72"/>
                <a:gd name="T80" fmla="*/ 44 w 74"/>
                <a:gd name="T81" fmla="*/ 16 h 72"/>
                <a:gd name="T82" fmla="*/ 44 w 74"/>
                <a:gd name="T83" fmla="*/ 16 h 72"/>
                <a:gd name="T84" fmla="*/ 38 w 74"/>
                <a:gd name="T85" fmla="*/ 12 h 72"/>
                <a:gd name="T86" fmla="*/ 30 w 74"/>
                <a:gd name="T87" fmla="*/ 12 h 72"/>
                <a:gd name="T88" fmla="*/ 26 w 74"/>
                <a:gd name="T8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72">
                  <a:moveTo>
                    <a:pt x="34" y="72"/>
                  </a:moveTo>
                  <a:lnTo>
                    <a:pt x="34" y="68"/>
                  </a:lnTo>
                  <a:lnTo>
                    <a:pt x="34" y="64"/>
                  </a:lnTo>
                  <a:lnTo>
                    <a:pt x="34" y="60"/>
                  </a:lnTo>
                  <a:lnTo>
                    <a:pt x="34" y="56"/>
                  </a:lnTo>
                  <a:lnTo>
                    <a:pt x="30" y="56"/>
                  </a:lnTo>
                  <a:lnTo>
                    <a:pt x="30" y="52"/>
                  </a:lnTo>
                  <a:lnTo>
                    <a:pt x="30" y="48"/>
                  </a:lnTo>
                  <a:lnTo>
                    <a:pt x="26" y="48"/>
                  </a:lnTo>
                  <a:lnTo>
                    <a:pt x="22" y="48"/>
                  </a:lnTo>
                  <a:lnTo>
                    <a:pt x="22" y="52"/>
                  </a:lnTo>
                  <a:lnTo>
                    <a:pt x="18" y="56"/>
                  </a:lnTo>
                  <a:lnTo>
                    <a:pt x="14" y="60"/>
                  </a:lnTo>
                  <a:lnTo>
                    <a:pt x="14" y="56"/>
                  </a:lnTo>
                  <a:lnTo>
                    <a:pt x="10" y="56"/>
                  </a:lnTo>
                  <a:lnTo>
                    <a:pt x="10" y="52"/>
                  </a:lnTo>
                  <a:lnTo>
                    <a:pt x="14" y="52"/>
                  </a:lnTo>
                  <a:lnTo>
                    <a:pt x="14" y="48"/>
                  </a:lnTo>
                  <a:lnTo>
                    <a:pt x="18" y="48"/>
                  </a:lnTo>
                  <a:lnTo>
                    <a:pt x="18" y="46"/>
                  </a:lnTo>
                  <a:lnTo>
                    <a:pt x="22" y="46"/>
                  </a:lnTo>
                  <a:lnTo>
                    <a:pt x="22" y="42"/>
                  </a:lnTo>
                  <a:lnTo>
                    <a:pt x="22" y="38"/>
                  </a:lnTo>
                  <a:lnTo>
                    <a:pt x="22" y="34"/>
                  </a:lnTo>
                  <a:lnTo>
                    <a:pt x="18" y="30"/>
                  </a:lnTo>
                  <a:lnTo>
                    <a:pt x="22" y="30"/>
                  </a:lnTo>
                  <a:lnTo>
                    <a:pt x="22" y="26"/>
                  </a:lnTo>
                  <a:lnTo>
                    <a:pt x="18" y="26"/>
                  </a:lnTo>
                  <a:lnTo>
                    <a:pt x="22" y="26"/>
                  </a:lnTo>
                  <a:lnTo>
                    <a:pt x="18" y="22"/>
                  </a:lnTo>
                  <a:lnTo>
                    <a:pt x="14" y="22"/>
                  </a:lnTo>
                  <a:lnTo>
                    <a:pt x="14" y="18"/>
                  </a:lnTo>
                  <a:lnTo>
                    <a:pt x="10" y="18"/>
                  </a:lnTo>
                  <a:lnTo>
                    <a:pt x="8" y="18"/>
                  </a:lnTo>
                  <a:lnTo>
                    <a:pt x="8" y="16"/>
                  </a:lnTo>
                  <a:lnTo>
                    <a:pt x="8" y="18"/>
                  </a:lnTo>
                  <a:lnTo>
                    <a:pt x="4" y="18"/>
                  </a:lnTo>
                  <a:lnTo>
                    <a:pt x="4" y="16"/>
                  </a:lnTo>
                  <a:lnTo>
                    <a:pt x="0" y="16"/>
                  </a:lnTo>
                  <a:lnTo>
                    <a:pt x="0" y="12"/>
                  </a:lnTo>
                  <a:lnTo>
                    <a:pt x="4" y="8"/>
                  </a:lnTo>
                  <a:lnTo>
                    <a:pt x="4" y="12"/>
                  </a:lnTo>
                  <a:lnTo>
                    <a:pt x="8" y="12"/>
                  </a:lnTo>
                  <a:lnTo>
                    <a:pt x="10" y="12"/>
                  </a:lnTo>
                  <a:lnTo>
                    <a:pt x="14" y="12"/>
                  </a:lnTo>
                  <a:lnTo>
                    <a:pt x="10" y="8"/>
                  </a:lnTo>
                  <a:lnTo>
                    <a:pt x="10" y="12"/>
                  </a:lnTo>
                  <a:lnTo>
                    <a:pt x="10" y="8"/>
                  </a:lnTo>
                  <a:lnTo>
                    <a:pt x="10" y="4"/>
                  </a:lnTo>
                  <a:lnTo>
                    <a:pt x="8" y="4"/>
                  </a:lnTo>
                  <a:lnTo>
                    <a:pt x="8" y="0"/>
                  </a:lnTo>
                  <a:lnTo>
                    <a:pt x="4" y="0"/>
                  </a:lnTo>
                  <a:lnTo>
                    <a:pt x="8" y="0"/>
                  </a:lnTo>
                  <a:lnTo>
                    <a:pt x="10" y="0"/>
                  </a:lnTo>
                  <a:lnTo>
                    <a:pt x="10" y="4"/>
                  </a:lnTo>
                  <a:lnTo>
                    <a:pt x="14" y="4"/>
                  </a:lnTo>
                  <a:lnTo>
                    <a:pt x="18" y="4"/>
                  </a:lnTo>
                  <a:lnTo>
                    <a:pt x="22" y="8"/>
                  </a:lnTo>
                  <a:lnTo>
                    <a:pt x="26" y="8"/>
                  </a:lnTo>
                  <a:lnTo>
                    <a:pt x="30" y="8"/>
                  </a:lnTo>
                  <a:lnTo>
                    <a:pt x="34" y="8"/>
                  </a:lnTo>
                  <a:lnTo>
                    <a:pt x="38" y="8"/>
                  </a:lnTo>
                  <a:lnTo>
                    <a:pt x="34" y="8"/>
                  </a:lnTo>
                  <a:lnTo>
                    <a:pt x="38" y="8"/>
                  </a:lnTo>
                  <a:lnTo>
                    <a:pt x="40" y="8"/>
                  </a:lnTo>
                  <a:lnTo>
                    <a:pt x="44" y="8"/>
                  </a:lnTo>
                  <a:lnTo>
                    <a:pt x="48" y="8"/>
                  </a:lnTo>
                  <a:lnTo>
                    <a:pt x="48" y="12"/>
                  </a:lnTo>
                  <a:lnTo>
                    <a:pt x="44" y="12"/>
                  </a:lnTo>
                  <a:lnTo>
                    <a:pt x="48" y="12"/>
                  </a:lnTo>
                  <a:lnTo>
                    <a:pt x="52" y="12"/>
                  </a:lnTo>
                  <a:lnTo>
                    <a:pt x="56" y="12"/>
                  </a:lnTo>
                  <a:lnTo>
                    <a:pt x="60" y="12"/>
                  </a:lnTo>
                  <a:lnTo>
                    <a:pt x="60" y="16"/>
                  </a:lnTo>
                  <a:lnTo>
                    <a:pt x="60" y="18"/>
                  </a:lnTo>
                  <a:lnTo>
                    <a:pt x="64" y="18"/>
                  </a:lnTo>
                  <a:lnTo>
                    <a:pt x="64" y="22"/>
                  </a:lnTo>
                  <a:lnTo>
                    <a:pt x="68" y="22"/>
                  </a:lnTo>
                  <a:lnTo>
                    <a:pt x="68" y="26"/>
                  </a:lnTo>
                  <a:lnTo>
                    <a:pt x="68" y="30"/>
                  </a:lnTo>
                  <a:lnTo>
                    <a:pt x="70" y="30"/>
                  </a:lnTo>
                  <a:lnTo>
                    <a:pt x="70" y="34"/>
                  </a:lnTo>
                  <a:lnTo>
                    <a:pt x="74" y="34"/>
                  </a:lnTo>
                  <a:lnTo>
                    <a:pt x="70" y="34"/>
                  </a:lnTo>
                  <a:lnTo>
                    <a:pt x="68" y="34"/>
                  </a:lnTo>
                  <a:lnTo>
                    <a:pt x="68" y="38"/>
                  </a:lnTo>
                  <a:lnTo>
                    <a:pt x="68" y="42"/>
                  </a:lnTo>
                  <a:lnTo>
                    <a:pt x="64" y="42"/>
                  </a:lnTo>
                  <a:lnTo>
                    <a:pt x="64" y="38"/>
                  </a:lnTo>
                  <a:lnTo>
                    <a:pt x="60" y="38"/>
                  </a:lnTo>
                  <a:lnTo>
                    <a:pt x="56" y="38"/>
                  </a:lnTo>
                  <a:lnTo>
                    <a:pt x="56" y="34"/>
                  </a:lnTo>
                  <a:lnTo>
                    <a:pt x="56" y="30"/>
                  </a:lnTo>
                  <a:lnTo>
                    <a:pt x="52" y="30"/>
                  </a:lnTo>
                  <a:lnTo>
                    <a:pt x="48" y="26"/>
                  </a:lnTo>
                  <a:lnTo>
                    <a:pt x="44" y="26"/>
                  </a:lnTo>
                  <a:lnTo>
                    <a:pt x="48" y="30"/>
                  </a:lnTo>
                  <a:lnTo>
                    <a:pt x="52" y="34"/>
                  </a:lnTo>
                  <a:lnTo>
                    <a:pt x="52" y="38"/>
                  </a:lnTo>
                  <a:lnTo>
                    <a:pt x="48" y="42"/>
                  </a:lnTo>
                  <a:lnTo>
                    <a:pt x="44" y="46"/>
                  </a:lnTo>
                  <a:lnTo>
                    <a:pt x="44" y="48"/>
                  </a:lnTo>
                  <a:lnTo>
                    <a:pt x="44" y="52"/>
                  </a:lnTo>
                  <a:lnTo>
                    <a:pt x="44" y="56"/>
                  </a:lnTo>
                  <a:lnTo>
                    <a:pt x="44" y="60"/>
                  </a:lnTo>
                  <a:lnTo>
                    <a:pt x="44" y="64"/>
                  </a:lnTo>
                  <a:lnTo>
                    <a:pt x="40" y="64"/>
                  </a:lnTo>
                  <a:lnTo>
                    <a:pt x="40" y="68"/>
                  </a:lnTo>
                  <a:lnTo>
                    <a:pt x="38" y="68"/>
                  </a:lnTo>
                  <a:lnTo>
                    <a:pt x="34" y="72"/>
                  </a:lnTo>
                  <a:lnTo>
                    <a:pt x="34" y="72"/>
                  </a:lnTo>
                  <a:lnTo>
                    <a:pt x="34" y="72"/>
                  </a:lnTo>
                  <a:close/>
                  <a:moveTo>
                    <a:pt x="26" y="12"/>
                  </a:moveTo>
                  <a:lnTo>
                    <a:pt x="22" y="12"/>
                  </a:lnTo>
                  <a:lnTo>
                    <a:pt x="26" y="12"/>
                  </a:lnTo>
                  <a:lnTo>
                    <a:pt x="26" y="16"/>
                  </a:lnTo>
                  <a:lnTo>
                    <a:pt x="30" y="16"/>
                  </a:lnTo>
                  <a:lnTo>
                    <a:pt x="34" y="16"/>
                  </a:lnTo>
                  <a:lnTo>
                    <a:pt x="38" y="16"/>
                  </a:lnTo>
                  <a:lnTo>
                    <a:pt x="38" y="18"/>
                  </a:lnTo>
                  <a:lnTo>
                    <a:pt x="40" y="18"/>
                  </a:lnTo>
                  <a:lnTo>
                    <a:pt x="40" y="16"/>
                  </a:lnTo>
                  <a:lnTo>
                    <a:pt x="44" y="16"/>
                  </a:lnTo>
                  <a:lnTo>
                    <a:pt x="40" y="18"/>
                  </a:lnTo>
                  <a:lnTo>
                    <a:pt x="44" y="18"/>
                  </a:lnTo>
                  <a:lnTo>
                    <a:pt x="44" y="16"/>
                  </a:lnTo>
                  <a:lnTo>
                    <a:pt x="44" y="12"/>
                  </a:lnTo>
                  <a:lnTo>
                    <a:pt x="40" y="12"/>
                  </a:lnTo>
                  <a:lnTo>
                    <a:pt x="38" y="12"/>
                  </a:lnTo>
                  <a:lnTo>
                    <a:pt x="34" y="12"/>
                  </a:lnTo>
                  <a:lnTo>
                    <a:pt x="30" y="16"/>
                  </a:lnTo>
                  <a:lnTo>
                    <a:pt x="30" y="12"/>
                  </a:lnTo>
                  <a:lnTo>
                    <a:pt x="26" y="12"/>
                  </a:lnTo>
                  <a:lnTo>
                    <a:pt x="26" y="12"/>
                  </a:lnTo>
                  <a:lnTo>
                    <a:pt x="26" y="12"/>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226"/>
            <p:cNvSpPr>
              <a:spLocks/>
            </p:cNvSpPr>
            <p:nvPr/>
          </p:nvSpPr>
          <p:spPr bwMode="auto">
            <a:xfrm>
              <a:off x="2517775" y="3340168"/>
              <a:ext cx="107950" cy="44450"/>
            </a:xfrm>
            <a:custGeom>
              <a:avLst/>
              <a:gdLst>
                <a:gd name="T0" fmla="*/ 68 w 68"/>
                <a:gd name="T1" fmla="*/ 0 h 28"/>
                <a:gd name="T2" fmla="*/ 68 w 68"/>
                <a:gd name="T3" fmla="*/ 2 h 28"/>
                <a:gd name="T4" fmla="*/ 68 w 68"/>
                <a:gd name="T5" fmla="*/ 2 h 28"/>
                <a:gd name="T6" fmla="*/ 56 w 68"/>
                <a:gd name="T7" fmla="*/ 10 h 28"/>
                <a:gd name="T8" fmla="*/ 54 w 68"/>
                <a:gd name="T9" fmla="*/ 14 h 28"/>
                <a:gd name="T10" fmla="*/ 46 w 68"/>
                <a:gd name="T11" fmla="*/ 16 h 28"/>
                <a:gd name="T12" fmla="*/ 42 w 68"/>
                <a:gd name="T13" fmla="*/ 16 h 28"/>
                <a:gd name="T14" fmla="*/ 34 w 68"/>
                <a:gd name="T15" fmla="*/ 20 h 28"/>
                <a:gd name="T16" fmla="*/ 30 w 68"/>
                <a:gd name="T17" fmla="*/ 24 h 28"/>
                <a:gd name="T18" fmla="*/ 28 w 68"/>
                <a:gd name="T19" fmla="*/ 28 h 28"/>
                <a:gd name="T20" fmla="*/ 24 w 68"/>
                <a:gd name="T21" fmla="*/ 28 h 28"/>
                <a:gd name="T22" fmla="*/ 24 w 68"/>
                <a:gd name="T23" fmla="*/ 28 h 28"/>
                <a:gd name="T24" fmla="*/ 20 w 68"/>
                <a:gd name="T25" fmla="*/ 28 h 28"/>
                <a:gd name="T26" fmla="*/ 16 w 68"/>
                <a:gd name="T27" fmla="*/ 28 h 28"/>
                <a:gd name="T28" fmla="*/ 12 w 68"/>
                <a:gd name="T29" fmla="*/ 28 h 28"/>
                <a:gd name="T30" fmla="*/ 8 w 68"/>
                <a:gd name="T31" fmla="*/ 28 h 28"/>
                <a:gd name="T32" fmla="*/ 8 w 68"/>
                <a:gd name="T33" fmla="*/ 28 h 28"/>
                <a:gd name="T34" fmla="*/ 12 w 68"/>
                <a:gd name="T35" fmla="*/ 28 h 28"/>
                <a:gd name="T36" fmla="*/ 12 w 68"/>
                <a:gd name="T37" fmla="*/ 28 h 28"/>
                <a:gd name="T38" fmla="*/ 12 w 68"/>
                <a:gd name="T39" fmla="*/ 24 h 28"/>
                <a:gd name="T40" fmla="*/ 12 w 68"/>
                <a:gd name="T41" fmla="*/ 24 h 28"/>
                <a:gd name="T42" fmla="*/ 8 w 68"/>
                <a:gd name="T43" fmla="*/ 24 h 28"/>
                <a:gd name="T44" fmla="*/ 8 w 68"/>
                <a:gd name="T45" fmla="*/ 24 h 28"/>
                <a:gd name="T46" fmla="*/ 4 w 68"/>
                <a:gd name="T47" fmla="*/ 24 h 28"/>
                <a:gd name="T48" fmla="*/ 0 w 68"/>
                <a:gd name="T49" fmla="*/ 20 h 28"/>
                <a:gd name="T50" fmla="*/ 0 w 68"/>
                <a:gd name="T51" fmla="*/ 20 h 28"/>
                <a:gd name="T52" fmla="*/ 4 w 68"/>
                <a:gd name="T53" fmla="*/ 16 h 28"/>
                <a:gd name="T54" fmla="*/ 4 w 68"/>
                <a:gd name="T55" fmla="*/ 14 h 28"/>
                <a:gd name="T56" fmla="*/ 8 w 68"/>
                <a:gd name="T57" fmla="*/ 10 h 28"/>
                <a:gd name="T58" fmla="*/ 8 w 68"/>
                <a:gd name="T59" fmla="*/ 10 h 28"/>
                <a:gd name="T60" fmla="*/ 8 w 68"/>
                <a:gd name="T61" fmla="*/ 16 h 28"/>
                <a:gd name="T62" fmla="*/ 8 w 68"/>
                <a:gd name="T63" fmla="*/ 16 h 28"/>
                <a:gd name="T64" fmla="*/ 12 w 68"/>
                <a:gd name="T65" fmla="*/ 16 h 28"/>
                <a:gd name="T66" fmla="*/ 12 w 68"/>
                <a:gd name="T67" fmla="*/ 16 h 28"/>
                <a:gd name="T68" fmla="*/ 16 w 68"/>
                <a:gd name="T69" fmla="*/ 16 h 28"/>
                <a:gd name="T70" fmla="*/ 16 w 68"/>
                <a:gd name="T71" fmla="*/ 16 h 28"/>
                <a:gd name="T72" fmla="*/ 20 w 68"/>
                <a:gd name="T73" fmla="*/ 14 h 28"/>
                <a:gd name="T74" fmla="*/ 28 w 68"/>
                <a:gd name="T75" fmla="*/ 10 h 28"/>
                <a:gd name="T76" fmla="*/ 30 w 68"/>
                <a:gd name="T77" fmla="*/ 6 h 28"/>
                <a:gd name="T78" fmla="*/ 34 w 68"/>
                <a:gd name="T79" fmla="*/ 2 h 28"/>
                <a:gd name="T80" fmla="*/ 42 w 68"/>
                <a:gd name="T81" fmla="*/ 6 h 28"/>
                <a:gd name="T82" fmla="*/ 42 w 68"/>
                <a:gd name="T83" fmla="*/ 6 h 28"/>
                <a:gd name="T84" fmla="*/ 50 w 68"/>
                <a:gd name="T85" fmla="*/ 6 h 28"/>
                <a:gd name="T86" fmla="*/ 50 w 68"/>
                <a:gd name="T87" fmla="*/ 6 h 28"/>
                <a:gd name="T88" fmla="*/ 50 w 68"/>
                <a:gd name="T89" fmla="*/ 6 h 28"/>
                <a:gd name="T90" fmla="*/ 46 w 68"/>
                <a:gd name="T91" fmla="*/ 6 h 28"/>
                <a:gd name="T92" fmla="*/ 46 w 68"/>
                <a:gd name="T93" fmla="*/ 6 h 28"/>
                <a:gd name="T94" fmla="*/ 50 w 68"/>
                <a:gd name="T95" fmla="*/ 2 h 28"/>
                <a:gd name="T96" fmla="*/ 54 w 68"/>
                <a:gd name="T97" fmla="*/ 2 h 28"/>
                <a:gd name="T98" fmla="*/ 56 w 68"/>
                <a:gd name="T99" fmla="*/ 0 h 28"/>
                <a:gd name="T100" fmla="*/ 64 w 68"/>
                <a:gd name="T101" fmla="*/ 0 h 28"/>
                <a:gd name="T102" fmla="*/ 64 w 68"/>
                <a:gd name="T103" fmla="*/ 2 h 28"/>
                <a:gd name="T104" fmla="*/ 68 w 68"/>
                <a:gd name="T10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28">
                  <a:moveTo>
                    <a:pt x="68" y="0"/>
                  </a:moveTo>
                  <a:lnTo>
                    <a:pt x="68" y="0"/>
                  </a:lnTo>
                  <a:lnTo>
                    <a:pt x="68" y="0"/>
                  </a:lnTo>
                  <a:lnTo>
                    <a:pt x="68" y="0"/>
                  </a:lnTo>
                  <a:lnTo>
                    <a:pt x="68" y="2"/>
                  </a:lnTo>
                  <a:lnTo>
                    <a:pt x="68" y="2"/>
                  </a:lnTo>
                  <a:lnTo>
                    <a:pt x="68" y="2"/>
                  </a:lnTo>
                  <a:lnTo>
                    <a:pt x="68" y="2"/>
                  </a:lnTo>
                  <a:lnTo>
                    <a:pt x="68" y="2"/>
                  </a:lnTo>
                  <a:lnTo>
                    <a:pt x="68" y="2"/>
                  </a:lnTo>
                  <a:lnTo>
                    <a:pt x="68" y="2"/>
                  </a:lnTo>
                  <a:lnTo>
                    <a:pt x="68" y="2"/>
                  </a:lnTo>
                  <a:lnTo>
                    <a:pt x="64" y="2"/>
                  </a:lnTo>
                  <a:lnTo>
                    <a:pt x="64" y="6"/>
                  </a:lnTo>
                  <a:lnTo>
                    <a:pt x="60" y="6"/>
                  </a:lnTo>
                  <a:lnTo>
                    <a:pt x="56" y="10"/>
                  </a:lnTo>
                  <a:lnTo>
                    <a:pt x="56" y="10"/>
                  </a:lnTo>
                  <a:lnTo>
                    <a:pt x="54" y="14"/>
                  </a:lnTo>
                  <a:lnTo>
                    <a:pt x="54" y="14"/>
                  </a:lnTo>
                  <a:lnTo>
                    <a:pt x="54" y="14"/>
                  </a:lnTo>
                  <a:lnTo>
                    <a:pt x="54" y="14"/>
                  </a:lnTo>
                  <a:lnTo>
                    <a:pt x="50" y="14"/>
                  </a:lnTo>
                  <a:lnTo>
                    <a:pt x="46" y="16"/>
                  </a:lnTo>
                  <a:lnTo>
                    <a:pt x="46" y="16"/>
                  </a:lnTo>
                  <a:lnTo>
                    <a:pt x="42" y="16"/>
                  </a:lnTo>
                  <a:lnTo>
                    <a:pt x="42" y="16"/>
                  </a:lnTo>
                  <a:lnTo>
                    <a:pt x="42" y="16"/>
                  </a:lnTo>
                  <a:lnTo>
                    <a:pt x="42" y="16"/>
                  </a:lnTo>
                  <a:lnTo>
                    <a:pt x="38" y="16"/>
                  </a:lnTo>
                  <a:lnTo>
                    <a:pt x="34" y="20"/>
                  </a:lnTo>
                  <a:lnTo>
                    <a:pt x="34" y="20"/>
                  </a:lnTo>
                  <a:lnTo>
                    <a:pt x="34" y="20"/>
                  </a:lnTo>
                  <a:lnTo>
                    <a:pt x="30" y="20"/>
                  </a:lnTo>
                  <a:lnTo>
                    <a:pt x="30" y="24"/>
                  </a:lnTo>
                  <a:lnTo>
                    <a:pt x="30" y="24"/>
                  </a:lnTo>
                  <a:lnTo>
                    <a:pt x="30" y="24"/>
                  </a:lnTo>
                  <a:lnTo>
                    <a:pt x="30" y="24"/>
                  </a:lnTo>
                  <a:lnTo>
                    <a:pt x="28" y="24"/>
                  </a:lnTo>
                  <a:lnTo>
                    <a:pt x="28" y="24"/>
                  </a:lnTo>
                  <a:lnTo>
                    <a:pt x="28" y="28"/>
                  </a:lnTo>
                  <a:lnTo>
                    <a:pt x="28" y="28"/>
                  </a:lnTo>
                  <a:lnTo>
                    <a:pt x="28" y="28"/>
                  </a:lnTo>
                  <a:lnTo>
                    <a:pt x="24" y="28"/>
                  </a:lnTo>
                  <a:lnTo>
                    <a:pt x="24" y="28"/>
                  </a:lnTo>
                  <a:lnTo>
                    <a:pt x="24" y="28"/>
                  </a:lnTo>
                  <a:lnTo>
                    <a:pt x="24" y="28"/>
                  </a:lnTo>
                  <a:lnTo>
                    <a:pt x="24" y="28"/>
                  </a:lnTo>
                  <a:lnTo>
                    <a:pt x="24" y="28"/>
                  </a:lnTo>
                  <a:lnTo>
                    <a:pt x="24" y="28"/>
                  </a:lnTo>
                  <a:lnTo>
                    <a:pt x="20" y="28"/>
                  </a:lnTo>
                  <a:lnTo>
                    <a:pt x="20" y="28"/>
                  </a:lnTo>
                  <a:lnTo>
                    <a:pt x="20" y="28"/>
                  </a:lnTo>
                  <a:lnTo>
                    <a:pt x="20" y="28"/>
                  </a:lnTo>
                  <a:lnTo>
                    <a:pt x="20" y="28"/>
                  </a:lnTo>
                  <a:lnTo>
                    <a:pt x="16" y="28"/>
                  </a:lnTo>
                  <a:lnTo>
                    <a:pt x="16" y="28"/>
                  </a:lnTo>
                  <a:lnTo>
                    <a:pt x="16" y="28"/>
                  </a:lnTo>
                  <a:lnTo>
                    <a:pt x="16" y="28"/>
                  </a:lnTo>
                  <a:lnTo>
                    <a:pt x="12" y="28"/>
                  </a:lnTo>
                  <a:lnTo>
                    <a:pt x="12" y="28"/>
                  </a:lnTo>
                  <a:lnTo>
                    <a:pt x="12" y="28"/>
                  </a:lnTo>
                  <a:lnTo>
                    <a:pt x="12" y="28"/>
                  </a:lnTo>
                  <a:lnTo>
                    <a:pt x="12" y="28"/>
                  </a:lnTo>
                  <a:lnTo>
                    <a:pt x="8" y="28"/>
                  </a:lnTo>
                  <a:lnTo>
                    <a:pt x="8" y="28"/>
                  </a:lnTo>
                  <a:lnTo>
                    <a:pt x="8" y="28"/>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8" y="24"/>
                  </a:lnTo>
                  <a:lnTo>
                    <a:pt x="8" y="24"/>
                  </a:lnTo>
                  <a:lnTo>
                    <a:pt x="8" y="24"/>
                  </a:lnTo>
                  <a:lnTo>
                    <a:pt x="8" y="24"/>
                  </a:lnTo>
                  <a:lnTo>
                    <a:pt x="8" y="24"/>
                  </a:lnTo>
                  <a:lnTo>
                    <a:pt x="8" y="24"/>
                  </a:lnTo>
                  <a:lnTo>
                    <a:pt x="8" y="24"/>
                  </a:lnTo>
                  <a:lnTo>
                    <a:pt x="8" y="24"/>
                  </a:lnTo>
                  <a:lnTo>
                    <a:pt x="4" y="24"/>
                  </a:lnTo>
                  <a:lnTo>
                    <a:pt x="4" y="24"/>
                  </a:lnTo>
                  <a:lnTo>
                    <a:pt x="4" y="24"/>
                  </a:lnTo>
                  <a:lnTo>
                    <a:pt x="0" y="24"/>
                  </a:lnTo>
                  <a:lnTo>
                    <a:pt x="0" y="20"/>
                  </a:lnTo>
                  <a:lnTo>
                    <a:pt x="0" y="20"/>
                  </a:lnTo>
                  <a:lnTo>
                    <a:pt x="0" y="20"/>
                  </a:lnTo>
                  <a:lnTo>
                    <a:pt x="0" y="20"/>
                  </a:lnTo>
                  <a:lnTo>
                    <a:pt x="0" y="20"/>
                  </a:lnTo>
                  <a:lnTo>
                    <a:pt x="0" y="20"/>
                  </a:lnTo>
                  <a:lnTo>
                    <a:pt x="0" y="20"/>
                  </a:lnTo>
                  <a:lnTo>
                    <a:pt x="4" y="20"/>
                  </a:lnTo>
                  <a:lnTo>
                    <a:pt x="4" y="16"/>
                  </a:lnTo>
                  <a:lnTo>
                    <a:pt x="4" y="16"/>
                  </a:lnTo>
                  <a:lnTo>
                    <a:pt x="4" y="16"/>
                  </a:lnTo>
                  <a:lnTo>
                    <a:pt x="4" y="16"/>
                  </a:lnTo>
                  <a:lnTo>
                    <a:pt x="4" y="16"/>
                  </a:lnTo>
                  <a:lnTo>
                    <a:pt x="4" y="16"/>
                  </a:lnTo>
                  <a:lnTo>
                    <a:pt x="4" y="14"/>
                  </a:lnTo>
                  <a:lnTo>
                    <a:pt x="8" y="14"/>
                  </a:lnTo>
                  <a:lnTo>
                    <a:pt x="8" y="14"/>
                  </a:lnTo>
                  <a:lnTo>
                    <a:pt x="8" y="10"/>
                  </a:lnTo>
                  <a:lnTo>
                    <a:pt x="8" y="10"/>
                  </a:lnTo>
                  <a:lnTo>
                    <a:pt x="8" y="10"/>
                  </a:lnTo>
                  <a:lnTo>
                    <a:pt x="8" y="10"/>
                  </a:lnTo>
                  <a:lnTo>
                    <a:pt x="8" y="10"/>
                  </a:lnTo>
                  <a:lnTo>
                    <a:pt x="8" y="10"/>
                  </a:lnTo>
                  <a:lnTo>
                    <a:pt x="8" y="14"/>
                  </a:lnTo>
                  <a:lnTo>
                    <a:pt x="8" y="14"/>
                  </a:lnTo>
                  <a:lnTo>
                    <a:pt x="8" y="14"/>
                  </a:lnTo>
                  <a:lnTo>
                    <a:pt x="8" y="16"/>
                  </a:lnTo>
                  <a:lnTo>
                    <a:pt x="8" y="16"/>
                  </a:lnTo>
                  <a:lnTo>
                    <a:pt x="8" y="16"/>
                  </a:lnTo>
                  <a:lnTo>
                    <a:pt x="8" y="16"/>
                  </a:lnTo>
                  <a:lnTo>
                    <a:pt x="8" y="16"/>
                  </a:lnTo>
                  <a:lnTo>
                    <a:pt x="8" y="16"/>
                  </a:lnTo>
                  <a:lnTo>
                    <a:pt x="8" y="16"/>
                  </a:lnTo>
                  <a:lnTo>
                    <a:pt x="8" y="16"/>
                  </a:lnTo>
                  <a:lnTo>
                    <a:pt x="12" y="16"/>
                  </a:lnTo>
                  <a:lnTo>
                    <a:pt x="12" y="16"/>
                  </a:lnTo>
                  <a:lnTo>
                    <a:pt x="12" y="16"/>
                  </a:lnTo>
                  <a:lnTo>
                    <a:pt x="12" y="16"/>
                  </a:lnTo>
                  <a:lnTo>
                    <a:pt x="12" y="16"/>
                  </a:lnTo>
                  <a:lnTo>
                    <a:pt x="12" y="16"/>
                  </a:lnTo>
                  <a:lnTo>
                    <a:pt x="12" y="16"/>
                  </a:lnTo>
                  <a:lnTo>
                    <a:pt x="12" y="16"/>
                  </a:lnTo>
                  <a:lnTo>
                    <a:pt x="16" y="16"/>
                  </a:lnTo>
                  <a:lnTo>
                    <a:pt x="16" y="16"/>
                  </a:lnTo>
                  <a:lnTo>
                    <a:pt x="16" y="16"/>
                  </a:lnTo>
                  <a:lnTo>
                    <a:pt x="16" y="16"/>
                  </a:lnTo>
                  <a:lnTo>
                    <a:pt x="16" y="16"/>
                  </a:lnTo>
                  <a:lnTo>
                    <a:pt x="16" y="14"/>
                  </a:lnTo>
                  <a:lnTo>
                    <a:pt x="16" y="14"/>
                  </a:lnTo>
                  <a:lnTo>
                    <a:pt x="16" y="14"/>
                  </a:lnTo>
                  <a:lnTo>
                    <a:pt x="20" y="14"/>
                  </a:lnTo>
                  <a:lnTo>
                    <a:pt x="24" y="10"/>
                  </a:lnTo>
                  <a:lnTo>
                    <a:pt x="24" y="10"/>
                  </a:lnTo>
                  <a:lnTo>
                    <a:pt x="28" y="10"/>
                  </a:lnTo>
                  <a:lnTo>
                    <a:pt x="28" y="10"/>
                  </a:lnTo>
                  <a:lnTo>
                    <a:pt x="28" y="6"/>
                  </a:lnTo>
                  <a:lnTo>
                    <a:pt x="30" y="6"/>
                  </a:lnTo>
                  <a:lnTo>
                    <a:pt x="30" y="6"/>
                  </a:lnTo>
                  <a:lnTo>
                    <a:pt x="30" y="6"/>
                  </a:lnTo>
                  <a:lnTo>
                    <a:pt x="30" y="6"/>
                  </a:lnTo>
                  <a:lnTo>
                    <a:pt x="34" y="6"/>
                  </a:lnTo>
                  <a:lnTo>
                    <a:pt x="34" y="2"/>
                  </a:lnTo>
                  <a:lnTo>
                    <a:pt x="34" y="2"/>
                  </a:lnTo>
                  <a:lnTo>
                    <a:pt x="38" y="2"/>
                  </a:lnTo>
                  <a:lnTo>
                    <a:pt x="38" y="6"/>
                  </a:lnTo>
                  <a:lnTo>
                    <a:pt x="38" y="6"/>
                  </a:lnTo>
                  <a:lnTo>
                    <a:pt x="42" y="6"/>
                  </a:lnTo>
                  <a:lnTo>
                    <a:pt x="42" y="6"/>
                  </a:lnTo>
                  <a:lnTo>
                    <a:pt x="42" y="6"/>
                  </a:lnTo>
                  <a:lnTo>
                    <a:pt x="42" y="6"/>
                  </a:lnTo>
                  <a:lnTo>
                    <a:pt x="42" y="6"/>
                  </a:lnTo>
                  <a:lnTo>
                    <a:pt x="46" y="6"/>
                  </a:lnTo>
                  <a:lnTo>
                    <a:pt x="46" y="6"/>
                  </a:lnTo>
                  <a:lnTo>
                    <a:pt x="46" y="6"/>
                  </a:lnTo>
                  <a:lnTo>
                    <a:pt x="50" y="6"/>
                  </a:lnTo>
                  <a:lnTo>
                    <a:pt x="50" y="6"/>
                  </a:lnTo>
                  <a:lnTo>
                    <a:pt x="50" y="6"/>
                  </a:lnTo>
                  <a:lnTo>
                    <a:pt x="50" y="6"/>
                  </a:lnTo>
                  <a:lnTo>
                    <a:pt x="50" y="6"/>
                  </a:lnTo>
                  <a:lnTo>
                    <a:pt x="50" y="6"/>
                  </a:lnTo>
                  <a:lnTo>
                    <a:pt x="50" y="6"/>
                  </a:lnTo>
                  <a:lnTo>
                    <a:pt x="50" y="6"/>
                  </a:lnTo>
                  <a:lnTo>
                    <a:pt x="50" y="6"/>
                  </a:lnTo>
                  <a:lnTo>
                    <a:pt x="50" y="6"/>
                  </a:lnTo>
                  <a:lnTo>
                    <a:pt x="46" y="6"/>
                  </a:lnTo>
                  <a:lnTo>
                    <a:pt x="46" y="6"/>
                  </a:lnTo>
                  <a:lnTo>
                    <a:pt x="46" y="6"/>
                  </a:lnTo>
                  <a:lnTo>
                    <a:pt x="46" y="6"/>
                  </a:lnTo>
                  <a:lnTo>
                    <a:pt x="46" y="6"/>
                  </a:lnTo>
                  <a:lnTo>
                    <a:pt x="46" y="6"/>
                  </a:lnTo>
                  <a:lnTo>
                    <a:pt x="46" y="6"/>
                  </a:lnTo>
                  <a:lnTo>
                    <a:pt x="46" y="2"/>
                  </a:lnTo>
                  <a:lnTo>
                    <a:pt x="50" y="2"/>
                  </a:lnTo>
                  <a:lnTo>
                    <a:pt x="50" y="2"/>
                  </a:lnTo>
                  <a:lnTo>
                    <a:pt x="50" y="2"/>
                  </a:lnTo>
                  <a:lnTo>
                    <a:pt x="50" y="2"/>
                  </a:lnTo>
                  <a:lnTo>
                    <a:pt x="50" y="2"/>
                  </a:lnTo>
                  <a:lnTo>
                    <a:pt x="50" y="2"/>
                  </a:lnTo>
                  <a:lnTo>
                    <a:pt x="54" y="2"/>
                  </a:lnTo>
                  <a:lnTo>
                    <a:pt x="54" y="2"/>
                  </a:lnTo>
                  <a:lnTo>
                    <a:pt x="56" y="0"/>
                  </a:lnTo>
                  <a:lnTo>
                    <a:pt x="56" y="0"/>
                  </a:lnTo>
                  <a:lnTo>
                    <a:pt x="56" y="0"/>
                  </a:lnTo>
                  <a:lnTo>
                    <a:pt x="56" y="0"/>
                  </a:lnTo>
                  <a:lnTo>
                    <a:pt x="60" y="0"/>
                  </a:lnTo>
                  <a:lnTo>
                    <a:pt x="60" y="0"/>
                  </a:lnTo>
                  <a:lnTo>
                    <a:pt x="64" y="0"/>
                  </a:lnTo>
                  <a:lnTo>
                    <a:pt x="64" y="0"/>
                  </a:lnTo>
                  <a:lnTo>
                    <a:pt x="64" y="0"/>
                  </a:lnTo>
                  <a:lnTo>
                    <a:pt x="64" y="0"/>
                  </a:lnTo>
                  <a:lnTo>
                    <a:pt x="64" y="2"/>
                  </a:lnTo>
                  <a:lnTo>
                    <a:pt x="64" y="2"/>
                  </a:lnTo>
                  <a:lnTo>
                    <a:pt x="64" y="0"/>
                  </a:lnTo>
                  <a:lnTo>
                    <a:pt x="64" y="0"/>
                  </a:lnTo>
                  <a:lnTo>
                    <a:pt x="68" y="0"/>
                  </a:lnTo>
                  <a:lnTo>
                    <a:pt x="68" y="0"/>
                  </a:lnTo>
                  <a:lnTo>
                    <a:pt x="68" y="0"/>
                  </a:lnTo>
                  <a:close/>
                </a:path>
              </a:pathLst>
            </a:custGeom>
            <a:solidFill>
              <a:srgbClr val="E8E6E6"/>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227"/>
            <p:cNvSpPr>
              <a:spLocks noEditPoints="1"/>
            </p:cNvSpPr>
            <p:nvPr/>
          </p:nvSpPr>
          <p:spPr bwMode="auto">
            <a:xfrm>
              <a:off x="5927725" y="3530668"/>
              <a:ext cx="657225" cy="847725"/>
            </a:xfrm>
            <a:custGeom>
              <a:avLst/>
              <a:gdLst>
                <a:gd name="T0" fmla="*/ 34 w 414"/>
                <a:gd name="T1" fmla="*/ 226 h 534"/>
                <a:gd name="T2" fmla="*/ 26 w 414"/>
                <a:gd name="T3" fmla="*/ 198 h 534"/>
                <a:gd name="T4" fmla="*/ 30 w 414"/>
                <a:gd name="T5" fmla="*/ 162 h 534"/>
                <a:gd name="T6" fmla="*/ 60 w 414"/>
                <a:gd name="T7" fmla="*/ 146 h 534"/>
                <a:gd name="T8" fmla="*/ 90 w 414"/>
                <a:gd name="T9" fmla="*/ 106 h 534"/>
                <a:gd name="T10" fmla="*/ 92 w 414"/>
                <a:gd name="T11" fmla="*/ 80 h 534"/>
                <a:gd name="T12" fmla="*/ 76 w 414"/>
                <a:gd name="T13" fmla="*/ 42 h 534"/>
                <a:gd name="T14" fmla="*/ 122 w 414"/>
                <a:gd name="T15" fmla="*/ 20 h 534"/>
                <a:gd name="T16" fmla="*/ 140 w 414"/>
                <a:gd name="T17" fmla="*/ 28 h 534"/>
                <a:gd name="T18" fmla="*/ 156 w 414"/>
                <a:gd name="T19" fmla="*/ 68 h 534"/>
                <a:gd name="T20" fmla="*/ 148 w 414"/>
                <a:gd name="T21" fmla="*/ 94 h 534"/>
                <a:gd name="T22" fmla="*/ 178 w 414"/>
                <a:gd name="T23" fmla="*/ 116 h 534"/>
                <a:gd name="T24" fmla="*/ 170 w 414"/>
                <a:gd name="T25" fmla="*/ 150 h 534"/>
                <a:gd name="T26" fmla="*/ 212 w 414"/>
                <a:gd name="T27" fmla="*/ 170 h 534"/>
                <a:gd name="T28" fmla="*/ 242 w 414"/>
                <a:gd name="T29" fmla="*/ 184 h 534"/>
                <a:gd name="T30" fmla="*/ 278 w 414"/>
                <a:gd name="T31" fmla="*/ 188 h 534"/>
                <a:gd name="T32" fmla="*/ 290 w 414"/>
                <a:gd name="T33" fmla="*/ 162 h 534"/>
                <a:gd name="T34" fmla="*/ 316 w 414"/>
                <a:gd name="T35" fmla="*/ 184 h 534"/>
                <a:gd name="T36" fmla="*/ 334 w 414"/>
                <a:gd name="T37" fmla="*/ 166 h 534"/>
                <a:gd name="T38" fmla="*/ 372 w 414"/>
                <a:gd name="T39" fmla="*/ 140 h 534"/>
                <a:gd name="T40" fmla="*/ 394 w 414"/>
                <a:gd name="T41" fmla="*/ 140 h 534"/>
                <a:gd name="T42" fmla="*/ 410 w 414"/>
                <a:gd name="T43" fmla="*/ 166 h 534"/>
                <a:gd name="T44" fmla="*/ 380 w 414"/>
                <a:gd name="T45" fmla="*/ 188 h 534"/>
                <a:gd name="T46" fmla="*/ 364 w 414"/>
                <a:gd name="T47" fmla="*/ 236 h 534"/>
                <a:gd name="T48" fmla="*/ 350 w 414"/>
                <a:gd name="T49" fmla="*/ 256 h 534"/>
                <a:gd name="T50" fmla="*/ 338 w 414"/>
                <a:gd name="T51" fmla="*/ 248 h 534"/>
                <a:gd name="T52" fmla="*/ 328 w 414"/>
                <a:gd name="T53" fmla="*/ 244 h 534"/>
                <a:gd name="T54" fmla="*/ 342 w 414"/>
                <a:gd name="T55" fmla="*/ 218 h 534"/>
                <a:gd name="T56" fmla="*/ 304 w 414"/>
                <a:gd name="T57" fmla="*/ 198 h 534"/>
                <a:gd name="T58" fmla="*/ 286 w 414"/>
                <a:gd name="T59" fmla="*/ 184 h 534"/>
                <a:gd name="T60" fmla="*/ 286 w 414"/>
                <a:gd name="T61" fmla="*/ 214 h 534"/>
                <a:gd name="T62" fmla="*/ 286 w 414"/>
                <a:gd name="T63" fmla="*/ 236 h 534"/>
                <a:gd name="T64" fmla="*/ 290 w 414"/>
                <a:gd name="T65" fmla="*/ 270 h 534"/>
                <a:gd name="T66" fmla="*/ 282 w 414"/>
                <a:gd name="T67" fmla="*/ 274 h 534"/>
                <a:gd name="T68" fmla="*/ 268 w 414"/>
                <a:gd name="T69" fmla="*/ 278 h 534"/>
                <a:gd name="T70" fmla="*/ 248 w 414"/>
                <a:gd name="T71" fmla="*/ 306 h 534"/>
                <a:gd name="T72" fmla="*/ 230 w 414"/>
                <a:gd name="T73" fmla="*/ 318 h 534"/>
                <a:gd name="T74" fmla="*/ 200 w 414"/>
                <a:gd name="T75" fmla="*/ 352 h 534"/>
                <a:gd name="T76" fmla="*/ 178 w 414"/>
                <a:gd name="T77" fmla="*/ 378 h 534"/>
                <a:gd name="T78" fmla="*/ 170 w 414"/>
                <a:gd name="T79" fmla="*/ 412 h 534"/>
                <a:gd name="T80" fmla="*/ 162 w 414"/>
                <a:gd name="T81" fmla="*/ 442 h 534"/>
                <a:gd name="T82" fmla="*/ 152 w 414"/>
                <a:gd name="T83" fmla="*/ 478 h 534"/>
                <a:gd name="T84" fmla="*/ 126 w 414"/>
                <a:gd name="T85" fmla="*/ 508 h 534"/>
                <a:gd name="T86" fmla="*/ 114 w 414"/>
                <a:gd name="T87" fmla="*/ 486 h 534"/>
                <a:gd name="T88" fmla="*/ 96 w 414"/>
                <a:gd name="T89" fmla="*/ 442 h 534"/>
                <a:gd name="T90" fmla="*/ 86 w 414"/>
                <a:gd name="T91" fmla="*/ 396 h 534"/>
                <a:gd name="T92" fmla="*/ 70 w 414"/>
                <a:gd name="T93" fmla="*/ 358 h 534"/>
                <a:gd name="T94" fmla="*/ 62 w 414"/>
                <a:gd name="T95" fmla="*/ 322 h 534"/>
                <a:gd name="T96" fmla="*/ 62 w 414"/>
                <a:gd name="T97" fmla="*/ 286 h 534"/>
                <a:gd name="T98" fmla="*/ 60 w 414"/>
                <a:gd name="T99" fmla="*/ 270 h 534"/>
                <a:gd name="T100" fmla="*/ 56 w 414"/>
                <a:gd name="T101" fmla="*/ 270 h 534"/>
                <a:gd name="T102" fmla="*/ 22 w 414"/>
                <a:gd name="T103" fmla="*/ 282 h 534"/>
                <a:gd name="T104" fmla="*/ 30 w 414"/>
                <a:gd name="T105" fmla="*/ 256 h 534"/>
                <a:gd name="T106" fmla="*/ 4 w 414"/>
                <a:gd name="T107" fmla="*/ 240 h 534"/>
                <a:gd name="T108" fmla="*/ 346 w 414"/>
                <a:gd name="T109" fmla="*/ 442 h 534"/>
                <a:gd name="T110" fmla="*/ 346 w 414"/>
                <a:gd name="T111" fmla="*/ 490 h 534"/>
                <a:gd name="T112" fmla="*/ 354 w 414"/>
                <a:gd name="T113" fmla="*/ 512 h 534"/>
                <a:gd name="T114" fmla="*/ 350 w 414"/>
                <a:gd name="T115" fmla="*/ 426 h 534"/>
                <a:gd name="T116" fmla="*/ 346 w 414"/>
                <a:gd name="T117" fmla="*/ 438 h 534"/>
                <a:gd name="T118" fmla="*/ 346 w 414"/>
                <a:gd name="T119" fmla="*/ 442 h 534"/>
                <a:gd name="T120" fmla="*/ 360 w 414"/>
                <a:gd name="T12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534">
                  <a:moveTo>
                    <a:pt x="0" y="236"/>
                  </a:moveTo>
                  <a:lnTo>
                    <a:pt x="0" y="232"/>
                  </a:lnTo>
                  <a:lnTo>
                    <a:pt x="4" y="232"/>
                  </a:lnTo>
                  <a:lnTo>
                    <a:pt x="6" y="232"/>
                  </a:lnTo>
                  <a:lnTo>
                    <a:pt x="6" y="228"/>
                  </a:lnTo>
                  <a:lnTo>
                    <a:pt x="6" y="226"/>
                  </a:lnTo>
                  <a:lnTo>
                    <a:pt x="10" y="226"/>
                  </a:lnTo>
                  <a:lnTo>
                    <a:pt x="10" y="228"/>
                  </a:lnTo>
                  <a:lnTo>
                    <a:pt x="14" y="228"/>
                  </a:lnTo>
                  <a:lnTo>
                    <a:pt x="18" y="228"/>
                  </a:lnTo>
                  <a:lnTo>
                    <a:pt x="22" y="228"/>
                  </a:lnTo>
                  <a:lnTo>
                    <a:pt x="26" y="228"/>
                  </a:lnTo>
                  <a:lnTo>
                    <a:pt x="26" y="226"/>
                  </a:lnTo>
                  <a:lnTo>
                    <a:pt x="30" y="226"/>
                  </a:lnTo>
                  <a:lnTo>
                    <a:pt x="34" y="226"/>
                  </a:lnTo>
                  <a:lnTo>
                    <a:pt x="34" y="228"/>
                  </a:lnTo>
                  <a:lnTo>
                    <a:pt x="36" y="228"/>
                  </a:lnTo>
                  <a:lnTo>
                    <a:pt x="36" y="226"/>
                  </a:lnTo>
                  <a:lnTo>
                    <a:pt x="40" y="226"/>
                  </a:lnTo>
                  <a:lnTo>
                    <a:pt x="36" y="226"/>
                  </a:lnTo>
                  <a:lnTo>
                    <a:pt x="36" y="222"/>
                  </a:lnTo>
                  <a:lnTo>
                    <a:pt x="40" y="222"/>
                  </a:lnTo>
                  <a:lnTo>
                    <a:pt x="36" y="218"/>
                  </a:lnTo>
                  <a:lnTo>
                    <a:pt x="36" y="214"/>
                  </a:lnTo>
                  <a:lnTo>
                    <a:pt x="36" y="210"/>
                  </a:lnTo>
                  <a:lnTo>
                    <a:pt x="34" y="210"/>
                  </a:lnTo>
                  <a:lnTo>
                    <a:pt x="34" y="206"/>
                  </a:lnTo>
                  <a:lnTo>
                    <a:pt x="34" y="202"/>
                  </a:lnTo>
                  <a:lnTo>
                    <a:pt x="30" y="202"/>
                  </a:lnTo>
                  <a:lnTo>
                    <a:pt x="26" y="198"/>
                  </a:lnTo>
                  <a:lnTo>
                    <a:pt x="26" y="196"/>
                  </a:lnTo>
                  <a:lnTo>
                    <a:pt x="26" y="192"/>
                  </a:lnTo>
                  <a:lnTo>
                    <a:pt x="26" y="188"/>
                  </a:lnTo>
                  <a:lnTo>
                    <a:pt x="26" y="184"/>
                  </a:lnTo>
                  <a:lnTo>
                    <a:pt x="22" y="184"/>
                  </a:lnTo>
                  <a:lnTo>
                    <a:pt x="18" y="184"/>
                  </a:lnTo>
                  <a:lnTo>
                    <a:pt x="18" y="180"/>
                  </a:lnTo>
                  <a:lnTo>
                    <a:pt x="18" y="176"/>
                  </a:lnTo>
                  <a:lnTo>
                    <a:pt x="18" y="172"/>
                  </a:lnTo>
                  <a:lnTo>
                    <a:pt x="22" y="172"/>
                  </a:lnTo>
                  <a:lnTo>
                    <a:pt x="22" y="170"/>
                  </a:lnTo>
                  <a:lnTo>
                    <a:pt x="26" y="170"/>
                  </a:lnTo>
                  <a:lnTo>
                    <a:pt x="26" y="166"/>
                  </a:lnTo>
                  <a:lnTo>
                    <a:pt x="26" y="162"/>
                  </a:lnTo>
                  <a:lnTo>
                    <a:pt x="30" y="162"/>
                  </a:lnTo>
                  <a:lnTo>
                    <a:pt x="30" y="158"/>
                  </a:lnTo>
                  <a:lnTo>
                    <a:pt x="34" y="158"/>
                  </a:lnTo>
                  <a:lnTo>
                    <a:pt x="34" y="162"/>
                  </a:lnTo>
                  <a:lnTo>
                    <a:pt x="34" y="166"/>
                  </a:lnTo>
                  <a:lnTo>
                    <a:pt x="36" y="166"/>
                  </a:lnTo>
                  <a:lnTo>
                    <a:pt x="40" y="166"/>
                  </a:lnTo>
                  <a:lnTo>
                    <a:pt x="40" y="162"/>
                  </a:lnTo>
                  <a:lnTo>
                    <a:pt x="44" y="162"/>
                  </a:lnTo>
                  <a:lnTo>
                    <a:pt x="48" y="162"/>
                  </a:lnTo>
                  <a:lnTo>
                    <a:pt x="52" y="162"/>
                  </a:lnTo>
                  <a:lnTo>
                    <a:pt x="52" y="158"/>
                  </a:lnTo>
                  <a:lnTo>
                    <a:pt x="56" y="154"/>
                  </a:lnTo>
                  <a:lnTo>
                    <a:pt x="56" y="150"/>
                  </a:lnTo>
                  <a:lnTo>
                    <a:pt x="56" y="146"/>
                  </a:lnTo>
                  <a:lnTo>
                    <a:pt x="60" y="146"/>
                  </a:lnTo>
                  <a:lnTo>
                    <a:pt x="60" y="142"/>
                  </a:lnTo>
                  <a:lnTo>
                    <a:pt x="62" y="142"/>
                  </a:lnTo>
                  <a:lnTo>
                    <a:pt x="66" y="142"/>
                  </a:lnTo>
                  <a:lnTo>
                    <a:pt x="66" y="140"/>
                  </a:lnTo>
                  <a:lnTo>
                    <a:pt x="70" y="132"/>
                  </a:lnTo>
                  <a:lnTo>
                    <a:pt x="70" y="128"/>
                  </a:lnTo>
                  <a:lnTo>
                    <a:pt x="74" y="124"/>
                  </a:lnTo>
                  <a:lnTo>
                    <a:pt x="78" y="124"/>
                  </a:lnTo>
                  <a:lnTo>
                    <a:pt x="82" y="120"/>
                  </a:lnTo>
                  <a:lnTo>
                    <a:pt x="82" y="116"/>
                  </a:lnTo>
                  <a:lnTo>
                    <a:pt x="78" y="116"/>
                  </a:lnTo>
                  <a:lnTo>
                    <a:pt x="82" y="112"/>
                  </a:lnTo>
                  <a:lnTo>
                    <a:pt x="86" y="110"/>
                  </a:lnTo>
                  <a:lnTo>
                    <a:pt x="86" y="106"/>
                  </a:lnTo>
                  <a:lnTo>
                    <a:pt x="90" y="106"/>
                  </a:lnTo>
                  <a:lnTo>
                    <a:pt x="92" y="102"/>
                  </a:lnTo>
                  <a:lnTo>
                    <a:pt x="90" y="102"/>
                  </a:lnTo>
                  <a:lnTo>
                    <a:pt x="90" y="106"/>
                  </a:lnTo>
                  <a:lnTo>
                    <a:pt x="90" y="102"/>
                  </a:lnTo>
                  <a:lnTo>
                    <a:pt x="90" y="98"/>
                  </a:lnTo>
                  <a:lnTo>
                    <a:pt x="90" y="94"/>
                  </a:lnTo>
                  <a:lnTo>
                    <a:pt x="90" y="90"/>
                  </a:lnTo>
                  <a:lnTo>
                    <a:pt x="90" y="86"/>
                  </a:lnTo>
                  <a:lnTo>
                    <a:pt x="92" y="86"/>
                  </a:lnTo>
                  <a:lnTo>
                    <a:pt x="96" y="86"/>
                  </a:lnTo>
                  <a:lnTo>
                    <a:pt x="100" y="86"/>
                  </a:lnTo>
                  <a:lnTo>
                    <a:pt x="100" y="82"/>
                  </a:lnTo>
                  <a:lnTo>
                    <a:pt x="100" y="80"/>
                  </a:lnTo>
                  <a:lnTo>
                    <a:pt x="96" y="80"/>
                  </a:lnTo>
                  <a:lnTo>
                    <a:pt x="92" y="80"/>
                  </a:lnTo>
                  <a:lnTo>
                    <a:pt x="92" y="80"/>
                  </a:lnTo>
                  <a:lnTo>
                    <a:pt x="90" y="80"/>
                  </a:lnTo>
                  <a:lnTo>
                    <a:pt x="88" y="78"/>
                  </a:lnTo>
                  <a:lnTo>
                    <a:pt x="86" y="78"/>
                  </a:lnTo>
                  <a:lnTo>
                    <a:pt x="84" y="76"/>
                  </a:lnTo>
                  <a:lnTo>
                    <a:pt x="82" y="76"/>
                  </a:lnTo>
                  <a:lnTo>
                    <a:pt x="80" y="72"/>
                  </a:lnTo>
                  <a:lnTo>
                    <a:pt x="78" y="72"/>
                  </a:lnTo>
                  <a:lnTo>
                    <a:pt x="76" y="70"/>
                  </a:lnTo>
                  <a:lnTo>
                    <a:pt x="76" y="66"/>
                  </a:lnTo>
                  <a:lnTo>
                    <a:pt x="76" y="62"/>
                  </a:lnTo>
                  <a:lnTo>
                    <a:pt x="76" y="58"/>
                  </a:lnTo>
                  <a:lnTo>
                    <a:pt x="74" y="54"/>
                  </a:lnTo>
                  <a:lnTo>
                    <a:pt x="74" y="48"/>
                  </a:lnTo>
                  <a:lnTo>
                    <a:pt x="76" y="42"/>
                  </a:lnTo>
                  <a:lnTo>
                    <a:pt x="84" y="36"/>
                  </a:lnTo>
                  <a:lnTo>
                    <a:pt x="66" y="22"/>
                  </a:lnTo>
                  <a:lnTo>
                    <a:pt x="62" y="18"/>
                  </a:lnTo>
                  <a:lnTo>
                    <a:pt x="66" y="10"/>
                  </a:lnTo>
                  <a:lnTo>
                    <a:pt x="78" y="4"/>
                  </a:lnTo>
                  <a:lnTo>
                    <a:pt x="88" y="2"/>
                  </a:lnTo>
                  <a:lnTo>
                    <a:pt x="92" y="0"/>
                  </a:lnTo>
                  <a:lnTo>
                    <a:pt x="100" y="0"/>
                  </a:lnTo>
                  <a:lnTo>
                    <a:pt x="104" y="4"/>
                  </a:lnTo>
                  <a:lnTo>
                    <a:pt x="114" y="12"/>
                  </a:lnTo>
                  <a:lnTo>
                    <a:pt x="118" y="18"/>
                  </a:lnTo>
                  <a:lnTo>
                    <a:pt x="118" y="18"/>
                  </a:lnTo>
                  <a:lnTo>
                    <a:pt x="120" y="18"/>
                  </a:lnTo>
                  <a:lnTo>
                    <a:pt x="120" y="18"/>
                  </a:lnTo>
                  <a:lnTo>
                    <a:pt x="122" y="20"/>
                  </a:lnTo>
                  <a:lnTo>
                    <a:pt x="124" y="20"/>
                  </a:lnTo>
                  <a:lnTo>
                    <a:pt x="124" y="20"/>
                  </a:lnTo>
                  <a:lnTo>
                    <a:pt x="128" y="22"/>
                  </a:lnTo>
                  <a:lnTo>
                    <a:pt x="126" y="26"/>
                  </a:lnTo>
                  <a:lnTo>
                    <a:pt x="126" y="26"/>
                  </a:lnTo>
                  <a:lnTo>
                    <a:pt x="130" y="26"/>
                  </a:lnTo>
                  <a:lnTo>
                    <a:pt x="132" y="28"/>
                  </a:lnTo>
                  <a:lnTo>
                    <a:pt x="132" y="28"/>
                  </a:lnTo>
                  <a:lnTo>
                    <a:pt x="132" y="28"/>
                  </a:lnTo>
                  <a:lnTo>
                    <a:pt x="130" y="28"/>
                  </a:lnTo>
                  <a:lnTo>
                    <a:pt x="130" y="28"/>
                  </a:lnTo>
                  <a:lnTo>
                    <a:pt x="132" y="30"/>
                  </a:lnTo>
                  <a:lnTo>
                    <a:pt x="132" y="30"/>
                  </a:lnTo>
                  <a:lnTo>
                    <a:pt x="132" y="30"/>
                  </a:lnTo>
                  <a:lnTo>
                    <a:pt x="140" y="28"/>
                  </a:lnTo>
                  <a:lnTo>
                    <a:pt x="142" y="26"/>
                  </a:lnTo>
                  <a:lnTo>
                    <a:pt x="148" y="24"/>
                  </a:lnTo>
                  <a:lnTo>
                    <a:pt x="152" y="24"/>
                  </a:lnTo>
                  <a:lnTo>
                    <a:pt x="158" y="22"/>
                  </a:lnTo>
                  <a:lnTo>
                    <a:pt x="168" y="30"/>
                  </a:lnTo>
                  <a:lnTo>
                    <a:pt x="168" y="36"/>
                  </a:lnTo>
                  <a:lnTo>
                    <a:pt x="166" y="44"/>
                  </a:lnTo>
                  <a:lnTo>
                    <a:pt x="158" y="52"/>
                  </a:lnTo>
                  <a:lnTo>
                    <a:pt x="156" y="54"/>
                  </a:lnTo>
                  <a:lnTo>
                    <a:pt x="148" y="54"/>
                  </a:lnTo>
                  <a:lnTo>
                    <a:pt x="148" y="60"/>
                  </a:lnTo>
                  <a:lnTo>
                    <a:pt x="152" y="60"/>
                  </a:lnTo>
                  <a:lnTo>
                    <a:pt x="152" y="64"/>
                  </a:lnTo>
                  <a:lnTo>
                    <a:pt x="156" y="64"/>
                  </a:lnTo>
                  <a:lnTo>
                    <a:pt x="156" y="68"/>
                  </a:lnTo>
                  <a:lnTo>
                    <a:pt x="156" y="72"/>
                  </a:lnTo>
                  <a:lnTo>
                    <a:pt x="160" y="72"/>
                  </a:lnTo>
                  <a:lnTo>
                    <a:pt x="160" y="76"/>
                  </a:lnTo>
                  <a:lnTo>
                    <a:pt x="156" y="80"/>
                  </a:lnTo>
                  <a:lnTo>
                    <a:pt x="156" y="76"/>
                  </a:lnTo>
                  <a:lnTo>
                    <a:pt x="152" y="80"/>
                  </a:lnTo>
                  <a:lnTo>
                    <a:pt x="148" y="80"/>
                  </a:lnTo>
                  <a:lnTo>
                    <a:pt x="148" y="76"/>
                  </a:lnTo>
                  <a:lnTo>
                    <a:pt x="144" y="76"/>
                  </a:lnTo>
                  <a:lnTo>
                    <a:pt x="144" y="80"/>
                  </a:lnTo>
                  <a:lnTo>
                    <a:pt x="144" y="82"/>
                  </a:lnTo>
                  <a:lnTo>
                    <a:pt x="144" y="86"/>
                  </a:lnTo>
                  <a:lnTo>
                    <a:pt x="148" y="86"/>
                  </a:lnTo>
                  <a:lnTo>
                    <a:pt x="148" y="90"/>
                  </a:lnTo>
                  <a:lnTo>
                    <a:pt x="148" y="94"/>
                  </a:lnTo>
                  <a:lnTo>
                    <a:pt x="148" y="98"/>
                  </a:lnTo>
                  <a:lnTo>
                    <a:pt x="148" y="102"/>
                  </a:lnTo>
                  <a:lnTo>
                    <a:pt x="148" y="98"/>
                  </a:lnTo>
                  <a:lnTo>
                    <a:pt x="152" y="98"/>
                  </a:lnTo>
                  <a:lnTo>
                    <a:pt x="156" y="98"/>
                  </a:lnTo>
                  <a:lnTo>
                    <a:pt x="156" y="102"/>
                  </a:lnTo>
                  <a:lnTo>
                    <a:pt x="156" y="106"/>
                  </a:lnTo>
                  <a:lnTo>
                    <a:pt x="160" y="106"/>
                  </a:lnTo>
                  <a:lnTo>
                    <a:pt x="162" y="106"/>
                  </a:lnTo>
                  <a:lnTo>
                    <a:pt x="166" y="110"/>
                  </a:lnTo>
                  <a:lnTo>
                    <a:pt x="170" y="110"/>
                  </a:lnTo>
                  <a:lnTo>
                    <a:pt x="166" y="112"/>
                  </a:lnTo>
                  <a:lnTo>
                    <a:pt x="170" y="112"/>
                  </a:lnTo>
                  <a:lnTo>
                    <a:pt x="174" y="116"/>
                  </a:lnTo>
                  <a:lnTo>
                    <a:pt x="178" y="116"/>
                  </a:lnTo>
                  <a:lnTo>
                    <a:pt x="178" y="120"/>
                  </a:lnTo>
                  <a:lnTo>
                    <a:pt x="182" y="120"/>
                  </a:lnTo>
                  <a:lnTo>
                    <a:pt x="178" y="120"/>
                  </a:lnTo>
                  <a:lnTo>
                    <a:pt x="174" y="124"/>
                  </a:lnTo>
                  <a:lnTo>
                    <a:pt x="174" y="128"/>
                  </a:lnTo>
                  <a:lnTo>
                    <a:pt x="170" y="128"/>
                  </a:lnTo>
                  <a:lnTo>
                    <a:pt x="170" y="132"/>
                  </a:lnTo>
                  <a:lnTo>
                    <a:pt x="166" y="136"/>
                  </a:lnTo>
                  <a:lnTo>
                    <a:pt x="170" y="136"/>
                  </a:lnTo>
                  <a:lnTo>
                    <a:pt x="170" y="140"/>
                  </a:lnTo>
                  <a:lnTo>
                    <a:pt x="166" y="140"/>
                  </a:lnTo>
                  <a:lnTo>
                    <a:pt x="166" y="142"/>
                  </a:lnTo>
                  <a:lnTo>
                    <a:pt x="166" y="146"/>
                  </a:lnTo>
                  <a:lnTo>
                    <a:pt x="170" y="146"/>
                  </a:lnTo>
                  <a:lnTo>
                    <a:pt x="170" y="150"/>
                  </a:lnTo>
                  <a:lnTo>
                    <a:pt x="174" y="150"/>
                  </a:lnTo>
                  <a:lnTo>
                    <a:pt x="174" y="146"/>
                  </a:lnTo>
                  <a:lnTo>
                    <a:pt x="174" y="150"/>
                  </a:lnTo>
                  <a:lnTo>
                    <a:pt x="178" y="150"/>
                  </a:lnTo>
                  <a:lnTo>
                    <a:pt x="182" y="154"/>
                  </a:lnTo>
                  <a:lnTo>
                    <a:pt x="186" y="158"/>
                  </a:lnTo>
                  <a:lnTo>
                    <a:pt x="190" y="162"/>
                  </a:lnTo>
                  <a:lnTo>
                    <a:pt x="192" y="162"/>
                  </a:lnTo>
                  <a:lnTo>
                    <a:pt x="196" y="162"/>
                  </a:lnTo>
                  <a:lnTo>
                    <a:pt x="196" y="166"/>
                  </a:lnTo>
                  <a:lnTo>
                    <a:pt x="200" y="166"/>
                  </a:lnTo>
                  <a:lnTo>
                    <a:pt x="204" y="166"/>
                  </a:lnTo>
                  <a:lnTo>
                    <a:pt x="204" y="170"/>
                  </a:lnTo>
                  <a:lnTo>
                    <a:pt x="208" y="170"/>
                  </a:lnTo>
                  <a:lnTo>
                    <a:pt x="212" y="170"/>
                  </a:lnTo>
                  <a:lnTo>
                    <a:pt x="212" y="172"/>
                  </a:lnTo>
                  <a:lnTo>
                    <a:pt x="212" y="170"/>
                  </a:lnTo>
                  <a:lnTo>
                    <a:pt x="216" y="170"/>
                  </a:lnTo>
                  <a:lnTo>
                    <a:pt x="218" y="170"/>
                  </a:lnTo>
                  <a:lnTo>
                    <a:pt x="218" y="172"/>
                  </a:lnTo>
                  <a:lnTo>
                    <a:pt x="218" y="170"/>
                  </a:lnTo>
                  <a:lnTo>
                    <a:pt x="222" y="170"/>
                  </a:lnTo>
                  <a:lnTo>
                    <a:pt x="226" y="172"/>
                  </a:lnTo>
                  <a:lnTo>
                    <a:pt x="230" y="172"/>
                  </a:lnTo>
                  <a:lnTo>
                    <a:pt x="230" y="176"/>
                  </a:lnTo>
                  <a:lnTo>
                    <a:pt x="234" y="176"/>
                  </a:lnTo>
                  <a:lnTo>
                    <a:pt x="234" y="180"/>
                  </a:lnTo>
                  <a:lnTo>
                    <a:pt x="238" y="180"/>
                  </a:lnTo>
                  <a:lnTo>
                    <a:pt x="238" y="184"/>
                  </a:lnTo>
                  <a:lnTo>
                    <a:pt x="242" y="184"/>
                  </a:lnTo>
                  <a:lnTo>
                    <a:pt x="242" y="180"/>
                  </a:lnTo>
                  <a:lnTo>
                    <a:pt x="246" y="180"/>
                  </a:lnTo>
                  <a:lnTo>
                    <a:pt x="246" y="184"/>
                  </a:lnTo>
                  <a:lnTo>
                    <a:pt x="248" y="188"/>
                  </a:lnTo>
                  <a:lnTo>
                    <a:pt x="248" y="184"/>
                  </a:lnTo>
                  <a:lnTo>
                    <a:pt x="252" y="184"/>
                  </a:lnTo>
                  <a:lnTo>
                    <a:pt x="256" y="184"/>
                  </a:lnTo>
                  <a:lnTo>
                    <a:pt x="256" y="188"/>
                  </a:lnTo>
                  <a:lnTo>
                    <a:pt x="260" y="188"/>
                  </a:lnTo>
                  <a:lnTo>
                    <a:pt x="264" y="188"/>
                  </a:lnTo>
                  <a:lnTo>
                    <a:pt x="268" y="188"/>
                  </a:lnTo>
                  <a:lnTo>
                    <a:pt x="268" y="192"/>
                  </a:lnTo>
                  <a:lnTo>
                    <a:pt x="272" y="188"/>
                  </a:lnTo>
                  <a:lnTo>
                    <a:pt x="274" y="188"/>
                  </a:lnTo>
                  <a:lnTo>
                    <a:pt x="278" y="188"/>
                  </a:lnTo>
                  <a:lnTo>
                    <a:pt x="278" y="192"/>
                  </a:lnTo>
                  <a:lnTo>
                    <a:pt x="278" y="188"/>
                  </a:lnTo>
                  <a:lnTo>
                    <a:pt x="282" y="184"/>
                  </a:lnTo>
                  <a:lnTo>
                    <a:pt x="282" y="180"/>
                  </a:lnTo>
                  <a:lnTo>
                    <a:pt x="278" y="180"/>
                  </a:lnTo>
                  <a:lnTo>
                    <a:pt x="278" y="176"/>
                  </a:lnTo>
                  <a:lnTo>
                    <a:pt x="278" y="172"/>
                  </a:lnTo>
                  <a:lnTo>
                    <a:pt x="278" y="170"/>
                  </a:lnTo>
                  <a:lnTo>
                    <a:pt x="282" y="166"/>
                  </a:lnTo>
                  <a:lnTo>
                    <a:pt x="282" y="162"/>
                  </a:lnTo>
                  <a:lnTo>
                    <a:pt x="278" y="162"/>
                  </a:lnTo>
                  <a:lnTo>
                    <a:pt x="282" y="162"/>
                  </a:lnTo>
                  <a:lnTo>
                    <a:pt x="286" y="158"/>
                  </a:lnTo>
                  <a:lnTo>
                    <a:pt x="290" y="158"/>
                  </a:lnTo>
                  <a:lnTo>
                    <a:pt x="290" y="162"/>
                  </a:lnTo>
                  <a:lnTo>
                    <a:pt x="290" y="166"/>
                  </a:lnTo>
                  <a:lnTo>
                    <a:pt x="290" y="170"/>
                  </a:lnTo>
                  <a:lnTo>
                    <a:pt x="290" y="172"/>
                  </a:lnTo>
                  <a:lnTo>
                    <a:pt x="290" y="176"/>
                  </a:lnTo>
                  <a:lnTo>
                    <a:pt x="290" y="180"/>
                  </a:lnTo>
                  <a:lnTo>
                    <a:pt x="294" y="180"/>
                  </a:lnTo>
                  <a:lnTo>
                    <a:pt x="298" y="180"/>
                  </a:lnTo>
                  <a:lnTo>
                    <a:pt x="302" y="180"/>
                  </a:lnTo>
                  <a:lnTo>
                    <a:pt x="302" y="184"/>
                  </a:lnTo>
                  <a:lnTo>
                    <a:pt x="304" y="184"/>
                  </a:lnTo>
                  <a:lnTo>
                    <a:pt x="308" y="184"/>
                  </a:lnTo>
                  <a:lnTo>
                    <a:pt x="308" y="180"/>
                  </a:lnTo>
                  <a:lnTo>
                    <a:pt x="312" y="180"/>
                  </a:lnTo>
                  <a:lnTo>
                    <a:pt x="316" y="180"/>
                  </a:lnTo>
                  <a:lnTo>
                    <a:pt x="316" y="184"/>
                  </a:lnTo>
                  <a:lnTo>
                    <a:pt x="320" y="184"/>
                  </a:lnTo>
                  <a:lnTo>
                    <a:pt x="324" y="180"/>
                  </a:lnTo>
                  <a:lnTo>
                    <a:pt x="324" y="184"/>
                  </a:lnTo>
                  <a:lnTo>
                    <a:pt x="328" y="184"/>
                  </a:lnTo>
                  <a:lnTo>
                    <a:pt x="328" y="180"/>
                  </a:lnTo>
                  <a:lnTo>
                    <a:pt x="332" y="180"/>
                  </a:lnTo>
                  <a:lnTo>
                    <a:pt x="334" y="180"/>
                  </a:lnTo>
                  <a:lnTo>
                    <a:pt x="338" y="180"/>
                  </a:lnTo>
                  <a:lnTo>
                    <a:pt x="334" y="176"/>
                  </a:lnTo>
                  <a:lnTo>
                    <a:pt x="338" y="172"/>
                  </a:lnTo>
                  <a:lnTo>
                    <a:pt x="334" y="172"/>
                  </a:lnTo>
                  <a:lnTo>
                    <a:pt x="334" y="170"/>
                  </a:lnTo>
                  <a:lnTo>
                    <a:pt x="332" y="170"/>
                  </a:lnTo>
                  <a:lnTo>
                    <a:pt x="332" y="166"/>
                  </a:lnTo>
                  <a:lnTo>
                    <a:pt x="334" y="166"/>
                  </a:lnTo>
                  <a:lnTo>
                    <a:pt x="338" y="166"/>
                  </a:lnTo>
                  <a:lnTo>
                    <a:pt x="338" y="162"/>
                  </a:lnTo>
                  <a:lnTo>
                    <a:pt x="338" y="166"/>
                  </a:lnTo>
                  <a:lnTo>
                    <a:pt x="342" y="162"/>
                  </a:lnTo>
                  <a:lnTo>
                    <a:pt x="346" y="162"/>
                  </a:lnTo>
                  <a:lnTo>
                    <a:pt x="346" y="158"/>
                  </a:lnTo>
                  <a:lnTo>
                    <a:pt x="350" y="154"/>
                  </a:lnTo>
                  <a:lnTo>
                    <a:pt x="354" y="154"/>
                  </a:lnTo>
                  <a:lnTo>
                    <a:pt x="354" y="150"/>
                  </a:lnTo>
                  <a:lnTo>
                    <a:pt x="358" y="146"/>
                  </a:lnTo>
                  <a:lnTo>
                    <a:pt x="360" y="146"/>
                  </a:lnTo>
                  <a:lnTo>
                    <a:pt x="364" y="146"/>
                  </a:lnTo>
                  <a:lnTo>
                    <a:pt x="364" y="142"/>
                  </a:lnTo>
                  <a:lnTo>
                    <a:pt x="368" y="140"/>
                  </a:lnTo>
                  <a:lnTo>
                    <a:pt x="372" y="140"/>
                  </a:lnTo>
                  <a:lnTo>
                    <a:pt x="372" y="136"/>
                  </a:lnTo>
                  <a:lnTo>
                    <a:pt x="376" y="136"/>
                  </a:lnTo>
                  <a:lnTo>
                    <a:pt x="376" y="140"/>
                  </a:lnTo>
                  <a:lnTo>
                    <a:pt x="380" y="140"/>
                  </a:lnTo>
                  <a:lnTo>
                    <a:pt x="384" y="142"/>
                  </a:lnTo>
                  <a:lnTo>
                    <a:pt x="384" y="140"/>
                  </a:lnTo>
                  <a:lnTo>
                    <a:pt x="388" y="140"/>
                  </a:lnTo>
                  <a:lnTo>
                    <a:pt x="388" y="136"/>
                  </a:lnTo>
                  <a:lnTo>
                    <a:pt x="390" y="136"/>
                  </a:lnTo>
                  <a:lnTo>
                    <a:pt x="394" y="132"/>
                  </a:lnTo>
                  <a:lnTo>
                    <a:pt x="394" y="136"/>
                  </a:lnTo>
                  <a:lnTo>
                    <a:pt x="394" y="140"/>
                  </a:lnTo>
                  <a:lnTo>
                    <a:pt x="398" y="136"/>
                  </a:lnTo>
                  <a:lnTo>
                    <a:pt x="398" y="140"/>
                  </a:lnTo>
                  <a:lnTo>
                    <a:pt x="394" y="140"/>
                  </a:lnTo>
                  <a:lnTo>
                    <a:pt x="394" y="142"/>
                  </a:lnTo>
                  <a:lnTo>
                    <a:pt x="398" y="142"/>
                  </a:lnTo>
                  <a:lnTo>
                    <a:pt x="398" y="140"/>
                  </a:lnTo>
                  <a:lnTo>
                    <a:pt x="398" y="142"/>
                  </a:lnTo>
                  <a:lnTo>
                    <a:pt x="402" y="146"/>
                  </a:lnTo>
                  <a:lnTo>
                    <a:pt x="398" y="150"/>
                  </a:lnTo>
                  <a:lnTo>
                    <a:pt x="398" y="154"/>
                  </a:lnTo>
                  <a:lnTo>
                    <a:pt x="402" y="150"/>
                  </a:lnTo>
                  <a:lnTo>
                    <a:pt x="402" y="154"/>
                  </a:lnTo>
                  <a:lnTo>
                    <a:pt x="406" y="154"/>
                  </a:lnTo>
                  <a:lnTo>
                    <a:pt x="410" y="154"/>
                  </a:lnTo>
                  <a:lnTo>
                    <a:pt x="410" y="158"/>
                  </a:lnTo>
                  <a:lnTo>
                    <a:pt x="414" y="162"/>
                  </a:lnTo>
                  <a:lnTo>
                    <a:pt x="410" y="162"/>
                  </a:lnTo>
                  <a:lnTo>
                    <a:pt x="410" y="166"/>
                  </a:lnTo>
                  <a:lnTo>
                    <a:pt x="406" y="166"/>
                  </a:lnTo>
                  <a:lnTo>
                    <a:pt x="406" y="170"/>
                  </a:lnTo>
                  <a:lnTo>
                    <a:pt x="406" y="172"/>
                  </a:lnTo>
                  <a:lnTo>
                    <a:pt x="410" y="176"/>
                  </a:lnTo>
                  <a:lnTo>
                    <a:pt x="406" y="176"/>
                  </a:lnTo>
                  <a:lnTo>
                    <a:pt x="406" y="172"/>
                  </a:lnTo>
                  <a:lnTo>
                    <a:pt x="402" y="172"/>
                  </a:lnTo>
                  <a:lnTo>
                    <a:pt x="398" y="172"/>
                  </a:lnTo>
                  <a:lnTo>
                    <a:pt x="394" y="172"/>
                  </a:lnTo>
                  <a:lnTo>
                    <a:pt x="390" y="176"/>
                  </a:lnTo>
                  <a:lnTo>
                    <a:pt x="388" y="180"/>
                  </a:lnTo>
                  <a:lnTo>
                    <a:pt x="384" y="180"/>
                  </a:lnTo>
                  <a:lnTo>
                    <a:pt x="384" y="184"/>
                  </a:lnTo>
                  <a:lnTo>
                    <a:pt x="380" y="184"/>
                  </a:lnTo>
                  <a:lnTo>
                    <a:pt x="380" y="188"/>
                  </a:lnTo>
                  <a:lnTo>
                    <a:pt x="380" y="192"/>
                  </a:lnTo>
                  <a:lnTo>
                    <a:pt x="380" y="196"/>
                  </a:lnTo>
                  <a:lnTo>
                    <a:pt x="380" y="198"/>
                  </a:lnTo>
                  <a:lnTo>
                    <a:pt x="380" y="202"/>
                  </a:lnTo>
                  <a:lnTo>
                    <a:pt x="376" y="202"/>
                  </a:lnTo>
                  <a:lnTo>
                    <a:pt x="376" y="206"/>
                  </a:lnTo>
                  <a:lnTo>
                    <a:pt x="372" y="206"/>
                  </a:lnTo>
                  <a:lnTo>
                    <a:pt x="372" y="210"/>
                  </a:lnTo>
                  <a:lnTo>
                    <a:pt x="376" y="214"/>
                  </a:lnTo>
                  <a:lnTo>
                    <a:pt x="372" y="218"/>
                  </a:lnTo>
                  <a:lnTo>
                    <a:pt x="372" y="222"/>
                  </a:lnTo>
                  <a:lnTo>
                    <a:pt x="368" y="226"/>
                  </a:lnTo>
                  <a:lnTo>
                    <a:pt x="368" y="228"/>
                  </a:lnTo>
                  <a:lnTo>
                    <a:pt x="368" y="232"/>
                  </a:lnTo>
                  <a:lnTo>
                    <a:pt x="364" y="236"/>
                  </a:lnTo>
                  <a:lnTo>
                    <a:pt x="364" y="232"/>
                  </a:lnTo>
                  <a:lnTo>
                    <a:pt x="360" y="232"/>
                  </a:lnTo>
                  <a:lnTo>
                    <a:pt x="358" y="232"/>
                  </a:lnTo>
                  <a:lnTo>
                    <a:pt x="354" y="232"/>
                  </a:lnTo>
                  <a:lnTo>
                    <a:pt x="354" y="228"/>
                  </a:lnTo>
                  <a:lnTo>
                    <a:pt x="354" y="232"/>
                  </a:lnTo>
                  <a:lnTo>
                    <a:pt x="354" y="236"/>
                  </a:lnTo>
                  <a:lnTo>
                    <a:pt x="358" y="240"/>
                  </a:lnTo>
                  <a:lnTo>
                    <a:pt x="354" y="244"/>
                  </a:lnTo>
                  <a:lnTo>
                    <a:pt x="354" y="248"/>
                  </a:lnTo>
                  <a:lnTo>
                    <a:pt x="354" y="252"/>
                  </a:lnTo>
                  <a:lnTo>
                    <a:pt x="354" y="248"/>
                  </a:lnTo>
                  <a:lnTo>
                    <a:pt x="350" y="248"/>
                  </a:lnTo>
                  <a:lnTo>
                    <a:pt x="350" y="252"/>
                  </a:lnTo>
                  <a:lnTo>
                    <a:pt x="350" y="256"/>
                  </a:lnTo>
                  <a:lnTo>
                    <a:pt x="350" y="258"/>
                  </a:lnTo>
                  <a:lnTo>
                    <a:pt x="354" y="258"/>
                  </a:lnTo>
                  <a:lnTo>
                    <a:pt x="354" y="262"/>
                  </a:lnTo>
                  <a:lnTo>
                    <a:pt x="354" y="266"/>
                  </a:lnTo>
                  <a:lnTo>
                    <a:pt x="350" y="266"/>
                  </a:lnTo>
                  <a:lnTo>
                    <a:pt x="350" y="262"/>
                  </a:lnTo>
                  <a:lnTo>
                    <a:pt x="350" y="266"/>
                  </a:lnTo>
                  <a:lnTo>
                    <a:pt x="346" y="266"/>
                  </a:lnTo>
                  <a:lnTo>
                    <a:pt x="342" y="270"/>
                  </a:lnTo>
                  <a:lnTo>
                    <a:pt x="342" y="266"/>
                  </a:lnTo>
                  <a:lnTo>
                    <a:pt x="342" y="262"/>
                  </a:lnTo>
                  <a:lnTo>
                    <a:pt x="342" y="258"/>
                  </a:lnTo>
                  <a:lnTo>
                    <a:pt x="342" y="256"/>
                  </a:lnTo>
                  <a:lnTo>
                    <a:pt x="342" y="252"/>
                  </a:lnTo>
                  <a:lnTo>
                    <a:pt x="338" y="248"/>
                  </a:lnTo>
                  <a:lnTo>
                    <a:pt x="342" y="248"/>
                  </a:lnTo>
                  <a:lnTo>
                    <a:pt x="342" y="244"/>
                  </a:lnTo>
                  <a:lnTo>
                    <a:pt x="338" y="244"/>
                  </a:lnTo>
                  <a:lnTo>
                    <a:pt x="338" y="240"/>
                  </a:lnTo>
                  <a:lnTo>
                    <a:pt x="338" y="236"/>
                  </a:lnTo>
                  <a:lnTo>
                    <a:pt x="334" y="240"/>
                  </a:lnTo>
                  <a:lnTo>
                    <a:pt x="334" y="236"/>
                  </a:lnTo>
                  <a:lnTo>
                    <a:pt x="334" y="240"/>
                  </a:lnTo>
                  <a:lnTo>
                    <a:pt x="334" y="244"/>
                  </a:lnTo>
                  <a:lnTo>
                    <a:pt x="332" y="244"/>
                  </a:lnTo>
                  <a:lnTo>
                    <a:pt x="332" y="248"/>
                  </a:lnTo>
                  <a:lnTo>
                    <a:pt x="332" y="252"/>
                  </a:lnTo>
                  <a:lnTo>
                    <a:pt x="328" y="252"/>
                  </a:lnTo>
                  <a:lnTo>
                    <a:pt x="328" y="248"/>
                  </a:lnTo>
                  <a:lnTo>
                    <a:pt x="328" y="244"/>
                  </a:lnTo>
                  <a:lnTo>
                    <a:pt x="328" y="248"/>
                  </a:lnTo>
                  <a:lnTo>
                    <a:pt x="324" y="244"/>
                  </a:lnTo>
                  <a:lnTo>
                    <a:pt x="324" y="240"/>
                  </a:lnTo>
                  <a:lnTo>
                    <a:pt x="324" y="236"/>
                  </a:lnTo>
                  <a:lnTo>
                    <a:pt x="324" y="232"/>
                  </a:lnTo>
                  <a:lnTo>
                    <a:pt x="328" y="228"/>
                  </a:lnTo>
                  <a:lnTo>
                    <a:pt x="328" y="232"/>
                  </a:lnTo>
                  <a:lnTo>
                    <a:pt x="328" y="228"/>
                  </a:lnTo>
                  <a:lnTo>
                    <a:pt x="332" y="228"/>
                  </a:lnTo>
                  <a:lnTo>
                    <a:pt x="334" y="228"/>
                  </a:lnTo>
                  <a:lnTo>
                    <a:pt x="334" y="226"/>
                  </a:lnTo>
                  <a:lnTo>
                    <a:pt x="338" y="226"/>
                  </a:lnTo>
                  <a:lnTo>
                    <a:pt x="338" y="222"/>
                  </a:lnTo>
                  <a:lnTo>
                    <a:pt x="338" y="218"/>
                  </a:lnTo>
                  <a:lnTo>
                    <a:pt x="342" y="218"/>
                  </a:lnTo>
                  <a:lnTo>
                    <a:pt x="342" y="214"/>
                  </a:lnTo>
                  <a:lnTo>
                    <a:pt x="338" y="214"/>
                  </a:lnTo>
                  <a:lnTo>
                    <a:pt x="338" y="210"/>
                  </a:lnTo>
                  <a:lnTo>
                    <a:pt x="334" y="210"/>
                  </a:lnTo>
                  <a:lnTo>
                    <a:pt x="332" y="210"/>
                  </a:lnTo>
                  <a:lnTo>
                    <a:pt x="328" y="210"/>
                  </a:lnTo>
                  <a:lnTo>
                    <a:pt x="324" y="210"/>
                  </a:lnTo>
                  <a:lnTo>
                    <a:pt x="320" y="210"/>
                  </a:lnTo>
                  <a:lnTo>
                    <a:pt x="316" y="210"/>
                  </a:lnTo>
                  <a:lnTo>
                    <a:pt x="312" y="210"/>
                  </a:lnTo>
                  <a:lnTo>
                    <a:pt x="308" y="210"/>
                  </a:lnTo>
                  <a:lnTo>
                    <a:pt x="304" y="210"/>
                  </a:lnTo>
                  <a:lnTo>
                    <a:pt x="304" y="206"/>
                  </a:lnTo>
                  <a:lnTo>
                    <a:pt x="304" y="202"/>
                  </a:lnTo>
                  <a:lnTo>
                    <a:pt x="304" y="198"/>
                  </a:lnTo>
                  <a:lnTo>
                    <a:pt x="304" y="196"/>
                  </a:lnTo>
                  <a:lnTo>
                    <a:pt x="302" y="196"/>
                  </a:lnTo>
                  <a:lnTo>
                    <a:pt x="302" y="192"/>
                  </a:lnTo>
                  <a:lnTo>
                    <a:pt x="302" y="196"/>
                  </a:lnTo>
                  <a:lnTo>
                    <a:pt x="298" y="196"/>
                  </a:lnTo>
                  <a:lnTo>
                    <a:pt x="294" y="196"/>
                  </a:lnTo>
                  <a:lnTo>
                    <a:pt x="294" y="192"/>
                  </a:lnTo>
                  <a:lnTo>
                    <a:pt x="294" y="188"/>
                  </a:lnTo>
                  <a:lnTo>
                    <a:pt x="290" y="188"/>
                  </a:lnTo>
                  <a:lnTo>
                    <a:pt x="290" y="192"/>
                  </a:lnTo>
                  <a:lnTo>
                    <a:pt x="294" y="192"/>
                  </a:lnTo>
                  <a:lnTo>
                    <a:pt x="290" y="192"/>
                  </a:lnTo>
                  <a:lnTo>
                    <a:pt x="290" y="188"/>
                  </a:lnTo>
                  <a:lnTo>
                    <a:pt x="286" y="188"/>
                  </a:lnTo>
                  <a:lnTo>
                    <a:pt x="286" y="184"/>
                  </a:lnTo>
                  <a:lnTo>
                    <a:pt x="282" y="188"/>
                  </a:lnTo>
                  <a:lnTo>
                    <a:pt x="286" y="188"/>
                  </a:lnTo>
                  <a:lnTo>
                    <a:pt x="286" y="192"/>
                  </a:lnTo>
                  <a:lnTo>
                    <a:pt x="282" y="192"/>
                  </a:lnTo>
                  <a:lnTo>
                    <a:pt x="282" y="196"/>
                  </a:lnTo>
                  <a:lnTo>
                    <a:pt x="278" y="198"/>
                  </a:lnTo>
                  <a:lnTo>
                    <a:pt x="282" y="198"/>
                  </a:lnTo>
                  <a:lnTo>
                    <a:pt x="286" y="202"/>
                  </a:lnTo>
                  <a:lnTo>
                    <a:pt x="286" y="206"/>
                  </a:lnTo>
                  <a:lnTo>
                    <a:pt x="290" y="206"/>
                  </a:lnTo>
                  <a:lnTo>
                    <a:pt x="290" y="210"/>
                  </a:lnTo>
                  <a:lnTo>
                    <a:pt x="294" y="210"/>
                  </a:lnTo>
                  <a:lnTo>
                    <a:pt x="290" y="210"/>
                  </a:lnTo>
                  <a:lnTo>
                    <a:pt x="286" y="210"/>
                  </a:lnTo>
                  <a:lnTo>
                    <a:pt x="286" y="214"/>
                  </a:lnTo>
                  <a:lnTo>
                    <a:pt x="282" y="214"/>
                  </a:lnTo>
                  <a:lnTo>
                    <a:pt x="282" y="218"/>
                  </a:lnTo>
                  <a:lnTo>
                    <a:pt x="282" y="214"/>
                  </a:lnTo>
                  <a:lnTo>
                    <a:pt x="278" y="218"/>
                  </a:lnTo>
                  <a:lnTo>
                    <a:pt x="282" y="218"/>
                  </a:lnTo>
                  <a:lnTo>
                    <a:pt x="278" y="218"/>
                  </a:lnTo>
                  <a:lnTo>
                    <a:pt x="278" y="222"/>
                  </a:lnTo>
                  <a:lnTo>
                    <a:pt x="282" y="226"/>
                  </a:lnTo>
                  <a:lnTo>
                    <a:pt x="286" y="226"/>
                  </a:lnTo>
                  <a:lnTo>
                    <a:pt x="286" y="228"/>
                  </a:lnTo>
                  <a:lnTo>
                    <a:pt x="286" y="226"/>
                  </a:lnTo>
                  <a:lnTo>
                    <a:pt x="290" y="226"/>
                  </a:lnTo>
                  <a:lnTo>
                    <a:pt x="290" y="228"/>
                  </a:lnTo>
                  <a:lnTo>
                    <a:pt x="290" y="232"/>
                  </a:lnTo>
                  <a:lnTo>
                    <a:pt x="286" y="236"/>
                  </a:lnTo>
                  <a:lnTo>
                    <a:pt x="286" y="240"/>
                  </a:lnTo>
                  <a:lnTo>
                    <a:pt x="290" y="240"/>
                  </a:lnTo>
                  <a:lnTo>
                    <a:pt x="290" y="244"/>
                  </a:lnTo>
                  <a:lnTo>
                    <a:pt x="290" y="248"/>
                  </a:lnTo>
                  <a:lnTo>
                    <a:pt x="294" y="248"/>
                  </a:lnTo>
                  <a:lnTo>
                    <a:pt x="290" y="248"/>
                  </a:lnTo>
                  <a:lnTo>
                    <a:pt x="290" y="252"/>
                  </a:lnTo>
                  <a:lnTo>
                    <a:pt x="294" y="262"/>
                  </a:lnTo>
                  <a:lnTo>
                    <a:pt x="294" y="266"/>
                  </a:lnTo>
                  <a:lnTo>
                    <a:pt x="294" y="270"/>
                  </a:lnTo>
                  <a:lnTo>
                    <a:pt x="294" y="274"/>
                  </a:lnTo>
                  <a:lnTo>
                    <a:pt x="290" y="274"/>
                  </a:lnTo>
                  <a:lnTo>
                    <a:pt x="290" y="278"/>
                  </a:lnTo>
                  <a:lnTo>
                    <a:pt x="290" y="274"/>
                  </a:lnTo>
                  <a:lnTo>
                    <a:pt x="290" y="270"/>
                  </a:lnTo>
                  <a:lnTo>
                    <a:pt x="290" y="266"/>
                  </a:lnTo>
                  <a:lnTo>
                    <a:pt x="290" y="270"/>
                  </a:lnTo>
                  <a:lnTo>
                    <a:pt x="286" y="270"/>
                  </a:lnTo>
                  <a:lnTo>
                    <a:pt x="286" y="266"/>
                  </a:lnTo>
                  <a:lnTo>
                    <a:pt x="290" y="266"/>
                  </a:lnTo>
                  <a:lnTo>
                    <a:pt x="286" y="266"/>
                  </a:lnTo>
                  <a:lnTo>
                    <a:pt x="286" y="270"/>
                  </a:lnTo>
                  <a:lnTo>
                    <a:pt x="286" y="274"/>
                  </a:lnTo>
                  <a:lnTo>
                    <a:pt x="286" y="278"/>
                  </a:lnTo>
                  <a:lnTo>
                    <a:pt x="286" y="274"/>
                  </a:lnTo>
                  <a:lnTo>
                    <a:pt x="286" y="270"/>
                  </a:lnTo>
                  <a:lnTo>
                    <a:pt x="286" y="274"/>
                  </a:lnTo>
                  <a:lnTo>
                    <a:pt x="282" y="274"/>
                  </a:lnTo>
                  <a:lnTo>
                    <a:pt x="282" y="270"/>
                  </a:lnTo>
                  <a:lnTo>
                    <a:pt x="282" y="274"/>
                  </a:lnTo>
                  <a:lnTo>
                    <a:pt x="282" y="278"/>
                  </a:lnTo>
                  <a:lnTo>
                    <a:pt x="282" y="274"/>
                  </a:lnTo>
                  <a:lnTo>
                    <a:pt x="282" y="270"/>
                  </a:lnTo>
                  <a:lnTo>
                    <a:pt x="278" y="270"/>
                  </a:lnTo>
                  <a:lnTo>
                    <a:pt x="282" y="266"/>
                  </a:lnTo>
                  <a:lnTo>
                    <a:pt x="278" y="262"/>
                  </a:lnTo>
                  <a:lnTo>
                    <a:pt x="278" y="258"/>
                  </a:lnTo>
                  <a:lnTo>
                    <a:pt x="278" y="262"/>
                  </a:lnTo>
                  <a:lnTo>
                    <a:pt x="278" y="266"/>
                  </a:lnTo>
                  <a:lnTo>
                    <a:pt x="282" y="266"/>
                  </a:lnTo>
                  <a:lnTo>
                    <a:pt x="278" y="266"/>
                  </a:lnTo>
                  <a:lnTo>
                    <a:pt x="278" y="270"/>
                  </a:lnTo>
                  <a:lnTo>
                    <a:pt x="274" y="274"/>
                  </a:lnTo>
                  <a:lnTo>
                    <a:pt x="272" y="274"/>
                  </a:lnTo>
                  <a:lnTo>
                    <a:pt x="268" y="278"/>
                  </a:lnTo>
                  <a:lnTo>
                    <a:pt x="264" y="278"/>
                  </a:lnTo>
                  <a:lnTo>
                    <a:pt x="264" y="282"/>
                  </a:lnTo>
                  <a:lnTo>
                    <a:pt x="264" y="286"/>
                  </a:lnTo>
                  <a:lnTo>
                    <a:pt x="264" y="288"/>
                  </a:lnTo>
                  <a:lnTo>
                    <a:pt x="264" y="292"/>
                  </a:lnTo>
                  <a:lnTo>
                    <a:pt x="260" y="292"/>
                  </a:lnTo>
                  <a:lnTo>
                    <a:pt x="260" y="296"/>
                  </a:lnTo>
                  <a:lnTo>
                    <a:pt x="260" y="300"/>
                  </a:lnTo>
                  <a:lnTo>
                    <a:pt x="256" y="300"/>
                  </a:lnTo>
                  <a:lnTo>
                    <a:pt x="256" y="302"/>
                  </a:lnTo>
                  <a:lnTo>
                    <a:pt x="252" y="302"/>
                  </a:lnTo>
                  <a:lnTo>
                    <a:pt x="256" y="302"/>
                  </a:lnTo>
                  <a:lnTo>
                    <a:pt x="252" y="302"/>
                  </a:lnTo>
                  <a:lnTo>
                    <a:pt x="252" y="306"/>
                  </a:lnTo>
                  <a:lnTo>
                    <a:pt x="248" y="306"/>
                  </a:lnTo>
                  <a:lnTo>
                    <a:pt x="246" y="306"/>
                  </a:lnTo>
                  <a:lnTo>
                    <a:pt x="242" y="310"/>
                  </a:lnTo>
                  <a:lnTo>
                    <a:pt x="242" y="306"/>
                  </a:lnTo>
                  <a:lnTo>
                    <a:pt x="246" y="306"/>
                  </a:lnTo>
                  <a:lnTo>
                    <a:pt x="242" y="302"/>
                  </a:lnTo>
                  <a:lnTo>
                    <a:pt x="242" y="306"/>
                  </a:lnTo>
                  <a:lnTo>
                    <a:pt x="238" y="306"/>
                  </a:lnTo>
                  <a:lnTo>
                    <a:pt x="238" y="310"/>
                  </a:lnTo>
                  <a:lnTo>
                    <a:pt x="242" y="310"/>
                  </a:lnTo>
                  <a:lnTo>
                    <a:pt x="242" y="306"/>
                  </a:lnTo>
                  <a:lnTo>
                    <a:pt x="242" y="310"/>
                  </a:lnTo>
                  <a:lnTo>
                    <a:pt x="238" y="310"/>
                  </a:lnTo>
                  <a:lnTo>
                    <a:pt x="238" y="314"/>
                  </a:lnTo>
                  <a:lnTo>
                    <a:pt x="234" y="318"/>
                  </a:lnTo>
                  <a:lnTo>
                    <a:pt x="230" y="318"/>
                  </a:lnTo>
                  <a:lnTo>
                    <a:pt x="234" y="318"/>
                  </a:lnTo>
                  <a:lnTo>
                    <a:pt x="230" y="322"/>
                  </a:lnTo>
                  <a:lnTo>
                    <a:pt x="230" y="326"/>
                  </a:lnTo>
                  <a:lnTo>
                    <a:pt x="226" y="330"/>
                  </a:lnTo>
                  <a:lnTo>
                    <a:pt x="222" y="332"/>
                  </a:lnTo>
                  <a:lnTo>
                    <a:pt x="218" y="332"/>
                  </a:lnTo>
                  <a:lnTo>
                    <a:pt x="218" y="336"/>
                  </a:lnTo>
                  <a:lnTo>
                    <a:pt x="216" y="336"/>
                  </a:lnTo>
                  <a:lnTo>
                    <a:pt x="216" y="340"/>
                  </a:lnTo>
                  <a:lnTo>
                    <a:pt x="212" y="340"/>
                  </a:lnTo>
                  <a:lnTo>
                    <a:pt x="212" y="344"/>
                  </a:lnTo>
                  <a:lnTo>
                    <a:pt x="208" y="348"/>
                  </a:lnTo>
                  <a:lnTo>
                    <a:pt x="204" y="348"/>
                  </a:lnTo>
                  <a:lnTo>
                    <a:pt x="204" y="352"/>
                  </a:lnTo>
                  <a:lnTo>
                    <a:pt x="200" y="352"/>
                  </a:lnTo>
                  <a:lnTo>
                    <a:pt x="200" y="356"/>
                  </a:lnTo>
                  <a:lnTo>
                    <a:pt x="196" y="356"/>
                  </a:lnTo>
                  <a:lnTo>
                    <a:pt x="196" y="358"/>
                  </a:lnTo>
                  <a:lnTo>
                    <a:pt x="200" y="358"/>
                  </a:lnTo>
                  <a:lnTo>
                    <a:pt x="196" y="358"/>
                  </a:lnTo>
                  <a:lnTo>
                    <a:pt x="196" y="362"/>
                  </a:lnTo>
                  <a:lnTo>
                    <a:pt x="196" y="366"/>
                  </a:lnTo>
                  <a:lnTo>
                    <a:pt x="192" y="366"/>
                  </a:lnTo>
                  <a:lnTo>
                    <a:pt x="190" y="366"/>
                  </a:lnTo>
                  <a:lnTo>
                    <a:pt x="186" y="366"/>
                  </a:lnTo>
                  <a:lnTo>
                    <a:pt x="182" y="366"/>
                  </a:lnTo>
                  <a:lnTo>
                    <a:pt x="182" y="370"/>
                  </a:lnTo>
                  <a:lnTo>
                    <a:pt x="182" y="374"/>
                  </a:lnTo>
                  <a:lnTo>
                    <a:pt x="178" y="374"/>
                  </a:lnTo>
                  <a:lnTo>
                    <a:pt x="178" y="378"/>
                  </a:lnTo>
                  <a:lnTo>
                    <a:pt x="178" y="374"/>
                  </a:lnTo>
                  <a:lnTo>
                    <a:pt x="178" y="378"/>
                  </a:lnTo>
                  <a:lnTo>
                    <a:pt x="178" y="374"/>
                  </a:lnTo>
                  <a:lnTo>
                    <a:pt x="174" y="374"/>
                  </a:lnTo>
                  <a:lnTo>
                    <a:pt x="170" y="378"/>
                  </a:lnTo>
                  <a:lnTo>
                    <a:pt x="166" y="382"/>
                  </a:lnTo>
                  <a:lnTo>
                    <a:pt x="166" y="386"/>
                  </a:lnTo>
                  <a:lnTo>
                    <a:pt x="166" y="388"/>
                  </a:lnTo>
                  <a:lnTo>
                    <a:pt x="166" y="392"/>
                  </a:lnTo>
                  <a:lnTo>
                    <a:pt x="166" y="396"/>
                  </a:lnTo>
                  <a:lnTo>
                    <a:pt x="166" y="400"/>
                  </a:lnTo>
                  <a:lnTo>
                    <a:pt x="166" y="404"/>
                  </a:lnTo>
                  <a:lnTo>
                    <a:pt x="166" y="408"/>
                  </a:lnTo>
                  <a:lnTo>
                    <a:pt x="166" y="412"/>
                  </a:lnTo>
                  <a:lnTo>
                    <a:pt x="170" y="412"/>
                  </a:lnTo>
                  <a:lnTo>
                    <a:pt x="166" y="412"/>
                  </a:lnTo>
                  <a:lnTo>
                    <a:pt x="166" y="416"/>
                  </a:lnTo>
                  <a:lnTo>
                    <a:pt x="170" y="416"/>
                  </a:lnTo>
                  <a:lnTo>
                    <a:pt x="170" y="418"/>
                  </a:lnTo>
                  <a:lnTo>
                    <a:pt x="170" y="416"/>
                  </a:lnTo>
                  <a:lnTo>
                    <a:pt x="166" y="412"/>
                  </a:lnTo>
                  <a:lnTo>
                    <a:pt x="166" y="416"/>
                  </a:lnTo>
                  <a:lnTo>
                    <a:pt x="170" y="418"/>
                  </a:lnTo>
                  <a:lnTo>
                    <a:pt x="170" y="422"/>
                  </a:lnTo>
                  <a:lnTo>
                    <a:pt x="170" y="426"/>
                  </a:lnTo>
                  <a:lnTo>
                    <a:pt x="170" y="430"/>
                  </a:lnTo>
                  <a:lnTo>
                    <a:pt x="166" y="430"/>
                  </a:lnTo>
                  <a:lnTo>
                    <a:pt x="166" y="434"/>
                  </a:lnTo>
                  <a:lnTo>
                    <a:pt x="166" y="438"/>
                  </a:lnTo>
                  <a:lnTo>
                    <a:pt x="162" y="442"/>
                  </a:lnTo>
                  <a:lnTo>
                    <a:pt x="162" y="446"/>
                  </a:lnTo>
                  <a:lnTo>
                    <a:pt x="162" y="448"/>
                  </a:lnTo>
                  <a:lnTo>
                    <a:pt x="162" y="452"/>
                  </a:lnTo>
                  <a:lnTo>
                    <a:pt x="162" y="456"/>
                  </a:lnTo>
                  <a:lnTo>
                    <a:pt x="162" y="460"/>
                  </a:lnTo>
                  <a:lnTo>
                    <a:pt x="162" y="464"/>
                  </a:lnTo>
                  <a:lnTo>
                    <a:pt x="162" y="468"/>
                  </a:lnTo>
                  <a:lnTo>
                    <a:pt x="162" y="472"/>
                  </a:lnTo>
                  <a:lnTo>
                    <a:pt x="160" y="472"/>
                  </a:lnTo>
                  <a:lnTo>
                    <a:pt x="162" y="472"/>
                  </a:lnTo>
                  <a:lnTo>
                    <a:pt x="160" y="472"/>
                  </a:lnTo>
                  <a:lnTo>
                    <a:pt x="156" y="472"/>
                  </a:lnTo>
                  <a:lnTo>
                    <a:pt x="156" y="474"/>
                  </a:lnTo>
                  <a:lnTo>
                    <a:pt x="156" y="478"/>
                  </a:lnTo>
                  <a:lnTo>
                    <a:pt x="152" y="478"/>
                  </a:lnTo>
                  <a:lnTo>
                    <a:pt x="152" y="482"/>
                  </a:lnTo>
                  <a:lnTo>
                    <a:pt x="148" y="486"/>
                  </a:lnTo>
                  <a:lnTo>
                    <a:pt x="152" y="486"/>
                  </a:lnTo>
                  <a:lnTo>
                    <a:pt x="152" y="490"/>
                  </a:lnTo>
                  <a:lnTo>
                    <a:pt x="156" y="490"/>
                  </a:lnTo>
                  <a:lnTo>
                    <a:pt x="152" y="490"/>
                  </a:lnTo>
                  <a:lnTo>
                    <a:pt x="148" y="490"/>
                  </a:lnTo>
                  <a:lnTo>
                    <a:pt x="144" y="494"/>
                  </a:lnTo>
                  <a:lnTo>
                    <a:pt x="140" y="494"/>
                  </a:lnTo>
                  <a:lnTo>
                    <a:pt x="140" y="498"/>
                  </a:lnTo>
                  <a:lnTo>
                    <a:pt x="140" y="502"/>
                  </a:lnTo>
                  <a:lnTo>
                    <a:pt x="136" y="504"/>
                  </a:lnTo>
                  <a:lnTo>
                    <a:pt x="134" y="508"/>
                  </a:lnTo>
                  <a:lnTo>
                    <a:pt x="130" y="508"/>
                  </a:lnTo>
                  <a:lnTo>
                    <a:pt x="126" y="508"/>
                  </a:lnTo>
                  <a:lnTo>
                    <a:pt x="126" y="504"/>
                  </a:lnTo>
                  <a:lnTo>
                    <a:pt x="122" y="504"/>
                  </a:lnTo>
                  <a:lnTo>
                    <a:pt x="122" y="502"/>
                  </a:lnTo>
                  <a:lnTo>
                    <a:pt x="118" y="502"/>
                  </a:lnTo>
                  <a:lnTo>
                    <a:pt x="118" y="498"/>
                  </a:lnTo>
                  <a:lnTo>
                    <a:pt x="118" y="494"/>
                  </a:lnTo>
                  <a:lnTo>
                    <a:pt x="114" y="494"/>
                  </a:lnTo>
                  <a:lnTo>
                    <a:pt x="114" y="490"/>
                  </a:lnTo>
                  <a:lnTo>
                    <a:pt x="114" y="486"/>
                  </a:lnTo>
                  <a:lnTo>
                    <a:pt x="114" y="482"/>
                  </a:lnTo>
                  <a:lnTo>
                    <a:pt x="110" y="478"/>
                  </a:lnTo>
                  <a:lnTo>
                    <a:pt x="114" y="478"/>
                  </a:lnTo>
                  <a:lnTo>
                    <a:pt x="110" y="478"/>
                  </a:lnTo>
                  <a:lnTo>
                    <a:pt x="114" y="482"/>
                  </a:lnTo>
                  <a:lnTo>
                    <a:pt x="114" y="486"/>
                  </a:lnTo>
                  <a:lnTo>
                    <a:pt x="114" y="482"/>
                  </a:lnTo>
                  <a:lnTo>
                    <a:pt x="114" y="478"/>
                  </a:lnTo>
                  <a:lnTo>
                    <a:pt x="110" y="478"/>
                  </a:lnTo>
                  <a:lnTo>
                    <a:pt x="110" y="474"/>
                  </a:lnTo>
                  <a:lnTo>
                    <a:pt x="110" y="478"/>
                  </a:lnTo>
                  <a:lnTo>
                    <a:pt x="110" y="474"/>
                  </a:lnTo>
                  <a:lnTo>
                    <a:pt x="110" y="472"/>
                  </a:lnTo>
                  <a:lnTo>
                    <a:pt x="110" y="468"/>
                  </a:lnTo>
                  <a:lnTo>
                    <a:pt x="106" y="464"/>
                  </a:lnTo>
                  <a:lnTo>
                    <a:pt x="106" y="460"/>
                  </a:lnTo>
                  <a:lnTo>
                    <a:pt x="104" y="452"/>
                  </a:lnTo>
                  <a:lnTo>
                    <a:pt x="104" y="448"/>
                  </a:lnTo>
                  <a:lnTo>
                    <a:pt x="100" y="446"/>
                  </a:lnTo>
                  <a:lnTo>
                    <a:pt x="100" y="442"/>
                  </a:lnTo>
                  <a:lnTo>
                    <a:pt x="96" y="442"/>
                  </a:lnTo>
                  <a:lnTo>
                    <a:pt x="96" y="438"/>
                  </a:lnTo>
                  <a:lnTo>
                    <a:pt x="96" y="434"/>
                  </a:lnTo>
                  <a:lnTo>
                    <a:pt x="92" y="430"/>
                  </a:lnTo>
                  <a:lnTo>
                    <a:pt x="92" y="426"/>
                  </a:lnTo>
                  <a:lnTo>
                    <a:pt x="92" y="422"/>
                  </a:lnTo>
                  <a:lnTo>
                    <a:pt x="92" y="418"/>
                  </a:lnTo>
                  <a:lnTo>
                    <a:pt x="90" y="416"/>
                  </a:lnTo>
                  <a:lnTo>
                    <a:pt x="90" y="412"/>
                  </a:lnTo>
                  <a:lnTo>
                    <a:pt x="90" y="408"/>
                  </a:lnTo>
                  <a:lnTo>
                    <a:pt x="90" y="404"/>
                  </a:lnTo>
                  <a:lnTo>
                    <a:pt x="86" y="404"/>
                  </a:lnTo>
                  <a:lnTo>
                    <a:pt x="86" y="400"/>
                  </a:lnTo>
                  <a:lnTo>
                    <a:pt x="86" y="396"/>
                  </a:lnTo>
                  <a:lnTo>
                    <a:pt x="86" y="400"/>
                  </a:lnTo>
                  <a:lnTo>
                    <a:pt x="86" y="396"/>
                  </a:lnTo>
                  <a:lnTo>
                    <a:pt x="82" y="396"/>
                  </a:lnTo>
                  <a:lnTo>
                    <a:pt x="82" y="392"/>
                  </a:lnTo>
                  <a:lnTo>
                    <a:pt x="82" y="388"/>
                  </a:lnTo>
                  <a:lnTo>
                    <a:pt x="78" y="386"/>
                  </a:lnTo>
                  <a:lnTo>
                    <a:pt x="78" y="382"/>
                  </a:lnTo>
                  <a:lnTo>
                    <a:pt x="82" y="386"/>
                  </a:lnTo>
                  <a:lnTo>
                    <a:pt x="82" y="382"/>
                  </a:lnTo>
                  <a:lnTo>
                    <a:pt x="78" y="382"/>
                  </a:lnTo>
                  <a:lnTo>
                    <a:pt x="78" y="378"/>
                  </a:lnTo>
                  <a:lnTo>
                    <a:pt x="74" y="378"/>
                  </a:lnTo>
                  <a:lnTo>
                    <a:pt x="74" y="374"/>
                  </a:lnTo>
                  <a:lnTo>
                    <a:pt x="74" y="370"/>
                  </a:lnTo>
                  <a:lnTo>
                    <a:pt x="70" y="366"/>
                  </a:lnTo>
                  <a:lnTo>
                    <a:pt x="70" y="362"/>
                  </a:lnTo>
                  <a:lnTo>
                    <a:pt x="70" y="358"/>
                  </a:lnTo>
                  <a:lnTo>
                    <a:pt x="70" y="356"/>
                  </a:lnTo>
                  <a:lnTo>
                    <a:pt x="70" y="352"/>
                  </a:lnTo>
                  <a:lnTo>
                    <a:pt x="70" y="348"/>
                  </a:lnTo>
                  <a:lnTo>
                    <a:pt x="70" y="344"/>
                  </a:lnTo>
                  <a:lnTo>
                    <a:pt x="66" y="344"/>
                  </a:lnTo>
                  <a:lnTo>
                    <a:pt x="66" y="340"/>
                  </a:lnTo>
                  <a:lnTo>
                    <a:pt x="66" y="336"/>
                  </a:lnTo>
                  <a:lnTo>
                    <a:pt x="66" y="332"/>
                  </a:lnTo>
                  <a:lnTo>
                    <a:pt x="66" y="330"/>
                  </a:lnTo>
                  <a:lnTo>
                    <a:pt x="62" y="326"/>
                  </a:lnTo>
                  <a:lnTo>
                    <a:pt x="66" y="326"/>
                  </a:lnTo>
                  <a:lnTo>
                    <a:pt x="66" y="322"/>
                  </a:lnTo>
                  <a:lnTo>
                    <a:pt x="66" y="318"/>
                  </a:lnTo>
                  <a:lnTo>
                    <a:pt x="66" y="322"/>
                  </a:lnTo>
                  <a:lnTo>
                    <a:pt x="62" y="322"/>
                  </a:lnTo>
                  <a:lnTo>
                    <a:pt x="62" y="318"/>
                  </a:lnTo>
                  <a:lnTo>
                    <a:pt x="62" y="314"/>
                  </a:lnTo>
                  <a:lnTo>
                    <a:pt x="66" y="314"/>
                  </a:lnTo>
                  <a:lnTo>
                    <a:pt x="66" y="318"/>
                  </a:lnTo>
                  <a:lnTo>
                    <a:pt x="66" y="314"/>
                  </a:lnTo>
                  <a:lnTo>
                    <a:pt x="62" y="314"/>
                  </a:lnTo>
                  <a:lnTo>
                    <a:pt x="62" y="310"/>
                  </a:lnTo>
                  <a:lnTo>
                    <a:pt x="62" y="306"/>
                  </a:lnTo>
                  <a:lnTo>
                    <a:pt x="62" y="302"/>
                  </a:lnTo>
                  <a:lnTo>
                    <a:pt x="62" y="300"/>
                  </a:lnTo>
                  <a:lnTo>
                    <a:pt x="62" y="296"/>
                  </a:lnTo>
                  <a:lnTo>
                    <a:pt x="66" y="296"/>
                  </a:lnTo>
                  <a:lnTo>
                    <a:pt x="66" y="288"/>
                  </a:lnTo>
                  <a:lnTo>
                    <a:pt x="62" y="288"/>
                  </a:lnTo>
                  <a:lnTo>
                    <a:pt x="62" y="286"/>
                  </a:lnTo>
                  <a:lnTo>
                    <a:pt x="62" y="282"/>
                  </a:lnTo>
                  <a:lnTo>
                    <a:pt x="60" y="282"/>
                  </a:lnTo>
                  <a:lnTo>
                    <a:pt x="60" y="278"/>
                  </a:lnTo>
                  <a:lnTo>
                    <a:pt x="62" y="278"/>
                  </a:lnTo>
                  <a:lnTo>
                    <a:pt x="60" y="278"/>
                  </a:lnTo>
                  <a:lnTo>
                    <a:pt x="62" y="278"/>
                  </a:lnTo>
                  <a:lnTo>
                    <a:pt x="62" y="274"/>
                  </a:lnTo>
                  <a:lnTo>
                    <a:pt x="66" y="274"/>
                  </a:lnTo>
                  <a:lnTo>
                    <a:pt x="70" y="274"/>
                  </a:lnTo>
                  <a:lnTo>
                    <a:pt x="66" y="274"/>
                  </a:lnTo>
                  <a:lnTo>
                    <a:pt x="62" y="274"/>
                  </a:lnTo>
                  <a:lnTo>
                    <a:pt x="60" y="274"/>
                  </a:lnTo>
                  <a:lnTo>
                    <a:pt x="60" y="270"/>
                  </a:lnTo>
                  <a:lnTo>
                    <a:pt x="62" y="270"/>
                  </a:lnTo>
                  <a:lnTo>
                    <a:pt x="60" y="270"/>
                  </a:lnTo>
                  <a:lnTo>
                    <a:pt x="60" y="266"/>
                  </a:lnTo>
                  <a:lnTo>
                    <a:pt x="62" y="262"/>
                  </a:lnTo>
                  <a:lnTo>
                    <a:pt x="62" y="266"/>
                  </a:lnTo>
                  <a:lnTo>
                    <a:pt x="62" y="262"/>
                  </a:lnTo>
                  <a:lnTo>
                    <a:pt x="66" y="262"/>
                  </a:lnTo>
                  <a:lnTo>
                    <a:pt x="62" y="262"/>
                  </a:lnTo>
                  <a:lnTo>
                    <a:pt x="60" y="262"/>
                  </a:lnTo>
                  <a:lnTo>
                    <a:pt x="56" y="262"/>
                  </a:lnTo>
                  <a:lnTo>
                    <a:pt x="56" y="266"/>
                  </a:lnTo>
                  <a:lnTo>
                    <a:pt x="56" y="270"/>
                  </a:lnTo>
                  <a:lnTo>
                    <a:pt x="52" y="270"/>
                  </a:lnTo>
                  <a:lnTo>
                    <a:pt x="56" y="270"/>
                  </a:lnTo>
                  <a:lnTo>
                    <a:pt x="52" y="270"/>
                  </a:lnTo>
                  <a:lnTo>
                    <a:pt x="52" y="274"/>
                  </a:lnTo>
                  <a:lnTo>
                    <a:pt x="56" y="270"/>
                  </a:lnTo>
                  <a:lnTo>
                    <a:pt x="56" y="274"/>
                  </a:lnTo>
                  <a:lnTo>
                    <a:pt x="56" y="278"/>
                  </a:lnTo>
                  <a:lnTo>
                    <a:pt x="56" y="282"/>
                  </a:lnTo>
                  <a:lnTo>
                    <a:pt x="52" y="282"/>
                  </a:lnTo>
                  <a:lnTo>
                    <a:pt x="52" y="286"/>
                  </a:lnTo>
                  <a:lnTo>
                    <a:pt x="48" y="286"/>
                  </a:lnTo>
                  <a:lnTo>
                    <a:pt x="44" y="288"/>
                  </a:lnTo>
                  <a:lnTo>
                    <a:pt x="40" y="288"/>
                  </a:lnTo>
                  <a:lnTo>
                    <a:pt x="36" y="292"/>
                  </a:lnTo>
                  <a:lnTo>
                    <a:pt x="34" y="288"/>
                  </a:lnTo>
                  <a:lnTo>
                    <a:pt x="30" y="288"/>
                  </a:lnTo>
                  <a:lnTo>
                    <a:pt x="30" y="286"/>
                  </a:lnTo>
                  <a:lnTo>
                    <a:pt x="26" y="286"/>
                  </a:lnTo>
                  <a:lnTo>
                    <a:pt x="26" y="282"/>
                  </a:lnTo>
                  <a:lnTo>
                    <a:pt x="22" y="282"/>
                  </a:lnTo>
                  <a:lnTo>
                    <a:pt x="22" y="278"/>
                  </a:lnTo>
                  <a:lnTo>
                    <a:pt x="18" y="274"/>
                  </a:lnTo>
                  <a:lnTo>
                    <a:pt x="14" y="270"/>
                  </a:lnTo>
                  <a:lnTo>
                    <a:pt x="10" y="266"/>
                  </a:lnTo>
                  <a:lnTo>
                    <a:pt x="10" y="262"/>
                  </a:lnTo>
                  <a:lnTo>
                    <a:pt x="10" y="258"/>
                  </a:lnTo>
                  <a:lnTo>
                    <a:pt x="10" y="262"/>
                  </a:lnTo>
                  <a:lnTo>
                    <a:pt x="14" y="262"/>
                  </a:lnTo>
                  <a:lnTo>
                    <a:pt x="10" y="262"/>
                  </a:lnTo>
                  <a:lnTo>
                    <a:pt x="14" y="262"/>
                  </a:lnTo>
                  <a:lnTo>
                    <a:pt x="18" y="262"/>
                  </a:lnTo>
                  <a:lnTo>
                    <a:pt x="22" y="262"/>
                  </a:lnTo>
                  <a:lnTo>
                    <a:pt x="22" y="258"/>
                  </a:lnTo>
                  <a:lnTo>
                    <a:pt x="26" y="258"/>
                  </a:lnTo>
                  <a:lnTo>
                    <a:pt x="30" y="256"/>
                  </a:lnTo>
                  <a:lnTo>
                    <a:pt x="30" y="252"/>
                  </a:lnTo>
                  <a:lnTo>
                    <a:pt x="34" y="252"/>
                  </a:lnTo>
                  <a:lnTo>
                    <a:pt x="34" y="248"/>
                  </a:lnTo>
                  <a:lnTo>
                    <a:pt x="30" y="248"/>
                  </a:lnTo>
                  <a:lnTo>
                    <a:pt x="30" y="252"/>
                  </a:lnTo>
                  <a:lnTo>
                    <a:pt x="22" y="252"/>
                  </a:lnTo>
                  <a:lnTo>
                    <a:pt x="22" y="256"/>
                  </a:lnTo>
                  <a:lnTo>
                    <a:pt x="18" y="256"/>
                  </a:lnTo>
                  <a:lnTo>
                    <a:pt x="14" y="256"/>
                  </a:lnTo>
                  <a:lnTo>
                    <a:pt x="14" y="252"/>
                  </a:lnTo>
                  <a:lnTo>
                    <a:pt x="10" y="252"/>
                  </a:lnTo>
                  <a:lnTo>
                    <a:pt x="6" y="252"/>
                  </a:lnTo>
                  <a:lnTo>
                    <a:pt x="6" y="248"/>
                  </a:lnTo>
                  <a:lnTo>
                    <a:pt x="4" y="244"/>
                  </a:lnTo>
                  <a:lnTo>
                    <a:pt x="4" y="240"/>
                  </a:lnTo>
                  <a:lnTo>
                    <a:pt x="4" y="236"/>
                  </a:lnTo>
                  <a:lnTo>
                    <a:pt x="6" y="236"/>
                  </a:lnTo>
                  <a:lnTo>
                    <a:pt x="4" y="236"/>
                  </a:lnTo>
                  <a:lnTo>
                    <a:pt x="0" y="240"/>
                  </a:lnTo>
                  <a:lnTo>
                    <a:pt x="0" y="236"/>
                  </a:lnTo>
                  <a:lnTo>
                    <a:pt x="0" y="236"/>
                  </a:lnTo>
                  <a:lnTo>
                    <a:pt x="0" y="236"/>
                  </a:lnTo>
                  <a:close/>
                  <a:moveTo>
                    <a:pt x="282" y="270"/>
                  </a:moveTo>
                  <a:lnTo>
                    <a:pt x="282" y="274"/>
                  </a:lnTo>
                  <a:lnTo>
                    <a:pt x="278" y="274"/>
                  </a:lnTo>
                  <a:lnTo>
                    <a:pt x="278" y="270"/>
                  </a:lnTo>
                  <a:lnTo>
                    <a:pt x="282" y="270"/>
                  </a:lnTo>
                  <a:lnTo>
                    <a:pt x="282" y="270"/>
                  </a:lnTo>
                  <a:lnTo>
                    <a:pt x="282" y="270"/>
                  </a:lnTo>
                  <a:close/>
                  <a:moveTo>
                    <a:pt x="346" y="442"/>
                  </a:moveTo>
                  <a:lnTo>
                    <a:pt x="346" y="438"/>
                  </a:lnTo>
                  <a:lnTo>
                    <a:pt x="350" y="438"/>
                  </a:lnTo>
                  <a:lnTo>
                    <a:pt x="346" y="442"/>
                  </a:lnTo>
                  <a:lnTo>
                    <a:pt x="346" y="442"/>
                  </a:lnTo>
                  <a:lnTo>
                    <a:pt x="346" y="442"/>
                  </a:lnTo>
                  <a:close/>
                  <a:moveTo>
                    <a:pt x="346" y="452"/>
                  </a:moveTo>
                  <a:lnTo>
                    <a:pt x="342" y="452"/>
                  </a:lnTo>
                  <a:lnTo>
                    <a:pt x="346" y="452"/>
                  </a:lnTo>
                  <a:lnTo>
                    <a:pt x="346" y="452"/>
                  </a:lnTo>
                  <a:lnTo>
                    <a:pt x="346" y="452"/>
                  </a:lnTo>
                  <a:close/>
                  <a:moveTo>
                    <a:pt x="346" y="490"/>
                  </a:moveTo>
                  <a:lnTo>
                    <a:pt x="346" y="494"/>
                  </a:lnTo>
                  <a:lnTo>
                    <a:pt x="346" y="490"/>
                  </a:lnTo>
                  <a:lnTo>
                    <a:pt x="346" y="490"/>
                  </a:lnTo>
                  <a:lnTo>
                    <a:pt x="346" y="490"/>
                  </a:lnTo>
                  <a:close/>
                  <a:moveTo>
                    <a:pt x="66" y="504"/>
                  </a:moveTo>
                  <a:lnTo>
                    <a:pt x="66" y="508"/>
                  </a:lnTo>
                  <a:lnTo>
                    <a:pt x="66" y="504"/>
                  </a:lnTo>
                  <a:lnTo>
                    <a:pt x="66" y="504"/>
                  </a:lnTo>
                  <a:lnTo>
                    <a:pt x="66" y="504"/>
                  </a:lnTo>
                  <a:close/>
                  <a:moveTo>
                    <a:pt x="358" y="508"/>
                  </a:moveTo>
                  <a:lnTo>
                    <a:pt x="358" y="512"/>
                  </a:lnTo>
                  <a:lnTo>
                    <a:pt x="358" y="508"/>
                  </a:lnTo>
                  <a:lnTo>
                    <a:pt x="358" y="508"/>
                  </a:lnTo>
                  <a:lnTo>
                    <a:pt x="358" y="508"/>
                  </a:lnTo>
                  <a:close/>
                  <a:moveTo>
                    <a:pt x="354" y="512"/>
                  </a:moveTo>
                  <a:lnTo>
                    <a:pt x="358" y="512"/>
                  </a:lnTo>
                  <a:lnTo>
                    <a:pt x="354" y="512"/>
                  </a:lnTo>
                  <a:lnTo>
                    <a:pt x="354" y="512"/>
                  </a:lnTo>
                  <a:lnTo>
                    <a:pt x="354" y="512"/>
                  </a:lnTo>
                  <a:close/>
                  <a:moveTo>
                    <a:pt x="360" y="524"/>
                  </a:moveTo>
                  <a:lnTo>
                    <a:pt x="358" y="524"/>
                  </a:lnTo>
                  <a:lnTo>
                    <a:pt x="360" y="524"/>
                  </a:lnTo>
                  <a:lnTo>
                    <a:pt x="360" y="520"/>
                  </a:lnTo>
                  <a:lnTo>
                    <a:pt x="360" y="524"/>
                  </a:lnTo>
                  <a:lnTo>
                    <a:pt x="360" y="524"/>
                  </a:lnTo>
                  <a:lnTo>
                    <a:pt x="360" y="524"/>
                  </a:lnTo>
                  <a:close/>
                  <a:moveTo>
                    <a:pt x="346" y="426"/>
                  </a:moveTo>
                  <a:lnTo>
                    <a:pt x="346" y="422"/>
                  </a:lnTo>
                  <a:lnTo>
                    <a:pt x="346" y="418"/>
                  </a:lnTo>
                  <a:lnTo>
                    <a:pt x="350" y="418"/>
                  </a:lnTo>
                  <a:lnTo>
                    <a:pt x="350" y="416"/>
                  </a:lnTo>
                  <a:lnTo>
                    <a:pt x="350" y="418"/>
                  </a:lnTo>
                  <a:lnTo>
                    <a:pt x="350" y="422"/>
                  </a:lnTo>
                  <a:lnTo>
                    <a:pt x="350" y="426"/>
                  </a:lnTo>
                  <a:lnTo>
                    <a:pt x="350" y="422"/>
                  </a:lnTo>
                  <a:lnTo>
                    <a:pt x="346" y="426"/>
                  </a:lnTo>
                  <a:lnTo>
                    <a:pt x="346" y="426"/>
                  </a:lnTo>
                  <a:lnTo>
                    <a:pt x="346" y="426"/>
                  </a:lnTo>
                  <a:close/>
                  <a:moveTo>
                    <a:pt x="346" y="438"/>
                  </a:moveTo>
                  <a:lnTo>
                    <a:pt x="346" y="434"/>
                  </a:lnTo>
                  <a:lnTo>
                    <a:pt x="346" y="430"/>
                  </a:lnTo>
                  <a:lnTo>
                    <a:pt x="346" y="426"/>
                  </a:lnTo>
                  <a:lnTo>
                    <a:pt x="350" y="426"/>
                  </a:lnTo>
                  <a:lnTo>
                    <a:pt x="350" y="430"/>
                  </a:lnTo>
                  <a:lnTo>
                    <a:pt x="350" y="434"/>
                  </a:lnTo>
                  <a:lnTo>
                    <a:pt x="346" y="434"/>
                  </a:lnTo>
                  <a:lnTo>
                    <a:pt x="346" y="438"/>
                  </a:lnTo>
                  <a:lnTo>
                    <a:pt x="350" y="438"/>
                  </a:lnTo>
                  <a:lnTo>
                    <a:pt x="346" y="438"/>
                  </a:lnTo>
                  <a:lnTo>
                    <a:pt x="346" y="438"/>
                  </a:lnTo>
                  <a:lnTo>
                    <a:pt x="346" y="438"/>
                  </a:lnTo>
                  <a:close/>
                  <a:moveTo>
                    <a:pt x="346" y="442"/>
                  </a:moveTo>
                  <a:lnTo>
                    <a:pt x="346" y="446"/>
                  </a:lnTo>
                  <a:lnTo>
                    <a:pt x="346" y="448"/>
                  </a:lnTo>
                  <a:lnTo>
                    <a:pt x="346" y="452"/>
                  </a:lnTo>
                  <a:lnTo>
                    <a:pt x="342" y="448"/>
                  </a:lnTo>
                  <a:lnTo>
                    <a:pt x="342" y="446"/>
                  </a:lnTo>
                  <a:lnTo>
                    <a:pt x="346" y="446"/>
                  </a:lnTo>
                  <a:lnTo>
                    <a:pt x="346" y="442"/>
                  </a:lnTo>
                  <a:lnTo>
                    <a:pt x="346" y="438"/>
                  </a:lnTo>
                  <a:lnTo>
                    <a:pt x="346" y="442"/>
                  </a:lnTo>
                  <a:lnTo>
                    <a:pt x="346" y="438"/>
                  </a:lnTo>
                  <a:lnTo>
                    <a:pt x="346" y="442"/>
                  </a:lnTo>
                  <a:lnTo>
                    <a:pt x="346" y="442"/>
                  </a:lnTo>
                  <a:lnTo>
                    <a:pt x="346" y="442"/>
                  </a:lnTo>
                  <a:close/>
                  <a:moveTo>
                    <a:pt x="342" y="464"/>
                  </a:moveTo>
                  <a:lnTo>
                    <a:pt x="342" y="468"/>
                  </a:lnTo>
                  <a:lnTo>
                    <a:pt x="338" y="468"/>
                  </a:lnTo>
                  <a:lnTo>
                    <a:pt x="338" y="464"/>
                  </a:lnTo>
                  <a:lnTo>
                    <a:pt x="342" y="464"/>
                  </a:lnTo>
                  <a:lnTo>
                    <a:pt x="342" y="460"/>
                  </a:lnTo>
                  <a:lnTo>
                    <a:pt x="342" y="464"/>
                  </a:lnTo>
                  <a:lnTo>
                    <a:pt x="342" y="464"/>
                  </a:lnTo>
                  <a:lnTo>
                    <a:pt x="342" y="464"/>
                  </a:lnTo>
                  <a:close/>
                  <a:moveTo>
                    <a:pt x="360" y="528"/>
                  </a:moveTo>
                  <a:lnTo>
                    <a:pt x="360" y="532"/>
                  </a:lnTo>
                  <a:lnTo>
                    <a:pt x="360" y="534"/>
                  </a:lnTo>
                  <a:lnTo>
                    <a:pt x="360" y="532"/>
                  </a:lnTo>
                  <a:lnTo>
                    <a:pt x="360" y="528"/>
                  </a:lnTo>
                  <a:lnTo>
                    <a:pt x="358" y="528"/>
                  </a:lnTo>
                  <a:lnTo>
                    <a:pt x="360" y="524"/>
                  </a:lnTo>
                  <a:lnTo>
                    <a:pt x="360" y="528"/>
                  </a:lnTo>
                  <a:lnTo>
                    <a:pt x="360" y="528"/>
                  </a:lnTo>
                  <a:lnTo>
                    <a:pt x="360" y="528"/>
                  </a:lnTo>
                  <a:close/>
                </a:path>
              </a:pathLst>
            </a:custGeom>
            <a:solidFill>
              <a:schemeClr val="bg2">
                <a:lumMod val="9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2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27"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adaptarse a la normativa fiscal y nominal venezolana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428" name="Picture 427"/>
          <p:cNvPicPr>
            <a:picLocks noChangeAspect="1"/>
          </p:cNvPicPr>
          <p:nvPr/>
        </p:nvPicPr>
        <p:blipFill>
          <a:blip r:embed="rId195">
            <a:extLst>
              <a:ext uri="{28A0092B-C50C-407E-A947-70E740481C1C}">
                <a14:useLocalDpi xmlns:a14="http://schemas.microsoft.com/office/drawing/2010/main" val="0"/>
              </a:ext>
            </a:extLst>
          </a:blip>
          <a:stretch>
            <a:fillRect/>
          </a:stretch>
        </p:blipFill>
        <p:spPr>
          <a:xfrm>
            <a:off x="280777" y="6443867"/>
            <a:ext cx="3098527" cy="352678"/>
          </a:xfrm>
          <a:prstGeom prst="rect">
            <a:avLst/>
          </a:prstGeom>
        </p:spPr>
      </p:pic>
      <p:pic>
        <p:nvPicPr>
          <p:cNvPr id="429" name="Picture 428"/>
          <p:cNvPicPr>
            <a:picLocks noChangeAspect="1"/>
          </p:cNvPicPr>
          <p:nvPr/>
        </p:nvPicPr>
        <p:blipFill>
          <a:blip r:embed="rId195">
            <a:extLst>
              <a:ext uri="{28A0092B-C50C-407E-A947-70E740481C1C}">
                <a14:useLocalDpi xmlns:a14="http://schemas.microsoft.com/office/drawing/2010/main" val="0"/>
              </a:ext>
            </a:extLst>
          </a:blip>
          <a:stretch>
            <a:fillRect/>
          </a:stretch>
        </p:blipFill>
        <p:spPr>
          <a:xfrm>
            <a:off x="8823957" y="6399023"/>
            <a:ext cx="3098527" cy="352678"/>
          </a:xfrm>
          <a:prstGeom prst="rect">
            <a:avLst/>
          </a:prstGeom>
        </p:spPr>
      </p:pic>
    </p:spTree>
    <p:extLst>
      <p:ext uri="{BB962C8B-B14F-4D97-AF65-F5344CB8AC3E}">
        <p14:creationId xmlns:p14="http://schemas.microsoft.com/office/powerpoint/2010/main" val="228119836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Alcance</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Costos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Anexos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Aceptación</a:t>
            </a: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8</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375854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7880377" y="2119604"/>
            <a:ext cx="1969328" cy="4444826"/>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8" name="Rectangle 87"/>
          <p:cNvSpPr/>
          <p:nvPr/>
        </p:nvSpPr>
        <p:spPr>
          <a:xfrm>
            <a:off x="4208937" y="2110080"/>
            <a:ext cx="1873712" cy="4335318"/>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cuenta con 15 módulos para el total control de su empresa, desde finanzas, producción, bancos, nómina hasta inventarios y compras</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solidFill>
                  <a:schemeClr val="accent4"/>
                </a:solidFill>
                <a:latin typeface="Verdana"/>
              </a:rPr>
              <a:t>Módulos</a:t>
            </a:r>
            <a:endParaRPr lang="es-419" sz="1600" dirty="0">
              <a:solidFill>
                <a:schemeClr val="accent4"/>
              </a:solidFill>
              <a:latin typeface="Verdana"/>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5"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10365170" y="2093904"/>
            <a:ext cx="703883" cy="703883"/>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61" name="Group 99">
            <a:extLst>
              <a:ext uri="{FF2B5EF4-FFF2-40B4-BE49-F238E27FC236}">
                <a16:creationId xmlns:a16="http://schemas.microsoft.com/office/drawing/2014/main" id="{024A474B-7847-4357-B33A-E3B533211B7F}"/>
              </a:ext>
            </a:extLst>
          </p:cNvPr>
          <p:cNvGrpSpPr>
            <a:grpSpLocks noChangeAspect="1"/>
          </p:cNvGrpSpPr>
          <p:nvPr/>
        </p:nvGrpSpPr>
        <p:grpSpPr bwMode="auto">
          <a:xfrm>
            <a:off x="6308928" y="4705563"/>
            <a:ext cx="705014" cy="705014"/>
            <a:chOff x="5779" y="1137"/>
            <a:chExt cx="340" cy="340"/>
          </a:xfrm>
          <a:solidFill>
            <a:schemeClr val="accent1"/>
          </a:solidFill>
        </p:grpSpPr>
        <p:sp>
          <p:nvSpPr>
            <p:cNvPr id="62" name="Freeform 100">
              <a:extLst>
                <a:ext uri="{FF2B5EF4-FFF2-40B4-BE49-F238E27FC236}">
                  <a16:creationId xmlns:a16="http://schemas.microsoft.com/office/drawing/2014/main" id="{F407BEB5-CB84-4C45-9325-DFDB449E6A76}"/>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101">
              <a:extLst>
                <a:ext uri="{FF2B5EF4-FFF2-40B4-BE49-F238E27FC236}">
                  <a16:creationId xmlns:a16="http://schemas.microsoft.com/office/drawing/2014/main" id="{94BAE940-257C-4DDB-AC21-C7CE729C4DD6}"/>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76" name="Freeform 351">
            <a:extLst>
              <a:ext uri="{FF2B5EF4-FFF2-40B4-BE49-F238E27FC236}">
                <a16:creationId xmlns:a16="http://schemas.microsoft.com/office/drawing/2014/main" id="{9D9C0D04-3A79-46FF-890D-A396FEE861F2}"/>
              </a:ext>
            </a:extLst>
          </p:cNvPr>
          <p:cNvSpPr>
            <a:spLocks noChangeAspect="1" noEditPoints="1"/>
          </p:cNvSpPr>
          <p:nvPr/>
        </p:nvSpPr>
        <p:spPr bwMode="auto">
          <a:xfrm>
            <a:off x="2570806" y="2959081"/>
            <a:ext cx="707680" cy="707680"/>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8" name="Freeform 760">
            <a:extLst>
              <a:ext uri="{FF2B5EF4-FFF2-40B4-BE49-F238E27FC236}">
                <a16:creationId xmlns:a16="http://schemas.microsoft.com/office/drawing/2014/main" id="{1C4231DB-3A9E-4EB0-81F2-AE76DD8A4EFA}"/>
              </a:ext>
            </a:extLst>
          </p:cNvPr>
          <p:cNvSpPr>
            <a:spLocks noChangeAspect="1" noEditPoints="1"/>
          </p:cNvSpPr>
          <p:nvPr/>
        </p:nvSpPr>
        <p:spPr bwMode="auto">
          <a:xfrm>
            <a:off x="10364146" y="2952221"/>
            <a:ext cx="705688" cy="705688"/>
          </a:xfrm>
          <a:custGeom>
            <a:avLst/>
            <a:gdLst>
              <a:gd name="T0" fmla="*/ 202 w 512"/>
              <a:gd name="T1" fmla="*/ 181 h 512"/>
              <a:gd name="T2" fmla="*/ 309 w 512"/>
              <a:gd name="T3" fmla="*/ 160 h 512"/>
              <a:gd name="T4" fmla="*/ 160 w 512"/>
              <a:gd name="T5" fmla="*/ 117 h 512"/>
              <a:gd name="T6" fmla="*/ 352 w 512"/>
              <a:gd name="T7" fmla="*/ 394 h 512"/>
              <a:gd name="T8" fmla="*/ 160 w 512"/>
              <a:gd name="T9" fmla="*/ 117 h 512"/>
              <a:gd name="T10" fmla="*/ 234 w 512"/>
              <a:gd name="T11" fmla="*/ 352 h 512"/>
              <a:gd name="T12" fmla="*/ 234 w 512"/>
              <a:gd name="T13" fmla="*/ 373 h 512"/>
              <a:gd name="T14" fmla="*/ 245 w 512"/>
              <a:gd name="T15" fmla="*/ 320 h 512"/>
              <a:gd name="T16" fmla="*/ 224 w 512"/>
              <a:gd name="T17" fmla="*/ 320 h 512"/>
              <a:gd name="T18" fmla="*/ 245 w 512"/>
              <a:gd name="T19" fmla="*/ 320 h 512"/>
              <a:gd name="T20" fmla="*/ 234 w 512"/>
              <a:gd name="T21" fmla="*/ 266 h 512"/>
              <a:gd name="T22" fmla="*/ 234 w 512"/>
              <a:gd name="T23" fmla="*/ 288 h 512"/>
              <a:gd name="T24" fmla="*/ 245 w 512"/>
              <a:gd name="T25" fmla="*/ 234 h 512"/>
              <a:gd name="T26" fmla="*/ 224 w 512"/>
              <a:gd name="T27" fmla="*/ 234 h 512"/>
              <a:gd name="T28" fmla="*/ 245 w 512"/>
              <a:gd name="T29" fmla="*/ 234 h 512"/>
              <a:gd name="T30" fmla="*/ 277 w 512"/>
              <a:gd name="T31" fmla="*/ 352 h 512"/>
              <a:gd name="T32" fmla="*/ 277 w 512"/>
              <a:gd name="T33" fmla="*/ 373 h 512"/>
              <a:gd name="T34" fmla="*/ 288 w 512"/>
              <a:gd name="T35" fmla="*/ 320 h 512"/>
              <a:gd name="T36" fmla="*/ 266 w 512"/>
              <a:gd name="T37" fmla="*/ 320 h 512"/>
              <a:gd name="T38" fmla="*/ 288 w 512"/>
              <a:gd name="T39" fmla="*/ 320 h 512"/>
              <a:gd name="T40" fmla="*/ 277 w 512"/>
              <a:gd name="T41" fmla="*/ 266 h 512"/>
              <a:gd name="T42" fmla="*/ 277 w 512"/>
              <a:gd name="T43" fmla="*/ 288 h 512"/>
              <a:gd name="T44" fmla="*/ 288 w 512"/>
              <a:gd name="T45" fmla="*/ 234 h 512"/>
              <a:gd name="T46" fmla="*/ 266 w 512"/>
              <a:gd name="T47" fmla="*/ 234 h 512"/>
              <a:gd name="T48" fmla="*/ 288 w 512"/>
              <a:gd name="T49" fmla="*/ 234 h 512"/>
              <a:gd name="T50" fmla="*/ 320 w 512"/>
              <a:gd name="T51" fmla="*/ 309 h 512"/>
              <a:gd name="T52" fmla="*/ 309 w 512"/>
              <a:gd name="T53" fmla="*/ 362 h 512"/>
              <a:gd name="T54" fmla="*/ 330 w 512"/>
              <a:gd name="T55" fmla="*/ 362 h 512"/>
              <a:gd name="T56" fmla="*/ 330 w 512"/>
              <a:gd name="T57" fmla="*/ 277 h 512"/>
              <a:gd name="T58" fmla="*/ 309 w 512"/>
              <a:gd name="T59" fmla="*/ 277 h 512"/>
              <a:gd name="T60" fmla="*/ 330 w 512"/>
              <a:gd name="T61" fmla="*/ 277 h 512"/>
              <a:gd name="T62" fmla="*/ 320 w 512"/>
              <a:gd name="T63" fmla="*/ 224 h 512"/>
              <a:gd name="T64" fmla="*/ 320 w 512"/>
              <a:gd name="T65" fmla="*/ 245 h 512"/>
              <a:gd name="T66" fmla="*/ 181 w 512"/>
              <a:gd name="T67" fmla="*/ 192 h 512"/>
              <a:gd name="T68" fmla="*/ 320 w 512"/>
              <a:gd name="T69" fmla="*/ 202 h 512"/>
              <a:gd name="T70" fmla="*/ 330 w 512"/>
              <a:gd name="T71" fmla="*/ 149 h 512"/>
              <a:gd name="T72" fmla="*/ 192 w 512"/>
              <a:gd name="T73" fmla="*/ 138 h 512"/>
              <a:gd name="T74" fmla="*/ 181 w 512"/>
              <a:gd name="T75" fmla="*/ 192 h 512"/>
              <a:gd name="T76" fmla="*/ 192 w 512"/>
              <a:gd name="T77" fmla="*/ 245 h 512"/>
              <a:gd name="T78" fmla="*/ 192 w 512"/>
              <a:gd name="T79" fmla="*/ 224 h 512"/>
              <a:gd name="T80" fmla="*/ 181 w 512"/>
              <a:gd name="T81" fmla="*/ 277 h 512"/>
              <a:gd name="T82" fmla="*/ 202 w 512"/>
              <a:gd name="T83" fmla="*/ 277 h 512"/>
              <a:gd name="T84" fmla="*/ 181 w 512"/>
              <a:gd name="T85" fmla="*/ 277 h 512"/>
              <a:gd name="T86" fmla="*/ 192 w 512"/>
              <a:gd name="T87" fmla="*/ 330 h 512"/>
              <a:gd name="T88" fmla="*/ 192 w 512"/>
              <a:gd name="T89" fmla="*/ 309 h 512"/>
              <a:gd name="T90" fmla="*/ 181 w 512"/>
              <a:gd name="T91" fmla="*/ 362 h 512"/>
              <a:gd name="T92" fmla="*/ 202 w 512"/>
              <a:gd name="T93" fmla="*/ 362 h 512"/>
              <a:gd name="T94" fmla="*/ 181 w 512"/>
              <a:gd name="T95" fmla="*/ 362 h 512"/>
              <a:gd name="T96" fmla="*/ 256 w 512"/>
              <a:gd name="T97" fmla="*/ 512 h 512"/>
              <a:gd name="T98" fmla="*/ 256 w 512"/>
              <a:gd name="T99" fmla="*/ 0 h 512"/>
              <a:gd name="T100" fmla="*/ 373 w 512"/>
              <a:gd name="T101" fmla="*/ 106 h 512"/>
              <a:gd name="T102" fmla="*/ 149 w 512"/>
              <a:gd name="T103" fmla="*/ 96 h 512"/>
              <a:gd name="T104" fmla="*/ 138 w 512"/>
              <a:gd name="T105" fmla="*/ 405 h 512"/>
              <a:gd name="T106" fmla="*/ 362 w 512"/>
              <a:gd name="T107" fmla="*/ 416 h 512"/>
              <a:gd name="T108" fmla="*/ 373 w 512"/>
              <a:gd name="T109"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309" y="181"/>
                </a:moveTo>
                <a:cubicBezTo>
                  <a:pt x="202" y="181"/>
                  <a:pt x="202" y="181"/>
                  <a:pt x="202" y="181"/>
                </a:cubicBezTo>
                <a:cubicBezTo>
                  <a:pt x="202" y="160"/>
                  <a:pt x="202" y="160"/>
                  <a:pt x="202" y="160"/>
                </a:cubicBezTo>
                <a:cubicBezTo>
                  <a:pt x="309" y="160"/>
                  <a:pt x="309" y="160"/>
                  <a:pt x="309" y="160"/>
                </a:cubicBezTo>
                <a:lnTo>
                  <a:pt x="309" y="181"/>
                </a:ln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45" y="362"/>
                </a:moveTo>
                <a:cubicBezTo>
                  <a:pt x="245" y="356"/>
                  <a:pt x="240" y="352"/>
                  <a:pt x="234" y="352"/>
                </a:cubicBezTo>
                <a:cubicBezTo>
                  <a:pt x="228" y="352"/>
                  <a:pt x="224" y="356"/>
                  <a:pt x="224" y="362"/>
                </a:cubicBezTo>
                <a:cubicBezTo>
                  <a:pt x="224" y="368"/>
                  <a:pt x="228" y="373"/>
                  <a:pt x="234" y="373"/>
                </a:cubicBezTo>
                <a:cubicBezTo>
                  <a:pt x="240" y="373"/>
                  <a:pt x="245" y="368"/>
                  <a:pt x="245" y="362"/>
                </a:cubicBezTo>
                <a:close/>
                <a:moveTo>
                  <a:pt x="245" y="320"/>
                </a:moveTo>
                <a:cubicBezTo>
                  <a:pt x="245" y="314"/>
                  <a:pt x="240" y="309"/>
                  <a:pt x="234" y="309"/>
                </a:cubicBezTo>
                <a:cubicBezTo>
                  <a:pt x="228" y="309"/>
                  <a:pt x="224" y="314"/>
                  <a:pt x="224" y="320"/>
                </a:cubicBezTo>
                <a:cubicBezTo>
                  <a:pt x="224" y="326"/>
                  <a:pt x="228" y="330"/>
                  <a:pt x="234" y="330"/>
                </a:cubicBezTo>
                <a:cubicBezTo>
                  <a:pt x="240" y="330"/>
                  <a:pt x="245" y="326"/>
                  <a:pt x="245" y="320"/>
                </a:cubicBezTo>
                <a:close/>
                <a:moveTo>
                  <a:pt x="245" y="277"/>
                </a:moveTo>
                <a:cubicBezTo>
                  <a:pt x="245" y="271"/>
                  <a:pt x="240" y="266"/>
                  <a:pt x="234" y="266"/>
                </a:cubicBezTo>
                <a:cubicBezTo>
                  <a:pt x="228" y="266"/>
                  <a:pt x="224" y="271"/>
                  <a:pt x="224" y="277"/>
                </a:cubicBezTo>
                <a:cubicBezTo>
                  <a:pt x="224" y="283"/>
                  <a:pt x="228" y="288"/>
                  <a:pt x="234" y="288"/>
                </a:cubicBezTo>
                <a:cubicBezTo>
                  <a:pt x="240" y="288"/>
                  <a:pt x="245" y="283"/>
                  <a:pt x="245" y="277"/>
                </a:cubicBezTo>
                <a:close/>
                <a:moveTo>
                  <a:pt x="245" y="234"/>
                </a:moveTo>
                <a:cubicBezTo>
                  <a:pt x="245" y="228"/>
                  <a:pt x="240" y="224"/>
                  <a:pt x="234" y="224"/>
                </a:cubicBezTo>
                <a:cubicBezTo>
                  <a:pt x="228" y="224"/>
                  <a:pt x="224" y="228"/>
                  <a:pt x="224" y="234"/>
                </a:cubicBezTo>
                <a:cubicBezTo>
                  <a:pt x="224" y="240"/>
                  <a:pt x="228" y="245"/>
                  <a:pt x="234" y="245"/>
                </a:cubicBezTo>
                <a:cubicBezTo>
                  <a:pt x="240" y="245"/>
                  <a:pt x="245" y="240"/>
                  <a:pt x="245" y="234"/>
                </a:cubicBezTo>
                <a:close/>
                <a:moveTo>
                  <a:pt x="288" y="362"/>
                </a:moveTo>
                <a:cubicBezTo>
                  <a:pt x="288" y="356"/>
                  <a:pt x="283" y="352"/>
                  <a:pt x="277" y="352"/>
                </a:cubicBezTo>
                <a:cubicBezTo>
                  <a:pt x="271" y="352"/>
                  <a:pt x="266" y="356"/>
                  <a:pt x="266" y="362"/>
                </a:cubicBezTo>
                <a:cubicBezTo>
                  <a:pt x="266" y="368"/>
                  <a:pt x="271" y="373"/>
                  <a:pt x="277" y="373"/>
                </a:cubicBezTo>
                <a:cubicBezTo>
                  <a:pt x="283" y="373"/>
                  <a:pt x="288" y="368"/>
                  <a:pt x="288" y="362"/>
                </a:cubicBezTo>
                <a:close/>
                <a:moveTo>
                  <a:pt x="288" y="320"/>
                </a:moveTo>
                <a:cubicBezTo>
                  <a:pt x="288" y="314"/>
                  <a:pt x="283" y="309"/>
                  <a:pt x="277" y="309"/>
                </a:cubicBezTo>
                <a:cubicBezTo>
                  <a:pt x="271" y="309"/>
                  <a:pt x="266" y="314"/>
                  <a:pt x="266" y="320"/>
                </a:cubicBezTo>
                <a:cubicBezTo>
                  <a:pt x="266" y="326"/>
                  <a:pt x="271" y="330"/>
                  <a:pt x="277" y="330"/>
                </a:cubicBezTo>
                <a:cubicBezTo>
                  <a:pt x="283" y="330"/>
                  <a:pt x="288" y="326"/>
                  <a:pt x="288" y="320"/>
                </a:cubicBezTo>
                <a:close/>
                <a:moveTo>
                  <a:pt x="288" y="277"/>
                </a:moveTo>
                <a:cubicBezTo>
                  <a:pt x="288" y="271"/>
                  <a:pt x="283" y="266"/>
                  <a:pt x="277" y="266"/>
                </a:cubicBezTo>
                <a:cubicBezTo>
                  <a:pt x="271" y="266"/>
                  <a:pt x="266" y="271"/>
                  <a:pt x="266" y="277"/>
                </a:cubicBezTo>
                <a:cubicBezTo>
                  <a:pt x="266" y="283"/>
                  <a:pt x="271" y="288"/>
                  <a:pt x="277" y="288"/>
                </a:cubicBezTo>
                <a:cubicBezTo>
                  <a:pt x="283" y="288"/>
                  <a:pt x="288" y="283"/>
                  <a:pt x="288" y="277"/>
                </a:cubicBezTo>
                <a:close/>
                <a:moveTo>
                  <a:pt x="288" y="234"/>
                </a:moveTo>
                <a:cubicBezTo>
                  <a:pt x="288" y="228"/>
                  <a:pt x="283" y="224"/>
                  <a:pt x="277" y="224"/>
                </a:cubicBezTo>
                <a:cubicBezTo>
                  <a:pt x="271" y="224"/>
                  <a:pt x="266" y="228"/>
                  <a:pt x="266" y="234"/>
                </a:cubicBezTo>
                <a:cubicBezTo>
                  <a:pt x="266" y="240"/>
                  <a:pt x="271" y="245"/>
                  <a:pt x="277" y="245"/>
                </a:cubicBezTo>
                <a:cubicBezTo>
                  <a:pt x="283" y="245"/>
                  <a:pt x="288" y="240"/>
                  <a:pt x="288" y="234"/>
                </a:cubicBezTo>
                <a:close/>
                <a:moveTo>
                  <a:pt x="330" y="320"/>
                </a:moveTo>
                <a:cubicBezTo>
                  <a:pt x="330" y="314"/>
                  <a:pt x="326" y="309"/>
                  <a:pt x="320" y="309"/>
                </a:cubicBezTo>
                <a:cubicBezTo>
                  <a:pt x="314" y="309"/>
                  <a:pt x="309" y="314"/>
                  <a:pt x="309" y="320"/>
                </a:cubicBezTo>
                <a:cubicBezTo>
                  <a:pt x="309" y="362"/>
                  <a:pt x="309" y="362"/>
                  <a:pt x="309" y="362"/>
                </a:cubicBezTo>
                <a:cubicBezTo>
                  <a:pt x="309" y="368"/>
                  <a:pt x="314" y="373"/>
                  <a:pt x="320" y="373"/>
                </a:cubicBezTo>
                <a:cubicBezTo>
                  <a:pt x="326" y="373"/>
                  <a:pt x="330" y="368"/>
                  <a:pt x="330" y="362"/>
                </a:cubicBezTo>
                <a:lnTo>
                  <a:pt x="330" y="320"/>
                </a:lnTo>
                <a:close/>
                <a:moveTo>
                  <a:pt x="330" y="277"/>
                </a:moveTo>
                <a:cubicBezTo>
                  <a:pt x="330" y="271"/>
                  <a:pt x="326" y="266"/>
                  <a:pt x="320" y="266"/>
                </a:cubicBezTo>
                <a:cubicBezTo>
                  <a:pt x="314" y="266"/>
                  <a:pt x="309" y="271"/>
                  <a:pt x="309" y="277"/>
                </a:cubicBezTo>
                <a:cubicBezTo>
                  <a:pt x="309" y="283"/>
                  <a:pt x="314" y="288"/>
                  <a:pt x="320" y="288"/>
                </a:cubicBezTo>
                <a:cubicBezTo>
                  <a:pt x="326" y="288"/>
                  <a:pt x="330" y="283"/>
                  <a:pt x="330" y="277"/>
                </a:cubicBezTo>
                <a:close/>
                <a:moveTo>
                  <a:pt x="330" y="234"/>
                </a:moveTo>
                <a:cubicBezTo>
                  <a:pt x="330" y="228"/>
                  <a:pt x="326" y="224"/>
                  <a:pt x="320" y="224"/>
                </a:cubicBezTo>
                <a:cubicBezTo>
                  <a:pt x="314" y="224"/>
                  <a:pt x="309" y="228"/>
                  <a:pt x="309" y="234"/>
                </a:cubicBezTo>
                <a:cubicBezTo>
                  <a:pt x="309" y="240"/>
                  <a:pt x="314" y="245"/>
                  <a:pt x="320" y="245"/>
                </a:cubicBezTo>
                <a:cubicBezTo>
                  <a:pt x="326" y="245"/>
                  <a:pt x="330" y="240"/>
                  <a:pt x="330" y="234"/>
                </a:cubicBezTo>
                <a:close/>
                <a:moveTo>
                  <a:pt x="181" y="192"/>
                </a:moveTo>
                <a:cubicBezTo>
                  <a:pt x="181" y="198"/>
                  <a:pt x="186" y="202"/>
                  <a:pt x="192" y="202"/>
                </a:cubicBezTo>
                <a:cubicBezTo>
                  <a:pt x="320" y="202"/>
                  <a:pt x="320" y="202"/>
                  <a:pt x="320" y="202"/>
                </a:cubicBezTo>
                <a:cubicBezTo>
                  <a:pt x="326" y="202"/>
                  <a:pt x="330" y="198"/>
                  <a:pt x="330" y="192"/>
                </a:cubicBezTo>
                <a:cubicBezTo>
                  <a:pt x="330" y="149"/>
                  <a:pt x="330" y="149"/>
                  <a:pt x="330" y="149"/>
                </a:cubicBezTo>
                <a:cubicBezTo>
                  <a:pt x="330" y="143"/>
                  <a:pt x="326" y="138"/>
                  <a:pt x="320" y="138"/>
                </a:cubicBezTo>
                <a:cubicBezTo>
                  <a:pt x="192" y="138"/>
                  <a:pt x="192" y="138"/>
                  <a:pt x="192" y="138"/>
                </a:cubicBezTo>
                <a:cubicBezTo>
                  <a:pt x="186" y="138"/>
                  <a:pt x="181" y="143"/>
                  <a:pt x="181" y="149"/>
                </a:cubicBezTo>
                <a:lnTo>
                  <a:pt x="181" y="192"/>
                </a:lnTo>
                <a:close/>
                <a:moveTo>
                  <a:pt x="181" y="234"/>
                </a:moveTo>
                <a:cubicBezTo>
                  <a:pt x="181" y="240"/>
                  <a:pt x="186" y="245"/>
                  <a:pt x="192" y="245"/>
                </a:cubicBezTo>
                <a:cubicBezTo>
                  <a:pt x="198" y="245"/>
                  <a:pt x="202" y="240"/>
                  <a:pt x="202" y="234"/>
                </a:cubicBezTo>
                <a:cubicBezTo>
                  <a:pt x="202" y="228"/>
                  <a:pt x="198" y="224"/>
                  <a:pt x="192" y="224"/>
                </a:cubicBezTo>
                <a:cubicBezTo>
                  <a:pt x="186" y="224"/>
                  <a:pt x="181" y="228"/>
                  <a:pt x="181" y="234"/>
                </a:cubicBezTo>
                <a:close/>
                <a:moveTo>
                  <a:pt x="181" y="277"/>
                </a:moveTo>
                <a:cubicBezTo>
                  <a:pt x="181" y="283"/>
                  <a:pt x="186" y="288"/>
                  <a:pt x="192" y="288"/>
                </a:cubicBezTo>
                <a:cubicBezTo>
                  <a:pt x="198" y="288"/>
                  <a:pt x="202" y="283"/>
                  <a:pt x="202" y="277"/>
                </a:cubicBezTo>
                <a:cubicBezTo>
                  <a:pt x="202" y="271"/>
                  <a:pt x="198" y="266"/>
                  <a:pt x="192" y="266"/>
                </a:cubicBezTo>
                <a:cubicBezTo>
                  <a:pt x="186" y="266"/>
                  <a:pt x="181" y="271"/>
                  <a:pt x="181" y="277"/>
                </a:cubicBezTo>
                <a:close/>
                <a:moveTo>
                  <a:pt x="181" y="320"/>
                </a:moveTo>
                <a:cubicBezTo>
                  <a:pt x="181" y="326"/>
                  <a:pt x="186" y="330"/>
                  <a:pt x="192" y="330"/>
                </a:cubicBezTo>
                <a:cubicBezTo>
                  <a:pt x="198" y="330"/>
                  <a:pt x="202" y="326"/>
                  <a:pt x="202" y="320"/>
                </a:cubicBezTo>
                <a:cubicBezTo>
                  <a:pt x="202" y="314"/>
                  <a:pt x="198" y="309"/>
                  <a:pt x="192" y="309"/>
                </a:cubicBezTo>
                <a:cubicBezTo>
                  <a:pt x="186" y="309"/>
                  <a:pt x="181" y="314"/>
                  <a:pt x="181" y="320"/>
                </a:cubicBezTo>
                <a:close/>
                <a:moveTo>
                  <a:pt x="181" y="362"/>
                </a:moveTo>
                <a:cubicBezTo>
                  <a:pt x="181" y="368"/>
                  <a:pt x="186" y="373"/>
                  <a:pt x="192" y="373"/>
                </a:cubicBezTo>
                <a:cubicBezTo>
                  <a:pt x="198" y="373"/>
                  <a:pt x="202" y="368"/>
                  <a:pt x="202" y="362"/>
                </a:cubicBezTo>
                <a:cubicBezTo>
                  <a:pt x="202" y="356"/>
                  <a:pt x="198" y="352"/>
                  <a:pt x="192" y="352"/>
                </a:cubicBezTo>
                <a:cubicBezTo>
                  <a:pt x="186" y="352"/>
                  <a:pt x="181" y="356"/>
                  <a:pt x="181" y="36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79" name="Group 531">
            <a:extLst>
              <a:ext uri="{FF2B5EF4-FFF2-40B4-BE49-F238E27FC236}">
                <a16:creationId xmlns:a16="http://schemas.microsoft.com/office/drawing/2014/main" id="{AECCFFA3-B9C6-47A6-894B-00978C5A069A}"/>
              </a:ext>
            </a:extLst>
          </p:cNvPr>
          <p:cNvGrpSpPr>
            <a:grpSpLocks noChangeAspect="1"/>
          </p:cNvGrpSpPr>
          <p:nvPr/>
        </p:nvGrpSpPr>
        <p:grpSpPr bwMode="auto">
          <a:xfrm>
            <a:off x="2598514" y="4693662"/>
            <a:ext cx="707680" cy="707680"/>
            <a:chOff x="3061" y="1953"/>
            <a:chExt cx="340" cy="340"/>
          </a:xfrm>
          <a:solidFill>
            <a:schemeClr val="accent6"/>
          </a:solidFill>
        </p:grpSpPr>
        <p:sp>
          <p:nvSpPr>
            <p:cNvPr id="80" name="Freeform 532">
              <a:extLst>
                <a:ext uri="{FF2B5EF4-FFF2-40B4-BE49-F238E27FC236}">
                  <a16:creationId xmlns:a16="http://schemas.microsoft.com/office/drawing/2014/main" id="{502BA81F-94AB-454E-B92B-A299AF4C168B}"/>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533">
              <a:extLst>
                <a:ext uri="{FF2B5EF4-FFF2-40B4-BE49-F238E27FC236}">
                  <a16:creationId xmlns:a16="http://schemas.microsoft.com/office/drawing/2014/main" id="{AD46A816-5140-4694-8DB3-2DFEF82DC355}"/>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2" name="Freeform 787">
            <a:extLst>
              <a:ext uri="{FF2B5EF4-FFF2-40B4-BE49-F238E27FC236}">
                <a16:creationId xmlns:a16="http://schemas.microsoft.com/office/drawing/2014/main" id="{72BBD0F4-BC9F-44EB-A896-D450EF499FB5}"/>
              </a:ext>
            </a:extLst>
          </p:cNvPr>
          <p:cNvSpPr>
            <a:spLocks noChangeAspect="1" noEditPoints="1"/>
          </p:cNvSpPr>
          <p:nvPr/>
        </p:nvSpPr>
        <p:spPr bwMode="auto">
          <a:xfrm>
            <a:off x="10364527" y="3789551"/>
            <a:ext cx="705014" cy="705014"/>
          </a:xfrm>
          <a:custGeom>
            <a:avLst/>
            <a:gdLst>
              <a:gd name="T0" fmla="*/ 0 w 512"/>
              <a:gd name="T1" fmla="*/ 256 h 512"/>
              <a:gd name="T2" fmla="*/ 512 w 512"/>
              <a:gd name="T3" fmla="*/ 256 h 512"/>
              <a:gd name="T4" fmla="*/ 330 w 512"/>
              <a:gd name="T5" fmla="*/ 96 h 512"/>
              <a:gd name="T6" fmla="*/ 330 w 512"/>
              <a:gd name="T7" fmla="*/ 138 h 512"/>
              <a:gd name="T8" fmla="*/ 330 w 512"/>
              <a:gd name="T9" fmla="*/ 96 h 512"/>
              <a:gd name="T10" fmla="*/ 351 w 512"/>
              <a:gd name="T11" fmla="*/ 192 h 512"/>
              <a:gd name="T12" fmla="*/ 309 w 512"/>
              <a:gd name="T13" fmla="*/ 192 h 512"/>
              <a:gd name="T14" fmla="*/ 330 w 512"/>
              <a:gd name="T15" fmla="*/ 245 h 512"/>
              <a:gd name="T16" fmla="*/ 330 w 512"/>
              <a:gd name="T17" fmla="*/ 287 h 512"/>
              <a:gd name="T18" fmla="*/ 330 w 512"/>
              <a:gd name="T19" fmla="*/ 245 h 512"/>
              <a:gd name="T20" fmla="*/ 277 w 512"/>
              <a:gd name="T21" fmla="*/ 117 h 512"/>
              <a:gd name="T22" fmla="*/ 235 w 512"/>
              <a:gd name="T23" fmla="*/ 117 h 512"/>
              <a:gd name="T24" fmla="*/ 256 w 512"/>
              <a:gd name="T25" fmla="*/ 171 h 512"/>
              <a:gd name="T26" fmla="*/ 256 w 512"/>
              <a:gd name="T27" fmla="*/ 213 h 512"/>
              <a:gd name="T28" fmla="*/ 256 w 512"/>
              <a:gd name="T29" fmla="*/ 171 h 512"/>
              <a:gd name="T30" fmla="*/ 202 w 512"/>
              <a:gd name="T31" fmla="*/ 117 h 512"/>
              <a:gd name="T32" fmla="*/ 160 w 512"/>
              <a:gd name="T33" fmla="*/ 117 h 512"/>
              <a:gd name="T34" fmla="*/ 181 w 512"/>
              <a:gd name="T35" fmla="*/ 171 h 512"/>
              <a:gd name="T36" fmla="*/ 181 w 512"/>
              <a:gd name="T37" fmla="*/ 213 h 512"/>
              <a:gd name="T38" fmla="*/ 181 w 512"/>
              <a:gd name="T39" fmla="*/ 171 h 512"/>
              <a:gd name="T40" fmla="*/ 202 w 512"/>
              <a:gd name="T41" fmla="*/ 266 h 512"/>
              <a:gd name="T42" fmla="*/ 160 w 512"/>
              <a:gd name="T43" fmla="*/ 266 h 512"/>
              <a:gd name="T44" fmla="*/ 373 w 512"/>
              <a:gd name="T45" fmla="*/ 373 h 512"/>
              <a:gd name="T46" fmla="*/ 352 w 512"/>
              <a:gd name="T47" fmla="*/ 373 h 512"/>
              <a:gd name="T48" fmla="*/ 341 w 512"/>
              <a:gd name="T49" fmla="*/ 341 h 512"/>
              <a:gd name="T50" fmla="*/ 330 w 512"/>
              <a:gd name="T51" fmla="*/ 362 h 512"/>
              <a:gd name="T52" fmla="*/ 309 w 512"/>
              <a:gd name="T53" fmla="*/ 362 h 512"/>
              <a:gd name="T54" fmla="*/ 298 w 512"/>
              <a:gd name="T55" fmla="*/ 320 h 512"/>
              <a:gd name="T56" fmla="*/ 288 w 512"/>
              <a:gd name="T57" fmla="*/ 362 h 512"/>
              <a:gd name="T58" fmla="*/ 266 w 512"/>
              <a:gd name="T59" fmla="*/ 362 h 512"/>
              <a:gd name="T60" fmla="*/ 256 w 512"/>
              <a:gd name="T61" fmla="*/ 256 h 512"/>
              <a:gd name="T62" fmla="*/ 245 w 512"/>
              <a:gd name="T63" fmla="*/ 394 h 512"/>
              <a:gd name="T64" fmla="*/ 239 w 512"/>
              <a:gd name="T65" fmla="*/ 408 h 512"/>
              <a:gd name="T66" fmla="*/ 210 w 512"/>
              <a:gd name="T67" fmla="*/ 371 h 512"/>
              <a:gd name="T68" fmla="*/ 188 w 512"/>
              <a:gd name="T69" fmla="*/ 352 h 512"/>
              <a:gd name="T70" fmla="*/ 182 w 512"/>
              <a:gd name="T71" fmla="*/ 356 h 512"/>
              <a:gd name="T72" fmla="*/ 189 w 512"/>
              <a:gd name="T73" fmla="*/ 380 h 512"/>
              <a:gd name="T74" fmla="*/ 193 w 512"/>
              <a:gd name="T75" fmla="*/ 415 h 512"/>
              <a:gd name="T76" fmla="*/ 179 w 512"/>
              <a:gd name="T77" fmla="*/ 410 h 512"/>
              <a:gd name="T78" fmla="*/ 162 w 512"/>
              <a:gd name="T79" fmla="*/ 348 h 512"/>
              <a:gd name="T80" fmla="*/ 206 w 512"/>
              <a:gd name="T81" fmla="*/ 335 h 512"/>
              <a:gd name="T82" fmla="*/ 224 w 512"/>
              <a:gd name="T83" fmla="*/ 266 h 512"/>
              <a:gd name="T84" fmla="*/ 288 w 512"/>
              <a:gd name="T85" fmla="*/ 266 h 512"/>
              <a:gd name="T86" fmla="*/ 298 w 512"/>
              <a:gd name="T87" fmla="*/ 298 h 512"/>
              <a:gd name="T88" fmla="*/ 341 w 512"/>
              <a:gd name="T89" fmla="*/ 320 h 512"/>
              <a:gd name="T90" fmla="*/ 373 w 512"/>
              <a:gd name="T91"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96"/>
                </a:moveTo>
                <a:cubicBezTo>
                  <a:pt x="342" y="96"/>
                  <a:pt x="351" y="105"/>
                  <a:pt x="351" y="117"/>
                </a:cubicBezTo>
                <a:cubicBezTo>
                  <a:pt x="351" y="129"/>
                  <a:pt x="342" y="138"/>
                  <a:pt x="330" y="138"/>
                </a:cubicBezTo>
                <a:cubicBezTo>
                  <a:pt x="319" y="138"/>
                  <a:pt x="309" y="129"/>
                  <a:pt x="309" y="117"/>
                </a:cubicBezTo>
                <a:cubicBezTo>
                  <a:pt x="309" y="105"/>
                  <a:pt x="319" y="96"/>
                  <a:pt x="330" y="96"/>
                </a:cubicBezTo>
                <a:close/>
                <a:moveTo>
                  <a:pt x="330" y="171"/>
                </a:moveTo>
                <a:cubicBezTo>
                  <a:pt x="342" y="171"/>
                  <a:pt x="351" y="180"/>
                  <a:pt x="351" y="192"/>
                </a:cubicBezTo>
                <a:cubicBezTo>
                  <a:pt x="351" y="203"/>
                  <a:pt x="342" y="213"/>
                  <a:pt x="330" y="213"/>
                </a:cubicBezTo>
                <a:cubicBezTo>
                  <a:pt x="319" y="213"/>
                  <a:pt x="309" y="203"/>
                  <a:pt x="309" y="192"/>
                </a:cubicBezTo>
                <a:cubicBezTo>
                  <a:pt x="309" y="180"/>
                  <a:pt x="319" y="171"/>
                  <a:pt x="330" y="171"/>
                </a:cubicBezTo>
                <a:close/>
                <a:moveTo>
                  <a:pt x="330" y="245"/>
                </a:moveTo>
                <a:cubicBezTo>
                  <a:pt x="342" y="245"/>
                  <a:pt x="351" y="255"/>
                  <a:pt x="351" y="266"/>
                </a:cubicBezTo>
                <a:cubicBezTo>
                  <a:pt x="351" y="278"/>
                  <a:pt x="342" y="287"/>
                  <a:pt x="330" y="287"/>
                </a:cubicBezTo>
                <a:cubicBezTo>
                  <a:pt x="319" y="287"/>
                  <a:pt x="309" y="278"/>
                  <a:pt x="309" y="266"/>
                </a:cubicBezTo>
                <a:cubicBezTo>
                  <a:pt x="309" y="255"/>
                  <a:pt x="319" y="245"/>
                  <a:pt x="330" y="245"/>
                </a:cubicBezTo>
                <a:close/>
                <a:moveTo>
                  <a:pt x="256" y="96"/>
                </a:moveTo>
                <a:cubicBezTo>
                  <a:pt x="267" y="96"/>
                  <a:pt x="277" y="105"/>
                  <a:pt x="277" y="117"/>
                </a:cubicBezTo>
                <a:cubicBezTo>
                  <a:pt x="277" y="129"/>
                  <a:pt x="267" y="138"/>
                  <a:pt x="256" y="138"/>
                </a:cubicBezTo>
                <a:cubicBezTo>
                  <a:pt x="244" y="138"/>
                  <a:pt x="235" y="129"/>
                  <a:pt x="235" y="117"/>
                </a:cubicBezTo>
                <a:cubicBezTo>
                  <a:pt x="235" y="105"/>
                  <a:pt x="244" y="96"/>
                  <a:pt x="256" y="96"/>
                </a:cubicBezTo>
                <a:close/>
                <a:moveTo>
                  <a:pt x="256" y="171"/>
                </a:moveTo>
                <a:cubicBezTo>
                  <a:pt x="267" y="171"/>
                  <a:pt x="277" y="180"/>
                  <a:pt x="277" y="192"/>
                </a:cubicBezTo>
                <a:cubicBezTo>
                  <a:pt x="277" y="203"/>
                  <a:pt x="267" y="213"/>
                  <a:pt x="256" y="213"/>
                </a:cubicBezTo>
                <a:cubicBezTo>
                  <a:pt x="244" y="213"/>
                  <a:pt x="235" y="203"/>
                  <a:pt x="235" y="192"/>
                </a:cubicBezTo>
                <a:cubicBezTo>
                  <a:pt x="235" y="180"/>
                  <a:pt x="244" y="171"/>
                  <a:pt x="256" y="171"/>
                </a:cubicBezTo>
                <a:close/>
                <a:moveTo>
                  <a:pt x="181" y="96"/>
                </a:moveTo>
                <a:cubicBezTo>
                  <a:pt x="193" y="96"/>
                  <a:pt x="202" y="105"/>
                  <a:pt x="202" y="117"/>
                </a:cubicBezTo>
                <a:cubicBezTo>
                  <a:pt x="202" y="129"/>
                  <a:pt x="193" y="138"/>
                  <a:pt x="181" y="138"/>
                </a:cubicBezTo>
                <a:cubicBezTo>
                  <a:pt x="169" y="138"/>
                  <a:pt x="160" y="129"/>
                  <a:pt x="160" y="117"/>
                </a:cubicBezTo>
                <a:cubicBezTo>
                  <a:pt x="160" y="105"/>
                  <a:pt x="169" y="96"/>
                  <a:pt x="181" y="96"/>
                </a:cubicBezTo>
                <a:close/>
                <a:moveTo>
                  <a:pt x="181" y="171"/>
                </a:moveTo>
                <a:cubicBezTo>
                  <a:pt x="193" y="171"/>
                  <a:pt x="202" y="180"/>
                  <a:pt x="202" y="192"/>
                </a:cubicBezTo>
                <a:cubicBezTo>
                  <a:pt x="202" y="203"/>
                  <a:pt x="193" y="213"/>
                  <a:pt x="181" y="213"/>
                </a:cubicBezTo>
                <a:cubicBezTo>
                  <a:pt x="169" y="213"/>
                  <a:pt x="160" y="203"/>
                  <a:pt x="160" y="192"/>
                </a:cubicBezTo>
                <a:cubicBezTo>
                  <a:pt x="160" y="180"/>
                  <a:pt x="169" y="171"/>
                  <a:pt x="181" y="171"/>
                </a:cubicBezTo>
                <a:close/>
                <a:moveTo>
                  <a:pt x="181" y="245"/>
                </a:moveTo>
                <a:cubicBezTo>
                  <a:pt x="193" y="245"/>
                  <a:pt x="202" y="255"/>
                  <a:pt x="202" y="266"/>
                </a:cubicBezTo>
                <a:cubicBezTo>
                  <a:pt x="202" y="278"/>
                  <a:pt x="193" y="287"/>
                  <a:pt x="181" y="287"/>
                </a:cubicBezTo>
                <a:cubicBezTo>
                  <a:pt x="169" y="287"/>
                  <a:pt x="160" y="278"/>
                  <a:pt x="160" y="266"/>
                </a:cubicBezTo>
                <a:cubicBezTo>
                  <a:pt x="160" y="255"/>
                  <a:pt x="169" y="245"/>
                  <a:pt x="181" y="245"/>
                </a:cubicBezTo>
                <a:close/>
                <a:moveTo>
                  <a:pt x="373" y="373"/>
                </a:moveTo>
                <a:cubicBezTo>
                  <a:pt x="373" y="379"/>
                  <a:pt x="368" y="384"/>
                  <a:pt x="362" y="384"/>
                </a:cubicBezTo>
                <a:cubicBezTo>
                  <a:pt x="356" y="384"/>
                  <a:pt x="352" y="379"/>
                  <a:pt x="352" y="373"/>
                </a:cubicBezTo>
                <a:cubicBezTo>
                  <a:pt x="352" y="352"/>
                  <a:pt x="352" y="352"/>
                  <a:pt x="352" y="352"/>
                </a:cubicBezTo>
                <a:cubicBezTo>
                  <a:pt x="352" y="346"/>
                  <a:pt x="347" y="341"/>
                  <a:pt x="341" y="341"/>
                </a:cubicBezTo>
                <a:cubicBezTo>
                  <a:pt x="335" y="341"/>
                  <a:pt x="330" y="346"/>
                  <a:pt x="330" y="352"/>
                </a:cubicBezTo>
                <a:cubicBezTo>
                  <a:pt x="330" y="362"/>
                  <a:pt x="330" y="362"/>
                  <a:pt x="330" y="362"/>
                </a:cubicBezTo>
                <a:cubicBezTo>
                  <a:pt x="330" y="368"/>
                  <a:pt x="326" y="373"/>
                  <a:pt x="320" y="373"/>
                </a:cubicBezTo>
                <a:cubicBezTo>
                  <a:pt x="314" y="373"/>
                  <a:pt x="309" y="368"/>
                  <a:pt x="309" y="362"/>
                </a:cubicBezTo>
                <a:cubicBezTo>
                  <a:pt x="309" y="330"/>
                  <a:pt x="309" y="330"/>
                  <a:pt x="309" y="330"/>
                </a:cubicBezTo>
                <a:cubicBezTo>
                  <a:pt x="309" y="324"/>
                  <a:pt x="304" y="320"/>
                  <a:pt x="298" y="320"/>
                </a:cubicBezTo>
                <a:cubicBezTo>
                  <a:pt x="292" y="320"/>
                  <a:pt x="288" y="324"/>
                  <a:pt x="288" y="330"/>
                </a:cubicBezTo>
                <a:cubicBezTo>
                  <a:pt x="288" y="362"/>
                  <a:pt x="288" y="362"/>
                  <a:pt x="288" y="362"/>
                </a:cubicBezTo>
                <a:cubicBezTo>
                  <a:pt x="288" y="368"/>
                  <a:pt x="283" y="373"/>
                  <a:pt x="277" y="373"/>
                </a:cubicBezTo>
                <a:cubicBezTo>
                  <a:pt x="271" y="373"/>
                  <a:pt x="266" y="368"/>
                  <a:pt x="266" y="362"/>
                </a:cubicBezTo>
                <a:cubicBezTo>
                  <a:pt x="266" y="266"/>
                  <a:pt x="266" y="266"/>
                  <a:pt x="266" y="266"/>
                </a:cubicBezTo>
                <a:cubicBezTo>
                  <a:pt x="266" y="260"/>
                  <a:pt x="262" y="256"/>
                  <a:pt x="256" y="256"/>
                </a:cubicBezTo>
                <a:cubicBezTo>
                  <a:pt x="250" y="256"/>
                  <a:pt x="245" y="260"/>
                  <a:pt x="245" y="266"/>
                </a:cubicBezTo>
                <a:cubicBezTo>
                  <a:pt x="245" y="394"/>
                  <a:pt x="245" y="394"/>
                  <a:pt x="245" y="394"/>
                </a:cubicBezTo>
                <a:cubicBezTo>
                  <a:pt x="245" y="395"/>
                  <a:pt x="245" y="395"/>
                  <a:pt x="245" y="396"/>
                </a:cubicBezTo>
                <a:cubicBezTo>
                  <a:pt x="246" y="401"/>
                  <a:pt x="244" y="406"/>
                  <a:pt x="239" y="408"/>
                </a:cubicBezTo>
                <a:cubicBezTo>
                  <a:pt x="234" y="410"/>
                  <a:pt x="227" y="408"/>
                  <a:pt x="225" y="403"/>
                </a:cubicBezTo>
                <a:cubicBezTo>
                  <a:pt x="210" y="371"/>
                  <a:pt x="210" y="371"/>
                  <a:pt x="210" y="371"/>
                </a:cubicBezTo>
                <a:cubicBezTo>
                  <a:pt x="207" y="365"/>
                  <a:pt x="203" y="358"/>
                  <a:pt x="195" y="354"/>
                </a:cubicBezTo>
                <a:cubicBezTo>
                  <a:pt x="193" y="353"/>
                  <a:pt x="190" y="351"/>
                  <a:pt x="188" y="352"/>
                </a:cubicBezTo>
                <a:cubicBezTo>
                  <a:pt x="188" y="352"/>
                  <a:pt x="187" y="352"/>
                  <a:pt x="186" y="353"/>
                </a:cubicBezTo>
                <a:cubicBezTo>
                  <a:pt x="183" y="353"/>
                  <a:pt x="182" y="355"/>
                  <a:pt x="182" y="356"/>
                </a:cubicBezTo>
                <a:cubicBezTo>
                  <a:pt x="180" y="360"/>
                  <a:pt x="181" y="368"/>
                  <a:pt x="188" y="379"/>
                </a:cubicBezTo>
                <a:cubicBezTo>
                  <a:pt x="188" y="379"/>
                  <a:pt x="189" y="379"/>
                  <a:pt x="189" y="380"/>
                </a:cubicBezTo>
                <a:cubicBezTo>
                  <a:pt x="198" y="401"/>
                  <a:pt x="198" y="401"/>
                  <a:pt x="198" y="401"/>
                </a:cubicBezTo>
                <a:cubicBezTo>
                  <a:pt x="201" y="406"/>
                  <a:pt x="199" y="412"/>
                  <a:pt x="193" y="415"/>
                </a:cubicBezTo>
                <a:cubicBezTo>
                  <a:pt x="192" y="415"/>
                  <a:pt x="190" y="416"/>
                  <a:pt x="189" y="416"/>
                </a:cubicBezTo>
                <a:cubicBezTo>
                  <a:pt x="185" y="416"/>
                  <a:pt x="181" y="413"/>
                  <a:pt x="179" y="410"/>
                </a:cubicBezTo>
                <a:cubicBezTo>
                  <a:pt x="170" y="389"/>
                  <a:pt x="170" y="389"/>
                  <a:pt x="170" y="389"/>
                </a:cubicBezTo>
                <a:cubicBezTo>
                  <a:pt x="160" y="374"/>
                  <a:pt x="157" y="359"/>
                  <a:pt x="162" y="348"/>
                </a:cubicBezTo>
                <a:cubicBezTo>
                  <a:pt x="165" y="340"/>
                  <a:pt x="172" y="334"/>
                  <a:pt x="180" y="332"/>
                </a:cubicBezTo>
                <a:cubicBezTo>
                  <a:pt x="188" y="329"/>
                  <a:pt x="197" y="330"/>
                  <a:pt x="206" y="335"/>
                </a:cubicBezTo>
                <a:cubicBezTo>
                  <a:pt x="213" y="339"/>
                  <a:pt x="218" y="345"/>
                  <a:pt x="224" y="352"/>
                </a:cubicBezTo>
                <a:cubicBezTo>
                  <a:pt x="224" y="266"/>
                  <a:pt x="224" y="266"/>
                  <a:pt x="224" y="266"/>
                </a:cubicBezTo>
                <a:cubicBezTo>
                  <a:pt x="224" y="249"/>
                  <a:pt x="238" y="234"/>
                  <a:pt x="256" y="234"/>
                </a:cubicBezTo>
                <a:cubicBezTo>
                  <a:pt x="273" y="234"/>
                  <a:pt x="288" y="249"/>
                  <a:pt x="288" y="266"/>
                </a:cubicBezTo>
                <a:cubicBezTo>
                  <a:pt x="288" y="300"/>
                  <a:pt x="288" y="300"/>
                  <a:pt x="288" y="300"/>
                </a:cubicBezTo>
                <a:cubicBezTo>
                  <a:pt x="292" y="299"/>
                  <a:pt x="295" y="298"/>
                  <a:pt x="298" y="298"/>
                </a:cubicBezTo>
                <a:cubicBezTo>
                  <a:pt x="313" y="298"/>
                  <a:pt x="325" y="308"/>
                  <a:pt x="329" y="322"/>
                </a:cubicBezTo>
                <a:cubicBezTo>
                  <a:pt x="333" y="321"/>
                  <a:pt x="337" y="320"/>
                  <a:pt x="341" y="320"/>
                </a:cubicBezTo>
                <a:cubicBezTo>
                  <a:pt x="359" y="320"/>
                  <a:pt x="373" y="334"/>
                  <a:pt x="373" y="352"/>
                </a:cubicBezTo>
                <a:lnTo>
                  <a:pt x="373" y="3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3"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2581556" y="3819204"/>
            <a:ext cx="705014" cy="705014"/>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5" name="Freeform 688">
            <a:extLst>
              <a:ext uri="{FF2B5EF4-FFF2-40B4-BE49-F238E27FC236}">
                <a16:creationId xmlns:a16="http://schemas.microsoft.com/office/drawing/2014/main" id="{A8737D38-B42D-49C8-912C-F5FBDDD09729}"/>
              </a:ext>
            </a:extLst>
          </p:cNvPr>
          <p:cNvSpPr>
            <a:spLocks noChangeAspect="1" noEditPoints="1"/>
          </p:cNvSpPr>
          <p:nvPr/>
        </p:nvSpPr>
        <p:spPr bwMode="auto">
          <a:xfrm>
            <a:off x="6306702" y="2956658"/>
            <a:ext cx="708936" cy="70893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280 h 512"/>
              <a:gd name="T12" fmla="*/ 96 w 512"/>
              <a:gd name="T13" fmla="*/ 194 h 512"/>
              <a:gd name="T14" fmla="*/ 98 w 512"/>
              <a:gd name="T15" fmla="*/ 185 h 512"/>
              <a:gd name="T16" fmla="*/ 106 w 512"/>
              <a:gd name="T17" fmla="*/ 181 h 512"/>
              <a:gd name="T18" fmla="*/ 309 w 512"/>
              <a:gd name="T19" fmla="*/ 181 h 512"/>
              <a:gd name="T20" fmla="*/ 320 w 512"/>
              <a:gd name="T21" fmla="*/ 192 h 512"/>
              <a:gd name="T22" fmla="*/ 309 w 512"/>
              <a:gd name="T23" fmla="*/ 202 h 512"/>
              <a:gd name="T24" fmla="*/ 120 w 512"/>
              <a:gd name="T25" fmla="*/ 202 h 512"/>
              <a:gd name="T26" fmla="*/ 136 w 512"/>
              <a:gd name="T27" fmla="*/ 266 h 512"/>
              <a:gd name="T28" fmla="*/ 288 w 512"/>
              <a:gd name="T29" fmla="*/ 266 h 512"/>
              <a:gd name="T30" fmla="*/ 298 w 512"/>
              <a:gd name="T31" fmla="*/ 277 h 512"/>
              <a:gd name="T32" fmla="*/ 288 w 512"/>
              <a:gd name="T33" fmla="*/ 288 h 512"/>
              <a:gd name="T34" fmla="*/ 128 w 512"/>
              <a:gd name="T35" fmla="*/ 288 h 512"/>
              <a:gd name="T36" fmla="*/ 117 w 512"/>
              <a:gd name="T37" fmla="*/ 280 h 512"/>
              <a:gd name="T38" fmla="*/ 309 w 512"/>
              <a:gd name="T39" fmla="*/ 234 h 512"/>
              <a:gd name="T40" fmla="*/ 298 w 512"/>
              <a:gd name="T41" fmla="*/ 245 h 512"/>
              <a:gd name="T42" fmla="*/ 160 w 512"/>
              <a:gd name="T43" fmla="*/ 245 h 512"/>
              <a:gd name="T44" fmla="*/ 149 w 512"/>
              <a:gd name="T45" fmla="*/ 234 h 512"/>
              <a:gd name="T46" fmla="*/ 160 w 512"/>
              <a:gd name="T47" fmla="*/ 224 h 512"/>
              <a:gd name="T48" fmla="*/ 298 w 512"/>
              <a:gd name="T49" fmla="*/ 224 h 512"/>
              <a:gd name="T50" fmla="*/ 309 w 512"/>
              <a:gd name="T51" fmla="*/ 234 h 512"/>
              <a:gd name="T52" fmla="*/ 170 w 512"/>
              <a:gd name="T53" fmla="*/ 394 h 512"/>
              <a:gd name="T54" fmla="*/ 149 w 512"/>
              <a:gd name="T55" fmla="*/ 373 h 512"/>
              <a:gd name="T56" fmla="*/ 170 w 512"/>
              <a:gd name="T57" fmla="*/ 352 h 512"/>
              <a:gd name="T58" fmla="*/ 192 w 512"/>
              <a:gd name="T59" fmla="*/ 373 h 512"/>
              <a:gd name="T60" fmla="*/ 170 w 512"/>
              <a:gd name="T61" fmla="*/ 394 h 512"/>
              <a:gd name="T62" fmla="*/ 309 w 512"/>
              <a:gd name="T63" fmla="*/ 394 h 512"/>
              <a:gd name="T64" fmla="*/ 288 w 512"/>
              <a:gd name="T65" fmla="*/ 373 h 512"/>
              <a:gd name="T66" fmla="*/ 309 w 512"/>
              <a:gd name="T67" fmla="*/ 352 h 512"/>
              <a:gd name="T68" fmla="*/ 330 w 512"/>
              <a:gd name="T69" fmla="*/ 373 h 512"/>
              <a:gd name="T70" fmla="*/ 309 w 512"/>
              <a:gd name="T71" fmla="*/ 394 h 512"/>
              <a:gd name="T72" fmla="*/ 408 w 512"/>
              <a:gd name="T73" fmla="*/ 159 h 512"/>
              <a:gd name="T74" fmla="*/ 371 w 512"/>
              <a:gd name="T75" fmla="*/ 168 h 512"/>
              <a:gd name="T76" fmla="*/ 341 w 512"/>
              <a:gd name="T77" fmla="*/ 322 h 512"/>
              <a:gd name="T78" fmla="*/ 330 w 512"/>
              <a:gd name="T79" fmla="*/ 330 h 512"/>
              <a:gd name="T80" fmla="*/ 330 w 512"/>
              <a:gd name="T81" fmla="*/ 330 h 512"/>
              <a:gd name="T82" fmla="*/ 330 w 512"/>
              <a:gd name="T83" fmla="*/ 330 h 512"/>
              <a:gd name="T84" fmla="*/ 149 w 512"/>
              <a:gd name="T85" fmla="*/ 330 h 512"/>
              <a:gd name="T86" fmla="*/ 138 w 512"/>
              <a:gd name="T87" fmla="*/ 320 h 512"/>
              <a:gd name="T88" fmla="*/ 149 w 512"/>
              <a:gd name="T89" fmla="*/ 309 h 512"/>
              <a:gd name="T90" fmla="*/ 322 w 512"/>
              <a:gd name="T91" fmla="*/ 309 h 512"/>
              <a:gd name="T92" fmla="*/ 352 w 512"/>
              <a:gd name="T93" fmla="*/ 158 h 512"/>
              <a:gd name="T94" fmla="*/ 360 w 512"/>
              <a:gd name="T95" fmla="*/ 149 h 512"/>
              <a:gd name="T96" fmla="*/ 402 w 512"/>
              <a:gd name="T97" fmla="*/ 139 h 512"/>
              <a:gd name="T98" fmla="*/ 415 w 512"/>
              <a:gd name="T99" fmla="*/ 146 h 512"/>
              <a:gd name="T100" fmla="*/ 408 w 512"/>
              <a:gd name="T101" fmla="*/ 15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280"/>
                </a:moveTo>
                <a:cubicBezTo>
                  <a:pt x="96" y="194"/>
                  <a:pt x="96" y="194"/>
                  <a:pt x="96" y="194"/>
                </a:cubicBezTo>
                <a:cubicBezTo>
                  <a:pt x="95" y="191"/>
                  <a:pt x="96" y="188"/>
                  <a:pt x="98" y="185"/>
                </a:cubicBezTo>
                <a:cubicBezTo>
                  <a:pt x="100" y="183"/>
                  <a:pt x="103" y="181"/>
                  <a:pt x="106" y="181"/>
                </a:cubicBezTo>
                <a:cubicBezTo>
                  <a:pt x="309" y="181"/>
                  <a:pt x="309" y="181"/>
                  <a:pt x="309" y="181"/>
                </a:cubicBezTo>
                <a:cubicBezTo>
                  <a:pt x="315" y="181"/>
                  <a:pt x="320" y="186"/>
                  <a:pt x="320" y="192"/>
                </a:cubicBezTo>
                <a:cubicBezTo>
                  <a:pt x="320" y="198"/>
                  <a:pt x="315" y="202"/>
                  <a:pt x="309" y="202"/>
                </a:cubicBezTo>
                <a:cubicBezTo>
                  <a:pt x="120" y="202"/>
                  <a:pt x="120" y="202"/>
                  <a:pt x="120" y="202"/>
                </a:cubicBezTo>
                <a:cubicBezTo>
                  <a:pt x="136" y="266"/>
                  <a:pt x="136" y="266"/>
                  <a:pt x="136" y="266"/>
                </a:cubicBezTo>
                <a:cubicBezTo>
                  <a:pt x="288" y="266"/>
                  <a:pt x="288" y="266"/>
                  <a:pt x="288" y="266"/>
                </a:cubicBezTo>
                <a:cubicBezTo>
                  <a:pt x="294" y="266"/>
                  <a:pt x="298" y="271"/>
                  <a:pt x="298" y="277"/>
                </a:cubicBezTo>
                <a:cubicBezTo>
                  <a:pt x="298" y="283"/>
                  <a:pt x="294" y="288"/>
                  <a:pt x="288" y="288"/>
                </a:cubicBezTo>
                <a:cubicBezTo>
                  <a:pt x="128" y="288"/>
                  <a:pt x="128" y="288"/>
                  <a:pt x="128" y="288"/>
                </a:cubicBezTo>
                <a:cubicBezTo>
                  <a:pt x="123" y="288"/>
                  <a:pt x="119" y="284"/>
                  <a:pt x="117" y="280"/>
                </a:cubicBezTo>
                <a:close/>
                <a:moveTo>
                  <a:pt x="309" y="234"/>
                </a:moveTo>
                <a:cubicBezTo>
                  <a:pt x="309" y="240"/>
                  <a:pt x="304" y="245"/>
                  <a:pt x="298" y="245"/>
                </a:cubicBezTo>
                <a:cubicBezTo>
                  <a:pt x="160" y="245"/>
                  <a:pt x="160" y="245"/>
                  <a:pt x="160" y="245"/>
                </a:cubicBezTo>
                <a:cubicBezTo>
                  <a:pt x="154" y="245"/>
                  <a:pt x="149" y="240"/>
                  <a:pt x="149" y="234"/>
                </a:cubicBezTo>
                <a:cubicBezTo>
                  <a:pt x="149" y="228"/>
                  <a:pt x="154" y="224"/>
                  <a:pt x="160" y="224"/>
                </a:cubicBezTo>
                <a:cubicBezTo>
                  <a:pt x="298" y="224"/>
                  <a:pt x="298" y="224"/>
                  <a:pt x="298" y="224"/>
                </a:cubicBezTo>
                <a:cubicBezTo>
                  <a:pt x="304" y="224"/>
                  <a:pt x="309" y="228"/>
                  <a:pt x="309" y="234"/>
                </a:cubicBezTo>
                <a:close/>
                <a:moveTo>
                  <a:pt x="170" y="394"/>
                </a:moveTo>
                <a:cubicBezTo>
                  <a:pt x="159" y="394"/>
                  <a:pt x="149" y="385"/>
                  <a:pt x="149" y="373"/>
                </a:cubicBezTo>
                <a:cubicBezTo>
                  <a:pt x="149" y="361"/>
                  <a:pt x="159" y="352"/>
                  <a:pt x="170" y="352"/>
                </a:cubicBezTo>
                <a:cubicBezTo>
                  <a:pt x="182" y="352"/>
                  <a:pt x="192" y="361"/>
                  <a:pt x="192" y="373"/>
                </a:cubicBezTo>
                <a:cubicBezTo>
                  <a:pt x="192" y="385"/>
                  <a:pt x="182" y="394"/>
                  <a:pt x="170" y="394"/>
                </a:cubicBezTo>
                <a:close/>
                <a:moveTo>
                  <a:pt x="309" y="394"/>
                </a:moveTo>
                <a:cubicBezTo>
                  <a:pt x="297" y="394"/>
                  <a:pt x="288" y="385"/>
                  <a:pt x="288" y="373"/>
                </a:cubicBezTo>
                <a:cubicBezTo>
                  <a:pt x="288" y="361"/>
                  <a:pt x="297" y="352"/>
                  <a:pt x="309" y="352"/>
                </a:cubicBezTo>
                <a:cubicBezTo>
                  <a:pt x="321" y="352"/>
                  <a:pt x="330" y="361"/>
                  <a:pt x="330" y="373"/>
                </a:cubicBezTo>
                <a:cubicBezTo>
                  <a:pt x="330" y="385"/>
                  <a:pt x="321" y="394"/>
                  <a:pt x="309" y="394"/>
                </a:cubicBezTo>
                <a:close/>
                <a:moveTo>
                  <a:pt x="408" y="159"/>
                </a:moveTo>
                <a:cubicBezTo>
                  <a:pt x="371" y="168"/>
                  <a:pt x="371" y="168"/>
                  <a:pt x="371" y="168"/>
                </a:cubicBezTo>
                <a:cubicBezTo>
                  <a:pt x="341" y="322"/>
                  <a:pt x="341" y="322"/>
                  <a:pt x="341" y="322"/>
                </a:cubicBezTo>
                <a:cubicBezTo>
                  <a:pt x="340" y="327"/>
                  <a:pt x="335" y="330"/>
                  <a:pt x="330" y="330"/>
                </a:cubicBezTo>
                <a:cubicBezTo>
                  <a:pt x="330" y="330"/>
                  <a:pt x="330" y="330"/>
                  <a:pt x="330" y="330"/>
                </a:cubicBezTo>
                <a:cubicBezTo>
                  <a:pt x="330" y="330"/>
                  <a:pt x="330" y="330"/>
                  <a:pt x="330" y="330"/>
                </a:cubicBezTo>
                <a:cubicBezTo>
                  <a:pt x="149" y="330"/>
                  <a:pt x="149" y="330"/>
                  <a:pt x="149" y="330"/>
                </a:cubicBezTo>
                <a:cubicBezTo>
                  <a:pt x="143" y="330"/>
                  <a:pt x="138" y="326"/>
                  <a:pt x="138" y="320"/>
                </a:cubicBezTo>
                <a:cubicBezTo>
                  <a:pt x="138" y="314"/>
                  <a:pt x="143" y="309"/>
                  <a:pt x="149" y="309"/>
                </a:cubicBezTo>
                <a:cubicBezTo>
                  <a:pt x="322" y="309"/>
                  <a:pt x="322" y="309"/>
                  <a:pt x="322" y="309"/>
                </a:cubicBezTo>
                <a:cubicBezTo>
                  <a:pt x="352" y="158"/>
                  <a:pt x="352" y="158"/>
                  <a:pt x="352" y="158"/>
                </a:cubicBezTo>
                <a:cubicBezTo>
                  <a:pt x="353" y="154"/>
                  <a:pt x="356" y="150"/>
                  <a:pt x="360" y="149"/>
                </a:cubicBezTo>
                <a:cubicBezTo>
                  <a:pt x="402" y="139"/>
                  <a:pt x="402" y="139"/>
                  <a:pt x="402" y="139"/>
                </a:cubicBezTo>
                <a:cubicBezTo>
                  <a:pt x="408" y="137"/>
                  <a:pt x="414" y="141"/>
                  <a:pt x="415" y="146"/>
                </a:cubicBezTo>
                <a:cubicBezTo>
                  <a:pt x="417" y="152"/>
                  <a:pt x="413" y="158"/>
                  <a:pt x="40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Rectangle 1"/>
          <p:cNvSpPr/>
          <p:nvPr/>
        </p:nvSpPr>
        <p:spPr>
          <a:xfrm>
            <a:off x="7912699" y="2192082"/>
            <a:ext cx="2462181" cy="3962880"/>
          </a:xfrm>
          <a:prstGeom prst="rect">
            <a:avLst/>
          </a:prstGeom>
        </p:spPr>
        <p:txBody>
          <a:bodyPr wrap="square">
            <a:spAutoFit/>
          </a:bodyPr>
          <a:lstStyle/>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Informes Financieros</a:t>
            </a: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Utilidades</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Licencia</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Nómina</a:t>
            </a: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Importación</a:t>
            </a:r>
            <a:endParaRPr lang="es-ES" sz="1600" kern="0" dirty="0">
              <a:solidFill>
                <a:prstClr val="black"/>
              </a:solidFill>
              <a:latin typeface="Calibri" panose="020F0502020204030204" pitchFamily="34" charset="0"/>
              <a:cs typeface="Calibri" panose="020F0502020204030204" pitchFamily="34" charset="0"/>
              <a:sym typeface="Arial"/>
            </a:endParaRPr>
          </a:p>
        </p:txBody>
      </p:sp>
      <p:sp>
        <p:nvSpPr>
          <p:cNvPr id="4" name="Rectangle 3"/>
          <p:cNvSpPr/>
          <p:nvPr/>
        </p:nvSpPr>
        <p:spPr>
          <a:xfrm>
            <a:off x="4225781" y="2192082"/>
            <a:ext cx="1736920" cy="4412234"/>
          </a:xfrm>
          <a:prstGeom prst="rect">
            <a:avLst/>
          </a:prstGeom>
        </p:spPr>
        <p:txBody>
          <a:bodyPr wrap="square">
            <a:spAutoFit/>
          </a:bodyPr>
          <a:lstStyle/>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Socios </a:t>
            </a:r>
            <a:r>
              <a:rPr lang="es-ES" sz="1600" kern="0" dirty="0">
                <a:solidFill>
                  <a:prstClr val="black"/>
                </a:solidFill>
                <a:latin typeface="Calibri" panose="020F0502020204030204" pitchFamily="34" charset="0"/>
                <a:cs typeface="Calibri" panose="020F0502020204030204" pitchFamily="34" charset="0"/>
                <a:sym typeface="Arial"/>
              </a:rPr>
              <a:t>de Negocio</a:t>
            </a: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a:solidFill>
                  <a:prstClr val="black"/>
                </a:solidFill>
                <a:latin typeface="Calibri" panose="020F0502020204030204" pitchFamily="34" charset="0"/>
                <a:cs typeface="Calibri" panose="020F0502020204030204" pitchFamily="34" charset="0"/>
                <a:sym typeface="Arial"/>
              </a:rPr>
              <a:t>Compras </a:t>
            </a: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a:solidFill>
                  <a:prstClr val="black"/>
                </a:solidFill>
                <a:latin typeface="Calibri" panose="020F0502020204030204" pitchFamily="34" charset="0"/>
                <a:cs typeface="Calibri" panose="020F0502020204030204" pitchFamily="34" charset="0"/>
                <a:sym typeface="Arial"/>
              </a:rPr>
              <a:t>Inventarios</a:t>
            </a: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a:solidFill>
                  <a:prstClr val="black"/>
                </a:solidFill>
                <a:latin typeface="Calibri" panose="020F0502020204030204" pitchFamily="34" charset="0"/>
                <a:cs typeface="Calibri" panose="020F0502020204030204" pitchFamily="34" charset="0"/>
                <a:sym typeface="Arial"/>
              </a:rPr>
              <a:t>Informes F</a:t>
            </a:r>
            <a:r>
              <a:rPr lang="es-ES" sz="1600" kern="0" dirty="0" smtClean="0">
                <a:solidFill>
                  <a:prstClr val="black"/>
                </a:solidFill>
                <a:latin typeface="Calibri" panose="020F0502020204030204" pitchFamily="34" charset="0"/>
                <a:cs typeface="Calibri" panose="020F0502020204030204" pitchFamily="34" charset="0"/>
                <a:sym typeface="Arial"/>
              </a:rPr>
              <a:t>iscales</a:t>
            </a: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r>
              <a:rPr lang="es-ES" sz="1600" kern="0" dirty="0" smtClean="0">
                <a:solidFill>
                  <a:prstClr val="black"/>
                </a:solidFill>
                <a:latin typeface="Calibri" panose="020F0502020204030204" pitchFamily="34" charset="0"/>
                <a:cs typeface="Calibri" panose="020F0502020204030204" pitchFamily="34" charset="0"/>
                <a:sym typeface="Arial"/>
              </a:rPr>
              <a:t>Producción</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200"/>
              </a:spcAft>
            </a:pPr>
            <a:endParaRPr lang="es-ES" sz="1600" kern="0" dirty="0">
              <a:solidFill>
                <a:prstClr val="black"/>
              </a:solidFill>
              <a:latin typeface="Calibri" panose="020F0502020204030204" pitchFamily="34" charset="0"/>
              <a:cs typeface="Calibri" panose="020F0502020204030204" pitchFamily="34" charset="0"/>
              <a:sym typeface="Aria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8" name="Freeform 575"/>
          <p:cNvSpPr>
            <a:spLocks noChangeAspect="1" noEditPoints="1"/>
          </p:cNvSpPr>
          <p:nvPr/>
        </p:nvSpPr>
        <p:spPr bwMode="auto">
          <a:xfrm>
            <a:off x="6329422" y="5568289"/>
            <a:ext cx="688009" cy="725669"/>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40" name="Group 828"/>
          <p:cNvGrpSpPr>
            <a:grpSpLocks noChangeAspect="1"/>
          </p:cNvGrpSpPr>
          <p:nvPr/>
        </p:nvGrpSpPr>
        <p:grpSpPr bwMode="auto">
          <a:xfrm>
            <a:off x="10382102" y="4694596"/>
            <a:ext cx="704494" cy="702429"/>
            <a:chOff x="5042" y="3019"/>
            <a:chExt cx="341" cy="340"/>
          </a:xfrm>
          <a:solidFill>
            <a:schemeClr val="accent5"/>
          </a:solidFill>
        </p:grpSpPr>
        <p:sp>
          <p:nvSpPr>
            <p:cNvPr id="41"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Rectangle 4"/>
          <p:cNvSpPr/>
          <p:nvPr/>
        </p:nvSpPr>
        <p:spPr>
          <a:xfrm>
            <a:off x="410056" y="2119604"/>
            <a:ext cx="1881205" cy="4325794"/>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1" name="TextBox 50"/>
          <p:cNvSpPr txBox="1"/>
          <p:nvPr/>
        </p:nvSpPr>
        <p:spPr>
          <a:xfrm>
            <a:off x="604020" y="2192082"/>
            <a:ext cx="1789453" cy="3962880"/>
          </a:xfrm>
          <a:prstGeom prst="rect">
            <a:avLst/>
          </a:prstGeom>
        </p:spPr>
        <p:txBody>
          <a:bodyPr wrap="square">
            <a:spAutoFit/>
          </a:bodyPr>
          <a:lstStyle>
            <a:defPPr>
              <a:defRPr lang="en-US"/>
            </a:defPPr>
            <a:lvl1pPr>
              <a:lnSpc>
                <a:spcPct val="120000"/>
              </a:lnSpc>
              <a:spcAft>
                <a:spcPts val="600"/>
              </a:spcAft>
              <a:defRPr sz="1600" kern="0">
                <a:solidFill>
                  <a:prstClr val="black"/>
                </a:solidFill>
                <a:latin typeface="Calibri" panose="020F0502020204030204" pitchFamily="34" charset="0"/>
                <a:cs typeface="Calibri" panose="020F0502020204030204" pitchFamily="34" charset="0"/>
              </a:defRPr>
            </a:lvl1pPr>
          </a:lstStyle>
          <a:p>
            <a:pPr>
              <a:spcAft>
                <a:spcPts val="1200"/>
              </a:spcAft>
            </a:pPr>
            <a:r>
              <a:rPr lang="es-ES" dirty="0">
                <a:sym typeface="Arial"/>
              </a:rPr>
              <a:t>Gestión</a:t>
            </a:r>
          </a:p>
          <a:p>
            <a:pPr>
              <a:spcAft>
                <a:spcPts val="1200"/>
              </a:spcAft>
            </a:pPr>
            <a:endParaRPr lang="es-ES" dirty="0" smtClean="0">
              <a:sym typeface="Arial"/>
            </a:endParaRPr>
          </a:p>
          <a:p>
            <a:pPr>
              <a:spcAft>
                <a:spcPts val="1200"/>
              </a:spcAft>
            </a:pPr>
            <a:r>
              <a:rPr lang="es-ES" dirty="0" smtClean="0">
                <a:sym typeface="Arial"/>
              </a:rPr>
              <a:t>Finanzas</a:t>
            </a:r>
            <a:endParaRPr lang="es-ES" dirty="0">
              <a:sym typeface="Arial"/>
            </a:endParaRPr>
          </a:p>
          <a:p>
            <a:pPr>
              <a:spcAft>
                <a:spcPts val="1200"/>
              </a:spcAft>
            </a:pPr>
            <a:endParaRPr lang="es-ES" dirty="0" smtClean="0">
              <a:sym typeface="Arial"/>
            </a:endParaRPr>
          </a:p>
          <a:p>
            <a:pPr>
              <a:spcAft>
                <a:spcPts val="1200"/>
              </a:spcAft>
            </a:pPr>
            <a:r>
              <a:rPr lang="es-ES" dirty="0" smtClean="0">
                <a:sym typeface="Arial"/>
              </a:rPr>
              <a:t>Ventas</a:t>
            </a:r>
            <a:endParaRPr lang="es-ES" dirty="0">
              <a:sym typeface="Arial"/>
            </a:endParaRPr>
          </a:p>
          <a:p>
            <a:pPr>
              <a:spcAft>
                <a:spcPts val="1200"/>
              </a:spcAft>
            </a:pPr>
            <a:endParaRPr lang="es-ES" dirty="0">
              <a:sym typeface="Arial"/>
            </a:endParaRPr>
          </a:p>
          <a:p>
            <a:pPr>
              <a:spcAft>
                <a:spcPts val="1200"/>
              </a:spcAft>
            </a:pPr>
            <a:r>
              <a:rPr lang="es-ES" dirty="0">
                <a:sym typeface="Arial"/>
              </a:rPr>
              <a:t>Gestión de B</a:t>
            </a:r>
            <a:r>
              <a:rPr lang="es-ES" dirty="0" smtClean="0">
                <a:sym typeface="Arial"/>
              </a:rPr>
              <a:t>ancos</a:t>
            </a:r>
          </a:p>
          <a:p>
            <a:pPr>
              <a:spcAft>
                <a:spcPts val="1200"/>
              </a:spcAft>
            </a:pPr>
            <a:endParaRPr lang="es-ES" dirty="0">
              <a:sym typeface="Arial"/>
            </a:endParaRPr>
          </a:p>
          <a:p>
            <a:pPr>
              <a:spcAft>
                <a:spcPts val="1200"/>
              </a:spcAft>
            </a:pPr>
            <a:r>
              <a:rPr lang="es-ES" dirty="0" smtClean="0">
                <a:sym typeface="Arial"/>
              </a:rPr>
              <a:t>Activo Fijo</a:t>
            </a:r>
            <a:endParaRPr lang="es-ES" dirty="0">
              <a:sym typeface="Arial"/>
            </a:endParaRPr>
          </a:p>
        </p:txBody>
      </p:sp>
      <p:grpSp>
        <p:nvGrpSpPr>
          <p:cNvPr id="59" name="Group 917"/>
          <p:cNvGrpSpPr>
            <a:grpSpLocks noChangeAspect="1"/>
          </p:cNvGrpSpPr>
          <p:nvPr/>
        </p:nvGrpSpPr>
        <p:grpSpPr bwMode="auto">
          <a:xfrm>
            <a:off x="6271624" y="2110079"/>
            <a:ext cx="751593" cy="708143"/>
            <a:chOff x="2725" y="3572"/>
            <a:chExt cx="340" cy="340"/>
          </a:xfrm>
          <a:solidFill>
            <a:schemeClr val="accent4"/>
          </a:solidFill>
        </p:grpSpPr>
        <p:sp>
          <p:nvSpPr>
            <p:cNvPr id="60"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8" name="Freeform 933"/>
          <p:cNvSpPr>
            <a:spLocks noChangeAspect="1" noEditPoints="1"/>
          </p:cNvSpPr>
          <p:nvPr/>
        </p:nvSpPr>
        <p:spPr bwMode="auto">
          <a:xfrm>
            <a:off x="2579359" y="5574405"/>
            <a:ext cx="723915" cy="723915"/>
          </a:xfrm>
          <a:custGeom>
            <a:avLst/>
            <a:gdLst>
              <a:gd name="T0" fmla="*/ 288 w 512"/>
              <a:gd name="T1" fmla="*/ 373 h 512"/>
              <a:gd name="T2" fmla="*/ 288 w 512"/>
              <a:gd name="T3" fmla="*/ 352 h 512"/>
              <a:gd name="T4" fmla="*/ 170 w 512"/>
              <a:gd name="T5" fmla="*/ 352 h 512"/>
              <a:gd name="T6" fmla="*/ 170 w 512"/>
              <a:gd name="T7" fmla="*/ 373 h 512"/>
              <a:gd name="T8" fmla="*/ 170 w 512"/>
              <a:gd name="T9" fmla="*/ 352 h 512"/>
              <a:gd name="T10" fmla="*/ 256 w 512"/>
              <a:gd name="T11" fmla="*/ 512 h 512"/>
              <a:gd name="T12" fmla="*/ 256 w 512"/>
              <a:gd name="T13" fmla="*/ 0 h 512"/>
              <a:gd name="T14" fmla="*/ 405 w 512"/>
              <a:gd name="T15" fmla="*/ 362 h 512"/>
              <a:gd name="T16" fmla="*/ 341 w 512"/>
              <a:gd name="T17" fmla="*/ 352 h 512"/>
              <a:gd name="T18" fmla="*/ 341 w 512"/>
              <a:gd name="T19" fmla="*/ 160 h 512"/>
              <a:gd name="T20" fmla="*/ 320 w 512"/>
              <a:gd name="T21" fmla="*/ 160 h 512"/>
              <a:gd name="T22" fmla="*/ 306 w 512"/>
              <a:gd name="T23" fmla="*/ 298 h 512"/>
              <a:gd name="T24" fmla="*/ 245 w 512"/>
              <a:gd name="T25" fmla="*/ 161 h 512"/>
              <a:gd name="T26" fmla="*/ 174 w 512"/>
              <a:gd name="T27" fmla="*/ 163 h 512"/>
              <a:gd name="T28" fmla="*/ 170 w 512"/>
              <a:gd name="T29" fmla="*/ 266 h 512"/>
              <a:gd name="T30" fmla="*/ 106 w 512"/>
              <a:gd name="T31" fmla="*/ 277 h 512"/>
              <a:gd name="T32" fmla="*/ 117 w 512"/>
              <a:gd name="T33" fmla="*/ 373 h 512"/>
              <a:gd name="T34" fmla="*/ 170 w 512"/>
              <a:gd name="T35" fmla="*/ 394 h 512"/>
              <a:gd name="T36" fmla="*/ 258 w 512"/>
              <a:gd name="T37" fmla="*/ 373 h 512"/>
              <a:gd name="T38" fmla="*/ 318 w 512"/>
              <a:gd name="T39" fmla="*/ 373 h 512"/>
              <a:gd name="T40" fmla="*/ 330 w 512"/>
              <a:gd name="T41" fmla="*/ 373 h 512"/>
              <a:gd name="T42" fmla="*/ 405 w 512"/>
              <a:gd name="T43" fmla="*/ 362 h 512"/>
              <a:gd name="T44" fmla="*/ 189 w 512"/>
              <a:gd name="T45" fmla="*/ 288 h 512"/>
              <a:gd name="T46" fmla="*/ 128 w 512"/>
              <a:gd name="T47" fmla="*/ 352 h 512"/>
              <a:gd name="T48" fmla="*/ 170 w 512"/>
              <a:gd name="T49" fmla="*/ 330 h 512"/>
              <a:gd name="T50" fmla="*/ 258 w 512"/>
              <a:gd name="T51" fmla="*/ 352 h 512"/>
              <a:gd name="T52" fmla="*/ 318 w 512"/>
              <a:gd name="T53" fmla="*/ 352 h 512"/>
              <a:gd name="T54" fmla="*/ 320 w 512"/>
              <a:gd name="T55" fmla="*/ 320 h 512"/>
              <a:gd name="T56" fmla="*/ 240 w 512"/>
              <a:gd name="T57" fmla="*/ 318 h 512"/>
              <a:gd name="T58" fmla="*/ 283 w 512"/>
              <a:gd name="T59" fmla="*/ 298 h 512"/>
              <a:gd name="T60" fmla="*/ 192 w 512"/>
              <a:gd name="T61" fmla="*/ 181 h 512"/>
              <a:gd name="T62" fmla="*/ 197 w 512"/>
              <a:gd name="T63"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98" y="362"/>
                </a:moveTo>
                <a:cubicBezTo>
                  <a:pt x="298" y="368"/>
                  <a:pt x="294" y="373"/>
                  <a:pt x="288" y="373"/>
                </a:cubicBezTo>
                <a:cubicBezTo>
                  <a:pt x="282" y="373"/>
                  <a:pt x="277" y="368"/>
                  <a:pt x="277" y="362"/>
                </a:cubicBezTo>
                <a:cubicBezTo>
                  <a:pt x="277" y="356"/>
                  <a:pt x="282" y="352"/>
                  <a:pt x="288" y="352"/>
                </a:cubicBezTo>
                <a:cubicBezTo>
                  <a:pt x="294" y="352"/>
                  <a:pt x="298" y="356"/>
                  <a:pt x="298" y="362"/>
                </a:cubicBezTo>
                <a:close/>
                <a:moveTo>
                  <a:pt x="170" y="352"/>
                </a:moveTo>
                <a:cubicBezTo>
                  <a:pt x="164" y="352"/>
                  <a:pt x="160" y="356"/>
                  <a:pt x="160" y="362"/>
                </a:cubicBezTo>
                <a:cubicBezTo>
                  <a:pt x="160" y="368"/>
                  <a:pt x="164" y="373"/>
                  <a:pt x="170" y="373"/>
                </a:cubicBezTo>
                <a:cubicBezTo>
                  <a:pt x="176" y="373"/>
                  <a:pt x="181" y="368"/>
                  <a:pt x="181" y="362"/>
                </a:cubicBezTo>
                <a:cubicBezTo>
                  <a:pt x="181" y="356"/>
                  <a:pt x="176" y="352"/>
                  <a:pt x="170" y="35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362"/>
                </a:moveTo>
                <a:cubicBezTo>
                  <a:pt x="405" y="356"/>
                  <a:pt x="400" y="352"/>
                  <a:pt x="394" y="352"/>
                </a:cubicBezTo>
                <a:cubicBezTo>
                  <a:pt x="341" y="352"/>
                  <a:pt x="341" y="352"/>
                  <a:pt x="341" y="352"/>
                </a:cubicBezTo>
                <a:cubicBezTo>
                  <a:pt x="341" y="309"/>
                  <a:pt x="341" y="309"/>
                  <a:pt x="341" y="309"/>
                </a:cubicBezTo>
                <a:cubicBezTo>
                  <a:pt x="341" y="160"/>
                  <a:pt x="341" y="160"/>
                  <a:pt x="341" y="160"/>
                </a:cubicBezTo>
                <a:cubicBezTo>
                  <a:pt x="341" y="154"/>
                  <a:pt x="336" y="149"/>
                  <a:pt x="330" y="149"/>
                </a:cubicBezTo>
                <a:cubicBezTo>
                  <a:pt x="324" y="149"/>
                  <a:pt x="320" y="154"/>
                  <a:pt x="320" y="160"/>
                </a:cubicBezTo>
                <a:cubicBezTo>
                  <a:pt x="320" y="298"/>
                  <a:pt x="320" y="298"/>
                  <a:pt x="320" y="298"/>
                </a:cubicBezTo>
                <a:cubicBezTo>
                  <a:pt x="306" y="298"/>
                  <a:pt x="306" y="298"/>
                  <a:pt x="306" y="298"/>
                </a:cubicBezTo>
                <a:cubicBezTo>
                  <a:pt x="255" y="167"/>
                  <a:pt x="255" y="167"/>
                  <a:pt x="255" y="167"/>
                </a:cubicBezTo>
                <a:cubicBezTo>
                  <a:pt x="253" y="163"/>
                  <a:pt x="250" y="161"/>
                  <a:pt x="245" y="161"/>
                </a:cubicBezTo>
                <a:cubicBezTo>
                  <a:pt x="181" y="160"/>
                  <a:pt x="181" y="160"/>
                  <a:pt x="181" y="160"/>
                </a:cubicBezTo>
                <a:cubicBezTo>
                  <a:pt x="178" y="160"/>
                  <a:pt x="176" y="161"/>
                  <a:pt x="174" y="163"/>
                </a:cubicBezTo>
                <a:cubicBezTo>
                  <a:pt x="171" y="165"/>
                  <a:pt x="170" y="167"/>
                  <a:pt x="170" y="170"/>
                </a:cubicBezTo>
                <a:cubicBezTo>
                  <a:pt x="170" y="266"/>
                  <a:pt x="170" y="266"/>
                  <a:pt x="170" y="266"/>
                </a:cubicBezTo>
                <a:cubicBezTo>
                  <a:pt x="117" y="266"/>
                  <a:pt x="117" y="266"/>
                  <a:pt x="117" y="266"/>
                </a:cubicBezTo>
                <a:cubicBezTo>
                  <a:pt x="111" y="266"/>
                  <a:pt x="106" y="271"/>
                  <a:pt x="106" y="277"/>
                </a:cubicBezTo>
                <a:cubicBezTo>
                  <a:pt x="106" y="362"/>
                  <a:pt x="106" y="362"/>
                  <a:pt x="106" y="362"/>
                </a:cubicBezTo>
                <a:cubicBezTo>
                  <a:pt x="106" y="368"/>
                  <a:pt x="111" y="373"/>
                  <a:pt x="117" y="373"/>
                </a:cubicBezTo>
                <a:cubicBezTo>
                  <a:pt x="140" y="373"/>
                  <a:pt x="140" y="373"/>
                  <a:pt x="140" y="373"/>
                </a:cubicBezTo>
                <a:cubicBezTo>
                  <a:pt x="145" y="385"/>
                  <a:pt x="156" y="394"/>
                  <a:pt x="170" y="394"/>
                </a:cubicBezTo>
                <a:cubicBezTo>
                  <a:pt x="184" y="394"/>
                  <a:pt x="196" y="385"/>
                  <a:pt x="200" y="373"/>
                </a:cubicBezTo>
                <a:cubicBezTo>
                  <a:pt x="258" y="373"/>
                  <a:pt x="258" y="373"/>
                  <a:pt x="258" y="373"/>
                </a:cubicBezTo>
                <a:cubicBezTo>
                  <a:pt x="262" y="385"/>
                  <a:pt x="274" y="394"/>
                  <a:pt x="288" y="394"/>
                </a:cubicBezTo>
                <a:cubicBezTo>
                  <a:pt x="302" y="394"/>
                  <a:pt x="314" y="385"/>
                  <a:pt x="318" y="373"/>
                </a:cubicBezTo>
                <a:cubicBezTo>
                  <a:pt x="318" y="373"/>
                  <a:pt x="319" y="373"/>
                  <a:pt x="320" y="373"/>
                </a:cubicBezTo>
                <a:cubicBezTo>
                  <a:pt x="330" y="373"/>
                  <a:pt x="330" y="373"/>
                  <a:pt x="330" y="373"/>
                </a:cubicBezTo>
                <a:cubicBezTo>
                  <a:pt x="394" y="373"/>
                  <a:pt x="394" y="373"/>
                  <a:pt x="394" y="373"/>
                </a:cubicBezTo>
                <a:cubicBezTo>
                  <a:pt x="400" y="373"/>
                  <a:pt x="405" y="368"/>
                  <a:pt x="405" y="362"/>
                </a:cubicBezTo>
                <a:close/>
                <a:moveTo>
                  <a:pt x="240" y="318"/>
                </a:moveTo>
                <a:cubicBezTo>
                  <a:pt x="189" y="288"/>
                  <a:pt x="189" y="288"/>
                  <a:pt x="189" y="288"/>
                </a:cubicBezTo>
                <a:cubicBezTo>
                  <a:pt x="128" y="288"/>
                  <a:pt x="128" y="288"/>
                  <a:pt x="128" y="288"/>
                </a:cubicBezTo>
                <a:cubicBezTo>
                  <a:pt x="128" y="352"/>
                  <a:pt x="128" y="352"/>
                  <a:pt x="128" y="352"/>
                </a:cubicBezTo>
                <a:cubicBezTo>
                  <a:pt x="140" y="352"/>
                  <a:pt x="140" y="352"/>
                  <a:pt x="140" y="352"/>
                </a:cubicBezTo>
                <a:cubicBezTo>
                  <a:pt x="145" y="339"/>
                  <a:pt x="156" y="330"/>
                  <a:pt x="170" y="330"/>
                </a:cubicBezTo>
                <a:cubicBezTo>
                  <a:pt x="184" y="330"/>
                  <a:pt x="196" y="339"/>
                  <a:pt x="200" y="352"/>
                </a:cubicBezTo>
                <a:cubicBezTo>
                  <a:pt x="258" y="352"/>
                  <a:pt x="258" y="352"/>
                  <a:pt x="258" y="352"/>
                </a:cubicBezTo>
                <a:cubicBezTo>
                  <a:pt x="262" y="339"/>
                  <a:pt x="274" y="330"/>
                  <a:pt x="288" y="330"/>
                </a:cubicBezTo>
                <a:cubicBezTo>
                  <a:pt x="302" y="330"/>
                  <a:pt x="313" y="339"/>
                  <a:pt x="318" y="352"/>
                </a:cubicBezTo>
                <a:cubicBezTo>
                  <a:pt x="318" y="352"/>
                  <a:pt x="318" y="352"/>
                  <a:pt x="320" y="352"/>
                </a:cubicBezTo>
                <a:cubicBezTo>
                  <a:pt x="320" y="320"/>
                  <a:pt x="320" y="320"/>
                  <a:pt x="320" y="320"/>
                </a:cubicBezTo>
                <a:cubicBezTo>
                  <a:pt x="245" y="320"/>
                  <a:pt x="245" y="320"/>
                  <a:pt x="245" y="320"/>
                </a:cubicBezTo>
                <a:cubicBezTo>
                  <a:pt x="243" y="320"/>
                  <a:pt x="241" y="319"/>
                  <a:pt x="240" y="318"/>
                </a:cubicBezTo>
                <a:close/>
                <a:moveTo>
                  <a:pt x="248" y="298"/>
                </a:moveTo>
                <a:cubicBezTo>
                  <a:pt x="283" y="298"/>
                  <a:pt x="283" y="298"/>
                  <a:pt x="283" y="298"/>
                </a:cubicBezTo>
                <a:cubicBezTo>
                  <a:pt x="238" y="182"/>
                  <a:pt x="238" y="182"/>
                  <a:pt x="238" y="182"/>
                </a:cubicBezTo>
                <a:cubicBezTo>
                  <a:pt x="192" y="181"/>
                  <a:pt x="192" y="181"/>
                  <a:pt x="192" y="181"/>
                </a:cubicBezTo>
                <a:cubicBezTo>
                  <a:pt x="192" y="266"/>
                  <a:pt x="192" y="266"/>
                  <a:pt x="192" y="266"/>
                </a:cubicBezTo>
                <a:cubicBezTo>
                  <a:pt x="193" y="266"/>
                  <a:pt x="195" y="267"/>
                  <a:pt x="197" y="268"/>
                </a:cubicBezTo>
                <a:lnTo>
                  <a:pt x="248" y="2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3" name="Freeform 26"/>
          <p:cNvSpPr>
            <a:spLocks noChangeAspect="1" noEditPoints="1"/>
          </p:cNvSpPr>
          <p:nvPr/>
        </p:nvSpPr>
        <p:spPr bwMode="auto">
          <a:xfrm>
            <a:off x="2579359" y="2093904"/>
            <a:ext cx="697180" cy="703883"/>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4" name="Freeform 386"/>
          <p:cNvSpPr>
            <a:spLocks noChangeAspect="1" noEditPoints="1"/>
          </p:cNvSpPr>
          <p:nvPr/>
        </p:nvSpPr>
        <p:spPr bwMode="auto">
          <a:xfrm>
            <a:off x="6306701" y="3808410"/>
            <a:ext cx="717639" cy="705014"/>
          </a:xfrm>
          <a:custGeom>
            <a:avLst/>
            <a:gdLst>
              <a:gd name="T0" fmla="*/ 238 w 512"/>
              <a:gd name="T1" fmla="*/ 210 h 512"/>
              <a:gd name="T2" fmla="*/ 162 w 512"/>
              <a:gd name="T3" fmla="*/ 185 h 512"/>
              <a:gd name="T4" fmla="*/ 177 w 512"/>
              <a:gd name="T5" fmla="*/ 141 h 512"/>
              <a:gd name="T6" fmla="*/ 253 w 512"/>
              <a:gd name="T7" fmla="*/ 166 h 512"/>
              <a:gd name="T8" fmla="*/ 238 w 512"/>
              <a:gd name="T9" fmla="*/ 210 h 512"/>
              <a:gd name="T10" fmla="*/ 145 w 512"/>
              <a:gd name="T11" fmla="*/ 248 h 512"/>
              <a:gd name="T12" fmla="*/ 130 w 512"/>
              <a:gd name="T13" fmla="*/ 292 h 512"/>
              <a:gd name="T14" fmla="*/ 206 w 512"/>
              <a:gd name="T15" fmla="*/ 317 h 512"/>
              <a:gd name="T16" fmla="*/ 221 w 512"/>
              <a:gd name="T17" fmla="*/ 273 h 512"/>
              <a:gd name="T18" fmla="*/ 145 w 512"/>
              <a:gd name="T19" fmla="*/ 248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46 w 512"/>
              <a:gd name="T31" fmla="*/ 202 h 512"/>
              <a:gd name="T32" fmla="*/ 242 w 512"/>
              <a:gd name="T33" fmla="*/ 234 h 512"/>
              <a:gd name="T34" fmla="*/ 245 w 512"/>
              <a:gd name="T35" fmla="*/ 234 h 512"/>
              <a:gd name="T36" fmla="*/ 255 w 512"/>
              <a:gd name="T37" fmla="*/ 227 h 512"/>
              <a:gd name="T38" fmla="*/ 276 w 512"/>
              <a:gd name="T39" fmla="*/ 163 h 512"/>
              <a:gd name="T40" fmla="*/ 270 w 512"/>
              <a:gd name="T41" fmla="*/ 150 h 512"/>
              <a:gd name="T42" fmla="*/ 174 w 512"/>
              <a:gd name="T43" fmla="*/ 118 h 512"/>
              <a:gd name="T44" fmla="*/ 160 w 512"/>
              <a:gd name="T45" fmla="*/ 124 h 512"/>
              <a:gd name="T46" fmla="*/ 139 w 512"/>
              <a:gd name="T47" fmla="*/ 188 h 512"/>
              <a:gd name="T48" fmla="*/ 146 w 512"/>
              <a:gd name="T49" fmla="*/ 202 h 512"/>
              <a:gd name="T50" fmla="*/ 114 w 512"/>
              <a:gd name="T51" fmla="*/ 308 h 512"/>
              <a:gd name="T52" fmla="*/ 210 w 512"/>
              <a:gd name="T53" fmla="*/ 340 h 512"/>
              <a:gd name="T54" fmla="*/ 213 w 512"/>
              <a:gd name="T55" fmla="*/ 341 h 512"/>
              <a:gd name="T56" fmla="*/ 223 w 512"/>
              <a:gd name="T57" fmla="*/ 334 h 512"/>
              <a:gd name="T58" fmla="*/ 244 w 512"/>
              <a:gd name="T59" fmla="*/ 270 h 512"/>
              <a:gd name="T60" fmla="*/ 238 w 512"/>
              <a:gd name="T61" fmla="*/ 256 h 512"/>
              <a:gd name="T62" fmla="*/ 142 w 512"/>
              <a:gd name="T63" fmla="*/ 224 h 512"/>
              <a:gd name="T64" fmla="*/ 128 w 512"/>
              <a:gd name="T65" fmla="*/ 231 h 512"/>
              <a:gd name="T66" fmla="*/ 107 w 512"/>
              <a:gd name="T67" fmla="*/ 295 h 512"/>
              <a:gd name="T68" fmla="*/ 114 w 512"/>
              <a:gd name="T69" fmla="*/ 308 h 512"/>
              <a:gd name="T70" fmla="*/ 341 w 512"/>
              <a:gd name="T71" fmla="*/ 384 h 512"/>
              <a:gd name="T72" fmla="*/ 320 w 512"/>
              <a:gd name="T73" fmla="*/ 362 h 512"/>
              <a:gd name="T74" fmla="*/ 298 w 512"/>
              <a:gd name="T75" fmla="*/ 384 h 512"/>
              <a:gd name="T76" fmla="*/ 320 w 512"/>
              <a:gd name="T77" fmla="*/ 405 h 512"/>
              <a:gd name="T78" fmla="*/ 341 w 512"/>
              <a:gd name="T79" fmla="*/ 384 h 512"/>
              <a:gd name="T80" fmla="*/ 366 w 512"/>
              <a:gd name="T81" fmla="*/ 139 h 512"/>
              <a:gd name="T82" fmla="*/ 334 w 512"/>
              <a:gd name="T83" fmla="*/ 128 h 512"/>
              <a:gd name="T84" fmla="*/ 320 w 512"/>
              <a:gd name="T85" fmla="*/ 135 h 512"/>
              <a:gd name="T86" fmla="*/ 238 w 512"/>
              <a:gd name="T87" fmla="*/ 381 h 512"/>
              <a:gd name="T88" fmla="*/ 152 w 512"/>
              <a:gd name="T89" fmla="*/ 352 h 512"/>
              <a:gd name="T90" fmla="*/ 139 w 512"/>
              <a:gd name="T91" fmla="*/ 359 h 512"/>
              <a:gd name="T92" fmla="*/ 146 w 512"/>
              <a:gd name="T93" fmla="*/ 372 h 512"/>
              <a:gd name="T94" fmla="*/ 242 w 512"/>
              <a:gd name="T95" fmla="*/ 404 h 512"/>
              <a:gd name="T96" fmla="*/ 245 w 512"/>
              <a:gd name="T97" fmla="*/ 405 h 512"/>
              <a:gd name="T98" fmla="*/ 255 w 512"/>
              <a:gd name="T99" fmla="*/ 398 h 512"/>
              <a:gd name="T100" fmla="*/ 337 w 512"/>
              <a:gd name="T101" fmla="*/ 152 h 512"/>
              <a:gd name="T102" fmla="*/ 359 w 512"/>
              <a:gd name="T103" fmla="*/ 159 h 512"/>
              <a:gd name="T104" fmla="*/ 362 w 512"/>
              <a:gd name="T105" fmla="*/ 160 h 512"/>
              <a:gd name="T106" fmla="*/ 372 w 512"/>
              <a:gd name="T107" fmla="*/ 152 h 512"/>
              <a:gd name="T108" fmla="*/ 366 w 512"/>
              <a:gd name="T109" fmla="*/ 13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38" y="210"/>
                </a:moveTo>
                <a:cubicBezTo>
                  <a:pt x="162" y="185"/>
                  <a:pt x="162" y="185"/>
                  <a:pt x="162" y="185"/>
                </a:cubicBezTo>
                <a:cubicBezTo>
                  <a:pt x="177" y="141"/>
                  <a:pt x="177" y="141"/>
                  <a:pt x="177" y="141"/>
                </a:cubicBezTo>
                <a:cubicBezTo>
                  <a:pt x="253" y="166"/>
                  <a:pt x="253" y="166"/>
                  <a:pt x="253" y="166"/>
                </a:cubicBezTo>
                <a:lnTo>
                  <a:pt x="238" y="210"/>
                </a:lnTo>
                <a:close/>
                <a:moveTo>
                  <a:pt x="145" y="248"/>
                </a:moveTo>
                <a:cubicBezTo>
                  <a:pt x="130" y="292"/>
                  <a:pt x="130" y="292"/>
                  <a:pt x="130" y="292"/>
                </a:cubicBezTo>
                <a:cubicBezTo>
                  <a:pt x="206" y="317"/>
                  <a:pt x="206" y="317"/>
                  <a:pt x="206" y="317"/>
                </a:cubicBezTo>
                <a:cubicBezTo>
                  <a:pt x="221" y="273"/>
                  <a:pt x="221" y="273"/>
                  <a:pt x="221" y="273"/>
                </a:cubicBezTo>
                <a:lnTo>
                  <a:pt x="145" y="24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6" y="202"/>
                </a:moveTo>
                <a:cubicBezTo>
                  <a:pt x="242" y="234"/>
                  <a:pt x="242" y="234"/>
                  <a:pt x="242" y="234"/>
                </a:cubicBezTo>
                <a:cubicBezTo>
                  <a:pt x="243" y="234"/>
                  <a:pt x="244" y="234"/>
                  <a:pt x="245" y="234"/>
                </a:cubicBezTo>
                <a:cubicBezTo>
                  <a:pt x="249" y="234"/>
                  <a:pt x="254" y="232"/>
                  <a:pt x="255" y="227"/>
                </a:cubicBezTo>
                <a:cubicBezTo>
                  <a:pt x="276" y="163"/>
                  <a:pt x="276" y="163"/>
                  <a:pt x="276" y="163"/>
                </a:cubicBezTo>
                <a:cubicBezTo>
                  <a:pt x="278" y="157"/>
                  <a:pt x="275" y="151"/>
                  <a:pt x="270" y="150"/>
                </a:cubicBezTo>
                <a:cubicBezTo>
                  <a:pt x="174" y="118"/>
                  <a:pt x="174" y="118"/>
                  <a:pt x="174" y="118"/>
                </a:cubicBezTo>
                <a:cubicBezTo>
                  <a:pt x="168" y="116"/>
                  <a:pt x="162" y="119"/>
                  <a:pt x="160" y="124"/>
                </a:cubicBezTo>
                <a:cubicBezTo>
                  <a:pt x="139" y="188"/>
                  <a:pt x="139" y="188"/>
                  <a:pt x="139" y="188"/>
                </a:cubicBezTo>
                <a:cubicBezTo>
                  <a:pt x="137" y="194"/>
                  <a:pt x="140" y="200"/>
                  <a:pt x="146" y="202"/>
                </a:cubicBezTo>
                <a:close/>
                <a:moveTo>
                  <a:pt x="114" y="308"/>
                </a:moveTo>
                <a:cubicBezTo>
                  <a:pt x="210" y="340"/>
                  <a:pt x="210" y="340"/>
                  <a:pt x="210" y="340"/>
                </a:cubicBezTo>
                <a:cubicBezTo>
                  <a:pt x="211" y="341"/>
                  <a:pt x="212" y="341"/>
                  <a:pt x="213" y="341"/>
                </a:cubicBezTo>
                <a:cubicBezTo>
                  <a:pt x="217" y="341"/>
                  <a:pt x="222" y="338"/>
                  <a:pt x="223" y="334"/>
                </a:cubicBezTo>
                <a:cubicBezTo>
                  <a:pt x="244" y="270"/>
                  <a:pt x="244" y="270"/>
                  <a:pt x="244" y="270"/>
                </a:cubicBezTo>
                <a:cubicBezTo>
                  <a:pt x="246" y="264"/>
                  <a:pt x="243" y="258"/>
                  <a:pt x="238" y="256"/>
                </a:cubicBezTo>
                <a:cubicBezTo>
                  <a:pt x="142" y="224"/>
                  <a:pt x="142" y="224"/>
                  <a:pt x="142" y="224"/>
                </a:cubicBezTo>
                <a:cubicBezTo>
                  <a:pt x="136" y="222"/>
                  <a:pt x="130" y="225"/>
                  <a:pt x="128" y="231"/>
                </a:cubicBezTo>
                <a:cubicBezTo>
                  <a:pt x="107" y="295"/>
                  <a:pt x="107" y="295"/>
                  <a:pt x="107" y="295"/>
                </a:cubicBezTo>
                <a:cubicBezTo>
                  <a:pt x="105" y="301"/>
                  <a:pt x="108" y="307"/>
                  <a:pt x="114" y="308"/>
                </a:cubicBezTo>
                <a:close/>
                <a:moveTo>
                  <a:pt x="341" y="384"/>
                </a:moveTo>
                <a:cubicBezTo>
                  <a:pt x="341" y="372"/>
                  <a:pt x="331" y="362"/>
                  <a:pt x="320" y="362"/>
                </a:cubicBezTo>
                <a:cubicBezTo>
                  <a:pt x="308" y="362"/>
                  <a:pt x="298" y="372"/>
                  <a:pt x="298" y="384"/>
                </a:cubicBezTo>
                <a:cubicBezTo>
                  <a:pt x="298" y="395"/>
                  <a:pt x="308" y="405"/>
                  <a:pt x="320" y="405"/>
                </a:cubicBezTo>
                <a:cubicBezTo>
                  <a:pt x="331" y="405"/>
                  <a:pt x="341" y="395"/>
                  <a:pt x="341" y="384"/>
                </a:cubicBezTo>
                <a:close/>
                <a:moveTo>
                  <a:pt x="366" y="139"/>
                </a:moveTo>
                <a:cubicBezTo>
                  <a:pt x="334" y="128"/>
                  <a:pt x="334" y="128"/>
                  <a:pt x="334" y="128"/>
                </a:cubicBezTo>
                <a:cubicBezTo>
                  <a:pt x="328" y="126"/>
                  <a:pt x="322" y="129"/>
                  <a:pt x="320" y="135"/>
                </a:cubicBezTo>
                <a:cubicBezTo>
                  <a:pt x="238" y="381"/>
                  <a:pt x="238" y="381"/>
                  <a:pt x="238" y="381"/>
                </a:cubicBezTo>
                <a:cubicBezTo>
                  <a:pt x="152" y="352"/>
                  <a:pt x="152" y="352"/>
                  <a:pt x="152" y="352"/>
                </a:cubicBezTo>
                <a:cubicBezTo>
                  <a:pt x="147" y="350"/>
                  <a:pt x="141" y="353"/>
                  <a:pt x="139" y="359"/>
                </a:cubicBezTo>
                <a:cubicBezTo>
                  <a:pt x="137" y="365"/>
                  <a:pt x="140" y="371"/>
                  <a:pt x="146" y="372"/>
                </a:cubicBezTo>
                <a:cubicBezTo>
                  <a:pt x="242" y="404"/>
                  <a:pt x="242" y="404"/>
                  <a:pt x="242" y="404"/>
                </a:cubicBezTo>
                <a:cubicBezTo>
                  <a:pt x="243" y="405"/>
                  <a:pt x="244" y="405"/>
                  <a:pt x="245" y="405"/>
                </a:cubicBezTo>
                <a:cubicBezTo>
                  <a:pt x="249" y="405"/>
                  <a:pt x="254" y="402"/>
                  <a:pt x="255" y="398"/>
                </a:cubicBezTo>
                <a:cubicBezTo>
                  <a:pt x="337" y="152"/>
                  <a:pt x="337" y="152"/>
                  <a:pt x="337" y="152"/>
                </a:cubicBezTo>
                <a:cubicBezTo>
                  <a:pt x="359" y="159"/>
                  <a:pt x="359" y="159"/>
                  <a:pt x="359" y="159"/>
                </a:cubicBezTo>
                <a:cubicBezTo>
                  <a:pt x="360" y="159"/>
                  <a:pt x="361" y="160"/>
                  <a:pt x="362" y="160"/>
                </a:cubicBezTo>
                <a:cubicBezTo>
                  <a:pt x="367" y="160"/>
                  <a:pt x="371" y="157"/>
                  <a:pt x="372" y="152"/>
                </a:cubicBezTo>
                <a:cubicBezTo>
                  <a:pt x="374" y="147"/>
                  <a:pt x="371" y="141"/>
                  <a:pt x="366" y="13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65" name="Group 309"/>
          <p:cNvGrpSpPr>
            <a:grpSpLocks noChangeAspect="1"/>
          </p:cNvGrpSpPr>
          <p:nvPr/>
        </p:nvGrpSpPr>
        <p:grpSpPr bwMode="auto">
          <a:xfrm>
            <a:off x="10378092" y="5592924"/>
            <a:ext cx="719832" cy="717722"/>
            <a:chOff x="6585" y="1193"/>
            <a:chExt cx="341" cy="340"/>
          </a:xfrm>
          <a:solidFill>
            <a:schemeClr val="accent6"/>
          </a:solidFill>
        </p:grpSpPr>
        <p:sp>
          <p:nvSpPr>
            <p:cNvPr id="66"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043" y="6450179"/>
            <a:ext cx="1558338" cy="177372"/>
          </a:xfrm>
          <a:prstGeom prst="rect">
            <a:avLst/>
          </a:prstGeom>
        </p:spPr>
      </p:pic>
    </p:spTree>
    <p:extLst>
      <p:ext uri="{BB962C8B-B14F-4D97-AF65-F5344CB8AC3E}">
        <p14:creationId xmlns:p14="http://schemas.microsoft.com/office/powerpoint/2010/main" val="164227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0126&quot;&gt;&lt;/object&gt;&lt;object type=&quot;2&quot; unique_id=&quot;10127&quot;&gt;&lt;object type=&quot;3&quot; unique_id=&quot;14269&quot;&gt;&lt;property id=&quot;20148&quot; value=&quot;5&quot;/&gt;&lt;property id=&quot;20300&quot; value=&quot;Slide 3&quot;/&gt;&lt;property id=&quot;20307&quot; value=&quot;262&quot;/&gt;&lt;/object&gt;&lt;object type=&quot;3&quot; unique_id=&quot;14408&quot;&gt;&lt;property id=&quot;20148&quot; value=&quot;5&quot;/&gt;&lt;property id=&quot;20300&quot; value=&quot;Slide 2&quot;/&gt;&lt;property id=&quot;20307&quot; value=&quot;266&quot;/&gt;&lt;/object&gt;&lt;object type=&quot;3&quot; unique_id=&quot;14414&quot;&gt;&lt;property id=&quot;20148&quot; value=&quot;5&quot;/&gt;&lt;property id=&quot;20300&quot; value=&quot;Slide 1&quot;/&gt;&lt;property id=&quot;20307&quot; value=&quot;267&quot;/&gt;&lt;/object&gt;&lt;/object&gt;&lt;/object&gt;&lt;/database&gt;"/>
  <p:tag name="SECTOMILLISECCONVERTED" val="1"/>
  <p:tag name="SDNEW" val="Fals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csTyl5tpkCRSLjZegCJd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27OqputltUGqB486fq97y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9gdMIMSclUy0qmc_CVWqK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l0KeGM9y0Eec11zXeMRKS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SKVQ_043U.uYx33lH2XF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Y7ylBGbgZUSMdD6URVoKE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uw1ajbJtEqCL2ciynOVN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PJol1hz1ZEO1MZ_zxuzxa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poX._vyREaFAI9aTi7uA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fSIfQv.Lm0WrS_CECqs69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PoCjS_qyfEe5ASiMaqAdo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0I9kgyh_0mDIvOHtjGpv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5alNV3AiE0.vslWXTXeZI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UMK_cERbYUSQJeu_bgXG.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UczkNh_9O0WQ8tdZJH_LG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KPbavatUwkG0_YNXZ3Ssg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LBu0BUu8U6ZodddQQW_7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wA5oKanwEUabhPz6DSWbF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NZ4m3Yvtk6VTX6AWWOFg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QmUBElsbFk2rNRy.virTh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M5Kx2kH2fU.2E_KGHUX1U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8CSNj6f7MU.uvVxNxh44y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Lqe0tQU5u0.YwZinYJHhv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tPNed7kgGE6hKfdPSyWdK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fVajDwaXZUC9MTgBnlLjd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JCWJB7NzkiaRZs5o3oLm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GPqND3iTEW8897dWfT7A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me0mFcb2FkKS2JvNygu0b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851jtLzzGU.kQq3qmjw.N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ix7gbqSXEEGNK2f_eTzxg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b1Im74HBbEWJMyViUhFqk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lz4JPdlP0.81L_oHg1D8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XmUAZR8EqkiflPJ.De3X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jAgEAVux0Kd21yjFOR41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kN06aj46bkqpwUW1sGSQ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xBQVAET3U2rfjAbVe.G.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VPLCjxO0BEifzgUsKbW3r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_fe_D7jcJk2JjzaZvEsvI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BGmbaApMZUGNIQGDKKcSg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tpv9gbWMak2KFEqbK9vIm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3nuf3IZs4U6A4y8MyLQLz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JtnP18qUYECR9UNTChLmi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3fFNTf9Ll0OJbTH3lskPq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DhigUAz.zU6jQgXwed.j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fcFqx_RTUS_fZN7rRfDy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mMvS4nduRk26YYVi2moq.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njkBvKRL60.s5Yf8E7MTJ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IcEHhQggJ0i8tFHPSZA0K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UZxj3Y.6D0qQ_0QxBlVFF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Z5zTqL5k7ECSdAy_CXIMI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2fcNOj6Q.UGyh2WknenDv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YO42xw6QAkSnqTHh9nhO9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VasIp0PonEWGdYeAmOEJm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8KIEFHWnOkyyvsgpkTcPG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_Mk2jstT9kiENG5zMc6M3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s6yF_K1dUC055HZwhmrA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BVhI66TnY0KzQx5LYM0iC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RIwIamHgw0u1C6DrI4Jj2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paD6TLh2tkCzDINkgOlfE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GVtEG2.780iXH_j1Sc9Qq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qJ2m8ht570iV5VoQXAt1D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8bgScEm3VEy5lTBWBpQO6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V5lIDMMlGEaC1LSO_VTcJ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EsQbWVaQkkeMf9DvhrCz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arSw2y58l02cDDThB7Ur3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bRinRmKnWUy5bdcn_pkp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ZxV07bTt0OYhXZAr19Ok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tsxRm_USvUmQpaVFFNZHX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SfpguAlJOUOr8zTqLrhSz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e9N7L6X8jk6Pwf1BFaAvR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pTp4QmfqEEm9vnKFi8FRO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3frRXPxl.UanMlI1BbVrK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v4exLTUDEK4BTbIBB7Q0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0dLQvjgkfk6nBmzX3nL3t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HwAeOLGnBEmQ94DgrVzXH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Wtx0_9lM1Eao9UyLBVUhH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VMiXoYNWHUiRKXaIeCYY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eZsChYq90CLLZUI99ZEY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s7mJIaygXEC9B.oxQwhOy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aqd9EvEd80aqYMNC.5ZnO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nYt5E.aktEmjJ5aBJMgNe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Cd5KDc3fYEGAXKpjaSwxV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Y4mvof1MzEaS1hPnDmC_o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zK3U6VRrtEmVhoE8oc7Xk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AhxdA_jXr0y68suaCEli4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6L.OJhoHVkS3b_U6QsRp9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XVc9ymjrjkCQKBcKjRJlc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8CgOw5bkU6gR6Plu9IOP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Y22IdyroEu.euqWs4LN7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YY0cu0BBFUKJIIfDGGIIS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GC8QQgOQiEiiDdegU0ebc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K2mh8vRTZU.voxlr.6Zhv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O7JXFBHK0WXkcHvSgBKF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1voU2jvJ6UOpzBs3S0t1d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pM0HBwgkkkqLibazv3ulS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2zCbTL7ig06TkwnNCdp_H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Hsp_mDA3PEqqvJrYQ7pg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r0M9j9EaMEeENXmYrXu4E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mYLnzdGSp0K2uJSK7uXIq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iZQLx.kB60.M9WTP7vwUM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kt7V9iQt8UWJHmLrXya32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JwuIJd3tZkyHGq_5ZOs9L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mfmdUS9WC06j5Tv2qsPv0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23GVOxCl0mMDwgkNX03i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M8K4L5RudEiquwbyltvCx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YcRTPlZ_fUaJaYtqJ3gh9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0Y582zvZFESCnkCnG50Bg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jYJeH7jk0GqgMTo8Lrz9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iHIm_cVUUa3Qtxo32.A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FqnffecpUCFxrK9xiRm9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VVLiTf4OE61IiqcdRx8_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lsdnPUA7U2M7M1p9C.sE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Kt5sHCXAkC2Ez.2bj_Dv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zDPJwHvNEGrzusVvzfzd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oZy8GhwvU2U2XdbLQEQx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clQXgdC7U6E336LIPZ7G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eaBcdtNSU2_oqjUl0u.U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pA4FRmzK0m1DycMLxu1G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KwDGmocItEei4t20j1ExI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NY5HJ1WmEqzHQxxbI3Zn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JCAmH94.EKANLtkOTK00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4XjhZR1Kd0OfEnDabfrxr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85QA0K8C0aO1aaZeGxL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TMrFp2qEeiUahKrixMF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8.KTDT400CswLh.dKSJ5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LrypsYLFdkuAxJElJw.CZ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mEAnHb.yQEqjGtk.nY0j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6Cc1dQUmUGsPF6iKPi1m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uTMhYoyH2ku1UEWOOfLo_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J4Tq9IwokCzxMIcgZwG9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2A6d.mfNUep_RDbr350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6Az4czYhE.PVigi.q7U_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Bl1ULKQEkuN9j3emo2L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1SiOKY8NSkW2DnAfi.1v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4SjFzG83UEuc0BBklF7U3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Fxm5yRDKUa.nyY9Ppiz3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cNKOQkQoUii9nDsfjBZ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rYvyv4t9TkKQ6xN9XoiEG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gIp.6u.ZkelyaIvcbjvv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w5DHOrRQ0.72_Z501M7y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j89fhUr3sEWU3ErGTsQrk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12T5Hbsx0uh9CD7C4BWs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zsq.D54TUyw7MKK1Gcd2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PyneVQCUirSGlWcx.Ga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MIfC2bTAkeyz0Fnx6eP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QL07d7lKUOkSPpESj15O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eHMgTw_U2iPR4QBSSN6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wGStuyEIUqnxK8BkpcmT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AC0B87OMbkO.nXYNec5Q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nzWr16Lk0OAn8fsOoKT1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jUUlqndTES.Nb6yfn80k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eRYnJ3cJ0m.Z1qTUg781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1cMilYI5ECQjU1Rbjxoc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JZ5IXoKxUiQX9YJGfTrH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PGWJ65euxEap9os5Vn11.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Eh0fedBsUOvyO7ER6qR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sqdcjU2cv0i8bRDbNmDpR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VwOHup0dBkyunQvdtnVN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yuROdvF.b0mt6ockSSuJF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Wy9xKH._cEiZyYXIMiYvJ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Ddtc6B450qEo4s3__F3A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1XGnMQy6OEen.MBMUlPE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iE_ulGXY0mUpRFlVmCt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KYbOIQRF0akz6R47Sbiz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esZA.PMbG02vIRH_K3OeX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z0cCI08T0aJqv1_x6Hi5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vkQw.FYl_UGeJm_f5cXV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ojNYOppqk.Zt93IyKiwc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Lv2xnuVa021RBUMwCua7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i20Om2WwmEmezRJJAuGB6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W3qkGKIgEu4ykcIvt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vMjGC07Zkacj1wP1vHqk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MO.xtw1LkG771Wfc5i4L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Oz87keXP06jJL3A7b6T_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pEw3N.VZlkOjl3KDH5rW3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atIO5SDxpEOUv2AhyDeID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LgqTM_VyKECwCP5HVf4fp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yL.lfKIoA0qz2Wyg2hPsJ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thIbcYaWSkWW..ZvK4b2S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zmkPzLE0EGwoAKAWcCKV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Ldz2KDUQkaidcjvF4WON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2aRQnib3ikSzcnt4Rw2K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OQEh4SUvki4OeDsF8eqE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a2IkXIYYxk6uQR6wblrTS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qbVXMMVJ0SsJNPEcT8Y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dTtd2.WYaEK1vHwO9Yn.S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DTFQXzLh6kqE9ujpRdqux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G9IMOYCl0KPCF0tCMsq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UR.vNZv3Eih34axNyhak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P7M_cEALk2Z98ev4R1sL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Fmst3_8ouUiG6K9G3rh8s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V7O_pJeUzkW4aNItCGVBT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kre2j.y2kyl1d27lEeByw"/>
</p:tagLst>
</file>

<file path=ppt/theme/theme1.xml><?xml version="1.0" encoding="utf-8"?>
<a:theme xmlns:a="http://schemas.openxmlformats.org/drawingml/2006/main" name="2_2 Slides">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EEF797E3-93FD-3144-B017-07C87BDCB7B9}"/>
    </a:ext>
  </a:extLst>
</a:theme>
</file>

<file path=ppt/theme/theme2.xml><?xml version="1.0" encoding="utf-8"?>
<a:theme xmlns:a="http://schemas.openxmlformats.org/drawingml/2006/main" name="Theme_Deloitte">
  <a:themeElements>
    <a:clrScheme name="Deloitte colour theme">
      <a:dk1>
        <a:sysClr val="windowText" lastClr="000000"/>
      </a:dk1>
      <a:lt1>
        <a:sysClr val="window" lastClr="FFFFFF"/>
      </a:lt1>
      <a:dk2>
        <a:srgbClr val="44546A"/>
      </a:dk2>
      <a:lt2>
        <a:srgbClr val="E7E6E6"/>
      </a:lt2>
      <a:accent1>
        <a:srgbClr val="86BC25"/>
      </a:accent1>
      <a:accent2>
        <a:srgbClr val="2C5234"/>
      </a:accent2>
      <a:accent3>
        <a:srgbClr val="00A3E0"/>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Theme_Deloitte" id="{CF7B8D4C-0C2A-406E-BF97-096A7BE0C86E}" vid="{C8F62F89-E98A-4B0E-83CD-414A1FB4E8CB}"/>
    </a:ext>
  </a:extLst>
</a:theme>
</file>

<file path=ppt/theme/theme3.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55978</TotalTime>
  <Words>3406</Words>
  <Application>Microsoft Office PowerPoint</Application>
  <PresentationFormat>Widescreen</PresentationFormat>
  <Paragraphs>835</Paragraphs>
  <Slides>44</Slides>
  <Notes>26</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9" baseType="lpstr">
      <vt:lpstr>ＭＳ Ｐゴシック</vt:lpstr>
      <vt:lpstr>Arial</vt:lpstr>
      <vt:lpstr>Calibri</vt:lpstr>
      <vt:lpstr>Calibri Light</vt:lpstr>
      <vt:lpstr>Gotham Book</vt:lpstr>
      <vt:lpstr>Kunstler Script</vt:lpstr>
      <vt:lpstr>Myriad Pro SemiExt</vt:lpstr>
      <vt:lpstr>Open Sans</vt:lpstr>
      <vt:lpstr>Times New Roman</vt:lpstr>
      <vt:lpstr>Verdana</vt:lpstr>
      <vt:lpstr>Wingdings 2</vt:lpstr>
      <vt:lpstr>ヒラギノ角ゴ ProN W3</vt:lpstr>
      <vt:lpstr>2_2 Slides</vt:lpstr>
      <vt:lpstr>Theme_Deloitte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eficiente de inventario</dc:title>
  <dc:creator>Rodriguez, Gabriela Elena (LATCO - Caracas)</dc:creator>
  <cp:lastModifiedBy>Amara, Jeison Leandro</cp:lastModifiedBy>
  <cp:revision>1812</cp:revision>
  <dcterms:created xsi:type="dcterms:W3CDTF">2014-09-03T19:58:51Z</dcterms:created>
  <dcterms:modified xsi:type="dcterms:W3CDTF">2021-07-26T14:17:55Z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www.skabelondesign.com</vt:lpwstr>
  </property>
  <property fmtid="{D5CDD505-2E9C-101B-9397-08002B2CF9AE}" pid="3" name="MSIP_Label_ea60d57e-af5b-4752-ac57-3e4f28ca11dc_Enabled">
    <vt:lpwstr>true</vt:lpwstr>
  </property>
  <property fmtid="{D5CDD505-2E9C-101B-9397-08002B2CF9AE}" pid="4" name="MSIP_Label_ea60d57e-af5b-4752-ac57-3e4f28ca11dc_SetDate">
    <vt:lpwstr>2021-07-26T14:15:51Z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bf4307f5-8c84-4da8-94b4-7157c83d182e</vt:lpwstr>
  </property>
  <property fmtid="{D5CDD505-2E9C-101B-9397-08002B2CF9AE}" pid="9" name="MSIP_Label_ea60d57e-af5b-4752-ac57-3e4f28ca11dc_ContentBits">
    <vt:lpwstr>0</vt:lpwstr>
  </property>
</Properties>
</file>